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5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  <p:sldMasterId id="2147483648" r:id="rId19"/>
  </p:sldMasterIdLst>
  <p:notesMasterIdLst>
    <p:notesMasterId r:id="rId52"/>
  </p:notesMasterIdLst>
  <p:sldIdLst>
    <p:sldId id="257" r:id="rId20"/>
    <p:sldId id="259" r:id="rId21"/>
    <p:sldId id="262" r:id="rId22"/>
    <p:sldId id="263" r:id="rId23"/>
    <p:sldId id="260" r:id="rId24"/>
    <p:sldId id="286" r:id="rId25"/>
    <p:sldId id="274" r:id="rId26"/>
    <p:sldId id="275" r:id="rId27"/>
    <p:sldId id="276" r:id="rId28"/>
    <p:sldId id="277" r:id="rId29"/>
    <p:sldId id="287" r:id="rId30"/>
    <p:sldId id="288" r:id="rId31"/>
    <p:sldId id="264" r:id="rId32"/>
    <p:sldId id="280" r:id="rId33"/>
    <p:sldId id="265" r:id="rId34"/>
    <p:sldId id="266" r:id="rId35"/>
    <p:sldId id="268" r:id="rId36"/>
    <p:sldId id="281" r:id="rId37"/>
    <p:sldId id="278" r:id="rId38"/>
    <p:sldId id="289" r:id="rId39"/>
    <p:sldId id="290" r:id="rId40"/>
    <p:sldId id="291" r:id="rId41"/>
    <p:sldId id="269" r:id="rId42"/>
    <p:sldId id="270" r:id="rId43"/>
    <p:sldId id="271" r:id="rId44"/>
    <p:sldId id="272" r:id="rId45"/>
    <p:sldId id="282" r:id="rId46"/>
    <p:sldId id="283" r:id="rId47"/>
    <p:sldId id="292" r:id="rId48"/>
    <p:sldId id="293" r:id="rId49"/>
    <p:sldId id="273" r:id="rId50"/>
    <p:sldId id="284" r:id="rId5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67" autoAdjust="0"/>
    <p:restoredTop sz="94811"/>
  </p:normalViewPr>
  <p:slideViewPr>
    <p:cSldViewPr snapToGrid="0" snapToObjects="1">
      <p:cViewPr varScale="1">
        <p:scale>
          <a:sx n="128" d="100"/>
          <a:sy n="128" d="100"/>
        </p:scale>
        <p:origin x="1074" y="13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7.xml"/><Relationship Id="rId39" Type="http://schemas.openxmlformats.org/officeDocument/2006/relationships/slide" Target="slides/slide20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slide" Target="slides/slide28.xml"/><Relationship Id="rId50" Type="http://schemas.openxmlformats.org/officeDocument/2006/relationships/slide" Target="slides/slide31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0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52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slide" Target="slides/slide29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2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slide" Target="slides/slide3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5" Type="http://schemas.openxmlformats.org/officeDocument/2006/relationships/image" Target="../media/image29.svg"/><Relationship Id="rId4" Type="http://schemas.openxmlformats.org/officeDocument/2006/relationships/image" Target="../media/image2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svg"/><Relationship Id="rId1" Type="http://schemas.openxmlformats.org/officeDocument/2006/relationships/image" Target="../media/image3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1.svg"/><Relationship Id="rId1" Type="http://schemas.openxmlformats.org/officeDocument/2006/relationships/image" Target="../media/image33.svg"/><Relationship Id="rId6" Type="http://schemas.openxmlformats.org/officeDocument/2006/relationships/image" Target="../media/image37.svg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svg"/><Relationship Id="rId7" Type="http://schemas.openxmlformats.org/officeDocument/2006/relationships/image" Target="../media/image46.svg"/><Relationship Id="rId2" Type="http://schemas.openxmlformats.org/officeDocument/2006/relationships/image" Target="../media/image41.svg"/><Relationship Id="rId1" Type="http://schemas.openxmlformats.org/officeDocument/2006/relationships/image" Target="../media/image40.svg"/><Relationship Id="rId6" Type="http://schemas.openxmlformats.org/officeDocument/2006/relationships/image" Target="../media/image45.svg"/><Relationship Id="rId5" Type="http://schemas.openxmlformats.org/officeDocument/2006/relationships/image" Target="../media/image44.svg"/><Relationship Id="rId4" Type="http://schemas.openxmlformats.org/officeDocument/2006/relationships/image" Target="../media/image4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svg"/><Relationship Id="rId1" Type="http://schemas.openxmlformats.org/officeDocument/2006/relationships/image" Target="../media/image53.svg"/><Relationship Id="rId5" Type="http://schemas.openxmlformats.org/officeDocument/2006/relationships/image" Target="../media/image57.svg"/><Relationship Id="rId4" Type="http://schemas.openxmlformats.org/officeDocument/2006/relationships/image" Target="../media/image56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svg"/><Relationship Id="rId1" Type="http://schemas.openxmlformats.org/officeDocument/2006/relationships/hyperlink" Target="https://www.youtube.com/watch?v=pUmTQ-86-YI" TargetMode="External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svg"/><Relationship Id="rId1" Type="http://schemas.openxmlformats.org/officeDocument/2006/relationships/image" Target="../media/image60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2" Type="http://schemas.openxmlformats.org/officeDocument/2006/relationships/image" Target="../media/image64.svg"/><Relationship Id="rId1" Type="http://schemas.openxmlformats.org/officeDocument/2006/relationships/image" Target="../media/image63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svg"/><Relationship Id="rId2" Type="http://schemas.openxmlformats.org/officeDocument/2006/relationships/image" Target="../media/image67.svg"/><Relationship Id="rId1" Type="http://schemas.openxmlformats.org/officeDocument/2006/relationships/image" Target="../media/image66.svg"/><Relationship Id="rId4" Type="http://schemas.openxmlformats.org/officeDocument/2006/relationships/image" Target="../media/image6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5" Type="http://schemas.openxmlformats.org/officeDocument/2006/relationships/image" Target="../media/image29.svg"/><Relationship Id="rId4" Type="http://schemas.openxmlformats.org/officeDocument/2006/relationships/image" Target="../media/image2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svg"/><Relationship Id="rId1" Type="http://schemas.openxmlformats.org/officeDocument/2006/relationships/image" Target="../media/image3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1.svg"/><Relationship Id="rId1" Type="http://schemas.openxmlformats.org/officeDocument/2006/relationships/image" Target="../media/image33.svg"/><Relationship Id="rId6" Type="http://schemas.openxmlformats.org/officeDocument/2006/relationships/image" Target="../media/image37.svg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svg"/><Relationship Id="rId7" Type="http://schemas.openxmlformats.org/officeDocument/2006/relationships/image" Target="../media/image46.svg"/><Relationship Id="rId2" Type="http://schemas.openxmlformats.org/officeDocument/2006/relationships/image" Target="../media/image41.svg"/><Relationship Id="rId1" Type="http://schemas.openxmlformats.org/officeDocument/2006/relationships/image" Target="../media/image40.svg"/><Relationship Id="rId6" Type="http://schemas.openxmlformats.org/officeDocument/2006/relationships/image" Target="../media/image45.svg"/><Relationship Id="rId5" Type="http://schemas.openxmlformats.org/officeDocument/2006/relationships/image" Target="../media/image44.svg"/><Relationship Id="rId4" Type="http://schemas.openxmlformats.org/officeDocument/2006/relationships/image" Target="../media/image4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svg"/><Relationship Id="rId1" Type="http://schemas.openxmlformats.org/officeDocument/2006/relationships/image" Target="../media/image53.svg"/><Relationship Id="rId5" Type="http://schemas.openxmlformats.org/officeDocument/2006/relationships/image" Target="../media/image57.svg"/><Relationship Id="rId4" Type="http://schemas.openxmlformats.org/officeDocument/2006/relationships/image" Target="../media/image5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hyperlink" Target="https://www.youtube.com/watch?v=pUmTQ-86-YI" TargetMode="External"/><Relationship Id="rId1" Type="http://schemas.openxmlformats.org/officeDocument/2006/relationships/image" Target="../media/image5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svg"/><Relationship Id="rId1" Type="http://schemas.openxmlformats.org/officeDocument/2006/relationships/image" Target="../media/image60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2" Type="http://schemas.openxmlformats.org/officeDocument/2006/relationships/image" Target="../media/image64.svg"/><Relationship Id="rId1" Type="http://schemas.openxmlformats.org/officeDocument/2006/relationships/image" Target="../media/image63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svg"/><Relationship Id="rId2" Type="http://schemas.openxmlformats.org/officeDocument/2006/relationships/image" Target="../media/image67.svg"/><Relationship Id="rId1" Type="http://schemas.openxmlformats.org/officeDocument/2006/relationships/image" Target="../media/image66.svg"/><Relationship Id="rId4" Type="http://schemas.openxmlformats.org/officeDocument/2006/relationships/image" Target="../media/image6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0685BB-F3B7-494C-AEE2-C743E15A263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A875F4A-73D3-41CE-A197-7B876B2316E6}">
      <dgm:prSet/>
      <dgm:spPr/>
      <dgm:t>
        <a:bodyPr/>
        <a:lstStyle/>
        <a:p>
          <a:r>
            <a:rPr lang="en-GB"/>
            <a:t>Ensures the change is sustainable</a:t>
          </a:r>
          <a:endParaRPr lang="en-US"/>
        </a:p>
      </dgm:t>
    </dgm:pt>
    <dgm:pt modelId="{C17FEB53-29E5-438B-917B-39A5F03229B1}" type="parTrans" cxnId="{BCA2CD73-0A32-432D-A7D1-D0071C68AB80}">
      <dgm:prSet/>
      <dgm:spPr/>
      <dgm:t>
        <a:bodyPr/>
        <a:lstStyle/>
        <a:p>
          <a:endParaRPr lang="en-US"/>
        </a:p>
      </dgm:t>
    </dgm:pt>
    <dgm:pt modelId="{56A8E40E-BC57-4526-8CB0-CB28B4431DD3}" type="sibTrans" cxnId="{BCA2CD73-0A32-432D-A7D1-D0071C68AB80}">
      <dgm:prSet/>
      <dgm:spPr/>
      <dgm:t>
        <a:bodyPr/>
        <a:lstStyle/>
        <a:p>
          <a:endParaRPr lang="en-US"/>
        </a:p>
      </dgm:t>
    </dgm:pt>
    <dgm:pt modelId="{53D3CA33-471D-4B08-80B0-8E7977C6B254}">
      <dgm:prSet/>
      <dgm:spPr/>
      <dgm:t>
        <a:bodyPr/>
        <a:lstStyle/>
        <a:p>
          <a:r>
            <a:rPr lang="en-GB"/>
            <a:t>Ensures change is necessary</a:t>
          </a:r>
          <a:endParaRPr lang="en-US"/>
        </a:p>
      </dgm:t>
    </dgm:pt>
    <dgm:pt modelId="{0D1CBF2D-CC3C-49F6-A82E-AEB67A05280C}" type="parTrans" cxnId="{E74D19A7-38E9-4173-A2A4-65E42C453920}">
      <dgm:prSet/>
      <dgm:spPr/>
      <dgm:t>
        <a:bodyPr/>
        <a:lstStyle/>
        <a:p>
          <a:endParaRPr lang="en-US"/>
        </a:p>
      </dgm:t>
    </dgm:pt>
    <dgm:pt modelId="{929C064A-D17D-4CEE-8D28-0425AB275A16}" type="sibTrans" cxnId="{E74D19A7-38E9-4173-A2A4-65E42C453920}">
      <dgm:prSet/>
      <dgm:spPr/>
      <dgm:t>
        <a:bodyPr/>
        <a:lstStyle/>
        <a:p>
          <a:endParaRPr lang="en-US"/>
        </a:p>
      </dgm:t>
    </dgm:pt>
    <dgm:pt modelId="{4AA7C8B1-7DC3-4D6F-BF6A-200F0A2B976E}">
      <dgm:prSet/>
      <dgm:spPr/>
      <dgm:t>
        <a:bodyPr/>
        <a:lstStyle/>
        <a:p>
          <a:r>
            <a:rPr lang="en-GB"/>
            <a:t>Reduces resistance/reluctance</a:t>
          </a:r>
          <a:endParaRPr lang="en-US"/>
        </a:p>
      </dgm:t>
    </dgm:pt>
    <dgm:pt modelId="{57DE65C3-A399-44FF-B65A-AE1C8859B81B}" type="parTrans" cxnId="{7A4759C6-9860-4D0E-9D63-A01B46B34AB8}">
      <dgm:prSet/>
      <dgm:spPr/>
      <dgm:t>
        <a:bodyPr/>
        <a:lstStyle/>
        <a:p>
          <a:endParaRPr lang="en-US"/>
        </a:p>
      </dgm:t>
    </dgm:pt>
    <dgm:pt modelId="{2C900958-50FE-4947-A381-61A51FA5E47F}" type="sibTrans" cxnId="{7A4759C6-9860-4D0E-9D63-A01B46B34AB8}">
      <dgm:prSet/>
      <dgm:spPr/>
      <dgm:t>
        <a:bodyPr/>
        <a:lstStyle/>
        <a:p>
          <a:endParaRPr lang="en-US"/>
        </a:p>
      </dgm:t>
    </dgm:pt>
    <dgm:pt modelId="{8495927D-BF5A-4731-A559-3BC8016F3CA6}">
      <dgm:prSet/>
      <dgm:spPr/>
      <dgm:t>
        <a:bodyPr/>
        <a:lstStyle/>
        <a:p>
          <a:r>
            <a:rPr lang="en-GB"/>
            <a:t>Ensures it is managed in a SMART way</a:t>
          </a:r>
          <a:endParaRPr lang="en-US"/>
        </a:p>
      </dgm:t>
    </dgm:pt>
    <dgm:pt modelId="{B7CA85CC-5E0B-4DFF-8B06-130C77215FEA}" type="parTrans" cxnId="{D455C027-2B5F-4C40-BBCB-91C3068AFB3D}">
      <dgm:prSet/>
      <dgm:spPr/>
      <dgm:t>
        <a:bodyPr/>
        <a:lstStyle/>
        <a:p>
          <a:endParaRPr lang="en-US"/>
        </a:p>
      </dgm:t>
    </dgm:pt>
    <dgm:pt modelId="{D951CB82-1B9B-4005-B905-C305E5EA0C11}" type="sibTrans" cxnId="{D455C027-2B5F-4C40-BBCB-91C3068AFB3D}">
      <dgm:prSet/>
      <dgm:spPr/>
      <dgm:t>
        <a:bodyPr/>
        <a:lstStyle/>
        <a:p>
          <a:endParaRPr lang="en-US"/>
        </a:p>
      </dgm:t>
    </dgm:pt>
    <dgm:pt modelId="{64D5124A-73C7-49CF-989B-2E983EFD4218}">
      <dgm:prSet/>
      <dgm:spPr/>
      <dgm:t>
        <a:bodyPr/>
        <a:lstStyle/>
        <a:p>
          <a:r>
            <a:rPr lang="en-GB"/>
            <a:t>Ensures the benefits are realised</a:t>
          </a:r>
          <a:endParaRPr lang="en-US"/>
        </a:p>
      </dgm:t>
    </dgm:pt>
    <dgm:pt modelId="{B622D91A-3AFA-4C5F-BA08-680AB6554392}" type="parTrans" cxnId="{7672D7D3-4FF9-4F74-8DA2-1B6E8949DD39}">
      <dgm:prSet/>
      <dgm:spPr/>
      <dgm:t>
        <a:bodyPr/>
        <a:lstStyle/>
        <a:p>
          <a:endParaRPr lang="en-US"/>
        </a:p>
      </dgm:t>
    </dgm:pt>
    <dgm:pt modelId="{3C6A5E31-775B-4910-B23D-399FCBE9B3D0}" type="sibTrans" cxnId="{7672D7D3-4FF9-4F74-8DA2-1B6E8949DD39}">
      <dgm:prSet/>
      <dgm:spPr/>
      <dgm:t>
        <a:bodyPr/>
        <a:lstStyle/>
        <a:p>
          <a:endParaRPr lang="en-US"/>
        </a:p>
      </dgm:t>
    </dgm:pt>
    <dgm:pt modelId="{60ED0879-2933-445B-A68F-BE1A3019F1DC}" type="pres">
      <dgm:prSet presAssocID="{970685BB-F3B7-494C-AEE2-C743E15A2637}" presName="root" presStyleCnt="0">
        <dgm:presLayoutVars>
          <dgm:dir/>
          <dgm:resizeHandles val="exact"/>
        </dgm:presLayoutVars>
      </dgm:prSet>
      <dgm:spPr/>
    </dgm:pt>
    <dgm:pt modelId="{5890EF8D-1466-4767-8A67-737D823CE6A1}" type="pres">
      <dgm:prSet presAssocID="{BA875F4A-73D3-41CE-A197-7B876B2316E6}" presName="compNode" presStyleCnt="0"/>
      <dgm:spPr/>
    </dgm:pt>
    <dgm:pt modelId="{0C96B524-C4AD-4782-A04B-6CACBDBDC790}" type="pres">
      <dgm:prSet presAssocID="{BA875F4A-73D3-41CE-A197-7B876B2316E6}" presName="bgRect" presStyleLbl="bgShp" presStyleIdx="0" presStyleCnt="5"/>
      <dgm:spPr/>
    </dgm:pt>
    <dgm:pt modelId="{9B6003C3-5973-4669-A81B-4AC6279C8C89}" type="pres">
      <dgm:prSet presAssocID="{BA875F4A-73D3-41CE-A197-7B876B2316E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4F66D786-91B5-441C-BCB4-10E2046C84BA}" type="pres">
      <dgm:prSet presAssocID="{BA875F4A-73D3-41CE-A197-7B876B2316E6}" presName="spaceRect" presStyleCnt="0"/>
      <dgm:spPr/>
    </dgm:pt>
    <dgm:pt modelId="{BA1FDEF9-6676-4822-A9EB-FA60A06FB19F}" type="pres">
      <dgm:prSet presAssocID="{BA875F4A-73D3-41CE-A197-7B876B2316E6}" presName="parTx" presStyleLbl="revTx" presStyleIdx="0" presStyleCnt="5">
        <dgm:presLayoutVars>
          <dgm:chMax val="0"/>
          <dgm:chPref val="0"/>
        </dgm:presLayoutVars>
      </dgm:prSet>
      <dgm:spPr/>
    </dgm:pt>
    <dgm:pt modelId="{FC7759D8-B3B9-4A60-80FE-5E85DE0B384C}" type="pres">
      <dgm:prSet presAssocID="{56A8E40E-BC57-4526-8CB0-CB28B4431DD3}" presName="sibTrans" presStyleCnt="0"/>
      <dgm:spPr/>
    </dgm:pt>
    <dgm:pt modelId="{B3353C63-DF1A-4461-85D4-A42CD864371B}" type="pres">
      <dgm:prSet presAssocID="{53D3CA33-471D-4B08-80B0-8E7977C6B254}" presName="compNode" presStyleCnt="0"/>
      <dgm:spPr/>
    </dgm:pt>
    <dgm:pt modelId="{C614AF8B-6B63-49EE-B301-BDA942827D20}" type="pres">
      <dgm:prSet presAssocID="{53D3CA33-471D-4B08-80B0-8E7977C6B254}" presName="bgRect" presStyleLbl="bgShp" presStyleIdx="1" presStyleCnt="5"/>
      <dgm:spPr/>
    </dgm:pt>
    <dgm:pt modelId="{14F6421A-7F2B-4004-B616-8EFD5935A47E}" type="pres">
      <dgm:prSet presAssocID="{53D3CA33-471D-4B08-80B0-8E7977C6B254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E070BFB-2CA7-4254-A810-F55030819C74}" type="pres">
      <dgm:prSet presAssocID="{53D3CA33-471D-4B08-80B0-8E7977C6B254}" presName="spaceRect" presStyleCnt="0"/>
      <dgm:spPr/>
    </dgm:pt>
    <dgm:pt modelId="{F7324F66-AAE0-48EF-82A7-886F3B91E8A1}" type="pres">
      <dgm:prSet presAssocID="{53D3CA33-471D-4B08-80B0-8E7977C6B254}" presName="parTx" presStyleLbl="revTx" presStyleIdx="1" presStyleCnt="5">
        <dgm:presLayoutVars>
          <dgm:chMax val="0"/>
          <dgm:chPref val="0"/>
        </dgm:presLayoutVars>
      </dgm:prSet>
      <dgm:spPr/>
    </dgm:pt>
    <dgm:pt modelId="{C179659A-640A-474D-B437-5CF492D3DEA3}" type="pres">
      <dgm:prSet presAssocID="{929C064A-D17D-4CEE-8D28-0425AB275A16}" presName="sibTrans" presStyleCnt="0"/>
      <dgm:spPr/>
    </dgm:pt>
    <dgm:pt modelId="{9B91239A-8811-43FE-A2FF-8CB25C65EAE0}" type="pres">
      <dgm:prSet presAssocID="{4AA7C8B1-7DC3-4D6F-BF6A-200F0A2B976E}" presName="compNode" presStyleCnt="0"/>
      <dgm:spPr/>
    </dgm:pt>
    <dgm:pt modelId="{53E1C89D-7D39-411A-AC45-1F52C75383B7}" type="pres">
      <dgm:prSet presAssocID="{4AA7C8B1-7DC3-4D6F-BF6A-200F0A2B976E}" presName="bgRect" presStyleLbl="bgShp" presStyleIdx="2" presStyleCnt="5"/>
      <dgm:spPr/>
    </dgm:pt>
    <dgm:pt modelId="{43A7F3E0-2920-4D54-A3C5-18092171D833}" type="pres">
      <dgm:prSet presAssocID="{4AA7C8B1-7DC3-4D6F-BF6A-200F0A2B976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9299BBD8-F771-4A7E-9BEA-4FA2F9BA17F9}" type="pres">
      <dgm:prSet presAssocID="{4AA7C8B1-7DC3-4D6F-BF6A-200F0A2B976E}" presName="spaceRect" presStyleCnt="0"/>
      <dgm:spPr/>
    </dgm:pt>
    <dgm:pt modelId="{22BEEFC8-16EB-4F00-853A-766A1CAD1541}" type="pres">
      <dgm:prSet presAssocID="{4AA7C8B1-7DC3-4D6F-BF6A-200F0A2B976E}" presName="parTx" presStyleLbl="revTx" presStyleIdx="2" presStyleCnt="5">
        <dgm:presLayoutVars>
          <dgm:chMax val="0"/>
          <dgm:chPref val="0"/>
        </dgm:presLayoutVars>
      </dgm:prSet>
      <dgm:spPr/>
    </dgm:pt>
    <dgm:pt modelId="{CE22BAAC-0C3F-4E9E-B6BE-2401AD79A751}" type="pres">
      <dgm:prSet presAssocID="{2C900958-50FE-4947-A381-61A51FA5E47F}" presName="sibTrans" presStyleCnt="0"/>
      <dgm:spPr/>
    </dgm:pt>
    <dgm:pt modelId="{8140D797-0B48-4B70-9950-81F91092F4D3}" type="pres">
      <dgm:prSet presAssocID="{8495927D-BF5A-4731-A559-3BC8016F3CA6}" presName="compNode" presStyleCnt="0"/>
      <dgm:spPr/>
    </dgm:pt>
    <dgm:pt modelId="{117487FD-2B17-4841-AD14-3A70F52B1BFB}" type="pres">
      <dgm:prSet presAssocID="{8495927D-BF5A-4731-A559-3BC8016F3CA6}" presName="bgRect" presStyleLbl="bgShp" presStyleIdx="3" presStyleCnt="5"/>
      <dgm:spPr/>
    </dgm:pt>
    <dgm:pt modelId="{98CD7A8A-ABA3-4A0F-B868-22AD033F084C}" type="pres">
      <dgm:prSet presAssocID="{8495927D-BF5A-4731-A559-3BC8016F3CA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C50A887-CB8E-4D0F-9FFE-A1F4F927CE89}" type="pres">
      <dgm:prSet presAssocID="{8495927D-BF5A-4731-A559-3BC8016F3CA6}" presName="spaceRect" presStyleCnt="0"/>
      <dgm:spPr/>
    </dgm:pt>
    <dgm:pt modelId="{717792B4-9D37-4FEE-8B45-FFFF3287FEC5}" type="pres">
      <dgm:prSet presAssocID="{8495927D-BF5A-4731-A559-3BC8016F3CA6}" presName="parTx" presStyleLbl="revTx" presStyleIdx="3" presStyleCnt="5">
        <dgm:presLayoutVars>
          <dgm:chMax val="0"/>
          <dgm:chPref val="0"/>
        </dgm:presLayoutVars>
      </dgm:prSet>
      <dgm:spPr/>
    </dgm:pt>
    <dgm:pt modelId="{FE0B354A-6D35-46D0-B98D-77C4FB5E91D0}" type="pres">
      <dgm:prSet presAssocID="{D951CB82-1B9B-4005-B905-C305E5EA0C11}" presName="sibTrans" presStyleCnt="0"/>
      <dgm:spPr/>
    </dgm:pt>
    <dgm:pt modelId="{357B1678-3AD0-42F4-B46C-37208780E21A}" type="pres">
      <dgm:prSet presAssocID="{64D5124A-73C7-49CF-989B-2E983EFD4218}" presName="compNode" presStyleCnt="0"/>
      <dgm:spPr/>
    </dgm:pt>
    <dgm:pt modelId="{A7FDA160-6CBC-4AD7-9142-3B4A35481ECD}" type="pres">
      <dgm:prSet presAssocID="{64D5124A-73C7-49CF-989B-2E983EFD4218}" presName="bgRect" presStyleLbl="bgShp" presStyleIdx="4" presStyleCnt="5"/>
      <dgm:spPr/>
    </dgm:pt>
    <dgm:pt modelId="{56EC4BD6-3E49-43A5-A914-5748F29F0CD7}" type="pres">
      <dgm:prSet presAssocID="{64D5124A-73C7-49CF-989B-2E983EFD4218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FD6C11D-4906-418F-B6D2-9CF8834BE5A3}" type="pres">
      <dgm:prSet presAssocID="{64D5124A-73C7-49CF-989B-2E983EFD4218}" presName="spaceRect" presStyleCnt="0"/>
      <dgm:spPr/>
    </dgm:pt>
    <dgm:pt modelId="{7E6EC67F-E095-47DE-A51D-F9A4C944A749}" type="pres">
      <dgm:prSet presAssocID="{64D5124A-73C7-49CF-989B-2E983EFD421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7E23C03-74B2-4FDC-8E29-48A0CF6EAEA4}" type="presOf" srcId="{53D3CA33-471D-4B08-80B0-8E7977C6B254}" destId="{F7324F66-AAE0-48EF-82A7-886F3B91E8A1}" srcOrd="0" destOrd="0" presId="urn:microsoft.com/office/officeart/2018/2/layout/IconVerticalSolidList"/>
    <dgm:cxn modelId="{C9996006-2B34-4DD5-A3D1-9A197030C1ED}" type="presOf" srcId="{8495927D-BF5A-4731-A559-3BC8016F3CA6}" destId="{717792B4-9D37-4FEE-8B45-FFFF3287FEC5}" srcOrd="0" destOrd="0" presId="urn:microsoft.com/office/officeart/2018/2/layout/IconVerticalSolidList"/>
    <dgm:cxn modelId="{D455C027-2B5F-4C40-BBCB-91C3068AFB3D}" srcId="{970685BB-F3B7-494C-AEE2-C743E15A2637}" destId="{8495927D-BF5A-4731-A559-3BC8016F3CA6}" srcOrd="3" destOrd="0" parTransId="{B7CA85CC-5E0B-4DFF-8B06-130C77215FEA}" sibTransId="{D951CB82-1B9B-4005-B905-C305E5EA0C11}"/>
    <dgm:cxn modelId="{6B29DF29-3F96-4DE5-97B6-40EB5857678A}" type="presOf" srcId="{BA875F4A-73D3-41CE-A197-7B876B2316E6}" destId="{BA1FDEF9-6676-4822-A9EB-FA60A06FB19F}" srcOrd="0" destOrd="0" presId="urn:microsoft.com/office/officeart/2018/2/layout/IconVerticalSolidList"/>
    <dgm:cxn modelId="{D45A362B-3D79-4728-B029-C7A498EC2E19}" type="presOf" srcId="{4AA7C8B1-7DC3-4D6F-BF6A-200F0A2B976E}" destId="{22BEEFC8-16EB-4F00-853A-766A1CAD1541}" srcOrd="0" destOrd="0" presId="urn:microsoft.com/office/officeart/2018/2/layout/IconVerticalSolidList"/>
    <dgm:cxn modelId="{BCA2CD73-0A32-432D-A7D1-D0071C68AB80}" srcId="{970685BB-F3B7-494C-AEE2-C743E15A2637}" destId="{BA875F4A-73D3-41CE-A197-7B876B2316E6}" srcOrd="0" destOrd="0" parTransId="{C17FEB53-29E5-438B-917B-39A5F03229B1}" sibTransId="{56A8E40E-BC57-4526-8CB0-CB28B4431DD3}"/>
    <dgm:cxn modelId="{FFA41358-A7A2-41BF-8479-0D3B6F4F61B0}" type="presOf" srcId="{970685BB-F3B7-494C-AEE2-C743E15A2637}" destId="{60ED0879-2933-445B-A68F-BE1A3019F1DC}" srcOrd="0" destOrd="0" presId="urn:microsoft.com/office/officeart/2018/2/layout/IconVerticalSolidList"/>
    <dgm:cxn modelId="{E74D19A7-38E9-4173-A2A4-65E42C453920}" srcId="{970685BB-F3B7-494C-AEE2-C743E15A2637}" destId="{53D3CA33-471D-4B08-80B0-8E7977C6B254}" srcOrd="1" destOrd="0" parTransId="{0D1CBF2D-CC3C-49F6-A82E-AEB67A05280C}" sibTransId="{929C064A-D17D-4CEE-8D28-0425AB275A16}"/>
    <dgm:cxn modelId="{7A4759C6-9860-4D0E-9D63-A01B46B34AB8}" srcId="{970685BB-F3B7-494C-AEE2-C743E15A2637}" destId="{4AA7C8B1-7DC3-4D6F-BF6A-200F0A2B976E}" srcOrd="2" destOrd="0" parTransId="{57DE65C3-A399-44FF-B65A-AE1C8859B81B}" sibTransId="{2C900958-50FE-4947-A381-61A51FA5E47F}"/>
    <dgm:cxn modelId="{7672D7D3-4FF9-4F74-8DA2-1B6E8949DD39}" srcId="{970685BB-F3B7-494C-AEE2-C743E15A2637}" destId="{64D5124A-73C7-49CF-989B-2E983EFD4218}" srcOrd="4" destOrd="0" parTransId="{B622D91A-3AFA-4C5F-BA08-680AB6554392}" sibTransId="{3C6A5E31-775B-4910-B23D-399FCBE9B3D0}"/>
    <dgm:cxn modelId="{7FDBBCD9-3421-401D-BC7A-F0A132F45A5D}" type="presOf" srcId="{64D5124A-73C7-49CF-989B-2E983EFD4218}" destId="{7E6EC67F-E095-47DE-A51D-F9A4C944A749}" srcOrd="0" destOrd="0" presId="urn:microsoft.com/office/officeart/2018/2/layout/IconVerticalSolidList"/>
    <dgm:cxn modelId="{26F7C210-F045-497E-B1B9-E51AC8EE2F99}" type="presParOf" srcId="{60ED0879-2933-445B-A68F-BE1A3019F1DC}" destId="{5890EF8D-1466-4767-8A67-737D823CE6A1}" srcOrd="0" destOrd="0" presId="urn:microsoft.com/office/officeart/2018/2/layout/IconVerticalSolidList"/>
    <dgm:cxn modelId="{13FEF3CA-2DE7-4E3D-804D-8AF778490A70}" type="presParOf" srcId="{5890EF8D-1466-4767-8A67-737D823CE6A1}" destId="{0C96B524-C4AD-4782-A04B-6CACBDBDC790}" srcOrd="0" destOrd="0" presId="urn:microsoft.com/office/officeart/2018/2/layout/IconVerticalSolidList"/>
    <dgm:cxn modelId="{504DA1A9-EFDD-4367-8A04-6D0DD6BB799B}" type="presParOf" srcId="{5890EF8D-1466-4767-8A67-737D823CE6A1}" destId="{9B6003C3-5973-4669-A81B-4AC6279C8C89}" srcOrd="1" destOrd="0" presId="urn:microsoft.com/office/officeart/2018/2/layout/IconVerticalSolidList"/>
    <dgm:cxn modelId="{22B1E096-68FF-4623-B894-11BB93953EF0}" type="presParOf" srcId="{5890EF8D-1466-4767-8A67-737D823CE6A1}" destId="{4F66D786-91B5-441C-BCB4-10E2046C84BA}" srcOrd="2" destOrd="0" presId="urn:microsoft.com/office/officeart/2018/2/layout/IconVerticalSolidList"/>
    <dgm:cxn modelId="{95140A63-E8C0-45F3-8165-32668F7A4F96}" type="presParOf" srcId="{5890EF8D-1466-4767-8A67-737D823CE6A1}" destId="{BA1FDEF9-6676-4822-A9EB-FA60A06FB19F}" srcOrd="3" destOrd="0" presId="urn:microsoft.com/office/officeart/2018/2/layout/IconVerticalSolidList"/>
    <dgm:cxn modelId="{09744439-7331-4AD0-B7CE-67E6F1486755}" type="presParOf" srcId="{60ED0879-2933-445B-A68F-BE1A3019F1DC}" destId="{FC7759D8-B3B9-4A60-80FE-5E85DE0B384C}" srcOrd="1" destOrd="0" presId="urn:microsoft.com/office/officeart/2018/2/layout/IconVerticalSolidList"/>
    <dgm:cxn modelId="{544ADA93-0FCA-4437-803D-1EEE9B48308D}" type="presParOf" srcId="{60ED0879-2933-445B-A68F-BE1A3019F1DC}" destId="{B3353C63-DF1A-4461-85D4-A42CD864371B}" srcOrd="2" destOrd="0" presId="urn:microsoft.com/office/officeart/2018/2/layout/IconVerticalSolidList"/>
    <dgm:cxn modelId="{F9232C78-120B-4D34-8032-810BF387442F}" type="presParOf" srcId="{B3353C63-DF1A-4461-85D4-A42CD864371B}" destId="{C614AF8B-6B63-49EE-B301-BDA942827D20}" srcOrd="0" destOrd="0" presId="urn:microsoft.com/office/officeart/2018/2/layout/IconVerticalSolidList"/>
    <dgm:cxn modelId="{152123F5-F30D-46BA-BA43-EE96105C8D73}" type="presParOf" srcId="{B3353C63-DF1A-4461-85D4-A42CD864371B}" destId="{14F6421A-7F2B-4004-B616-8EFD5935A47E}" srcOrd="1" destOrd="0" presId="urn:microsoft.com/office/officeart/2018/2/layout/IconVerticalSolidList"/>
    <dgm:cxn modelId="{AF9D7E88-DD81-4CCE-96E6-AD2A81ADE336}" type="presParOf" srcId="{B3353C63-DF1A-4461-85D4-A42CD864371B}" destId="{6E070BFB-2CA7-4254-A810-F55030819C74}" srcOrd="2" destOrd="0" presId="urn:microsoft.com/office/officeart/2018/2/layout/IconVerticalSolidList"/>
    <dgm:cxn modelId="{E46929C0-9A30-471B-8EDA-045FBCD85528}" type="presParOf" srcId="{B3353C63-DF1A-4461-85D4-A42CD864371B}" destId="{F7324F66-AAE0-48EF-82A7-886F3B91E8A1}" srcOrd="3" destOrd="0" presId="urn:microsoft.com/office/officeart/2018/2/layout/IconVerticalSolidList"/>
    <dgm:cxn modelId="{DECF26FD-5665-4210-9415-026F5681805D}" type="presParOf" srcId="{60ED0879-2933-445B-A68F-BE1A3019F1DC}" destId="{C179659A-640A-474D-B437-5CF492D3DEA3}" srcOrd="3" destOrd="0" presId="urn:microsoft.com/office/officeart/2018/2/layout/IconVerticalSolidList"/>
    <dgm:cxn modelId="{4B74CDA8-D0D0-44D4-B5E0-EFEA7BD1FC45}" type="presParOf" srcId="{60ED0879-2933-445B-A68F-BE1A3019F1DC}" destId="{9B91239A-8811-43FE-A2FF-8CB25C65EAE0}" srcOrd="4" destOrd="0" presId="urn:microsoft.com/office/officeart/2018/2/layout/IconVerticalSolidList"/>
    <dgm:cxn modelId="{367ACED3-B7F3-40F6-8BF5-8EC55EC3C5E5}" type="presParOf" srcId="{9B91239A-8811-43FE-A2FF-8CB25C65EAE0}" destId="{53E1C89D-7D39-411A-AC45-1F52C75383B7}" srcOrd="0" destOrd="0" presId="urn:microsoft.com/office/officeart/2018/2/layout/IconVerticalSolidList"/>
    <dgm:cxn modelId="{86B8E635-C029-43B2-909F-74AFE5A360DB}" type="presParOf" srcId="{9B91239A-8811-43FE-A2FF-8CB25C65EAE0}" destId="{43A7F3E0-2920-4D54-A3C5-18092171D833}" srcOrd="1" destOrd="0" presId="urn:microsoft.com/office/officeart/2018/2/layout/IconVerticalSolidList"/>
    <dgm:cxn modelId="{CF98FF7C-37A1-48D1-9052-3A9F8B71B88E}" type="presParOf" srcId="{9B91239A-8811-43FE-A2FF-8CB25C65EAE0}" destId="{9299BBD8-F771-4A7E-9BEA-4FA2F9BA17F9}" srcOrd="2" destOrd="0" presId="urn:microsoft.com/office/officeart/2018/2/layout/IconVerticalSolidList"/>
    <dgm:cxn modelId="{ED9299C1-0C35-4126-AE10-F5D492770A17}" type="presParOf" srcId="{9B91239A-8811-43FE-A2FF-8CB25C65EAE0}" destId="{22BEEFC8-16EB-4F00-853A-766A1CAD1541}" srcOrd="3" destOrd="0" presId="urn:microsoft.com/office/officeart/2018/2/layout/IconVerticalSolidList"/>
    <dgm:cxn modelId="{8A25689D-6240-41CD-BD57-8A08531509DF}" type="presParOf" srcId="{60ED0879-2933-445B-A68F-BE1A3019F1DC}" destId="{CE22BAAC-0C3F-4E9E-B6BE-2401AD79A751}" srcOrd="5" destOrd="0" presId="urn:microsoft.com/office/officeart/2018/2/layout/IconVerticalSolidList"/>
    <dgm:cxn modelId="{67D076B0-0BE5-42EF-A6E8-70C190AC3449}" type="presParOf" srcId="{60ED0879-2933-445B-A68F-BE1A3019F1DC}" destId="{8140D797-0B48-4B70-9950-81F91092F4D3}" srcOrd="6" destOrd="0" presId="urn:microsoft.com/office/officeart/2018/2/layout/IconVerticalSolidList"/>
    <dgm:cxn modelId="{5DC84ABA-C138-45FE-AA82-08734EDE8BCB}" type="presParOf" srcId="{8140D797-0B48-4B70-9950-81F91092F4D3}" destId="{117487FD-2B17-4841-AD14-3A70F52B1BFB}" srcOrd="0" destOrd="0" presId="urn:microsoft.com/office/officeart/2018/2/layout/IconVerticalSolidList"/>
    <dgm:cxn modelId="{BC81CA4F-FDAE-4E52-AE6B-A43D9F185801}" type="presParOf" srcId="{8140D797-0B48-4B70-9950-81F91092F4D3}" destId="{98CD7A8A-ABA3-4A0F-B868-22AD033F084C}" srcOrd="1" destOrd="0" presId="urn:microsoft.com/office/officeart/2018/2/layout/IconVerticalSolidList"/>
    <dgm:cxn modelId="{DAE3C4FA-C375-437B-92E3-5318BC058D71}" type="presParOf" srcId="{8140D797-0B48-4B70-9950-81F91092F4D3}" destId="{6C50A887-CB8E-4D0F-9FFE-A1F4F927CE89}" srcOrd="2" destOrd="0" presId="urn:microsoft.com/office/officeart/2018/2/layout/IconVerticalSolidList"/>
    <dgm:cxn modelId="{B1E10D30-6379-433C-B14C-1F336205B716}" type="presParOf" srcId="{8140D797-0B48-4B70-9950-81F91092F4D3}" destId="{717792B4-9D37-4FEE-8B45-FFFF3287FEC5}" srcOrd="3" destOrd="0" presId="urn:microsoft.com/office/officeart/2018/2/layout/IconVerticalSolidList"/>
    <dgm:cxn modelId="{AC71FBEB-04AA-43A7-90C8-4A2ABCFD7924}" type="presParOf" srcId="{60ED0879-2933-445B-A68F-BE1A3019F1DC}" destId="{FE0B354A-6D35-46D0-B98D-77C4FB5E91D0}" srcOrd="7" destOrd="0" presId="urn:microsoft.com/office/officeart/2018/2/layout/IconVerticalSolidList"/>
    <dgm:cxn modelId="{B552799D-A421-499A-BE88-F12277200EB3}" type="presParOf" srcId="{60ED0879-2933-445B-A68F-BE1A3019F1DC}" destId="{357B1678-3AD0-42F4-B46C-37208780E21A}" srcOrd="8" destOrd="0" presId="urn:microsoft.com/office/officeart/2018/2/layout/IconVerticalSolidList"/>
    <dgm:cxn modelId="{E19B4A94-21E3-4FF3-846C-0EA06DBF6ED9}" type="presParOf" srcId="{357B1678-3AD0-42F4-B46C-37208780E21A}" destId="{A7FDA160-6CBC-4AD7-9142-3B4A35481ECD}" srcOrd="0" destOrd="0" presId="urn:microsoft.com/office/officeart/2018/2/layout/IconVerticalSolidList"/>
    <dgm:cxn modelId="{0D82A6A4-D2CA-4DD0-8B0A-EB6A0B6FC413}" type="presParOf" srcId="{357B1678-3AD0-42F4-B46C-37208780E21A}" destId="{56EC4BD6-3E49-43A5-A914-5748F29F0CD7}" srcOrd="1" destOrd="0" presId="urn:microsoft.com/office/officeart/2018/2/layout/IconVerticalSolidList"/>
    <dgm:cxn modelId="{B7DDF163-4EE3-491F-9215-898DFECB4936}" type="presParOf" srcId="{357B1678-3AD0-42F4-B46C-37208780E21A}" destId="{EFD6C11D-4906-418F-B6D2-9CF8834BE5A3}" srcOrd="2" destOrd="0" presId="urn:microsoft.com/office/officeart/2018/2/layout/IconVerticalSolidList"/>
    <dgm:cxn modelId="{0C3460C6-899F-4EAB-BEA7-AAFDCD639FDA}" type="presParOf" srcId="{357B1678-3AD0-42F4-B46C-37208780E21A}" destId="{7E6EC67F-E095-47DE-A51D-F9A4C944A7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392A0B-9540-4E88-81FB-75AC1A5861D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26866BF-C801-4642-9B76-0ECD45C2E5C5}">
      <dgm:prSet/>
      <dgm:spPr/>
      <dgm:t>
        <a:bodyPr/>
        <a:lstStyle/>
        <a:p>
          <a:r>
            <a:rPr lang="en-GB"/>
            <a:t>Cost saving → e.g. staff restructuring</a:t>
          </a:r>
          <a:endParaRPr lang="en-US"/>
        </a:p>
      </dgm:t>
    </dgm:pt>
    <dgm:pt modelId="{AA13C9D2-1E7D-46F1-ABFC-E741C4FB6304}" type="parTrans" cxnId="{36E0CA8B-1D84-4FAF-912A-59E5E6C8EB3C}">
      <dgm:prSet/>
      <dgm:spPr/>
      <dgm:t>
        <a:bodyPr/>
        <a:lstStyle/>
        <a:p>
          <a:endParaRPr lang="en-US"/>
        </a:p>
      </dgm:t>
    </dgm:pt>
    <dgm:pt modelId="{E9BAE554-6CF6-4D80-960C-3A3CFA0FF854}" type="sibTrans" cxnId="{36E0CA8B-1D84-4FAF-912A-59E5E6C8EB3C}">
      <dgm:prSet/>
      <dgm:spPr/>
      <dgm:t>
        <a:bodyPr/>
        <a:lstStyle/>
        <a:p>
          <a:endParaRPr lang="en-US"/>
        </a:p>
      </dgm:t>
    </dgm:pt>
    <dgm:pt modelId="{9F848BD5-38F4-4A10-81CE-92DA2A5660BB}">
      <dgm:prSet/>
      <dgm:spPr/>
      <dgm:t>
        <a:bodyPr/>
        <a:lstStyle/>
        <a:p>
          <a:r>
            <a:rPr lang="en-GB"/>
            <a:t>Strategic objectives → e.g. more community-based care</a:t>
          </a:r>
          <a:endParaRPr lang="en-US"/>
        </a:p>
      </dgm:t>
    </dgm:pt>
    <dgm:pt modelId="{97B28EEC-CD3B-4164-AD89-F844F1166A0A}" type="parTrans" cxnId="{E5DA150B-1226-485F-B972-5421C5DE42F7}">
      <dgm:prSet/>
      <dgm:spPr/>
      <dgm:t>
        <a:bodyPr/>
        <a:lstStyle/>
        <a:p>
          <a:endParaRPr lang="en-US"/>
        </a:p>
      </dgm:t>
    </dgm:pt>
    <dgm:pt modelId="{FA33137A-4281-45BE-9EF8-E2BB35A6ACE4}" type="sibTrans" cxnId="{E5DA150B-1226-485F-B972-5421C5DE42F7}">
      <dgm:prSet/>
      <dgm:spPr/>
      <dgm:t>
        <a:bodyPr/>
        <a:lstStyle/>
        <a:p>
          <a:endParaRPr lang="en-US"/>
        </a:p>
      </dgm:t>
    </dgm:pt>
    <dgm:pt modelId="{E1195AFD-F1C0-4650-817A-9765A22F4F3F}">
      <dgm:prSet/>
      <dgm:spPr/>
      <dgm:t>
        <a:bodyPr/>
        <a:lstStyle/>
        <a:p>
          <a:r>
            <a:rPr lang="en-GB"/>
            <a:t>Technological → new digital medication charts</a:t>
          </a:r>
          <a:endParaRPr lang="en-US"/>
        </a:p>
      </dgm:t>
    </dgm:pt>
    <dgm:pt modelId="{A98EDED7-8307-4270-89DE-191598079ED6}" type="parTrans" cxnId="{F9975382-46A6-44E0-94F2-8434168F6FA4}">
      <dgm:prSet/>
      <dgm:spPr/>
      <dgm:t>
        <a:bodyPr/>
        <a:lstStyle/>
        <a:p>
          <a:endParaRPr lang="en-US"/>
        </a:p>
      </dgm:t>
    </dgm:pt>
    <dgm:pt modelId="{3ED986EC-2EA3-4349-84EC-4FBC69B42A3B}" type="sibTrans" cxnId="{F9975382-46A6-44E0-94F2-8434168F6FA4}">
      <dgm:prSet/>
      <dgm:spPr/>
      <dgm:t>
        <a:bodyPr/>
        <a:lstStyle/>
        <a:p>
          <a:endParaRPr lang="en-US"/>
        </a:p>
      </dgm:t>
    </dgm:pt>
    <dgm:pt modelId="{E4B90CC4-1696-4964-97C6-637161C1EF74}" type="pres">
      <dgm:prSet presAssocID="{0B392A0B-9540-4E88-81FB-75AC1A5861D2}" presName="root" presStyleCnt="0">
        <dgm:presLayoutVars>
          <dgm:dir/>
          <dgm:resizeHandles val="exact"/>
        </dgm:presLayoutVars>
      </dgm:prSet>
      <dgm:spPr/>
    </dgm:pt>
    <dgm:pt modelId="{E775B07E-007A-4435-8AC6-5782F02DF33C}" type="pres">
      <dgm:prSet presAssocID="{326866BF-C801-4642-9B76-0ECD45C2E5C5}" presName="compNode" presStyleCnt="0"/>
      <dgm:spPr/>
    </dgm:pt>
    <dgm:pt modelId="{BD272ED7-B921-4EC0-9920-FC17C7998E48}" type="pres">
      <dgm:prSet presAssocID="{326866BF-C801-4642-9B76-0ECD45C2E5C5}" presName="bgRect" presStyleLbl="bgShp" presStyleIdx="0" presStyleCnt="3"/>
      <dgm:spPr/>
    </dgm:pt>
    <dgm:pt modelId="{976F44CF-7288-477C-8188-3B7E4F4DE8F8}" type="pres">
      <dgm:prSet presAssocID="{326866BF-C801-4642-9B76-0ECD45C2E5C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7B03C7F-82EE-4E83-8DFE-C3C8FCD8ECEF}" type="pres">
      <dgm:prSet presAssocID="{326866BF-C801-4642-9B76-0ECD45C2E5C5}" presName="spaceRect" presStyleCnt="0"/>
      <dgm:spPr/>
    </dgm:pt>
    <dgm:pt modelId="{660D3139-4723-42A2-935B-155BCCE30EE4}" type="pres">
      <dgm:prSet presAssocID="{326866BF-C801-4642-9B76-0ECD45C2E5C5}" presName="parTx" presStyleLbl="revTx" presStyleIdx="0" presStyleCnt="3">
        <dgm:presLayoutVars>
          <dgm:chMax val="0"/>
          <dgm:chPref val="0"/>
        </dgm:presLayoutVars>
      </dgm:prSet>
      <dgm:spPr/>
    </dgm:pt>
    <dgm:pt modelId="{E5EC18EB-C1B7-4B70-A056-5349479675C5}" type="pres">
      <dgm:prSet presAssocID="{E9BAE554-6CF6-4D80-960C-3A3CFA0FF854}" presName="sibTrans" presStyleCnt="0"/>
      <dgm:spPr/>
    </dgm:pt>
    <dgm:pt modelId="{F3EAA3F9-5A17-4A49-9336-36E7A569B54F}" type="pres">
      <dgm:prSet presAssocID="{9F848BD5-38F4-4A10-81CE-92DA2A5660BB}" presName="compNode" presStyleCnt="0"/>
      <dgm:spPr/>
    </dgm:pt>
    <dgm:pt modelId="{04059D14-C793-432C-9134-9F08F6B21AF8}" type="pres">
      <dgm:prSet presAssocID="{9F848BD5-38F4-4A10-81CE-92DA2A5660BB}" presName="bgRect" presStyleLbl="bgShp" presStyleIdx="1" presStyleCnt="3"/>
      <dgm:spPr/>
    </dgm:pt>
    <dgm:pt modelId="{818D3AD5-34D3-4FB1-904C-6A1A519A750D}" type="pres">
      <dgm:prSet presAssocID="{9F848BD5-38F4-4A10-81CE-92DA2A5660B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8CD277F-A32A-4A47-A904-FBE9FF03F954}" type="pres">
      <dgm:prSet presAssocID="{9F848BD5-38F4-4A10-81CE-92DA2A5660BB}" presName="spaceRect" presStyleCnt="0"/>
      <dgm:spPr/>
    </dgm:pt>
    <dgm:pt modelId="{FB73A73F-4CE4-43A7-A98C-80F036EB9D87}" type="pres">
      <dgm:prSet presAssocID="{9F848BD5-38F4-4A10-81CE-92DA2A5660BB}" presName="parTx" presStyleLbl="revTx" presStyleIdx="1" presStyleCnt="3">
        <dgm:presLayoutVars>
          <dgm:chMax val="0"/>
          <dgm:chPref val="0"/>
        </dgm:presLayoutVars>
      </dgm:prSet>
      <dgm:spPr/>
    </dgm:pt>
    <dgm:pt modelId="{61021AD6-7C9B-4AEA-A65A-08CD0D4B5DC2}" type="pres">
      <dgm:prSet presAssocID="{FA33137A-4281-45BE-9EF8-E2BB35A6ACE4}" presName="sibTrans" presStyleCnt="0"/>
      <dgm:spPr/>
    </dgm:pt>
    <dgm:pt modelId="{153C6A97-F680-46E1-8887-51C8AE6E3C62}" type="pres">
      <dgm:prSet presAssocID="{E1195AFD-F1C0-4650-817A-9765A22F4F3F}" presName="compNode" presStyleCnt="0"/>
      <dgm:spPr/>
    </dgm:pt>
    <dgm:pt modelId="{5F8C9353-1828-468F-9317-7277ACC54205}" type="pres">
      <dgm:prSet presAssocID="{E1195AFD-F1C0-4650-817A-9765A22F4F3F}" presName="bgRect" presStyleLbl="bgShp" presStyleIdx="2" presStyleCnt="3"/>
      <dgm:spPr/>
    </dgm:pt>
    <dgm:pt modelId="{62F49DA2-645E-4F49-8C45-0C45139D8597}" type="pres">
      <dgm:prSet presAssocID="{E1195AFD-F1C0-4650-817A-9765A22F4F3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696CC4DF-70A3-4D27-8B31-C8552D66E2FE}" type="pres">
      <dgm:prSet presAssocID="{E1195AFD-F1C0-4650-817A-9765A22F4F3F}" presName="spaceRect" presStyleCnt="0"/>
      <dgm:spPr/>
    </dgm:pt>
    <dgm:pt modelId="{F64EAE07-99E4-4373-95A1-DF3E7879C6B1}" type="pres">
      <dgm:prSet presAssocID="{E1195AFD-F1C0-4650-817A-9765A22F4F3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5DA150B-1226-485F-B972-5421C5DE42F7}" srcId="{0B392A0B-9540-4E88-81FB-75AC1A5861D2}" destId="{9F848BD5-38F4-4A10-81CE-92DA2A5660BB}" srcOrd="1" destOrd="0" parTransId="{97B28EEC-CD3B-4164-AD89-F844F1166A0A}" sibTransId="{FA33137A-4281-45BE-9EF8-E2BB35A6ACE4}"/>
    <dgm:cxn modelId="{2B9FA64F-5AF2-4CED-B975-3BB5412F889C}" type="presOf" srcId="{E1195AFD-F1C0-4650-817A-9765A22F4F3F}" destId="{F64EAE07-99E4-4373-95A1-DF3E7879C6B1}" srcOrd="0" destOrd="0" presId="urn:microsoft.com/office/officeart/2018/2/layout/IconVerticalSolidList"/>
    <dgm:cxn modelId="{F9975382-46A6-44E0-94F2-8434168F6FA4}" srcId="{0B392A0B-9540-4E88-81FB-75AC1A5861D2}" destId="{E1195AFD-F1C0-4650-817A-9765A22F4F3F}" srcOrd="2" destOrd="0" parTransId="{A98EDED7-8307-4270-89DE-191598079ED6}" sibTransId="{3ED986EC-2EA3-4349-84EC-4FBC69B42A3B}"/>
    <dgm:cxn modelId="{36E0CA8B-1D84-4FAF-912A-59E5E6C8EB3C}" srcId="{0B392A0B-9540-4E88-81FB-75AC1A5861D2}" destId="{326866BF-C801-4642-9B76-0ECD45C2E5C5}" srcOrd="0" destOrd="0" parTransId="{AA13C9D2-1E7D-46F1-ABFC-E741C4FB6304}" sibTransId="{E9BAE554-6CF6-4D80-960C-3A3CFA0FF854}"/>
    <dgm:cxn modelId="{FDFAF494-ABB5-4148-A985-FBDD0CBA3D62}" type="presOf" srcId="{0B392A0B-9540-4E88-81FB-75AC1A5861D2}" destId="{E4B90CC4-1696-4964-97C6-637161C1EF74}" srcOrd="0" destOrd="0" presId="urn:microsoft.com/office/officeart/2018/2/layout/IconVerticalSolidList"/>
    <dgm:cxn modelId="{9455A49F-C1C7-4FDF-88DF-FF9FA13B394B}" type="presOf" srcId="{9F848BD5-38F4-4A10-81CE-92DA2A5660BB}" destId="{FB73A73F-4CE4-43A7-A98C-80F036EB9D87}" srcOrd="0" destOrd="0" presId="urn:microsoft.com/office/officeart/2018/2/layout/IconVerticalSolidList"/>
    <dgm:cxn modelId="{748369FC-2E89-4A3F-9861-A1E52CC687D5}" type="presOf" srcId="{326866BF-C801-4642-9B76-0ECD45C2E5C5}" destId="{660D3139-4723-42A2-935B-155BCCE30EE4}" srcOrd="0" destOrd="0" presId="urn:microsoft.com/office/officeart/2018/2/layout/IconVerticalSolidList"/>
    <dgm:cxn modelId="{31D512E9-B8AA-4EAE-90BB-6F52EA9EB9CB}" type="presParOf" srcId="{E4B90CC4-1696-4964-97C6-637161C1EF74}" destId="{E775B07E-007A-4435-8AC6-5782F02DF33C}" srcOrd="0" destOrd="0" presId="urn:microsoft.com/office/officeart/2018/2/layout/IconVerticalSolidList"/>
    <dgm:cxn modelId="{D3051A49-B398-4FAC-8CD5-CFC1EDC3383E}" type="presParOf" srcId="{E775B07E-007A-4435-8AC6-5782F02DF33C}" destId="{BD272ED7-B921-4EC0-9920-FC17C7998E48}" srcOrd="0" destOrd="0" presId="urn:microsoft.com/office/officeart/2018/2/layout/IconVerticalSolidList"/>
    <dgm:cxn modelId="{2E44884E-EAA9-4454-84A1-76825C027B68}" type="presParOf" srcId="{E775B07E-007A-4435-8AC6-5782F02DF33C}" destId="{976F44CF-7288-477C-8188-3B7E4F4DE8F8}" srcOrd="1" destOrd="0" presId="urn:microsoft.com/office/officeart/2018/2/layout/IconVerticalSolidList"/>
    <dgm:cxn modelId="{1A870E3E-1F9C-4183-BE43-597275DBB6E0}" type="presParOf" srcId="{E775B07E-007A-4435-8AC6-5782F02DF33C}" destId="{17B03C7F-82EE-4E83-8DFE-C3C8FCD8ECEF}" srcOrd="2" destOrd="0" presId="urn:microsoft.com/office/officeart/2018/2/layout/IconVerticalSolidList"/>
    <dgm:cxn modelId="{D5C2220B-F31C-4046-9561-46EB387888B7}" type="presParOf" srcId="{E775B07E-007A-4435-8AC6-5782F02DF33C}" destId="{660D3139-4723-42A2-935B-155BCCE30EE4}" srcOrd="3" destOrd="0" presId="urn:microsoft.com/office/officeart/2018/2/layout/IconVerticalSolidList"/>
    <dgm:cxn modelId="{C7E4E801-3D57-4B93-A01B-23C787013BD5}" type="presParOf" srcId="{E4B90CC4-1696-4964-97C6-637161C1EF74}" destId="{E5EC18EB-C1B7-4B70-A056-5349479675C5}" srcOrd="1" destOrd="0" presId="urn:microsoft.com/office/officeart/2018/2/layout/IconVerticalSolidList"/>
    <dgm:cxn modelId="{25B41956-4794-4776-B19A-551A84CEA715}" type="presParOf" srcId="{E4B90CC4-1696-4964-97C6-637161C1EF74}" destId="{F3EAA3F9-5A17-4A49-9336-36E7A569B54F}" srcOrd="2" destOrd="0" presId="urn:microsoft.com/office/officeart/2018/2/layout/IconVerticalSolidList"/>
    <dgm:cxn modelId="{F0128FF7-0D31-4F25-BE85-86367B166E0A}" type="presParOf" srcId="{F3EAA3F9-5A17-4A49-9336-36E7A569B54F}" destId="{04059D14-C793-432C-9134-9F08F6B21AF8}" srcOrd="0" destOrd="0" presId="urn:microsoft.com/office/officeart/2018/2/layout/IconVerticalSolidList"/>
    <dgm:cxn modelId="{88E08B4C-E8FD-4CBF-A45A-297AB4E7D0E3}" type="presParOf" srcId="{F3EAA3F9-5A17-4A49-9336-36E7A569B54F}" destId="{818D3AD5-34D3-4FB1-904C-6A1A519A750D}" srcOrd="1" destOrd="0" presId="urn:microsoft.com/office/officeart/2018/2/layout/IconVerticalSolidList"/>
    <dgm:cxn modelId="{78197B1D-DFB4-412C-9A6B-ECC3CC501900}" type="presParOf" srcId="{F3EAA3F9-5A17-4A49-9336-36E7A569B54F}" destId="{08CD277F-A32A-4A47-A904-FBE9FF03F954}" srcOrd="2" destOrd="0" presId="urn:microsoft.com/office/officeart/2018/2/layout/IconVerticalSolidList"/>
    <dgm:cxn modelId="{10A1DF90-1699-41E8-B828-8B772BA8D2E2}" type="presParOf" srcId="{F3EAA3F9-5A17-4A49-9336-36E7A569B54F}" destId="{FB73A73F-4CE4-43A7-A98C-80F036EB9D87}" srcOrd="3" destOrd="0" presId="urn:microsoft.com/office/officeart/2018/2/layout/IconVerticalSolidList"/>
    <dgm:cxn modelId="{02588FE0-CA20-4D37-B62B-D50464E318B3}" type="presParOf" srcId="{E4B90CC4-1696-4964-97C6-637161C1EF74}" destId="{61021AD6-7C9B-4AEA-A65A-08CD0D4B5DC2}" srcOrd="3" destOrd="0" presId="urn:microsoft.com/office/officeart/2018/2/layout/IconVerticalSolidList"/>
    <dgm:cxn modelId="{4110A416-7E5E-4275-A55D-26997268BAF8}" type="presParOf" srcId="{E4B90CC4-1696-4964-97C6-637161C1EF74}" destId="{153C6A97-F680-46E1-8887-51C8AE6E3C62}" srcOrd="4" destOrd="0" presId="urn:microsoft.com/office/officeart/2018/2/layout/IconVerticalSolidList"/>
    <dgm:cxn modelId="{5EF98F07-70FA-4A04-988F-E1C27F3DCE12}" type="presParOf" srcId="{153C6A97-F680-46E1-8887-51C8AE6E3C62}" destId="{5F8C9353-1828-468F-9317-7277ACC54205}" srcOrd="0" destOrd="0" presId="urn:microsoft.com/office/officeart/2018/2/layout/IconVerticalSolidList"/>
    <dgm:cxn modelId="{6A9ADA5F-B7EC-41B4-BC71-FF429D9528A0}" type="presParOf" srcId="{153C6A97-F680-46E1-8887-51C8AE6E3C62}" destId="{62F49DA2-645E-4F49-8C45-0C45139D8597}" srcOrd="1" destOrd="0" presId="urn:microsoft.com/office/officeart/2018/2/layout/IconVerticalSolidList"/>
    <dgm:cxn modelId="{CD837D5B-554D-475F-A7AC-2D0846E12B44}" type="presParOf" srcId="{153C6A97-F680-46E1-8887-51C8AE6E3C62}" destId="{696CC4DF-70A3-4D27-8B31-C8552D66E2FE}" srcOrd="2" destOrd="0" presId="urn:microsoft.com/office/officeart/2018/2/layout/IconVerticalSolidList"/>
    <dgm:cxn modelId="{D2F1410F-95B2-43C9-8129-D8803112FA2E}" type="presParOf" srcId="{153C6A97-F680-46E1-8887-51C8AE6E3C62}" destId="{F64EAE07-99E4-4373-95A1-DF3E7879C6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E63F2D-39CD-4043-B5B2-51AB94978E18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7711FC4-58CC-4DE5-9805-C47E98F46295}">
      <dgm:prSet custT="1"/>
      <dgm:spPr/>
      <dgm:t>
        <a:bodyPr/>
        <a:lstStyle/>
        <a:p>
          <a:pPr>
            <a:defRPr cap="all"/>
          </a:pPr>
          <a:r>
            <a:rPr lang="en-GB" sz="1400" b="1" dirty="0"/>
            <a:t>Cost saving</a:t>
          </a:r>
          <a:endParaRPr lang="en-US" sz="1400" b="1" dirty="0"/>
        </a:p>
      </dgm:t>
    </dgm:pt>
    <dgm:pt modelId="{543B9070-3B3A-493C-9D05-F378303ECFAD}" type="parTrans" cxnId="{851B3880-08A0-4AD9-8CB0-5DD0544F14E0}">
      <dgm:prSet/>
      <dgm:spPr/>
      <dgm:t>
        <a:bodyPr/>
        <a:lstStyle/>
        <a:p>
          <a:endParaRPr lang="en-US"/>
        </a:p>
      </dgm:t>
    </dgm:pt>
    <dgm:pt modelId="{19CB05A5-4564-4841-A14D-909BCC4B427E}" type="sibTrans" cxnId="{851B3880-08A0-4AD9-8CB0-5DD0544F14E0}">
      <dgm:prSet/>
      <dgm:spPr/>
      <dgm:t>
        <a:bodyPr/>
        <a:lstStyle/>
        <a:p>
          <a:endParaRPr lang="en-US"/>
        </a:p>
      </dgm:t>
    </dgm:pt>
    <dgm:pt modelId="{60178AB8-A709-4EBC-916D-CD9CBFD39527}">
      <dgm:prSet custT="1"/>
      <dgm:spPr/>
      <dgm:t>
        <a:bodyPr/>
        <a:lstStyle/>
        <a:p>
          <a:pPr>
            <a:defRPr cap="all"/>
          </a:pPr>
          <a:r>
            <a:rPr lang="en-GB" sz="1400" b="1" dirty="0"/>
            <a:t>Shift in strategic objectives</a:t>
          </a:r>
          <a:endParaRPr lang="en-US" sz="1400" b="1" dirty="0"/>
        </a:p>
      </dgm:t>
    </dgm:pt>
    <dgm:pt modelId="{109B058A-5F6F-4021-AE9D-891E5B6ADF15}" type="parTrans" cxnId="{3EFDEA4E-404D-46DE-AAB8-997A63562E29}">
      <dgm:prSet/>
      <dgm:spPr/>
      <dgm:t>
        <a:bodyPr/>
        <a:lstStyle/>
        <a:p>
          <a:endParaRPr lang="en-US"/>
        </a:p>
      </dgm:t>
    </dgm:pt>
    <dgm:pt modelId="{5E9A76D5-4B52-4322-9B40-044E8E1E9F50}" type="sibTrans" cxnId="{3EFDEA4E-404D-46DE-AAB8-997A63562E29}">
      <dgm:prSet/>
      <dgm:spPr/>
      <dgm:t>
        <a:bodyPr/>
        <a:lstStyle/>
        <a:p>
          <a:endParaRPr lang="en-US"/>
        </a:p>
      </dgm:t>
    </dgm:pt>
    <dgm:pt modelId="{BE2FEB8A-122C-4079-A523-3E5CBD76386A}">
      <dgm:prSet custT="1"/>
      <dgm:spPr/>
      <dgm:t>
        <a:bodyPr/>
        <a:lstStyle/>
        <a:p>
          <a:pPr>
            <a:defRPr cap="all"/>
          </a:pPr>
          <a:r>
            <a:rPr lang="en-GB" sz="1200" b="1" dirty="0"/>
            <a:t>Improvement for service/care to the patient or service user</a:t>
          </a:r>
          <a:endParaRPr lang="en-US" sz="1200" b="1" dirty="0"/>
        </a:p>
      </dgm:t>
    </dgm:pt>
    <dgm:pt modelId="{76D369CD-79D5-4A00-A673-E714D222F250}" type="parTrans" cxnId="{3848426B-2EBF-40E1-B8C1-BAB280334535}">
      <dgm:prSet/>
      <dgm:spPr/>
      <dgm:t>
        <a:bodyPr/>
        <a:lstStyle/>
        <a:p>
          <a:endParaRPr lang="en-US"/>
        </a:p>
      </dgm:t>
    </dgm:pt>
    <dgm:pt modelId="{3C78DF94-B164-4B26-9E03-426252F4C367}" type="sibTrans" cxnId="{3848426B-2EBF-40E1-B8C1-BAB280334535}">
      <dgm:prSet/>
      <dgm:spPr/>
      <dgm:t>
        <a:bodyPr/>
        <a:lstStyle/>
        <a:p>
          <a:endParaRPr lang="en-US"/>
        </a:p>
      </dgm:t>
    </dgm:pt>
    <dgm:pt modelId="{A7E8E7E8-4A32-47B9-8038-254841880632}">
      <dgm:prSet custT="1"/>
      <dgm:spPr/>
      <dgm:t>
        <a:bodyPr/>
        <a:lstStyle/>
        <a:p>
          <a:pPr>
            <a:defRPr cap="all"/>
          </a:pPr>
          <a:r>
            <a:rPr lang="en-GB" sz="1400" b="1" dirty="0"/>
            <a:t>Health and Safety</a:t>
          </a:r>
          <a:endParaRPr lang="en-US" sz="1400" b="1" dirty="0"/>
        </a:p>
      </dgm:t>
    </dgm:pt>
    <dgm:pt modelId="{129921AC-BCC7-4698-AACC-1FD8FFAA033C}" type="parTrans" cxnId="{BC4B7742-770F-4241-B673-23B375238C9D}">
      <dgm:prSet/>
      <dgm:spPr/>
      <dgm:t>
        <a:bodyPr/>
        <a:lstStyle/>
        <a:p>
          <a:endParaRPr lang="en-US"/>
        </a:p>
      </dgm:t>
    </dgm:pt>
    <dgm:pt modelId="{E6BB44B7-73CC-4D11-BBDD-01557943C357}" type="sibTrans" cxnId="{BC4B7742-770F-4241-B673-23B375238C9D}">
      <dgm:prSet/>
      <dgm:spPr/>
      <dgm:t>
        <a:bodyPr/>
        <a:lstStyle/>
        <a:p>
          <a:endParaRPr lang="en-US"/>
        </a:p>
      </dgm:t>
    </dgm:pt>
    <dgm:pt modelId="{7C298481-A270-4829-95D3-397BE8CA1EFB}">
      <dgm:prSet custT="1"/>
      <dgm:spPr/>
      <dgm:t>
        <a:bodyPr/>
        <a:lstStyle/>
        <a:p>
          <a:pPr>
            <a:defRPr cap="all"/>
          </a:pPr>
          <a:r>
            <a:rPr lang="en-GB" sz="1400" b="1" dirty="0"/>
            <a:t>Legislative changes/Initiatives</a:t>
          </a:r>
          <a:endParaRPr lang="en-US" sz="1400" b="1" dirty="0"/>
        </a:p>
      </dgm:t>
    </dgm:pt>
    <dgm:pt modelId="{3F60F393-CB57-4A9F-BF9F-C637C415B536}" type="parTrans" cxnId="{CA9EAD6E-9C5E-4297-A80D-1DF18727CD4D}">
      <dgm:prSet/>
      <dgm:spPr/>
      <dgm:t>
        <a:bodyPr/>
        <a:lstStyle/>
        <a:p>
          <a:endParaRPr lang="en-US"/>
        </a:p>
      </dgm:t>
    </dgm:pt>
    <dgm:pt modelId="{E7CC39EF-837D-4EF7-888E-35B0D00BF976}" type="sibTrans" cxnId="{CA9EAD6E-9C5E-4297-A80D-1DF18727CD4D}">
      <dgm:prSet/>
      <dgm:spPr/>
      <dgm:t>
        <a:bodyPr/>
        <a:lstStyle/>
        <a:p>
          <a:endParaRPr lang="en-US"/>
        </a:p>
      </dgm:t>
    </dgm:pt>
    <dgm:pt modelId="{57098C1A-A6BA-4A47-B16D-6539B20693F5}">
      <dgm:prSet custT="1"/>
      <dgm:spPr/>
      <dgm:t>
        <a:bodyPr/>
        <a:lstStyle/>
        <a:p>
          <a:pPr>
            <a:defRPr cap="all"/>
          </a:pPr>
          <a:r>
            <a:rPr lang="en-GB" sz="1400" b="1" dirty="0"/>
            <a:t>Technological developments</a:t>
          </a:r>
          <a:endParaRPr lang="en-US" sz="1400" b="1" dirty="0"/>
        </a:p>
      </dgm:t>
    </dgm:pt>
    <dgm:pt modelId="{6120A36F-D0F3-4408-B529-156B58BE4746}" type="parTrans" cxnId="{55A6AD17-0364-4751-BD99-A6ACCAC89418}">
      <dgm:prSet/>
      <dgm:spPr/>
      <dgm:t>
        <a:bodyPr/>
        <a:lstStyle/>
        <a:p>
          <a:endParaRPr lang="en-US"/>
        </a:p>
      </dgm:t>
    </dgm:pt>
    <dgm:pt modelId="{DFC5ED77-D813-4C56-A134-3374430A77B6}" type="sibTrans" cxnId="{55A6AD17-0364-4751-BD99-A6ACCAC89418}">
      <dgm:prSet/>
      <dgm:spPr/>
      <dgm:t>
        <a:bodyPr/>
        <a:lstStyle/>
        <a:p>
          <a:endParaRPr lang="en-US"/>
        </a:p>
      </dgm:t>
    </dgm:pt>
    <dgm:pt modelId="{E9AA88AA-84E4-4AD9-81E7-337DA5AC8491}" type="pres">
      <dgm:prSet presAssocID="{F8E63F2D-39CD-4043-B5B2-51AB94978E18}" presName="root" presStyleCnt="0">
        <dgm:presLayoutVars>
          <dgm:dir/>
          <dgm:resizeHandles val="exact"/>
        </dgm:presLayoutVars>
      </dgm:prSet>
      <dgm:spPr/>
    </dgm:pt>
    <dgm:pt modelId="{E867BCDC-EB5D-4FF0-976B-AE1398E15A08}" type="pres">
      <dgm:prSet presAssocID="{C7711FC4-58CC-4DE5-9805-C47E98F46295}" presName="compNode" presStyleCnt="0"/>
      <dgm:spPr/>
    </dgm:pt>
    <dgm:pt modelId="{4270A9AE-B0E4-46AD-94C6-9FE361789A49}" type="pres">
      <dgm:prSet presAssocID="{C7711FC4-58CC-4DE5-9805-C47E98F46295}" presName="iconBgRect" presStyleLbl="bgShp" presStyleIdx="0" presStyleCnt="6"/>
      <dgm:spPr/>
    </dgm:pt>
    <dgm:pt modelId="{C82F01EE-4DCB-4FF8-BAF7-8863D9C031D2}" type="pres">
      <dgm:prSet presAssocID="{C7711FC4-58CC-4DE5-9805-C47E98F4629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533EF9D6-8DB7-43D2-A93F-558452A4CF2D}" type="pres">
      <dgm:prSet presAssocID="{C7711FC4-58CC-4DE5-9805-C47E98F46295}" presName="spaceRect" presStyleCnt="0"/>
      <dgm:spPr/>
    </dgm:pt>
    <dgm:pt modelId="{C9936A5D-5A19-46BD-A136-624FA09D5907}" type="pres">
      <dgm:prSet presAssocID="{C7711FC4-58CC-4DE5-9805-C47E98F46295}" presName="textRect" presStyleLbl="revTx" presStyleIdx="0" presStyleCnt="6">
        <dgm:presLayoutVars>
          <dgm:chMax val="1"/>
          <dgm:chPref val="1"/>
        </dgm:presLayoutVars>
      </dgm:prSet>
      <dgm:spPr/>
    </dgm:pt>
    <dgm:pt modelId="{D4026F4D-F9E4-4FB0-B6BE-5CDB3BCFF830}" type="pres">
      <dgm:prSet presAssocID="{19CB05A5-4564-4841-A14D-909BCC4B427E}" presName="sibTrans" presStyleCnt="0"/>
      <dgm:spPr/>
    </dgm:pt>
    <dgm:pt modelId="{A53C64B5-7775-4FD3-A786-D832C0F3D32F}" type="pres">
      <dgm:prSet presAssocID="{60178AB8-A709-4EBC-916D-CD9CBFD39527}" presName="compNode" presStyleCnt="0"/>
      <dgm:spPr/>
    </dgm:pt>
    <dgm:pt modelId="{7F7517D9-06BE-4EA4-9CA9-1AA99923A6A3}" type="pres">
      <dgm:prSet presAssocID="{60178AB8-A709-4EBC-916D-CD9CBFD39527}" presName="iconBgRect" presStyleLbl="bgShp" presStyleIdx="1" presStyleCnt="6"/>
      <dgm:spPr/>
    </dgm:pt>
    <dgm:pt modelId="{71697D7D-36AE-47AB-A2D8-7F30FFA1A415}" type="pres">
      <dgm:prSet presAssocID="{60178AB8-A709-4EBC-916D-CD9CBFD39527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55BA1A4-9B3D-4BE9-A788-40A159985D26}" type="pres">
      <dgm:prSet presAssocID="{60178AB8-A709-4EBC-916D-CD9CBFD39527}" presName="spaceRect" presStyleCnt="0"/>
      <dgm:spPr/>
    </dgm:pt>
    <dgm:pt modelId="{CF2525E1-C487-4AA4-8835-E39E5ADA56F7}" type="pres">
      <dgm:prSet presAssocID="{60178AB8-A709-4EBC-916D-CD9CBFD39527}" presName="textRect" presStyleLbl="revTx" presStyleIdx="1" presStyleCnt="6">
        <dgm:presLayoutVars>
          <dgm:chMax val="1"/>
          <dgm:chPref val="1"/>
        </dgm:presLayoutVars>
      </dgm:prSet>
      <dgm:spPr/>
    </dgm:pt>
    <dgm:pt modelId="{DFAB8C99-99BB-4E13-ABED-20D150E402DD}" type="pres">
      <dgm:prSet presAssocID="{5E9A76D5-4B52-4322-9B40-044E8E1E9F50}" presName="sibTrans" presStyleCnt="0"/>
      <dgm:spPr/>
    </dgm:pt>
    <dgm:pt modelId="{5F189437-24A8-40AA-8F95-6F9400556C29}" type="pres">
      <dgm:prSet presAssocID="{BE2FEB8A-122C-4079-A523-3E5CBD76386A}" presName="compNode" presStyleCnt="0"/>
      <dgm:spPr/>
    </dgm:pt>
    <dgm:pt modelId="{93C4BDD1-2F53-432B-A31B-604BF4572A15}" type="pres">
      <dgm:prSet presAssocID="{BE2FEB8A-122C-4079-A523-3E5CBD76386A}" presName="iconBgRect" presStyleLbl="bgShp" presStyleIdx="2" presStyleCnt="6"/>
      <dgm:spPr/>
    </dgm:pt>
    <dgm:pt modelId="{FD03B574-97B6-4579-A368-81AD965C393A}" type="pres">
      <dgm:prSet presAssocID="{BE2FEB8A-122C-4079-A523-3E5CBD76386A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FF0F5FD-AFD2-4F5F-8898-C500BBAAD127}" type="pres">
      <dgm:prSet presAssocID="{BE2FEB8A-122C-4079-A523-3E5CBD76386A}" presName="spaceRect" presStyleCnt="0"/>
      <dgm:spPr/>
    </dgm:pt>
    <dgm:pt modelId="{60E21AAA-374D-48B3-8628-3693F254EBF7}" type="pres">
      <dgm:prSet presAssocID="{BE2FEB8A-122C-4079-A523-3E5CBD76386A}" presName="textRect" presStyleLbl="revTx" presStyleIdx="2" presStyleCnt="6">
        <dgm:presLayoutVars>
          <dgm:chMax val="1"/>
          <dgm:chPref val="1"/>
        </dgm:presLayoutVars>
      </dgm:prSet>
      <dgm:spPr/>
    </dgm:pt>
    <dgm:pt modelId="{602D88AA-976C-4DEC-A4DE-EDA98EE3E82B}" type="pres">
      <dgm:prSet presAssocID="{3C78DF94-B164-4B26-9E03-426252F4C367}" presName="sibTrans" presStyleCnt="0"/>
      <dgm:spPr/>
    </dgm:pt>
    <dgm:pt modelId="{28F73934-F36D-4A0A-AF53-A66FB423F9B6}" type="pres">
      <dgm:prSet presAssocID="{A7E8E7E8-4A32-47B9-8038-254841880632}" presName="compNode" presStyleCnt="0"/>
      <dgm:spPr/>
    </dgm:pt>
    <dgm:pt modelId="{64C780C1-434B-4EA7-AF79-13D4F7342FA4}" type="pres">
      <dgm:prSet presAssocID="{A7E8E7E8-4A32-47B9-8038-254841880632}" presName="iconBgRect" presStyleLbl="bgShp" presStyleIdx="3" presStyleCnt="6"/>
      <dgm:spPr/>
    </dgm:pt>
    <dgm:pt modelId="{2C4DE231-DF62-4033-BD49-D25A91BB158C}" type="pres">
      <dgm:prSet presAssocID="{A7E8E7E8-4A32-47B9-8038-25484188063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268AAB61-429E-4278-A9F7-0BAE7FC5E878}" type="pres">
      <dgm:prSet presAssocID="{A7E8E7E8-4A32-47B9-8038-254841880632}" presName="spaceRect" presStyleCnt="0"/>
      <dgm:spPr/>
    </dgm:pt>
    <dgm:pt modelId="{4FCFC9B8-4559-438C-89C2-8A785EB41A5D}" type="pres">
      <dgm:prSet presAssocID="{A7E8E7E8-4A32-47B9-8038-254841880632}" presName="textRect" presStyleLbl="revTx" presStyleIdx="3" presStyleCnt="6">
        <dgm:presLayoutVars>
          <dgm:chMax val="1"/>
          <dgm:chPref val="1"/>
        </dgm:presLayoutVars>
      </dgm:prSet>
      <dgm:spPr/>
    </dgm:pt>
    <dgm:pt modelId="{3F3A7052-7BC3-4A98-9111-1CC376F9985D}" type="pres">
      <dgm:prSet presAssocID="{E6BB44B7-73CC-4D11-BBDD-01557943C357}" presName="sibTrans" presStyleCnt="0"/>
      <dgm:spPr/>
    </dgm:pt>
    <dgm:pt modelId="{282462A5-8D46-4BBF-96D8-80C49955B89C}" type="pres">
      <dgm:prSet presAssocID="{7C298481-A270-4829-95D3-397BE8CA1EFB}" presName="compNode" presStyleCnt="0"/>
      <dgm:spPr/>
    </dgm:pt>
    <dgm:pt modelId="{22130DDF-674A-42A2-BC24-4573ED42B812}" type="pres">
      <dgm:prSet presAssocID="{7C298481-A270-4829-95D3-397BE8CA1EFB}" presName="iconBgRect" presStyleLbl="bgShp" presStyleIdx="4" presStyleCnt="6"/>
      <dgm:spPr/>
    </dgm:pt>
    <dgm:pt modelId="{B6E6D993-8C36-4EC2-8708-A8454B39183D}" type="pres">
      <dgm:prSet presAssocID="{7C298481-A270-4829-95D3-397BE8CA1EFB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03CF1C4-1CB9-4C93-BF55-83B3D775F83F}" type="pres">
      <dgm:prSet presAssocID="{7C298481-A270-4829-95D3-397BE8CA1EFB}" presName="spaceRect" presStyleCnt="0"/>
      <dgm:spPr/>
    </dgm:pt>
    <dgm:pt modelId="{F12A1453-6B08-4A51-BC86-1666B1A8C775}" type="pres">
      <dgm:prSet presAssocID="{7C298481-A270-4829-95D3-397BE8CA1EFB}" presName="textRect" presStyleLbl="revTx" presStyleIdx="4" presStyleCnt="6">
        <dgm:presLayoutVars>
          <dgm:chMax val="1"/>
          <dgm:chPref val="1"/>
        </dgm:presLayoutVars>
      </dgm:prSet>
      <dgm:spPr/>
    </dgm:pt>
    <dgm:pt modelId="{0FA7628E-6EBE-41F9-B575-FD45CC251B23}" type="pres">
      <dgm:prSet presAssocID="{E7CC39EF-837D-4EF7-888E-35B0D00BF976}" presName="sibTrans" presStyleCnt="0"/>
      <dgm:spPr/>
    </dgm:pt>
    <dgm:pt modelId="{2EFE2AC6-96FF-481A-8EE7-5FCF7CB808DB}" type="pres">
      <dgm:prSet presAssocID="{57098C1A-A6BA-4A47-B16D-6539B20693F5}" presName="compNode" presStyleCnt="0"/>
      <dgm:spPr/>
    </dgm:pt>
    <dgm:pt modelId="{DFDDD586-1CC1-4D68-BFF2-FD728AD34B08}" type="pres">
      <dgm:prSet presAssocID="{57098C1A-A6BA-4A47-B16D-6539B20693F5}" presName="iconBgRect" presStyleLbl="bgShp" presStyleIdx="5" presStyleCnt="6"/>
      <dgm:spPr/>
    </dgm:pt>
    <dgm:pt modelId="{57F5F3CE-3A42-4969-AF8C-9E1F310875FE}" type="pres">
      <dgm:prSet presAssocID="{57098C1A-A6BA-4A47-B16D-6539B20693F5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E19FC27-1676-4CF7-835F-D1BCB0109EA3}" type="pres">
      <dgm:prSet presAssocID="{57098C1A-A6BA-4A47-B16D-6539B20693F5}" presName="spaceRect" presStyleCnt="0"/>
      <dgm:spPr/>
    </dgm:pt>
    <dgm:pt modelId="{E03BC5BD-2DBF-40B7-AE97-BB2291252338}" type="pres">
      <dgm:prSet presAssocID="{57098C1A-A6BA-4A47-B16D-6539B20693F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5A6AD17-0364-4751-BD99-A6ACCAC89418}" srcId="{F8E63F2D-39CD-4043-B5B2-51AB94978E18}" destId="{57098C1A-A6BA-4A47-B16D-6539B20693F5}" srcOrd="5" destOrd="0" parTransId="{6120A36F-D0F3-4408-B529-156B58BE4746}" sibTransId="{DFC5ED77-D813-4C56-A134-3374430A77B6}"/>
    <dgm:cxn modelId="{5BB79C23-C81A-42BD-946B-6518BBCFBC5C}" type="presOf" srcId="{60178AB8-A709-4EBC-916D-CD9CBFD39527}" destId="{CF2525E1-C487-4AA4-8835-E39E5ADA56F7}" srcOrd="0" destOrd="0" presId="urn:microsoft.com/office/officeart/2018/5/layout/IconCircleLabelList"/>
    <dgm:cxn modelId="{5D4BEA3F-821D-410C-95C2-A6E8161B3511}" type="presOf" srcId="{F8E63F2D-39CD-4043-B5B2-51AB94978E18}" destId="{E9AA88AA-84E4-4AD9-81E7-337DA5AC8491}" srcOrd="0" destOrd="0" presId="urn:microsoft.com/office/officeart/2018/5/layout/IconCircleLabelList"/>
    <dgm:cxn modelId="{BC4B7742-770F-4241-B673-23B375238C9D}" srcId="{F8E63F2D-39CD-4043-B5B2-51AB94978E18}" destId="{A7E8E7E8-4A32-47B9-8038-254841880632}" srcOrd="3" destOrd="0" parTransId="{129921AC-BCC7-4698-AACC-1FD8FFAA033C}" sibTransId="{E6BB44B7-73CC-4D11-BBDD-01557943C357}"/>
    <dgm:cxn modelId="{3848426B-2EBF-40E1-B8C1-BAB280334535}" srcId="{F8E63F2D-39CD-4043-B5B2-51AB94978E18}" destId="{BE2FEB8A-122C-4079-A523-3E5CBD76386A}" srcOrd="2" destOrd="0" parTransId="{76D369CD-79D5-4A00-A673-E714D222F250}" sibTransId="{3C78DF94-B164-4B26-9E03-426252F4C367}"/>
    <dgm:cxn modelId="{650FD74B-8FAB-4F70-A498-97F13DF5ED79}" type="presOf" srcId="{C7711FC4-58CC-4DE5-9805-C47E98F46295}" destId="{C9936A5D-5A19-46BD-A136-624FA09D5907}" srcOrd="0" destOrd="0" presId="urn:microsoft.com/office/officeart/2018/5/layout/IconCircleLabelList"/>
    <dgm:cxn modelId="{CA9EAD6E-9C5E-4297-A80D-1DF18727CD4D}" srcId="{F8E63F2D-39CD-4043-B5B2-51AB94978E18}" destId="{7C298481-A270-4829-95D3-397BE8CA1EFB}" srcOrd="4" destOrd="0" parTransId="{3F60F393-CB57-4A9F-BF9F-C637C415B536}" sibTransId="{E7CC39EF-837D-4EF7-888E-35B0D00BF976}"/>
    <dgm:cxn modelId="{3EFDEA4E-404D-46DE-AAB8-997A63562E29}" srcId="{F8E63F2D-39CD-4043-B5B2-51AB94978E18}" destId="{60178AB8-A709-4EBC-916D-CD9CBFD39527}" srcOrd="1" destOrd="0" parTransId="{109B058A-5F6F-4021-AE9D-891E5B6ADF15}" sibTransId="{5E9A76D5-4B52-4322-9B40-044E8E1E9F50}"/>
    <dgm:cxn modelId="{174A8774-3C1B-443C-8AFF-5490F9000CF1}" type="presOf" srcId="{57098C1A-A6BA-4A47-B16D-6539B20693F5}" destId="{E03BC5BD-2DBF-40B7-AE97-BB2291252338}" srcOrd="0" destOrd="0" presId="urn:microsoft.com/office/officeart/2018/5/layout/IconCircleLabelList"/>
    <dgm:cxn modelId="{851B3880-08A0-4AD9-8CB0-5DD0544F14E0}" srcId="{F8E63F2D-39CD-4043-B5B2-51AB94978E18}" destId="{C7711FC4-58CC-4DE5-9805-C47E98F46295}" srcOrd="0" destOrd="0" parTransId="{543B9070-3B3A-493C-9D05-F378303ECFAD}" sibTransId="{19CB05A5-4564-4841-A14D-909BCC4B427E}"/>
    <dgm:cxn modelId="{1D1587BF-B3A4-42F9-83FD-824403665F0F}" type="presOf" srcId="{BE2FEB8A-122C-4079-A523-3E5CBD76386A}" destId="{60E21AAA-374D-48B3-8628-3693F254EBF7}" srcOrd="0" destOrd="0" presId="urn:microsoft.com/office/officeart/2018/5/layout/IconCircleLabelList"/>
    <dgm:cxn modelId="{BF47F9CB-AB3D-4379-BC13-E9694624D197}" type="presOf" srcId="{A7E8E7E8-4A32-47B9-8038-254841880632}" destId="{4FCFC9B8-4559-438C-89C2-8A785EB41A5D}" srcOrd="0" destOrd="0" presId="urn:microsoft.com/office/officeart/2018/5/layout/IconCircleLabelList"/>
    <dgm:cxn modelId="{99C037F3-97C3-4A65-A671-DB5E579A5747}" type="presOf" srcId="{7C298481-A270-4829-95D3-397BE8CA1EFB}" destId="{F12A1453-6B08-4A51-BC86-1666B1A8C775}" srcOrd="0" destOrd="0" presId="urn:microsoft.com/office/officeart/2018/5/layout/IconCircleLabelList"/>
    <dgm:cxn modelId="{BC7DEE6F-F5A5-492F-8240-1AC912056DFC}" type="presParOf" srcId="{E9AA88AA-84E4-4AD9-81E7-337DA5AC8491}" destId="{E867BCDC-EB5D-4FF0-976B-AE1398E15A08}" srcOrd="0" destOrd="0" presId="urn:microsoft.com/office/officeart/2018/5/layout/IconCircleLabelList"/>
    <dgm:cxn modelId="{30AE55CC-ADC7-4888-A9D4-B25B1719C923}" type="presParOf" srcId="{E867BCDC-EB5D-4FF0-976B-AE1398E15A08}" destId="{4270A9AE-B0E4-46AD-94C6-9FE361789A49}" srcOrd="0" destOrd="0" presId="urn:microsoft.com/office/officeart/2018/5/layout/IconCircleLabelList"/>
    <dgm:cxn modelId="{CC244E1B-8FB2-4585-BDF5-D10C43EDC8F5}" type="presParOf" srcId="{E867BCDC-EB5D-4FF0-976B-AE1398E15A08}" destId="{C82F01EE-4DCB-4FF8-BAF7-8863D9C031D2}" srcOrd="1" destOrd="0" presId="urn:microsoft.com/office/officeart/2018/5/layout/IconCircleLabelList"/>
    <dgm:cxn modelId="{6ACB11F6-39C4-4D46-BB7F-96AB8E12FDAF}" type="presParOf" srcId="{E867BCDC-EB5D-4FF0-976B-AE1398E15A08}" destId="{533EF9D6-8DB7-43D2-A93F-558452A4CF2D}" srcOrd="2" destOrd="0" presId="urn:microsoft.com/office/officeart/2018/5/layout/IconCircleLabelList"/>
    <dgm:cxn modelId="{EC202D57-2F6A-4FFF-9C4A-7B21C41EC9C4}" type="presParOf" srcId="{E867BCDC-EB5D-4FF0-976B-AE1398E15A08}" destId="{C9936A5D-5A19-46BD-A136-624FA09D5907}" srcOrd="3" destOrd="0" presId="urn:microsoft.com/office/officeart/2018/5/layout/IconCircleLabelList"/>
    <dgm:cxn modelId="{F8F4B79E-1E3F-46E2-80DB-EE9EB9EDB339}" type="presParOf" srcId="{E9AA88AA-84E4-4AD9-81E7-337DA5AC8491}" destId="{D4026F4D-F9E4-4FB0-B6BE-5CDB3BCFF830}" srcOrd="1" destOrd="0" presId="urn:microsoft.com/office/officeart/2018/5/layout/IconCircleLabelList"/>
    <dgm:cxn modelId="{12DA24F9-13CA-4406-9DE8-76361EC8B52C}" type="presParOf" srcId="{E9AA88AA-84E4-4AD9-81E7-337DA5AC8491}" destId="{A53C64B5-7775-4FD3-A786-D832C0F3D32F}" srcOrd="2" destOrd="0" presId="urn:microsoft.com/office/officeart/2018/5/layout/IconCircleLabelList"/>
    <dgm:cxn modelId="{DF3B0C86-7C30-4530-8E26-30FFB3D6C85C}" type="presParOf" srcId="{A53C64B5-7775-4FD3-A786-D832C0F3D32F}" destId="{7F7517D9-06BE-4EA4-9CA9-1AA99923A6A3}" srcOrd="0" destOrd="0" presId="urn:microsoft.com/office/officeart/2018/5/layout/IconCircleLabelList"/>
    <dgm:cxn modelId="{8DE13291-74C3-4B21-AF14-18B9AF88EF24}" type="presParOf" srcId="{A53C64B5-7775-4FD3-A786-D832C0F3D32F}" destId="{71697D7D-36AE-47AB-A2D8-7F30FFA1A415}" srcOrd="1" destOrd="0" presId="urn:microsoft.com/office/officeart/2018/5/layout/IconCircleLabelList"/>
    <dgm:cxn modelId="{D6121D9B-36E7-42CA-9E2F-8CB938D69406}" type="presParOf" srcId="{A53C64B5-7775-4FD3-A786-D832C0F3D32F}" destId="{A55BA1A4-9B3D-4BE9-A788-40A159985D26}" srcOrd="2" destOrd="0" presId="urn:microsoft.com/office/officeart/2018/5/layout/IconCircleLabelList"/>
    <dgm:cxn modelId="{8E2384FE-A396-4BE6-847C-70900A06A5E9}" type="presParOf" srcId="{A53C64B5-7775-4FD3-A786-D832C0F3D32F}" destId="{CF2525E1-C487-4AA4-8835-E39E5ADA56F7}" srcOrd="3" destOrd="0" presId="urn:microsoft.com/office/officeart/2018/5/layout/IconCircleLabelList"/>
    <dgm:cxn modelId="{9196379C-D90D-4BA1-8088-30248CF89DC0}" type="presParOf" srcId="{E9AA88AA-84E4-4AD9-81E7-337DA5AC8491}" destId="{DFAB8C99-99BB-4E13-ABED-20D150E402DD}" srcOrd="3" destOrd="0" presId="urn:microsoft.com/office/officeart/2018/5/layout/IconCircleLabelList"/>
    <dgm:cxn modelId="{B2E57F1B-E389-4424-B53D-FEDAB4328FC1}" type="presParOf" srcId="{E9AA88AA-84E4-4AD9-81E7-337DA5AC8491}" destId="{5F189437-24A8-40AA-8F95-6F9400556C29}" srcOrd="4" destOrd="0" presId="urn:microsoft.com/office/officeart/2018/5/layout/IconCircleLabelList"/>
    <dgm:cxn modelId="{24BBBE52-DD5F-40E8-9C33-BDFCD88B3353}" type="presParOf" srcId="{5F189437-24A8-40AA-8F95-6F9400556C29}" destId="{93C4BDD1-2F53-432B-A31B-604BF4572A15}" srcOrd="0" destOrd="0" presId="urn:microsoft.com/office/officeart/2018/5/layout/IconCircleLabelList"/>
    <dgm:cxn modelId="{91F2EFF1-5332-456D-A46D-E2DC11A0BFF2}" type="presParOf" srcId="{5F189437-24A8-40AA-8F95-6F9400556C29}" destId="{FD03B574-97B6-4579-A368-81AD965C393A}" srcOrd="1" destOrd="0" presId="urn:microsoft.com/office/officeart/2018/5/layout/IconCircleLabelList"/>
    <dgm:cxn modelId="{438770A8-6F96-40F0-96DF-31F82ED68F2D}" type="presParOf" srcId="{5F189437-24A8-40AA-8F95-6F9400556C29}" destId="{1FF0F5FD-AFD2-4F5F-8898-C500BBAAD127}" srcOrd="2" destOrd="0" presId="urn:microsoft.com/office/officeart/2018/5/layout/IconCircleLabelList"/>
    <dgm:cxn modelId="{4D1665EE-3D1B-490F-A449-59B668812E18}" type="presParOf" srcId="{5F189437-24A8-40AA-8F95-6F9400556C29}" destId="{60E21AAA-374D-48B3-8628-3693F254EBF7}" srcOrd="3" destOrd="0" presId="urn:microsoft.com/office/officeart/2018/5/layout/IconCircleLabelList"/>
    <dgm:cxn modelId="{A740D456-A0A0-4207-B66E-6B9C2C5264BC}" type="presParOf" srcId="{E9AA88AA-84E4-4AD9-81E7-337DA5AC8491}" destId="{602D88AA-976C-4DEC-A4DE-EDA98EE3E82B}" srcOrd="5" destOrd="0" presId="urn:microsoft.com/office/officeart/2018/5/layout/IconCircleLabelList"/>
    <dgm:cxn modelId="{FD932AF3-2062-4966-AE3C-0D6214E77B7E}" type="presParOf" srcId="{E9AA88AA-84E4-4AD9-81E7-337DA5AC8491}" destId="{28F73934-F36D-4A0A-AF53-A66FB423F9B6}" srcOrd="6" destOrd="0" presId="urn:microsoft.com/office/officeart/2018/5/layout/IconCircleLabelList"/>
    <dgm:cxn modelId="{85666043-DB8C-4DAB-BDEE-1F85BCCA0A4B}" type="presParOf" srcId="{28F73934-F36D-4A0A-AF53-A66FB423F9B6}" destId="{64C780C1-434B-4EA7-AF79-13D4F7342FA4}" srcOrd="0" destOrd="0" presId="urn:microsoft.com/office/officeart/2018/5/layout/IconCircleLabelList"/>
    <dgm:cxn modelId="{F2238525-FF2C-4F81-98B9-2A44B4E08B82}" type="presParOf" srcId="{28F73934-F36D-4A0A-AF53-A66FB423F9B6}" destId="{2C4DE231-DF62-4033-BD49-D25A91BB158C}" srcOrd="1" destOrd="0" presId="urn:microsoft.com/office/officeart/2018/5/layout/IconCircleLabelList"/>
    <dgm:cxn modelId="{634804BF-1FB7-4439-B279-89BF594D7B57}" type="presParOf" srcId="{28F73934-F36D-4A0A-AF53-A66FB423F9B6}" destId="{268AAB61-429E-4278-A9F7-0BAE7FC5E878}" srcOrd="2" destOrd="0" presId="urn:microsoft.com/office/officeart/2018/5/layout/IconCircleLabelList"/>
    <dgm:cxn modelId="{B94A1452-1B8C-474D-B7E0-413DCDE1F259}" type="presParOf" srcId="{28F73934-F36D-4A0A-AF53-A66FB423F9B6}" destId="{4FCFC9B8-4559-438C-89C2-8A785EB41A5D}" srcOrd="3" destOrd="0" presId="urn:microsoft.com/office/officeart/2018/5/layout/IconCircleLabelList"/>
    <dgm:cxn modelId="{27128C3C-A7CB-46E3-BC71-F921B86A2209}" type="presParOf" srcId="{E9AA88AA-84E4-4AD9-81E7-337DA5AC8491}" destId="{3F3A7052-7BC3-4A98-9111-1CC376F9985D}" srcOrd="7" destOrd="0" presId="urn:microsoft.com/office/officeart/2018/5/layout/IconCircleLabelList"/>
    <dgm:cxn modelId="{97D46F55-82E7-4216-BEB6-A4D6AA14878F}" type="presParOf" srcId="{E9AA88AA-84E4-4AD9-81E7-337DA5AC8491}" destId="{282462A5-8D46-4BBF-96D8-80C49955B89C}" srcOrd="8" destOrd="0" presId="urn:microsoft.com/office/officeart/2018/5/layout/IconCircleLabelList"/>
    <dgm:cxn modelId="{DA56FB41-B43D-423B-8615-9C5B5E4ACECD}" type="presParOf" srcId="{282462A5-8D46-4BBF-96D8-80C49955B89C}" destId="{22130DDF-674A-42A2-BC24-4573ED42B812}" srcOrd="0" destOrd="0" presId="urn:microsoft.com/office/officeart/2018/5/layout/IconCircleLabelList"/>
    <dgm:cxn modelId="{59272933-D14A-4A44-809E-901BEC9864E3}" type="presParOf" srcId="{282462A5-8D46-4BBF-96D8-80C49955B89C}" destId="{B6E6D993-8C36-4EC2-8708-A8454B39183D}" srcOrd="1" destOrd="0" presId="urn:microsoft.com/office/officeart/2018/5/layout/IconCircleLabelList"/>
    <dgm:cxn modelId="{0BCAE47B-BCA0-48CB-93B4-3D53001AA028}" type="presParOf" srcId="{282462A5-8D46-4BBF-96D8-80C49955B89C}" destId="{D03CF1C4-1CB9-4C93-BF55-83B3D775F83F}" srcOrd="2" destOrd="0" presId="urn:microsoft.com/office/officeart/2018/5/layout/IconCircleLabelList"/>
    <dgm:cxn modelId="{73083B40-C99B-467A-85CB-0BB74872AB77}" type="presParOf" srcId="{282462A5-8D46-4BBF-96D8-80C49955B89C}" destId="{F12A1453-6B08-4A51-BC86-1666B1A8C775}" srcOrd="3" destOrd="0" presId="urn:microsoft.com/office/officeart/2018/5/layout/IconCircleLabelList"/>
    <dgm:cxn modelId="{CAE7555E-7D96-4FA7-AA43-0107EAEF5C41}" type="presParOf" srcId="{E9AA88AA-84E4-4AD9-81E7-337DA5AC8491}" destId="{0FA7628E-6EBE-41F9-B575-FD45CC251B23}" srcOrd="9" destOrd="0" presId="urn:microsoft.com/office/officeart/2018/5/layout/IconCircleLabelList"/>
    <dgm:cxn modelId="{AFBDFC55-3C2D-458F-A708-6124DB8CCB5B}" type="presParOf" srcId="{E9AA88AA-84E4-4AD9-81E7-337DA5AC8491}" destId="{2EFE2AC6-96FF-481A-8EE7-5FCF7CB808DB}" srcOrd="10" destOrd="0" presId="urn:microsoft.com/office/officeart/2018/5/layout/IconCircleLabelList"/>
    <dgm:cxn modelId="{7CEF9DEC-70A3-4426-9844-B32F83D1FF42}" type="presParOf" srcId="{2EFE2AC6-96FF-481A-8EE7-5FCF7CB808DB}" destId="{DFDDD586-1CC1-4D68-BFF2-FD728AD34B08}" srcOrd="0" destOrd="0" presId="urn:microsoft.com/office/officeart/2018/5/layout/IconCircleLabelList"/>
    <dgm:cxn modelId="{9541BABC-DBD9-4151-B172-2925456B3540}" type="presParOf" srcId="{2EFE2AC6-96FF-481A-8EE7-5FCF7CB808DB}" destId="{57F5F3CE-3A42-4969-AF8C-9E1F310875FE}" srcOrd="1" destOrd="0" presId="urn:microsoft.com/office/officeart/2018/5/layout/IconCircleLabelList"/>
    <dgm:cxn modelId="{A5716F81-E7D2-4FB4-871A-CA60F108A14C}" type="presParOf" srcId="{2EFE2AC6-96FF-481A-8EE7-5FCF7CB808DB}" destId="{6E19FC27-1676-4CF7-835F-D1BCB0109EA3}" srcOrd="2" destOrd="0" presId="urn:microsoft.com/office/officeart/2018/5/layout/IconCircleLabelList"/>
    <dgm:cxn modelId="{C73866D8-94FC-4560-9497-75E3319E9FEF}" type="presParOf" srcId="{2EFE2AC6-96FF-481A-8EE7-5FCF7CB808DB}" destId="{E03BC5BD-2DBF-40B7-AE97-BB229125233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222C30-ABE2-45AD-B72F-5912D3CF0E7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7768A5B-72E8-4A57-9965-80AF47852AD6}">
      <dgm:prSet/>
      <dgm:spPr/>
      <dgm:t>
        <a:bodyPr/>
        <a:lstStyle/>
        <a:p>
          <a:r>
            <a:rPr lang="en-US" b="1" dirty="0"/>
            <a:t>Create Urgency- </a:t>
          </a:r>
          <a:r>
            <a:rPr lang="en-GB" b="1" dirty="0">
              <a:solidFill>
                <a:srgbClr val="7030A0"/>
              </a:solidFill>
            </a:rPr>
            <a:t>Help staff understand why the change is needed now-                                                   </a:t>
          </a:r>
          <a:r>
            <a:rPr lang="en-GB" b="1" dirty="0">
              <a:solidFill>
                <a:srgbClr val="0070C0"/>
              </a:solidFill>
            </a:rPr>
            <a:t>E.g. ‘We’re failing inspections due to outdated records’.</a:t>
          </a:r>
          <a:endParaRPr lang="en-US" b="1" dirty="0">
            <a:solidFill>
              <a:srgbClr val="0070C0"/>
            </a:solidFill>
          </a:endParaRPr>
        </a:p>
      </dgm:t>
    </dgm:pt>
    <dgm:pt modelId="{F53267E6-184C-46D3-A5DC-3AF3DAB82B63}" type="parTrans" cxnId="{996CCF88-B731-49FF-9528-CA3553E3384E}">
      <dgm:prSet/>
      <dgm:spPr/>
      <dgm:t>
        <a:bodyPr/>
        <a:lstStyle/>
        <a:p>
          <a:endParaRPr lang="en-US"/>
        </a:p>
      </dgm:t>
    </dgm:pt>
    <dgm:pt modelId="{462CCC9C-2CDD-497B-88C4-B30FF3399F3E}" type="sibTrans" cxnId="{996CCF88-B731-49FF-9528-CA3553E3384E}">
      <dgm:prSet/>
      <dgm:spPr/>
      <dgm:t>
        <a:bodyPr/>
        <a:lstStyle/>
        <a:p>
          <a:endParaRPr lang="en-US"/>
        </a:p>
      </dgm:t>
    </dgm:pt>
    <dgm:pt modelId="{EF923F5A-EDF6-4C66-9002-60A6A6C83490}">
      <dgm:prSet/>
      <dgm:spPr/>
      <dgm:t>
        <a:bodyPr/>
        <a:lstStyle/>
        <a:p>
          <a:r>
            <a:rPr lang="en-US" b="1" dirty="0"/>
            <a:t>Build a Guiding Team- </a:t>
          </a:r>
          <a:r>
            <a:rPr lang="en-GB" b="1" dirty="0">
              <a:solidFill>
                <a:srgbClr val="7030A0"/>
              </a:solidFill>
            </a:rPr>
            <a:t>Form a team of staff who support the change-                                                                          </a:t>
          </a:r>
          <a:r>
            <a:rPr lang="en-GB" b="1" dirty="0">
              <a:solidFill>
                <a:srgbClr val="0070C0"/>
              </a:solidFill>
            </a:rPr>
            <a:t>E.g. Nurses and support workers working with managers to guide others</a:t>
          </a:r>
          <a:endParaRPr lang="en-US" b="1" dirty="0">
            <a:solidFill>
              <a:srgbClr val="0070C0"/>
            </a:solidFill>
          </a:endParaRPr>
        </a:p>
      </dgm:t>
    </dgm:pt>
    <dgm:pt modelId="{26067D92-03AE-4478-BD52-CEE368D6DE92}" type="parTrans" cxnId="{DF467487-E624-42D4-BAB4-D343706EEA03}">
      <dgm:prSet/>
      <dgm:spPr/>
      <dgm:t>
        <a:bodyPr/>
        <a:lstStyle/>
        <a:p>
          <a:endParaRPr lang="en-US"/>
        </a:p>
      </dgm:t>
    </dgm:pt>
    <dgm:pt modelId="{ABE266AD-1178-4FC9-BB74-90CB8CA34BDC}" type="sibTrans" cxnId="{DF467487-E624-42D4-BAB4-D343706EEA03}">
      <dgm:prSet/>
      <dgm:spPr/>
      <dgm:t>
        <a:bodyPr/>
        <a:lstStyle/>
        <a:p>
          <a:endParaRPr lang="en-US"/>
        </a:p>
      </dgm:t>
    </dgm:pt>
    <dgm:pt modelId="{DD87491D-5E94-4658-9872-457857DEAE9D}">
      <dgm:prSet/>
      <dgm:spPr/>
      <dgm:t>
        <a:bodyPr/>
        <a:lstStyle/>
        <a:p>
          <a:r>
            <a:rPr lang="en-GB" b="1" dirty="0"/>
            <a:t>Develop a Vision for Change- </a:t>
          </a:r>
          <a:r>
            <a:rPr lang="en-GB" b="1" dirty="0">
              <a:solidFill>
                <a:srgbClr val="7030A0"/>
              </a:solidFill>
            </a:rPr>
            <a:t>Explain clearly what’s changing and the goal-                                          </a:t>
          </a:r>
          <a:r>
            <a:rPr lang="en-GB" b="1" dirty="0">
              <a:solidFill>
                <a:srgbClr val="0070C0"/>
              </a:solidFill>
            </a:rPr>
            <a:t>E.g. ‘We aim to make care planning quicker, safer and easier’.</a:t>
          </a:r>
          <a:endParaRPr lang="en-US" b="1" dirty="0">
            <a:solidFill>
              <a:srgbClr val="0070C0"/>
            </a:solidFill>
          </a:endParaRPr>
        </a:p>
      </dgm:t>
    </dgm:pt>
    <dgm:pt modelId="{C1D4150A-F60F-4D95-AB20-EB8D7B3A78E4}" type="parTrans" cxnId="{664D443D-4F60-4715-932D-AB720E2A42D1}">
      <dgm:prSet/>
      <dgm:spPr/>
      <dgm:t>
        <a:bodyPr/>
        <a:lstStyle/>
        <a:p>
          <a:endParaRPr lang="en-US"/>
        </a:p>
      </dgm:t>
    </dgm:pt>
    <dgm:pt modelId="{C0DB2E0E-2CE4-462A-AB0A-4A61CE14C8A7}" type="sibTrans" cxnId="{664D443D-4F60-4715-932D-AB720E2A42D1}">
      <dgm:prSet/>
      <dgm:spPr/>
      <dgm:t>
        <a:bodyPr/>
        <a:lstStyle/>
        <a:p>
          <a:endParaRPr lang="en-US"/>
        </a:p>
      </dgm:t>
    </dgm:pt>
    <dgm:pt modelId="{98E6CA36-6D96-4770-A79C-CEFF0E908455}">
      <dgm:prSet/>
      <dgm:spPr/>
      <dgm:t>
        <a:bodyPr/>
        <a:lstStyle/>
        <a:p>
          <a:r>
            <a:rPr lang="en-GB" b="1" dirty="0"/>
            <a:t>Communicate the Vision- </a:t>
          </a:r>
          <a:r>
            <a:rPr lang="en-GB" b="1" dirty="0">
              <a:solidFill>
                <a:srgbClr val="7030A0"/>
              </a:solidFill>
            </a:rPr>
            <a:t>Talk about the change in team meetings, handovers, emails-                              </a:t>
          </a:r>
          <a:r>
            <a:rPr lang="en-GB" b="1" dirty="0">
              <a:solidFill>
                <a:srgbClr val="0070C0"/>
              </a:solidFill>
            </a:rPr>
            <a:t>E.g. Weekly briefings with updates and time for questions</a:t>
          </a:r>
          <a:endParaRPr lang="en-US" b="1" dirty="0">
            <a:solidFill>
              <a:srgbClr val="0070C0"/>
            </a:solidFill>
          </a:endParaRPr>
        </a:p>
      </dgm:t>
    </dgm:pt>
    <dgm:pt modelId="{25A2ACEA-C3B8-42E6-A807-F4AA961B4B6A}" type="parTrans" cxnId="{2130AB33-8CC2-4875-8D8E-60FF4D59D71E}">
      <dgm:prSet/>
      <dgm:spPr/>
      <dgm:t>
        <a:bodyPr/>
        <a:lstStyle/>
        <a:p>
          <a:endParaRPr lang="en-US"/>
        </a:p>
      </dgm:t>
    </dgm:pt>
    <dgm:pt modelId="{BC48C7A5-F1C8-4C76-B773-A5695D8A896B}" type="sibTrans" cxnId="{2130AB33-8CC2-4875-8D8E-60FF4D59D71E}">
      <dgm:prSet/>
      <dgm:spPr/>
      <dgm:t>
        <a:bodyPr/>
        <a:lstStyle/>
        <a:p>
          <a:endParaRPr lang="en-US"/>
        </a:p>
      </dgm:t>
    </dgm:pt>
    <dgm:pt modelId="{708B119B-60F1-462E-A788-3A31D6744A4E}">
      <dgm:prSet/>
      <dgm:spPr/>
      <dgm:t>
        <a:bodyPr/>
        <a:lstStyle/>
        <a:p>
          <a:r>
            <a:rPr lang="en-GB" b="1" dirty="0"/>
            <a:t>Remove Obstacles- </a:t>
          </a:r>
          <a:r>
            <a:rPr lang="en-GB" b="1" dirty="0">
              <a:solidFill>
                <a:srgbClr val="7030A0"/>
              </a:solidFill>
            </a:rPr>
            <a:t>Identify and solve problems (e.g. lack of training or fear)  </a:t>
          </a:r>
          <a:br>
            <a:rPr lang="en-GB" b="1" dirty="0">
              <a:solidFill>
                <a:srgbClr val="0070C0"/>
              </a:solidFill>
            </a:rPr>
          </a:br>
          <a:r>
            <a:rPr lang="en-GB" b="1" dirty="0">
              <a:solidFill>
                <a:srgbClr val="0070C0"/>
              </a:solidFill>
            </a:rPr>
            <a:t>E.g. Provide training and offer 1:1 support for nervous staff</a:t>
          </a:r>
          <a:endParaRPr lang="en-US" b="1" dirty="0">
            <a:solidFill>
              <a:srgbClr val="0070C0"/>
            </a:solidFill>
          </a:endParaRPr>
        </a:p>
      </dgm:t>
    </dgm:pt>
    <dgm:pt modelId="{BD81E93F-70BD-4A39-8BC9-664BF001068E}" type="parTrans" cxnId="{C9B6D611-40BB-459F-B2AA-2B38DA4FC873}">
      <dgm:prSet/>
      <dgm:spPr/>
      <dgm:t>
        <a:bodyPr/>
        <a:lstStyle/>
        <a:p>
          <a:endParaRPr lang="en-US"/>
        </a:p>
      </dgm:t>
    </dgm:pt>
    <dgm:pt modelId="{047E990A-1C1C-4694-9BB3-C919C33CCFDA}" type="sibTrans" cxnId="{C9B6D611-40BB-459F-B2AA-2B38DA4FC873}">
      <dgm:prSet/>
      <dgm:spPr/>
      <dgm:t>
        <a:bodyPr/>
        <a:lstStyle/>
        <a:p>
          <a:endParaRPr lang="en-US"/>
        </a:p>
      </dgm:t>
    </dgm:pt>
    <dgm:pt modelId="{0623C3A2-166C-4391-B5A1-C64BF6B09930}">
      <dgm:prSet/>
      <dgm:spPr/>
      <dgm:t>
        <a:bodyPr/>
        <a:lstStyle/>
        <a:p>
          <a:r>
            <a:rPr lang="en-GB" b="1" dirty="0"/>
            <a:t>Create Short-Term Wins- </a:t>
          </a:r>
          <a:r>
            <a:rPr lang="en-GB" b="1" dirty="0">
              <a:solidFill>
                <a:srgbClr val="7030A0"/>
              </a:solidFill>
            </a:rPr>
            <a:t>Celebrate small successes to build momentum-  </a:t>
          </a:r>
          <a:br>
            <a:rPr lang="en-GB" b="1" dirty="0"/>
          </a:br>
          <a:r>
            <a:rPr lang="en-GB" b="1" dirty="0">
              <a:solidFill>
                <a:srgbClr val="0070C0"/>
              </a:solidFill>
            </a:rPr>
            <a:t>E.g. “Care workers now complete plans 30% faster- great job!”</a:t>
          </a:r>
          <a:endParaRPr lang="en-US" b="1" dirty="0">
            <a:solidFill>
              <a:srgbClr val="0070C0"/>
            </a:solidFill>
          </a:endParaRPr>
        </a:p>
      </dgm:t>
    </dgm:pt>
    <dgm:pt modelId="{62173946-7042-4AD5-ADEA-BAB4074CF318}" type="parTrans" cxnId="{1605061D-D8DA-499F-809D-582F14E57027}">
      <dgm:prSet/>
      <dgm:spPr/>
      <dgm:t>
        <a:bodyPr/>
        <a:lstStyle/>
        <a:p>
          <a:endParaRPr lang="en-US"/>
        </a:p>
      </dgm:t>
    </dgm:pt>
    <dgm:pt modelId="{4887377B-A580-46EA-83A4-92A7D145FC31}" type="sibTrans" cxnId="{1605061D-D8DA-499F-809D-582F14E57027}">
      <dgm:prSet/>
      <dgm:spPr/>
      <dgm:t>
        <a:bodyPr/>
        <a:lstStyle/>
        <a:p>
          <a:endParaRPr lang="en-US"/>
        </a:p>
      </dgm:t>
    </dgm:pt>
    <dgm:pt modelId="{46A078F3-0DDE-4FFA-8CEB-E0ED24731C60}">
      <dgm:prSet/>
      <dgm:spPr/>
      <dgm:t>
        <a:bodyPr/>
        <a:lstStyle/>
        <a:p>
          <a:r>
            <a:rPr lang="en-GB" b="1" dirty="0"/>
            <a:t>Build on the Change- </a:t>
          </a:r>
          <a:r>
            <a:rPr lang="en-GB" b="1" dirty="0">
              <a:solidFill>
                <a:srgbClr val="7030A0"/>
              </a:solidFill>
            </a:rPr>
            <a:t>Keep improving based on feedback- </a:t>
          </a:r>
          <a:br>
            <a:rPr lang="en-GB" b="1" dirty="0"/>
          </a:br>
          <a:r>
            <a:rPr lang="en-GB" b="1" dirty="0">
              <a:solidFill>
                <a:srgbClr val="0070C0"/>
              </a:solidFill>
            </a:rPr>
            <a:t>E.g.  Staff asked for simpler templates- we’re updating them now.</a:t>
          </a:r>
          <a:endParaRPr lang="en-US" b="1" dirty="0">
            <a:solidFill>
              <a:srgbClr val="0070C0"/>
            </a:solidFill>
          </a:endParaRPr>
        </a:p>
      </dgm:t>
    </dgm:pt>
    <dgm:pt modelId="{6EC380EA-B890-4171-966F-0A820538971B}" type="parTrans" cxnId="{5ADDB0E4-B804-4DAE-BE0D-C1C7879DC8FF}">
      <dgm:prSet/>
      <dgm:spPr/>
      <dgm:t>
        <a:bodyPr/>
        <a:lstStyle/>
        <a:p>
          <a:endParaRPr lang="en-US"/>
        </a:p>
      </dgm:t>
    </dgm:pt>
    <dgm:pt modelId="{21436043-9B8D-4C68-9524-CEF4A65C76FB}" type="sibTrans" cxnId="{5ADDB0E4-B804-4DAE-BE0D-C1C7879DC8FF}">
      <dgm:prSet/>
      <dgm:spPr/>
      <dgm:t>
        <a:bodyPr/>
        <a:lstStyle/>
        <a:p>
          <a:endParaRPr lang="en-US"/>
        </a:p>
      </dgm:t>
    </dgm:pt>
    <dgm:pt modelId="{FEC4EB1F-FA2C-46D0-9DD4-F26A0CD700C6}">
      <dgm:prSet/>
      <dgm:spPr/>
      <dgm:t>
        <a:bodyPr/>
        <a:lstStyle/>
        <a:p>
          <a:r>
            <a:rPr lang="en-GB" b="1" dirty="0"/>
            <a:t>Anchor the Change in Culture- </a:t>
          </a:r>
          <a:r>
            <a:rPr lang="en-GB" b="1" dirty="0">
              <a:solidFill>
                <a:srgbClr val="7030A0"/>
              </a:solidFill>
            </a:rPr>
            <a:t>Make the change part of daily routines and values- </a:t>
          </a:r>
          <a:br>
            <a:rPr lang="en-GB" b="1" dirty="0"/>
          </a:br>
          <a:r>
            <a:rPr lang="en-GB" b="1" dirty="0">
              <a:solidFill>
                <a:srgbClr val="0070C0"/>
              </a:solidFill>
            </a:rPr>
            <a:t>E.g. New staff are trained using the digital system from day one.</a:t>
          </a:r>
          <a:endParaRPr lang="en-US" b="1" dirty="0">
            <a:solidFill>
              <a:srgbClr val="0070C0"/>
            </a:solidFill>
          </a:endParaRPr>
        </a:p>
      </dgm:t>
    </dgm:pt>
    <dgm:pt modelId="{1A7CBD0D-17DF-439D-8A28-74964DF25CF5}" type="parTrans" cxnId="{96395C5E-1A13-4273-99B8-7CFD4DFAFAC2}">
      <dgm:prSet/>
      <dgm:spPr/>
      <dgm:t>
        <a:bodyPr/>
        <a:lstStyle/>
        <a:p>
          <a:endParaRPr lang="en-US"/>
        </a:p>
      </dgm:t>
    </dgm:pt>
    <dgm:pt modelId="{1AFEDDFA-9131-4E02-8A3E-B6456BF4BE60}" type="sibTrans" cxnId="{96395C5E-1A13-4273-99B8-7CFD4DFAFAC2}">
      <dgm:prSet/>
      <dgm:spPr/>
      <dgm:t>
        <a:bodyPr/>
        <a:lstStyle/>
        <a:p>
          <a:endParaRPr lang="en-US"/>
        </a:p>
      </dgm:t>
    </dgm:pt>
    <dgm:pt modelId="{9C57308F-EF6F-4B14-8E20-845BE116B378}" type="pres">
      <dgm:prSet presAssocID="{09222C30-ABE2-45AD-B72F-5912D3CF0E7F}" presName="root" presStyleCnt="0">
        <dgm:presLayoutVars>
          <dgm:dir/>
          <dgm:resizeHandles val="exact"/>
        </dgm:presLayoutVars>
      </dgm:prSet>
      <dgm:spPr/>
    </dgm:pt>
    <dgm:pt modelId="{CA645945-C465-44E6-B1DB-F911375FCE07}" type="pres">
      <dgm:prSet presAssocID="{A7768A5B-72E8-4A57-9965-80AF47852AD6}" presName="compNode" presStyleCnt="0"/>
      <dgm:spPr/>
    </dgm:pt>
    <dgm:pt modelId="{2AD09EF9-D912-4A18-87D8-C07BAF799F1B}" type="pres">
      <dgm:prSet presAssocID="{A7768A5B-72E8-4A57-9965-80AF47852AD6}" presName="bgRect" presStyleLbl="bgShp" presStyleIdx="0" presStyleCnt="8"/>
      <dgm:spPr/>
    </dgm:pt>
    <dgm:pt modelId="{3D1D2BAA-E5D8-4EBC-9BE0-E9459C82D403}" type="pres">
      <dgm:prSet presAssocID="{A7768A5B-72E8-4A57-9965-80AF47852AD6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EA52C9A2-3D08-4FA1-B7E6-0E786FD9DFE8}" type="pres">
      <dgm:prSet presAssocID="{A7768A5B-72E8-4A57-9965-80AF47852AD6}" presName="spaceRect" presStyleCnt="0"/>
      <dgm:spPr/>
    </dgm:pt>
    <dgm:pt modelId="{3C8D251E-FC9F-4929-BBCA-5BAE212F3D26}" type="pres">
      <dgm:prSet presAssocID="{A7768A5B-72E8-4A57-9965-80AF47852AD6}" presName="parTx" presStyleLbl="revTx" presStyleIdx="0" presStyleCnt="8">
        <dgm:presLayoutVars>
          <dgm:chMax val="0"/>
          <dgm:chPref val="0"/>
        </dgm:presLayoutVars>
      </dgm:prSet>
      <dgm:spPr/>
    </dgm:pt>
    <dgm:pt modelId="{94F8B86C-06B1-4B68-9510-3C3901146E7F}" type="pres">
      <dgm:prSet presAssocID="{462CCC9C-2CDD-497B-88C4-B30FF3399F3E}" presName="sibTrans" presStyleCnt="0"/>
      <dgm:spPr/>
    </dgm:pt>
    <dgm:pt modelId="{DE3721C6-D149-40FF-8F10-EF1013BE4763}" type="pres">
      <dgm:prSet presAssocID="{EF923F5A-EDF6-4C66-9002-60A6A6C83490}" presName="compNode" presStyleCnt="0"/>
      <dgm:spPr/>
    </dgm:pt>
    <dgm:pt modelId="{D2A2CF4D-5970-42EC-9398-351A56A5AAC8}" type="pres">
      <dgm:prSet presAssocID="{EF923F5A-EDF6-4C66-9002-60A6A6C83490}" presName="bgRect" presStyleLbl="bgShp" presStyleIdx="1" presStyleCnt="8"/>
      <dgm:spPr/>
    </dgm:pt>
    <dgm:pt modelId="{51D52E75-C045-422D-88ED-1EA11AB7A773}" type="pres">
      <dgm:prSet presAssocID="{EF923F5A-EDF6-4C66-9002-60A6A6C83490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C33F7C86-4F67-487C-9C0E-0C14B5F16D1B}" type="pres">
      <dgm:prSet presAssocID="{EF923F5A-EDF6-4C66-9002-60A6A6C83490}" presName="spaceRect" presStyleCnt="0"/>
      <dgm:spPr/>
    </dgm:pt>
    <dgm:pt modelId="{0F4C5B4A-AEBC-4852-8A9C-F46EF9A1D2FE}" type="pres">
      <dgm:prSet presAssocID="{EF923F5A-EDF6-4C66-9002-60A6A6C83490}" presName="parTx" presStyleLbl="revTx" presStyleIdx="1" presStyleCnt="8">
        <dgm:presLayoutVars>
          <dgm:chMax val="0"/>
          <dgm:chPref val="0"/>
        </dgm:presLayoutVars>
      </dgm:prSet>
      <dgm:spPr/>
    </dgm:pt>
    <dgm:pt modelId="{ACF05199-C66F-40BF-A63F-C87538DE42DF}" type="pres">
      <dgm:prSet presAssocID="{ABE266AD-1178-4FC9-BB74-90CB8CA34BDC}" presName="sibTrans" presStyleCnt="0"/>
      <dgm:spPr/>
    </dgm:pt>
    <dgm:pt modelId="{46355DC9-736E-4301-BA9B-0C827BD404B1}" type="pres">
      <dgm:prSet presAssocID="{DD87491D-5E94-4658-9872-457857DEAE9D}" presName="compNode" presStyleCnt="0"/>
      <dgm:spPr/>
    </dgm:pt>
    <dgm:pt modelId="{B308886F-BE0A-426F-8833-B761C8755E90}" type="pres">
      <dgm:prSet presAssocID="{DD87491D-5E94-4658-9872-457857DEAE9D}" presName="bgRect" presStyleLbl="bgShp" presStyleIdx="2" presStyleCnt="8"/>
      <dgm:spPr/>
    </dgm:pt>
    <dgm:pt modelId="{1E4DC9A0-54D9-448B-A9DB-A3C5BE6292F7}" type="pres">
      <dgm:prSet presAssocID="{DD87491D-5E94-4658-9872-457857DEAE9D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B80F62B0-D067-4099-89CD-C1AF41BD79C9}" type="pres">
      <dgm:prSet presAssocID="{DD87491D-5E94-4658-9872-457857DEAE9D}" presName="spaceRect" presStyleCnt="0"/>
      <dgm:spPr/>
    </dgm:pt>
    <dgm:pt modelId="{4E37D658-991D-4A1B-A9FE-EAE2F9ADD98B}" type="pres">
      <dgm:prSet presAssocID="{DD87491D-5E94-4658-9872-457857DEAE9D}" presName="parTx" presStyleLbl="revTx" presStyleIdx="2" presStyleCnt="8">
        <dgm:presLayoutVars>
          <dgm:chMax val="0"/>
          <dgm:chPref val="0"/>
        </dgm:presLayoutVars>
      </dgm:prSet>
      <dgm:spPr/>
    </dgm:pt>
    <dgm:pt modelId="{FB37DD2B-9064-44EA-8EC2-8BCEEB579E32}" type="pres">
      <dgm:prSet presAssocID="{C0DB2E0E-2CE4-462A-AB0A-4A61CE14C8A7}" presName="sibTrans" presStyleCnt="0"/>
      <dgm:spPr/>
    </dgm:pt>
    <dgm:pt modelId="{2195B1F3-1D49-4291-93B8-EDDB055EF22B}" type="pres">
      <dgm:prSet presAssocID="{98E6CA36-6D96-4770-A79C-CEFF0E908455}" presName="compNode" presStyleCnt="0"/>
      <dgm:spPr/>
    </dgm:pt>
    <dgm:pt modelId="{B262B5D9-CE2E-464F-AAC0-657935D53F7C}" type="pres">
      <dgm:prSet presAssocID="{98E6CA36-6D96-4770-A79C-CEFF0E908455}" presName="bgRect" presStyleLbl="bgShp" presStyleIdx="3" presStyleCnt="8"/>
      <dgm:spPr/>
    </dgm:pt>
    <dgm:pt modelId="{1A76D37D-3AAD-44AE-8332-3F2D10D538AF}" type="pres">
      <dgm:prSet presAssocID="{98E6CA36-6D96-4770-A79C-CEFF0E908455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B127FA9B-C465-4782-ABB6-34B8434D7978}" type="pres">
      <dgm:prSet presAssocID="{98E6CA36-6D96-4770-A79C-CEFF0E908455}" presName="spaceRect" presStyleCnt="0"/>
      <dgm:spPr/>
    </dgm:pt>
    <dgm:pt modelId="{0C75ECF3-D6A1-4B81-91D2-C1ECF144896C}" type="pres">
      <dgm:prSet presAssocID="{98E6CA36-6D96-4770-A79C-CEFF0E908455}" presName="parTx" presStyleLbl="revTx" presStyleIdx="3" presStyleCnt="8">
        <dgm:presLayoutVars>
          <dgm:chMax val="0"/>
          <dgm:chPref val="0"/>
        </dgm:presLayoutVars>
      </dgm:prSet>
      <dgm:spPr/>
    </dgm:pt>
    <dgm:pt modelId="{17410AB1-2C35-431B-8257-4881FE84DD1E}" type="pres">
      <dgm:prSet presAssocID="{BC48C7A5-F1C8-4C76-B773-A5695D8A896B}" presName="sibTrans" presStyleCnt="0"/>
      <dgm:spPr/>
    </dgm:pt>
    <dgm:pt modelId="{8C3ACA62-7FE4-492C-883E-9DCC8633AAD6}" type="pres">
      <dgm:prSet presAssocID="{708B119B-60F1-462E-A788-3A31D6744A4E}" presName="compNode" presStyleCnt="0"/>
      <dgm:spPr/>
    </dgm:pt>
    <dgm:pt modelId="{22B598CD-326E-4BE1-A292-E769B321E169}" type="pres">
      <dgm:prSet presAssocID="{708B119B-60F1-462E-A788-3A31D6744A4E}" presName="bgRect" presStyleLbl="bgShp" presStyleIdx="4" presStyleCnt="8"/>
      <dgm:spPr/>
    </dgm:pt>
    <dgm:pt modelId="{7ED2FFD0-A676-4AA1-9CEA-B87DCEA9FE26}" type="pres">
      <dgm:prSet presAssocID="{708B119B-60F1-462E-A788-3A31D6744A4E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47D06676-B104-4B73-8E33-A0FA792CEBD7}" type="pres">
      <dgm:prSet presAssocID="{708B119B-60F1-462E-A788-3A31D6744A4E}" presName="spaceRect" presStyleCnt="0"/>
      <dgm:spPr/>
    </dgm:pt>
    <dgm:pt modelId="{3A229BD5-FF47-405A-B864-07F37E2495CF}" type="pres">
      <dgm:prSet presAssocID="{708B119B-60F1-462E-A788-3A31D6744A4E}" presName="parTx" presStyleLbl="revTx" presStyleIdx="4" presStyleCnt="8">
        <dgm:presLayoutVars>
          <dgm:chMax val="0"/>
          <dgm:chPref val="0"/>
        </dgm:presLayoutVars>
      </dgm:prSet>
      <dgm:spPr/>
    </dgm:pt>
    <dgm:pt modelId="{2151CBC6-423A-4620-A2C0-665271B88674}" type="pres">
      <dgm:prSet presAssocID="{047E990A-1C1C-4694-9BB3-C919C33CCFDA}" presName="sibTrans" presStyleCnt="0"/>
      <dgm:spPr/>
    </dgm:pt>
    <dgm:pt modelId="{83C08207-7D8C-4790-8328-51206D3CA4CE}" type="pres">
      <dgm:prSet presAssocID="{0623C3A2-166C-4391-B5A1-C64BF6B09930}" presName="compNode" presStyleCnt="0"/>
      <dgm:spPr/>
    </dgm:pt>
    <dgm:pt modelId="{F6635DB3-B1CB-4846-B6DF-5E24661C1A1F}" type="pres">
      <dgm:prSet presAssocID="{0623C3A2-166C-4391-B5A1-C64BF6B09930}" presName="bgRect" presStyleLbl="bgShp" presStyleIdx="5" presStyleCnt="8"/>
      <dgm:spPr/>
    </dgm:pt>
    <dgm:pt modelId="{478ECC35-6B75-4D22-9B25-9B5EFECAAE27}" type="pres">
      <dgm:prSet presAssocID="{0623C3A2-166C-4391-B5A1-C64BF6B09930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cracker"/>
        </a:ext>
      </dgm:extLst>
    </dgm:pt>
    <dgm:pt modelId="{CBA291A2-8726-4523-AAC6-B7D8F3FAA944}" type="pres">
      <dgm:prSet presAssocID="{0623C3A2-166C-4391-B5A1-C64BF6B09930}" presName="spaceRect" presStyleCnt="0"/>
      <dgm:spPr/>
    </dgm:pt>
    <dgm:pt modelId="{3859BAE9-EA3A-4462-AA9D-17251784A8D3}" type="pres">
      <dgm:prSet presAssocID="{0623C3A2-166C-4391-B5A1-C64BF6B09930}" presName="parTx" presStyleLbl="revTx" presStyleIdx="5" presStyleCnt="8">
        <dgm:presLayoutVars>
          <dgm:chMax val="0"/>
          <dgm:chPref val="0"/>
        </dgm:presLayoutVars>
      </dgm:prSet>
      <dgm:spPr/>
    </dgm:pt>
    <dgm:pt modelId="{EEFBCB69-A15C-439A-9E7E-7031E458CCB2}" type="pres">
      <dgm:prSet presAssocID="{4887377B-A580-46EA-83A4-92A7D145FC31}" presName="sibTrans" presStyleCnt="0"/>
      <dgm:spPr/>
    </dgm:pt>
    <dgm:pt modelId="{721FBD63-DCC6-4968-A15D-E4C45493D362}" type="pres">
      <dgm:prSet presAssocID="{46A078F3-0DDE-4FFA-8CEB-E0ED24731C60}" presName="compNode" presStyleCnt="0"/>
      <dgm:spPr/>
    </dgm:pt>
    <dgm:pt modelId="{8F405D04-08D8-49B3-A3BA-2490C7E31D9C}" type="pres">
      <dgm:prSet presAssocID="{46A078F3-0DDE-4FFA-8CEB-E0ED24731C60}" presName="bgRect" presStyleLbl="bgShp" presStyleIdx="6" presStyleCnt="8"/>
      <dgm:spPr/>
    </dgm:pt>
    <dgm:pt modelId="{8A1ABE10-459B-4F01-8F93-3A4B0FFAA776}" type="pres">
      <dgm:prSet presAssocID="{46A078F3-0DDE-4FFA-8CEB-E0ED24731C60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B01FBA0F-C9D4-4C2D-AB97-5F3558A1F257}" type="pres">
      <dgm:prSet presAssocID="{46A078F3-0DDE-4FFA-8CEB-E0ED24731C60}" presName="spaceRect" presStyleCnt="0"/>
      <dgm:spPr/>
    </dgm:pt>
    <dgm:pt modelId="{636F41E6-B9C7-4DFC-9E47-D540A3E0C3C3}" type="pres">
      <dgm:prSet presAssocID="{46A078F3-0DDE-4FFA-8CEB-E0ED24731C60}" presName="parTx" presStyleLbl="revTx" presStyleIdx="6" presStyleCnt="8">
        <dgm:presLayoutVars>
          <dgm:chMax val="0"/>
          <dgm:chPref val="0"/>
        </dgm:presLayoutVars>
      </dgm:prSet>
      <dgm:spPr/>
    </dgm:pt>
    <dgm:pt modelId="{6747449F-6A79-4E05-AD98-6CA41E5726DC}" type="pres">
      <dgm:prSet presAssocID="{21436043-9B8D-4C68-9524-CEF4A65C76FB}" presName="sibTrans" presStyleCnt="0"/>
      <dgm:spPr/>
    </dgm:pt>
    <dgm:pt modelId="{2CB4E445-A0A9-4E2F-A114-89228FD3B976}" type="pres">
      <dgm:prSet presAssocID="{FEC4EB1F-FA2C-46D0-9DD4-F26A0CD700C6}" presName="compNode" presStyleCnt="0"/>
      <dgm:spPr/>
    </dgm:pt>
    <dgm:pt modelId="{FFB2B0B2-00DF-4631-A7F7-E8FF1C7B7A38}" type="pres">
      <dgm:prSet presAssocID="{FEC4EB1F-FA2C-46D0-9DD4-F26A0CD700C6}" presName="bgRect" presStyleLbl="bgShp" presStyleIdx="7" presStyleCnt="8"/>
      <dgm:spPr/>
    </dgm:pt>
    <dgm:pt modelId="{93761604-E843-41FA-862C-AFF2F22B0656}" type="pres">
      <dgm:prSet presAssocID="{FEC4EB1F-FA2C-46D0-9DD4-F26A0CD700C6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chor"/>
        </a:ext>
      </dgm:extLst>
    </dgm:pt>
    <dgm:pt modelId="{BD31B15F-C246-47A9-A361-AD23DD9C6BF6}" type="pres">
      <dgm:prSet presAssocID="{FEC4EB1F-FA2C-46D0-9DD4-F26A0CD700C6}" presName="spaceRect" presStyleCnt="0"/>
      <dgm:spPr/>
    </dgm:pt>
    <dgm:pt modelId="{0E8D7BE2-E421-4663-B8B2-16C3DBA57F65}" type="pres">
      <dgm:prSet presAssocID="{FEC4EB1F-FA2C-46D0-9DD4-F26A0CD700C6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4663F102-32A8-4629-BE5F-5FDFF6206AC9}" type="presOf" srcId="{46A078F3-0DDE-4FFA-8CEB-E0ED24731C60}" destId="{636F41E6-B9C7-4DFC-9E47-D540A3E0C3C3}" srcOrd="0" destOrd="0" presId="urn:microsoft.com/office/officeart/2018/2/layout/IconVerticalSolidList"/>
    <dgm:cxn modelId="{D4D38811-3D76-4C4E-95A3-BA6F81FED008}" type="presOf" srcId="{0623C3A2-166C-4391-B5A1-C64BF6B09930}" destId="{3859BAE9-EA3A-4462-AA9D-17251784A8D3}" srcOrd="0" destOrd="0" presId="urn:microsoft.com/office/officeart/2018/2/layout/IconVerticalSolidList"/>
    <dgm:cxn modelId="{C9B6D611-40BB-459F-B2AA-2B38DA4FC873}" srcId="{09222C30-ABE2-45AD-B72F-5912D3CF0E7F}" destId="{708B119B-60F1-462E-A788-3A31D6744A4E}" srcOrd="4" destOrd="0" parTransId="{BD81E93F-70BD-4A39-8BC9-664BF001068E}" sibTransId="{047E990A-1C1C-4694-9BB3-C919C33CCFDA}"/>
    <dgm:cxn modelId="{1605061D-D8DA-499F-809D-582F14E57027}" srcId="{09222C30-ABE2-45AD-B72F-5912D3CF0E7F}" destId="{0623C3A2-166C-4391-B5A1-C64BF6B09930}" srcOrd="5" destOrd="0" parTransId="{62173946-7042-4AD5-ADEA-BAB4074CF318}" sibTransId="{4887377B-A580-46EA-83A4-92A7D145FC31}"/>
    <dgm:cxn modelId="{2130AB33-8CC2-4875-8D8E-60FF4D59D71E}" srcId="{09222C30-ABE2-45AD-B72F-5912D3CF0E7F}" destId="{98E6CA36-6D96-4770-A79C-CEFF0E908455}" srcOrd="3" destOrd="0" parTransId="{25A2ACEA-C3B8-42E6-A807-F4AA961B4B6A}" sibTransId="{BC48C7A5-F1C8-4C76-B773-A5695D8A896B}"/>
    <dgm:cxn modelId="{664D443D-4F60-4715-932D-AB720E2A42D1}" srcId="{09222C30-ABE2-45AD-B72F-5912D3CF0E7F}" destId="{DD87491D-5E94-4658-9872-457857DEAE9D}" srcOrd="2" destOrd="0" parTransId="{C1D4150A-F60F-4D95-AB20-EB8D7B3A78E4}" sibTransId="{C0DB2E0E-2CE4-462A-AB0A-4A61CE14C8A7}"/>
    <dgm:cxn modelId="{96395C5E-1A13-4273-99B8-7CFD4DFAFAC2}" srcId="{09222C30-ABE2-45AD-B72F-5912D3CF0E7F}" destId="{FEC4EB1F-FA2C-46D0-9DD4-F26A0CD700C6}" srcOrd="7" destOrd="0" parTransId="{1A7CBD0D-17DF-439D-8A28-74964DF25CF5}" sibTransId="{1AFEDDFA-9131-4E02-8A3E-B6456BF4BE60}"/>
    <dgm:cxn modelId="{81B05975-FA42-4B8F-9281-D4DF88350248}" type="presOf" srcId="{DD87491D-5E94-4658-9872-457857DEAE9D}" destId="{4E37D658-991D-4A1B-A9FE-EAE2F9ADD98B}" srcOrd="0" destOrd="0" presId="urn:microsoft.com/office/officeart/2018/2/layout/IconVerticalSolidList"/>
    <dgm:cxn modelId="{DF467487-E624-42D4-BAB4-D343706EEA03}" srcId="{09222C30-ABE2-45AD-B72F-5912D3CF0E7F}" destId="{EF923F5A-EDF6-4C66-9002-60A6A6C83490}" srcOrd="1" destOrd="0" parTransId="{26067D92-03AE-4478-BD52-CEE368D6DE92}" sibTransId="{ABE266AD-1178-4FC9-BB74-90CB8CA34BDC}"/>
    <dgm:cxn modelId="{996CCF88-B731-49FF-9528-CA3553E3384E}" srcId="{09222C30-ABE2-45AD-B72F-5912D3CF0E7F}" destId="{A7768A5B-72E8-4A57-9965-80AF47852AD6}" srcOrd="0" destOrd="0" parTransId="{F53267E6-184C-46D3-A5DC-3AF3DAB82B63}" sibTransId="{462CCC9C-2CDD-497B-88C4-B30FF3399F3E}"/>
    <dgm:cxn modelId="{9A8FE896-818D-4089-AD60-527775FA2259}" type="presOf" srcId="{FEC4EB1F-FA2C-46D0-9DD4-F26A0CD700C6}" destId="{0E8D7BE2-E421-4663-B8B2-16C3DBA57F65}" srcOrd="0" destOrd="0" presId="urn:microsoft.com/office/officeart/2018/2/layout/IconVerticalSolidList"/>
    <dgm:cxn modelId="{B2285AA1-F428-4A4F-A8B5-D4FB755C4801}" type="presOf" srcId="{EF923F5A-EDF6-4C66-9002-60A6A6C83490}" destId="{0F4C5B4A-AEBC-4852-8A9C-F46EF9A1D2FE}" srcOrd="0" destOrd="0" presId="urn:microsoft.com/office/officeart/2018/2/layout/IconVerticalSolidList"/>
    <dgm:cxn modelId="{97B34BC7-7EAA-4852-9071-EA6EE06A8B5F}" type="presOf" srcId="{09222C30-ABE2-45AD-B72F-5912D3CF0E7F}" destId="{9C57308F-EF6F-4B14-8E20-845BE116B378}" srcOrd="0" destOrd="0" presId="urn:microsoft.com/office/officeart/2018/2/layout/IconVerticalSolidList"/>
    <dgm:cxn modelId="{FEDFD7D8-6FD9-4F57-8D9D-377F55FF1429}" type="presOf" srcId="{98E6CA36-6D96-4770-A79C-CEFF0E908455}" destId="{0C75ECF3-D6A1-4B81-91D2-C1ECF144896C}" srcOrd="0" destOrd="0" presId="urn:microsoft.com/office/officeart/2018/2/layout/IconVerticalSolidList"/>
    <dgm:cxn modelId="{5ADDB0E4-B804-4DAE-BE0D-C1C7879DC8FF}" srcId="{09222C30-ABE2-45AD-B72F-5912D3CF0E7F}" destId="{46A078F3-0DDE-4FFA-8CEB-E0ED24731C60}" srcOrd="6" destOrd="0" parTransId="{6EC380EA-B890-4171-966F-0A820538971B}" sibTransId="{21436043-9B8D-4C68-9524-CEF4A65C76FB}"/>
    <dgm:cxn modelId="{04ABE7EA-B324-4A6F-B5A2-DBF458AF8CB1}" type="presOf" srcId="{708B119B-60F1-462E-A788-3A31D6744A4E}" destId="{3A229BD5-FF47-405A-B864-07F37E2495CF}" srcOrd="0" destOrd="0" presId="urn:microsoft.com/office/officeart/2018/2/layout/IconVerticalSolidList"/>
    <dgm:cxn modelId="{58D29CFC-7DBE-42B8-99B9-D9F18628E278}" type="presOf" srcId="{A7768A5B-72E8-4A57-9965-80AF47852AD6}" destId="{3C8D251E-FC9F-4929-BBCA-5BAE212F3D26}" srcOrd="0" destOrd="0" presId="urn:microsoft.com/office/officeart/2018/2/layout/IconVerticalSolidList"/>
    <dgm:cxn modelId="{166C1F3E-7517-465D-9881-C7FB170B3F57}" type="presParOf" srcId="{9C57308F-EF6F-4B14-8E20-845BE116B378}" destId="{CA645945-C465-44E6-B1DB-F911375FCE07}" srcOrd="0" destOrd="0" presId="urn:microsoft.com/office/officeart/2018/2/layout/IconVerticalSolidList"/>
    <dgm:cxn modelId="{9B6702AD-D782-4FA3-B2E0-E3E6AAFD4BCE}" type="presParOf" srcId="{CA645945-C465-44E6-B1DB-F911375FCE07}" destId="{2AD09EF9-D912-4A18-87D8-C07BAF799F1B}" srcOrd="0" destOrd="0" presId="urn:microsoft.com/office/officeart/2018/2/layout/IconVerticalSolidList"/>
    <dgm:cxn modelId="{05D90809-73C2-4886-8F86-755639594769}" type="presParOf" srcId="{CA645945-C465-44E6-B1DB-F911375FCE07}" destId="{3D1D2BAA-E5D8-4EBC-9BE0-E9459C82D403}" srcOrd="1" destOrd="0" presId="urn:microsoft.com/office/officeart/2018/2/layout/IconVerticalSolidList"/>
    <dgm:cxn modelId="{7FFA6261-0E33-4098-9F2E-2ABDF659B9B4}" type="presParOf" srcId="{CA645945-C465-44E6-B1DB-F911375FCE07}" destId="{EA52C9A2-3D08-4FA1-B7E6-0E786FD9DFE8}" srcOrd="2" destOrd="0" presId="urn:microsoft.com/office/officeart/2018/2/layout/IconVerticalSolidList"/>
    <dgm:cxn modelId="{9BBFD751-25ED-4622-9032-52F881F140D6}" type="presParOf" srcId="{CA645945-C465-44E6-B1DB-F911375FCE07}" destId="{3C8D251E-FC9F-4929-BBCA-5BAE212F3D26}" srcOrd="3" destOrd="0" presId="urn:microsoft.com/office/officeart/2018/2/layout/IconVerticalSolidList"/>
    <dgm:cxn modelId="{3868E45B-B09D-46E4-A949-7BD6EFBC8567}" type="presParOf" srcId="{9C57308F-EF6F-4B14-8E20-845BE116B378}" destId="{94F8B86C-06B1-4B68-9510-3C3901146E7F}" srcOrd="1" destOrd="0" presId="urn:microsoft.com/office/officeart/2018/2/layout/IconVerticalSolidList"/>
    <dgm:cxn modelId="{81C093D1-B220-493A-AB91-5D84F0AC40C3}" type="presParOf" srcId="{9C57308F-EF6F-4B14-8E20-845BE116B378}" destId="{DE3721C6-D149-40FF-8F10-EF1013BE4763}" srcOrd="2" destOrd="0" presId="urn:microsoft.com/office/officeart/2018/2/layout/IconVerticalSolidList"/>
    <dgm:cxn modelId="{B049A69F-1049-4DCB-98EB-653B455BBA28}" type="presParOf" srcId="{DE3721C6-D149-40FF-8F10-EF1013BE4763}" destId="{D2A2CF4D-5970-42EC-9398-351A56A5AAC8}" srcOrd="0" destOrd="0" presId="urn:microsoft.com/office/officeart/2018/2/layout/IconVerticalSolidList"/>
    <dgm:cxn modelId="{0D3033F1-4411-405A-874C-51EF4440DD23}" type="presParOf" srcId="{DE3721C6-D149-40FF-8F10-EF1013BE4763}" destId="{51D52E75-C045-422D-88ED-1EA11AB7A773}" srcOrd="1" destOrd="0" presId="urn:microsoft.com/office/officeart/2018/2/layout/IconVerticalSolidList"/>
    <dgm:cxn modelId="{396D211F-6F35-468D-901D-F567545F00FA}" type="presParOf" srcId="{DE3721C6-D149-40FF-8F10-EF1013BE4763}" destId="{C33F7C86-4F67-487C-9C0E-0C14B5F16D1B}" srcOrd="2" destOrd="0" presId="urn:microsoft.com/office/officeart/2018/2/layout/IconVerticalSolidList"/>
    <dgm:cxn modelId="{FA2213AC-1B40-45EB-AD6E-F59E03671BAD}" type="presParOf" srcId="{DE3721C6-D149-40FF-8F10-EF1013BE4763}" destId="{0F4C5B4A-AEBC-4852-8A9C-F46EF9A1D2FE}" srcOrd="3" destOrd="0" presId="urn:microsoft.com/office/officeart/2018/2/layout/IconVerticalSolidList"/>
    <dgm:cxn modelId="{545A06F4-95AC-4097-A98C-9E848059BA8B}" type="presParOf" srcId="{9C57308F-EF6F-4B14-8E20-845BE116B378}" destId="{ACF05199-C66F-40BF-A63F-C87538DE42DF}" srcOrd="3" destOrd="0" presId="urn:microsoft.com/office/officeart/2018/2/layout/IconVerticalSolidList"/>
    <dgm:cxn modelId="{8EF15A04-4ACB-4B3D-BA93-BEBA8492A138}" type="presParOf" srcId="{9C57308F-EF6F-4B14-8E20-845BE116B378}" destId="{46355DC9-736E-4301-BA9B-0C827BD404B1}" srcOrd="4" destOrd="0" presId="urn:microsoft.com/office/officeart/2018/2/layout/IconVerticalSolidList"/>
    <dgm:cxn modelId="{1054522C-95A0-42E8-8373-BE0AED4197AF}" type="presParOf" srcId="{46355DC9-736E-4301-BA9B-0C827BD404B1}" destId="{B308886F-BE0A-426F-8833-B761C8755E90}" srcOrd="0" destOrd="0" presId="urn:microsoft.com/office/officeart/2018/2/layout/IconVerticalSolidList"/>
    <dgm:cxn modelId="{303A3AB0-11DC-4D49-9378-FFF20ABF382A}" type="presParOf" srcId="{46355DC9-736E-4301-BA9B-0C827BD404B1}" destId="{1E4DC9A0-54D9-448B-A9DB-A3C5BE6292F7}" srcOrd="1" destOrd="0" presId="urn:microsoft.com/office/officeart/2018/2/layout/IconVerticalSolidList"/>
    <dgm:cxn modelId="{C434119B-BE4E-41EF-91E4-6049BB368D33}" type="presParOf" srcId="{46355DC9-736E-4301-BA9B-0C827BD404B1}" destId="{B80F62B0-D067-4099-89CD-C1AF41BD79C9}" srcOrd="2" destOrd="0" presId="urn:microsoft.com/office/officeart/2018/2/layout/IconVerticalSolidList"/>
    <dgm:cxn modelId="{E7FD757B-03F5-4859-A7D7-1F9759572DD4}" type="presParOf" srcId="{46355DC9-736E-4301-BA9B-0C827BD404B1}" destId="{4E37D658-991D-4A1B-A9FE-EAE2F9ADD98B}" srcOrd="3" destOrd="0" presId="urn:microsoft.com/office/officeart/2018/2/layout/IconVerticalSolidList"/>
    <dgm:cxn modelId="{6CFF3A9B-2FFE-44F8-974C-93AF06E0FD9D}" type="presParOf" srcId="{9C57308F-EF6F-4B14-8E20-845BE116B378}" destId="{FB37DD2B-9064-44EA-8EC2-8BCEEB579E32}" srcOrd="5" destOrd="0" presId="urn:microsoft.com/office/officeart/2018/2/layout/IconVerticalSolidList"/>
    <dgm:cxn modelId="{3EABFA71-949F-4939-94CC-AAF27BDF9CBB}" type="presParOf" srcId="{9C57308F-EF6F-4B14-8E20-845BE116B378}" destId="{2195B1F3-1D49-4291-93B8-EDDB055EF22B}" srcOrd="6" destOrd="0" presId="urn:microsoft.com/office/officeart/2018/2/layout/IconVerticalSolidList"/>
    <dgm:cxn modelId="{636C7485-C416-4BE9-984C-CE398B174C37}" type="presParOf" srcId="{2195B1F3-1D49-4291-93B8-EDDB055EF22B}" destId="{B262B5D9-CE2E-464F-AAC0-657935D53F7C}" srcOrd="0" destOrd="0" presId="urn:microsoft.com/office/officeart/2018/2/layout/IconVerticalSolidList"/>
    <dgm:cxn modelId="{A58F3913-7A08-426D-951B-9EE1674B3633}" type="presParOf" srcId="{2195B1F3-1D49-4291-93B8-EDDB055EF22B}" destId="{1A76D37D-3AAD-44AE-8332-3F2D10D538AF}" srcOrd="1" destOrd="0" presId="urn:microsoft.com/office/officeart/2018/2/layout/IconVerticalSolidList"/>
    <dgm:cxn modelId="{F00E90A3-E48F-4136-A3B1-7114519B0EFC}" type="presParOf" srcId="{2195B1F3-1D49-4291-93B8-EDDB055EF22B}" destId="{B127FA9B-C465-4782-ABB6-34B8434D7978}" srcOrd="2" destOrd="0" presId="urn:microsoft.com/office/officeart/2018/2/layout/IconVerticalSolidList"/>
    <dgm:cxn modelId="{952DD503-E267-4BF7-B948-5CBEC323D8AF}" type="presParOf" srcId="{2195B1F3-1D49-4291-93B8-EDDB055EF22B}" destId="{0C75ECF3-D6A1-4B81-91D2-C1ECF144896C}" srcOrd="3" destOrd="0" presId="urn:microsoft.com/office/officeart/2018/2/layout/IconVerticalSolidList"/>
    <dgm:cxn modelId="{6B0FAD59-8CF0-4C24-A680-A218C27D8A50}" type="presParOf" srcId="{9C57308F-EF6F-4B14-8E20-845BE116B378}" destId="{17410AB1-2C35-431B-8257-4881FE84DD1E}" srcOrd="7" destOrd="0" presId="urn:microsoft.com/office/officeart/2018/2/layout/IconVerticalSolidList"/>
    <dgm:cxn modelId="{25EE9E09-2F65-495D-8799-296BB6AF65CA}" type="presParOf" srcId="{9C57308F-EF6F-4B14-8E20-845BE116B378}" destId="{8C3ACA62-7FE4-492C-883E-9DCC8633AAD6}" srcOrd="8" destOrd="0" presId="urn:microsoft.com/office/officeart/2018/2/layout/IconVerticalSolidList"/>
    <dgm:cxn modelId="{B9CA206D-BC14-47E1-AB1E-372FDD9BA65A}" type="presParOf" srcId="{8C3ACA62-7FE4-492C-883E-9DCC8633AAD6}" destId="{22B598CD-326E-4BE1-A292-E769B321E169}" srcOrd="0" destOrd="0" presId="urn:microsoft.com/office/officeart/2018/2/layout/IconVerticalSolidList"/>
    <dgm:cxn modelId="{D1976B98-E5CF-4DB7-B3E1-B12A2C81ECA0}" type="presParOf" srcId="{8C3ACA62-7FE4-492C-883E-9DCC8633AAD6}" destId="{7ED2FFD0-A676-4AA1-9CEA-B87DCEA9FE26}" srcOrd="1" destOrd="0" presId="urn:microsoft.com/office/officeart/2018/2/layout/IconVerticalSolidList"/>
    <dgm:cxn modelId="{E9A0215A-C1F4-4F7A-AA76-3D651902ECE0}" type="presParOf" srcId="{8C3ACA62-7FE4-492C-883E-9DCC8633AAD6}" destId="{47D06676-B104-4B73-8E33-A0FA792CEBD7}" srcOrd="2" destOrd="0" presId="urn:microsoft.com/office/officeart/2018/2/layout/IconVerticalSolidList"/>
    <dgm:cxn modelId="{A1F2CC31-1BAA-47DD-937F-BB27BE3011E2}" type="presParOf" srcId="{8C3ACA62-7FE4-492C-883E-9DCC8633AAD6}" destId="{3A229BD5-FF47-405A-B864-07F37E2495CF}" srcOrd="3" destOrd="0" presId="urn:microsoft.com/office/officeart/2018/2/layout/IconVerticalSolidList"/>
    <dgm:cxn modelId="{D0985FAF-5A57-43EE-B8CB-F40CE823600E}" type="presParOf" srcId="{9C57308F-EF6F-4B14-8E20-845BE116B378}" destId="{2151CBC6-423A-4620-A2C0-665271B88674}" srcOrd="9" destOrd="0" presId="urn:microsoft.com/office/officeart/2018/2/layout/IconVerticalSolidList"/>
    <dgm:cxn modelId="{3A25BC7C-7622-425D-9FA1-4BF8C6F7EA73}" type="presParOf" srcId="{9C57308F-EF6F-4B14-8E20-845BE116B378}" destId="{83C08207-7D8C-4790-8328-51206D3CA4CE}" srcOrd="10" destOrd="0" presId="urn:microsoft.com/office/officeart/2018/2/layout/IconVerticalSolidList"/>
    <dgm:cxn modelId="{FEC82319-7315-4E59-AB49-DAA0721A3595}" type="presParOf" srcId="{83C08207-7D8C-4790-8328-51206D3CA4CE}" destId="{F6635DB3-B1CB-4846-B6DF-5E24661C1A1F}" srcOrd="0" destOrd="0" presId="urn:microsoft.com/office/officeart/2018/2/layout/IconVerticalSolidList"/>
    <dgm:cxn modelId="{C53C9671-B477-4463-A71B-99896BE81F73}" type="presParOf" srcId="{83C08207-7D8C-4790-8328-51206D3CA4CE}" destId="{478ECC35-6B75-4D22-9B25-9B5EFECAAE27}" srcOrd="1" destOrd="0" presId="urn:microsoft.com/office/officeart/2018/2/layout/IconVerticalSolidList"/>
    <dgm:cxn modelId="{9C9B3B6F-157A-46F2-B195-4C61FBAA3B05}" type="presParOf" srcId="{83C08207-7D8C-4790-8328-51206D3CA4CE}" destId="{CBA291A2-8726-4523-AAC6-B7D8F3FAA944}" srcOrd="2" destOrd="0" presId="urn:microsoft.com/office/officeart/2018/2/layout/IconVerticalSolidList"/>
    <dgm:cxn modelId="{5A7BB193-FD68-407B-9687-54D2084D932D}" type="presParOf" srcId="{83C08207-7D8C-4790-8328-51206D3CA4CE}" destId="{3859BAE9-EA3A-4462-AA9D-17251784A8D3}" srcOrd="3" destOrd="0" presId="urn:microsoft.com/office/officeart/2018/2/layout/IconVerticalSolidList"/>
    <dgm:cxn modelId="{2CBCCE9E-CD5F-49B7-B2A4-E8E8EA9353A7}" type="presParOf" srcId="{9C57308F-EF6F-4B14-8E20-845BE116B378}" destId="{EEFBCB69-A15C-439A-9E7E-7031E458CCB2}" srcOrd="11" destOrd="0" presId="urn:microsoft.com/office/officeart/2018/2/layout/IconVerticalSolidList"/>
    <dgm:cxn modelId="{7DCAD574-6E9E-494F-B229-0E62DB923B83}" type="presParOf" srcId="{9C57308F-EF6F-4B14-8E20-845BE116B378}" destId="{721FBD63-DCC6-4968-A15D-E4C45493D362}" srcOrd="12" destOrd="0" presId="urn:microsoft.com/office/officeart/2018/2/layout/IconVerticalSolidList"/>
    <dgm:cxn modelId="{6945D7B9-3085-422B-A590-44B4265CEEEB}" type="presParOf" srcId="{721FBD63-DCC6-4968-A15D-E4C45493D362}" destId="{8F405D04-08D8-49B3-A3BA-2490C7E31D9C}" srcOrd="0" destOrd="0" presId="urn:microsoft.com/office/officeart/2018/2/layout/IconVerticalSolidList"/>
    <dgm:cxn modelId="{90533F93-93CD-480C-A3E2-C988D1D442A7}" type="presParOf" srcId="{721FBD63-DCC6-4968-A15D-E4C45493D362}" destId="{8A1ABE10-459B-4F01-8F93-3A4B0FFAA776}" srcOrd="1" destOrd="0" presId="urn:microsoft.com/office/officeart/2018/2/layout/IconVerticalSolidList"/>
    <dgm:cxn modelId="{B9C45B25-FBDD-4D6B-8968-256D09B8B4A8}" type="presParOf" srcId="{721FBD63-DCC6-4968-A15D-E4C45493D362}" destId="{B01FBA0F-C9D4-4C2D-AB97-5F3558A1F257}" srcOrd="2" destOrd="0" presId="urn:microsoft.com/office/officeart/2018/2/layout/IconVerticalSolidList"/>
    <dgm:cxn modelId="{4D0271C5-3B7C-47FA-9C47-C9C131435D7A}" type="presParOf" srcId="{721FBD63-DCC6-4968-A15D-E4C45493D362}" destId="{636F41E6-B9C7-4DFC-9E47-D540A3E0C3C3}" srcOrd="3" destOrd="0" presId="urn:microsoft.com/office/officeart/2018/2/layout/IconVerticalSolidList"/>
    <dgm:cxn modelId="{97FDD277-16A0-45C9-B0AE-8A7BC1556F49}" type="presParOf" srcId="{9C57308F-EF6F-4B14-8E20-845BE116B378}" destId="{6747449F-6A79-4E05-AD98-6CA41E5726DC}" srcOrd="13" destOrd="0" presId="urn:microsoft.com/office/officeart/2018/2/layout/IconVerticalSolidList"/>
    <dgm:cxn modelId="{5CC63AD3-164F-46B6-A79E-31D85AE20D9F}" type="presParOf" srcId="{9C57308F-EF6F-4B14-8E20-845BE116B378}" destId="{2CB4E445-A0A9-4E2F-A114-89228FD3B976}" srcOrd="14" destOrd="0" presId="urn:microsoft.com/office/officeart/2018/2/layout/IconVerticalSolidList"/>
    <dgm:cxn modelId="{23AE8155-66D5-46FD-9C4E-2F3F5FC12019}" type="presParOf" srcId="{2CB4E445-A0A9-4E2F-A114-89228FD3B976}" destId="{FFB2B0B2-00DF-4631-A7F7-E8FF1C7B7A38}" srcOrd="0" destOrd="0" presId="urn:microsoft.com/office/officeart/2018/2/layout/IconVerticalSolidList"/>
    <dgm:cxn modelId="{652663E3-5AB4-40AC-B782-E28184EA33BC}" type="presParOf" srcId="{2CB4E445-A0A9-4E2F-A114-89228FD3B976}" destId="{93761604-E843-41FA-862C-AFF2F22B0656}" srcOrd="1" destOrd="0" presId="urn:microsoft.com/office/officeart/2018/2/layout/IconVerticalSolidList"/>
    <dgm:cxn modelId="{18DE60ED-BCBC-49D0-AECC-F15446D41990}" type="presParOf" srcId="{2CB4E445-A0A9-4E2F-A114-89228FD3B976}" destId="{BD31B15F-C246-47A9-A361-AD23DD9C6BF6}" srcOrd="2" destOrd="0" presId="urn:microsoft.com/office/officeart/2018/2/layout/IconVerticalSolidList"/>
    <dgm:cxn modelId="{4924D862-D635-4D95-8178-8C8321E0844E}" type="presParOf" srcId="{2CB4E445-A0A9-4E2F-A114-89228FD3B976}" destId="{0E8D7BE2-E421-4663-B8B2-16C3DBA57F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25965FD-8D40-40E8-BCFF-4277C0DAC64B}" type="doc">
      <dgm:prSet loTypeId="urn:microsoft.com/office/officeart/2005/8/layout/defaul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9620794-B9D2-4B07-84B7-7ECD552093F4}">
      <dgm:prSet/>
      <dgm:spPr/>
      <dgm:t>
        <a:bodyPr/>
        <a:lstStyle/>
        <a:p>
          <a:r>
            <a:rPr lang="en-GB" b="1"/>
            <a:t>Introducing digital medication records - </a:t>
          </a:r>
          <a:r>
            <a:rPr lang="en-GB" i="1"/>
            <a:t>Moving from handwritten drug charts to digital systems to improve safety and accuracy.</a:t>
          </a:r>
          <a:endParaRPr lang="en-US"/>
        </a:p>
      </dgm:t>
    </dgm:pt>
    <dgm:pt modelId="{91AB7014-9019-47CE-A558-46479034F2D9}" type="parTrans" cxnId="{5D26013D-54E7-41EE-9F02-3DD38BE6172F}">
      <dgm:prSet/>
      <dgm:spPr/>
      <dgm:t>
        <a:bodyPr/>
        <a:lstStyle/>
        <a:p>
          <a:endParaRPr lang="en-US"/>
        </a:p>
      </dgm:t>
    </dgm:pt>
    <dgm:pt modelId="{2F0F379C-40A9-4465-A57B-D0C8BDDDE653}" type="sibTrans" cxnId="{5D26013D-54E7-41EE-9F02-3DD38BE6172F}">
      <dgm:prSet/>
      <dgm:spPr/>
      <dgm:t>
        <a:bodyPr/>
        <a:lstStyle/>
        <a:p>
          <a:endParaRPr lang="en-US"/>
        </a:p>
      </dgm:t>
    </dgm:pt>
    <dgm:pt modelId="{478034D1-4116-4694-BDFF-270E823DBC49}">
      <dgm:prSet/>
      <dgm:spPr/>
      <dgm:t>
        <a:bodyPr/>
        <a:lstStyle/>
        <a:p>
          <a:r>
            <a:rPr lang="en-GB" b="1"/>
            <a:t>Team Restructuring- </a:t>
          </a:r>
          <a:r>
            <a:rPr lang="en-GB" i="1"/>
            <a:t>Merging two support teams or introducing new team leaders to improve service delivery.</a:t>
          </a:r>
          <a:endParaRPr lang="en-US"/>
        </a:p>
      </dgm:t>
    </dgm:pt>
    <dgm:pt modelId="{D935CD39-09D3-4D44-9DA3-4DEB23F3F580}" type="parTrans" cxnId="{4DC60733-5EED-423F-B0A3-4A5C1B3A37A9}">
      <dgm:prSet/>
      <dgm:spPr/>
      <dgm:t>
        <a:bodyPr/>
        <a:lstStyle/>
        <a:p>
          <a:endParaRPr lang="en-US"/>
        </a:p>
      </dgm:t>
    </dgm:pt>
    <dgm:pt modelId="{840FD97C-8769-4C1C-A82C-BE3D620A7E58}" type="sibTrans" cxnId="{4DC60733-5EED-423F-B0A3-4A5C1B3A37A9}">
      <dgm:prSet/>
      <dgm:spPr/>
      <dgm:t>
        <a:bodyPr/>
        <a:lstStyle/>
        <a:p>
          <a:endParaRPr lang="en-US"/>
        </a:p>
      </dgm:t>
    </dgm:pt>
    <dgm:pt modelId="{615569B9-A694-40CC-9FD0-9BDD75482ACC}">
      <dgm:prSet/>
      <dgm:spPr/>
      <dgm:t>
        <a:bodyPr/>
        <a:lstStyle/>
        <a:p>
          <a:r>
            <a:rPr lang="en-GB" b="1"/>
            <a:t>New Technology or Software- </a:t>
          </a:r>
          <a:r>
            <a:rPr lang="en-GB" i="1"/>
            <a:t>Introducing electronic care plans or shift rota apps. This often requires staff training and adjustment.</a:t>
          </a:r>
          <a:endParaRPr lang="en-US"/>
        </a:p>
      </dgm:t>
    </dgm:pt>
    <dgm:pt modelId="{1BAF510C-0C2C-427B-A782-F2BF2831AB50}" type="parTrans" cxnId="{CCE2FE9E-9A5C-49EE-A2FB-B735E5D930CF}">
      <dgm:prSet/>
      <dgm:spPr/>
      <dgm:t>
        <a:bodyPr/>
        <a:lstStyle/>
        <a:p>
          <a:endParaRPr lang="en-US"/>
        </a:p>
      </dgm:t>
    </dgm:pt>
    <dgm:pt modelId="{FE4FECF3-581C-44AF-A50F-D916FAFF9D23}" type="sibTrans" cxnId="{CCE2FE9E-9A5C-49EE-A2FB-B735E5D930CF}">
      <dgm:prSet/>
      <dgm:spPr/>
      <dgm:t>
        <a:bodyPr/>
        <a:lstStyle/>
        <a:p>
          <a:endParaRPr lang="en-US"/>
        </a:p>
      </dgm:t>
    </dgm:pt>
    <dgm:pt modelId="{2BAB67E8-F751-4FDF-8A33-A59F6FD9637C}">
      <dgm:prSet/>
      <dgm:spPr/>
      <dgm:t>
        <a:bodyPr/>
        <a:lstStyle/>
        <a:p>
          <a:r>
            <a:rPr lang="en-GB" b="1"/>
            <a:t>Shift Pattern Changes- </a:t>
          </a:r>
          <a:r>
            <a:rPr lang="en-GB" i="1"/>
            <a:t>Moving from fixed hours to flexible or weekend rota systems, impacting work-life balance.</a:t>
          </a:r>
          <a:endParaRPr lang="en-US"/>
        </a:p>
      </dgm:t>
    </dgm:pt>
    <dgm:pt modelId="{B6119CD9-A7E4-43EC-BD59-B2C3A26D52D8}" type="parTrans" cxnId="{10772647-5FD6-41CC-B512-A7E1E5296B3D}">
      <dgm:prSet/>
      <dgm:spPr/>
      <dgm:t>
        <a:bodyPr/>
        <a:lstStyle/>
        <a:p>
          <a:endParaRPr lang="en-US"/>
        </a:p>
      </dgm:t>
    </dgm:pt>
    <dgm:pt modelId="{31FC91A6-BDF5-47B9-B7C2-ED3BD04F9417}" type="sibTrans" cxnId="{10772647-5FD6-41CC-B512-A7E1E5296B3D}">
      <dgm:prSet/>
      <dgm:spPr/>
      <dgm:t>
        <a:bodyPr/>
        <a:lstStyle/>
        <a:p>
          <a:endParaRPr lang="en-US"/>
        </a:p>
      </dgm:t>
    </dgm:pt>
    <dgm:pt modelId="{09F018F1-331A-46F8-863C-542C6CE3B382}">
      <dgm:prSet/>
      <dgm:spPr/>
      <dgm:t>
        <a:bodyPr/>
        <a:lstStyle/>
        <a:p>
          <a:r>
            <a:rPr lang="en-GB" b="1"/>
            <a:t>Service Redesign or Closure- </a:t>
          </a:r>
          <a:r>
            <a:rPr lang="en-GB" i="1"/>
            <a:t>Community clinics being relocated or mental health services being restructured due to funding or policy changes.</a:t>
          </a:r>
          <a:endParaRPr lang="en-US"/>
        </a:p>
      </dgm:t>
    </dgm:pt>
    <dgm:pt modelId="{3FAC6B82-ED08-49A9-9F88-43725BA76317}" type="parTrans" cxnId="{6B8E3956-ED90-43B2-8238-27F3FDA641FD}">
      <dgm:prSet/>
      <dgm:spPr/>
      <dgm:t>
        <a:bodyPr/>
        <a:lstStyle/>
        <a:p>
          <a:endParaRPr lang="en-US"/>
        </a:p>
      </dgm:t>
    </dgm:pt>
    <dgm:pt modelId="{539AFA78-B87A-4F84-89EC-642DD449C4F8}" type="sibTrans" cxnId="{6B8E3956-ED90-43B2-8238-27F3FDA641FD}">
      <dgm:prSet/>
      <dgm:spPr/>
      <dgm:t>
        <a:bodyPr/>
        <a:lstStyle/>
        <a:p>
          <a:endParaRPr lang="en-US"/>
        </a:p>
      </dgm:t>
    </dgm:pt>
    <dgm:pt modelId="{5FA6FBBA-E13D-4CE2-AC3C-87DA907BF3C8}" type="pres">
      <dgm:prSet presAssocID="{625965FD-8D40-40E8-BCFF-4277C0DAC64B}" presName="diagram" presStyleCnt="0">
        <dgm:presLayoutVars>
          <dgm:dir/>
          <dgm:resizeHandles val="exact"/>
        </dgm:presLayoutVars>
      </dgm:prSet>
      <dgm:spPr/>
    </dgm:pt>
    <dgm:pt modelId="{76D3A9CB-F9A9-4B2C-9501-1F61E7A08032}" type="pres">
      <dgm:prSet presAssocID="{F9620794-B9D2-4B07-84B7-7ECD552093F4}" presName="node" presStyleLbl="node1" presStyleIdx="0" presStyleCnt="5">
        <dgm:presLayoutVars>
          <dgm:bulletEnabled val="1"/>
        </dgm:presLayoutVars>
      </dgm:prSet>
      <dgm:spPr/>
    </dgm:pt>
    <dgm:pt modelId="{204C31DC-8847-4F26-9069-AF22E3CD3679}" type="pres">
      <dgm:prSet presAssocID="{2F0F379C-40A9-4465-A57B-D0C8BDDDE653}" presName="sibTrans" presStyleCnt="0"/>
      <dgm:spPr/>
    </dgm:pt>
    <dgm:pt modelId="{34F5EE7D-2B77-4D64-B22E-AC46BC7AD9D5}" type="pres">
      <dgm:prSet presAssocID="{478034D1-4116-4694-BDFF-270E823DBC49}" presName="node" presStyleLbl="node1" presStyleIdx="1" presStyleCnt="5">
        <dgm:presLayoutVars>
          <dgm:bulletEnabled val="1"/>
        </dgm:presLayoutVars>
      </dgm:prSet>
      <dgm:spPr/>
    </dgm:pt>
    <dgm:pt modelId="{46854B9E-A908-4182-96CB-3DE311610A0C}" type="pres">
      <dgm:prSet presAssocID="{840FD97C-8769-4C1C-A82C-BE3D620A7E58}" presName="sibTrans" presStyleCnt="0"/>
      <dgm:spPr/>
    </dgm:pt>
    <dgm:pt modelId="{E81E72DE-9C25-45AD-AAFA-4E8D2978EF79}" type="pres">
      <dgm:prSet presAssocID="{615569B9-A694-40CC-9FD0-9BDD75482ACC}" presName="node" presStyleLbl="node1" presStyleIdx="2" presStyleCnt="5">
        <dgm:presLayoutVars>
          <dgm:bulletEnabled val="1"/>
        </dgm:presLayoutVars>
      </dgm:prSet>
      <dgm:spPr/>
    </dgm:pt>
    <dgm:pt modelId="{E2729656-3609-485C-A7BE-43B3F283CBB8}" type="pres">
      <dgm:prSet presAssocID="{FE4FECF3-581C-44AF-A50F-D916FAFF9D23}" presName="sibTrans" presStyleCnt="0"/>
      <dgm:spPr/>
    </dgm:pt>
    <dgm:pt modelId="{50898222-0EC1-442E-AFAF-65D7E9BBAA7E}" type="pres">
      <dgm:prSet presAssocID="{2BAB67E8-F751-4FDF-8A33-A59F6FD9637C}" presName="node" presStyleLbl="node1" presStyleIdx="3" presStyleCnt="5">
        <dgm:presLayoutVars>
          <dgm:bulletEnabled val="1"/>
        </dgm:presLayoutVars>
      </dgm:prSet>
      <dgm:spPr/>
    </dgm:pt>
    <dgm:pt modelId="{5733E271-33F4-4AEF-9518-E06703CFC9A4}" type="pres">
      <dgm:prSet presAssocID="{31FC91A6-BDF5-47B9-B7C2-ED3BD04F9417}" presName="sibTrans" presStyleCnt="0"/>
      <dgm:spPr/>
    </dgm:pt>
    <dgm:pt modelId="{937A259B-5391-4B6A-8CA4-7895775A2C81}" type="pres">
      <dgm:prSet presAssocID="{09F018F1-331A-46F8-863C-542C6CE3B382}" presName="node" presStyleLbl="node1" presStyleIdx="4" presStyleCnt="5">
        <dgm:presLayoutVars>
          <dgm:bulletEnabled val="1"/>
        </dgm:presLayoutVars>
      </dgm:prSet>
      <dgm:spPr/>
    </dgm:pt>
  </dgm:ptLst>
  <dgm:cxnLst>
    <dgm:cxn modelId="{42056300-36F6-4AFE-9D31-583417F2664E}" type="presOf" srcId="{625965FD-8D40-40E8-BCFF-4277C0DAC64B}" destId="{5FA6FBBA-E13D-4CE2-AC3C-87DA907BF3C8}" srcOrd="0" destOrd="0" presId="urn:microsoft.com/office/officeart/2005/8/layout/default"/>
    <dgm:cxn modelId="{4DC60733-5EED-423F-B0A3-4A5C1B3A37A9}" srcId="{625965FD-8D40-40E8-BCFF-4277C0DAC64B}" destId="{478034D1-4116-4694-BDFF-270E823DBC49}" srcOrd="1" destOrd="0" parTransId="{D935CD39-09D3-4D44-9DA3-4DEB23F3F580}" sibTransId="{840FD97C-8769-4C1C-A82C-BE3D620A7E58}"/>
    <dgm:cxn modelId="{5D26013D-54E7-41EE-9F02-3DD38BE6172F}" srcId="{625965FD-8D40-40E8-BCFF-4277C0DAC64B}" destId="{F9620794-B9D2-4B07-84B7-7ECD552093F4}" srcOrd="0" destOrd="0" parTransId="{91AB7014-9019-47CE-A558-46479034F2D9}" sibTransId="{2F0F379C-40A9-4465-A57B-D0C8BDDDE653}"/>
    <dgm:cxn modelId="{8F04C13E-E085-4250-AE05-DB8B5CB79EB7}" type="presOf" srcId="{2BAB67E8-F751-4FDF-8A33-A59F6FD9637C}" destId="{50898222-0EC1-442E-AFAF-65D7E9BBAA7E}" srcOrd="0" destOrd="0" presId="urn:microsoft.com/office/officeart/2005/8/layout/default"/>
    <dgm:cxn modelId="{10772647-5FD6-41CC-B512-A7E1E5296B3D}" srcId="{625965FD-8D40-40E8-BCFF-4277C0DAC64B}" destId="{2BAB67E8-F751-4FDF-8A33-A59F6FD9637C}" srcOrd="3" destOrd="0" parTransId="{B6119CD9-A7E4-43EC-BD59-B2C3A26D52D8}" sibTransId="{31FC91A6-BDF5-47B9-B7C2-ED3BD04F9417}"/>
    <dgm:cxn modelId="{6B8E3956-ED90-43B2-8238-27F3FDA641FD}" srcId="{625965FD-8D40-40E8-BCFF-4277C0DAC64B}" destId="{09F018F1-331A-46F8-863C-542C6CE3B382}" srcOrd="4" destOrd="0" parTransId="{3FAC6B82-ED08-49A9-9F88-43725BA76317}" sibTransId="{539AFA78-B87A-4F84-89EC-642DD449C4F8}"/>
    <dgm:cxn modelId="{EB892357-4404-4120-BA30-39F9D1647480}" type="presOf" srcId="{09F018F1-331A-46F8-863C-542C6CE3B382}" destId="{937A259B-5391-4B6A-8CA4-7895775A2C81}" srcOrd="0" destOrd="0" presId="urn:microsoft.com/office/officeart/2005/8/layout/default"/>
    <dgm:cxn modelId="{769B0F7C-6568-4AAA-8062-FC4B0E074B88}" type="presOf" srcId="{F9620794-B9D2-4B07-84B7-7ECD552093F4}" destId="{76D3A9CB-F9A9-4B2C-9501-1F61E7A08032}" srcOrd="0" destOrd="0" presId="urn:microsoft.com/office/officeart/2005/8/layout/default"/>
    <dgm:cxn modelId="{D6594A8D-B900-4589-9437-74D4573FDE58}" type="presOf" srcId="{615569B9-A694-40CC-9FD0-9BDD75482ACC}" destId="{E81E72DE-9C25-45AD-AAFA-4E8D2978EF79}" srcOrd="0" destOrd="0" presId="urn:microsoft.com/office/officeart/2005/8/layout/default"/>
    <dgm:cxn modelId="{CCE2FE9E-9A5C-49EE-A2FB-B735E5D930CF}" srcId="{625965FD-8D40-40E8-BCFF-4277C0DAC64B}" destId="{615569B9-A694-40CC-9FD0-9BDD75482ACC}" srcOrd="2" destOrd="0" parTransId="{1BAF510C-0C2C-427B-A782-F2BF2831AB50}" sibTransId="{FE4FECF3-581C-44AF-A50F-D916FAFF9D23}"/>
    <dgm:cxn modelId="{F2B7A6FB-A5EF-4C78-8470-4843A0248FBB}" type="presOf" srcId="{478034D1-4116-4694-BDFF-270E823DBC49}" destId="{34F5EE7D-2B77-4D64-B22E-AC46BC7AD9D5}" srcOrd="0" destOrd="0" presId="urn:microsoft.com/office/officeart/2005/8/layout/default"/>
    <dgm:cxn modelId="{D8008ABF-699C-45D4-8D20-13B74945361B}" type="presParOf" srcId="{5FA6FBBA-E13D-4CE2-AC3C-87DA907BF3C8}" destId="{76D3A9CB-F9A9-4B2C-9501-1F61E7A08032}" srcOrd="0" destOrd="0" presId="urn:microsoft.com/office/officeart/2005/8/layout/default"/>
    <dgm:cxn modelId="{A6BFC6AD-0D12-4D7D-98E9-A51C8B7046EC}" type="presParOf" srcId="{5FA6FBBA-E13D-4CE2-AC3C-87DA907BF3C8}" destId="{204C31DC-8847-4F26-9069-AF22E3CD3679}" srcOrd="1" destOrd="0" presId="urn:microsoft.com/office/officeart/2005/8/layout/default"/>
    <dgm:cxn modelId="{60671019-F445-46FF-B2C0-96AAEE2D1887}" type="presParOf" srcId="{5FA6FBBA-E13D-4CE2-AC3C-87DA907BF3C8}" destId="{34F5EE7D-2B77-4D64-B22E-AC46BC7AD9D5}" srcOrd="2" destOrd="0" presId="urn:microsoft.com/office/officeart/2005/8/layout/default"/>
    <dgm:cxn modelId="{D963F5DA-99FA-438A-8B83-8A1919F2C598}" type="presParOf" srcId="{5FA6FBBA-E13D-4CE2-AC3C-87DA907BF3C8}" destId="{46854B9E-A908-4182-96CB-3DE311610A0C}" srcOrd="3" destOrd="0" presId="urn:microsoft.com/office/officeart/2005/8/layout/default"/>
    <dgm:cxn modelId="{CC66E926-5230-497A-AE1C-53ED7E16C56A}" type="presParOf" srcId="{5FA6FBBA-E13D-4CE2-AC3C-87DA907BF3C8}" destId="{E81E72DE-9C25-45AD-AAFA-4E8D2978EF79}" srcOrd="4" destOrd="0" presId="urn:microsoft.com/office/officeart/2005/8/layout/default"/>
    <dgm:cxn modelId="{43467078-441F-4B16-B6DA-849DE0D0AD02}" type="presParOf" srcId="{5FA6FBBA-E13D-4CE2-AC3C-87DA907BF3C8}" destId="{E2729656-3609-485C-A7BE-43B3F283CBB8}" srcOrd="5" destOrd="0" presId="urn:microsoft.com/office/officeart/2005/8/layout/default"/>
    <dgm:cxn modelId="{CAF0B244-1DAE-4EC3-BAB7-2F231F5B3249}" type="presParOf" srcId="{5FA6FBBA-E13D-4CE2-AC3C-87DA907BF3C8}" destId="{50898222-0EC1-442E-AFAF-65D7E9BBAA7E}" srcOrd="6" destOrd="0" presId="urn:microsoft.com/office/officeart/2005/8/layout/default"/>
    <dgm:cxn modelId="{93E677C6-13D3-46CB-9C5E-3646E09D7C93}" type="presParOf" srcId="{5FA6FBBA-E13D-4CE2-AC3C-87DA907BF3C8}" destId="{5733E271-33F4-4AEF-9518-E06703CFC9A4}" srcOrd="7" destOrd="0" presId="urn:microsoft.com/office/officeart/2005/8/layout/default"/>
    <dgm:cxn modelId="{BCA0425F-FADE-4F45-9095-68196F8F2BC9}" type="presParOf" srcId="{5FA6FBBA-E13D-4CE2-AC3C-87DA907BF3C8}" destId="{937A259B-5391-4B6A-8CA4-7895775A2C8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8BC9A55-E206-4BBD-B093-12205F6A0A3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8516FBC-2561-459C-A288-CFD4F4BFE9ED}">
      <dgm:prSet/>
      <dgm:spPr/>
      <dgm:t>
        <a:bodyPr/>
        <a:lstStyle/>
        <a:p>
          <a:r>
            <a:rPr lang="en-GB"/>
            <a:t>Data gathering and analysis</a:t>
          </a:r>
          <a:endParaRPr lang="en-US"/>
        </a:p>
      </dgm:t>
    </dgm:pt>
    <dgm:pt modelId="{165A598C-070D-41B5-A1B4-0CF9BD7D4D8E}" type="parTrans" cxnId="{62C83C1A-BEDD-4CEC-A106-DFA36D78F50D}">
      <dgm:prSet/>
      <dgm:spPr/>
      <dgm:t>
        <a:bodyPr/>
        <a:lstStyle/>
        <a:p>
          <a:endParaRPr lang="en-US"/>
        </a:p>
      </dgm:t>
    </dgm:pt>
    <dgm:pt modelId="{441F5FB8-231F-4B38-ADA3-30C8F7180BE9}" type="sibTrans" cxnId="{62C83C1A-BEDD-4CEC-A106-DFA36D78F50D}">
      <dgm:prSet/>
      <dgm:spPr/>
      <dgm:t>
        <a:bodyPr/>
        <a:lstStyle/>
        <a:p>
          <a:endParaRPr lang="en-US"/>
        </a:p>
      </dgm:t>
    </dgm:pt>
    <dgm:pt modelId="{0119D22B-64E9-4CF8-89A3-35EDD3C01D30}">
      <dgm:prSet/>
      <dgm:spPr/>
      <dgm:t>
        <a:bodyPr/>
        <a:lstStyle/>
        <a:p>
          <a:r>
            <a:rPr lang="en-GB"/>
            <a:t>Identify potential changes required</a:t>
          </a:r>
          <a:endParaRPr lang="en-US"/>
        </a:p>
      </dgm:t>
    </dgm:pt>
    <dgm:pt modelId="{23FC51A6-ECF6-47EA-A6C2-AD911C931750}" type="parTrans" cxnId="{7EC98558-A1C9-469E-9421-E4620EBC8A6B}">
      <dgm:prSet/>
      <dgm:spPr/>
      <dgm:t>
        <a:bodyPr/>
        <a:lstStyle/>
        <a:p>
          <a:endParaRPr lang="en-US"/>
        </a:p>
      </dgm:t>
    </dgm:pt>
    <dgm:pt modelId="{C4DE53D4-56CB-449D-8DAC-A26DF2C42035}" type="sibTrans" cxnId="{7EC98558-A1C9-469E-9421-E4620EBC8A6B}">
      <dgm:prSet/>
      <dgm:spPr/>
      <dgm:t>
        <a:bodyPr/>
        <a:lstStyle/>
        <a:p>
          <a:endParaRPr lang="en-US"/>
        </a:p>
      </dgm:t>
    </dgm:pt>
    <dgm:pt modelId="{21087E7B-6DA1-4B90-9C31-BB71BE2973E0}">
      <dgm:prSet/>
      <dgm:spPr/>
      <dgm:t>
        <a:bodyPr/>
        <a:lstStyle/>
        <a:p>
          <a:r>
            <a:rPr lang="en-GB"/>
            <a:t>Identify key stakeholder</a:t>
          </a:r>
          <a:endParaRPr lang="en-US"/>
        </a:p>
      </dgm:t>
    </dgm:pt>
    <dgm:pt modelId="{033A1D1D-35C1-46C9-B96F-3CE14A187516}" type="parTrans" cxnId="{BFFCF8BA-4B44-4147-BC14-2CA69F774CC8}">
      <dgm:prSet/>
      <dgm:spPr/>
      <dgm:t>
        <a:bodyPr/>
        <a:lstStyle/>
        <a:p>
          <a:endParaRPr lang="en-US"/>
        </a:p>
      </dgm:t>
    </dgm:pt>
    <dgm:pt modelId="{35AB9871-2523-4B00-971F-AE8A3D04AE40}" type="sibTrans" cxnId="{BFFCF8BA-4B44-4147-BC14-2CA69F774CC8}">
      <dgm:prSet/>
      <dgm:spPr/>
      <dgm:t>
        <a:bodyPr/>
        <a:lstStyle/>
        <a:p>
          <a:endParaRPr lang="en-US"/>
        </a:p>
      </dgm:t>
    </dgm:pt>
    <dgm:pt modelId="{F41C19F4-3EFD-4BE8-9B94-4967FBA2934B}">
      <dgm:prSet/>
      <dgm:spPr/>
      <dgm:t>
        <a:bodyPr/>
        <a:lstStyle/>
        <a:p>
          <a:r>
            <a:rPr lang="en-GB"/>
            <a:t>Potential obstacles</a:t>
          </a:r>
          <a:endParaRPr lang="en-US"/>
        </a:p>
      </dgm:t>
    </dgm:pt>
    <dgm:pt modelId="{94058D82-545B-4464-AB17-3D624942C7AA}" type="parTrans" cxnId="{86BE779C-86E3-48D8-8A05-C61E8BF3B4C6}">
      <dgm:prSet/>
      <dgm:spPr/>
      <dgm:t>
        <a:bodyPr/>
        <a:lstStyle/>
        <a:p>
          <a:endParaRPr lang="en-US"/>
        </a:p>
      </dgm:t>
    </dgm:pt>
    <dgm:pt modelId="{AEFCB54D-56AF-46AA-B35F-D33C641D648D}" type="sibTrans" cxnId="{86BE779C-86E3-48D8-8A05-C61E8BF3B4C6}">
      <dgm:prSet/>
      <dgm:spPr/>
      <dgm:t>
        <a:bodyPr/>
        <a:lstStyle/>
        <a:p>
          <a:endParaRPr lang="en-US"/>
        </a:p>
      </dgm:t>
    </dgm:pt>
    <dgm:pt modelId="{36FDB35D-6D00-4105-B5B7-30BFC0462A39}">
      <dgm:prSet/>
      <dgm:spPr/>
      <dgm:t>
        <a:bodyPr/>
        <a:lstStyle/>
        <a:p>
          <a:r>
            <a:rPr lang="en-GB"/>
            <a:t>Consider why might the change be resisted</a:t>
          </a:r>
          <a:endParaRPr lang="en-US"/>
        </a:p>
      </dgm:t>
    </dgm:pt>
    <dgm:pt modelId="{5CAB443F-9FFC-448D-89C3-8322AAA0D826}" type="parTrans" cxnId="{7D265CFE-6D2C-4E86-B375-1FCE04B5A02E}">
      <dgm:prSet/>
      <dgm:spPr/>
      <dgm:t>
        <a:bodyPr/>
        <a:lstStyle/>
        <a:p>
          <a:endParaRPr lang="en-US"/>
        </a:p>
      </dgm:t>
    </dgm:pt>
    <dgm:pt modelId="{A116221C-43CB-48FD-86EB-54850A4750F6}" type="sibTrans" cxnId="{7D265CFE-6D2C-4E86-B375-1FCE04B5A02E}">
      <dgm:prSet/>
      <dgm:spPr/>
      <dgm:t>
        <a:bodyPr/>
        <a:lstStyle/>
        <a:p>
          <a:endParaRPr lang="en-US"/>
        </a:p>
      </dgm:t>
    </dgm:pt>
    <dgm:pt modelId="{7F143CFE-52F7-4DF5-A6A0-8ECC2BF83B8F}" type="pres">
      <dgm:prSet presAssocID="{18BC9A55-E206-4BBD-B093-12205F6A0A34}" presName="root" presStyleCnt="0">
        <dgm:presLayoutVars>
          <dgm:dir/>
          <dgm:resizeHandles val="exact"/>
        </dgm:presLayoutVars>
      </dgm:prSet>
      <dgm:spPr/>
    </dgm:pt>
    <dgm:pt modelId="{40060EF1-B25C-4638-B4F7-718FA1F12DFA}" type="pres">
      <dgm:prSet presAssocID="{38516FBC-2561-459C-A288-CFD4F4BFE9ED}" presName="compNode" presStyleCnt="0"/>
      <dgm:spPr/>
    </dgm:pt>
    <dgm:pt modelId="{2A25DFB2-8CB6-4F96-A488-FB8B3A314220}" type="pres">
      <dgm:prSet presAssocID="{38516FBC-2561-459C-A288-CFD4F4BFE9ED}" presName="bgRect" presStyleLbl="bgShp" presStyleIdx="0" presStyleCnt="5"/>
      <dgm:spPr/>
    </dgm:pt>
    <dgm:pt modelId="{1F047037-3BDE-4920-9800-C99AC6FB6414}" type="pres">
      <dgm:prSet presAssocID="{38516FBC-2561-459C-A288-CFD4F4BFE9E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909EF12-F9C8-47A9-84C8-9B009E809B6F}" type="pres">
      <dgm:prSet presAssocID="{38516FBC-2561-459C-A288-CFD4F4BFE9ED}" presName="spaceRect" presStyleCnt="0"/>
      <dgm:spPr/>
    </dgm:pt>
    <dgm:pt modelId="{ADE82316-ADA2-4099-BEB5-98C0C774A6D5}" type="pres">
      <dgm:prSet presAssocID="{38516FBC-2561-459C-A288-CFD4F4BFE9ED}" presName="parTx" presStyleLbl="revTx" presStyleIdx="0" presStyleCnt="5">
        <dgm:presLayoutVars>
          <dgm:chMax val="0"/>
          <dgm:chPref val="0"/>
        </dgm:presLayoutVars>
      </dgm:prSet>
      <dgm:spPr/>
    </dgm:pt>
    <dgm:pt modelId="{521D0986-AE09-4152-BBCE-02F612EF0057}" type="pres">
      <dgm:prSet presAssocID="{441F5FB8-231F-4B38-ADA3-30C8F7180BE9}" presName="sibTrans" presStyleCnt="0"/>
      <dgm:spPr/>
    </dgm:pt>
    <dgm:pt modelId="{3C4D1C77-7DC7-4130-878B-D90B15825A09}" type="pres">
      <dgm:prSet presAssocID="{0119D22B-64E9-4CF8-89A3-35EDD3C01D30}" presName="compNode" presStyleCnt="0"/>
      <dgm:spPr/>
    </dgm:pt>
    <dgm:pt modelId="{601D0000-105D-4C07-AE2F-62861220472B}" type="pres">
      <dgm:prSet presAssocID="{0119D22B-64E9-4CF8-89A3-35EDD3C01D30}" presName="bgRect" presStyleLbl="bgShp" presStyleIdx="1" presStyleCnt="5"/>
      <dgm:spPr/>
    </dgm:pt>
    <dgm:pt modelId="{EBE88BEE-5BCF-4BBD-8DB2-7DF9536D98C1}" type="pres">
      <dgm:prSet presAssocID="{0119D22B-64E9-4CF8-89A3-35EDD3C01D30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D06DB73-DA52-430C-AE58-A324A63CE0EB}" type="pres">
      <dgm:prSet presAssocID="{0119D22B-64E9-4CF8-89A3-35EDD3C01D30}" presName="spaceRect" presStyleCnt="0"/>
      <dgm:spPr/>
    </dgm:pt>
    <dgm:pt modelId="{2741E7B8-79E0-4B19-ADF1-EA91181698EA}" type="pres">
      <dgm:prSet presAssocID="{0119D22B-64E9-4CF8-89A3-35EDD3C01D30}" presName="parTx" presStyleLbl="revTx" presStyleIdx="1" presStyleCnt="5">
        <dgm:presLayoutVars>
          <dgm:chMax val="0"/>
          <dgm:chPref val="0"/>
        </dgm:presLayoutVars>
      </dgm:prSet>
      <dgm:spPr/>
    </dgm:pt>
    <dgm:pt modelId="{4BB09225-7FC6-45ED-99D3-B2C77D829DCE}" type="pres">
      <dgm:prSet presAssocID="{C4DE53D4-56CB-449D-8DAC-A26DF2C42035}" presName="sibTrans" presStyleCnt="0"/>
      <dgm:spPr/>
    </dgm:pt>
    <dgm:pt modelId="{55B1F4F4-FF24-4C0D-8F46-80B76BD16BBD}" type="pres">
      <dgm:prSet presAssocID="{21087E7B-6DA1-4B90-9C31-BB71BE2973E0}" presName="compNode" presStyleCnt="0"/>
      <dgm:spPr/>
    </dgm:pt>
    <dgm:pt modelId="{E25F2138-C74C-452E-9FA7-0BE172871A1B}" type="pres">
      <dgm:prSet presAssocID="{21087E7B-6DA1-4B90-9C31-BB71BE2973E0}" presName="bgRect" presStyleLbl="bgShp" presStyleIdx="2" presStyleCnt="5"/>
      <dgm:spPr/>
    </dgm:pt>
    <dgm:pt modelId="{F30757EB-589A-4703-98C5-9BE89953662A}" type="pres">
      <dgm:prSet presAssocID="{21087E7B-6DA1-4B90-9C31-BB71BE2973E0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01769D6-CA34-4D9B-A4B8-8C602B679DC4}" type="pres">
      <dgm:prSet presAssocID="{21087E7B-6DA1-4B90-9C31-BB71BE2973E0}" presName="spaceRect" presStyleCnt="0"/>
      <dgm:spPr/>
    </dgm:pt>
    <dgm:pt modelId="{0212D8A7-6616-4F6B-86FA-2D1956371AD9}" type="pres">
      <dgm:prSet presAssocID="{21087E7B-6DA1-4B90-9C31-BB71BE2973E0}" presName="parTx" presStyleLbl="revTx" presStyleIdx="2" presStyleCnt="5">
        <dgm:presLayoutVars>
          <dgm:chMax val="0"/>
          <dgm:chPref val="0"/>
        </dgm:presLayoutVars>
      </dgm:prSet>
      <dgm:spPr/>
    </dgm:pt>
    <dgm:pt modelId="{263BB22C-4598-4914-A178-3666DCB03FF0}" type="pres">
      <dgm:prSet presAssocID="{35AB9871-2523-4B00-971F-AE8A3D04AE40}" presName="sibTrans" presStyleCnt="0"/>
      <dgm:spPr/>
    </dgm:pt>
    <dgm:pt modelId="{001BA2AE-078D-48D6-8C7D-879539714B82}" type="pres">
      <dgm:prSet presAssocID="{F41C19F4-3EFD-4BE8-9B94-4967FBA2934B}" presName="compNode" presStyleCnt="0"/>
      <dgm:spPr/>
    </dgm:pt>
    <dgm:pt modelId="{49B0E964-2656-4682-8C61-410E66D10572}" type="pres">
      <dgm:prSet presAssocID="{F41C19F4-3EFD-4BE8-9B94-4967FBA2934B}" presName="bgRect" presStyleLbl="bgShp" presStyleIdx="3" presStyleCnt="5"/>
      <dgm:spPr/>
    </dgm:pt>
    <dgm:pt modelId="{8AF942DD-850D-40DE-8E23-7618D1BAFB51}" type="pres">
      <dgm:prSet presAssocID="{F41C19F4-3EFD-4BE8-9B94-4967FBA2934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19040F7-3768-4F0F-BA54-322F38614AF2}" type="pres">
      <dgm:prSet presAssocID="{F41C19F4-3EFD-4BE8-9B94-4967FBA2934B}" presName="spaceRect" presStyleCnt="0"/>
      <dgm:spPr/>
    </dgm:pt>
    <dgm:pt modelId="{AC15A5C6-38CF-4D7F-BE48-6E583791BBEC}" type="pres">
      <dgm:prSet presAssocID="{F41C19F4-3EFD-4BE8-9B94-4967FBA2934B}" presName="parTx" presStyleLbl="revTx" presStyleIdx="3" presStyleCnt="5">
        <dgm:presLayoutVars>
          <dgm:chMax val="0"/>
          <dgm:chPref val="0"/>
        </dgm:presLayoutVars>
      </dgm:prSet>
      <dgm:spPr/>
    </dgm:pt>
    <dgm:pt modelId="{210A2259-DF6B-4183-AE60-8A1139E116A1}" type="pres">
      <dgm:prSet presAssocID="{AEFCB54D-56AF-46AA-B35F-D33C641D648D}" presName="sibTrans" presStyleCnt="0"/>
      <dgm:spPr/>
    </dgm:pt>
    <dgm:pt modelId="{11D136DF-7925-488B-8BDD-950ADFFE3682}" type="pres">
      <dgm:prSet presAssocID="{36FDB35D-6D00-4105-B5B7-30BFC0462A39}" presName="compNode" presStyleCnt="0"/>
      <dgm:spPr/>
    </dgm:pt>
    <dgm:pt modelId="{4798846D-226A-4605-BB84-CF5F13BA2C91}" type="pres">
      <dgm:prSet presAssocID="{36FDB35D-6D00-4105-B5B7-30BFC0462A39}" presName="bgRect" presStyleLbl="bgShp" presStyleIdx="4" presStyleCnt="5"/>
      <dgm:spPr/>
    </dgm:pt>
    <dgm:pt modelId="{2B0FDFA1-4285-45E1-8F95-E78D95AA2782}" type="pres">
      <dgm:prSet presAssocID="{36FDB35D-6D00-4105-B5B7-30BFC0462A39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4CFBA90E-D78D-4EDE-84F6-354832F864AA}" type="pres">
      <dgm:prSet presAssocID="{36FDB35D-6D00-4105-B5B7-30BFC0462A39}" presName="spaceRect" presStyleCnt="0"/>
      <dgm:spPr/>
    </dgm:pt>
    <dgm:pt modelId="{9839C615-1325-4B18-B403-451708CD745D}" type="pres">
      <dgm:prSet presAssocID="{36FDB35D-6D00-4105-B5B7-30BFC0462A3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C314905-E6F1-44E7-A0F0-6B3152F13E3C}" type="presOf" srcId="{0119D22B-64E9-4CF8-89A3-35EDD3C01D30}" destId="{2741E7B8-79E0-4B19-ADF1-EA91181698EA}" srcOrd="0" destOrd="0" presId="urn:microsoft.com/office/officeart/2018/2/layout/IconVerticalSolidList"/>
    <dgm:cxn modelId="{62C83C1A-BEDD-4CEC-A106-DFA36D78F50D}" srcId="{18BC9A55-E206-4BBD-B093-12205F6A0A34}" destId="{38516FBC-2561-459C-A288-CFD4F4BFE9ED}" srcOrd="0" destOrd="0" parTransId="{165A598C-070D-41B5-A1B4-0CF9BD7D4D8E}" sibTransId="{441F5FB8-231F-4B38-ADA3-30C8F7180BE9}"/>
    <dgm:cxn modelId="{C31CE22D-DB46-46DF-B57A-83211DC5A549}" type="presOf" srcId="{21087E7B-6DA1-4B90-9C31-BB71BE2973E0}" destId="{0212D8A7-6616-4F6B-86FA-2D1956371AD9}" srcOrd="0" destOrd="0" presId="urn:microsoft.com/office/officeart/2018/2/layout/IconVerticalSolidList"/>
    <dgm:cxn modelId="{A3B7B246-D055-45D1-9A19-56304CF14B32}" type="presOf" srcId="{F41C19F4-3EFD-4BE8-9B94-4967FBA2934B}" destId="{AC15A5C6-38CF-4D7F-BE48-6E583791BBEC}" srcOrd="0" destOrd="0" presId="urn:microsoft.com/office/officeart/2018/2/layout/IconVerticalSolidList"/>
    <dgm:cxn modelId="{DF787E74-D342-484F-83BE-95A40C22A664}" type="presOf" srcId="{38516FBC-2561-459C-A288-CFD4F4BFE9ED}" destId="{ADE82316-ADA2-4099-BEB5-98C0C774A6D5}" srcOrd="0" destOrd="0" presId="urn:microsoft.com/office/officeart/2018/2/layout/IconVerticalSolidList"/>
    <dgm:cxn modelId="{7EC98558-A1C9-469E-9421-E4620EBC8A6B}" srcId="{18BC9A55-E206-4BBD-B093-12205F6A0A34}" destId="{0119D22B-64E9-4CF8-89A3-35EDD3C01D30}" srcOrd="1" destOrd="0" parTransId="{23FC51A6-ECF6-47EA-A6C2-AD911C931750}" sibTransId="{C4DE53D4-56CB-449D-8DAC-A26DF2C42035}"/>
    <dgm:cxn modelId="{86BE779C-86E3-48D8-8A05-C61E8BF3B4C6}" srcId="{18BC9A55-E206-4BBD-B093-12205F6A0A34}" destId="{F41C19F4-3EFD-4BE8-9B94-4967FBA2934B}" srcOrd="3" destOrd="0" parTransId="{94058D82-545B-4464-AB17-3D624942C7AA}" sibTransId="{AEFCB54D-56AF-46AA-B35F-D33C641D648D}"/>
    <dgm:cxn modelId="{42CCD09C-34D1-47BB-876E-EC1234DD2179}" type="presOf" srcId="{36FDB35D-6D00-4105-B5B7-30BFC0462A39}" destId="{9839C615-1325-4B18-B403-451708CD745D}" srcOrd="0" destOrd="0" presId="urn:microsoft.com/office/officeart/2018/2/layout/IconVerticalSolidList"/>
    <dgm:cxn modelId="{BFFCF8BA-4B44-4147-BC14-2CA69F774CC8}" srcId="{18BC9A55-E206-4BBD-B093-12205F6A0A34}" destId="{21087E7B-6DA1-4B90-9C31-BB71BE2973E0}" srcOrd="2" destOrd="0" parTransId="{033A1D1D-35C1-46C9-B96F-3CE14A187516}" sibTransId="{35AB9871-2523-4B00-971F-AE8A3D04AE40}"/>
    <dgm:cxn modelId="{959765C4-3E6C-4C60-AEFD-55BC46EFB1E0}" type="presOf" srcId="{18BC9A55-E206-4BBD-B093-12205F6A0A34}" destId="{7F143CFE-52F7-4DF5-A6A0-8ECC2BF83B8F}" srcOrd="0" destOrd="0" presId="urn:microsoft.com/office/officeart/2018/2/layout/IconVerticalSolidList"/>
    <dgm:cxn modelId="{7D265CFE-6D2C-4E86-B375-1FCE04B5A02E}" srcId="{18BC9A55-E206-4BBD-B093-12205F6A0A34}" destId="{36FDB35D-6D00-4105-B5B7-30BFC0462A39}" srcOrd="4" destOrd="0" parTransId="{5CAB443F-9FFC-448D-89C3-8322AAA0D826}" sibTransId="{A116221C-43CB-48FD-86EB-54850A4750F6}"/>
    <dgm:cxn modelId="{F8C0B576-9A03-4AE3-B83E-2A8F842CC9E6}" type="presParOf" srcId="{7F143CFE-52F7-4DF5-A6A0-8ECC2BF83B8F}" destId="{40060EF1-B25C-4638-B4F7-718FA1F12DFA}" srcOrd="0" destOrd="0" presId="urn:microsoft.com/office/officeart/2018/2/layout/IconVerticalSolidList"/>
    <dgm:cxn modelId="{F27390F4-A22C-4CC2-ACBF-77C21A1AEA9C}" type="presParOf" srcId="{40060EF1-B25C-4638-B4F7-718FA1F12DFA}" destId="{2A25DFB2-8CB6-4F96-A488-FB8B3A314220}" srcOrd="0" destOrd="0" presId="urn:microsoft.com/office/officeart/2018/2/layout/IconVerticalSolidList"/>
    <dgm:cxn modelId="{B9A390F3-BDB6-4F5B-82C1-2A19DB7B73E5}" type="presParOf" srcId="{40060EF1-B25C-4638-B4F7-718FA1F12DFA}" destId="{1F047037-3BDE-4920-9800-C99AC6FB6414}" srcOrd="1" destOrd="0" presId="urn:microsoft.com/office/officeart/2018/2/layout/IconVerticalSolidList"/>
    <dgm:cxn modelId="{206D3FC3-E3EE-4ED3-A034-3A89BD8823B4}" type="presParOf" srcId="{40060EF1-B25C-4638-B4F7-718FA1F12DFA}" destId="{A909EF12-F9C8-47A9-84C8-9B009E809B6F}" srcOrd="2" destOrd="0" presId="urn:microsoft.com/office/officeart/2018/2/layout/IconVerticalSolidList"/>
    <dgm:cxn modelId="{DF85DEB3-9B56-45A6-AF60-C84F45420D84}" type="presParOf" srcId="{40060EF1-B25C-4638-B4F7-718FA1F12DFA}" destId="{ADE82316-ADA2-4099-BEB5-98C0C774A6D5}" srcOrd="3" destOrd="0" presId="urn:microsoft.com/office/officeart/2018/2/layout/IconVerticalSolidList"/>
    <dgm:cxn modelId="{389951CA-7186-45AE-A33E-273147E61A81}" type="presParOf" srcId="{7F143CFE-52F7-4DF5-A6A0-8ECC2BF83B8F}" destId="{521D0986-AE09-4152-BBCE-02F612EF0057}" srcOrd="1" destOrd="0" presId="urn:microsoft.com/office/officeart/2018/2/layout/IconVerticalSolidList"/>
    <dgm:cxn modelId="{4564A1BC-1F9D-4FC9-8E47-B5BB3191EEEE}" type="presParOf" srcId="{7F143CFE-52F7-4DF5-A6A0-8ECC2BF83B8F}" destId="{3C4D1C77-7DC7-4130-878B-D90B15825A09}" srcOrd="2" destOrd="0" presId="urn:microsoft.com/office/officeart/2018/2/layout/IconVerticalSolidList"/>
    <dgm:cxn modelId="{6C5CC984-1222-4313-B216-A8B72161B301}" type="presParOf" srcId="{3C4D1C77-7DC7-4130-878B-D90B15825A09}" destId="{601D0000-105D-4C07-AE2F-62861220472B}" srcOrd="0" destOrd="0" presId="urn:microsoft.com/office/officeart/2018/2/layout/IconVerticalSolidList"/>
    <dgm:cxn modelId="{683DF6AB-AC8E-41A7-A0A1-ADCF0716D052}" type="presParOf" srcId="{3C4D1C77-7DC7-4130-878B-D90B15825A09}" destId="{EBE88BEE-5BCF-4BBD-8DB2-7DF9536D98C1}" srcOrd="1" destOrd="0" presId="urn:microsoft.com/office/officeart/2018/2/layout/IconVerticalSolidList"/>
    <dgm:cxn modelId="{DA87E32B-2F77-46B7-9180-71B2276453EA}" type="presParOf" srcId="{3C4D1C77-7DC7-4130-878B-D90B15825A09}" destId="{3D06DB73-DA52-430C-AE58-A324A63CE0EB}" srcOrd="2" destOrd="0" presId="urn:microsoft.com/office/officeart/2018/2/layout/IconVerticalSolidList"/>
    <dgm:cxn modelId="{B5B89452-ADE8-4A0B-B84C-1A933EFD726C}" type="presParOf" srcId="{3C4D1C77-7DC7-4130-878B-D90B15825A09}" destId="{2741E7B8-79E0-4B19-ADF1-EA91181698EA}" srcOrd="3" destOrd="0" presId="urn:microsoft.com/office/officeart/2018/2/layout/IconVerticalSolidList"/>
    <dgm:cxn modelId="{D6832F84-AF7E-400F-8D29-205E66F3ECD9}" type="presParOf" srcId="{7F143CFE-52F7-4DF5-A6A0-8ECC2BF83B8F}" destId="{4BB09225-7FC6-45ED-99D3-B2C77D829DCE}" srcOrd="3" destOrd="0" presId="urn:microsoft.com/office/officeart/2018/2/layout/IconVerticalSolidList"/>
    <dgm:cxn modelId="{8138E3C5-6D31-4204-8DD0-85E85BA715EB}" type="presParOf" srcId="{7F143CFE-52F7-4DF5-A6A0-8ECC2BF83B8F}" destId="{55B1F4F4-FF24-4C0D-8F46-80B76BD16BBD}" srcOrd="4" destOrd="0" presId="urn:microsoft.com/office/officeart/2018/2/layout/IconVerticalSolidList"/>
    <dgm:cxn modelId="{9CBC0D64-EC28-4E4E-9C10-939719BF49B8}" type="presParOf" srcId="{55B1F4F4-FF24-4C0D-8F46-80B76BD16BBD}" destId="{E25F2138-C74C-452E-9FA7-0BE172871A1B}" srcOrd="0" destOrd="0" presId="urn:microsoft.com/office/officeart/2018/2/layout/IconVerticalSolidList"/>
    <dgm:cxn modelId="{7FF436A9-968B-4BA6-A407-B1684DA21B3A}" type="presParOf" srcId="{55B1F4F4-FF24-4C0D-8F46-80B76BD16BBD}" destId="{F30757EB-589A-4703-98C5-9BE89953662A}" srcOrd="1" destOrd="0" presId="urn:microsoft.com/office/officeart/2018/2/layout/IconVerticalSolidList"/>
    <dgm:cxn modelId="{0C11C0B4-D906-47C9-A293-161797D03CF0}" type="presParOf" srcId="{55B1F4F4-FF24-4C0D-8F46-80B76BD16BBD}" destId="{701769D6-CA34-4D9B-A4B8-8C602B679DC4}" srcOrd="2" destOrd="0" presId="urn:microsoft.com/office/officeart/2018/2/layout/IconVerticalSolidList"/>
    <dgm:cxn modelId="{FB31F400-F654-44A9-BC56-4FDC042E8A2D}" type="presParOf" srcId="{55B1F4F4-FF24-4C0D-8F46-80B76BD16BBD}" destId="{0212D8A7-6616-4F6B-86FA-2D1956371AD9}" srcOrd="3" destOrd="0" presId="urn:microsoft.com/office/officeart/2018/2/layout/IconVerticalSolidList"/>
    <dgm:cxn modelId="{571AFB97-4FA7-4AE5-BD63-D1A33A54537B}" type="presParOf" srcId="{7F143CFE-52F7-4DF5-A6A0-8ECC2BF83B8F}" destId="{263BB22C-4598-4914-A178-3666DCB03FF0}" srcOrd="5" destOrd="0" presId="urn:microsoft.com/office/officeart/2018/2/layout/IconVerticalSolidList"/>
    <dgm:cxn modelId="{F5A2FECE-2F59-44BA-B421-EE1663C95BEA}" type="presParOf" srcId="{7F143CFE-52F7-4DF5-A6A0-8ECC2BF83B8F}" destId="{001BA2AE-078D-48D6-8C7D-879539714B82}" srcOrd="6" destOrd="0" presId="urn:microsoft.com/office/officeart/2018/2/layout/IconVerticalSolidList"/>
    <dgm:cxn modelId="{E97232D0-317A-4B19-99AE-0DCF0E48062F}" type="presParOf" srcId="{001BA2AE-078D-48D6-8C7D-879539714B82}" destId="{49B0E964-2656-4682-8C61-410E66D10572}" srcOrd="0" destOrd="0" presId="urn:microsoft.com/office/officeart/2018/2/layout/IconVerticalSolidList"/>
    <dgm:cxn modelId="{9CE4D92C-A077-4FA0-9EA4-CF5C111038EB}" type="presParOf" srcId="{001BA2AE-078D-48D6-8C7D-879539714B82}" destId="{8AF942DD-850D-40DE-8E23-7618D1BAFB51}" srcOrd="1" destOrd="0" presId="urn:microsoft.com/office/officeart/2018/2/layout/IconVerticalSolidList"/>
    <dgm:cxn modelId="{258B7E76-E416-4A06-A262-2DF361FFA5B7}" type="presParOf" srcId="{001BA2AE-078D-48D6-8C7D-879539714B82}" destId="{419040F7-3768-4F0F-BA54-322F38614AF2}" srcOrd="2" destOrd="0" presId="urn:microsoft.com/office/officeart/2018/2/layout/IconVerticalSolidList"/>
    <dgm:cxn modelId="{1CB1E1A0-B609-4D6A-B57F-61613A8651E1}" type="presParOf" srcId="{001BA2AE-078D-48D6-8C7D-879539714B82}" destId="{AC15A5C6-38CF-4D7F-BE48-6E583791BBEC}" srcOrd="3" destOrd="0" presId="urn:microsoft.com/office/officeart/2018/2/layout/IconVerticalSolidList"/>
    <dgm:cxn modelId="{C0927F46-AB5C-4F70-9CEE-B29FBA54D25A}" type="presParOf" srcId="{7F143CFE-52F7-4DF5-A6A0-8ECC2BF83B8F}" destId="{210A2259-DF6B-4183-AE60-8A1139E116A1}" srcOrd="7" destOrd="0" presId="urn:microsoft.com/office/officeart/2018/2/layout/IconVerticalSolidList"/>
    <dgm:cxn modelId="{FA570EA5-780D-4ACE-8743-55F5C801821A}" type="presParOf" srcId="{7F143CFE-52F7-4DF5-A6A0-8ECC2BF83B8F}" destId="{11D136DF-7925-488B-8BDD-950ADFFE3682}" srcOrd="8" destOrd="0" presId="urn:microsoft.com/office/officeart/2018/2/layout/IconVerticalSolidList"/>
    <dgm:cxn modelId="{EA88E7B5-6FE5-45AB-8CCA-D0C3318804AF}" type="presParOf" srcId="{11D136DF-7925-488B-8BDD-950ADFFE3682}" destId="{4798846D-226A-4605-BB84-CF5F13BA2C91}" srcOrd="0" destOrd="0" presId="urn:microsoft.com/office/officeart/2018/2/layout/IconVerticalSolidList"/>
    <dgm:cxn modelId="{81970D6A-70EC-41EA-81B0-F4B2A9DBEC7E}" type="presParOf" srcId="{11D136DF-7925-488B-8BDD-950ADFFE3682}" destId="{2B0FDFA1-4285-45E1-8F95-E78D95AA2782}" srcOrd="1" destOrd="0" presId="urn:microsoft.com/office/officeart/2018/2/layout/IconVerticalSolidList"/>
    <dgm:cxn modelId="{3803B9A4-7E68-4641-95D1-100510742341}" type="presParOf" srcId="{11D136DF-7925-488B-8BDD-950ADFFE3682}" destId="{4CFBA90E-D78D-4EDE-84F6-354832F864AA}" srcOrd="2" destOrd="0" presId="urn:microsoft.com/office/officeart/2018/2/layout/IconVerticalSolidList"/>
    <dgm:cxn modelId="{54E5A9B6-215D-4DBC-975B-B921CA3903FB}" type="presParOf" srcId="{11D136DF-7925-488B-8BDD-950ADFFE3682}" destId="{9839C615-1325-4B18-B403-451708CD74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93AF24-1A15-41B4-9483-3D0352830C8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FD7A023-FD1F-456B-9CFD-1EC3904E4965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1"/>
            </a:rPr>
            <a:t>Navigate and Embrace Change | Simon Sinek – YouTube</a:t>
          </a:r>
          <a:endParaRPr lang="en-US" dirty="0"/>
        </a:p>
      </dgm:t>
    </dgm:pt>
    <dgm:pt modelId="{4D299BC8-94CA-47DE-9303-568CCE4FAD11}" type="parTrans" cxnId="{03A11441-02C7-49E3-B190-AF4D757E1C7E}">
      <dgm:prSet/>
      <dgm:spPr/>
      <dgm:t>
        <a:bodyPr/>
        <a:lstStyle/>
        <a:p>
          <a:endParaRPr lang="en-US"/>
        </a:p>
      </dgm:t>
    </dgm:pt>
    <dgm:pt modelId="{AF99761C-9DA8-4196-8EF1-294A03189851}" type="sibTrans" cxnId="{03A11441-02C7-49E3-B190-AF4D757E1C7E}">
      <dgm:prSet/>
      <dgm:spPr/>
      <dgm:t>
        <a:bodyPr/>
        <a:lstStyle/>
        <a:p>
          <a:endParaRPr lang="en-US"/>
        </a:p>
      </dgm:t>
    </dgm:pt>
    <dgm:pt modelId="{9432E889-9706-4FF6-AEC5-4632338774DE}">
      <dgm:prSet/>
      <dgm:spPr/>
      <dgm:t>
        <a:bodyPr/>
        <a:lstStyle/>
        <a:p>
          <a:r>
            <a:rPr lang="en-GB"/>
            <a:t>While watching this video, write down what makes people resist or accept change.</a:t>
          </a:r>
          <a:endParaRPr lang="en-US"/>
        </a:p>
      </dgm:t>
    </dgm:pt>
    <dgm:pt modelId="{77E3163C-2426-41BE-A461-006E4A67446A}" type="parTrans" cxnId="{C27CBF90-E3EE-49CE-A8AE-B30A80C4FE95}">
      <dgm:prSet/>
      <dgm:spPr/>
      <dgm:t>
        <a:bodyPr/>
        <a:lstStyle/>
        <a:p>
          <a:endParaRPr lang="en-US"/>
        </a:p>
      </dgm:t>
    </dgm:pt>
    <dgm:pt modelId="{BA6CFF47-7585-4098-83AD-451B31AF6EFC}" type="sibTrans" cxnId="{C27CBF90-E3EE-49CE-A8AE-B30A80C4FE95}">
      <dgm:prSet/>
      <dgm:spPr/>
      <dgm:t>
        <a:bodyPr/>
        <a:lstStyle/>
        <a:p>
          <a:endParaRPr lang="en-US"/>
        </a:p>
      </dgm:t>
    </dgm:pt>
    <dgm:pt modelId="{56609AB8-B05B-45EE-AC06-3072CC4153BC}" type="pres">
      <dgm:prSet presAssocID="{3593AF24-1A15-41B4-9483-3D0352830C85}" presName="root" presStyleCnt="0">
        <dgm:presLayoutVars>
          <dgm:dir/>
          <dgm:resizeHandles val="exact"/>
        </dgm:presLayoutVars>
      </dgm:prSet>
      <dgm:spPr/>
    </dgm:pt>
    <dgm:pt modelId="{30B04B17-61D8-408C-B667-5A53CCC0E83C}" type="pres">
      <dgm:prSet presAssocID="{DFD7A023-FD1F-456B-9CFD-1EC3904E4965}" presName="compNode" presStyleCnt="0"/>
      <dgm:spPr/>
    </dgm:pt>
    <dgm:pt modelId="{932D8662-46F8-40CB-B748-DE1E58FE52DA}" type="pres">
      <dgm:prSet presAssocID="{DFD7A023-FD1F-456B-9CFD-1EC3904E4965}" presName="bgRect" presStyleLbl="bgShp" presStyleIdx="0" presStyleCnt="2"/>
      <dgm:spPr/>
    </dgm:pt>
    <dgm:pt modelId="{2419FDBB-5F6B-452B-938E-8EE4F5AEF768}" type="pres">
      <dgm:prSet presAssocID="{DFD7A023-FD1F-456B-9CFD-1EC3904E4965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8511BEC7-6D20-40E8-AAF1-E452E5B6CC86}" type="pres">
      <dgm:prSet presAssocID="{DFD7A023-FD1F-456B-9CFD-1EC3904E4965}" presName="spaceRect" presStyleCnt="0"/>
      <dgm:spPr/>
    </dgm:pt>
    <dgm:pt modelId="{B15574D8-8F9E-4976-86AC-155D0D571EB1}" type="pres">
      <dgm:prSet presAssocID="{DFD7A023-FD1F-456B-9CFD-1EC3904E4965}" presName="parTx" presStyleLbl="revTx" presStyleIdx="0" presStyleCnt="2">
        <dgm:presLayoutVars>
          <dgm:chMax val="0"/>
          <dgm:chPref val="0"/>
        </dgm:presLayoutVars>
      </dgm:prSet>
      <dgm:spPr/>
    </dgm:pt>
    <dgm:pt modelId="{355EC073-4E54-4EE0-BF33-38BCE39EF62D}" type="pres">
      <dgm:prSet presAssocID="{AF99761C-9DA8-4196-8EF1-294A03189851}" presName="sibTrans" presStyleCnt="0"/>
      <dgm:spPr/>
    </dgm:pt>
    <dgm:pt modelId="{00893E7C-05CD-4F8C-8291-749CA18B26CC}" type="pres">
      <dgm:prSet presAssocID="{9432E889-9706-4FF6-AEC5-4632338774DE}" presName="compNode" presStyleCnt="0"/>
      <dgm:spPr/>
    </dgm:pt>
    <dgm:pt modelId="{581D521E-B0FD-428C-9F80-7171A77DE858}" type="pres">
      <dgm:prSet presAssocID="{9432E889-9706-4FF6-AEC5-4632338774DE}" presName="bgRect" presStyleLbl="bgShp" presStyleIdx="1" presStyleCnt="2"/>
      <dgm:spPr/>
    </dgm:pt>
    <dgm:pt modelId="{28B04B3B-930D-4BB3-8255-BE056971BCD1}" type="pres">
      <dgm:prSet presAssocID="{9432E889-9706-4FF6-AEC5-4632338774DE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"/>
        </a:ext>
      </dgm:extLst>
    </dgm:pt>
    <dgm:pt modelId="{EBEE8D8F-7400-4E17-87E9-3AC72985747A}" type="pres">
      <dgm:prSet presAssocID="{9432E889-9706-4FF6-AEC5-4632338774DE}" presName="spaceRect" presStyleCnt="0"/>
      <dgm:spPr/>
    </dgm:pt>
    <dgm:pt modelId="{504BB543-F463-4486-B992-0F7EF2B86238}" type="pres">
      <dgm:prSet presAssocID="{9432E889-9706-4FF6-AEC5-4632338774D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2758923-A30E-4D99-ABDD-334CADD911A3}" type="presOf" srcId="{9432E889-9706-4FF6-AEC5-4632338774DE}" destId="{504BB543-F463-4486-B992-0F7EF2B86238}" srcOrd="0" destOrd="0" presId="urn:microsoft.com/office/officeart/2018/2/layout/IconVerticalSolidList"/>
    <dgm:cxn modelId="{4A2D0834-D951-408A-B110-CB9B8E1C94C8}" type="presOf" srcId="{3593AF24-1A15-41B4-9483-3D0352830C85}" destId="{56609AB8-B05B-45EE-AC06-3072CC4153BC}" srcOrd="0" destOrd="0" presId="urn:microsoft.com/office/officeart/2018/2/layout/IconVerticalSolidList"/>
    <dgm:cxn modelId="{03A11441-02C7-49E3-B190-AF4D757E1C7E}" srcId="{3593AF24-1A15-41B4-9483-3D0352830C85}" destId="{DFD7A023-FD1F-456B-9CFD-1EC3904E4965}" srcOrd="0" destOrd="0" parTransId="{4D299BC8-94CA-47DE-9303-568CCE4FAD11}" sibTransId="{AF99761C-9DA8-4196-8EF1-294A03189851}"/>
    <dgm:cxn modelId="{C27CBF90-E3EE-49CE-A8AE-B30A80C4FE95}" srcId="{3593AF24-1A15-41B4-9483-3D0352830C85}" destId="{9432E889-9706-4FF6-AEC5-4632338774DE}" srcOrd="1" destOrd="0" parTransId="{77E3163C-2426-41BE-A461-006E4A67446A}" sibTransId="{BA6CFF47-7585-4098-83AD-451B31AF6EFC}"/>
    <dgm:cxn modelId="{EFB97B95-E5E8-4C6C-AD20-CC1AA400F22E}" type="presOf" srcId="{DFD7A023-FD1F-456B-9CFD-1EC3904E4965}" destId="{B15574D8-8F9E-4976-86AC-155D0D571EB1}" srcOrd="0" destOrd="0" presId="urn:microsoft.com/office/officeart/2018/2/layout/IconVerticalSolidList"/>
    <dgm:cxn modelId="{3FDF3460-2D54-4FAD-A521-BA5E0E1574AF}" type="presParOf" srcId="{56609AB8-B05B-45EE-AC06-3072CC4153BC}" destId="{30B04B17-61D8-408C-B667-5A53CCC0E83C}" srcOrd="0" destOrd="0" presId="urn:microsoft.com/office/officeart/2018/2/layout/IconVerticalSolidList"/>
    <dgm:cxn modelId="{DAEF8499-87A4-4754-B4B5-7DB0F06F5DB0}" type="presParOf" srcId="{30B04B17-61D8-408C-B667-5A53CCC0E83C}" destId="{932D8662-46F8-40CB-B748-DE1E58FE52DA}" srcOrd="0" destOrd="0" presId="urn:microsoft.com/office/officeart/2018/2/layout/IconVerticalSolidList"/>
    <dgm:cxn modelId="{8CEB7D05-C462-4A88-BEBD-AA9ADBCCA2E0}" type="presParOf" srcId="{30B04B17-61D8-408C-B667-5A53CCC0E83C}" destId="{2419FDBB-5F6B-452B-938E-8EE4F5AEF768}" srcOrd="1" destOrd="0" presId="urn:microsoft.com/office/officeart/2018/2/layout/IconVerticalSolidList"/>
    <dgm:cxn modelId="{479226F2-84D0-41A6-81B3-264A612B7ABD}" type="presParOf" srcId="{30B04B17-61D8-408C-B667-5A53CCC0E83C}" destId="{8511BEC7-6D20-40E8-AAF1-E452E5B6CC86}" srcOrd="2" destOrd="0" presId="urn:microsoft.com/office/officeart/2018/2/layout/IconVerticalSolidList"/>
    <dgm:cxn modelId="{37C914FC-8E64-419D-A661-7A3E148BA562}" type="presParOf" srcId="{30B04B17-61D8-408C-B667-5A53CCC0E83C}" destId="{B15574D8-8F9E-4976-86AC-155D0D571EB1}" srcOrd="3" destOrd="0" presId="urn:microsoft.com/office/officeart/2018/2/layout/IconVerticalSolidList"/>
    <dgm:cxn modelId="{AE54129E-E11F-4A04-AFB0-2DD73362AC3D}" type="presParOf" srcId="{56609AB8-B05B-45EE-AC06-3072CC4153BC}" destId="{355EC073-4E54-4EE0-BF33-38BCE39EF62D}" srcOrd="1" destOrd="0" presId="urn:microsoft.com/office/officeart/2018/2/layout/IconVerticalSolidList"/>
    <dgm:cxn modelId="{DFB539E2-F172-491B-A539-991B229B1BE4}" type="presParOf" srcId="{56609AB8-B05B-45EE-AC06-3072CC4153BC}" destId="{00893E7C-05CD-4F8C-8291-749CA18B26CC}" srcOrd="2" destOrd="0" presId="urn:microsoft.com/office/officeart/2018/2/layout/IconVerticalSolidList"/>
    <dgm:cxn modelId="{CFCFBB1C-94CA-4F60-9A55-99447F67A63A}" type="presParOf" srcId="{00893E7C-05CD-4F8C-8291-749CA18B26CC}" destId="{581D521E-B0FD-428C-9F80-7171A77DE858}" srcOrd="0" destOrd="0" presId="urn:microsoft.com/office/officeart/2018/2/layout/IconVerticalSolidList"/>
    <dgm:cxn modelId="{A1ABF55C-868D-4B72-BEBE-26FB98C552B2}" type="presParOf" srcId="{00893E7C-05CD-4F8C-8291-749CA18B26CC}" destId="{28B04B3B-930D-4BB3-8255-BE056971BCD1}" srcOrd="1" destOrd="0" presId="urn:microsoft.com/office/officeart/2018/2/layout/IconVerticalSolidList"/>
    <dgm:cxn modelId="{5134DA7B-D137-4EA5-BB76-86A5F111DDF6}" type="presParOf" srcId="{00893E7C-05CD-4F8C-8291-749CA18B26CC}" destId="{EBEE8D8F-7400-4E17-87E9-3AC72985747A}" srcOrd="2" destOrd="0" presId="urn:microsoft.com/office/officeart/2018/2/layout/IconVerticalSolidList"/>
    <dgm:cxn modelId="{188377AE-214C-410A-8B24-017CB4534EE5}" type="presParOf" srcId="{00893E7C-05CD-4F8C-8291-749CA18B26CC}" destId="{504BB543-F463-4486-B992-0F7EF2B862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A4E1FD5-7BF7-4F0F-9DD7-5B662AD0497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6B4B8E-7316-42FE-9C24-28A10A295FEB}">
      <dgm:prSet/>
      <dgm:spPr/>
      <dgm:t>
        <a:bodyPr/>
        <a:lstStyle/>
        <a:p>
          <a:r>
            <a:rPr lang="en-GB" b="1" dirty="0"/>
            <a:t>Leadership/early adopters- </a:t>
          </a:r>
          <a:r>
            <a:rPr lang="en-GB" dirty="0"/>
            <a:t>Managers and key staff lead by example and support others during change.</a:t>
          </a:r>
          <a:br>
            <a:rPr lang="en-GB" dirty="0"/>
          </a:br>
          <a:endParaRPr lang="en-US" dirty="0"/>
        </a:p>
      </dgm:t>
    </dgm:pt>
    <dgm:pt modelId="{32E7CDCE-66F0-4CF7-875E-373E8117A67E}" type="parTrans" cxnId="{A17E5055-7D65-4069-B7FC-B561F0B8FF38}">
      <dgm:prSet/>
      <dgm:spPr/>
      <dgm:t>
        <a:bodyPr/>
        <a:lstStyle/>
        <a:p>
          <a:endParaRPr lang="en-US"/>
        </a:p>
      </dgm:t>
    </dgm:pt>
    <dgm:pt modelId="{6A17AB69-5C45-4DE8-97AE-2F3D0BB720F5}" type="sibTrans" cxnId="{A17E5055-7D65-4069-B7FC-B561F0B8FF38}">
      <dgm:prSet/>
      <dgm:spPr/>
      <dgm:t>
        <a:bodyPr/>
        <a:lstStyle/>
        <a:p>
          <a:endParaRPr lang="en-US"/>
        </a:p>
      </dgm:t>
    </dgm:pt>
    <dgm:pt modelId="{FE2833AE-78DD-4627-8B98-00DA1280249C}">
      <dgm:prSet/>
      <dgm:spPr/>
      <dgm:t>
        <a:bodyPr/>
        <a:lstStyle/>
        <a:p>
          <a:r>
            <a:rPr lang="en-GB" b="1" dirty="0"/>
            <a:t>Strong processes- </a:t>
          </a:r>
          <a:r>
            <a:rPr lang="en-GB" dirty="0"/>
            <a:t>Planned steps (e.g., Kotter’s model) help guide teams through change smoothly.</a:t>
          </a:r>
          <a:br>
            <a:rPr lang="en-GB" dirty="0"/>
          </a:br>
          <a:endParaRPr lang="en-US" dirty="0"/>
        </a:p>
      </dgm:t>
    </dgm:pt>
    <dgm:pt modelId="{1B3B1C46-D2AF-4CC0-AF4C-922C35A4FF46}" type="parTrans" cxnId="{84A7441E-F348-47DE-A04E-CFFC91C968DD}">
      <dgm:prSet/>
      <dgm:spPr/>
      <dgm:t>
        <a:bodyPr/>
        <a:lstStyle/>
        <a:p>
          <a:endParaRPr lang="en-US"/>
        </a:p>
      </dgm:t>
    </dgm:pt>
    <dgm:pt modelId="{B85F79C4-9F05-4C07-AFDA-9B46461480BC}" type="sibTrans" cxnId="{84A7441E-F348-47DE-A04E-CFFC91C968DD}">
      <dgm:prSet/>
      <dgm:spPr/>
      <dgm:t>
        <a:bodyPr/>
        <a:lstStyle/>
        <a:p>
          <a:endParaRPr lang="en-US"/>
        </a:p>
      </dgm:t>
    </dgm:pt>
    <dgm:pt modelId="{2E729AC8-1555-43C7-AC94-4316B60467B0}">
      <dgm:prSet/>
      <dgm:spPr/>
      <dgm:t>
        <a:bodyPr/>
        <a:lstStyle/>
        <a:p>
          <a:r>
            <a:rPr lang="en-GB" b="1" dirty="0"/>
            <a:t>Incremental Change- </a:t>
          </a:r>
          <a:r>
            <a:rPr lang="en-GB" dirty="0"/>
            <a:t>Small, phased changes reduce stress and allow time to adjust.</a:t>
          </a:r>
          <a:endParaRPr lang="en-US" dirty="0"/>
        </a:p>
      </dgm:t>
    </dgm:pt>
    <dgm:pt modelId="{0B1DFD00-A607-4BE5-A69B-AF690FC830B1}" type="parTrans" cxnId="{1E939A5A-31F1-43A0-B6C0-3B65CBD8C0EC}">
      <dgm:prSet/>
      <dgm:spPr/>
      <dgm:t>
        <a:bodyPr/>
        <a:lstStyle/>
        <a:p>
          <a:endParaRPr lang="en-US"/>
        </a:p>
      </dgm:t>
    </dgm:pt>
    <dgm:pt modelId="{D94A8E3A-43E5-445A-9F92-A961BF90EEA0}" type="sibTrans" cxnId="{1E939A5A-31F1-43A0-B6C0-3B65CBD8C0EC}">
      <dgm:prSet/>
      <dgm:spPr/>
      <dgm:t>
        <a:bodyPr/>
        <a:lstStyle/>
        <a:p>
          <a:endParaRPr lang="en-US"/>
        </a:p>
      </dgm:t>
    </dgm:pt>
    <dgm:pt modelId="{DCEAD966-D01B-4EC0-AB65-16D57D4B16C0}" type="pres">
      <dgm:prSet presAssocID="{CA4E1FD5-7BF7-4F0F-9DD7-5B662AD0497D}" presName="root" presStyleCnt="0">
        <dgm:presLayoutVars>
          <dgm:dir/>
          <dgm:resizeHandles val="exact"/>
        </dgm:presLayoutVars>
      </dgm:prSet>
      <dgm:spPr/>
    </dgm:pt>
    <dgm:pt modelId="{08ADBDAA-957F-475C-A6A1-EDBAD0D8920C}" type="pres">
      <dgm:prSet presAssocID="{3C6B4B8E-7316-42FE-9C24-28A10A295FEB}" presName="compNode" presStyleCnt="0"/>
      <dgm:spPr/>
    </dgm:pt>
    <dgm:pt modelId="{34DC70C3-4103-4BC7-A8DF-0F0C5D554573}" type="pres">
      <dgm:prSet presAssocID="{3C6B4B8E-7316-42FE-9C24-28A10A295FEB}" presName="bgRect" presStyleLbl="bgShp" presStyleIdx="0" presStyleCnt="3"/>
      <dgm:spPr/>
    </dgm:pt>
    <dgm:pt modelId="{6EA4B6C7-2B4F-456E-98C4-D2601BD61D40}" type="pres">
      <dgm:prSet presAssocID="{3C6B4B8E-7316-42FE-9C24-28A10A295FE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721799AC-220E-4555-9CF5-2CACB7A483FC}" type="pres">
      <dgm:prSet presAssocID="{3C6B4B8E-7316-42FE-9C24-28A10A295FEB}" presName="spaceRect" presStyleCnt="0"/>
      <dgm:spPr/>
    </dgm:pt>
    <dgm:pt modelId="{35AAB710-0A4C-4F06-8E37-A15C2C90E612}" type="pres">
      <dgm:prSet presAssocID="{3C6B4B8E-7316-42FE-9C24-28A10A295FEB}" presName="parTx" presStyleLbl="revTx" presStyleIdx="0" presStyleCnt="3">
        <dgm:presLayoutVars>
          <dgm:chMax val="0"/>
          <dgm:chPref val="0"/>
        </dgm:presLayoutVars>
      </dgm:prSet>
      <dgm:spPr/>
    </dgm:pt>
    <dgm:pt modelId="{9EA1BE68-108A-410F-BB44-E55D041EE237}" type="pres">
      <dgm:prSet presAssocID="{6A17AB69-5C45-4DE8-97AE-2F3D0BB720F5}" presName="sibTrans" presStyleCnt="0"/>
      <dgm:spPr/>
    </dgm:pt>
    <dgm:pt modelId="{74B94063-6B91-4B07-A655-DA73A0B48105}" type="pres">
      <dgm:prSet presAssocID="{FE2833AE-78DD-4627-8B98-00DA1280249C}" presName="compNode" presStyleCnt="0"/>
      <dgm:spPr/>
    </dgm:pt>
    <dgm:pt modelId="{CAC4B7E0-E6D3-405F-8BD9-3AA2FFA497C7}" type="pres">
      <dgm:prSet presAssocID="{FE2833AE-78DD-4627-8B98-00DA1280249C}" presName="bgRect" presStyleLbl="bgShp" presStyleIdx="1" presStyleCnt="3"/>
      <dgm:spPr/>
    </dgm:pt>
    <dgm:pt modelId="{11740D33-55B7-4054-A59F-5B659BC94502}" type="pres">
      <dgm:prSet presAssocID="{FE2833AE-78DD-4627-8B98-00DA1280249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0DBDD1B1-93F8-447C-8153-8AD6D5AF43FB}" type="pres">
      <dgm:prSet presAssocID="{FE2833AE-78DD-4627-8B98-00DA1280249C}" presName="spaceRect" presStyleCnt="0"/>
      <dgm:spPr/>
    </dgm:pt>
    <dgm:pt modelId="{B7880608-CE5E-4A69-B83B-330D86D79A5C}" type="pres">
      <dgm:prSet presAssocID="{FE2833AE-78DD-4627-8B98-00DA1280249C}" presName="parTx" presStyleLbl="revTx" presStyleIdx="1" presStyleCnt="3">
        <dgm:presLayoutVars>
          <dgm:chMax val="0"/>
          <dgm:chPref val="0"/>
        </dgm:presLayoutVars>
      </dgm:prSet>
      <dgm:spPr/>
    </dgm:pt>
    <dgm:pt modelId="{708127D1-DDAD-4ACB-BE50-173D171C1460}" type="pres">
      <dgm:prSet presAssocID="{B85F79C4-9F05-4C07-AFDA-9B46461480BC}" presName="sibTrans" presStyleCnt="0"/>
      <dgm:spPr/>
    </dgm:pt>
    <dgm:pt modelId="{E7A48109-50F0-4BC8-9219-F2D25343847E}" type="pres">
      <dgm:prSet presAssocID="{2E729AC8-1555-43C7-AC94-4316B60467B0}" presName="compNode" presStyleCnt="0"/>
      <dgm:spPr/>
    </dgm:pt>
    <dgm:pt modelId="{3974D487-A181-49D5-86FB-7BA394A3A46D}" type="pres">
      <dgm:prSet presAssocID="{2E729AC8-1555-43C7-AC94-4316B60467B0}" presName="bgRect" presStyleLbl="bgShp" presStyleIdx="2" presStyleCnt="3"/>
      <dgm:spPr/>
    </dgm:pt>
    <dgm:pt modelId="{E2636217-C151-4C89-AC70-FCCD2036AC80}" type="pres">
      <dgm:prSet presAssocID="{2E729AC8-1555-43C7-AC94-4316B60467B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8BE68499-7BFA-48FB-B519-3DBF8E0A1792}" type="pres">
      <dgm:prSet presAssocID="{2E729AC8-1555-43C7-AC94-4316B60467B0}" presName="spaceRect" presStyleCnt="0"/>
      <dgm:spPr/>
    </dgm:pt>
    <dgm:pt modelId="{D6FE5F0B-3CC2-4BF0-B21D-26B391E93FB1}" type="pres">
      <dgm:prSet presAssocID="{2E729AC8-1555-43C7-AC94-4316B60467B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C3DED15-5632-4743-9ABC-FADE71037345}" type="presOf" srcId="{CA4E1FD5-7BF7-4F0F-9DD7-5B662AD0497D}" destId="{DCEAD966-D01B-4EC0-AB65-16D57D4B16C0}" srcOrd="0" destOrd="0" presId="urn:microsoft.com/office/officeart/2018/2/layout/IconVerticalSolidList"/>
    <dgm:cxn modelId="{84A7441E-F348-47DE-A04E-CFFC91C968DD}" srcId="{CA4E1FD5-7BF7-4F0F-9DD7-5B662AD0497D}" destId="{FE2833AE-78DD-4627-8B98-00DA1280249C}" srcOrd="1" destOrd="0" parTransId="{1B3B1C46-D2AF-4CC0-AF4C-922C35A4FF46}" sibTransId="{B85F79C4-9F05-4C07-AFDA-9B46461480BC}"/>
    <dgm:cxn modelId="{F510C130-3493-4F85-BFC4-74688E29C22E}" type="presOf" srcId="{2E729AC8-1555-43C7-AC94-4316B60467B0}" destId="{D6FE5F0B-3CC2-4BF0-B21D-26B391E93FB1}" srcOrd="0" destOrd="0" presId="urn:microsoft.com/office/officeart/2018/2/layout/IconVerticalSolidList"/>
    <dgm:cxn modelId="{EE53CC34-6F4E-4F79-BEC9-E5DF2B880E94}" type="presOf" srcId="{FE2833AE-78DD-4627-8B98-00DA1280249C}" destId="{B7880608-CE5E-4A69-B83B-330D86D79A5C}" srcOrd="0" destOrd="0" presId="urn:microsoft.com/office/officeart/2018/2/layout/IconVerticalSolidList"/>
    <dgm:cxn modelId="{A17E5055-7D65-4069-B7FC-B561F0B8FF38}" srcId="{CA4E1FD5-7BF7-4F0F-9DD7-5B662AD0497D}" destId="{3C6B4B8E-7316-42FE-9C24-28A10A295FEB}" srcOrd="0" destOrd="0" parTransId="{32E7CDCE-66F0-4CF7-875E-373E8117A67E}" sibTransId="{6A17AB69-5C45-4DE8-97AE-2F3D0BB720F5}"/>
    <dgm:cxn modelId="{1E939A5A-31F1-43A0-B6C0-3B65CBD8C0EC}" srcId="{CA4E1FD5-7BF7-4F0F-9DD7-5B662AD0497D}" destId="{2E729AC8-1555-43C7-AC94-4316B60467B0}" srcOrd="2" destOrd="0" parTransId="{0B1DFD00-A607-4BE5-A69B-AF690FC830B1}" sibTransId="{D94A8E3A-43E5-445A-9F92-A961BF90EEA0}"/>
    <dgm:cxn modelId="{C4ADEAC4-1E89-4E22-B447-A5361B3CD2D5}" type="presOf" srcId="{3C6B4B8E-7316-42FE-9C24-28A10A295FEB}" destId="{35AAB710-0A4C-4F06-8E37-A15C2C90E612}" srcOrd="0" destOrd="0" presId="urn:microsoft.com/office/officeart/2018/2/layout/IconVerticalSolidList"/>
    <dgm:cxn modelId="{1E16568D-AA54-4765-AC84-550F961814D6}" type="presParOf" srcId="{DCEAD966-D01B-4EC0-AB65-16D57D4B16C0}" destId="{08ADBDAA-957F-475C-A6A1-EDBAD0D8920C}" srcOrd="0" destOrd="0" presId="urn:microsoft.com/office/officeart/2018/2/layout/IconVerticalSolidList"/>
    <dgm:cxn modelId="{4F7094F8-0704-428F-A766-05DF3B6A4107}" type="presParOf" srcId="{08ADBDAA-957F-475C-A6A1-EDBAD0D8920C}" destId="{34DC70C3-4103-4BC7-A8DF-0F0C5D554573}" srcOrd="0" destOrd="0" presId="urn:microsoft.com/office/officeart/2018/2/layout/IconVerticalSolidList"/>
    <dgm:cxn modelId="{00E1978B-FA8D-4C75-B110-C21F0F461D7C}" type="presParOf" srcId="{08ADBDAA-957F-475C-A6A1-EDBAD0D8920C}" destId="{6EA4B6C7-2B4F-456E-98C4-D2601BD61D40}" srcOrd="1" destOrd="0" presId="urn:microsoft.com/office/officeart/2018/2/layout/IconVerticalSolidList"/>
    <dgm:cxn modelId="{EDAE5604-8D80-45AE-A4A1-2FC6C17FA654}" type="presParOf" srcId="{08ADBDAA-957F-475C-A6A1-EDBAD0D8920C}" destId="{721799AC-220E-4555-9CF5-2CACB7A483FC}" srcOrd="2" destOrd="0" presId="urn:microsoft.com/office/officeart/2018/2/layout/IconVerticalSolidList"/>
    <dgm:cxn modelId="{D2785020-0427-497E-A5A2-B896786A7F2E}" type="presParOf" srcId="{08ADBDAA-957F-475C-A6A1-EDBAD0D8920C}" destId="{35AAB710-0A4C-4F06-8E37-A15C2C90E612}" srcOrd="3" destOrd="0" presId="urn:microsoft.com/office/officeart/2018/2/layout/IconVerticalSolidList"/>
    <dgm:cxn modelId="{483F259A-4E10-4C43-B991-6F21ED846701}" type="presParOf" srcId="{DCEAD966-D01B-4EC0-AB65-16D57D4B16C0}" destId="{9EA1BE68-108A-410F-BB44-E55D041EE237}" srcOrd="1" destOrd="0" presId="urn:microsoft.com/office/officeart/2018/2/layout/IconVerticalSolidList"/>
    <dgm:cxn modelId="{8B088E79-E70D-495D-9905-23963878767F}" type="presParOf" srcId="{DCEAD966-D01B-4EC0-AB65-16D57D4B16C0}" destId="{74B94063-6B91-4B07-A655-DA73A0B48105}" srcOrd="2" destOrd="0" presId="urn:microsoft.com/office/officeart/2018/2/layout/IconVerticalSolidList"/>
    <dgm:cxn modelId="{23396D74-6964-413E-80A1-0F81ABA43825}" type="presParOf" srcId="{74B94063-6B91-4B07-A655-DA73A0B48105}" destId="{CAC4B7E0-E6D3-405F-8BD9-3AA2FFA497C7}" srcOrd="0" destOrd="0" presId="urn:microsoft.com/office/officeart/2018/2/layout/IconVerticalSolidList"/>
    <dgm:cxn modelId="{3C870D99-58CF-4F0E-AAB8-54133A0DBE53}" type="presParOf" srcId="{74B94063-6B91-4B07-A655-DA73A0B48105}" destId="{11740D33-55B7-4054-A59F-5B659BC94502}" srcOrd="1" destOrd="0" presId="urn:microsoft.com/office/officeart/2018/2/layout/IconVerticalSolidList"/>
    <dgm:cxn modelId="{58584594-36F8-42D7-A151-98CF01B0D166}" type="presParOf" srcId="{74B94063-6B91-4B07-A655-DA73A0B48105}" destId="{0DBDD1B1-93F8-447C-8153-8AD6D5AF43FB}" srcOrd="2" destOrd="0" presId="urn:microsoft.com/office/officeart/2018/2/layout/IconVerticalSolidList"/>
    <dgm:cxn modelId="{147CC91B-EF1F-47EB-8773-43BD02D4F753}" type="presParOf" srcId="{74B94063-6B91-4B07-A655-DA73A0B48105}" destId="{B7880608-CE5E-4A69-B83B-330D86D79A5C}" srcOrd="3" destOrd="0" presId="urn:microsoft.com/office/officeart/2018/2/layout/IconVerticalSolidList"/>
    <dgm:cxn modelId="{F7A5FC7C-AE47-4BBA-9CE9-5D7BFED7D23B}" type="presParOf" srcId="{DCEAD966-D01B-4EC0-AB65-16D57D4B16C0}" destId="{708127D1-DDAD-4ACB-BE50-173D171C1460}" srcOrd="3" destOrd="0" presId="urn:microsoft.com/office/officeart/2018/2/layout/IconVerticalSolidList"/>
    <dgm:cxn modelId="{E6CBCA74-7E2E-4CD3-AA50-71A5FBA45731}" type="presParOf" srcId="{DCEAD966-D01B-4EC0-AB65-16D57D4B16C0}" destId="{E7A48109-50F0-4BC8-9219-F2D25343847E}" srcOrd="4" destOrd="0" presId="urn:microsoft.com/office/officeart/2018/2/layout/IconVerticalSolidList"/>
    <dgm:cxn modelId="{9CEDC9A8-F216-4FC9-B1EC-6F0AB9F2F647}" type="presParOf" srcId="{E7A48109-50F0-4BC8-9219-F2D25343847E}" destId="{3974D487-A181-49D5-86FB-7BA394A3A46D}" srcOrd="0" destOrd="0" presId="urn:microsoft.com/office/officeart/2018/2/layout/IconVerticalSolidList"/>
    <dgm:cxn modelId="{3D729024-BF5C-45DA-85DC-422797499019}" type="presParOf" srcId="{E7A48109-50F0-4BC8-9219-F2D25343847E}" destId="{E2636217-C151-4C89-AC70-FCCD2036AC80}" srcOrd="1" destOrd="0" presId="urn:microsoft.com/office/officeart/2018/2/layout/IconVerticalSolidList"/>
    <dgm:cxn modelId="{65F823D3-3A2B-4F58-ADBE-AA7261DA050D}" type="presParOf" srcId="{E7A48109-50F0-4BC8-9219-F2D25343847E}" destId="{8BE68499-7BFA-48FB-B519-3DBF8E0A1792}" srcOrd="2" destOrd="0" presId="urn:microsoft.com/office/officeart/2018/2/layout/IconVerticalSolidList"/>
    <dgm:cxn modelId="{FA92B9ED-F1B9-4D60-8CEF-F44042BA8820}" type="presParOf" srcId="{E7A48109-50F0-4BC8-9219-F2D25343847E}" destId="{D6FE5F0B-3CC2-4BF0-B21D-26B391E93F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220D5F5-D4B7-496F-8F5A-C67C089CC0F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052F09C-480C-4C55-B7D6-B15A365C7653}">
      <dgm:prSet/>
      <dgm:spPr/>
      <dgm:t>
        <a:bodyPr/>
        <a:lstStyle/>
        <a:p>
          <a:r>
            <a:rPr lang="en-GB" b="1" dirty="0"/>
            <a:t>Embraced by Staff- </a:t>
          </a:r>
          <a:r>
            <a:rPr lang="en-GB" dirty="0"/>
            <a:t>When people see the benefits and feel involved, change is more likely to be accepted.</a:t>
          </a:r>
          <a:br>
            <a:rPr lang="en-GB" dirty="0"/>
          </a:br>
          <a:endParaRPr lang="en-US" dirty="0"/>
        </a:p>
      </dgm:t>
    </dgm:pt>
    <dgm:pt modelId="{A1FE3AA9-9D77-47BD-9C31-4030FF15BE21}" type="parTrans" cxnId="{6F64D92D-C193-4BB1-9699-B381F267E96E}">
      <dgm:prSet/>
      <dgm:spPr/>
      <dgm:t>
        <a:bodyPr/>
        <a:lstStyle/>
        <a:p>
          <a:endParaRPr lang="en-US"/>
        </a:p>
      </dgm:t>
    </dgm:pt>
    <dgm:pt modelId="{8AC76E76-88EA-4A5D-8505-3E3EE98A50E8}" type="sibTrans" cxnId="{6F64D92D-C193-4BB1-9699-B381F267E96E}">
      <dgm:prSet/>
      <dgm:spPr/>
      <dgm:t>
        <a:bodyPr/>
        <a:lstStyle/>
        <a:p>
          <a:endParaRPr lang="en-US"/>
        </a:p>
      </dgm:t>
    </dgm:pt>
    <dgm:pt modelId="{E9CE5577-5BC8-4647-8ADA-5F3FB91F0FA6}">
      <dgm:prSet/>
      <dgm:spPr/>
      <dgm:t>
        <a:bodyPr/>
        <a:lstStyle/>
        <a:p>
          <a:r>
            <a:rPr lang="en-GB" b="1" dirty="0"/>
            <a:t>Clear Communication- </a:t>
          </a:r>
          <a:r>
            <a:rPr lang="en-GB" dirty="0"/>
            <a:t>Regular updates reduce confusion and build trust.</a:t>
          </a:r>
          <a:br>
            <a:rPr lang="en-GB" dirty="0"/>
          </a:br>
          <a:endParaRPr lang="en-US" dirty="0"/>
        </a:p>
      </dgm:t>
    </dgm:pt>
    <dgm:pt modelId="{4A77DD30-B94B-426E-8A8B-E2693DCB814E}" type="parTrans" cxnId="{1358CF07-E593-4C12-B80E-C5BE4E2EAFD8}">
      <dgm:prSet/>
      <dgm:spPr/>
      <dgm:t>
        <a:bodyPr/>
        <a:lstStyle/>
        <a:p>
          <a:endParaRPr lang="en-US"/>
        </a:p>
      </dgm:t>
    </dgm:pt>
    <dgm:pt modelId="{AE43E964-591C-4BB2-87BE-4780C935E2D6}" type="sibTrans" cxnId="{1358CF07-E593-4C12-B80E-C5BE4E2EAFD8}">
      <dgm:prSet/>
      <dgm:spPr/>
      <dgm:t>
        <a:bodyPr/>
        <a:lstStyle/>
        <a:p>
          <a:endParaRPr lang="en-US"/>
        </a:p>
      </dgm:t>
    </dgm:pt>
    <dgm:pt modelId="{6670DCE6-31BD-4DA4-B369-0430E88D25BB}">
      <dgm:prSet/>
      <dgm:spPr/>
      <dgm:t>
        <a:bodyPr/>
        <a:lstStyle/>
        <a:p>
          <a:r>
            <a:rPr lang="en-GB" b="1" dirty="0"/>
            <a:t>Human factors- </a:t>
          </a:r>
          <a:r>
            <a:rPr lang="en-GB" dirty="0"/>
            <a:t>Emotional responses are normal; support like training and reassurance is vital.</a:t>
          </a:r>
          <a:endParaRPr lang="en-US" dirty="0"/>
        </a:p>
      </dgm:t>
    </dgm:pt>
    <dgm:pt modelId="{B049CD24-44CD-42D6-96DE-5FAEF55D111C}" type="parTrans" cxnId="{12821771-51B2-412A-A162-5AD754B7132F}">
      <dgm:prSet/>
      <dgm:spPr/>
      <dgm:t>
        <a:bodyPr/>
        <a:lstStyle/>
        <a:p>
          <a:endParaRPr lang="en-US"/>
        </a:p>
      </dgm:t>
    </dgm:pt>
    <dgm:pt modelId="{33756C53-368C-436D-B9C1-7A7AD00D7E21}" type="sibTrans" cxnId="{12821771-51B2-412A-A162-5AD754B7132F}">
      <dgm:prSet/>
      <dgm:spPr/>
      <dgm:t>
        <a:bodyPr/>
        <a:lstStyle/>
        <a:p>
          <a:endParaRPr lang="en-US"/>
        </a:p>
      </dgm:t>
    </dgm:pt>
    <dgm:pt modelId="{1BE5F077-C9DB-4248-8811-984873701D6E}" type="pres">
      <dgm:prSet presAssocID="{A220D5F5-D4B7-496F-8F5A-C67C089CC0FC}" presName="root" presStyleCnt="0">
        <dgm:presLayoutVars>
          <dgm:dir/>
          <dgm:resizeHandles val="exact"/>
        </dgm:presLayoutVars>
      </dgm:prSet>
      <dgm:spPr/>
    </dgm:pt>
    <dgm:pt modelId="{FA6D3C5E-C3AC-4EBF-B1E6-D6F393A89A4F}" type="pres">
      <dgm:prSet presAssocID="{0052F09C-480C-4C55-B7D6-B15A365C7653}" presName="compNode" presStyleCnt="0"/>
      <dgm:spPr/>
    </dgm:pt>
    <dgm:pt modelId="{4D13ED55-9E50-42AF-927E-E6B71ED054D8}" type="pres">
      <dgm:prSet presAssocID="{0052F09C-480C-4C55-B7D6-B15A365C7653}" presName="bgRect" presStyleLbl="bgShp" presStyleIdx="0" presStyleCnt="3" custLinFactNeighborX="-1750" custLinFactNeighborY="-12046"/>
      <dgm:spPr/>
    </dgm:pt>
    <dgm:pt modelId="{2C209D6B-44E0-4824-9A7D-97C3372E0B11}" type="pres">
      <dgm:prSet presAssocID="{0052F09C-480C-4C55-B7D6-B15A365C765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rcles with Arrows"/>
        </a:ext>
      </dgm:extLst>
    </dgm:pt>
    <dgm:pt modelId="{609F8E95-B2FF-40EE-8D40-F6594ADF9AFC}" type="pres">
      <dgm:prSet presAssocID="{0052F09C-480C-4C55-B7D6-B15A365C7653}" presName="spaceRect" presStyleCnt="0"/>
      <dgm:spPr/>
    </dgm:pt>
    <dgm:pt modelId="{D986FB48-978E-4742-BDB4-1428A6C67B5D}" type="pres">
      <dgm:prSet presAssocID="{0052F09C-480C-4C55-B7D6-B15A365C7653}" presName="parTx" presStyleLbl="revTx" presStyleIdx="0" presStyleCnt="3">
        <dgm:presLayoutVars>
          <dgm:chMax val="0"/>
          <dgm:chPref val="0"/>
        </dgm:presLayoutVars>
      </dgm:prSet>
      <dgm:spPr/>
    </dgm:pt>
    <dgm:pt modelId="{F9A2D7FA-C0E5-4367-A39E-638FA7C380B6}" type="pres">
      <dgm:prSet presAssocID="{8AC76E76-88EA-4A5D-8505-3E3EE98A50E8}" presName="sibTrans" presStyleCnt="0"/>
      <dgm:spPr/>
    </dgm:pt>
    <dgm:pt modelId="{C37F8796-26BA-4544-ACDE-141E2B96ACFD}" type="pres">
      <dgm:prSet presAssocID="{E9CE5577-5BC8-4647-8ADA-5F3FB91F0FA6}" presName="compNode" presStyleCnt="0"/>
      <dgm:spPr/>
    </dgm:pt>
    <dgm:pt modelId="{3F53D80A-3781-4A3A-A7D7-CF82BDA5E02F}" type="pres">
      <dgm:prSet presAssocID="{E9CE5577-5BC8-4647-8ADA-5F3FB91F0FA6}" presName="bgRect" presStyleLbl="bgShp" presStyleIdx="1" presStyleCnt="3"/>
      <dgm:spPr/>
    </dgm:pt>
    <dgm:pt modelId="{57CD05AD-A0FC-404D-9C42-1D26940AF2E6}" type="pres">
      <dgm:prSet presAssocID="{E9CE5577-5BC8-4647-8ADA-5F3FB91F0FA6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F791B74-32E4-481F-AEF7-C4CE85E200CF}" type="pres">
      <dgm:prSet presAssocID="{E9CE5577-5BC8-4647-8ADA-5F3FB91F0FA6}" presName="spaceRect" presStyleCnt="0"/>
      <dgm:spPr/>
    </dgm:pt>
    <dgm:pt modelId="{97937E2E-2111-4423-BC25-B20C5D73A1F1}" type="pres">
      <dgm:prSet presAssocID="{E9CE5577-5BC8-4647-8ADA-5F3FB91F0FA6}" presName="parTx" presStyleLbl="revTx" presStyleIdx="1" presStyleCnt="3">
        <dgm:presLayoutVars>
          <dgm:chMax val="0"/>
          <dgm:chPref val="0"/>
        </dgm:presLayoutVars>
      </dgm:prSet>
      <dgm:spPr/>
    </dgm:pt>
    <dgm:pt modelId="{C07F0A1B-A75D-4056-8A57-CDFD7740AAC7}" type="pres">
      <dgm:prSet presAssocID="{AE43E964-591C-4BB2-87BE-4780C935E2D6}" presName="sibTrans" presStyleCnt="0"/>
      <dgm:spPr/>
    </dgm:pt>
    <dgm:pt modelId="{538C005B-2354-463B-B6E9-FB0FB0B9454F}" type="pres">
      <dgm:prSet presAssocID="{6670DCE6-31BD-4DA4-B369-0430E88D25BB}" presName="compNode" presStyleCnt="0"/>
      <dgm:spPr/>
    </dgm:pt>
    <dgm:pt modelId="{7642A4B1-459C-418E-A482-E124F6378088}" type="pres">
      <dgm:prSet presAssocID="{6670DCE6-31BD-4DA4-B369-0430E88D25BB}" presName="bgRect" presStyleLbl="bgShp" presStyleIdx="2" presStyleCnt="3"/>
      <dgm:spPr/>
    </dgm:pt>
    <dgm:pt modelId="{914B122D-3198-431B-974A-A11F04611AFF}" type="pres">
      <dgm:prSet presAssocID="{6670DCE6-31BD-4DA4-B369-0430E88D25B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9657FC6B-F08C-4CC8-A6DB-F5E6DA41C920}" type="pres">
      <dgm:prSet presAssocID="{6670DCE6-31BD-4DA4-B369-0430E88D25BB}" presName="spaceRect" presStyleCnt="0"/>
      <dgm:spPr/>
    </dgm:pt>
    <dgm:pt modelId="{DF409433-4D85-46D1-AD61-1CEAE6565D6C}" type="pres">
      <dgm:prSet presAssocID="{6670DCE6-31BD-4DA4-B369-0430E88D25B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358CF07-E593-4C12-B80E-C5BE4E2EAFD8}" srcId="{A220D5F5-D4B7-496F-8F5A-C67C089CC0FC}" destId="{E9CE5577-5BC8-4647-8ADA-5F3FB91F0FA6}" srcOrd="1" destOrd="0" parTransId="{4A77DD30-B94B-426E-8A8B-E2693DCB814E}" sibTransId="{AE43E964-591C-4BB2-87BE-4780C935E2D6}"/>
    <dgm:cxn modelId="{20F0401B-D4B2-4DD0-ACF2-238B78421034}" type="presOf" srcId="{0052F09C-480C-4C55-B7D6-B15A365C7653}" destId="{D986FB48-978E-4742-BDB4-1428A6C67B5D}" srcOrd="0" destOrd="0" presId="urn:microsoft.com/office/officeart/2018/2/layout/IconVerticalSolidList"/>
    <dgm:cxn modelId="{6F64D92D-C193-4BB1-9699-B381F267E96E}" srcId="{A220D5F5-D4B7-496F-8F5A-C67C089CC0FC}" destId="{0052F09C-480C-4C55-B7D6-B15A365C7653}" srcOrd="0" destOrd="0" parTransId="{A1FE3AA9-9D77-47BD-9C31-4030FF15BE21}" sibTransId="{8AC76E76-88EA-4A5D-8505-3E3EE98A50E8}"/>
    <dgm:cxn modelId="{8C71904A-327B-423A-B289-EF5890AE2938}" type="presOf" srcId="{E9CE5577-5BC8-4647-8ADA-5F3FB91F0FA6}" destId="{97937E2E-2111-4423-BC25-B20C5D73A1F1}" srcOrd="0" destOrd="0" presId="urn:microsoft.com/office/officeart/2018/2/layout/IconVerticalSolidList"/>
    <dgm:cxn modelId="{12821771-51B2-412A-A162-5AD754B7132F}" srcId="{A220D5F5-D4B7-496F-8F5A-C67C089CC0FC}" destId="{6670DCE6-31BD-4DA4-B369-0430E88D25BB}" srcOrd="2" destOrd="0" parTransId="{B049CD24-44CD-42D6-96DE-5FAEF55D111C}" sibTransId="{33756C53-368C-436D-B9C1-7A7AD00D7E21}"/>
    <dgm:cxn modelId="{444C959B-6D32-48D4-B51D-95C92734B506}" type="presOf" srcId="{6670DCE6-31BD-4DA4-B369-0430E88D25BB}" destId="{DF409433-4D85-46D1-AD61-1CEAE6565D6C}" srcOrd="0" destOrd="0" presId="urn:microsoft.com/office/officeart/2018/2/layout/IconVerticalSolidList"/>
    <dgm:cxn modelId="{74E95AC2-49F8-4B02-AE39-970478F2F119}" type="presOf" srcId="{A220D5F5-D4B7-496F-8F5A-C67C089CC0FC}" destId="{1BE5F077-C9DB-4248-8811-984873701D6E}" srcOrd="0" destOrd="0" presId="urn:microsoft.com/office/officeart/2018/2/layout/IconVerticalSolidList"/>
    <dgm:cxn modelId="{EC1E9432-11B0-41D1-9450-7D055189B97A}" type="presParOf" srcId="{1BE5F077-C9DB-4248-8811-984873701D6E}" destId="{FA6D3C5E-C3AC-4EBF-B1E6-D6F393A89A4F}" srcOrd="0" destOrd="0" presId="urn:microsoft.com/office/officeart/2018/2/layout/IconVerticalSolidList"/>
    <dgm:cxn modelId="{7ADAA540-A65F-4FEF-8C1C-300F11CF84C3}" type="presParOf" srcId="{FA6D3C5E-C3AC-4EBF-B1E6-D6F393A89A4F}" destId="{4D13ED55-9E50-42AF-927E-E6B71ED054D8}" srcOrd="0" destOrd="0" presId="urn:microsoft.com/office/officeart/2018/2/layout/IconVerticalSolidList"/>
    <dgm:cxn modelId="{EAE698CE-AAA6-487E-8F03-8192EDD769DA}" type="presParOf" srcId="{FA6D3C5E-C3AC-4EBF-B1E6-D6F393A89A4F}" destId="{2C209D6B-44E0-4824-9A7D-97C3372E0B11}" srcOrd="1" destOrd="0" presId="urn:microsoft.com/office/officeart/2018/2/layout/IconVerticalSolidList"/>
    <dgm:cxn modelId="{2065CDD9-8F05-4713-967F-749134649A97}" type="presParOf" srcId="{FA6D3C5E-C3AC-4EBF-B1E6-D6F393A89A4F}" destId="{609F8E95-B2FF-40EE-8D40-F6594ADF9AFC}" srcOrd="2" destOrd="0" presId="urn:microsoft.com/office/officeart/2018/2/layout/IconVerticalSolidList"/>
    <dgm:cxn modelId="{BF0EAE73-9163-4C2D-81EC-A53F6DA49C29}" type="presParOf" srcId="{FA6D3C5E-C3AC-4EBF-B1E6-D6F393A89A4F}" destId="{D986FB48-978E-4742-BDB4-1428A6C67B5D}" srcOrd="3" destOrd="0" presId="urn:microsoft.com/office/officeart/2018/2/layout/IconVerticalSolidList"/>
    <dgm:cxn modelId="{4D905288-4447-4F7E-A49E-CBFCF62341D3}" type="presParOf" srcId="{1BE5F077-C9DB-4248-8811-984873701D6E}" destId="{F9A2D7FA-C0E5-4367-A39E-638FA7C380B6}" srcOrd="1" destOrd="0" presId="urn:microsoft.com/office/officeart/2018/2/layout/IconVerticalSolidList"/>
    <dgm:cxn modelId="{905209C0-7E20-4734-835C-DAAD366CCE84}" type="presParOf" srcId="{1BE5F077-C9DB-4248-8811-984873701D6E}" destId="{C37F8796-26BA-4544-ACDE-141E2B96ACFD}" srcOrd="2" destOrd="0" presId="urn:microsoft.com/office/officeart/2018/2/layout/IconVerticalSolidList"/>
    <dgm:cxn modelId="{9D3CDED2-9CC3-4DB8-BC0E-FDF6AC29D2C0}" type="presParOf" srcId="{C37F8796-26BA-4544-ACDE-141E2B96ACFD}" destId="{3F53D80A-3781-4A3A-A7D7-CF82BDA5E02F}" srcOrd="0" destOrd="0" presId="urn:microsoft.com/office/officeart/2018/2/layout/IconVerticalSolidList"/>
    <dgm:cxn modelId="{67150578-7986-4B48-846B-CB368F3ACCA1}" type="presParOf" srcId="{C37F8796-26BA-4544-ACDE-141E2B96ACFD}" destId="{57CD05AD-A0FC-404D-9C42-1D26940AF2E6}" srcOrd="1" destOrd="0" presId="urn:microsoft.com/office/officeart/2018/2/layout/IconVerticalSolidList"/>
    <dgm:cxn modelId="{9EBB146F-B5BA-45D2-8C18-A8857886B7EB}" type="presParOf" srcId="{C37F8796-26BA-4544-ACDE-141E2B96ACFD}" destId="{4F791B74-32E4-481F-AEF7-C4CE85E200CF}" srcOrd="2" destOrd="0" presId="urn:microsoft.com/office/officeart/2018/2/layout/IconVerticalSolidList"/>
    <dgm:cxn modelId="{8CB658BF-A0EE-4B74-B5D4-6C9E32027673}" type="presParOf" srcId="{C37F8796-26BA-4544-ACDE-141E2B96ACFD}" destId="{97937E2E-2111-4423-BC25-B20C5D73A1F1}" srcOrd="3" destOrd="0" presId="urn:microsoft.com/office/officeart/2018/2/layout/IconVerticalSolidList"/>
    <dgm:cxn modelId="{1445B168-ECBE-417A-9065-55DB500459AE}" type="presParOf" srcId="{1BE5F077-C9DB-4248-8811-984873701D6E}" destId="{C07F0A1B-A75D-4056-8A57-CDFD7740AAC7}" srcOrd="3" destOrd="0" presId="urn:microsoft.com/office/officeart/2018/2/layout/IconVerticalSolidList"/>
    <dgm:cxn modelId="{E00C4545-9910-4AED-B788-5FF37485BC52}" type="presParOf" srcId="{1BE5F077-C9DB-4248-8811-984873701D6E}" destId="{538C005B-2354-463B-B6E9-FB0FB0B9454F}" srcOrd="4" destOrd="0" presId="urn:microsoft.com/office/officeart/2018/2/layout/IconVerticalSolidList"/>
    <dgm:cxn modelId="{6C9D2927-8902-44CD-BC6C-14F30F6CA0BF}" type="presParOf" srcId="{538C005B-2354-463B-B6E9-FB0FB0B9454F}" destId="{7642A4B1-459C-418E-A482-E124F6378088}" srcOrd="0" destOrd="0" presId="urn:microsoft.com/office/officeart/2018/2/layout/IconVerticalSolidList"/>
    <dgm:cxn modelId="{40CF323F-5106-4785-821E-F11228F232F6}" type="presParOf" srcId="{538C005B-2354-463B-B6E9-FB0FB0B9454F}" destId="{914B122D-3198-431B-974A-A11F04611AFF}" srcOrd="1" destOrd="0" presId="urn:microsoft.com/office/officeart/2018/2/layout/IconVerticalSolidList"/>
    <dgm:cxn modelId="{0A492583-B69C-46BF-95DD-1D69CBE5A8E9}" type="presParOf" srcId="{538C005B-2354-463B-B6E9-FB0FB0B9454F}" destId="{9657FC6B-F08C-4CC8-A6DB-F5E6DA41C920}" srcOrd="2" destOrd="0" presId="urn:microsoft.com/office/officeart/2018/2/layout/IconVerticalSolidList"/>
    <dgm:cxn modelId="{DFC6320F-F2E5-49AE-B31D-C0FBA6A27196}" type="presParOf" srcId="{538C005B-2354-463B-B6E9-FB0FB0B9454F}" destId="{DF409433-4D85-46D1-AD61-1CEAE6565D6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FB13FFD-2941-444A-B0C4-FD3E7D08F7C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A50AB72-4478-41DE-A7B4-AB11ADE576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Change is part of everyday care</a:t>
          </a:r>
          <a:endParaRPr lang="en-US"/>
        </a:p>
      </dgm:t>
    </dgm:pt>
    <dgm:pt modelId="{C353F562-A025-4240-8E63-B6301C68FAC8}" type="parTrans" cxnId="{477D122C-0912-463B-B23D-983FB41E6260}">
      <dgm:prSet/>
      <dgm:spPr/>
      <dgm:t>
        <a:bodyPr/>
        <a:lstStyle/>
        <a:p>
          <a:endParaRPr lang="en-US"/>
        </a:p>
      </dgm:t>
    </dgm:pt>
    <dgm:pt modelId="{996E2C62-3083-42A1-A30A-9AED34E364D4}" type="sibTrans" cxnId="{477D122C-0912-463B-B23D-983FB41E6260}">
      <dgm:prSet/>
      <dgm:spPr/>
      <dgm:t>
        <a:bodyPr/>
        <a:lstStyle/>
        <a:p>
          <a:endParaRPr lang="en-US"/>
        </a:p>
      </dgm:t>
    </dgm:pt>
    <dgm:pt modelId="{665BFC68-CD7A-410E-9002-02DB404627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already use many skills to handle it</a:t>
          </a:r>
          <a:endParaRPr lang="en-US"/>
        </a:p>
      </dgm:t>
    </dgm:pt>
    <dgm:pt modelId="{521AF38C-ADD2-4BFC-B498-D14745A50870}" type="parTrans" cxnId="{E1B2CC2A-497D-4C9C-AFD1-41194668D841}">
      <dgm:prSet/>
      <dgm:spPr/>
      <dgm:t>
        <a:bodyPr/>
        <a:lstStyle/>
        <a:p>
          <a:endParaRPr lang="en-US"/>
        </a:p>
      </dgm:t>
    </dgm:pt>
    <dgm:pt modelId="{8F28C8A9-158C-4AEB-9F3D-A0D2FA8B8B6D}" type="sibTrans" cxnId="{E1B2CC2A-497D-4C9C-AFD1-41194668D841}">
      <dgm:prSet/>
      <dgm:spPr/>
      <dgm:t>
        <a:bodyPr/>
        <a:lstStyle/>
        <a:p>
          <a:endParaRPr lang="en-US"/>
        </a:p>
      </dgm:t>
    </dgm:pt>
    <dgm:pt modelId="{07446EFA-4EDD-41C0-A1DC-4148274B00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Good communication makes change easier</a:t>
          </a:r>
          <a:endParaRPr lang="en-US"/>
        </a:p>
      </dgm:t>
    </dgm:pt>
    <dgm:pt modelId="{5E41E08E-BCCB-4D4B-9324-BC3FFD3A3C5B}" type="parTrans" cxnId="{79E53730-C803-49BC-B0FF-B61CF2DCBD11}">
      <dgm:prSet/>
      <dgm:spPr/>
      <dgm:t>
        <a:bodyPr/>
        <a:lstStyle/>
        <a:p>
          <a:endParaRPr lang="en-US"/>
        </a:p>
      </dgm:t>
    </dgm:pt>
    <dgm:pt modelId="{AE240AAD-53CA-48FF-8B58-5E7ED38F1994}" type="sibTrans" cxnId="{79E53730-C803-49BC-B0FF-B61CF2DCBD11}">
      <dgm:prSet/>
      <dgm:spPr/>
      <dgm:t>
        <a:bodyPr/>
        <a:lstStyle/>
        <a:p>
          <a:endParaRPr lang="en-US"/>
        </a:p>
      </dgm:t>
    </dgm:pt>
    <dgm:pt modelId="{DF3E8CEE-88E3-49A7-9D50-8F80302BAA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Using models gives structure and support</a:t>
          </a:r>
          <a:endParaRPr lang="en-US"/>
        </a:p>
      </dgm:t>
    </dgm:pt>
    <dgm:pt modelId="{A49D9E08-2757-485A-8BE1-6143F87B85B7}" type="parTrans" cxnId="{6EF81B5D-162C-4E96-BCC8-038307824CB9}">
      <dgm:prSet/>
      <dgm:spPr/>
      <dgm:t>
        <a:bodyPr/>
        <a:lstStyle/>
        <a:p>
          <a:endParaRPr lang="en-US"/>
        </a:p>
      </dgm:t>
    </dgm:pt>
    <dgm:pt modelId="{2E16F2B5-9D32-444E-AD4E-3E580080B90E}" type="sibTrans" cxnId="{6EF81B5D-162C-4E96-BCC8-038307824CB9}">
      <dgm:prSet/>
      <dgm:spPr/>
      <dgm:t>
        <a:bodyPr/>
        <a:lstStyle/>
        <a:p>
          <a:endParaRPr lang="en-US"/>
        </a:p>
      </dgm:t>
    </dgm:pt>
    <dgm:pt modelId="{C887A4FA-FFF5-422F-BD66-2F92B487F4E1}" type="pres">
      <dgm:prSet presAssocID="{8FB13FFD-2941-444A-B0C4-FD3E7D08F7CC}" presName="root" presStyleCnt="0">
        <dgm:presLayoutVars>
          <dgm:dir/>
          <dgm:resizeHandles val="exact"/>
        </dgm:presLayoutVars>
      </dgm:prSet>
      <dgm:spPr/>
    </dgm:pt>
    <dgm:pt modelId="{E3E5BE2D-7B24-4D18-9F07-5D910BE0BD9A}" type="pres">
      <dgm:prSet presAssocID="{BA50AB72-4478-41DE-A7B4-AB11ADE57626}" presName="compNode" presStyleCnt="0"/>
      <dgm:spPr/>
    </dgm:pt>
    <dgm:pt modelId="{6FE98B90-6B53-44CB-BB40-1E8C18C409A2}" type="pres">
      <dgm:prSet presAssocID="{BA50AB72-4478-41DE-A7B4-AB11ADE57626}" presName="bgRect" presStyleLbl="bgShp" presStyleIdx="0" presStyleCnt="4"/>
      <dgm:spPr/>
    </dgm:pt>
    <dgm:pt modelId="{AB85072A-D016-4300-ACC1-4423BADC6E32}" type="pres">
      <dgm:prSet presAssocID="{BA50AB72-4478-41DE-A7B4-AB11ADE5762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5A9A14A2-2FAD-446A-B025-3F1F040387FD}" type="pres">
      <dgm:prSet presAssocID="{BA50AB72-4478-41DE-A7B4-AB11ADE57626}" presName="spaceRect" presStyleCnt="0"/>
      <dgm:spPr/>
    </dgm:pt>
    <dgm:pt modelId="{90667D8A-73B9-4C56-9BDC-F1D57F2BF594}" type="pres">
      <dgm:prSet presAssocID="{BA50AB72-4478-41DE-A7B4-AB11ADE57626}" presName="parTx" presStyleLbl="revTx" presStyleIdx="0" presStyleCnt="4">
        <dgm:presLayoutVars>
          <dgm:chMax val="0"/>
          <dgm:chPref val="0"/>
        </dgm:presLayoutVars>
      </dgm:prSet>
      <dgm:spPr/>
    </dgm:pt>
    <dgm:pt modelId="{C96736ED-24E5-435D-8669-23A5C7014495}" type="pres">
      <dgm:prSet presAssocID="{996E2C62-3083-42A1-A30A-9AED34E364D4}" presName="sibTrans" presStyleCnt="0"/>
      <dgm:spPr/>
    </dgm:pt>
    <dgm:pt modelId="{E04B9355-AB8B-46B8-A2C7-F9BBFE6563F9}" type="pres">
      <dgm:prSet presAssocID="{665BFC68-CD7A-410E-9002-02DB4046277F}" presName="compNode" presStyleCnt="0"/>
      <dgm:spPr/>
    </dgm:pt>
    <dgm:pt modelId="{0EF970A7-C640-4B6E-8816-987025F2BD21}" type="pres">
      <dgm:prSet presAssocID="{665BFC68-CD7A-410E-9002-02DB4046277F}" presName="bgRect" presStyleLbl="bgShp" presStyleIdx="1" presStyleCnt="4"/>
      <dgm:spPr/>
    </dgm:pt>
    <dgm:pt modelId="{79D97595-5F6C-4D7E-9CE8-94652E645C33}" type="pres">
      <dgm:prSet presAssocID="{665BFC68-CD7A-410E-9002-02DB4046277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6CB02DD-16C8-483D-9B9C-9E0184209339}" type="pres">
      <dgm:prSet presAssocID="{665BFC68-CD7A-410E-9002-02DB4046277F}" presName="spaceRect" presStyleCnt="0"/>
      <dgm:spPr/>
    </dgm:pt>
    <dgm:pt modelId="{51D89BE2-D45C-41B5-BA3C-498EB3BC1B51}" type="pres">
      <dgm:prSet presAssocID="{665BFC68-CD7A-410E-9002-02DB4046277F}" presName="parTx" presStyleLbl="revTx" presStyleIdx="1" presStyleCnt="4">
        <dgm:presLayoutVars>
          <dgm:chMax val="0"/>
          <dgm:chPref val="0"/>
        </dgm:presLayoutVars>
      </dgm:prSet>
      <dgm:spPr/>
    </dgm:pt>
    <dgm:pt modelId="{BEC7848B-0C54-4728-9B7E-F580D225CAE1}" type="pres">
      <dgm:prSet presAssocID="{8F28C8A9-158C-4AEB-9F3D-A0D2FA8B8B6D}" presName="sibTrans" presStyleCnt="0"/>
      <dgm:spPr/>
    </dgm:pt>
    <dgm:pt modelId="{A453BB97-4A54-4468-A8BF-3D69AC11BC0E}" type="pres">
      <dgm:prSet presAssocID="{07446EFA-4EDD-41C0-A1DC-4148274B009B}" presName="compNode" presStyleCnt="0"/>
      <dgm:spPr/>
    </dgm:pt>
    <dgm:pt modelId="{D1D64209-4B11-412B-AC26-AA8050D6C60A}" type="pres">
      <dgm:prSet presAssocID="{07446EFA-4EDD-41C0-A1DC-4148274B009B}" presName="bgRect" presStyleLbl="bgShp" presStyleIdx="2" presStyleCnt="4"/>
      <dgm:spPr/>
    </dgm:pt>
    <dgm:pt modelId="{FE038DE6-6AD6-464C-AF28-5F87FEDC3F57}" type="pres">
      <dgm:prSet presAssocID="{07446EFA-4EDD-41C0-A1DC-4148274B009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C408C31-9C3C-40FA-AC29-29A79C145CDC}" type="pres">
      <dgm:prSet presAssocID="{07446EFA-4EDD-41C0-A1DC-4148274B009B}" presName="spaceRect" presStyleCnt="0"/>
      <dgm:spPr/>
    </dgm:pt>
    <dgm:pt modelId="{3BC53ED1-3B21-4C94-95D9-BBBAC5493440}" type="pres">
      <dgm:prSet presAssocID="{07446EFA-4EDD-41C0-A1DC-4148274B009B}" presName="parTx" presStyleLbl="revTx" presStyleIdx="2" presStyleCnt="4">
        <dgm:presLayoutVars>
          <dgm:chMax val="0"/>
          <dgm:chPref val="0"/>
        </dgm:presLayoutVars>
      </dgm:prSet>
      <dgm:spPr/>
    </dgm:pt>
    <dgm:pt modelId="{81AF27CA-9E24-48B3-B70C-C45A495AA90D}" type="pres">
      <dgm:prSet presAssocID="{AE240AAD-53CA-48FF-8B58-5E7ED38F1994}" presName="sibTrans" presStyleCnt="0"/>
      <dgm:spPr/>
    </dgm:pt>
    <dgm:pt modelId="{838C0A9A-FF44-4CAA-9B7D-141119AE53EA}" type="pres">
      <dgm:prSet presAssocID="{DF3E8CEE-88E3-49A7-9D50-8F80302BAA11}" presName="compNode" presStyleCnt="0"/>
      <dgm:spPr/>
    </dgm:pt>
    <dgm:pt modelId="{80C8D2F7-76D9-4A78-A1FF-196483D673A2}" type="pres">
      <dgm:prSet presAssocID="{DF3E8CEE-88E3-49A7-9D50-8F80302BAA11}" presName="bgRect" presStyleLbl="bgShp" presStyleIdx="3" presStyleCnt="4"/>
      <dgm:spPr/>
    </dgm:pt>
    <dgm:pt modelId="{A8C9E4DF-CEDF-45A8-85C3-4DB4E6138D86}" type="pres">
      <dgm:prSet presAssocID="{DF3E8CEE-88E3-49A7-9D50-8F80302BAA1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A502D85-1DF4-4400-ACB8-FD7C5516837B}" type="pres">
      <dgm:prSet presAssocID="{DF3E8CEE-88E3-49A7-9D50-8F80302BAA11}" presName="spaceRect" presStyleCnt="0"/>
      <dgm:spPr/>
    </dgm:pt>
    <dgm:pt modelId="{1A77E8BD-E6CA-4261-A0B4-D64634E9F04C}" type="pres">
      <dgm:prSet presAssocID="{DF3E8CEE-88E3-49A7-9D50-8F80302BAA1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13EB1F-8554-46D4-A902-78DA319DCFC5}" type="presOf" srcId="{07446EFA-4EDD-41C0-A1DC-4148274B009B}" destId="{3BC53ED1-3B21-4C94-95D9-BBBAC5493440}" srcOrd="0" destOrd="0" presId="urn:microsoft.com/office/officeart/2018/2/layout/IconVerticalSolidList"/>
    <dgm:cxn modelId="{E1B2CC2A-497D-4C9C-AFD1-41194668D841}" srcId="{8FB13FFD-2941-444A-B0C4-FD3E7D08F7CC}" destId="{665BFC68-CD7A-410E-9002-02DB4046277F}" srcOrd="1" destOrd="0" parTransId="{521AF38C-ADD2-4BFC-B498-D14745A50870}" sibTransId="{8F28C8A9-158C-4AEB-9F3D-A0D2FA8B8B6D}"/>
    <dgm:cxn modelId="{477D122C-0912-463B-B23D-983FB41E6260}" srcId="{8FB13FFD-2941-444A-B0C4-FD3E7D08F7CC}" destId="{BA50AB72-4478-41DE-A7B4-AB11ADE57626}" srcOrd="0" destOrd="0" parTransId="{C353F562-A025-4240-8E63-B6301C68FAC8}" sibTransId="{996E2C62-3083-42A1-A30A-9AED34E364D4}"/>
    <dgm:cxn modelId="{79E53730-C803-49BC-B0FF-B61CF2DCBD11}" srcId="{8FB13FFD-2941-444A-B0C4-FD3E7D08F7CC}" destId="{07446EFA-4EDD-41C0-A1DC-4148274B009B}" srcOrd="2" destOrd="0" parTransId="{5E41E08E-BCCB-4D4B-9324-BC3FFD3A3C5B}" sibTransId="{AE240AAD-53CA-48FF-8B58-5E7ED38F1994}"/>
    <dgm:cxn modelId="{6EF81B5D-162C-4E96-BCC8-038307824CB9}" srcId="{8FB13FFD-2941-444A-B0C4-FD3E7D08F7CC}" destId="{DF3E8CEE-88E3-49A7-9D50-8F80302BAA11}" srcOrd="3" destOrd="0" parTransId="{A49D9E08-2757-485A-8BE1-6143F87B85B7}" sibTransId="{2E16F2B5-9D32-444E-AD4E-3E580080B90E}"/>
    <dgm:cxn modelId="{C3C6F144-16CB-47FD-897E-62DFDB5C94B5}" type="presOf" srcId="{BA50AB72-4478-41DE-A7B4-AB11ADE57626}" destId="{90667D8A-73B9-4C56-9BDC-F1D57F2BF594}" srcOrd="0" destOrd="0" presId="urn:microsoft.com/office/officeart/2018/2/layout/IconVerticalSolidList"/>
    <dgm:cxn modelId="{EAC5F971-9537-4D88-B42F-12FA1676DC7B}" type="presOf" srcId="{8FB13FFD-2941-444A-B0C4-FD3E7D08F7CC}" destId="{C887A4FA-FFF5-422F-BD66-2F92B487F4E1}" srcOrd="0" destOrd="0" presId="urn:microsoft.com/office/officeart/2018/2/layout/IconVerticalSolidList"/>
    <dgm:cxn modelId="{985A1991-7247-4AD4-BA73-4DC4585B8519}" type="presOf" srcId="{DF3E8CEE-88E3-49A7-9D50-8F80302BAA11}" destId="{1A77E8BD-E6CA-4261-A0B4-D64634E9F04C}" srcOrd="0" destOrd="0" presId="urn:microsoft.com/office/officeart/2018/2/layout/IconVerticalSolidList"/>
    <dgm:cxn modelId="{5E3FBDF8-4733-4E52-AA61-662CADDDE7E0}" type="presOf" srcId="{665BFC68-CD7A-410E-9002-02DB4046277F}" destId="{51D89BE2-D45C-41B5-BA3C-498EB3BC1B51}" srcOrd="0" destOrd="0" presId="urn:microsoft.com/office/officeart/2018/2/layout/IconVerticalSolidList"/>
    <dgm:cxn modelId="{4A39B24E-30C1-43E5-800B-7C8B2AE1B28C}" type="presParOf" srcId="{C887A4FA-FFF5-422F-BD66-2F92B487F4E1}" destId="{E3E5BE2D-7B24-4D18-9F07-5D910BE0BD9A}" srcOrd="0" destOrd="0" presId="urn:microsoft.com/office/officeart/2018/2/layout/IconVerticalSolidList"/>
    <dgm:cxn modelId="{5D76142A-22B5-4EDA-B2E1-6546770CD24F}" type="presParOf" srcId="{E3E5BE2D-7B24-4D18-9F07-5D910BE0BD9A}" destId="{6FE98B90-6B53-44CB-BB40-1E8C18C409A2}" srcOrd="0" destOrd="0" presId="urn:microsoft.com/office/officeart/2018/2/layout/IconVerticalSolidList"/>
    <dgm:cxn modelId="{AC48CD10-38E7-4F8F-A9C5-ADE118E09222}" type="presParOf" srcId="{E3E5BE2D-7B24-4D18-9F07-5D910BE0BD9A}" destId="{AB85072A-D016-4300-ACC1-4423BADC6E32}" srcOrd="1" destOrd="0" presId="urn:microsoft.com/office/officeart/2018/2/layout/IconVerticalSolidList"/>
    <dgm:cxn modelId="{DC53567B-366D-4036-9681-1EEDEA785061}" type="presParOf" srcId="{E3E5BE2D-7B24-4D18-9F07-5D910BE0BD9A}" destId="{5A9A14A2-2FAD-446A-B025-3F1F040387FD}" srcOrd="2" destOrd="0" presId="urn:microsoft.com/office/officeart/2018/2/layout/IconVerticalSolidList"/>
    <dgm:cxn modelId="{42C7D9E8-A742-43F2-A073-5C5F25782322}" type="presParOf" srcId="{E3E5BE2D-7B24-4D18-9F07-5D910BE0BD9A}" destId="{90667D8A-73B9-4C56-9BDC-F1D57F2BF594}" srcOrd="3" destOrd="0" presId="urn:microsoft.com/office/officeart/2018/2/layout/IconVerticalSolidList"/>
    <dgm:cxn modelId="{D45FE5EA-9B0A-41AB-8E9E-B93D985C2AAE}" type="presParOf" srcId="{C887A4FA-FFF5-422F-BD66-2F92B487F4E1}" destId="{C96736ED-24E5-435D-8669-23A5C7014495}" srcOrd="1" destOrd="0" presId="urn:microsoft.com/office/officeart/2018/2/layout/IconVerticalSolidList"/>
    <dgm:cxn modelId="{31622373-2DF9-4419-A3E1-5285545AA6CA}" type="presParOf" srcId="{C887A4FA-FFF5-422F-BD66-2F92B487F4E1}" destId="{E04B9355-AB8B-46B8-A2C7-F9BBFE6563F9}" srcOrd="2" destOrd="0" presId="urn:microsoft.com/office/officeart/2018/2/layout/IconVerticalSolidList"/>
    <dgm:cxn modelId="{D7B36196-19B7-4C02-AC5F-F0428E18A152}" type="presParOf" srcId="{E04B9355-AB8B-46B8-A2C7-F9BBFE6563F9}" destId="{0EF970A7-C640-4B6E-8816-987025F2BD21}" srcOrd="0" destOrd="0" presId="urn:microsoft.com/office/officeart/2018/2/layout/IconVerticalSolidList"/>
    <dgm:cxn modelId="{A4CBF8A7-CC36-4EAE-A675-4FF0B408507B}" type="presParOf" srcId="{E04B9355-AB8B-46B8-A2C7-F9BBFE6563F9}" destId="{79D97595-5F6C-4D7E-9CE8-94652E645C33}" srcOrd="1" destOrd="0" presId="urn:microsoft.com/office/officeart/2018/2/layout/IconVerticalSolidList"/>
    <dgm:cxn modelId="{0DA0181B-BB01-4D7B-A130-7C31545210F2}" type="presParOf" srcId="{E04B9355-AB8B-46B8-A2C7-F9BBFE6563F9}" destId="{A6CB02DD-16C8-483D-9B9C-9E0184209339}" srcOrd="2" destOrd="0" presId="urn:microsoft.com/office/officeart/2018/2/layout/IconVerticalSolidList"/>
    <dgm:cxn modelId="{D4133639-19EC-4BCA-9310-BA9186FB388C}" type="presParOf" srcId="{E04B9355-AB8B-46B8-A2C7-F9BBFE6563F9}" destId="{51D89BE2-D45C-41B5-BA3C-498EB3BC1B51}" srcOrd="3" destOrd="0" presId="urn:microsoft.com/office/officeart/2018/2/layout/IconVerticalSolidList"/>
    <dgm:cxn modelId="{22495C9C-D0AF-4D1F-BEA1-2FE557BE3353}" type="presParOf" srcId="{C887A4FA-FFF5-422F-BD66-2F92B487F4E1}" destId="{BEC7848B-0C54-4728-9B7E-F580D225CAE1}" srcOrd="3" destOrd="0" presId="urn:microsoft.com/office/officeart/2018/2/layout/IconVerticalSolidList"/>
    <dgm:cxn modelId="{2FF4E37A-8C8B-45AC-B73C-6392332709DC}" type="presParOf" srcId="{C887A4FA-FFF5-422F-BD66-2F92B487F4E1}" destId="{A453BB97-4A54-4468-A8BF-3D69AC11BC0E}" srcOrd="4" destOrd="0" presId="urn:microsoft.com/office/officeart/2018/2/layout/IconVerticalSolidList"/>
    <dgm:cxn modelId="{A81A76E8-1080-430B-8867-F517A3C9D69E}" type="presParOf" srcId="{A453BB97-4A54-4468-A8BF-3D69AC11BC0E}" destId="{D1D64209-4B11-412B-AC26-AA8050D6C60A}" srcOrd="0" destOrd="0" presId="urn:microsoft.com/office/officeart/2018/2/layout/IconVerticalSolidList"/>
    <dgm:cxn modelId="{99758529-222E-41D3-873B-E926AEFF4595}" type="presParOf" srcId="{A453BB97-4A54-4468-A8BF-3D69AC11BC0E}" destId="{FE038DE6-6AD6-464C-AF28-5F87FEDC3F57}" srcOrd="1" destOrd="0" presId="urn:microsoft.com/office/officeart/2018/2/layout/IconVerticalSolidList"/>
    <dgm:cxn modelId="{FA1C1F49-FDEF-4417-9EBD-F1D737347E0B}" type="presParOf" srcId="{A453BB97-4A54-4468-A8BF-3D69AC11BC0E}" destId="{0C408C31-9C3C-40FA-AC29-29A79C145CDC}" srcOrd="2" destOrd="0" presId="urn:microsoft.com/office/officeart/2018/2/layout/IconVerticalSolidList"/>
    <dgm:cxn modelId="{1D173A37-8CE1-4520-9A82-CB7E17CE5A57}" type="presParOf" srcId="{A453BB97-4A54-4468-A8BF-3D69AC11BC0E}" destId="{3BC53ED1-3B21-4C94-95D9-BBBAC5493440}" srcOrd="3" destOrd="0" presId="urn:microsoft.com/office/officeart/2018/2/layout/IconVerticalSolidList"/>
    <dgm:cxn modelId="{071C7F8B-1C2D-4A5C-8B2A-0B69EA4CA13F}" type="presParOf" srcId="{C887A4FA-FFF5-422F-BD66-2F92B487F4E1}" destId="{81AF27CA-9E24-48B3-B70C-C45A495AA90D}" srcOrd="5" destOrd="0" presId="urn:microsoft.com/office/officeart/2018/2/layout/IconVerticalSolidList"/>
    <dgm:cxn modelId="{1A3F42F7-BBAE-4BBA-80CC-CF2AE0C679C3}" type="presParOf" srcId="{C887A4FA-FFF5-422F-BD66-2F92B487F4E1}" destId="{838C0A9A-FF44-4CAA-9B7D-141119AE53EA}" srcOrd="6" destOrd="0" presId="urn:microsoft.com/office/officeart/2018/2/layout/IconVerticalSolidList"/>
    <dgm:cxn modelId="{5289FCC8-4C02-4501-AE4F-75F72F91F756}" type="presParOf" srcId="{838C0A9A-FF44-4CAA-9B7D-141119AE53EA}" destId="{80C8D2F7-76D9-4A78-A1FF-196483D673A2}" srcOrd="0" destOrd="0" presId="urn:microsoft.com/office/officeart/2018/2/layout/IconVerticalSolidList"/>
    <dgm:cxn modelId="{B3F97DC8-A74E-4A09-8428-42DA529E0F4F}" type="presParOf" srcId="{838C0A9A-FF44-4CAA-9B7D-141119AE53EA}" destId="{A8C9E4DF-CEDF-45A8-85C3-4DB4E6138D86}" srcOrd="1" destOrd="0" presId="urn:microsoft.com/office/officeart/2018/2/layout/IconVerticalSolidList"/>
    <dgm:cxn modelId="{1FECADAC-BC24-43A9-9A05-FA5884CEA5F8}" type="presParOf" srcId="{838C0A9A-FF44-4CAA-9B7D-141119AE53EA}" destId="{7A502D85-1DF4-4400-ACB8-FD7C5516837B}" srcOrd="2" destOrd="0" presId="urn:microsoft.com/office/officeart/2018/2/layout/IconVerticalSolidList"/>
    <dgm:cxn modelId="{139297AE-4E93-4D1B-9638-4433D3B05DA9}" type="presParOf" srcId="{838C0A9A-FF44-4CAA-9B7D-141119AE53EA}" destId="{1A77E8BD-E6CA-4261-A0B4-D64634E9F0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96B524-C4AD-4782-A04B-6CACBDBDC790}">
      <dsp:nvSpPr>
        <dsp:cNvPr id="0" name=""/>
        <dsp:cNvSpPr/>
      </dsp:nvSpPr>
      <dsp:spPr>
        <a:xfrm>
          <a:off x="0" y="4450"/>
          <a:ext cx="4588002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6003C3-5973-4669-A81B-4AC6279C8C89}">
      <dsp:nvSpPr>
        <dsp:cNvPr id="0" name=""/>
        <dsp:cNvSpPr/>
      </dsp:nvSpPr>
      <dsp:spPr>
        <a:xfrm>
          <a:off x="286760" y="217743"/>
          <a:ext cx="521382" cy="5213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1FDEF9-6676-4822-A9EB-FA60A06FB19F}">
      <dsp:nvSpPr>
        <dsp:cNvPr id="0" name=""/>
        <dsp:cNvSpPr/>
      </dsp:nvSpPr>
      <dsp:spPr>
        <a:xfrm>
          <a:off x="1094903" y="4450"/>
          <a:ext cx="3493098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Ensures the change is sustainable</a:t>
          </a:r>
          <a:endParaRPr lang="en-US" sz="1900" kern="1200"/>
        </a:p>
      </dsp:txBody>
      <dsp:txXfrm>
        <a:off x="1094903" y="4450"/>
        <a:ext cx="3493098" cy="947968"/>
      </dsp:txXfrm>
    </dsp:sp>
    <dsp:sp modelId="{C614AF8B-6B63-49EE-B301-BDA942827D20}">
      <dsp:nvSpPr>
        <dsp:cNvPr id="0" name=""/>
        <dsp:cNvSpPr/>
      </dsp:nvSpPr>
      <dsp:spPr>
        <a:xfrm>
          <a:off x="0" y="1189411"/>
          <a:ext cx="4588002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F6421A-7F2B-4004-B616-8EFD5935A47E}">
      <dsp:nvSpPr>
        <dsp:cNvPr id="0" name=""/>
        <dsp:cNvSpPr/>
      </dsp:nvSpPr>
      <dsp:spPr>
        <a:xfrm>
          <a:off x="286760" y="1402704"/>
          <a:ext cx="521382" cy="5213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4F66-AAE0-48EF-82A7-886F3B91E8A1}">
      <dsp:nvSpPr>
        <dsp:cNvPr id="0" name=""/>
        <dsp:cNvSpPr/>
      </dsp:nvSpPr>
      <dsp:spPr>
        <a:xfrm>
          <a:off x="1094903" y="1189411"/>
          <a:ext cx="3493098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Ensures change is necessary</a:t>
          </a:r>
          <a:endParaRPr lang="en-US" sz="1900" kern="1200"/>
        </a:p>
      </dsp:txBody>
      <dsp:txXfrm>
        <a:off x="1094903" y="1189411"/>
        <a:ext cx="3493098" cy="947968"/>
      </dsp:txXfrm>
    </dsp:sp>
    <dsp:sp modelId="{53E1C89D-7D39-411A-AC45-1F52C75383B7}">
      <dsp:nvSpPr>
        <dsp:cNvPr id="0" name=""/>
        <dsp:cNvSpPr/>
      </dsp:nvSpPr>
      <dsp:spPr>
        <a:xfrm>
          <a:off x="0" y="2374371"/>
          <a:ext cx="4588002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A7F3E0-2920-4D54-A3C5-18092171D833}">
      <dsp:nvSpPr>
        <dsp:cNvPr id="0" name=""/>
        <dsp:cNvSpPr/>
      </dsp:nvSpPr>
      <dsp:spPr>
        <a:xfrm>
          <a:off x="286760" y="2587664"/>
          <a:ext cx="521382" cy="5213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EEFC8-16EB-4F00-853A-766A1CAD1541}">
      <dsp:nvSpPr>
        <dsp:cNvPr id="0" name=""/>
        <dsp:cNvSpPr/>
      </dsp:nvSpPr>
      <dsp:spPr>
        <a:xfrm>
          <a:off x="1094903" y="2374371"/>
          <a:ext cx="3493098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Reduces resistance/reluctance</a:t>
          </a:r>
          <a:endParaRPr lang="en-US" sz="1900" kern="1200"/>
        </a:p>
      </dsp:txBody>
      <dsp:txXfrm>
        <a:off x="1094903" y="2374371"/>
        <a:ext cx="3493098" cy="947968"/>
      </dsp:txXfrm>
    </dsp:sp>
    <dsp:sp modelId="{117487FD-2B17-4841-AD14-3A70F52B1BFB}">
      <dsp:nvSpPr>
        <dsp:cNvPr id="0" name=""/>
        <dsp:cNvSpPr/>
      </dsp:nvSpPr>
      <dsp:spPr>
        <a:xfrm>
          <a:off x="0" y="3559332"/>
          <a:ext cx="4588002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CD7A8A-ABA3-4A0F-B868-22AD033F084C}">
      <dsp:nvSpPr>
        <dsp:cNvPr id="0" name=""/>
        <dsp:cNvSpPr/>
      </dsp:nvSpPr>
      <dsp:spPr>
        <a:xfrm>
          <a:off x="286760" y="3772625"/>
          <a:ext cx="521382" cy="5213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7792B4-9D37-4FEE-8B45-FFFF3287FEC5}">
      <dsp:nvSpPr>
        <dsp:cNvPr id="0" name=""/>
        <dsp:cNvSpPr/>
      </dsp:nvSpPr>
      <dsp:spPr>
        <a:xfrm>
          <a:off x="1094903" y="3559332"/>
          <a:ext cx="3493098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Ensures it is managed in a SMART way</a:t>
          </a:r>
          <a:endParaRPr lang="en-US" sz="1900" kern="1200"/>
        </a:p>
      </dsp:txBody>
      <dsp:txXfrm>
        <a:off x="1094903" y="3559332"/>
        <a:ext cx="3493098" cy="947968"/>
      </dsp:txXfrm>
    </dsp:sp>
    <dsp:sp modelId="{A7FDA160-6CBC-4AD7-9142-3B4A35481ECD}">
      <dsp:nvSpPr>
        <dsp:cNvPr id="0" name=""/>
        <dsp:cNvSpPr/>
      </dsp:nvSpPr>
      <dsp:spPr>
        <a:xfrm>
          <a:off x="0" y="4744292"/>
          <a:ext cx="4588002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EC4BD6-3E49-43A5-A914-5748F29F0CD7}">
      <dsp:nvSpPr>
        <dsp:cNvPr id="0" name=""/>
        <dsp:cNvSpPr/>
      </dsp:nvSpPr>
      <dsp:spPr>
        <a:xfrm>
          <a:off x="286760" y="4957585"/>
          <a:ext cx="521382" cy="5213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EC67F-E095-47DE-A51D-F9A4C944A749}">
      <dsp:nvSpPr>
        <dsp:cNvPr id="0" name=""/>
        <dsp:cNvSpPr/>
      </dsp:nvSpPr>
      <dsp:spPr>
        <a:xfrm>
          <a:off x="1094903" y="4744292"/>
          <a:ext cx="3493098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Ensures the benefits are realised</a:t>
          </a:r>
          <a:endParaRPr lang="en-US" sz="1900" kern="1200"/>
        </a:p>
      </dsp:txBody>
      <dsp:txXfrm>
        <a:off x="1094903" y="4744292"/>
        <a:ext cx="3493098" cy="947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272ED7-B921-4EC0-9920-FC17C7998E48}">
      <dsp:nvSpPr>
        <dsp:cNvPr id="0" name=""/>
        <dsp:cNvSpPr/>
      </dsp:nvSpPr>
      <dsp:spPr>
        <a:xfrm>
          <a:off x="0" y="531"/>
          <a:ext cx="7886700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6F44CF-7288-477C-8188-3B7E4F4DE8F8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0D3139-4723-42A2-935B-155BCCE30EE4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Cost saving → e.g. staff restructuring</a:t>
          </a:r>
          <a:endParaRPr lang="en-US" sz="2500" kern="1200"/>
        </a:p>
      </dsp:txBody>
      <dsp:txXfrm>
        <a:off x="1435590" y="531"/>
        <a:ext cx="6451109" cy="1242935"/>
      </dsp:txXfrm>
    </dsp:sp>
    <dsp:sp modelId="{04059D14-C793-432C-9134-9F08F6B21AF8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8D3AD5-34D3-4FB1-904C-6A1A519A750D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73A73F-4CE4-43A7-A98C-80F036EB9D87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Strategic objectives → e.g. more community-based care</a:t>
          </a:r>
          <a:endParaRPr lang="en-US" sz="2500" kern="1200"/>
        </a:p>
      </dsp:txBody>
      <dsp:txXfrm>
        <a:off x="1435590" y="1554201"/>
        <a:ext cx="6451109" cy="1242935"/>
      </dsp:txXfrm>
    </dsp:sp>
    <dsp:sp modelId="{5F8C9353-1828-468F-9317-7277ACC54205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F49DA2-645E-4F49-8C45-0C45139D8597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EAE07-99E4-4373-95A1-DF3E7879C6B1}">
      <dsp:nvSpPr>
        <dsp:cNvPr id="0" name=""/>
        <dsp:cNvSpPr/>
      </dsp:nvSpPr>
      <dsp:spPr>
        <a:xfrm>
          <a:off x="1435590" y="3107870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Technological → new digital medication charts</a:t>
          </a:r>
          <a:endParaRPr lang="en-US" sz="2500" kern="1200"/>
        </a:p>
      </dsp:txBody>
      <dsp:txXfrm>
        <a:off x="1435590" y="3107870"/>
        <a:ext cx="64511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70A9AE-B0E4-46AD-94C6-9FE361789A49}">
      <dsp:nvSpPr>
        <dsp:cNvPr id="0" name=""/>
        <dsp:cNvSpPr/>
      </dsp:nvSpPr>
      <dsp:spPr>
        <a:xfrm>
          <a:off x="1163047" y="1230"/>
          <a:ext cx="1005785" cy="1005785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2F01EE-4DCB-4FF8-BAF7-8863D9C031D2}">
      <dsp:nvSpPr>
        <dsp:cNvPr id="0" name=""/>
        <dsp:cNvSpPr/>
      </dsp:nvSpPr>
      <dsp:spPr>
        <a:xfrm>
          <a:off x="1377395" y="215578"/>
          <a:ext cx="577089" cy="5770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936A5D-5A19-46BD-A136-624FA09D5907}">
      <dsp:nvSpPr>
        <dsp:cNvPr id="0" name=""/>
        <dsp:cNvSpPr/>
      </dsp:nvSpPr>
      <dsp:spPr>
        <a:xfrm>
          <a:off x="841526" y="1320293"/>
          <a:ext cx="1648828" cy="65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 dirty="0"/>
            <a:t>Cost saving</a:t>
          </a:r>
          <a:endParaRPr lang="en-US" sz="1400" b="1" kern="1200" dirty="0"/>
        </a:p>
      </dsp:txBody>
      <dsp:txXfrm>
        <a:off x="841526" y="1320293"/>
        <a:ext cx="1648828" cy="659531"/>
      </dsp:txXfrm>
    </dsp:sp>
    <dsp:sp modelId="{7F7517D9-06BE-4EA4-9CA9-1AA99923A6A3}">
      <dsp:nvSpPr>
        <dsp:cNvPr id="0" name=""/>
        <dsp:cNvSpPr/>
      </dsp:nvSpPr>
      <dsp:spPr>
        <a:xfrm>
          <a:off x="3100420" y="1230"/>
          <a:ext cx="1005785" cy="1005785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697D7D-36AE-47AB-A2D8-7F30FFA1A415}">
      <dsp:nvSpPr>
        <dsp:cNvPr id="0" name=""/>
        <dsp:cNvSpPr/>
      </dsp:nvSpPr>
      <dsp:spPr>
        <a:xfrm>
          <a:off x="3314768" y="215578"/>
          <a:ext cx="577089" cy="5770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2525E1-C487-4AA4-8835-E39E5ADA56F7}">
      <dsp:nvSpPr>
        <dsp:cNvPr id="0" name=""/>
        <dsp:cNvSpPr/>
      </dsp:nvSpPr>
      <dsp:spPr>
        <a:xfrm>
          <a:off x="2778899" y="1320293"/>
          <a:ext cx="1648828" cy="65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 dirty="0"/>
            <a:t>Shift in strategic objectives</a:t>
          </a:r>
          <a:endParaRPr lang="en-US" sz="1400" b="1" kern="1200" dirty="0"/>
        </a:p>
      </dsp:txBody>
      <dsp:txXfrm>
        <a:off x="2778899" y="1320293"/>
        <a:ext cx="1648828" cy="659531"/>
      </dsp:txXfrm>
    </dsp:sp>
    <dsp:sp modelId="{93C4BDD1-2F53-432B-A31B-604BF4572A15}">
      <dsp:nvSpPr>
        <dsp:cNvPr id="0" name=""/>
        <dsp:cNvSpPr/>
      </dsp:nvSpPr>
      <dsp:spPr>
        <a:xfrm>
          <a:off x="5037793" y="1230"/>
          <a:ext cx="1005785" cy="1005785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03B574-97B6-4579-A368-81AD965C393A}">
      <dsp:nvSpPr>
        <dsp:cNvPr id="0" name=""/>
        <dsp:cNvSpPr/>
      </dsp:nvSpPr>
      <dsp:spPr>
        <a:xfrm>
          <a:off x="5252141" y="215578"/>
          <a:ext cx="577089" cy="5770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E21AAA-374D-48B3-8628-3693F254EBF7}">
      <dsp:nvSpPr>
        <dsp:cNvPr id="0" name=""/>
        <dsp:cNvSpPr/>
      </dsp:nvSpPr>
      <dsp:spPr>
        <a:xfrm>
          <a:off x="4716272" y="1320293"/>
          <a:ext cx="1648828" cy="65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 dirty="0"/>
            <a:t>Improvement for service/care to the patient or service user</a:t>
          </a:r>
          <a:endParaRPr lang="en-US" sz="1200" b="1" kern="1200" dirty="0"/>
        </a:p>
      </dsp:txBody>
      <dsp:txXfrm>
        <a:off x="4716272" y="1320293"/>
        <a:ext cx="1648828" cy="659531"/>
      </dsp:txXfrm>
    </dsp:sp>
    <dsp:sp modelId="{64C780C1-434B-4EA7-AF79-13D4F7342FA4}">
      <dsp:nvSpPr>
        <dsp:cNvPr id="0" name=""/>
        <dsp:cNvSpPr/>
      </dsp:nvSpPr>
      <dsp:spPr>
        <a:xfrm>
          <a:off x="6975166" y="1230"/>
          <a:ext cx="1005785" cy="1005785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4DE231-DF62-4033-BD49-D25A91BB158C}">
      <dsp:nvSpPr>
        <dsp:cNvPr id="0" name=""/>
        <dsp:cNvSpPr/>
      </dsp:nvSpPr>
      <dsp:spPr>
        <a:xfrm>
          <a:off x="7189514" y="215578"/>
          <a:ext cx="577089" cy="5770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FC9B8-4559-438C-89C2-8A785EB41A5D}">
      <dsp:nvSpPr>
        <dsp:cNvPr id="0" name=""/>
        <dsp:cNvSpPr/>
      </dsp:nvSpPr>
      <dsp:spPr>
        <a:xfrm>
          <a:off x="6653645" y="1320293"/>
          <a:ext cx="1648828" cy="65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 dirty="0"/>
            <a:t>Health and Safety</a:t>
          </a:r>
          <a:endParaRPr lang="en-US" sz="1400" b="1" kern="1200" dirty="0"/>
        </a:p>
      </dsp:txBody>
      <dsp:txXfrm>
        <a:off x="6653645" y="1320293"/>
        <a:ext cx="1648828" cy="659531"/>
      </dsp:txXfrm>
    </dsp:sp>
    <dsp:sp modelId="{22130DDF-674A-42A2-BC24-4573ED42B812}">
      <dsp:nvSpPr>
        <dsp:cNvPr id="0" name=""/>
        <dsp:cNvSpPr/>
      </dsp:nvSpPr>
      <dsp:spPr>
        <a:xfrm>
          <a:off x="3100420" y="2392031"/>
          <a:ext cx="1005785" cy="1005785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E6D993-8C36-4EC2-8708-A8454B39183D}">
      <dsp:nvSpPr>
        <dsp:cNvPr id="0" name=""/>
        <dsp:cNvSpPr/>
      </dsp:nvSpPr>
      <dsp:spPr>
        <a:xfrm>
          <a:off x="3314768" y="2606379"/>
          <a:ext cx="577089" cy="5770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2A1453-6B08-4A51-BC86-1666B1A8C775}">
      <dsp:nvSpPr>
        <dsp:cNvPr id="0" name=""/>
        <dsp:cNvSpPr/>
      </dsp:nvSpPr>
      <dsp:spPr>
        <a:xfrm>
          <a:off x="2778899" y="3711094"/>
          <a:ext cx="1648828" cy="65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 dirty="0"/>
            <a:t>Legislative changes/Initiatives</a:t>
          </a:r>
          <a:endParaRPr lang="en-US" sz="1400" b="1" kern="1200" dirty="0"/>
        </a:p>
      </dsp:txBody>
      <dsp:txXfrm>
        <a:off x="2778899" y="3711094"/>
        <a:ext cx="1648828" cy="659531"/>
      </dsp:txXfrm>
    </dsp:sp>
    <dsp:sp modelId="{DFDDD586-1CC1-4D68-BFF2-FD728AD34B08}">
      <dsp:nvSpPr>
        <dsp:cNvPr id="0" name=""/>
        <dsp:cNvSpPr/>
      </dsp:nvSpPr>
      <dsp:spPr>
        <a:xfrm>
          <a:off x="5037793" y="2392031"/>
          <a:ext cx="1005785" cy="1005785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5F3CE-3A42-4969-AF8C-9E1F310875FE}">
      <dsp:nvSpPr>
        <dsp:cNvPr id="0" name=""/>
        <dsp:cNvSpPr/>
      </dsp:nvSpPr>
      <dsp:spPr>
        <a:xfrm>
          <a:off x="5252141" y="2606379"/>
          <a:ext cx="577089" cy="5770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BC5BD-2DBF-40B7-AE97-BB2291252338}">
      <dsp:nvSpPr>
        <dsp:cNvPr id="0" name=""/>
        <dsp:cNvSpPr/>
      </dsp:nvSpPr>
      <dsp:spPr>
        <a:xfrm>
          <a:off x="4716272" y="3711094"/>
          <a:ext cx="1648828" cy="65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 dirty="0"/>
            <a:t>Technological developments</a:t>
          </a:r>
          <a:endParaRPr lang="en-US" sz="1400" b="1" kern="1200" dirty="0"/>
        </a:p>
      </dsp:txBody>
      <dsp:txXfrm>
        <a:off x="4716272" y="3711094"/>
        <a:ext cx="1648828" cy="6595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D09EF9-D912-4A18-87D8-C07BAF799F1B}">
      <dsp:nvSpPr>
        <dsp:cNvPr id="0" name=""/>
        <dsp:cNvSpPr/>
      </dsp:nvSpPr>
      <dsp:spPr>
        <a:xfrm>
          <a:off x="0" y="720"/>
          <a:ext cx="9144000" cy="60491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D2BAA-E5D8-4EBC-9BE0-E9459C82D403}">
      <dsp:nvSpPr>
        <dsp:cNvPr id="0" name=""/>
        <dsp:cNvSpPr/>
      </dsp:nvSpPr>
      <dsp:spPr>
        <a:xfrm>
          <a:off x="182987" y="136826"/>
          <a:ext cx="332704" cy="3327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D251E-FC9F-4929-BBCA-5BAE212F3D26}">
      <dsp:nvSpPr>
        <dsp:cNvPr id="0" name=""/>
        <dsp:cNvSpPr/>
      </dsp:nvSpPr>
      <dsp:spPr>
        <a:xfrm>
          <a:off x="698680" y="720"/>
          <a:ext cx="8445319" cy="604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20" tIns="64020" rIns="64020" bIns="640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Create Urgency- </a:t>
          </a:r>
          <a:r>
            <a:rPr lang="en-GB" sz="1600" b="1" kern="1200" dirty="0">
              <a:solidFill>
                <a:srgbClr val="7030A0"/>
              </a:solidFill>
            </a:rPr>
            <a:t>Help staff understand why the change is needed now-                                                   </a:t>
          </a:r>
          <a:r>
            <a:rPr lang="en-GB" sz="1600" b="1" kern="1200" dirty="0">
              <a:solidFill>
                <a:srgbClr val="0070C0"/>
              </a:solidFill>
            </a:rPr>
            <a:t>E.g. ‘We’re failing inspections due to outdated records’.</a:t>
          </a:r>
          <a:endParaRPr lang="en-US" sz="1600" b="1" kern="1200" dirty="0">
            <a:solidFill>
              <a:srgbClr val="0070C0"/>
            </a:solidFill>
          </a:endParaRPr>
        </a:p>
      </dsp:txBody>
      <dsp:txXfrm>
        <a:off x="698680" y="720"/>
        <a:ext cx="8445319" cy="604917"/>
      </dsp:txXfrm>
    </dsp:sp>
    <dsp:sp modelId="{D2A2CF4D-5970-42EC-9398-351A56A5AAC8}">
      <dsp:nvSpPr>
        <dsp:cNvPr id="0" name=""/>
        <dsp:cNvSpPr/>
      </dsp:nvSpPr>
      <dsp:spPr>
        <a:xfrm>
          <a:off x="0" y="756867"/>
          <a:ext cx="9144000" cy="60491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D52E75-C045-422D-88ED-1EA11AB7A773}">
      <dsp:nvSpPr>
        <dsp:cNvPr id="0" name=""/>
        <dsp:cNvSpPr/>
      </dsp:nvSpPr>
      <dsp:spPr>
        <a:xfrm>
          <a:off x="182987" y="892974"/>
          <a:ext cx="332704" cy="3327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C5B4A-AEBC-4852-8A9C-F46EF9A1D2FE}">
      <dsp:nvSpPr>
        <dsp:cNvPr id="0" name=""/>
        <dsp:cNvSpPr/>
      </dsp:nvSpPr>
      <dsp:spPr>
        <a:xfrm>
          <a:off x="698680" y="756867"/>
          <a:ext cx="8445319" cy="604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20" tIns="64020" rIns="64020" bIns="640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Build a Guiding Team- </a:t>
          </a:r>
          <a:r>
            <a:rPr lang="en-GB" sz="1600" b="1" kern="1200" dirty="0">
              <a:solidFill>
                <a:srgbClr val="7030A0"/>
              </a:solidFill>
            </a:rPr>
            <a:t>Form a team of staff who support the change-                                                                          </a:t>
          </a:r>
          <a:r>
            <a:rPr lang="en-GB" sz="1600" b="1" kern="1200" dirty="0">
              <a:solidFill>
                <a:srgbClr val="0070C0"/>
              </a:solidFill>
            </a:rPr>
            <a:t>E.g. Nurses and support workers working with managers to guide others</a:t>
          </a:r>
          <a:endParaRPr lang="en-US" sz="1600" b="1" kern="1200" dirty="0">
            <a:solidFill>
              <a:srgbClr val="0070C0"/>
            </a:solidFill>
          </a:endParaRPr>
        </a:p>
      </dsp:txBody>
      <dsp:txXfrm>
        <a:off x="698680" y="756867"/>
        <a:ext cx="8445319" cy="604917"/>
      </dsp:txXfrm>
    </dsp:sp>
    <dsp:sp modelId="{B308886F-BE0A-426F-8833-B761C8755E90}">
      <dsp:nvSpPr>
        <dsp:cNvPr id="0" name=""/>
        <dsp:cNvSpPr/>
      </dsp:nvSpPr>
      <dsp:spPr>
        <a:xfrm>
          <a:off x="0" y="1513014"/>
          <a:ext cx="9144000" cy="60491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4DC9A0-54D9-448B-A9DB-A3C5BE6292F7}">
      <dsp:nvSpPr>
        <dsp:cNvPr id="0" name=""/>
        <dsp:cNvSpPr/>
      </dsp:nvSpPr>
      <dsp:spPr>
        <a:xfrm>
          <a:off x="182987" y="1649121"/>
          <a:ext cx="332704" cy="3327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7D658-991D-4A1B-A9FE-EAE2F9ADD98B}">
      <dsp:nvSpPr>
        <dsp:cNvPr id="0" name=""/>
        <dsp:cNvSpPr/>
      </dsp:nvSpPr>
      <dsp:spPr>
        <a:xfrm>
          <a:off x="698680" y="1513014"/>
          <a:ext cx="8445319" cy="604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20" tIns="64020" rIns="64020" bIns="640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Develop a Vision for Change- </a:t>
          </a:r>
          <a:r>
            <a:rPr lang="en-GB" sz="1600" b="1" kern="1200" dirty="0">
              <a:solidFill>
                <a:srgbClr val="7030A0"/>
              </a:solidFill>
            </a:rPr>
            <a:t>Explain clearly what’s changing and the goal-                                          </a:t>
          </a:r>
          <a:r>
            <a:rPr lang="en-GB" sz="1600" b="1" kern="1200" dirty="0">
              <a:solidFill>
                <a:srgbClr val="0070C0"/>
              </a:solidFill>
            </a:rPr>
            <a:t>E.g. ‘We aim to make care planning quicker, safer and easier’.</a:t>
          </a:r>
          <a:endParaRPr lang="en-US" sz="1600" b="1" kern="1200" dirty="0">
            <a:solidFill>
              <a:srgbClr val="0070C0"/>
            </a:solidFill>
          </a:endParaRPr>
        </a:p>
      </dsp:txBody>
      <dsp:txXfrm>
        <a:off x="698680" y="1513014"/>
        <a:ext cx="8445319" cy="604917"/>
      </dsp:txXfrm>
    </dsp:sp>
    <dsp:sp modelId="{B262B5D9-CE2E-464F-AAC0-657935D53F7C}">
      <dsp:nvSpPr>
        <dsp:cNvPr id="0" name=""/>
        <dsp:cNvSpPr/>
      </dsp:nvSpPr>
      <dsp:spPr>
        <a:xfrm>
          <a:off x="0" y="2269162"/>
          <a:ext cx="9144000" cy="60491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76D37D-3AAD-44AE-8332-3F2D10D538AF}">
      <dsp:nvSpPr>
        <dsp:cNvPr id="0" name=""/>
        <dsp:cNvSpPr/>
      </dsp:nvSpPr>
      <dsp:spPr>
        <a:xfrm>
          <a:off x="182987" y="2405268"/>
          <a:ext cx="332704" cy="3327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75ECF3-D6A1-4B81-91D2-C1ECF144896C}">
      <dsp:nvSpPr>
        <dsp:cNvPr id="0" name=""/>
        <dsp:cNvSpPr/>
      </dsp:nvSpPr>
      <dsp:spPr>
        <a:xfrm>
          <a:off x="698680" y="2269162"/>
          <a:ext cx="8445319" cy="604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20" tIns="64020" rIns="64020" bIns="640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Communicate the Vision- </a:t>
          </a:r>
          <a:r>
            <a:rPr lang="en-GB" sz="1600" b="1" kern="1200" dirty="0">
              <a:solidFill>
                <a:srgbClr val="7030A0"/>
              </a:solidFill>
            </a:rPr>
            <a:t>Talk about the change in team meetings, handovers, emails-                              </a:t>
          </a:r>
          <a:r>
            <a:rPr lang="en-GB" sz="1600" b="1" kern="1200" dirty="0">
              <a:solidFill>
                <a:srgbClr val="0070C0"/>
              </a:solidFill>
            </a:rPr>
            <a:t>E.g. Weekly briefings with updates and time for questions</a:t>
          </a:r>
          <a:endParaRPr lang="en-US" sz="1600" b="1" kern="1200" dirty="0">
            <a:solidFill>
              <a:srgbClr val="0070C0"/>
            </a:solidFill>
          </a:endParaRPr>
        </a:p>
      </dsp:txBody>
      <dsp:txXfrm>
        <a:off x="698680" y="2269162"/>
        <a:ext cx="8445319" cy="604917"/>
      </dsp:txXfrm>
    </dsp:sp>
    <dsp:sp modelId="{22B598CD-326E-4BE1-A292-E769B321E169}">
      <dsp:nvSpPr>
        <dsp:cNvPr id="0" name=""/>
        <dsp:cNvSpPr/>
      </dsp:nvSpPr>
      <dsp:spPr>
        <a:xfrm>
          <a:off x="0" y="3025309"/>
          <a:ext cx="9144000" cy="60491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D2FFD0-A676-4AA1-9CEA-B87DCEA9FE26}">
      <dsp:nvSpPr>
        <dsp:cNvPr id="0" name=""/>
        <dsp:cNvSpPr/>
      </dsp:nvSpPr>
      <dsp:spPr>
        <a:xfrm>
          <a:off x="182987" y="3161416"/>
          <a:ext cx="332704" cy="3327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29BD5-FF47-405A-B864-07F37E2495CF}">
      <dsp:nvSpPr>
        <dsp:cNvPr id="0" name=""/>
        <dsp:cNvSpPr/>
      </dsp:nvSpPr>
      <dsp:spPr>
        <a:xfrm>
          <a:off x="698680" y="3025309"/>
          <a:ext cx="8445319" cy="604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20" tIns="64020" rIns="64020" bIns="640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Remove Obstacles- </a:t>
          </a:r>
          <a:r>
            <a:rPr lang="en-GB" sz="1600" b="1" kern="1200" dirty="0">
              <a:solidFill>
                <a:srgbClr val="7030A0"/>
              </a:solidFill>
            </a:rPr>
            <a:t>Identify and solve problems (e.g. lack of training or fear)  </a:t>
          </a:r>
          <a:br>
            <a:rPr lang="en-GB" sz="1600" b="1" kern="1200" dirty="0">
              <a:solidFill>
                <a:srgbClr val="0070C0"/>
              </a:solidFill>
            </a:rPr>
          </a:br>
          <a:r>
            <a:rPr lang="en-GB" sz="1600" b="1" kern="1200" dirty="0">
              <a:solidFill>
                <a:srgbClr val="0070C0"/>
              </a:solidFill>
            </a:rPr>
            <a:t>E.g. Provide training and offer 1:1 support for nervous staff</a:t>
          </a:r>
          <a:endParaRPr lang="en-US" sz="1600" b="1" kern="1200" dirty="0">
            <a:solidFill>
              <a:srgbClr val="0070C0"/>
            </a:solidFill>
          </a:endParaRPr>
        </a:p>
      </dsp:txBody>
      <dsp:txXfrm>
        <a:off x="698680" y="3025309"/>
        <a:ext cx="8445319" cy="604917"/>
      </dsp:txXfrm>
    </dsp:sp>
    <dsp:sp modelId="{F6635DB3-B1CB-4846-B6DF-5E24661C1A1F}">
      <dsp:nvSpPr>
        <dsp:cNvPr id="0" name=""/>
        <dsp:cNvSpPr/>
      </dsp:nvSpPr>
      <dsp:spPr>
        <a:xfrm>
          <a:off x="0" y="3781457"/>
          <a:ext cx="9144000" cy="60491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8ECC35-6B75-4D22-9B25-9B5EFECAAE27}">
      <dsp:nvSpPr>
        <dsp:cNvPr id="0" name=""/>
        <dsp:cNvSpPr/>
      </dsp:nvSpPr>
      <dsp:spPr>
        <a:xfrm>
          <a:off x="182987" y="3917563"/>
          <a:ext cx="332704" cy="3327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59BAE9-EA3A-4462-AA9D-17251784A8D3}">
      <dsp:nvSpPr>
        <dsp:cNvPr id="0" name=""/>
        <dsp:cNvSpPr/>
      </dsp:nvSpPr>
      <dsp:spPr>
        <a:xfrm>
          <a:off x="698680" y="3781457"/>
          <a:ext cx="8445319" cy="604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20" tIns="64020" rIns="64020" bIns="640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Create Short-Term Wins- </a:t>
          </a:r>
          <a:r>
            <a:rPr lang="en-GB" sz="1600" b="1" kern="1200" dirty="0">
              <a:solidFill>
                <a:srgbClr val="7030A0"/>
              </a:solidFill>
            </a:rPr>
            <a:t>Celebrate small successes to build momentum-  </a:t>
          </a:r>
          <a:br>
            <a:rPr lang="en-GB" sz="1600" b="1" kern="1200" dirty="0"/>
          </a:br>
          <a:r>
            <a:rPr lang="en-GB" sz="1600" b="1" kern="1200" dirty="0">
              <a:solidFill>
                <a:srgbClr val="0070C0"/>
              </a:solidFill>
            </a:rPr>
            <a:t>E.g. “Care workers now complete plans 30% faster- great job!”</a:t>
          </a:r>
          <a:endParaRPr lang="en-US" sz="1600" b="1" kern="1200" dirty="0">
            <a:solidFill>
              <a:srgbClr val="0070C0"/>
            </a:solidFill>
          </a:endParaRPr>
        </a:p>
      </dsp:txBody>
      <dsp:txXfrm>
        <a:off x="698680" y="3781457"/>
        <a:ext cx="8445319" cy="604917"/>
      </dsp:txXfrm>
    </dsp:sp>
    <dsp:sp modelId="{8F405D04-08D8-49B3-A3BA-2490C7E31D9C}">
      <dsp:nvSpPr>
        <dsp:cNvPr id="0" name=""/>
        <dsp:cNvSpPr/>
      </dsp:nvSpPr>
      <dsp:spPr>
        <a:xfrm>
          <a:off x="0" y="4537604"/>
          <a:ext cx="9144000" cy="60491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1ABE10-459B-4F01-8F93-3A4B0FFAA776}">
      <dsp:nvSpPr>
        <dsp:cNvPr id="0" name=""/>
        <dsp:cNvSpPr/>
      </dsp:nvSpPr>
      <dsp:spPr>
        <a:xfrm>
          <a:off x="182987" y="4673711"/>
          <a:ext cx="332704" cy="3327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F41E6-B9C7-4DFC-9E47-D540A3E0C3C3}">
      <dsp:nvSpPr>
        <dsp:cNvPr id="0" name=""/>
        <dsp:cNvSpPr/>
      </dsp:nvSpPr>
      <dsp:spPr>
        <a:xfrm>
          <a:off x="698680" y="4537604"/>
          <a:ext cx="8445319" cy="604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20" tIns="64020" rIns="64020" bIns="640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Build on the Change- </a:t>
          </a:r>
          <a:r>
            <a:rPr lang="en-GB" sz="1600" b="1" kern="1200" dirty="0">
              <a:solidFill>
                <a:srgbClr val="7030A0"/>
              </a:solidFill>
            </a:rPr>
            <a:t>Keep improving based on feedback- </a:t>
          </a:r>
          <a:br>
            <a:rPr lang="en-GB" sz="1600" b="1" kern="1200" dirty="0"/>
          </a:br>
          <a:r>
            <a:rPr lang="en-GB" sz="1600" b="1" kern="1200" dirty="0">
              <a:solidFill>
                <a:srgbClr val="0070C0"/>
              </a:solidFill>
            </a:rPr>
            <a:t>E.g.  Staff asked for simpler templates- we’re updating them now.</a:t>
          </a:r>
          <a:endParaRPr lang="en-US" sz="1600" b="1" kern="1200" dirty="0">
            <a:solidFill>
              <a:srgbClr val="0070C0"/>
            </a:solidFill>
          </a:endParaRPr>
        </a:p>
      </dsp:txBody>
      <dsp:txXfrm>
        <a:off x="698680" y="4537604"/>
        <a:ext cx="8445319" cy="604917"/>
      </dsp:txXfrm>
    </dsp:sp>
    <dsp:sp modelId="{FFB2B0B2-00DF-4631-A7F7-E8FF1C7B7A38}">
      <dsp:nvSpPr>
        <dsp:cNvPr id="0" name=""/>
        <dsp:cNvSpPr/>
      </dsp:nvSpPr>
      <dsp:spPr>
        <a:xfrm>
          <a:off x="0" y="5293751"/>
          <a:ext cx="9144000" cy="60491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761604-E843-41FA-862C-AFF2F22B0656}">
      <dsp:nvSpPr>
        <dsp:cNvPr id="0" name=""/>
        <dsp:cNvSpPr/>
      </dsp:nvSpPr>
      <dsp:spPr>
        <a:xfrm>
          <a:off x="182987" y="5429858"/>
          <a:ext cx="332704" cy="3327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8D7BE2-E421-4663-B8B2-16C3DBA57F65}">
      <dsp:nvSpPr>
        <dsp:cNvPr id="0" name=""/>
        <dsp:cNvSpPr/>
      </dsp:nvSpPr>
      <dsp:spPr>
        <a:xfrm>
          <a:off x="698680" y="5293751"/>
          <a:ext cx="8445319" cy="604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20" tIns="64020" rIns="64020" bIns="640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Anchor the Change in Culture- </a:t>
          </a:r>
          <a:r>
            <a:rPr lang="en-GB" sz="1600" b="1" kern="1200" dirty="0">
              <a:solidFill>
                <a:srgbClr val="7030A0"/>
              </a:solidFill>
            </a:rPr>
            <a:t>Make the change part of daily routines and values- </a:t>
          </a:r>
          <a:br>
            <a:rPr lang="en-GB" sz="1600" b="1" kern="1200" dirty="0"/>
          </a:br>
          <a:r>
            <a:rPr lang="en-GB" sz="1600" b="1" kern="1200" dirty="0">
              <a:solidFill>
                <a:srgbClr val="0070C0"/>
              </a:solidFill>
            </a:rPr>
            <a:t>E.g. New staff are trained using the digital system from day one.</a:t>
          </a:r>
          <a:endParaRPr lang="en-US" sz="1600" b="1" kern="1200" dirty="0">
            <a:solidFill>
              <a:srgbClr val="0070C0"/>
            </a:solidFill>
          </a:endParaRPr>
        </a:p>
      </dsp:txBody>
      <dsp:txXfrm>
        <a:off x="698680" y="5293751"/>
        <a:ext cx="8445319" cy="6049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D3A9CB-F9A9-4B2C-9501-1F61E7A08032}">
      <dsp:nvSpPr>
        <dsp:cNvPr id="0" name=""/>
        <dsp:cNvSpPr/>
      </dsp:nvSpPr>
      <dsp:spPr>
        <a:xfrm>
          <a:off x="0" y="827989"/>
          <a:ext cx="2766649" cy="16599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Introducing digital medication records - </a:t>
          </a:r>
          <a:r>
            <a:rPr lang="en-GB" sz="1800" i="1" kern="1200"/>
            <a:t>Moving from handwritten drug charts to digital systems to improve safety and accuracy.</a:t>
          </a:r>
          <a:endParaRPr lang="en-US" sz="1800" kern="1200"/>
        </a:p>
      </dsp:txBody>
      <dsp:txXfrm>
        <a:off x="0" y="827989"/>
        <a:ext cx="2766649" cy="1659989"/>
      </dsp:txXfrm>
    </dsp:sp>
    <dsp:sp modelId="{34F5EE7D-2B77-4D64-B22E-AC46BC7AD9D5}">
      <dsp:nvSpPr>
        <dsp:cNvPr id="0" name=""/>
        <dsp:cNvSpPr/>
      </dsp:nvSpPr>
      <dsp:spPr>
        <a:xfrm>
          <a:off x="3043315" y="827989"/>
          <a:ext cx="2766649" cy="16599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Team Restructuring- </a:t>
          </a:r>
          <a:r>
            <a:rPr lang="en-GB" sz="1800" i="1" kern="1200"/>
            <a:t>Merging two support teams or introducing new team leaders to improve service delivery.</a:t>
          </a:r>
          <a:endParaRPr lang="en-US" sz="1800" kern="1200"/>
        </a:p>
      </dsp:txBody>
      <dsp:txXfrm>
        <a:off x="3043315" y="827989"/>
        <a:ext cx="2766649" cy="1659989"/>
      </dsp:txXfrm>
    </dsp:sp>
    <dsp:sp modelId="{E81E72DE-9C25-45AD-AAFA-4E8D2978EF79}">
      <dsp:nvSpPr>
        <dsp:cNvPr id="0" name=""/>
        <dsp:cNvSpPr/>
      </dsp:nvSpPr>
      <dsp:spPr>
        <a:xfrm>
          <a:off x="6086629" y="827989"/>
          <a:ext cx="2766649" cy="16599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New Technology or Software- </a:t>
          </a:r>
          <a:r>
            <a:rPr lang="en-GB" sz="1800" i="1" kern="1200"/>
            <a:t>Introducing electronic care plans or shift rota apps. This often requires staff training and adjustment.</a:t>
          </a:r>
          <a:endParaRPr lang="en-US" sz="1800" kern="1200"/>
        </a:p>
      </dsp:txBody>
      <dsp:txXfrm>
        <a:off x="6086629" y="827989"/>
        <a:ext cx="2766649" cy="1659989"/>
      </dsp:txXfrm>
    </dsp:sp>
    <dsp:sp modelId="{50898222-0EC1-442E-AFAF-65D7E9BBAA7E}">
      <dsp:nvSpPr>
        <dsp:cNvPr id="0" name=""/>
        <dsp:cNvSpPr/>
      </dsp:nvSpPr>
      <dsp:spPr>
        <a:xfrm>
          <a:off x="1521657" y="2764644"/>
          <a:ext cx="2766649" cy="16599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Shift Pattern Changes- </a:t>
          </a:r>
          <a:r>
            <a:rPr lang="en-GB" sz="1800" i="1" kern="1200"/>
            <a:t>Moving from fixed hours to flexible or weekend rota systems, impacting work-life balance.</a:t>
          </a:r>
          <a:endParaRPr lang="en-US" sz="1800" kern="1200"/>
        </a:p>
      </dsp:txBody>
      <dsp:txXfrm>
        <a:off x="1521657" y="2764644"/>
        <a:ext cx="2766649" cy="1659989"/>
      </dsp:txXfrm>
    </dsp:sp>
    <dsp:sp modelId="{937A259B-5391-4B6A-8CA4-7895775A2C81}">
      <dsp:nvSpPr>
        <dsp:cNvPr id="0" name=""/>
        <dsp:cNvSpPr/>
      </dsp:nvSpPr>
      <dsp:spPr>
        <a:xfrm>
          <a:off x="4564972" y="2764644"/>
          <a:ext cx="2766649" cy="16599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Service Redesign or Closure- </a:t>
          </a:r>
          <a:r>
            <a:rPr lang="en-GB" sz="1800" i="1" kern="1200"/>
            <a:t>Community clinics being relocated or mental health services being restructured due to funding or policy changes.</a:t>
          </a:r>
          <a:endParaRPr lang="en-US" sz="1800" kern="1200"/>
        </a:p>
      </dsp:txBody>
      <dsp:txXfrm>
        <a:off x="4564972" y="2764644"/>
        <a:ext cx="2766649" cy="16599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25DFB2-8CB6-4F96-A488-FB8B3A314220}">
      <dsp:nvSpPr>
        <dsp:cNvPr id="0" name=""/>
        <dsp:cNvSpPr/>
      </dsp:nvSpPr>
      <dsp:spPr>
        <a:xfrm>
          <a:off x="0" y="3399"/>
          <a:ext cx="78867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047037-3BDE-4920-9800-C99AC6FB6414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E82316-ADA2-4099-BEB5-98C0C774A6D5}">
      <dsp:nvSpPr>
        <dsp:cNvPr id="0" name=""/>
        <dsp:cNvSpPr/>
      </dsp:nvSpPr>
      <dsp:spPr>
        <a:xfrm>
          <a:off x="836323" y="3399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Data gathering and analysis</a:t>
          </a:r>
          <a:endParaRPr lang="en-US" sz="1900" kern="1200"/>
        </a:p>
      </dsp:txBody>
      <dsp:txXfrm>
        <a:off x="836323" y="3399"/>
        <a:ext cx="7050376" cy="724089"/>
      </dsp:txXfrm>
    </dsp:sp>
    <dsp:sp modelId="{601D0000-105D-4C07-AE2F-62861220472B}">
      <dsp:nvSpPr>
        <dsp:cNvPr id="0" name=""/>
        <dsp:cNvSpPr/>
      </dsp:nvSpPr>
      <dsp:spPr>
        <a:xfrm>
          <a:off x="0" y="908511"/>
          <a:ext cx="78867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E88BEE-5BCF-4BBD-8DB2-7DF9536D98C1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41E7B8-79E0-4B19-ADF1-EA91181698EA}">
      <dsp:nvSpPr>
        <dsp:cNvPr id="0" name=""/>
        <dsp:cNvSpPr/>
      </dsp:nvSpPr>
      <dsp:spPr>
        <a:xfrm>
          <a:off x="836323" y="908511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Identify potential changes required</a:t>
          </a:r>
          <a:endParaRPr lang="en-US" sz="1900" kern="1200"/>
        </a:p>
      </dsp:txBody>
      <dsp:txXfrm>
        <a:off x="836323" y="908511"/>
        <a:ext cx="7050376" cy="724089"/>
      </dsp:txXfrm>
    </dsp:sp>
    <dsp:sp modelId="{E25F2138-C74C-452E-9FA7-0BE172871A1B}">
      <dsp:nvSpPr>
        <dsp:cNvPr id="0" name=""/>
        <dsp:cNvSpPr/>
      </dsp:nvSpPr>
      <dsp:spPr>
        <a:xfrm>
          <a:off x="0" y="1813624"/>
          <a:ext cx="78867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757EB-589A-4703-98C5-9BE89953662A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12D8A7-6616-4F6B-86FA-2D1956371AD9}">
      <dsp:nvSpPr>
        <dsp:cNvPr id="0" name=""/>
        <dsp:cNvSpPr/>
      </dsp:nvSpPr>
      <dsp:spPr>
        <a:xfrm>
          <a:off x="836323" y="1813624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Identify key stakeholder</a:t>
          </a:r>
          <a:endParaRPr lang="en-US" sz="1900" kern="1200"/>
        </a:p>
      </dsp:txBody>
      <dsp:txXfrm>
        <a:off x="836323" y="1813624"/>
        <a:ext cx="7050376" cy="724089"/>
      </dsp:txXfrm>
    </dsp:sp>
    <dsp:sp modelId="{49B0E964-2656-4682-8C61-410E66D10572}">
      <dsp:nvSpPr>
        <dsp:cNvPr id="0" name=""/>
        <dsp:cNvSpPr/>
      </dsp:nvSpPr>
      <dsp:spPr>
        <a:xfrm>
          <a:off x="0" y="2718736"/>
          <a:ext cx="78867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F942DD-850D-40DE-8E23-7618D1BAFB51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5A5C6-38CF-4D7F-BE48-6E583791BBEC}">
      <dsp:nvSpPr>
        <dsp:cNvPr id="0" name=""/>
        <dsp:cNvSpPr/>
      </dsp:nvSpPr>
      <dsp:spPr>
        <a:xfrm>
          <a:off x="836323" y="2718736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Potential obstacles</a:t>
          </a:r>
          <a:endParaRPr lang="en-US" sz="1900" kern="1200"/>
        </a:p>
      </dsp:txBody>
      <dsp:txXfrm>
        <a:off x="836323" y="2718736"/>
        <a:ext cx="7050376" cy="724089"/>
      </dsp:txXfrm>
    </dsp:sp>
    <dsp:sp modelId="{4798846D-226A-4605-BB84-CF5F13BA2C91}">
      <dsp:nvSpPr>
        <dsp:cNvPr id="0" name=""/>
        <dsp:cNvSpPr/>
      </dsp:nvSpPr>
      <dsp:spPr>
        <a:xfrm>
          <a:off x="0" y="3623848"/>
          <a:ext cx="78867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0FDFA1-4285-45E1-8F95-E78D95AA2782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39C615-1325-4B18-B403-451708CD745D}">
      <dsp:nvSpPr>
        <dsp:cNvPr id="0" name=""/>
        <dsp:cNvSpPr/>
      </dsp:nvSpPr>
      <dsp:spPr>
        <a:xfrm>
          <a:off x="836323" y="3623848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Consider why might the change be resisted</a:t>
          </a:r>
          <a:endParaRPr lang="en-US" sz="1900" kern="1200"/>
        </a:p>
      </dsp:txBody>
      <dsp:txXfrm>
        <a:off x="836323" y="3623848"/>
        <a:ext cx="7050376" cy="7240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2D8662-46F8-40CB-B748-DE1E58FE52DA}">
      <dsp:nvSpPr>
        <dsp:cNvPr id="0" name=""/>
        <dsp:cNvSpPr/>
      </dsp:nvSpPr>
      <dsp:spPr>
        <a:xfrm>
          <a:off x="0" y="810905"/>
          <a:ext cx="7886700" cy="14970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19FDBB-5F6B-452B-938E-8EE4F5AEF768}">
      <dsp:nvSpPr>
        <dsp:cNvPr id="0" name=""/>
        <dsp:cNvSpPr/>
      </dsp:nvSpPr>
      <dsp:spPr>
        <a:xfrm>
          <a:off x="452859" y="1147743"/>
          <a:ext cx="823381" cy="8233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5574D8-8F9E-4976-86AC-155D0D571EB1}">
      <dsp:nvSpPr>
        <dsp:cNvPr id="0" name=""/>
        <dsp:cNvSpPr/>
      </dsp:nvSpPr>
      <dsp:spPr>
        <a:xfrm>
          <a:off x="1729100" y="810905"/>
          <a:ext cx="6157599" cy="1497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39" tIns="158439" rIns="158439" bIns="15843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hlinkClick xmlns:r="http://schemas.openxmlformats.org/officeDocument/2006/relationships" r:id="rId2"/>
            </a:rPr>
            <a:t>Navigate and Embrace Change | Simon Sinek – YouTube</a:t>
          </a:r>
          <a:endParaRPr lang="en-US" sz="2500" kern="1200" dirty="0"/>
        </a:p>
      </dsp:txBody>
      <dsp:txXfrm>
        <a:off x="1729100" y="810905"/>
        <a:ext cx="6157599" cy="1497056"/>
      </dsp:txXfrm>
    </dsp:sp>
    <dsp:sp modelId="{581D521E-B0FD-428C-9F80-7171A77DE858}">
      <dsp:nvSpPr>
        <dsp:cNvPr id="0" name=""/>
        <dsp:cNvSpPr/>
      </dsp:nvSpPr>
      <dsp:spPr>
        <a:xfrm>
          <a:off x="0" y="2682226"/>
          <a:ext cx="7886700" cy="14970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04B3B-930D-4BB3-8255-BE056971BCD1}">
      <dsp:nvSpPr>
        <dsp:cNvPr id="0" name=""/>
        <dsp:cNvSpPr/>
      </dsp:nvSpPr>
      <dsp:spPr>
        <a:xfrm>
          <a:off x="452859" y="3019064"/>
          <a:ext cx="823381" cy="8233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BB543-F463-4486-B992-0F7EF2B86238}">
      <dsp:nvSpPr>
        <dsp:cNvPr id="0" name=""/>
        <dsp:cNvSpPr/>
      </dsp:nvSpPr>
      <dsp:spPr>
        <a:xfrm>
          <a:off x="1729100" y="2682226"/>
          <a:ext cx="6157599" cy="1497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39" tIns="158439" rIns="158439" bIns="15843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While watching this video, write down what makes people resist or accept change.</a:t>
          </a:r>
          <a:endParaRPr lang="en-US" sz="2500" kern="1200"/>
        </a:p>
      </dsp:txBody>
      <dsp:txXfrm>
        <a:off x="1729100" y="2682226"/>
        <a:ext cx="6157599" cy="149705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DC70C3-4103-4BC7-A8DF-0F0C5D554573}">
      <dsp:nvSpPr>
        <dsp:cNvPr id="0" name=""/>
        <dsp:cNvSpPr/>
      </dsp:nvSpPr>
      <dsp:spPr>
        <a:xfrm>
          <a:off x="0" y="53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A4B6C7-2B4F-456E-98C4-D2601BD61D40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AAB710-0A4C-4F06-8E37-A15C2C90E612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Leadership/early adopters- </a:t>
          </a:r>
          <a:r>
            <a:rPr lang="en-GB" sz="2300" kern="1200" dirty="0"/>
            <a:t>Managers and key staff lead by example and support others during change.</a:t>
          </a:r>
          <a:br>
            <a:rPr lang="en-GB" sz="2300" kern="1200" dirty="0"/>
          </a:br>
          <a:endParaRPr lang="en-US" sz="2300" kern="1200" dirty="0"/>
        </a:p>
      </dsp:txBody>
      <dsp:txXfrm>
        <a:off x="1435590" y="531"/>
        <a:ext cx="6451109" cy="1242935"/>
      </dsp:txXfrm>
    </dsp:sp>
    <dsp:sp modelId="{CAC4B7E0-E6D3-405F-8BD9-3AA2FFA497C7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740D33-55B7-4054-A59F-5B659BC94502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880608-CE5E-4A69-B83B-330D86D79A5C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Strong processes- </a:t>
          </a:r>
          <a:r>
            <a:rPr lang="en-GB" sz="2300" kern="1200" dirty="0"/>
            <a:t>Planned steps (e.g., Kotter’s model) help guide teams through change smoothly.</a:t>
          </a:r>
          <a:br>
            <a:rPr lang="en-GB" sz="2300" kern="1200" dirty="0"/>
          </a:br>
          <a:endParaRPr lang="en-US" sz="2300" kern="1200" dirty="0"/>
        </a:p>
      </dsp:txBody>
      <dsp:txXfrm>
        <a:off x="1435590" y="1554201"/>
        <a:ext cx="6451109" cy="1242935"/>
      </dsp:txXfrm>
    </dsp:sp>
    <dsp:sp modelId="{3974D487-A181-49D5-86FB-7BA394A3A46D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636217-C151-4C89-AC70-FCCD2036AC80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FE5F0B-3CC2-4BF0-B21D-26B391E93FB1}">
      <dsp:nvSpPr>
        <dsp:cNvPr id="0" name=""/>
        <dsp:cNvSpPr/>
      </dsp:nvSpPr>
      <dsp:spPr>
        <a:xfrm>
          <a:off x="1435590" y="3107870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Incremental Change- </a:t>
          </a:r>
          <a:r>
            <a:rPr lang="en-GB" sz="2300" kern="1200" dirty="0"/>
            <a:t>Small, phased changes reduce stress and allow time to adjust.</a:t>
          </a:r>
          <a:endParaRPr lang="en-US" sz="2300" kern="1200" dirty="0"/>
        </a:p>
      </dsp:txBody>
      <dsp:txXfrm>
        <a:off x="1435590" y="3107870"/>
        <a:ext cx="6451109" cy="12429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13ED55-9E50-42AF-927E-E6B71ED054D8}">
      <dsp:nvSpPr>
        <dsp:cNvPr id="0" name=""/>
        <dsp:cNvSpPr/>
      </dsp:nvSpPr>
      <dsp:spPr>
        <a:xfrm>
          <a:off x="0" y="0"/>
          <a:ext cx="7886700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209D6B-44E0-4824-9A7D-97C3372E0B11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86FB48-978E-4742-BDB4-1428A6C67B5D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Embraced by Staff- </a:t>
          </a:r>
          <a:r>
            <a:rPr lang="en-GB" sz="2100" kern="1200" dirty="0"/>
            <a:t>When people see the benefits and feel involved, change is more likely to be accepted.</a:t>
          </a:r>
          <a:br>
            <a:rPr lang="en-GB" sz="2100" kern="1200" dirty="0"/>
          </a:br>
          <a:endParaRPr lang="en-US" sz="2100" kern="1200" dirty="0"/>
        </a:p>
      </dsp:txBody>
      <dsp:txXfrm>
        <a:off x="1435590" y="531"/>
        <a:ext cx="6451109" cy="1242935"/>
      </dsp:txXfrm>
    </dsp:sp>
    <dsp:sp modelId="{3F53D80A-3781-4A3A-A7D7-CF82BDA5E02F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CD05AD-A0FC-404D-9C42-1D26940AF2E6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37E2E-2111-4423-BC25-B20C5D73A1F1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Clear Communication- </a:t>
          </a:r>
          <a:r>
            <a:rPr lang="en-GB" sz="2100" kern="1200" dirty="0"/>
            <a:t>Regular updates reduce confusion and build trust.</a:t>
          </a:r>
          <a:br>
            <a:rPr lang="en-GB" sz="2100" kern="1200" dirty="0"/>
          </a:br>
          <a:endParaRPr lang="en-US" sz="2100" kern="1200" dirty="0"/>
        </a:p>
      </dsp:txBody>
      <dsp:txXfrm>
        <a:off x="1435590" y="1554201"/>
        <a:ext cx="6451109" cy="1242935"/>
      </dsp:txXfrm>
    </dsp:sp>
    <dsp:sp modelId="{7642A4B1-459C-418E-A482-E124F6378088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4B122D-3198-431B-974A-A11F04611AFF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409433-4D85-46D1-AD61-1CEAE6565D6C}">
      <dsp:nvSpPr>
        <dsp:cNvPr id="0" name=""/>
        <dsp:cNvSpPr/>
      </dsp:nvSpPr>
      <dsp:spPr>
        <a:xfrm>
          <a:off x="1435590" y="3107870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Human factors- </a:t>
          </a:r>
          <a:r>
            <a:rPr lang="en-GB" sz="2100" kern="1200" dirty="0"/>
            <a:t>Emotional responses are normal; support like training and reassurance is vital.</a:t>
          </a:r>
          <a:endParaRPr lang="en-US" sz="2100" kern="1200" dirty="0"/>
        </a:p>
      </dsp:txBody>
      <dsp:txXfrm>
        <a:off x="1435590" y="3107870"/>
        <a:ext cx="6451109" cy="12429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E98B90-6B53-44CB-BB40-1E8C18C409A2}">
      <dsp:nvSpPr>
        <dsp:cNvPr id="0" name=""/>
        <dsp:cNvSpPr/>
      </dsp:nvSpPr>
      <dsp:spPr>
        <a:xfrm>
          <a:off x="0" y="1805"/>
          <a:ext cx="7886700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5072A-D016-4300-ACC1-4423BADC6E32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667D8A-73B9-4C56-9BDC-F1D57F2BF594}">
      <dsp:nvSpPr>
        <dsp:cNvPr id="0" name=""/>
        <dsp:cNvSpPr/>
      </dsp:nvSpPr>
      <dsp:spPr>
        <a:xfrm>
          <a:off x="1057183" y="1805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Change is part of everyday care</a:t>
          </a:r>
          <a:endParaRPr lang="en-US" sz="2200" kern="1200"/>
        </a:p>
      </dsp:txBody>
      <dsp:txXfrm>
        <a:off x="1057183" y="1805"/>
        <a:ext cx="6829516" cy="915310"/>
      </dsp:txXfrm>
    </dsp:sp>
    <dsp:sp modelId="{0EF970A7-C640-4B6E-8816-987025F2BD21}">
      <dsp:nvSpPr>
        <dsp:cNvPr id="0" name=""/>
        <dsp:cNvSpPr/>
      </dsp:nvSpPr>
      <dsp:spPr>
        <a:xfrm>
          <a:off x="0" y="1145944"/>
          <a:ext cx="7886700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D97595-5F6C-4D7E-9CE8-94652E645C33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89BE2-D45C-41B5-BA3C-498EB3BC1B51}">
      <dsp:nvSpPr>
        <dsp:cNvPr id="0" name=""/>
        <dsp:cNvSpPr/>
      </dsp:nvSpPr>
      <dsp:spPr>
        <a:xfrm>
          <a:off x="1057183" y="1145944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already use many skills to handle it</a:t>
          </a:r>
          <a:endParaRPr lang="en-US" sz="2200" kern="1200"/>
        </a:p>
      </dsp:txBody>
      <dsp:txXfrm>
        <a:off x="1057183" y="1145944"/>
        <a:ext cx="6829516" cy="915310"/>
      </dsp:txXfrm>
    </dsp:sp>
    <dsp:sp modelId="{D1D64209-4B11-412B-AC26-AA8050D6C60A}">
      <dsp:nvSpPr>
        <dsp:cNvPr id="0" name=""/>
        <dsp:cNvSpPr/>
      </dsp:nvSpPr>
      <dsp:spPr>
        <a:xfrm>
          <a:off x="0" y="2290082"/>
          <a:ext cx="7886700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038DE6-6AD6-464C-AF28-5F87FEDC3F57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53ED1-3B21-4C94-95D9-BBBAC5493440}">
      <dsp:nvSpPr>
        <dsp:cNvPr id="0" name=""/>
        <dsp:cNvSpPr/>
      </dsp:nvSpPr>
      <dsp:spPr>
        <a:xfrm>
          <a:off x="1057183" y="2290082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Good communication makes change easier</a:t>
          </a:r>
          <a:endParaRPr lang="en-US" sz="2200" kern="1200"/>
        </a:p>
      </dsp:txBody>
      <dsp:txXfrm>
        <a:off x="1057183" y="2290082"/>
        <a:ext cx="6829516" cy="915310"/>
      </dsp:txXfrm>
    </dsp:sp>
    <dsp:sp modelId="{80C8D2F7-76D9-4A78-A1FF-196483D673A2}">
      <dsp:nvSpPr>
        <dsp:cNvPr id="0" name=""/>
        <dsp:cNvSpPr/>
      </dsp:nvSpPr>
      <dsp:spPr>
        <a:xfrm>
          <a:off x="0" y="3434221"/>
          <a:ext cx="7886700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C9E4DF-CEDF-45A8-85C3-4DB4E6138D86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77E8BD-E6CA-4261-A0B4-D64634E9F04C}">
      <dsp:nvSpPr>
        <dsp:cNvPr id="0" name=""/>
        <dsp:cNvSpPr/>
      </dsp:nvSpPr>
      <dsp:spPr>
        <a:xfrm>
          <a:off x="1057183" y="3434221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Using models gives structure and support</a:t>
          </a:r>
          <a:endParaRPr lang="en-US" sz="2200" kern="1200"/>
        </a:p>
      </dsp:txBody>
      <dsp:txXfrm>
        <a:off x="1057183" y="3434221"/>
        <a:ext cx="68295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6286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1740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4581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7578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5938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2630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01755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5F8F7-F987-567D-CB9C-23E84857EE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E2C20B-DFA1-4A61-7521-FCE0266121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2E6144-0CED-854C-42AD-5204ED5140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0CECBC-453F-5666-ABCA-BB6F15D6FE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9705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7565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0959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6DA1FE-3EFC-40C4-AB05-2904CA9DE4F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4710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9700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3781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9149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6DA1FE-3EFC-40C4-AB05-2904CA9DE4F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5528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D4225E-386D-462F-8E18-AF91E240494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0628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5142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7222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3851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7338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7671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9638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49060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23707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9850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262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738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bg object 17"/>
          <p:cNvSpPr/>
          <p:nvPr/>
        </p:nvSpPr>
        <p:spPr>
          <a:xfrm>
            <a:off x="0" y="1460500"/>
            <a:ext cx="476250" cy="5397500"/>
          </a:xfrm>
          <a:custGeom>
            <a:avLst/>
            <a:gdLst/>
            <a:ahLst/>
            <a:cxnLst/>
            <a:rect l="l" t="t" r="r" b="b"/>
            <a:pathLst>
              <a:path w="635000" h="5397500">
                <a:moveTo>
                  <a:pt x="0" y="5397500"/>
                </a:moveTo>
                <a:lnTo>
                  <a:pt x="634987" y="5397500"/>
                </a:lnTo>
                <a:lnTo>
                  <a:pt x="634987" y="0"/>
                </a:lnTo>
                <a:lnTo>
                  <a:pt x="0" y="0"/>
                </a:lnTo>
                <a:lnTo>
                  <a:pt x="0" y="5397500"/>
                </a:lnTo>
                <a:close/>
              </a:path>
            </a:pathLst>
          </a:custGeom>
          <a:solidFill>
            <a:srgbClr val="F3F5FB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18" name="bg object 18"/>
          <p:cNvSpPr/>
          <p:nvPr/>
        </p:nvSpPr>
        <p:spPr>
          <a:xfrm>
            <a:off x="0" y="0"/>
            <a:ext cx="476250" cy="825500"/>
          </a:xfrm>
          <a:custGeom>
            <a:avLst/>
            <a:gdLst/>
            <a:ahLst/>
            <a:cxnLst/>
            <a:rect l="l" t="t" r="r" b="b"/>
            <a:pathLst>
              <a:path w="635000" h="825500">
                <a:moveTo>
                  <a:pt x="0" y="825500"/>
                </a:moveTo>
                <a:lnTo>
                  <a:pt x="634987" y="825500"/>
                </a:lnTo>
                <a:lnTo>
                  <a:pt x="634987" y="0"/>
                </a:lnTo>
                <a:lnTo>
                  <a:pt x="0" y="0"/>
                </a:lnTo>
                <a:lnTo>
                  <a:pt x="0" y="825500"/>
                </a:lnTo>
                <a:close/>
              </a:path>
            </a:pathLst>
          </a:custGeom>
          <a:solidFill>
            <a:srgbClr val="F3F5FB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rgbClr val="292E6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943100" y="2514600"/>
            <a:ext cx="561165" cy="342900"/>
          </a:xfrm>
        </p:spPr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theme" Target="../theme/theme16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04850" y="927305"/>
            <a:ext cx="7739063" cy="391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292E6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7438" y="1577340"/>
            <a:ext cx="8233886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10579" y="6377940"/>
            <a:ext cx="2927604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438" y="6377940"/>
            <a:ext cx="2104215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7109" y="6377940"/>
            <a:ext cx="2104215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2" r:id="rId2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sv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2.xml"/><Relationship Id="rId4" Type="http://schemas.openxmlformats.org/officeDocument/2006/relationships/image" Target="../media/image4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  <a:t>Week 8 - Managing Change in Health and Social Care Organisations</a:t>
            </a:r>
            <a:b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44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ABBB46-D1AC-2C7F-E7A2-911C0E98B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Learning Objectives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9157AF3-69A2-C5F0-F5A8-A80020367F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79396"/>
            <a:ext cx="7886700" cy="4351338"/>
          </a:xfrm>
        </p:spPr>
        <p:txBody>
          <a:bodyPr/>
          <a:lstStyle/>
          <a:p>
            <a:r>
              <a:rPr lang="en-GB" dirty="0"/>
              <a:t>Define what change management is</a:t>
            </a:r>
          </a:p>
          <a:p>
            <a:r>
              <a:rPr lang="en-GB" dirty="0"/>
              <a:t>Understand what change management is</a:t>
            </a:r>
          </a:p>
          <a:p>
            <a:r>
              <a:rPr lang="en-GB" dirty="0"/>
              <a:t>Learn two key change models</a:t>
            </a:r>
          </a:p>
          <a:p>
            <a:r>
              <a:rPr lang="en-GB" dirty="0"/>
              <a:t>Explore real reasons for change in H+SC</a:t>
            </a:r>
          </a:p>
          <a:p>
            <a:r>
              <a:rPr lang="en-GB" dirty="0"/>
              <a:t>Identify barriers to change</a:t>
            </a:r>
          </a:p>
          <a:p>
            <a:r>
              <a:rPr lang="en-GB" dirty="0"/>
              <a:t>Apply knowledge to manage change in real-life care settings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CF8AEC00-AA70-4B44-A393-88C0CE27BF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2"/>
          <a:stretch/>
        </p:blipFill>
        <p:spPr>
          <a:xfrm>
            <a:off x="600319" y="175364"/>
            <a:ext cx="7943361" cy="56993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841506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A713E-8468-415B-A49E-32E348887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095" y="327850"/>
            <a:ext cx="4939868" cy="1286160"/>
          </a:xfrm>
        </p:spPr>
        <p:txBody>
          <a:bodyPr anchor="b">
            <a:normAutofit/>
          </a:bodyPr>
          <a:lstStyle/>
          <a:p>
            <a:r>
              <a:rPr lang="en-US" sz="4100" b="1" dirty="0">
                <a:latin typeface="+mn-lt"/>
              </a:rPr>
              <a:t>Change Management Definitions </a:t>
            </a:r>
            <a:endParaRPr lang="en-GB" sz="41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8E152-D4E3-4865-9FFC-AD35B0C3A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8703" y="2326872"/>
            <a:ext cx="6208295" cy="44150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i="0" dirty="0">
                <a:effectLst/>
              </a:rPr>
              <a:t>“Change management, which is the term most everyone uses, refers to a set of basic tools or structures intended to keep any change effort under control. The goal is often to minimize the distractions and impacts of the change.” </a:t>
            </a:r>
            <a:r>
              <a:rPr lang="en-US" sz="1600" i="0" dirty="0">
                <a:effectLst/>
              </a:rPr>
              <a:t>(Kotter, 2011)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US" sz="2000" dirty="0"/>
              <a:t>The change management process is the sequence of steps or activities that a change management team or project leader would follow to apply change management to a project or change. </a:t>
            </a:r>
            <a:r>
              <a:rPr lang="en-US" sz="1600" dirty="0"/>
              <a:t>(</a:t>
            </a:r>
            <a:r>
              <a:rPr lang="en-US" sz="1600" dirty="0" err="1"/>
              <a:t>Prosci</a:t>
            </a:r>
            <a:r>
              <a:rPr lang="en-US" sz="1600" dirty="0"/>
              <a:t>, 2022)</a:t>
            </a:r>
          </a:p>
          <a:p>
            <a:pPr marL="0" indent="0">
              <a:buNone/>
            </a:pPr>
            <a:endParaRPr lang="en-US" sz="1700" b="1" dirty="0"/>
          </a:p>
          <a:p>
            <a:pPr marL="0" indent="0">
              <a:buNone/>
            </a:pPr>
            <a:endParaRPr lang="en-US" sz="1700" b="1" dirty="0"/>
          </a:p>
          <a:p>
            <a:pPr marL="0" indent="0">
              <a:buNone/>
            </a:pPr>
            <a:endParaRPr lang="en-GB" sz="1700" b="1" dirty="0"/>
          </a:p>
        </p:txBody>
      </p:sp>
      <p:pic>
        <p:nvPicPr>
          <p:cNvPr id="5" name="Picture 4" descr="Arrows pointing towards light">
            <a:extLst>
              <a:ext uri="{FF2B5EF4-FFF2-40B4-BE49-F238E27FC236}">
                <a16:creationId xmlns:a16="http://schemas.microsoft.com/office/drawing/2014/main" id="{E15E3A64-C28B-95EB-F439-EE5E3F0C62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217" r="52944" b="-1"/>
          <a:stretch/>
        </p:blipFill>
        <p:spPr>
          <a:xfrm>
            <a:off x="20" y="10"/>
            <a:ext cx="271430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FEF8A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8883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65665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B33EEB0-5890-C389-BAA7-57D142D65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096" y="1025177"/>
            <a:ext cx="3275176" cy="4064925"/>
          </a:xfrm>
        </p:spPr>
        <p:txBody>
          <a:bodyPr anchor="ctr">
            <a:normAutofit/>
          </a:bodyPr>
          <a:lstStyle/>
          <a:p>
            <a:r>
              <a:rPr lang="en-GB" sz="4100" b="1" dirty="0">
                <a:latin typeface="+mn-lt"/>
              </a:rPr>
              <a:t>Why is Change Management Important?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125" y="2569464"/>
            <a:ext cx="181579" cy="1340860"/>
            <a:chOff x="56167" y="2761488"/>
            <a:chExt cx="242107" cy="1340860"/>
          </a:xfrm>
        </p:grpSpPr>
        <p:sp>
          <p:nvSpPr>
            <p:cNvPr id="17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9144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A198F9A6-BAD1-2A31-3496-5C066ADDF4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0113899"/>
              </p:ext>
            </p:extLst>
          </p:nvPr>
        </p:nvGraphicFramePr>
        <p:xfrm>
          <a:off x="4210812" y="457200"/>
          <a:ext cx="4588002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0588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A7C11-208B-6674-81F1-EAC258D80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757" y="170572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Why is Change Management Important- H+SC Examples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296182-F78D-561C-0EEC-AA3A125391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5261985"/>
              </p:ext>
            </p:extLst>
          </p:nvPr>
        </p:nvGraphicFramePr>
        <p:xfrm>
          <a:off x="628650" y="1592162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02896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17307-5B53-63E4-2B77-B0A000AE7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198" y="172620"/>
            <a:ext cx="7886700" cy="109791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+mn-lt"/>
              </a:rPr>
              <a:t>Key Drivers for Change in the Health and Care Service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D9CEDE-EB6B-F710-0693-189BE1F7B5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534661"/>
              </p:ext>
            </p:extLst>
          </p:nvPr>
        </p:nvGraphicFramePr>
        <p:xfrm>
          <a:off x="-89452" y="1482292"/>
          <a:ext cx="9144000" cy="43718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55453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DA167-81FA-BA93-EFB2-6D9E0A7C1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Change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1E387-A598-8F10-C898-44DA5B5DB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702" y="1184566"/>
            <a:ext cx="5605629" cy="3788227"/>
          </a:xfrm>
        </p:spPr>
        <p:txBody>
          <a:bodyPr lIns="91440" tIns="45720" rIns="91440" bIns="45720" anchor="ctr">
            <a:normAutofit/>
          </a:bodyPr>
          <a:lstStyle/>
          <a:p>
            <a:pPr marL="0" indent="0">
              <a:buNone/>
            </a:pPr>
            <a:r>
              <a:rPr lang="en-GB" dirty="0"/>
              <a:t>Today we will focus on: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Lewin’s Change Model (1951)</a:t>
            </a:r>
          </a:p>
          <a:p>
            <a:endParaRPr lang="en-GB" dirty="0">
              <a:ea typeface="Calibri"/>
              <a:cs typeface="Calibri"/>
            </a:endParaRPr>
          </a:p>
          <a:p>
            <a:r>
              <a:rPr lang="en-GB" dirty="0"/>
              <a:t>Kotter’s eight step change model (1995)</a:t>
            </a:r>
            <a:endParaRPr lang="en-GB" dirty="0">
              <a:ea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AC7AD3A8-F381-18D0-18AC-13CB134D97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634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6410C25-ABDD-438E-8512-94E987CBAD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2441" y="456986"/>
            <a:ext cx="805911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7679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19113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0BE7B5-16EF-4B9C-92E4-8662D5E67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  <a:latin typeface="+mn-lt"/>
              </a:rPr>
              <a:t>Kotter’s Eight Step Change Model (1995)</a:t>
            </a:r>
            <a:endParaRPr lang="en-GB" sz="40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C39A5A0-913A-42B6-9CE4-F93137B22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525" y="2127250"/>
            <a:ext cx="8124825" cy="373856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100" dirty="0">
                <a:solidFill>
                  <a:srgbClr val="0070C0"/>
                </a:solidFill>
              </a:rPr>
              <a:t>Establishing a sense of urgency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100" dirty="0">
                <a:solidFill>
                  <a:srgbClr val="0070C0"/>
                </a:solidFill>
              </a:rPr>
              <a:t>Forming a powerful guiding coalition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100" dirty="0">
                <a:solidFill>
                  <a:srgbClr val="0070C0"/>
                </a:solidFill>
              </a:rPr>
              <a:t>Creating a vision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100" dirty="0">
                <a:solidFill>
                  <a:srgbClr val="0070C0"/>
                </a:solidFill>
              </a:rPr>
              <a:t>Communicating the vision 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100" dirty="0">
                <a:solidFill>
                  <a:srgbClr val="7030A0"/>
                </a:solidFill>
              </a:rPr>
              <a:t>Empowering others to act on the vision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100" dirty="0">
                <a:solidFill>
                  <a:srgbClr val="7030A0"/>
                </a:solidFill>
              </a:rPr>
              <a:t>Planning for and creating short-term wins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100" dirty="0">
                <a:solidFill>
                  <a:srgbClr val="7030A0"/>
                </a:solidFill>
              </a:rPr>
              <a:t>Consolidating improvements and producing still more change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100" dirty="0" err="1">
                <a:solidFill>
                  <a:srgbClr val="C00000"/>
                </a:solidFill>
              </a:rPr>
              <a:t>Institutionalising</a:t>
            </a:r>
            <a:r>
              <a:rPr lang="en-US" sz="2100" dirty="0">
                <a:solidFill>
                  <a:srgbClr val="C00000"/>
                </a:solidFill>
              </a:rPr>
              <a:t> new approaches   </a:t>
            </a:r>
            <a:endParaRPr lang="en-GB" sz="21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518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C12F2A-D656-CFE9-8097-3D2877D28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9E5BC-505E-C18A-85D3-960C04EE3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06" y="153370"/>
            <a:ext cx="7886700" cy="64655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+mn-lt"/>
              </a:rPr>
              <a:t>Kotter’s Model in H+SC Explained…</a:t>
            </a:r>
            <a:endParaRPr lang="en-GB" b="1" dirty="0">
              <a:latin typeface="+mn-lt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5B96758-F961-3739-368C-806EFBB771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7630630"/>
              </p:ext>
            </p:extLst>
          </p:nvPr>
        </p:nvGraphicFramePr>
        <p:xfrm>
          <a:off x="0" y="914400"/>
          <a:ext cx="9144000" cy="5899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264066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5DFED-40AB-041B-680B-EE8193B2B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Real Change Examples in H+SC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B880AC-01E2-0F79-A722-3DD3F56F91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8425879"/>
              </p:ext>
            </p:extLst>
          </p:nvPr>
        </p:nvGraphicFramePr>
        <p:xfrm>
          <a:off x="145360" y="924339"/>
          <a:ext cx="8853280" cy="5252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23005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FF426-52CA-C4BA-7057-C1F3F0DA1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Group 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988D94-B5C9-125A-402D-F6EE99468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699" y="1253331"/>
            <a:ext cx="8232775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In your groups discuss: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2400" dirty="0"/>
              <a:t>Any significant changes you have experienced in the workplace, or during your studies</a:t>
            </a:r>
          </a:p>
          <a:p>
            <a:r>
              <a:rPr lang="en-GB" sz="2400" dirty="0"/>
              <a:t>How did the changes make you  feel?</a:t>
            </a:r>
          </a:p>
          <a:p>
            <a:r>
              <a:rPr lang="en-GB" sz="2400" dirty="0"/>
              <a:t>What made them positive or negative experiences?</a:t>
            </a:r>
          </a:p>
          <a:p>
            <a:r>
              <a:rPr lang="en-GB" sz="2400" dirty="0"/>
              <a:t>Why change can be difficult to implement in the health service?</a:t>
            </a:r>
          </a:p>
        </p:txBody>
      </p:sp>
    </p:spTree>
    <p:extLst>
      <p:ext uri="{BB962C8B-B14F-4D97-AF65-F5344CB8AC3E}">
        <p14:creationId xmlns:p14="http://schemas.microsoft.com/office/powerpoint/2010/main" val="37105380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ject 10">
            <a:extLst>
              <a:ext uri="{FF2B5EF4-FFF2-40B4-BE49-F238E27FC236}">
                <a16:creationId xmlns:a16="http://schemas.microsoft.com/office/drawing/2014/main" id="{C85B8D4B-A26F-4DB5-B843-EE3AE42CBE45}"/>
              </a:ext>
            </a:extLst>
          </p:cNvPr>
          <p:cNvSpPr/>
          <p:nvPr/>
        </p:nvSpPr>
        <p:spPr>
          <a:xfrm>
            <a:off x="1018044" y="2550270"/>
            <a:ext cx="1584195" cy="177622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00" dirty="0"/>
          </a:p>
        </p:txBody>
      </p:sp>
      <p:sp>
        <p:nvSpPr>
          <p:cNvPr id="10" name="object 10"/>
          <p:cNvSpPr/>
          <p:nvPr/>
        </p:nvSpPr>
        <p:spPr>
          <a:xfrm>
            <a:off x="3006785" y="3632716"/>
            <a:ext cx="1584195" cy="177622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 dirty="0"/>
          </a:p>
        </p:txBody>
      </p:sp>
      <p:sp>
        <p:nvSpPr>
          <p:cNvPr id="12" name="object 12"/>
          <p:cNvSpPr/>
          <p:nvPr/>
        </p:nvSpPr>
        <p:spPr>
          <a:xfrm>
            <a:off x="4988747" y="2558295"/>
            <a:ext cx="1584195" cy="177621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 dirty="0"/>
          </a:p>
        </p:txBody>
      </p:sp>
      <p:sp>
        <p:nvSpPr>
          <p:cNvPr id="14" name="object 14"/>
          <p:cNvSpPr/>
          <p:nvPr/>
        </p:nvSpPr>
        <p:spPr>
          <a:xfrm>
            <a:off x="6970710" y="3632716"/>
            <a:ext cx="1584194" cy="177622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D8184B8-7E16-4000-92AE-F09112B266F7}"/>
              </a:ext>
            </a:extLst>
          </p:cNvPr>
          <p:cNvSpPr/>
          <p:nvPr/>
        </p:nvSpPr>
        <p:spPr>
          <a:xfrm>
            <a:off x="1048002" y="2586772"/>
            <a:ext cx="1533600" cy="1722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9" name="object 9"/>
          <p:cNvSpPr txBox="1"/>
          <p:nvPr/>
        </p:nvSpPr>
        <p:spPr>
          <a:xfrm>
            <a:off x="1048002" y="2571750"/>
            <a:ext cx="1532573" cy="161583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buFont typeface="Arial" panose="020B0604020202020204" pitchFamily="34" charset="0"/>
              <a:buNone/>
            </a:pPr>
            <a:endParaRPr lang="en-GB" sz="1050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B76C1FB-07EF-46BE-80C0-56885BE3E9CB}"/>
              </a:ext>
            </a:extLst>
          </p:cNvPr>
          <p:cNvSpPr/>
          <p:nvPr/>
        </p:nvSpPr>
        <p:spPr>
          <a:xfrm>
            <a:off x="3031660" y="3663404"/>
            <a:ext cx="1533600" cy="1722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C2B0A38-3ECA-4DEF-A39A-40D4D66E69F8}"/>
              </a:ext>
            </a:extLst>
          </p:cNvPr>
          <p:cNvSpPr/>
          <p:nvPr/>
        </p:nvSpPr>
        <p:spPr>
          <a:xfrm>
            <a:off x="5014044" y="2592614"/>
            <a:ext cx="1533600" cy="1722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2A4FAF5-776C-404C-8306-F3652B276BF4}"/>
              </a:ext>
            </a:extLst>
          </p:cNvPr>
          <p:cNvSpPr/>
          <p:nvPr/>
        </p:nvSpPr>
        <p:spPr>
          <a:xfrm>
            <a:off x="6996006" y="3667037"/>
            <a:ext cx="1533600" cy="1722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11" name="AutoShape 2">
            <a:extLst>
              <a:ext uri="{FF2B5EF4-FFF2-40B4-BE49-F238E27FC236}">
                <a16:creationId xmlns:a16="http://schemas.microsoft.com/office/drawing/2014/main" id="{8A7DB036-A88C-474A-96B3-CE7A7914822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57700" y="3314700"/>
            <a:ext cx="2286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 sz="135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2D23FA-84C8-4359-B45C-D8CBA2CDE952}"/>
              </a:ext>
            </a:extLst>
          </p:cNvPr>
          <p:cNvSpPr txBox="1"/>
          <p:nvPr/>
        </p:nvSpPr>
        <p:spPr>
          <a:xfrm rot="16200000">
            <a:off x="-699562" y="4691158"/>
            <a:ext cx="1875373" cy="2308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900" dirty="0">
              <a:solidFill>
                <a:srgbClr val="756F9D"/>
              </a:solidFill>
              <a:ea typeface="Calibri"/>
              <a:cs typeface="Calibri Light" panose="020F030202020403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282A1EF-0070-4E7E-A890-A837820D1C1E}"/>
              </a:ext>
            </a:extLst>
          </p:cNvPr>
          <p:cNvSpPr txBox="1"/>
          <p:nvPr/>
        </p:nvSpPr>
        <p:spPr>
          <a:xfrm>
            <a:off x="877303" y="2158176"/>
            <a:ext cx="7982997" cy="18928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None/>
            </a:pPr>
            <a:endParaRPr lang="en-GB" sz="27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Arial" panose="020B0604020202020204" pitchFamily="34" charset="0"/>
              <a:buNone/>
            </a:pPr>
            <a:endParaRPr lang="en-GB" sz="2700" dirty="0">
              <a:solidFill>
                <a:schemeClr val="tx2">
                  <a:lumMod val="50000"/>
                </a:schemeClr>
              </a:solidFill>
            </a:endParaRPr>
          </a:p>
          <a:p>
            <a:pPr algn="ctr">
              <a:buFont typeface="Arial" panose="020B0604020202020204" pitchFamily="34" charset="0"/>
              <a:buNone/>
            </a:pPr>
            <a:endParaRPr lang="en-GB" sz="2700" i="1" dirty="0">
              <a:solidFill>
                <a:schemeClr val="accent2">
                  <a:lumMod val="50000"/>
                </a:schemeClr>
              </a:solidFill>
            </a:endParaRPr>
          </a:p>
          <a:p>
            <a:pPr algn="ctr">
              <a:buFont typeface="Arial" panose="020B0604020202020204" pitchFamily="34" charset="0"/>
              <a:buNone/>
            </a:pPr>
            <a:endParaRPr lang="en-GB" sz="1800" dirty="0">
              <a:solidFill>
                <a:schemeClr val="tx2">
                  <a:lumMod val="50000"/>
                </a:schemeClr>
              </a:solidFill>
            </a:endParaRPr>
          </a:p>
          <a:p>
            <a:pPr algn="ctr">
              <a:buFont typeface="Arial" panose="020B0604020202020204" pitchFamily="34" charset="0"/>
              <a:buNone/>
            </a:pPr>
            <a:endParaRPr lang="en-GB" sz="1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E4FF70-EABD-40AB-AF58-D3CCFAA53F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505575"/>
          </a:xfrm>
          <a:prstGeom prst="rect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329875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2C994-042E-BD97-B905-16ADF2D9E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37" y="493712"/>
            <a:ext cx="8239125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Organisational Barriers to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10FFE-35E9-115D-A27E-6B1ED4C32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324" y="1588269"/>
            <a:ext cx="8515350" cy="4379391"/>
          </a:xfrm>
        </p:spPr>
        <p:txBody>
          <a:bodyPr/>
          <a:lstStyle/>
          <a:p>
            <a:r>
              <a:rPr lang="en-GB" dirty="0"/>
              <a:t>Existing power structures</a:t>
            </a:r>
          </a:p>
          <a:p>
            <a:r>
              <a:rPr lang="en-GB" dirty="0"/>
              <a:t>Resistance from groups/teams/departments</a:t>
            </a:r>
          </a:p>
          <a:p>
            <a:r>
              <a:rPr lang="en-GB" dirty="0"/>
              <a:t>Failure of previous change initiatives</a:t>
            </a:r>
          </a:p>
          <a:p>
            <a:r>
              <a:rPr lang="en-GB" dirty="0"/>
              <a:t>Political landscape</a:t>
            </a:r>
          </a:p>
          <a:p>
            <a:r>
              <a:rPr lang="en-GB" dirty="0"/>
              <a:t>Strategic</a:t>
            </a:r>
          </a:p>
          <a:p>
            <a:r>
              <a:rPr lang="en-GB" dirty="0"/>
              <a:t>Financial/funding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7030A0"/>
                </a:solidFill>
              </a:rPr>
              <a:t>What barriers have YOU seen?  e.g. unclear leadership, fear, lack of training?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FBE7DD-EE4F-A62A-FBEF-E04A54994D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26225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52932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FCF2A-099B-BAED-037F-F58DC0AD1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5DBD3A7-F742-C5DA-B9F1-F5C3234484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7000" y="24511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9" name="Picture 7" descr="See the source image">
            <a:extLst>
              <a:ext uri="{FF2B5EF4-FFF2-40B4-BE49-F238E27FC236}">
                <a16:creationId xmlns:a16="http://schemas.microsoft.com/office/drawing/2014/main" id="{AE630D59-C4D8-DA3E-E37C-6C5B2E7D1BE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3" b="14701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97968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F7DFF-A1A0-5EAE-AAB8-F60EF3103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" y="526255"/>
            <a:ext cx="7886700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How do we Overcome barriers?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B7B99B-89DC-4A5A-1C9D-97ABEE6E1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17625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groups discuss: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What steps managers could take to address the organisational and individual barriers they may face when introducing a change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8044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BD8E589-930E-4E03-8B93-A88F74C01AB4}"/>
              </a:ext>
            </a:extLst>
          </p:cNvPr>
          <p:cNvSpPr txBox="1">
            <a:spLocks/>
          </p:cNvSpPr>
          <p:nvPr/>
        </p:nvSpPr>
        <p:spPr>
          <a:xfrm>
            <a:off x="342097" y="199832"/>
            <a:ext cx="8801903" cy="440721"/>
          </a:xfrm>
          <a:prstGeom prst="rect">
            <a:avLst/>
          </a:prstGeom>
        </p:spPr>
        <p:txBody>
          <a:bodyPr>
            <a:noAutofit/>
          </a:bodyPr>
          <a:lstStyle>
            <a:lvl1pPr eaLnBrk="1" hangingPunct="1">
              <a:defRPr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kern="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Four elements need to be in place for individuals to change their behaviours…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45F3FAB-F02A-4C15-9AA9-075743CF86B5}"/>
              </a:ext>
            </a:extLst>
          </p:cNvPr>
          <p:cNvSpPr txBox="1">
            <a:spLocks/>
          </p:cNvSpPr>
          <p:nvPr/>
        </p:nvSpPr>
        <p:spPr>
          <a:xfrm>
            <a:off x="1469571" y="1683931"/>
            <a:ext cx="6172200" cy="3394472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100" dirty="0"/>
          </a:p>
          <a:p>
            <a:endParaRPr lang="en-GB" sz="2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27FA6C-5DE7-4733-AACF-A9DC120190A9}"/>
              </a:ext>
            </a:extLst>
          </p:cNvPr>
          <p:cNvSpPr txBox="1"/>
          <p:nvPr/>
        </p:nvSpPr>
        <p:spPr>
          <a:xfrm>
            <a:off x="5997617" y="6268633"/>
            <a:ext cx="306779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Source: McKinsey &amp; Co –The Influence Model   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0A07965-54FC-4E6C-9FD4-D508606D58EF}"/>
              </a:ext>
            </a:extLst>
          </p:cNvPr>
          <p:cNvGrpSpPr/>
          <p:nvPr/>
        </p:nvGrpSpPr>
        <p:grpSpPr>
          <a:xfrm>
            <a:off x="1231271" y="1236340"/>
            <a:ext cx="6681458" cy="5099107"/>
            <a:chOff x="4319675" y="4355641"/>
            <a:chExt cx="6480000" cy="360000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5A8E847-CDB2-47CE-A790-4B9A4C78A5D8}"/>
                </a:ext>
              </a:extLst>
            </p:cNvPr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319675" y="4355641"/>
              <a:ext cx="6480000" cy="36000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38341EB-B413-4DCD-AFCB-CBF6A98F282D}"/>
                </a:ext>
              </a:extLst>
            </p:cNvPr>
            <p:cNvSpPr txBox="1"/>
            <p:nvPr/>
          </p:nvSpPr>
          <p:spPr>
            <a:xfrm>
              <a:off x="4614978" y="4594518"/>
              <a:ext cx="2380907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dirty="0">
                  <a:solidFill>
                    <a:schemeClr val="accent6"/>
                  </a:solidFill>
                </a:rPr>
                <a:t>Role-modelling</a:t>
              </a:r>
            </a:p>
            <a:p>
              <a:r>
                <a:rPr lang="en-GB" sz="1200" i="1" dirty="0">
                  <a:solidFill>
                    <a:schemeClr val="accent5">
                      <a:lumMod val="50000"/>
                    </a:schemeClr>
                  </a:solidFill>
                </a:rPr>
                <a:t>“I see superiors, peers and subordinates behaving in a new way”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3CC52825-CA25-4403-941D-B3AAC651A34B}"/>
                </a:ext>
              </a:extLst>
            </p:cNvPr>
            <p:cNvSpPr txBox="1"/>
            <p:nvPr/>
          </p:nvSpPr>
          <p:spPr>
            <a:xfrm>
              <a:off x="8506032" y="4501256"/>
              <a:ext cx="214745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dirty="0">
                  <a:solidFill>
                    <a:schemeClr val="accent6"/>
                  </a:solidFill>
                </a:rPr>
                <a:t>Fostering understanding and conviction</a:t>
              </a:r>
            </a:p>
            <a:p>
              <a:r>
                <a:rPr lang="en-GB" sz="1200" i="1" dirty="0">
                  <a:solidFill>
                    <a:schemeClr val="accent5">
                      <a:lumMod val="50000"/>
                    </a:schemeClr>
                  </a:solidFill>
                </a:rPr>
                <a:t>“I understand what is being asked of me and it makes sense”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9D0C30B-0865-41D1-B60B-922B6D8D3E71}"/>
                </a:ext>
              </a:extLst>
            </p:cNvPr>
            <p:cNvSpPr txBox="1"/>
            <p:nvPr/>
          </p:nvSpPr>
          <p:spPr>
            <a:xfrm>
              <a:off x="7657945" y="6747870"/>
              <a:ext cx="3047767" cy="8357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dirty="0">
                  <a:solidFill>
                    <a:schemeClr val="accent6"/>
                  </a:solidFill>
                </a:rPr>
                <a:t>Reinforcing with formal mechanisms</a:t>
              </a:r>
            </a:p>
            <a:p>
              <a:r>
                <a:rPr lang="en-GB" sz="1200" i="1" dirty="0">
                  <a:solidFill>
                    <a:schemeClr val="accent5">
                      <a:lumMod val="50000"/>
                    </a:schemeClr>
                  </a:solidFill>
                </a:rPr>
                <a:t>“The structure, processes and systems support the changes I am being asked to make”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C552D4A0-F00F-4ED3-8D12-87C3826028C6}"/>
                </a:ext>
              </a:extLst>
            </p:cNvPr>
            <p:cNvSpPr txBox="1"/>
            <p:nvPr/>
          </p:nvSpPr>
          <p:spPr>
            <a:xfrm>
              <a:off x="4498083" y="6395042"/>
              <a:ext cx="2673837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dirty="0">
                  <a:solidFill>
                    <a:schemeClr val="accent6"/>
                  </a:solidFill>
                </a:rPr>
                <a:t>Developing talent and skills</a:t>
              </a:r>
            </a:p>
            <a:p>
              <a:r>
                <a:rPr lang="en-GB" sz="1200" i="1" dirty="0">
                  <a:solidFill>
                    <a:schemeClr val="accent5">
                      <a:lumMod val="50000"/>
                    </a:schemeClr>
                  </a:solidFill>
                </a:rPr>
                <a:t>“I have the skills and competencies to </a:t>
              </a:r>
              <a:br>
                <a:rPr lang="en-GB" sz="1200" i="1" dirty="0">
                  <a:solidFill>
                    <a:schemeClr val="accent5">
                      <a:lumMod val="50000"/>
                    </a:schemeClr>
                  </a:solidFill>
                </a:rPr>
              </a:br>
              <a:r>
                <a:rPr lang="en-GB" sz="1200" i="1" dirty="0">
                  <a:solidFill>
                    <a:schemeClr val="accent5">
                      <a:lumMod val="50000"/>
                    </a:schemeClr>
                  </a:solidFill>
                </a:rPr>
                <a:t>behave in the new way”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871138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91352" y="799217"/>
            <a:ext cx="2200313" cy="2506881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F8F43C-FB85-4AF5-BD9A-068FBED37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214" y="1204108"/>
            <a:ext cx="2002054" cy="178117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+mn-lt"/>
              </a:rPr>
              <a:t>Kurt Lewin’s Force Field Analysis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94D8723-60AA-4347-BCED-503AC7A03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213" y="3355130"/>
            <a:ext cx="2002055" cy="2427333"/>
          </a:xfrm>
        </p:spPr>
        <p:txBody>
          <a:bodyPr>
            <a:normAutofit/>
          </a:bodyPr>
          <a:lstStyle/>
          <a:p>
            <a:endParaRPr lang="en-GB" sz="1400" dirty="0"/>
          </a:p>
          <a:p>
            <a:endParaRPr lang="en-US" sz="14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E0A09D7-57AF-4855-8495-9B74EE47D7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48"/>
          <a:stretch/>
        </p:blipFill>
        <p:spPr>
          <a:xfrm>
            <a:off x="3232095" y="190500"/>
            <a:ext cx="5769029" cy="4733926"/>
          </a:xfrm>
          <a:prstGeom prst="rect">
            <a:avLst/>
          </a:prstGeom>
          <a:ln>
            <a:solidFill>
              <a:srgbClr val="0070C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4026C1-4E8E-4A8A-AB6C-7A1E4708E45E}"/>
              </a:ext>
            </a:extLst>
          </p:cNvPr>
          <p:cNvSpPr txBox="1"/>
          <p:nvPr/>
        </p:nvSpPr>
        <p:spPr>
          <a:xfrm>
            <a:off x="3232095" y="5290779"/>
            <a:ext cx="5769029" cy="652821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400" dirty="0">
                <a:solidFill>
                  <a:srgbClr val="FFFFFF"/>
                </a:solidFill>
              </a:rPr>
              <a:t>What Kurt Lewin proposes is that whenever </a:t>
            </a:r>
            <a:r>
              <a:rPr lang="en-GB" sz="1400" b="1" dirty="0">
                <a:solidFill>
                  <a:srgbClr val="FFFFFF"/>
                </a:solidFill>
              </a:rPr>
              <a:t>driving forces</a:t>
            </a:r>
            <a:r>
              <a:rPr lang="en-GB" sz="1400" dirty="0">
                <a:solidFill>
                  <a:srgbClr val="FFFFFF"/>
                </a:solidFill>
              </a:rPr>
              <a:t> are stronger than </a:t>
            </a:r>
            <a:r>
              <a:rPr lang="en-GB" sz="1400" b="1" dirty="0">
                <a:solidFill>
                  <a:srgbClr val="FFFFFF"/>
                </a:solidFill>
              </a:rPr>
              <a:t>restraining forces</a:t>
            </a:r>
            <a:r>
              <a:rPr lang="en-GB" sz="1400" dirty="0">
                <a:solidFill>
                  <a:srgbClr val="FFFFFF"/>
                </a:solidFill>
              </a:rPr>
              <a:t>, the status quo or equilibrium will change.</a:t>
            </a:r>
            <a:endParaRPr lang="en-US" sz="1400" dirty="0">
              <a:solidFill>
                <a:srgbClr val="FFFFFF"/>
              </a:solidFill>
            </a:endParaRPr>
          </a:p>
          <a:p>
            <a:pPr algn="ctr">
              <a:spcAft>
                <a:spcPts val="600"/>
              </a:spcAft>
            </a:pPr>
            <a:endParaRPr lang="en-GB" sz="95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651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6E934-8E16-89A2-CB81-35254E4A0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509" y="365125"/>
            <a:ext cx="8402855" cy="992037"/>
          </a:xfrm>
        </p:spPr>
        <p:txBody>
          <a:bodyPr/>
          <a:lstStyle/>
          <a:p>
            <a:r>
              <a:rPr lang="en-GB" b="1" dirty="0">
                <a:latin typeface="+mn-lt"/>
              </a:rPr>
              <a:t>Example 1: Introducing a New Digital Care Planning System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99CA03-6CD6-4365-82F3-C27820DDF2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9112" y="1965612"/>
            <a:ext cx="3868737" cy="474144"/>
          </a:xfrm>
        </p:spPr>
        <p:txBody>
          <a:bodyPr/>
          <a:lstStyle/>
          <a:p>
            <a:r>
              <a:rPr lang="en-GB" sz="3200" dirty="0">
                <a:solidFill>
                  <a:srgbClr val="0070C0"/>
                </a:solidFill>
              </a:rPr>
              <a:t>Driving Forces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6D3536-6E73-4A74-0140-DBCFDAB33B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7733" y="2497956"/>
            <a:ext cx="3868737" cy="3684588"/>
          </a:xfrm>
        </p:spPr>
        <p:txBody>
          <a:bodyPr/>
          <a:lstStyle/>
          <a:p>
            <a:r>
              <a:rPr lang="en-GB" dirty="0"/>
              <a:t>Improves record accuracy</a:t>
            </a:r>
          </a:p>
          <a:p>
            <a:r>
              <a:rPr lang="en-GB" dirty="0"/>
              <a:t>Saves time long-term </a:t>
            </a:r>
          </a:p>
          <a:p>
            <a:r>
              <a:rPr lang="en-GB" dirty="0"/>
              <a:t>Recommended by regulators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034B86-D4BD-47C1-7CC2-435162A8DB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73727" y="1965611"/>
            <a:ext cx="3887788" cy="474145"/>
          </a:xfrm>
        </p:spPr>
        <p:txBody>
          <a:bodyPr/>
          <a:lstStyle/>
          <a:p>
            <a:r>
              <a:rPr lang="en-GB" sz="3200" dirty="0">
                <a:solidFill>
                  <a:srgbClr val="C00000"/>
                </a:solidFill>
              </a:rPr>
              <a:t>Resisting Forces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7A8881-491F-072C-B574-79B18646B79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 Staff lack confidence with computers</a:t>
            </a:r>
          </a:p>
          <a:p>
            <a:r>
              <a:rPr lang="en-GB" dirty="0"/>
              <a:t>Fear of job changes or mistakes</a:t>
            </a:r>
          </a:p>
          <a:p>
            <a:r>
              <a:rPr lang="en-GB" dirty="0"/>
              <a:t>Not enough training</a:t>
            </a:r>
          </a:p>
        </p:txBody>
      </p:sp>
    </p:spTree>
    <p:extLst>
      <p:ext uri="{BB962C8B-B14F-4D97-AF65-F5344CB8AC3E}">
        <p14:creationId xmlns:p14="http://schemas.microsoft.com/office/powerpoint/2010/main" val="30185264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76F672-5934-1FFD-6DE1-F64535CFC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D3DD6-39FC-69CF-1D3C-2E7560E4C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509" y="365125"/>
            <a:ext cx="8402855" cy="992037"/>
          </a:xfrm>
        </p:spPr>
        <p:txBody>
          <a:bodyPr/>
          <a:lstStyle/>
          <a:p>
            <a:r>
              <a:rPr lang="en-GB" b="1" dirty="0">
                <a:latin typeface="+mn-lt"/>
              </a:rPr>
              <a:t>Example 2: Changing from 12-hour to 8-hour Shifts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820A13-8A0B-D357-5C4B-1BEB21F27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9112" y="1965612"/>
            <a:ext cx="3868737" cy="474144"/>
          </a:xfrm>
        </p:spPr>
        <p:txBody>
          <a:bodyPr/>
          <a:lstStyle/>
          <a:p>
            <a:r>
              <a:rPr lang="en-GB" sz="3200" dirty="0">
                <a:solidFill>
                  <a:srgbClr val="0070C0"/>
                </a:solidFill>
              </a:rPr>
              <a:t>Driving Forces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43C061-9C78-722F-8B71-F3DB8E466D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6509" y="2505075"/>
            <a:ext cx="3868737" cy="3684588"/>
          </a:xfrm>
        </p:spPr>
        <p:txBody>
          <a:bodyPr/>
          <a:lstStyle/>
          <a:p>
            <a:r>
              <a:rPr lang="en-GB" dirty="0"/>
              <a:t>Reduces staff fatigue</a:t>
            </a:r>
          </a:p>
          <a:p>
            <a:r>
              <a:rPr lang="en-GB" dirty="0"/>
              <a:t>Increases work-life balance</a:t>
            </a:r>
          </a:p>
          <a:p>
            <a:r>
              <a:rPr lang="en-GB" dirty="0"/>
              <a:t>Supports better continuity of care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CB2F90-56E8-C556-9A52-F7AB17A31A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73727" y="1965611"/>
            <a:ext cx="3887788" cy="474145"/>
          </a:xfrm>
        </p:spPr>
        <p:txBody>
          <a:bodyPr/>
          <a:lstStyle/>
          <a:p>
            <a:r>
              <a:rPr lang="en-GB" sz="3200" dirty="0">
                <a:solidFill>
                  <a:srgbClr val="C00000"/>
                </a:solidFill>
              </a:rPr>
              <a:t>Resisting Forces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5E1EC6-F520-ED7D-78CD-722FF58E2B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49" y="2505075"/>
            <a:ext cx="4601477" cy="3684588"/>
          </a:xfrm>
        </p:spPr>
        <p:txBody>
          <a:bodyPr/>
          <a:lstStyle/>
          <a:p>
            <a:r>
              <a:rPr lang="en-GB" dirty="0"/>
              <a:t>Staff used to longer shifts/fewer days</a:t>
            </a:r>
          </a:p>
          <a:p>
            <a:r>
              <a:rPr lang="en-GB" dirty="0"/>
              <a:t>Family/personal routines disrupted</a:t>
            </a:r>
          </a:p>
          <a:p>
            <a:r>
              <a:rPr lang="en-GB" dirty="0"/>
              <a:t>Perception of more work days per week</a:t>
            </a:r>
          </a:p>
        </p:txBody>
      </p:sp>
    </p:spTree>
    <p:extLst>
      <p:ext uri="{BB962C8B-B14F-4D97-AF65-F5344CB8AC3E}">
        <p14:creationId xmlns:p14="http://schemas.microsoft.com/office/powerpoint/2010/main" val="26836099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0975EC-2544-24F5-A26E-CF2D256E80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85FF7-1A72-179B-E40F-EAC799260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509" y="365125"/>
            <a:ext cx="8402855" cy="992037"/>
          </a:xfrm>
        </p:spPr>
        <p:txBody>
          <a:bodyPr/>
          <a:lstStyle/>
          <a:p>
            <a:r>
              <a:rPr lang="en-GB" b="1" dirty="0">
                <a:latin typeface="+mn-lt"/>
              </a:rPr>
              <a:t>Example 3: Merging Two Care Teams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64C0A-7C7B-4AC8-24D7-E4075F52C3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9112" y="1965612"/>
            <a:ext cx="3868737" cy="474144"/>
          </a:xfrm>
        </p:spPr>
        <p:txBody>
          <a:bodyPr/>
          <a:lstStyle/>
          <a:p>
            <a:r>
              <a:rPr lang="en-GB" sz="3200" dirty="0">
                <a:solidFill>
                  <a:srgbClr val="0070C0"/>
                </a:solidFill>
              </a:rPr>
              <a:t>Driving Forces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F0A570-E5FA-3D3E-0DFF-6622368389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6509" y="2505075"/>
            <a:ext cx="3868737" cy="3684588"/>
          </a:xfrm>
        </p:spPr>
        <p:txBody>
          <a:bodyPr/>
          <a:lstStyle/>
          <a:p>
            <a:r>
              <a:rPr lang="en-GB" dirty="0"/>
              <a:t>More efficient staff coverage</a:t>
            </a:r>
          </a:p>
          <a:p>
            <a:r>
              <a:rPr lang="en-GB" dirty="0"/>
              <a:t>Shared best practices</a:t>
            </a:r>
          </a:p>
          <a:p>
            <a:r>
              <a:rPr lang="en-GB" dirty="0"/>
              <a:t>Reduced costs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1DAE42-672A-E379-52A6-144A9C88DD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73727" y="1965611"/>
            <a:ext cx="3887788" cy="474145"/>
          </a:xfrm>
        </p:spPr>
        <p:txBody>
          <a:bodyPr/>
          <a:lstStyle/>
          <a:p>
            <a:r>
              <a:rPr lang="en-GB" sz="3200" dirty="0">
                <a:solidFill>
                  <a:srgbClr val="C00000"/>
                </a:solidFill>
              </a:rPr>
              <a:t>Resisting Forces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EE82BE-CBF3-3AD9-F14B-D8E87E1B31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49" y="2505075"/>
            <a:ext cx="4601477" cy="3684588"/>
          </a:xfrm>
        </p:spPr>
        <p:txBody>
          <a:bodyPr/>
          <a:lstStyle/>
          <a:p>
            <a:r>
              <a:rPr lang="en-GB" dirty="0"/>
              <a:t>Fear of losing role/identity</a:t>
            </a:r>
          </a:p>
          <a:p>
            <a:r>
              <a:rPr lang="en-GB" dirty="0"/>
              <a:t>Different working cultures</a:t>
            </a:r>
          </a:p>
          <a:p>
            <a:r>
              <a:rPr lang="en-GB" dirty="0"/>
              <a:t>Anxiety about new team dynamics</a:t>
            </a:r>
          </a:p>
        </p:txBody>
      </p:sp>
    </p:spTree>
    <p:extLst>
      <p:ext uri="{BB962C8B-B14F-4D97-AF65-F5344CB8AC3E}">
        <p14:creationId xmlns:p14="http://schemas.microsoft.com/office/powerpoint/2010/main" val="6713397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76F87-062B-4EA4-79C6-9B9CFAAE2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285" y="151117"/>
            <a:ext cx="8365787" cy="132556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Preparing for Change-</a:t>
            </a:r>
            <a:br>
              <a:rPr lang="en-GB" sz="3100" b="1" dirty="0">
                <a:latin typeface="+mn-lt"/>
              </a:rPr>
            </a:br>
            <a:r>
              <a:rPr lang="en-GB" sz="2700" b="1" dirty="0">
                <a:latin typeface="+mn-lt"/>
              </a:rPr>
              <a:t>Recognising the need for change, creating awareness, initial discussions</a:t>
            </a:r>
            <a:br>
              <a:rPr lang="en-GB" sz="2100" b="1" dirty="0"/>
            </a:br>
            <a:br>
              <a:rPr lang="en-GB" sz="2100" b="1" dirty="0"/>
            </a:br>
            <a:endParaRPr lang="en-GB" sz="21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187BAC-8FDB-6F4B-0740-58DBAAD2A9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3615378"/>
              </p:ext>
            </p:extLst>
          </p:nvPr>
        </p:nvGraphicFramePr>
        <p:xfrm>
          <a:off x="628650" y="1562978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90058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F98FD-FDB2-C07E-AF85-64E5ECC86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81017"/>
            <a:ext cx="7886700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Building a Vision for Change </a:t>
            </a:r>
            <a:r>
              <a:rPr lang="en-GB" sz="2800" b="1" dirty="0">
                <a:solidFill>
                  <a:srgbClr val="7030A0"/>
                </a:solidFill>
                <a:latin typeface="+mn-lt"/>
              </a:rPr>
              <a:t>Communicating a clear purpose and shared goals</a:t>
            </a:r>
            <a:endParaRPr lang="en-GB" b="1" dirty="0">
              <a:solidFill>
                <a:srgbClr val="7030A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1BD2F-7D34-0CFF-D547-20743BBF7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150" y="1866550"/>
            <a:ext cx="7886700" cy="4351338"/>
          </a:xfrm>
        </p:spPr>
        <p:txBody>
          <a:bodyPr/>
          <a:lstStyle/>
          <a:p>
            <a:r>
              <a:rPr lang="en-GB" dirty="0"/>
              <a:t>Develop a clear vision</a:t>
            </a:r>
          </a:p>
          <a:p>
            <a:r>
              <a:rPr lang="en-GB" dirty="0"/>
              <a:t>Dispel myths</a:t>
            </a:r>
          </a:p>
          <a:p>
            <a:pPr lvl="1"/>
            <a:r>
              <a:rPr lang="en-GB" sz="2800" dirty="0"/>
              <a:t>What is involved</a:t>
            </a:r>
          </a:p>
          <a:p>
            <a:pPr lvl="1"/>
            <a:r>
              <a:rPr lang="en-GB" sz="2800" dirty="0"/>
              <a:t>What is the change</a:t>
            </a:r>
          </a:p>
          <a:p>
            <a:pPr lvl="1"/>
            <a:r>
              <a:rPr lang="en-GB" sz="2800" dirty="0"/>
              <a:t>Why are we doing it</a:t>
            </a:r>
          </a:p>
          <a:p>
            <a:pPr lvl="1"/>
            <a:r>
              <a:rPr lang="en-GB" sz="2800" dirty="0"/>
              <a:t>What are the effects</a:t>
            </a:r>
          </a:p>
          <a:p>
            <a:pPr lvl="1"/>
            <a:r>
              <a:rPr lang="en-GB" sz="2800" dirty="0"/>
              <a:t>How will we manage the change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333F1A8-83D6-0346-4257-A233FB090B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04277" y="2624606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29967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93978-018F-FF92-F6F1-6652C854F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263" y="365125"/>
            <a:ext cx="8566483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Planning and Implementation </a:t>
            </a:r>
            <a:br>
              <a:rPr lang="en-GB" b="1" dirty="0">
                <a:latin typeface="+mn-lt"/>
              </a:rPr>
            </a:br>
            <a:r>
              <a:rPr lang="en-GB" sz="2800" b="1" dirty="0">
                <a:solidFill>
                  <a:srgbClr val="7030A0"/>
                </a:solidFill>
                <a:latin typeface="+mn-lt"/>
              </a:rPr>
              <a:t>Creating a change plan with actions, timelines, and roles</a:t>
            </a:r>
            <a:endParaRPr lang="en-GB" b="1" dirty="0">
              <a:solidFill>
                <a:srgbClr val="7030A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B4794-72EE-6CB2-28BC-22A6B8EF0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60528"/>
            <a:ext cx="7886700" cy="3661569"/>
          </a:xfrm>
        </p:spPr>
        <p:txBody>
          <a:bodyPr/>
          <a:lstStyle/>
          <a:p>
            <a:r>
              <a:rPr lang="en-GB" dirty="0"/>
              <a:t>Devise strategies to undertake the change</a:t>
            </a:r>
          </a:p>
          <a:p>
            <a:r>
              <a:rPr lang="en-GB" dirty="0"/>
              <a:t>Identify steps involved to introduce the change</a:t>
            </a:r>
          </a:p>
          <a:p>
            <a:r>
              <a:rPr lang="en-GB" dirty="0"/>
              <a:t>Involve people</a:t>
            </a:r>
          </a:p>
          <a:p>
            <a:r>
              <a:rPr lang="en-GB" dirty="0"/>
              <a:t>Timescale</a:t>
            </a:r>
          </a:p>
          <a:p>
            <a:r>
              <a:rPr lang="en-GB" dirty="0"/>
              <a:t>Anticipate problems</a:t>
            </a:r>
          </a:p>
          <a:p>
            <a:r>
              <a:rPr lang="en-GB" dirty="0"/>
              <a:t>Assess risk</a:t>
            </a:r>
          </a:p>
          <a:p>
            <a:r>
              <a:rPr lang="en-GB" dirty="0"/>
              <a:t>Communicate the change!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9716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1E4F7-F365-9408-1561-2F2B6DC8F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839" y="295075"/>
            <a:ext cx="8697161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Skills to Support Change </a:t>
            </a:r>
            <a:br>
              <a:rPr lang="en-GB" b="1" dirty="0">
                <a:latin typeface="+mn-lt"/>
              </a:rPr>
            </a:br>
            <a:r>
              <a:rPr lang="en-GB" sz="2800" b="1" dirty="0">
                <a:solidFill>
                  <a:srgbClr val="7030A0"/>
                </a:solidFill>
                <a:latin typeface="+mn-lt"/>
              </a:rPr>
              <a:t>Highlighting key skills (e.g., empathy, communication, leadership)</a:t>
            </a:r>
            <a:endParaRPr lang="en-GB" b="1" dirty="0">
              <a:solidFill>
                <a:srgbClr val="7030A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24389-3E32-5001-72CB-8BCCFD48D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31637"/>
            <a:ext cx="7886700" cy="4351338"/>
          </a:xfrm>
        </p:spPr>
        <p:txBody>
          <a:bodyPr/>
          <a:lstStyle/>
          <a:p>
            <a:r>
              <a:rPr lang="en-GB" dirty="0"/>
              <a:t>Emotional Intelligence</a:t>
            </a:r>
          </a:p>
          <a:p>
            <a:r>
              <a:rPr lang="en-GB" dirty="0"/>
              <a:t>Effective communication skills</a:t>
            </a:r>
          </a:p>
          <a:p>
            <a:r>
              <a:rPr lang="en-GB" dirty="0"/>
              <a:t>Active listening</a:t>
            </a:r>
          </a:p>
          <a:p>
            <a:r>
              <a:rPr lang="en-GB" dirty="0"/>
              <a:t>Risk Management</a:t>
            </a:r>
          </a:p>
          <a:p>
            <a:r>
              <a:rPr lang="en-GB" dirty="0"/>
              <a:t>Planning</a:t>
            </a:r>
          </a:p>
          <a:p>
            <a:r>
              <a:rPr lang="en-GB" dirty="0"/>
              <a:t>Analysis</a:t>
            </a:r>
          </a:p>
          <a:p>
            <a:r>
              <a:rPr lang="en-GB" dirty="0"/>
              <a:t>Leadership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1247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54C7B-89BC-DD84-1C4F-D84050CDB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383330"/>
            <a:ext cx="7886700" cy="1325563"/>
          </a:xfrm>
        </p:spPr>
        <p:txBody>
          <a:bodyPr>
            <a:normAutofit/>
          </a:bodyPr>
          <a:lstStyle/>
          <a:p>
            <a:r>
              <a:rPr lang="en-GB" sz="6000" b="1" dirty="0">
                <a:latin typeface="+mn-lt"/>
              </a:rPr>
              <a:t>Culture of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2B6117-F2ED-8C15-C4C0-AE37CA1DD1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2831722"/>
              </p:ext>
            </p:extLst>
          </p:nvPr>
        </p:nvGraphicFramePr>
        <p:xfrm>
          <a:off x="628650" y="1186774"/>
          <a:ext cx="7886700" cy="4990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772017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EC742-5187-7442-DB35-878DBB30A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5424" y="258121"/>
            <a:ext cx="5266312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Culture of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FB7EBA-067F-0CE1-4765-A17B768319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2749808"/>
              </p:ext>
            </p:extLst>
          </p:nvPr>
        </p:nvGraphicFramePr>
        <p:xfrm>
          <a:off x="628650" y="125333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64359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72C5C4-4977-A160-A7DF-E58B1C9D7D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84575-309D-2EDF-A85E-7D86E7E49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246" y="350871"/>
            <a:ext cx="5081486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+mn-lt"/>
              </a:rPr>
              <a:t>Culture of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BF638F-FBAF-631E-D8AD-67B061E0CF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7603788"/>
              </p:ext>
            </p:extLst>
          </p:nvPr>
        </p:nvGraphicFramePr>
        <p:xfrm>
          <a:off x="628650" y="135398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181348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F3B08-1765-472C-76FD-8F34DD6D6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Summary – Key Takeaways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3A8F61-494E-82F3-F07C-FA7ED0FEFD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2279971"/>
              </p:ext>
            </p:extLst>
          </p:nvPr>
        </p:nvGraphicFramePr>
        <p:xfrm>
          <a:off x="502191" y="1348970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805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C4866-9856-800F-C866-645B3CC83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 descr="See the source image">
            <a:extLst>
              <a:ext uri="{FF2B5EF4-FFF2-40B4-BE49-F238E27FC236}">
                <a16:creationId xmlns:a16="http://schemas.microsoft.com/office/drawing/2014/main" id="{FA0B7FED-78BB-71DB-56B5-9550AE8F291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50" y="365126"/>
            <a:ext cx="8064500" cy="541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85548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B4C4C-82BC-39B8-6936-2EC1A5F3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271" y="141446"/>
            <a:ext cx="7886700" cy="1325563"/>
          </a:xfrm>
        </p:spPr>
        <p:txBody>
          <a:bodyPr/>
          <a:lstStyle/>
          <a:p>
            <a:r>
              <a:rPr lang="en-GB" sz="5400" b="1" dirty="0">
                <a:latin typeface="+mn-lt"/>
              </a:rPr>
              <a:t>Task 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A4D41-9EA0-DE57-2795-047EDB98D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283" y="1039018"/>
            <a:ext cx="8733156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Each of the seven tasks will be combined and submitted to form Assessment 1 </a:t>
            </a:r>
          </a:p>
          <a:p>
            <a:r>
              <a:rPr lang="en-GB" sz="2400" dirty="0"/>
              <a:t>You are a manager of a care home and want to make changes</a:t>
            </a:r>
          </a:p>
          <a:p>
            <a:r>
              <a:rPr lang="en-GB" sz="2400" dirty="0"/>
              <a:t>Compile a plan for how you can implement one change in particular</a:t>
            </a:r>
          </a:p>
          <a:p>
            <a:r>
              <a:rPr lang="en-GB" sz="2400" dirty="0"/>
              <a:t>Identify the skills that you need to do this</a:t>
            </a:r>
          </a:p>
          <a:p>
            <a:r>
              <a:rPr lang="en-GB" sz="2400" dirty="0"/>
              <a:t>Look at potential barriers to the successful implementation of your changes and suggest ways that the barriers could be overcome.</a:t>
            </a:r>
          </a:p>
          <a:p>
            <a:r>
              <a:rPr lang="en-GB" sz="2400" dirty="0"/>
              <a:t>You can refer to the change models discussed during this lecture.</a:t>
            </a:r>
          </a:p>
          <a:p>
            <a:r>
              <a:rPr lang="en-GB" sz="2400" dirty="0"/>
              <a:t>350 words (+ or – 10%)</a:t>
            </a:r>
          </a:p>
          <a:p>
            <a:r>
              <a:rPr lang="en-GB" sz="24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Include a </a:t>
            </a:r>
            <a:r>
              <a:rPr lang="en-GB" sz="2400" b="1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Minimum of 3 </a:t>
            </a:r>
            <a:r>
              <a:rPr lang="en-GB" sz="24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referenced sources.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57423143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3" ma:contentTypeDescription="Create a new document." ma:contentTypeScope="" ma:versionID="6e81eaca62a13c3a5282fb30d167a2b2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7a715ccae30a3fef9c3243d547c0b58d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78F1D7-A7CD-4F74-AF5A-5E14523BB9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371449-43eb-435e-a0a2-287b0bfa500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1443</Words>
  <Application>Microsoft Office PowerPoint</Application>
  <PresentationFormat>On-screen Show (4:3)</PresentationFormat>
  <Paragraphs>208</Paragraphs>
  <Slides>32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32</vt:i4>
      </vt:variant>
    </vt:vector>
  </HeadingPairs>
  <TitlesOfParts>
    <vt:vector size="51" baseType="lpstr">
      <vt:lpstr>DengXian</vt:lpstr>
      <vt:lpstr>Arial</vt:lpstr>
      <vt:lpstr>Calibri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Office Theme</vt:lpstr>
      <vt:lpstr>Week 8 - Managing Change in Health and Social Care Organisations       </vt:lpstr>
      <vt:lpstr>Learning Objectives</vt:lpstr>
      <vt:lpstr>PowerPoint Presentation</vt:lpstr>
      <vt:lpstr>Change Management Definitions </vt:lpstr>
      <vt:lpstr>Why is Change Management Important?</vt:lpstr>
      <vt:lpstr>Why is Change Management Important- H+SC Examples</vt:lpstr>
      <vt:lpstr>Key Drivers for Change in the Health and Care Service</vt:lpstr>
      <vt:lpstr>Change Models</vt:lpstr>
      <vt:lpstr>PowerPoint Presentation</vt:lpstr>
      <vt:lpstr>Kotter’s Eight Step Change Model (1995)</vt:lpstr>
      <vt:lpstr>Kotter’s Model in H+SC Explained…</vt:lpstr>
      <vt:lpstr>Real Change Examples in H+SC</vt:lpstr>
      <vt:lpstr>Group work</vt:lpstr>
      <vt:lpstr>PowerPoint Presentation</vt:lpstr>
      <vt:lpstr>Organisational Barriers to Change</vt:lpstr>
      <vt:lpstr>PowerPoint Presentation</vt:lpstr>
      <vt:lpstr>How do we Overcome barriers?</vt:lpstr>
      <vt:lpstr>PowerPoint Presentation</vt:lpstr>
      <vt:lpstr>Kurt Lewin’s Force Field Analysis</vt:lpstr>
      <vt:lpstr>Example 1: Introducing a New Digital Care Planning System</vt:lpstr>
      <vt:lpstr>Example 2: Changing from 12-hour to 8-hour Shifts</vt:lpstr>
      <vt:lpstr>Example 3: Merging Two Care Teams</vt:lpstr>
      <vt:lpstr>Preparing for Change- Recognising the need for change, creating awareness, initial discussions  </vt:lpstr>
      <vt:lpstr>Building a Vision for Change Communicating a clear purpose and shared goals</vt:lpstr>
      <vt:lpstr>Planning and Implementation  Creating a change plan with actions, timelines, and roles</vt:lpstr>
      <vt:lpstr>Skills to Support Change  Highlighting key skills (e.g., empathy, communication, leadership)</vt:lpstr>
      <vt:lpstr>Culture of Change</vt:lpstr>
      <vt:lpstr>Culture of Change</vt:lpstr>
      <vt:lpstr>Culture of Change</vt:lpstr>
      <vt:lpstr>Summary – Key Takeaways</vt:lpstr>
      <vt:lpstr>PowerPoint Presentation</vt:lpstr>
      <vt:lpstr>Task 7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Joanne Davies (Yr Athrofa)</cp:lastModifiedBy>
  <cp:revision>54</cp:revision>
  <dcterms:created xsi:type="dcterms:W3CDTF">2021-03-10T12:10:47Z</dcterms:created>
  <dcterms:modified xsi:type="dcterms:W3CDTF">2026-05-14T08:20:24Z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