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7"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811BD6-8961-38F7-7383-CC02A659F9F8}" v="2" dt="2021-11-09T14:18:37.270"/>
    <p1510:client id="{52FA4219-7C1E-748D-E81B-2EDEE84C155C}" v="949" dt="2021-11-09T14:55:49.851"/>
    <p1510:client id="{7148B9EF-6DF2-772F-DE14-7B98723795DB}" v="329" dt="2021-10-22T01:11:02.840"/>
    <p1510:client id="{88BD33BD-8274-9E00-6887-1E3FA901005C}" v="800" dt="2021-11-09T14:41:02.977"/>
    <p1510:client id="{DE654EFA-F564-4BAC-BCF9-6B7832171293}" v="28" dt="2021-11-02T11:42:37.163"/>
    <p1510:client id="{F8B4C6B1-6CA6-C2C0-A1DB-B30294ED5C9A}" v="6" dt="2021-11-09T10:01:06.1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na-Catalina Asaftei (2026200)" userId="S::2026200@student.uwtsd.ac.uk::f129ce68-9e69-4a9e-99c7-ba9619efdab6" providerId="AD" clId="Web-{F8B4C6B1-6CA6-C2C0-A1DB-B30294ED5C9A}"/>
    <pc:docChg chg="addSld modSld addMainMaster delMainMaster">
      <pc:chgData name="Florina-Catalina Asaftei (2026200)" userId="S::2026200@student.uwtsd.ac.uk::f129ce68-9e69-4a9e-99c7-ba9619efdab6" providerId="AD" clId="Web-{F8B4C6B1-6CA6-C2C0-A1DB-B30294ED5C9A}" dt="2021-11-09T10:01:14.021" v="5"/>
      <pc:docMkLst>
        <pc:docMk/>
      </pc:docMkLst>
      <pc:sldChg chg="delSp modSp mod modClrScheme delDesignElem chgLayout">
        <pc:chgData name="Florina-Catalina Asaftei (2026200)" userId="S::2026200@student.uwtsd.ac.uk::f129ce68-9e69-4a9e-99c7-ba9619efdab6" providerId="AD" clId="Web-{F8B4C6B1-6CA6-C2C0-A1DB-B30294ED5C9A}" dt="2021-11-09T10:00:52.646" v="4"/>
        <pc:sldMkLst>
          <pc:docMk/>
          <pc:sldMk cId="109857222" sldId="256"/>
        </pc:sldMkLst>
        <pc:spChg chg="mod ord">
          <ac:chgData name="Florina-Catalina Asaftei (2026200)" userId="S::2026200@student.uwtsd.ac.uk::f129ce68-9e69-4a9e-99c7-ba9619efdab6" providerId="AD" clId="Web-{F8B4C6B1-6CA6-C2C0-A1DB-B30294ED5C9A}" dt="2021-11-09T10:00:52.646" v="4"/>
          <ac:spMkLst>
            <pc:docMk/>
            <pc:sldMk cId="109857222" sldId="256"/>
            <ac:spMk id="2" creationId="{00000000-0000-0000-0000-000000000000}"/>
          </ac:spMkLst>
        </pc:spChg>
        <pc:spChg chg="del">
          <ac:chgData name="Florina-Catalina Asaftei (2026200)" userId="S::2026200@student.uwtsd.ac.uk::f129ce68-9e69-4a9e-99c7-ba9619efdab6" providerId="AD" clId="Web-{F8B4C6B1-6CA6-C2C0-A1DB-B30294ED5C9A}" dt="2021-11-09T10:00:40.646" v="1"/>
          <ac:spMkLst>
            <pc:docMk/>
            <pc:sldMk cId="109857222" sldId="256"/>
            <ac:spMk id="9" creationId="{E906F54D-04EF-4345-A564-7A7B57B6CEB3}"/>
          </ac:spMkLst>
        </pc:spChg>
        <pc:spChg chg="del">
          <ac:chgData name="Florina-Catalina Asaftei (2026200)" userId="S::2026200@student.uwtsd.ac.uk::f129ce68-9e69-4a9e-99c7-ba9619efdab6" providerId="AD" clId="Web-{F8B4C6B1-6CA6-C2C0-A1DB-B30294ED5C9A}" dt="2021-11-09T10:00:40.646" v="1"/>
          <ac:spMkLst>
            <pc:docMk/>
            <pc:sldMk cId="109857222" sldId="256"/>
            <ac:spMk id="11" creationId="{4A63FA5D-402E-473D-AF05-018BE28B22FD}"/>
          </ac:spMkLst>
        </pc:spChg>
        <pc:cxnChg chg="del">
          <ac:chgData name="Florina-Catalina Asaftei (2026200)" userId="S::2026200@student.uwtsd.ac.uk::f129ce68-9e69-4a9e-99c7-ba9619efdab6" providerId="AD" clId="Web-{F8B4C6B1-6CA6-C2C0-A1DB-B30294ED5C9A}" dt="2021-11-09T10:00:40.646" v="1"/>
          <ac:cxnSpMkLst>
            <pc:docMk/>
            <pc:sldMk cId="109857222" sldId="256"/>
            <ac:cxnSpMk id="13" creationId="{B20D3D82-8B25-4DD9-9924-4CEAD450CD21}"/>
          </ac:cxnSpMkLst>
        </pc:cxnChg>
      </pc:sldChg>
      <pc:sldChg chg="addSp delSp modSp mod setBg modClrScheme delDesignElem chgLayout">
        <pc:chgData name="Florina-Catalina Asaftei (2026200)" userId="S::2026200@student.uwtsd.ac.uk::f129ce68-9e69-4a9e-99c7-ba9619efdab6" providerId="AD" clId="Web-{F8B4C6B1-6CA6-C2C0-A1DB-B30294ED5C9A}" dt="2021-11-09T10:01:14.021" v="5"/>
        <pc:sldMkLst>
          <pc:docMk/>
          <pc:sldMk cId="2629646348" sldId="257"/>
        </pc:sldMkLst>
        <pc:spChg chg="mod ord">
          <ac:chgData name="Florina-Catalina Asaftei (2026200)" userId="S::2026200@student.uwtsd.ac.uk::f129ce68-9e69-4a9e-99c7-ba9619efdab6" providerId="AD" clId="Web-{F8B4C6B1-6CA6-C2C0-A1DB-B30294ED5C9A}" dt="2021-11-09T10:01:14.021" v="5"/>
          <ac:spMkLst>
            <pc:docMk/>
            <pc:sldMk cId="2629646348" sldId="257"/>
            <ac:spMk id="2" creationId="{85C1AC85-28CA-40B6-96FA-217F46790B81}"/>
          </ac:spMkLst>
        </pc:spChg>
        <pc:spChg chg="del">
          <ac:chgData name="Florina-Catalina Asaftei (2026200)" userId="S::2026200@student.uwtsd.ac.uk::f129ce68-9e69-4a9e-99c7-ba9619efdab6" providerId="AD" clId="Web-{F8B4C6B1-6CA6-C2C0-A1DB-B30294ED5C9A}" dt="2021-11-09T10:00:40.646" v="1"/>
          <ac:spMkLst>
            <pc:docMk/>
            <pc:sldMk cId="2629646348" sldId="257"/>
            <ac:spMk id="16" creationId="{1C8B38D4-9D92-4608-A16B-260E8CC21335}"/>
          </ac:spMkLst>
        </pc:spChg>
        <pc:spChg chg="add">
          <ac:chgData name="Florina-Catalina Asaftei (2026200)" userId="S::2026200@student.uwtsd.ac.uk::f129ce68-9e69-4a9e-99c7-ba9619efdab6" providerId="AD" clId="Web-{F8B4C6B1-6CA6-C2C0-A1DB-B30294ED5C9A}" dt="2021-11-09T10:01:14.021" v="5"/>
          <ac:spMkLst>
            <pc:docMk/>
            <pc:sldMk cId="2629646348" sldId="257"/>
            <ac:spMk id="17" creationId="{54961F17-D0E4-4576-8697-C062B28F32CF}"/>
          </ac:spMkLst>
        </pc:spChg>
        <pc:spChg chg="del">
          <ac:chgData name="Florina-Catalina Asaftei (2026200)" userId="S::2026200@student.uwtsd.ac.uk::f129ce68-9e69-4a9e-99c7-ba9619efdab6" providerId="AD" clId="Web-{F8B4C6B1-6CA6-C2C0-A1DB-B30294ED5C9A}" dt="2021-11-09T10:00:40.646" v="1"/>
          <ac:spMkLst>
            <pc:docMk/>
            <pc:sldMk cId="2629646348" sldId="257"/>
            <ac:spMk id="18" creationId="{771C95FB-D509-408E-A75D-965B400C78E3}"/>
          </ac:spMkLst>
        </pc:spChg>
        <pc:spChg chg="del">
          <ac:chgData name="Florina-Catalina Asaftei (2026200)" userId="S::2026200@student.uwtsd.ac.uk::f129ce68-9e69-4a9e-99c7-ba9619efdab6" providerId="AD" clId="Web-{F8B4C6B1-6CA6-C2C0-A1DB-B30294ED5C9A}" dt="2021-11-09T10:00:40.646" v="1"/>
          <ac:spMkLst>
            <pc:docMk/>
            <pc:sldMk cId="2629646348" sldId="257"/>
            <ac:spMk id="20" creationId="{01A94AE6-0978-4A09-B78E-D60AC484231B}"/>
          </ac:spMkLst>
        </pc:spChg>
        <pc:spChg chg="add">
          <ac:chgData name="Florina-Catalina Asaftei (2026200)" userId="S::2026200@student.uwtsd.ac.uk::f129ce68-9e69-4a9e-99c7-ba9619efdab6" providerId="AD" clId="Web-{F8B4C6B1-6CA6-C2C0-A1DB-B30294ED5C9A}" dt="2021-11-09T10:01:14.021" v="5"/>
          <ac:spMkLst>
            <pc:docMk/>
            <pc:sldMk cId="2629646348" sldId="257"/>
            <ac:spMk id="23" creationId="{5F3ADA23-8B3C-4029-923E-81303CBEA190}"/>
          </ac:spMkLst>
        </pc:spChg>
        <pc:spChg chg="add">
          <ac:chgData name="Florina-Catalina Asaftei (2026200)" userId="S::2026200@student.uwtsd.ac.uk::f129ce68-9e69-4a9e-99c7-ba9619efdab6" providerId="AD" clId="Web-{F8B4C6B1-6CA6-C2C0-A1DB-B30294ED5C9A}" dt="2021-11-09T10:01:14.021" v="5"/>
          <ac:spMkLst>
            <pc:docMk/>
            <pc:sldMk cId="2629646348" sldId="257"/>
            <ac:spMk id="25" creationId="{39EAE543-FFF6-43C7-AD71-A9856C6E7C89}"/>
          </ac:spMkLst>
        </pc:spChg>
        <pc:spChg chg="add">
          <ac:chgData name="Florina-Catalina Asaftei (2026200)" userId="S::2026200@student.uwtsd.ac.uk::f129ce68-9e69-4a9e-99c7-ba9619efdab6" providerId="AD" clId="Web-{F8B4C6B1-6CA6-C2C0-A1DB-B30294ED5C9A}" dt="2021-11-09T10:01:14.021" v="5"/>
          <ac:spMkLst>
            <pc:docMk/>
            <pc:sldMk cId="2629646348" sldId="257"/>
            <ac:spMk id="27" creationId="{8D7E355E-8304-4C50-B384-7DAC68D87CEC}"/>
          </ac:spMkLst>
        </pc:spChg>
        <pc:spChg chg="add">
          <ac:chgData name="Florina-Catalina Asaftei (2026200)" userId="S::2026200@student.uwtsd.ac.uk::f129ce68-9e69-4a9e-99c7-ba9619efdab6" providerId="AD" clId="Web-{F8B4C6B1-6CA6-C2C0-A1DB-B30294ED5C9A}" dt="2021-11-09T10:01:14.021" v="5"/>
          <ac:spMkLst>
            <pc:docMk/>
            <pc:sldMk cId="2629646348" sldId="257"/>
            <ac:spMk id="29" creationId="{0178E784-3C81-4963-ACD9-58EF41CE826D}"/>
          </ac:spMkLst>
        </pc:spChg>
        <pc:graphicFrameChg chg="mod ord modGraphic">
          <ac:chgData name="Florina-Catalina Asaftei (2026200)" userId="S::2026200@student.uwtsd.ac.uk::f129ce68-9e69-4a9e-99c7-ba9619efdab6" providerId="AD" clId="Web-{F8B4C6B1-6CA6-C2C0-A1DB-B30294ED5C9A}" dt="2021-11-09T10:01:14.021" v="5"/>
          <ac:graphicFrameMkLst>
            <pc:docMk/>
            <pc:sldMk cId="2629646348" sldId="257"/>
            <ac:graphicFrameMk id="12" creationId="{D41E737F-977F-4A51-901A-121CDEC3099B}"/>
          </ac:graphicFrameMkLst>
        </pc:graphicFrameChg>
        <pc:picChg chg="add">
          <ac:chgData name="Florina-Catalina Asaftei (2026200)" userId="S::2026200@student.uwtsd.ac.uk::f129ce68-9e69-4a9e-99c7-ba9619efdab6" providerId="AD" clId="Web-{F8B4C6B1-6CA6-C2C0-A1DB-B30294ED5C9A}" dt="2021-11-09T10:01:14.021" v="5"/>
          <ac:picMkLst>
            <pc:docMk/>
            <pc:sldMk cId="2629646348" sldId="257"/>
            <ac:picMk id="19" creationId="{02DF1AEC-0327-4A10-AED3-E227ACAEBC5D}"/>
          </ac:picMkLst>
        </pc:picChg>
        <pc:picChg chg="add">
          <ac:chgData name="Florina-Catalina Asaftei (2026200)" userId="S::2026200@student.uwtsd.ac.uk::f129ce68-9e69-4a9e-99c7-ba9619efdab6" providerId="AD" clId="Web-{F8B4C6B1-6CA6-C2C0-A1DB-B30294ED5C9A}" dt="2021-11-09T10:01:14.021" v="5"/>
          <ac:picMkLst>
            <pc:docMk/>
            <pc:sldMk cId="2629646348" sldId="257"/>
            <ac:picMk id="21" creationId="{C839742D-6F41-4E7D-9C32-1D9825B40F2F}"/>
          </ac:picMkLst>
        </pc:picChg>
      </pc:sldChg>
      <pc:sldChg chg="delSp modSp mod modClrScheme delDesignElem chgLayout">
        <pc:chgData name="Florina-Catalina Asaftei (2026200)" userId="S::2026200@student.uwtsd.ac.uk::f129ce68-9e69-4a9e-99c7-ba9619efdab6" providerId="AD" clId="Web-{F8B4C6B1-6CA6-C2C0-A1DB-B30294ED5C9A}" dt="2021-11-09T10:00:52.646" v="4"/>
        <pc:sldMkLst>
          <pc:docMk/>
          <pc:sldMk cId="1008431030" sldId="258"/>
        </pc:sldMkLst>
        <pc:spChg chg="mod ord">
          <ac:chgData name="Florina-Catalina Asaftei (2026200)" userId="S::2026200@student.uwtsd.ac.uk::f129ce68-9e69-4a9e-99c7-ba9619efdab6" providerId="AD" clId="Web-{F8B4C6B1-6CA6-C2C0-A1DB-B30294ED5C9A}" dt="2021-11-09T10:00:52.646" v="4"/>
          <ac:spMkLst>
            <pc:docMk/>
            <pc:sldMk cId="1008431030" sldId="258"/>
            <ac:spMk id="2" creationId="{0D45BC81-2D2E-49B5-9F8A-C772F35A5E25}"/>
          </ac:spMkLst>
        </pc:spChg>
        <pc:spChg chg="del">
          <ac:chgData name="Florina-Catalina Asaftei (2026200)" userId="S::2026200@student.uwtsd.ac.uk::f129ce68-9e69-4a9e-99c7-ba9619efdab6" providerId="AD" clId="Web-{F8B4C6B1-6CA6-C2C0-A1DB-B30294ED5C9A}" dt="2021-11-09T10:00:40.646" v="1"/>
          <ac:spMkLst>
            <pc:docMk/>
            <pc:sldMk cId="1008431030" sldId="258"/>
            <ac:spMk id="5" creationId="{A4E9F8B3-8282-4A93-BBF8-3342538A70FB}"/>
          </ac:spMkLst>
        </pc:spChg>
        <pc:picChg chg="mod ord">
          <ac:chgData name="Florina-Catalina Asaftei (2026200)" userId="S::2026200@student.uwtsd.ac.uk::f129ce68-9e69-4a9e-99c7-ba9619efdab6" providerId="AD" clId="Web-{F8B4C6B1-6CA6-C2C0-A1DB-B30294ED5C9A}" dt="2021-11-09T10:00:52.646" v="4"/>
          <ac:picMkLst>
            <pc:docMk/>
            <pc:sldMk cId="1008431030" sldId="258"/>
            <ac:picMk id="4" creationId="{D7330D2F-B29D-4FCB-9E01-1C379117E79F}"/>
          </ac:picMkLst>
        </pc:picChg>
        <pc:cxnChg chg="del">
          <ac:chgData name="Florina-Catalina Asaftei (2026200)" userId="S::2026200@student.uwtsd.ac.uk::f129ce68-9e69-4a9e-99c7-ba9619efdab6" providerId="AD" clId="Web-{F8B4C6B1-6CA6-C2C0-A1DB-B30294ED5C9A}" dt="2021-11-09T10:00:40.646" v="1"/>
          <ac:cxnSpMkLst>
            <pc:docMk/>
            <pc:sldMk cId="1008431030" sldId="258"/>
            <ac:cxnSpMk id="6" creationId="{58EFA797-975B-41D8-BC96-56CDC2CFA3E4}"/>
          </ac:cxnSpMkLst>
        </pc:cxnChg>
      </pc:sldChg>
      <pc:sldChg chg="modSp new mod modClrScheme chgLayout">
        <pc:chgData name="Florina-Catalina Asaftei (2026200)" userId="S::2026200@student.uwtsd.ac.uk::f129ce68-9e69-4a9e-99c7-ba9619efdab6" providerId="AD" clId="Web-{F8B4C6B1-6CA6-C2C0-A1DB-B30294ED5C9A}" dt="2021-11-09T10:00:52.646" v="4"/>
        <pc:sldMkLst>
          <pc:docMk/>
          <pc:sldMk cId="673110805" sldId="259"/>
        </pc:sldMkLst>
        <pc:spChg chg="mod ord">
          <ac:chgData name="Florina-Catalina Asaftei (2026200)" userId="S::2026200@student.uwtsd.ac.uk::f129ce68-9e69-4a9e-99c7-ba9619efdab6" providerId="AD" clId="Web-{F8B4C6B1-6CA6-C2C0-A1DB-B30294ED5C9A}" dt="2021-11-09T10:00:52.646" v="4"/>
          <ac:spMkLst>
            <pc:docMk/>
            <pc:sldMk cId="673110805" sldId="259"/>
            <ac:spMk id="2" creationId="{36C08382-C461-4BBD-A5E0-69738717EB5E}"/>
          </ac:spMkLst>
        </pc:spChg>
        <pc:spChg chg="mod ord">
          <ac:chgData name="Florina-Catalina Asaftei (2026200)" userId="S::2026200@student.uwtsd.ac.uk::f129ce68-9e69-4a9e-99c7-ba9619efdab6" providerId="AD" clId="Web-{F8B4C6B1-6CA6-C2C0-A1DB-B30294ED5C9A}" dt="2021-11-09T10:00:52.646" v="4"/>
          <ac:spMkLst>
            <pc:docMk/>
            <pc:sldMk cId="673110805" sldId="259"/>
            <ac:spMk id="3" creationId="{FD827472-8D69-4BA2-9AE6-2DA8F16683F0}"/>
          </ac:spMkLst>
        </pc:spChg>
      </pc:sldChg>
      <pc:sldMasterChg chg="del delSldLayout">
        <pc:chgData name="Florina-Catalina Asaftei (2026200)" userId="S::2026200@student.uwtsd.ac.uk::f129ce68-9e69-4a9e-99c7-ba9619efdab6" providerId="AD" clId="Web-{F8B4C6B1-6CA6-C2C0-A1DB-B30294ED5C9A}" dt="2021-11-09T10:00:40.646" v="1"/>
        <pc:sldMasterMkLst>
          <pc:docMk/>
          <pc:sldMasterMk cId="1120727701" sldId="2147483698"/>
        </pc:sldMasterMkLst>
        <pc:sldLayoutChg chg="del">
          <pc:chgData name="Florina-Catalina Asaftei (2026200)" userId="S::2026200@student.uwtsd.ac.uk::f129ce68-9e69-4a9e-99c7-ba9619efdab6" providerId="AD" clId="Web-{F8B4C6B1-6CA6-C2C0-A1DB-B30294ED5C9A}" dt="2021-11-09T10:00:40.646" v="1"/>
          <pc:sldLayoutMkLst>
            <pc:docMk/>
            <pc:sldMasterMk cId="1120727701" sldId="2147483698"/>
            <pc:sldLayoutMk cId="3481693649" sldId="2147483687"/>
          </pc:sldLayoutMkLst>
        </pc:sldLayoutChg>
        <pc:sldLayoutChg chg="del">
          <pc:chgData name="Florina-Catalina Asaftei (2026200)" userId="S::2026200@student.uwtsd.ac.uk::f129ce68-9e69-4a9e-99c7-ba9619efdab6" providerId="AD" clId="Web-{F8B4C6B1-6CA6-C2C0-A1DB-B30294ED5C9A}" dt="2021-11-09T10:00:40.646" v="1"/>
          <pc:sldLayoutMkLst>
            <pc:docMk/>
            <pc:sldMasterMk cId="1120727701" sldId="2147483698"/>
            <pc:sldLayoutMk cId="563223969" sldId="2147483688"/>
          </pc:sldLayoutMkLst>
        </pc:sldLayoutChg>
        <pc:sldLayoutChg chg="del">
          <pc:chgData name="Florina-Catalina Asaftei (2026200)" userId="S::2026200@student.uwtsd.ac.uk::f129ce68-9e69-4a9e-99c7-ba9619efdab6" providerId="AD" clId="Web-{F8B4C6B1-6CA6-C2C0-A1DB-B30294ED5C9A}" dt="2021-11-09T10:00:40.646" v="1"/>
          <pc:sldLayoutMkLst>
            <pc:docMk/>
            <pc:sldMasterMk cId="1120727701" sldId="2147483698"/>
            <pc:sldLayoutMk cId="3569223688" sldId="2147483689"/>
          </pc:sldLayoutMkLst>
        </pc:sldLayoutChg>
        <pc:sldLayoutChg chg="del">
          <pc:chgData name="Florina-Catalina Asaftei (2026200)" userId="S::2026200@student.uwtsd.ac.uk::f129ce68-9e69-4a9e-99c7-ba9619efdab6" providerId="AD" clId="Web-{F8B4C6B1-6CA6-C2C0-A1DB-B30294ED5C9A}" dt="2021-11-09T10:00:40.646" v="1"/>
          <pc:sldLayoutMkLst>
            <pc:docMk/>
            <pc:sldMasterMk cId="1120727701" sldId="2147483698"/>
            <pc:sldLayoutMk cId="2031334571" sldId="2147483690"/>
          </pc:sldLayoutMkLst>
        </pc:sldLayoutChg>
        <pc:sldLayoutChg chg="del">
          <pc:chgData name="Florina-Catalina Asaftei (2026200)" userId="S::2026200@student.uwtsd.ac.uk::f129ce68-9e69-4a9e-99c7-ba9619efdab6" providerId="AD" clId="Web-{F8B4C6B1-6CA6-C2C0-A1DB-B30294ED5C9A}" dt="2021-11-09T10:00:40.646" v="1"/>
          <pc:sldLayoutMkLst>
            <pc:docMk/>
            <pc:sldMasterMk cId="1120727701" sldId="2147483698"/>
            <pc:sldLayoutMk cId="601400457" sldId="2147483691"/>
          </pc:sldLayoutMkLst>
        </pc:sldLayoutChg>
        <pc:sldLayoutChg chg="del">
          <pc:chgData name="Florina-Catalina Asaftei (2026200)" userId="S::2026200@student.uwtsd.ac.uk::f129ce68-9e69-4a9e-99c7-ba9619efdab6" providerId="AD" clId="Web-{F8B4C6B1-6CA6-C2C0-A1DB-B30294ED5C9A}" dt="2021-11-09T10:00:40.646" v="1"/>
          <pc:sldLayoutMkLst>
            <pc:docMk/>
            <pc:sldMasterMk cId="1120727701" sldId="2147483698"/>
            <pc:sldLayoutMk cId="1090988222" sldId="2147483692"/>
          </pc:sldLayoutMkLst>
        </pc:sldLayoutChg>
        <pc:sldLayoutChg chg="del">
          <pc:chgData name="Florina-Catalina Asaftei (2026200)" userId="S::2026200@student.uwtsd.ac.uk::f129ce68-9e69-4a9e-99c7-ba9619efdab6" providerId="AD" clId="Web-{F8B4C6B1-6CA6-C2C0-A1DB-B30294ED5C9A}" dt="2021-11-09T10:00:40.646" v="1"/>
          <pc:sldLayoutMkLst>
            <pc:docMk/>
            <pc:sldMasterMk cId="1120727701" sldId="2147483698"/>
            <pc:sldLayoutMk cId="993785744" sldId="2147483693"/>
          </pc:sldLayoutMkLst>
        </pc:sldLayoutChg>
        <pc:sldLayoutChg chg="del">
          <pc:chgData name="Florina-Catalina Asaftei (2026200)" userId="S::2026200@student.uwtsd.ac.uk::f129ce68-9e69-4a9e-99c7-ba9619efdab6" providerId="AD" clId="Web-{F8B4C6B1-6CA6-C2C0-A1DB-B30294ED5C9A}" dt="2021-11-09T10:00:40.646" v="1"/>
          <pc:sldLayoutMkLst>
            <pc:docMk/>
            <pc:sldMasterMk cId="1120727701" sldId="2147483698"/>
            <pc:sldLayoutMk cId="22062237" sldId="2147483694"/>
          </pc:sldLayoutMkLst>
        </pc:sldLayoutChg>
        <pc:sldLayoutChg chg="del">
          <pc:chgData name="Florina-Catalina Asaftei (2026200)" userId="S::2026200@student.uwtsd.ac.uk::f129ce68-9e69-4a9e-99c7-ba9619efdab6" providerId="AD" clId="Web-{F8B4C6B1-6CA6-C2C0-A1DB-B30294ED5C9A}" dt="2021-11-09T10:00:40.646" v="1"/>
          <pc:sldLayoutMkLst>
            <pc:docMk/>
            <pc:sldMasterMk cId="1120727701" sldId="2147483698"/>
            <pc:sldLayoutMk cId="1676693779" sldId="2147483695"/>
          </pc:sldLayoutMkLst>
        </pc:sldLayoutChg>
        <pc:sldLayoutChg chg="del">
          <pc:chgData name="Florina-Catalina Asaftei (2026200)" userId="S::2026200@student.uwtsd.ac.uk::f129ce68-9e69-4a9e-99c7-ba9619efdab6" providerId="AD" clId="Web-{F8B4C6B1-6CA6-C2C0-A1DB-B30294ED5C9A}" dt="2021-11-09T10:00:40.646" v="1"/>
          <pc:sldLayoutMkLst>
            <pc:docMk/>
            <pc:sldMasterMk cId="1120727701" sldId="2147483698"/>
            <pc:sldLayoutMk cId="1058932322" sldId="2147483696"/>
          </pc:sldLayoutMkLst>
        </pc:sldLayoutChg>
        <pc:sldLayoutChg chg="del">
          <pc:chgData name="Florina-Catalina Asaftei (2026200)" userId="S::2026200@student.uwtsd.ac.uk::f129ce68-9e69-4a9e-99c7-ba9619efdab6" providerId="AD" clId="Web-{F8B4C6B1-6CA6-C2C0-A1DB-B30294ED5C9A}" dt="2021-11-09T10:00:40.646" v="1"/>
          <pc:sldLayoutMkLst>
            <pc:docMk/>
            <pc:sldMasterMk cId="1120727701" sldId="2147483698"/>
            <pc:sldLayoutMk cId="3780782013" sldId="2147483697"/>
          </pc:sldLayoutMkLst>
        </pc:sldLayoutChg>
      </pc:sldMasterChg>
      <pc:sldMasterChg chg="add del addSldLayout delSldLayout modSldLayout">
        <pc:chgData name="Florina-Catalina Asaftei (2026200)" userId="S::2026200@student.uwtsd.ac.uk::f129ce68-9e69-4a9e-99c7-ba9619efdab6" providerId="AD" clId="Web-{F8B4C6B1-6CA6-C2C0-A1DB-B30294ED5C9A}" dt="2021-11-09T10:00:44.614" v="2"/>
        <pc:sldMasterMkLst>
          <pc:docMk/>
          <pc:sldMasterMk cId="4239930530" sldId="2147483699"/>
        </pc:sldMasterMkLst>
        <pc:sldLayoutChg chg="add del mod replId">
          <pc:chgData name="Florina-Catalina Asaftei (2026200)" userId="S::2026200@student.uwtsd.ac.uk::f129ce68-9e69-4a9e-99c7-ba9619efdab6" providerId="AD" clId="Web-{F8B4C6B1-6CA6-C2C0-A1DB-B30294ED5C9A}" dt="2021-11-09T10:00:44.614" v="2"/>
          <pc:sldLayoutMkLst>
            <pc:docMk/>
            <pc:sldMasterMk cId="4239930530" sldId="2147483699"/>
            <pc:sldLayoutMk cId="4193136539" sldId="2147483700"/>
          </pc:sldLayoutMkLst>
        </pc:sldLayoutChg>
        <pc:sldLayoutChg chg="add del mod replId">
          <pc:chgData name="Florina-Catalina Asaftei (2026200)" userId="S::2026200@student.uwtsd.ac.uk::f129ce68-9e69-4a9e-99c7-ba9619efdab6" providerId="AD" clId="Web-{F8B4C6B1-6CA6-C2C0-A1DB-B30294ED5C9A}" dt="2021-11-09T10:00:44.614" v="2"/>
          <pc:sldLayoutMkLst>
            <pc:docMk/>
            <pc:sldMasterMk cId="4239930530" sldId="2147483699"/>
            <pc:sldLayoutMk cId="3270933518" sldId="2147483701"/>
          </pc:sldLayoutMkLst>
        </pc:sldLayoutChg>
        <pc:sldLayoutChg chg="add del mod replId">
          <pc:chgData name="Florina-Catalina Asaftei (2026200)" userId="S::2026200@student.uwtsd.ac.uk::f129ce68-9e69-4a9e-99c7-ba9619efdab6" providerId="AD" clId="Web-{F8B4C6B1-6CA6-C2C0-A1DB-B30294ED5C9A}" dt="2021-11-09T10:00:44.614" v="2"/>
          <pc:sldLayoutMkLst>
            <pc:docMk/>
            <pc:sldMasterMk cId="4239930530" sldId="2147483699"/>
            <pc:sldLayoutMk cId="1408826648" sldId="2147483702"/>
          </pc:sldLayoutMkLst>
        </pc:sldLayoutChg>
        <pc:sldLayoutChg chg="add del mod replId">
          <pc:chgData name="Florina-Catalina Asaftei (2026200)" userId="S::2026200@student.uwtsd.ac.uk::f129ce68-9e69-4a9e-99c7-ba9619efdab6" providerId="AD" clId="Web-{F8B4C6B1-6CA6-C2C0-A1DB-B30294ED5C9A}" dt="2021-11-09T10:00:44.614" v="2"/>
          <pc:sldLayoutMkLst>
            <pc:docMk/>
            <pc:sldMasterMk cId="4239930530" sldId="2147483699"/>
            <pc:sldLayoutMk cId="2844294863" sldId="2147483703"/>
          </pc:sldLayoutMkLst>
        </pc:sldLayoutChg>
        <pc:sldLayoutChg chg="add del mod replId">
          <pc:chgData name="Florina-Catalina Asaftei (2026200)" userId="S::2026200@student.uwtsd.ac.uk::f129ce68-9e69-4a9e-99c7-ba9619efdab6" providerId="AD" clId="Web-{F8B4C6B1-6CA6-C2C0-A1DB-B30294ED5C9A}" dt="2021-11-09T10:00:44.614" v="2"/>
          <pc:sldLayoutMkLst>
            <pc:docMk/>
            <pc:sldMasterMk cId="4239930530" sldId="2147483699"/>
            <pc:sldLayoutMk cId="4029863859" sldId="2147483704"/>
          </pc:sldLayoutMkLst>
        </pc:sldLayoutChg>
        <pc:sldLayoutChg chg="add del mod replId">
          <pc:chgData name="Florina-Catalina Asaftei (2026200)" userId="S::2026200@student.uwtsd.ac.uk::f129ce68-9e69-4a9e-99c7-ba9619efdab6" providerId="AD" clId="Web-{F8B4C6B1-6CA6-C2C0-A1DB-B30294ED5C9A}" dt="2021-11-09T10:00:44.614" v="2"/>
          <pc:sldLayoutMkLst>
            <pc:docMk/>
            <pc:sldMasterMk cId="4239930530" sldId="2147483699"/>
            <pc:sldLayoutMk cId="3051309596" sldId="2147483705"/>
          </pc:sldLayoutMkLst>
        </pc:sldLayoutChg>
        <pc:sldLayoutChg chg="add del mod replId">
          <pc:chgData name="Florina-Catalina Asaftei (2026200)" userId="S::2026200@student.uwtsd.ac.uk::f129ce68-9e69-4a9e-99c7-ba9619efdab6" providerId="AD" clId="Web-{F8B4C6B1-6CA6-C2C0-A1DB-B30294ED5C9A}" dt="2021-11-09T10:00:44.614" v="2"/>
          <pc:sldLayoutMkLst>
            <pc:docMk/>
            <pc:sldMasterMk cId="4239930530" sldId="2147483699"/>
            <pc:sldLayoutMk cId="1507260709" sldId="2147483706"/>
          </pc:sldLayoutMkLst>
        </pc:sldLayoutChg>
        <pc:sldLayoutChg chg="add del mod replId">
          <pc:chgData name="Florina-Catalina Asaftei (2026200)" userId="S::2026200@student.uwtsd.ac.uk::f129ce68-9e69-4a9e-99c7-ba9619efdab6" providerId="AD" clId="Web-{F8B4C6B1-6CA6-C2C0-A1DB-B30294ED5C9A}" dt="2021-11-09T10:00:44.614" v="2"/>
          <pc:sldLayoutMkLst>
            <pc:docMk/>
            <pc:sldMasterMk cId="4239930530" sldId="2147483699"/>
            <pc:sldLayoutMk cId="3276874755" sldId="2147483707"/>
          </pc:sldLayoutMkLst>
        </pc:sldLayoutChg>
        <pc:sldLayoutChg chg="add del mod replId">
          <pc:chgData name="Florina-Catalina Asaftei (2026200)" userId="S::2026200@student.uwtsd.ac.uk::f129ce68-9e69-4a9e-99c7-ba9619efdab6" providerId="AD" clId="Web-{F8B4C6B1-6CA6-C2C0-A1DB-B30294ED5C9A}" dt="2021-11-09T10:00:44.614" v="2"/>
          <pc:sldLayoutMkLst>
            <pc:docMk/>
            <pc:sldMasterMk cId="4239930530" sldId="2147483699"/>
            <pc:sldLayoutMk cId="3849991289" sldId="2147483708"/>
          </pc:sldLayoutMkLst>
        </pc:sldLayoutChg>
        <pc:sldLayoutChg chg="add del mod replId">
          <pc:chgData name="Florina-Catalina Asaftei (2026200)" userId="S::2026200@student.uwtsd.ac.uk::f129ce68-9e69-4a9e-99c7-ba9619efdab6" providerId="AD" clId="Web-{F8B4C6B1-6CA6-C2C0-A1DB-B30294ED5C9A}" dt="2021-11-09T10:00:44.614" v="2"/>
          <pc:sldLayoutMkLst>
            <pc:docMk/>
            <pc:sldMasterMk cId="4239930530" sldId="2147483699"/>
            <pc:sldLayoutMk cId="3442961445" sldId="2147483709"/>
          </pc:sldLayoutMkLst>
        </pc:sldLayoutChg>
        <pc:sldLayoutChg chg="add del mod replId">
          <pc:chgData name="Florina-Catalina Asaftei (2026200)" userId="S::2026200@student.uwtsd.ac.uk::f129ce68-9e69-4a9e-99c7-ba9619efdab6" providerId="AD" clId="Web-{F8B4C6B1-6CA6-C2C0-A1DB-B30294ED5C9A}" dt="2021-11-09T10:00:44.614" v="2"/>
          <pc:sldLayoutMkLst>
            <pc:docMk/>
            <pc:sldMasterMk cId="4239930530" sldId="2147483699"/>
            <pc:sldLayoutMk cId="1448424703" sldId="2147483710"/>
          </pc:sldLayoutMkLst>
        </pc:sldLayoutChg>
      </pc:sldMasterChg>
      <pc:sldMasterChg chg="add del addSldLayout delSldLayout modSldLayout">
        <pc:chgData name="Florina-Catalina Asaftei (2026200)" userId="S::2026200@student.uwtsd.ac.uk::f129ce68-9e69-4a9e-99c7-ba9619efdab6" providerId="AD" clId="Web-{F8B4C6B1-6CA6-C2C0-A1DB-B30294ED5C9A}" dt="2021-11-09T10:00:49.927" v="3"/>
        <pc:sldMasterMkLst>
          <pc:docMk/>
          <pc:sldMasterMk cId="4004091080" sldId="2147483711"/>
        </pc:sldMasterMkLst>
        <pc:sldLayoutChg chg="add del mod replId">
          <pc:chgData name="Florina-Catalina Asaftei (2026200)" userId="S::2026200@student.uwtsd.ac.uk::f129ce68-9e69-4a9e-99c7-ba9619efdab6" providerId="AD" clId="Web-{F8B4C6B1-6CA6-C2C0-A1DB-B30294ED5C9A}" dt="2021-11-09T10:00:49.927" v="3"/>
          <pc:sldLayoutMkLst>
            <pc:docMk/>
            <pc:sldMasterMk cId="4004091080" sldId="2147483711"/>
            <pc:sldLayoutMk cId="183842630" sldId="2147483712"/>
          </pc:sldLayoutMkLst>
        </pc:sldLayoutChg>
        <pc:sldLayoutChg chg="add del mod replId">
          <pc:chgData name="Florina-Catalina Asaftei (2026200)" userId="S::2026200@student.uwtsd.ac.uk::f129ce68-9e69-4a9e-99c7-ba9619efdab6" providerId="AD" clId="Web-{F8B4C6B1-6CA6-C2C0-A1DB-B30294ED5C9A}" dt="2021-11-09T10:00:49.927" v="3"/>
          <pc:sldLayoutMkLst>
            <pc:docMk/>
            <pc:sldMasterMk cId="4004091080" sldId="2147483711"/>
            <pc:sldLayoutMk cId="3144084332" sldId="2147483713"/>
          </pc:sldLayoutMkLst>
        </pc:sldLayoutChg>
        <pc:sldLayoutChg chg="add del mod replId">
          <pc:chgData name="Florina-Catalina Asaftei (2026200)" userId="S::2026200@student.uwtsd.ac.uk::f129ce68-9e69-4a9e-99c7-ba9619efdab6" providerId="AD" clId="Web-{F8B4C6B1-6CA6-C2C0-A1DB-B30294ED5C9A}" dt="2021-11-09T10:00:49.927" v="3"/>
          <pc:sldLayoutMkLst>
            <pc:docMk/>
            <pc:sldMasterMk cId="4004091080" sldId="2147483711"/>
            <pc:sldLayoutMk cId="3050125814" sldId="2147483714"/>
          </pc:sldLayoutMkLst>
        </pc:sldLayoutChg>
        <pc:sldLayoutChg chg="add del mod replId">
          <pc:chgData name="Florina-Catalina Asaftei (2026200)" userId="S::2026200@student.uwtsd.ac.uk::f129ce68-9e69-4a9e-99c7-ba9619efdab6" providerId="AD" clId="Web-{F8B4C6B1-6CA6-C2C0-A1DB-B30294ED5C9A}" dt="2021-11-09T10:00:49.927" v="3"/>
          <pc:sldLayoutMkLst>
            <pc:docMk/>
            <pc:sldMasterMk cId="4004091080" sldId="2147483711"/>
            <pc:sldLayoutMk cId="1277799470" sldId="2147483715"/>
          </pc:sldLayoutMkLst>
        </pc:sldLayoutChg>
        <pc:sldLayoutChg chg="add del mod replId">
          <pc:chgData name="Florina-Catalina Asaftei (2026200)" userId="S::2026200@student.uwtsd.ac.uk::f129ce68-9e69-4a9e-99c7-ba9619efdab6" providerId="AD" clId="Web-{F8B4C6B1-6CA6-C2C0-A1DB-B30294ED5C9A}" dt="2021-11-09T10:00:49.927" v="3"/>
          <pc:sldLayoutMkLst>
            <pc:docMk/>
            <pc:sldMasterMk cId="4004091080" sldId="2147483711"/>
            <pc:sldLayoutMk cId="2823607575" sldId="2147483716"/>
          </pc:sldLayoutMkLst>
        </pc:sldLayoutChg>
        <pc:sldLayoutChg chg="add del mod replId">
          <pc:chgData name="Florina-Catalina Asaftei (2026200)" userId="S::2026200@student.uwtsd.ac.uk::f129ce68-9e69-4a9e-99c7-ba9619efdab6" providerId="AD" clId="Web-{F8B4C6B1-6CA6-C2C0-A1DB-B30294ED5C9A}" dt="2021-11-09T10:00:49.927" v="3"/>
          <pc:sldLayoutMkLst>
            <pc:docMk/>
            <pc:sldMasterMk cId="4004091080" sldId="2147483711"/>
            <pc:sldLayoutMk cId="3354701635" sldId="2147483717"/>
          </pc:sldLayoutMkLst>
        </pc:sldLayoutChg>
        <pc:sldLayoutChg chg="add del mod replId">
          <pc:chgData name="Florina-Catalina Asaftei (2026200)" userId="S::2026200@student.uwtsd.ac.uk::f129ce68-9e69-4a9e-99c7-ba9619efdab6" providerId="AD" clId="Web-{F8B4C6B1-6CA6-C2C0-A1DB-B30294ED5C9A}" dt="2021-11-09T10:00:49.927" v="3"/>
          <pc:sldLayoutMkLst>
            <pc:docMk/>
            <pc:sldMasterMk cId="4004091080" sldId="2147483711"/>
            <pc:sldLayoutMk cId="3199977240" sldId="2147483718"/>
          </pc:sldLayoutMkLst>
        </pc:sldLayoutChg>
        <pc:sldLayoutChg chg="add del mod replId">
          <pc:chgData name="Florina-Catalina Asaftei (2026200)" userId="S::2026200@student.uwtsd.ac.uk::f129ce68-9e69-4a9e-99c7-ba9619efdab6" providerId="AD" clId="Web-{F8B4C6B1-6CA6-C2C0-A1DB-B30294ED5C9A}" dt="2021-11-09T10:00:49.927" v="3"/>
          <pc:sldLayoutMkLst>
            <pc:docMk/>
            <pc:sldMasterMk cId="4004091080" sldId="2147483711"/>
            <pc:sldLayoutMk cId="4112530948" sldId="2147483719"/>
          </pc:sldLayoutMkLst>
        </pc:sldLayoutChg>
        <pc:sldLayoutChg chg="add del mod replId">
          <pc:chgData name="Florina-Catalina Asaftei (2026200)" userId="S::2026200@student.uwtsd.ac.uk::f129ce68-9e69-4a9e-99c7-ba9619efdab6" providerId="AD" clId="Web-{F8B4C6B1-6CA6-C2C0-A1DB-B30294ED5C9A}" dt="2021-11-09T10:00:49.927" v="3"/>
          <pc:sldLayoutMkLst>
            <pc:docMk/>
            <pc:sldMasterMk cId="4004091080" sldId="2147483711"/>
            <pc:sldLayoutMk cId="4061740814" sldId="2147483720"/>
          </pc:sldLayoutMkLst>
        </pc:sldLayoutChg>
        <pc:sldLayoutChg chg="add del mod replId">
          <pc:chgData name="Florina-Catalina Asaftei (2026200)" userId="S::2026200@student.uwtsd.ac.uk::f129ce68-9e69-4a9e-99c7-ba9619efdab6" providerId="AD" clId="Web-{F8B4C6B1-6CA6-C2C0-A1DB-B30294ED5C9A}" dt="2021-11-09T10:00:49.927" v="3"/>
          <pc:sldLayoutMkLst>
            <pc:docMk/>
            <pc:sldMasterMk cId="4004091080" sldId="2147483711"/>
            <pc:sldLayoutMk cId="3705632363" sldId="2147483721"/>
          </pc:sldLayoutMkLst>
        </pc:sldLayoutChg>
        <pc:sldLayoutChg chg="add del mod replId">
          <pc:chgData name="Florina-Catalina Asaftei (2026200)" userId="S::2026200@student.uwtsd.ac.uk::f129ce68-9e69-4a9e-99c7-ba9619efdab6" providerId="AD" clId="Web-{F8B4C6B1-6CA6-C2C0-A1DB-B30294ED5C9A}" dt="2021-11-09T10:00:49.927" v="3"/>
          <pc:sldLayoutMkLst>
            <pc:docMk/>
            <pc:sldMasterMk cId="4004091080" sldId="2147483711"/>
            <pc:sldLayoutMk cId="3053206922" sldId="2147483722"/>
          </pc:sldLayoutMkLst>
        </pc:sldLayoutChg>
      </pc:sldMasterChg>
      <pc:sldMasterChg chg="add del addSldLayout delSldLayout modSldLayout">
        <pc:chgData name="Florina-Catalina Asaftei (2026200)" userId="S::2026200@student.uwtsd.ac.uk::f129ce68-9e69-4a9e-99c7-ba9619efdab6" providerId="AD" clId="Web-{F8B4C6B1-6CA6-C2C0-A1DB-B30294ED5C9A}" dt="2021-11-09T10:00:52.646" v="4"/>
        <pc:sldMasterMkLst>
          <pc:docMk/>
          <pc:sldMasterMk cId="3851547556" sldId="2147483723"/>
        </pc:sldMasterMkLst>
        <pc:sldLayoutChg chg="add del mod replId">
          <pc:chgData name="Florina-Catalina Asaftei (2026200)" userId="S::2026200@student.uwtsd.ac.uk::f129ce68-9e69-4a9e-99c7-ba9619efdab6" providerId="AD" clId="Web-{F8B4C6B1-6CA6-C2C0-A1DB-B30294ED5C9A}" dt="2021-11-09T10:00:52.646" v="4"/>
          <pc:sldLayoutMkLst>
            <pc:docMk/>
            <pc:sldMasterMk cId="3851547556" sldId="2147483723"/>
            <pc:sldLayoutMk cId="1928034715" sldId="2147483724"/>
          </pc:sldLayoutMkLst>
        </pc:sldLayoutChg>
        <pc:sldLayoutChg chg="add del mod replId">
          <pc:chgData name="Florina-Catalina Asaftei (2026200)" userId="S::2026200@student.uwtsd.ac.uk::f129ce68-9e69-4a9e-99c7-ba9619efdab6" providerId="AD" clId="Web-{F8B4C6B1-6CA6-C2C0-A1DB-B30294ED5C9A}" dt="2021-11-09T10:00:52.646" v="4"/>
          <pc:sldLayoutMkLst>
            <pc:docMk/>
            <pc:sldMasterMk cId="3851547556" sldId="2147483723"/>
            <pc:sldLayoutMk cId="3821182062" sldId="2147483725"/>
          </pc:sldLayoutMkLst>
        </pc:sldLayoutChg>
        <pc:sldLayoutChg chg="add del mod replId">
          <pc:chgData name="Florina-Catalina Asaftei (2026200)" userId="S::2026200@student.uwtsd.ac.uk::f129ce68-9e69-4a9e-99c7-ba9619efdab6" providerId="AD" clId="Web-{F8B4C6B1-6CA6-C2C0-A1DB-B30294ED5C9A}" dt="2021-11-09T10:00:52.646" v="4"/>
          <pc:sldLayoutMkLst>
            <pc:docMk/>
            <pc:sldMasterMk cId="3851547556" sldId="2147483723"/>
            <pc:sldLayoutMk cId="1992350772" sldId="2147483726"/>
          </pc:sldLayoutMkLst>
        </pc:sldLayoutChg>
        <pc:sldLayoutChg chg="add del mod replId">
          <pc:chgData name="Florina-Catalina Asaftei (2026200)" userId="S::2026200@student.uwtsd.ac.uk::f129ce68-9e69-4a9e-99c7-ba9619efdab6" providerId="AD" clId="Web-{F8B4C6B1-6CA6-C2C0-A1DB-B30294ED5C9A}" dt="2021-11-09T10:00:52.646" v="4"/>
          <pc:sldLayoutMkLst>
            <pc:docMk/>
            <pc:sldMasterMk cId="3851547556" sldId="2147483723"/>
            <pc:sldLayoutMk cId="3317739581" sldId="2147483727"/>
          </pc:sldLayoutMkLst>
        </pc:sldLayoutChg>
        <pc:sldLayoutChg chg="add del mod replId">
          <pc:chgData name="Florina-Catalina Asaftei (2026200)" userId="S::2026200@student.uwtsd.ac.uk::f129ce68-9e69-4a9e-99c7-ba9619efdab6" providerId="AD" clId="Web-{F8B4C6B1-6CA6-C2C0-A1DB-B30294ED5C9A}" dt="2021-11-09T10:00:52.646" v="4"/>
          <pc:sldLayoutMkLst>
            <pc:docMk/>
            <pc:sldMasterMk cId="3851547556" sldId="2147483723"/>
            <pc:sldLayoutMk cId="1558109513" sldId="2147483728"/>
          </pc:sldLayoutMkLst>
        </pc:sldLayoutChg>
        <pc:sldLayoutChg chg="add del mod replId">
          <pc:chgData name="Florina-Catalina Asaftei (2026200)" userId="S::2026200@student.uwtsd.ac.uk::f129ce68-9e69-4a9e-99c7-ba9619efdab6" providerId="AD" clId="Web-{F8B4C6B1-6CA6-C2C0-A1DB-B30294ED5C9A}" dt="2021-11-09T10:00:52.646" v="4"/>
          <pc:sldLayoutMkLst>
            <pc:docMk/>
            <pc:sldMasterMk cId="3851547556" sldId="2147483723"/>
            <pc:sldLayoutMk cId="537547436" sldId="2147483729"/>
          </pc:sldLayoutMkLst>
        </pc:sldLayoutChg>
        <pc:sldLayoutChg chg="add del mod replId">
          <pc:chgData name="Florina-Catalina Asaftei (2026200)" userId="S::2026200@student.uwtsd.ac.uk::f129ce68-9e69-4a9e-99c7-ba9619efdab6" providerId="AD" clId="Web-{F8B4C6B1-6CA6-C2C0-A1DB-B30294ED5C9A}" dt="2021-11-09T10:00:52.646" v="4"/>
          <pc:sldLayoutMkLst>
            <pc:docMk/>
            <pc:sldMasterMk cId="3851547556" sldId="2147483723"/>
            <pc:sldLayoutMk cId="1734874693" sldId="2147483730"/>
          </pc:sldLayoutMkLst>
        </pc:sldLayoutChg>
        <pc:sldLayoutChg chg="add del mod replId">
          <pc:chgData name="Florina-Catalina Asaftei (2026200)" userId="S::2026200@student.uwtsd.ac.uk::f129ce68-9e69-4a9e-99c7-ba9619efdab6" providerId="AD" clId="Web-{F8B4C6B1-6CA6-C2C0-A1DB-B30294ED5C9A}" dt="2021-11-09T10:00:52.646" v="4"/>
          <pc:sldLayoutMkLst>
            <pc:docMk/>
            <pc:sldMasterMk cId="3851547556" sldId="2147483723"/>
            <pc:sldLayoutMk cId="1545478224" sldId="2147483731"/>
          </pc:sldLayoutMkLst>
        </pc:sldLayoutChg>
        <pc:sldLayoutChg chg="add del mod replId">
          <pc:chgData name="Florina-Catalina Asaftei (2026200)" userId="S::2026200@student.uwtsd.ac.uk::f129ce68-9e69-4a9e-99c7-ba9619efdab6" providerId="AD" clId="Web-{F8B4C6B1-6CA6-C2C0-A1DB-B30294ED5C9A}" dt="2021-11-09T10:00:52.646" v="4"/>
          <pc:sldLayoutMkLst>
            <pc:docMk/>
            <pc:sldMasterMk cId="3851547556" sldId="2147483723"/>
            <pc:sldLayoutMk cId="1916949438" sldId="2147483732"/>
          </pc:sldLayoutMkLst>
        </pc:sldLayoutChg>
        <pc:sldLayoutChg chg="add del mod replId">
          <pc:chgData name="Florina-Catalina Asaftei (2026200)" userId="S::2026200@student.uwtsd.ac.uk::f129ce68-9e69-4a9e-99c7-ba9619efdab6" providerId="AD" clId="Web-{F8B4C6B1-6CA6-C2C0-A1DB-B30294ED5C9A}" dt="2021-11-09T10:00:52.646" v="4"/>
          <pc:sldLayoutMkLst>
            <pc:docMk/>
            <pc:sldMasterMk cId="3851547556" sldId="2147483723"/>
            <pc:sldLayoutMk cId="539550069" sldId="2147483733"/>
          </pc:sldLayoutMkLst>
        </pc:sldLayoutChg>
        <pc:sldLayoutChg chg="add del mod replId">
          <pc:chgData name="Florina-Catalina Asaftei (2026200)" userId="S::2026200@student.uwtsd.ac.uk::f129ce68-9e69-4a9e-99c7-ba9619efdab6" providerId="AD" clId="Web-{F8B4C6B1-6CA6-C2C0-A1DB-B30294ED5C9A}" dt="2021-11-09T10:00:52.646" v="4"/>
          <pc:sldLayoutMkLst>
            <pc:docMk/>
            <pc:sldMasterMk cId="3851547556" sldId="2147483723"/>
            <pc:sldLayoutMk cId="793863140" sldId="2147483734"/>
          </pc:sldLayoutMkLst>
        </pc:sldLayoutChg>
      </pc:sldMasterChg>
      <pc:sldMasterChg chg="add addSldLayout modSldLayout">
        <pc:chgData name="Florina-Catalina Asaftei (2026200)" userId="S::2026200@student.uwtsd.ac.uk::f129ce68-9e69-4a9e-99c7-ba9619efdab6" providerId="AD" clId="Web-{F8B4C6B1-6CA6-C2C0-A1DB-B30294ED5C9A}" dt="2021-11-09T10:00:52.646" v="4"/>
        <pc:sldMasterMkLst>
          <pc:docMk/>
          <pc:sldMasterMk cId="1880058634" sldId="2147483735"/>
        </pc:sldMasterMkLst>
        <pc:sldLayoutChg chg="add mod replId">
          <pc:chgData name="Florina-Catalina Asaftei (2026200)" userId="S::2026200@student.uwtsd.ac.uk::f129ce68-9e69-4a9e-99c7-ba9619efdab6" providerId="AD" clId="Web-{F8B4C6B1-6CA6-C2C0-A1DB-B30294ED5C9A}" dt="2021-11-09T10:00:52.646" v="4"/>
          <pc:sldLayoutMkLst>
            <pc:docMk/>
            <pc:sldMasterMk cId="1880058634" sldId="2147483735"/>
            <pc:sldLayoutMk cId="2303251930" sldId="2147483736"/>
          </pc:sldLayoutMkLst>
        </pc:sldLayoutChg>
        <pc:sldLayoutChg chg="add mod replId">
          <pc:chgData name="Florina-Catalina Asaftei (2026200)" userId="S::2026200@student.uwtsd.ac.uk::f129ce68-9e69-4a9e-99c7-ba9619efdab6" providerId="AD" clId="Web-{F8B4C6B1-6CA6-C2C0-A1DB-B30294ED5C9A}" dt="2021-11-09T10:00:52.646" v="4"/>
          <pc:sldLayoutMkLst>
            <pc:docMk/>
            <pc:sldMasterMk cId="1880058634" sldId="2147483735"/>
            <pc:sldLayoutMk cId="2844833058" sldId="2147483737"/>
          </pc:sldLayoutMkLst>
        </pc:sldLayoutChg>
        <pc:sldLayoutChg chg="add mod replId">
          <pc:chgData name="Florina-Catalina Asaftei (2026200)" userId="S::2026200@student.uwtsd.ac.uk::f129ce68-9e69-4a9e-99c7-ba9619efdab6" providerId="AD" clId="Web-{F8B4C6B1-6CA6-C2C0-A1DB-B30294ED5C9A}" dt="2021-11-09T10:00:52.646" v="4"/>
          <pc:sldLayoutMkLst>
            <pc:docMk/>
            <pc:sldMasterMk cId="1880058634" sldId="2147483735"/>
            <pc:sldLayoutMk cId="2177524010" sldId="2147483738"/>
          </pc:sldLayoutMkLst>
        </pc:sldLayoutChg>
        <pc:sldLayoutChg chg="add mod replId">
          <pc:chgData name="Florina-Catalina Asaftei (2026200)" userId="S::2026200@student.uwtsd.ac.uk::f129ce68-9e69-4a9e-99c7-ba9619efdab6" providerId="AD" clId="Web-{F8B4C6B1-6CA6-C2C0-A1DB-B30294ED5C9A}" dt="2021-11-09T10:00:52.646" v="4"/>
          <pc:sldLayoutMkLst>
            <pc:docMk/>
            <pc:sldMasterMk cId="1880058634" sldId="2147483735"/>
            <pc:sldLayoutMk cId="2010092387" sldId="2147483739"/>
          </pc:sldLayoutMkLst>
        </pc:sldLayoutChg>
        <pc:sldLayoutChg chg="add mod replId">
          <pc:chgData name="Florina-Catalina Asaftei (2026200)" userId="S::2026200@student.uwtsd.ac.uk::f129ce68-9e69-4a9e-99c7-ba9619efdab6" providerId="AD" clId="Web-{F8B4C6B1-6CA6-C2C0-A1DB-B30294ED5C9A}" dt="2021-11-09T10:00:52.646" v="4"/>
          <pc:sldLayoutMkLst>
            <pc:docMk/>
            <pc:sldMasterMk cId="1880058634" sldId="2147483735"/>
            <pc:sldLayoutMk cId="3131303698" sldId="2147483740"/>
          </pc:sldLayoutMkLst>
        </pc:sldLayoutChg>
        <pc:sldLayoutChg chg="add mod replId">
          <pc:chgData name="Florina-Catalina Asaftei (2026200)" userId="S::2026200@student.uwtsd.ac.uk::f129ce68-9e69-4a9e-99c7-ba9619efdab6" providerId="AD" clId="Web-{F8B4C6B1-6CA6-C2C0-A1DB-B30294ED5C9A}" dt="2021-11-09T10:00:52.646" v="4"/>
          <pc:sldLayoutMkLst>
            <pc:docMk/>
            <pc:sldMasterMk cId="1880058634" sldId="2147483735"/>
            <pc:sldLayoutMk cId="2767096121" sldId="2147483741"/>
          </pc:sldLayoutMkLst>
        </pc:sldLayoutChg>
        <pc:sldLayoutChg chg="add mod replId">
          <pc:chgData name="Florina-Catalina Asaftei (2026200)" userId="S::2026200@student.uwtsd.ac.uk::f129ce68-9e69-4a9e-99c7-ba9619efdab6" providerId="AD" clId="Web-{F8B4C6B1-6CA6-C2C0-A1DB-B30294ED5C9A}" dt="2021-11-09T10:00:52.646" v="4"/>
          <pc:sldLayoutMkLst>
            <pc:docMk/>
            <pc:sldMasterMk cId="1880058634" sldId="2147483735"/>
            <pc:sldLayoutMk cId="243796306" sldId="2147483742"/>
          </pc:sldLayoutMkLst>
        </pc:sldLayoutChg>
        <pc:sldLayoutChg chg="add mod replId">
          <pc:chgData name="Florina-Catalina Asaftei (2026200)" userId="S::2026200@student.uwtsd.ac.uk::f129ce68-9e69-4a9e-99c7-ba9619efdab6" providerId="AD" clId="Web-{F8B4C6B1-6CA6-C2C0-A1DB-B30294ED5C9A}" dt="2021-11-09T10:00:52.646" v="4"/>
          <pc:sldLayoutMkLst>
            <pc:docMk/>
            <pc:sldMasterMk cId="1880058634" sldId="2147483735"/>
            <pc:sldLayoutMk cId="2004559728" sldId="2147483743"/>
          </pc:sldLayoutMkLst>
        </pc:sldLayoutChg>
        <pc:sldLayoutChg chg="add mod replId">
          <pc:chgData name="Florina-Catalina Asaftei (2026200)" userId="S::2026200@student.uwtsd.ac.uk::f129ce68-9e69-4a9e-99c7-ba9619efdab6" providerId="AD" clId="Web-{F8B4C6B1-6CA6-C2C0-A1DB-B30294ED5C9A}" dt="2021-11-09T10:00:52.646" v="4"/>
          <pc:sldLayoutMkLst>
            <pc:docMk/>
            <pc:sldMasterMk cId="1880058634" sldId="2147483735"/>
            <pc:sldLayoutMk cId="1902095516" sldId="2147483744"/>
          </pc:sldLayoutMkLst>
        </pc:sldLayoutChg>
        <pc:sldLayoutChg chg="add mod replId">
          <pc:chgData name="Florina-Catalina Asaftei (2026200)" userId="S::2026200@student.uwtsd.ac.uk::f129ce68-9e69-4a9e-99c7-ba9619efdab6" providerId="AD" clId="Web-{F8B4C6B1-6CA6-C2C0-A1DB-B30294ED5C9A}" dt="2021-11-09T10:00:52.646" v="4"/>
          <pc:sldLayoutMkLst>
            <pc:docMk/>
            <pc:sldMasterMk cId="1880058634" sldId="2147483735"/>
            <pc:sldLayoutMk cId="4205763841" sldId="2147483745"/>
          </pc:sldLayoutMkLst>
        </pc:sldLayoutChg>
        <pc:sldLayoutChg chg="add mod replId">
          <pc:chgData name="Florina-Catalina Asaftei (2026200)" userId="S::2026200@student.uwtsd.ac.uk::f129ce68-9e69-4a9e-99c7-ba9619efdab6" providerId="AD" clId="Web-{F8B4C6B1-6CA6-C2C0-A1DB-B30294ED5C9A}" dt="2021-11-09T10:00:52.646" v="4"/>
          <pc:sldLayoutMkLst>
            <pc:docMk/>
            <pc:sldMasterMk cId="1880058634" sldId="2147483735"/>
            <pc:sldLayoutMk cId="433082075" sldId="2147483746"/>
          </pc:sldLayoutMkLst>
        </pc:sldLayoutChg>
      </pc:sldMasterChg>
    </pc:docChg>
  </pc:docChgLst>
  <pc:docChgLst>
    <pc:chgData name="Florina-Catalina Asaftei (2026200)" userId="S::2026200@student.uwtsd.ac.uk::f129ce68-9e69-4a9e-99c7-ba9619efdab6" providerId="AD" clId="Web-{7148B9EF-6DF2-772F-DE14-7B98723795DB}"/>
    <pc:docChg chg="addSld delSld modSld addMainMaster delMainMaster">
      <pc:chgData name="Florina-Catalina Asaftei (2026200)" userId="S::2026200@student.uwtsd.ac.uk::f129ce68-9e69-4a9e-99c7-ba9619efdab6" providerId="AD" clId="Web-{7148B9EF-6DF2-772F-DE14-7B98723795DB}" dt="2021-10-22T01:11:02.121" v="358" actId="20577"/>
      <pc:docMkLst>
        <pc:docMk/>
      </pc:docMkLst>
      <pc:sldChg chg="addSp delSp modSp mod setBg modClrScheme setClrOvrMap chgLayout">
        <pc:chgData name="Florina-Catalina Asaftei (2026200)" userId="S::2026200@student.uwtsd.ac.uk::f129ce68-9e69-4a9e-99c7-ba9619efdab6" providerId="AD" clId="Web-{7148B9EF-6DF2-772F-DE14-7B98723795DB}" dt="2021-10-22T00:52:54.442" v="96"/>
        <pc:sldMkLst>
          <pc:docMk/>
          <pc:sldMk cId="109857222" sldId="256"/>
        </pc:sldMkLst>
        <pc:spChg chg="mod">
          <ac:chgData name="Florina-Catalina Asaftei (2026200)" userId="S::2026200@student.uwtsd.ac.uk::f129ce68-9e69-4a9e-99c7-ba9619efdab6" providerId="AD" clId="Web-{7148B9EF-6DF2-772F-DE14-7B98723795DB}" dt="2021-10-22T00:52:42.879" v="95" actId="20577"/>
          <ac:spMkLst>
            <pc:docMk/>
            <pc:sldMk cId="109857222" sldId="256"/>
            <ac:spMk id="2" creationId="{00000000-0000-0000-0000-000000000000}"/>
          </ac:spMkLst>
        </pc:spChg>
        <pc:spChg chg="del mod">
          <ac:chgData name="Florina-Catalina Asaftei (2026200)" userId="S::2026200@student.uwtsd.ac.uk::f129ce68-9e69-4a9e-99c7-ba9619efdab6" providerId="AD" clId="Web-{7148B9EF-6DF2-772F-DE14-7B98723795DB}" dt="2021-10-22T00:52:54.442" v="96"/>
          <ac:spMkLst>
            <pc:docMk/>
            <pc:sldMk cId="109857222" sldId="256"/>
            <ac:spMk id="3" creationId="{00000000-0000-0000-0000-000000000000}"/>
          </ac:spMkLst>
        </pc:spChg>
        <pc:spChg chg="add">
          <ac:chgData name="Florina-Catalina Asaftei (2026200)" userId="S::2026200@student.uwtsd.ac.uk::f129ce68-9e69-4a9e-99c7-ba9619efdab6" providerId="AD" clId="Web-{7148B9EF-6DF2-772F-DE14-7B98723795DB}" dt="2021-10-22T00:47:29.185" v="3"/>
          <ac:spMkLst>
            <pc:docMk/>
            <pc:sldMk cId="109857222" sldId="256"/>
            <ac:spMk id="9" creationId="{E906F54D-04EF-4345-A564-7A7B57B6CEB3}"/>
          </ac:spMkLst>
        </pc:spChg>
        <pc:spChg chg="add">
          <ac:chgData name="Florina-Catalina Asaftei (2026200)" userId="S::2026200@student.uwtsd.ac.uk::f129ce68-9e69-4a9e-99c7-ba9619efdab6" providerId="AD" clId="Web-{7148B9EF-6DF2-772F-DE14-7B98723795DB}" dt="2021-10-22T00:47:29.185" v="3"/>
          <ac:spMkLst>
            <pc:docMk/>
            <pc:sldMk cId="109857222" sldId="256"/>
            <ac:spMk id="11" creationId="{4A63FA5D-402E-473D-AF05-018BE28B22FD}"/>
          </ac:spMkLst>
        </pc:spChg>
        <pc:picChg chg="add">
          <ac:chgData name="Florina-Catalina Asaftei (2026200)" userId="S::2026200@student.uwtsd.ac.uk::f129ce68-9e69-4a9e-99c7-ba9619efdab6" providerId="AD" clId="Web-{7148B9EF-6DF2-772F-DE14-7B98723795DB}" dt="2021-10-22T00:47:29.185" v="3"/>
          <ac:picMkLst>
            <pc:docMk/>
            <pc:sldMk cId="109857222" sldId="256"/>
            <ac:picMk id="4" creationId="{B7C16680-A840-438A-9E57-D3B121FE0F8B}"/>
          </ac:picMkLst>
        </pc:picChg>
        <pc:cxnChg chg="add">
          <ac:chgData name="Florina-Catalina Asaftei (2026200)" userId="S::2026200@student.uwtsd.ac.uk::f129ce68-9e69-4a9e-99c7-ba9619efdab6" providerId="AD" clId="Web-{7148B9EF-6DF2-772F-DE14-7B98723795DB}" dt="2021-10-22T00:47:29.185" v="3"/>
          <ac:cxnSpMkLst>
            <pc:docMk/>
            <pc:sldMk cId="109857222" sldId="256"/>
            <ac:cxnSpMk id="13" creationId="{B20D3D82-8B25-4DD9-9924-4CEAD450CD21}"/>
          </ac:cxnSpMkLst>
        </pc:cxnChg>
      </pc:sldChg>
      <pc:sldChg chg="addSp delSp modSp new mod setBg setClrOvrMap modNotes">
        <pc:chgData name="Florina-Catalina Asaftei (2026200)" userId="S::2026200@student.uwtsd.ac.uk::f129ce68-9e69-4a9e-99c7-ba9619efdab6" providerId="AD" clId="Web-{7148B9EF-6DF2-772F-DE14-7B98723795DB}" dt="2021-10-22T00:59:32.981" v="215"/>
        <pc:sldMkLst>
          <pc:docMk/>
          <pc:sldMk cId="2629646348" sldId="257"/>
        </pc:sldMkLst>
        <pc:spChg chg="mod">
          <ac:chgData name="Florina-Catalina Asaftei (2026200)" userId="S::2026200@student.uwtsd.ac.uk::f129ce68-9e69-4a9e-99c7-ba9619efdab6" providerId="AD" clId="Web-{7148B9EF-6DF2-772F-DE14-7B98723795DB}" dt="2021-10-22T00:59:07.809" v="209"/>
          <ac:spMkLst>
            <pc:docMk/>
            <pc:sldMk cId="2629646348" sldId="257"/>
            <ac:spMk id="2" creationId="{85C1AC85-28CA-40B6-96FA-217F46790B81}"/>
          </ac:spMkLst>
        </pc:spChg>
        <pc:spChg chg="del mod">
          <ac:chgData name="Florina-Catalina Asaftei (2026200)" userId="S::2026200@student.uwtsd.ac.uk::f129ce68-9e69-4a9e-99c7-ba9619efdab6" providerId="AD" clId="Web-{7148B9EF-6DF2-772F-DE14-7B98723795DB}" dt="2021-10-22T00:59:07.809" v="209"/>
          <ac:spMkLst>
            <pc:docMk/>
            <pc:sldMk cId="2629646348" sldId="257"/>
            <ac:spMk id="3" creationId="{7B09F9C2-0BCE-4DC4-A51D-B7A119D51FB3}"/>
          </ac:spMkLst>
        </pc:spChg>
        <pc:spChg chg="add del">
          <ac:chgData name="Florina-Catalina Asaftei (2026200)" userId="S::2026200@student.uwtsd.ac.uk::f129ce68-9e69-4a9e-99c7-ba9619efdab6" providerId="AD" clId="Web-{7148B9EF-6DF2-772F-DE14-7B98723795DB}" dt="2021-10-22T00:59:07.809" v="209"/>
          <ac:spMkLst>
            <pc:docMk/>
            <pc:sldMk cId="2629646348" sldId="257"/>
            <ac:spMk id="8" creationId="{20DB4423-716D-4B40-9498-69F5F3E5E077}"/>
          </ac:spMkLst>
        </pc:spChg>
        <pc:spChg chg="add del">
          <ac:chgData name="Florina-Catalina Asaftei (2026200)" userId="S::2026200@student.uwtsd.ac.uk::f129ce68-9e69-4a9e-99c7-ba9619efdab6" providerId="AD" clId="Web-{7148B9EF-6DF2-772F-DE14-7B98723795DB}" dt="2021-10-22T00:59:07.809" v="209"/>
          <ac:spMkLst>
            <pc:docMk/>
            <pc:sldMk cId="2629646348" sldId="257"/>
            <ac:spMk id="10" creationId="{0B339CD8-1850-4DF2-BCDF-1CAAE5F872AC}"/>
          </ac:spMkLst>
        </pc:spChg>
        <pc:spChg chg="add">
          <ac:chgData name="Florina-Catalina Asaftei (2026200)" userId="S::2026200@student.uwtsd.ac.uk::f129ce68-9e69-4a9e-99c7-ba9619efdab6" providerId="AD" clId="Web-{7148B9EF-6DF2-772F-DE14-7B98723795DB}" dt="2021-10-22T00:59:07.809" v="209"/>
          <ac:spMkLst>
            <pc:docMk/>
            <pc:sldMk cId="2629646348" sldId="257"/>
            <ac:spMk id="16" creationId="{1C8B38D4-9D92-4608-A16B-260E8CC21335}"/>
          </ac:spMkLst>
        </pc:spChg>
        <pc:spChg chg="add">
          <ac:chgData name="Florina-Catalina Asaftei (2026200)" userId="S::2026200@student.uwtsd.ac.uk::f129ce68-9e69-4a9e-99c7-ba9619efdab6" providerId="AD" clId="Web-{7148B9EF-6DF2-772F-DE14-7B98723795DB}" dt="2021-10-22T00:59:07.809" v="209"/>
          <ac:spMkLst>
            <pc:docMk/>
            <pc:sldMk cId="2629646348" sldId="257"/>
            <ac:spMk id="18" creationId="{771C95FB-D509-408E-A75D-965B400C78E3}"/>
          </ac:spMkLst>
        </pc:spChg>
        <pc:spChg chg="add">
          <ac:chgData name="Florina-Catalina Asaftei (2026200)" userId="S::2026200@student.uwtsd.ac.uk::f129ce68-9e69-4a9e-99c7-ba9619efdab6" providerId="AD" clId="Web-{7148B9EF-6DF2-772F-DE14-7B98723795DB}" dt="2021-10-22T00:59:07.809" v="209"/>
          <ac:spMkLst>
            <pc:docMk/>
            <pc:sldMk cId="2629646348" sldId="257"/>
            <ac:spMk id="20" creationId="{01A94AE6-0978-4A09-B78E-D60AC484231B}"/>
          </ac:spMkLst>
        </pc:spChg>
        <pc:graphicFrameChg chg="add">
          <ac:chgData name="Florina-Catalina Asaftei (2026200)" userId="S::2026200@student.uwtsd.ac.uk::f129ce68-9e69-4a9e-99c7-ba9619efdab6" providerId="AD" clId="Web-{7148B9EF-6DF2-772F-DE14-7B98723795DB}" dt="2021-10-22T00:59:07.809" v="209"/>
          <ac:graphicFrameMkLst>
            <pc:docMk/>
            <pc:sldMk cId="2629646348" sldId="257"/>
            <ac:graphicFrameMk id="12" creationId="{D41E737F-977F-4A51-901A-121CDEC3099B}"/>
          </ac:graphicFrameMkLst>
        </pc:graphicFrameChg>
      </pc:sldChg>
      <pc:sldChg chg="addSp delSp modSp new del mod setBg setClrOvrMap">
        <pc:chgData name="Florina-Catalina Asaftei (2026200)" userId="S::2026200@student.uwtsd.ac.uk::f129ce68-9e69-4a9e-99c7-ba9619efdab6" providerId="AD" clId="Web-{7148B9EF-6DF2-772F-DE14-7B98723795DB}" dt="2021-10-22T01:04:12.113" v="240"/>
        <pc:sldMkLst>
          <pc:docMk/>
          <pc:sldMk cId="1005997173" sldId="258"/>
        </pc:sldMkLst>
        <pc:spChg chg="del mod">
          <ac:chgData name="Florina-Catalina Asaftei (2026200)" userId="S::2026200@student.uwtsd.ac.uk::f129ce68-9e69-4a9e-99c7-ba9619efdab6" providerId="AD" clId="Web-{7148B9EF-6DF2-772F-DE14-7B98723795DB}" dt="2021-10-22T01:03:59.410" v="239"/>
          <ac:spMkLst>
            <pc:docMk/>
            <pc:sldMk cId="1005997173" sldId="258"/>
            <ac:spMk id="2" creationId="{0EB80BF5-996F-47F7-A3B3-6FE507646F66}"/>
          </ac:spMkLst>
        </pc:spChg>
        <pc:spChg chg="add del mod">
          <ac:chgData name="Florina-Catalina Asaftei (2026200)" userId="S::2026200@student.uwtsd.ac.uk::f129ce68-9e69-4a9e-99c7-ba9619efdab6" providerId="AD" clId="Web-{7148B9EF-6DF2-772F-DE14-7B98723795DB}" dt="2021-10-22T01:02:25.626" v="235"/>
          <ac:spMkLst>
            <pc:docMk/>
            <pc:sldMk cId="1005997173" sldId="258"/>
            <ac:spMk id="3" creationId="{A2EE6BD3-DEC1-4CBF-B01F-7912D57BB2E9}"/>
          </ac:spMkLst>
        </pc:spChg>
        <pc:spChg chg="add del">
          <ac:chgData name="Florina-Catalina Asaftei (2026200)" userId="S::2026200@student.uwtsd.ac.uk::f129ce68-9e69-4a9e-99c7-ba9619efdab6" providerId="AD" clId="Web-{7148B9EF-6DF2-772F-DE14-7B98723795DB}" dt="2021-10-22T01:01:01.250" v="223"/>
          <ac:spMkLst>
            <pc:docMk/>
            <pc:sldMk cId="1005997173" sldId="258"/>
            <ac:spMk id="5" creationId="{E8DB85E2-4179-4550-916E-9377FE0C74DD}"/>
          </ac:spMkLst>
        </pc:spChg>
        <pc:spChg chg="add del">
          <ac:chgData name="Florina-Catalina Asaftei (2026200)" userId="S::2026200@student.uwtsd.ac.uk::f129ce68-9e69-4a9e-99c7-ba9619efdab6" providerId="AD" clId="Web-{7148B9EF-6DF2-772F-DE14-7B98723795DB}" dt="2021-10-22T01:01:03.453" v="225"/>
          <ac:spMkLst>
            <pc:docMk/>
            <pc:sldMk cId="1005997173" sldId="258"/>
            <ac:spMk id="7" creationId="{A4E9F8B3-8282-4A93-BBF8-3342538A70FB}"/>
          </ac:spMkLst>
        </pc:spChg>
        <pc:spChg chg="add del">
          <ac:chgData name="Florina-Catalina Asaftei (2026200)" userId="S::2026200@student.uwtsd.ac.uk::f129ce68-9e69-4a9e-99c7-ba9619efdab6" providerId="AD" clId="Web-{7148B9EF-6DF2-772F-DE14-7B98723795DB}" dt="2021-10-22T01:00:58.406" v="221"/>
          <ac:spMkLst>
            <pc:docMk/>
            <pc:sldMk cId="1005997173" sldId="258"/>
            <ac:spMk id="10" creationId="{75E183CC-BBFB-4440-B192-64C806A4DD73}"/>
          </ac:spMkLst>
        </pc:spChg>
        <pc:spChg chg="add del">
          <ac:chgData name="Florina-Catalina Asaftei (2026200)" userId="S::2026200@student.uwtsd.ac.uk::f129ce68-9e69-4a9e-99c7-ba9619efdab6" providerId="AD" clId="Web-{7148B9EF-6DF2-772F-DE14-7B98723795DB}" dt="2021-10-22T01:01:08.344" v="227"/>
          <ac:spMkLst>
            <pc:docMk/>
            <pc:sldMk cId="1005997173" sldId="258"/>
            <ac:spMk id="11" creationId="{E8DB85E2-4179-4550-916E-9377FE0C74DD}"/>
          </ac:spMkLst>
        </pc:spChg>
        <pc:spChg chg="add del">
          <ac:chgData name="Florina-Catalina Asaftei (2026200)" userId="S::2026200@student.uwtsd.ac.uk::f129ce68-9e69-4a9e-99c7-ba9619efdab6" providerId="AD" clId="Web-{7148B9EF-6DF2-772F-DE14-7B98723795DB}" dt="2021-10-22T01:01:10.531" v="229"/>
          <ac:spMkLst>
            <pc:docMk/>
            <pc:sldMk cId="1005997173" sldId="258"/>
            <ac:spMk id="14" creationId="{E8DB85E2-4179-4550-916E-9377FE0C74DD}"/>
          </ac:spMkLst>
        </pc:spChg>
        <pc:spChg chg="add del">
          <ac:chgData name="Florina-Catalina Asaftei (2026200)" userId="S::2026200@student.uwtsd.ac.uk::f129ce68-9e69-4a9e-99c7-ba9619efdab6" providerId="AD" clId="Web-{7148B9EF-6DF2-772F-DE14-7B98723795DB}" dt="2021-10-22T01:01:12.813" v="231"/>
          <ac:spMkLst>
            <pc:docMk/>
            <pc:sldMk cId="1005997173" sldId="258"/>
            <ac:spMk id="16" creationId="{09949130-F4C8-4E64-AD1A-B3611E435856}"/>
          </ac:spMkLst>
        </pc:spChg>
        <pc:spChg chg="add del">
          <ac:chgData name="Florina-Catalina Asaftei (2026200)" userId="S::2026200@student.uwtsd.ac.uk::f129ce68-9e69-4a9e-99c7-ba9619efdab6" providerId="AD" clId="Web-{7148B9EF-6DF2-772F-DE14-7B98723795DB}" dt="2021-10-22T01:01:12.813" v="231"/>
          <ac:spMkLst>
            <pc:docMk/>
            <pc:sldMk cId="1005997173" sldId="258"/>
            <ac:spMk id="17" creationId="{20DB4423-716D-4B40-9498-69F5F3E5E077}"/>
          </ac:spMkLst>
        </pc:spChg>
        <pc:spChg chg="add del">
          <ac:chgData name="Florina-Catalina Asaftei (2026200)" userId="S::2026200@student.uwtsd.ac.uk::f129ce68-9e69-4a9e-99c7-ba9619efdab6" providerId="AD" clId="Web-{7148B9EF-6DF2-772F-DE14-7B98723795DB}" dt="2021-10-22T01:01:12.813" v="231"/>
          <ac:spMkLst>
            <pc:docMk/>
            <pc:sldMk cId="1005997173" sldId="258"/>
            <ac:spMk id="18" creationId="{0B339CD8-1850-4DF2-BCDF-1CAAE5F872AC}"/>
          </ac:spMkLst>
        </pc:spChg>
        <pc:spChg chg="add del">
          <ac:chgData name="Florina-Catalina Asaftei (2026200)" userId="S::2026200@student.uwtsd.ac.uk::f129ce68-9e69-4a9e-99c7-ba9619efdab6" providerId="AD" clId="Web-{7148B9EF-6DF2-772F-DE14-7B98723795DB}" dt="2021-10-22T01:01:15.094" v="233"/>
          <ac:spMkLst>
            <pc:docMk/>
            <pc:sldMk cId="1005997173" sldId="258"/>
            <ac:spMk id="20" creationId="{AF448D61-FD92-4997-B065-20433412424A}"/>
          </ac:spMkLst>
        </pc:spChg>
        <pc:spChg chg="add del">
          <ac:chgData name="Florina-Catalina Asaftei (2026200)" userId="S::2026200@student.uwtsd.ac.uk::f129ce68-9e69-4a9e-99c7-ba9619efdab6" providerId="AD" clId="Web-{7148B9EF-6DF2-772F-DE14-7B98723795DB}" dt="2021-10-22T01:01:15.094" v="233"/>
          <ac:spMkLst>
            <pc:docMk/>
            <pc:sldMk cId="1005997173" sldId="258"/>
            <ac:spMk id="21" creationId="{E467C92F-654F-446B-8347-9FF2DAF664B9}"/>
          </ac:spMkLst>
        </pc:spChg>
        <pc:spChg chg="add del">
          <ac:chgData name="Florina-Catalina Asaftei (2026200)" userId="S::2026200@student.uwtsd.ac.uk::f129ce68-9e69-4a9e-99c7-ba9619efdab6" providerId="AD" clId="Web-{7148B9EF-6DF2-772F-DE14-7B98723795DB}" dt="2021-10-22T01:01:15.094" v="233"/>
          <ac:spMkLst>
            <pc:docMk/>
            <pc:sldMk cId="1005997173" sldId="258"/>
            <ac:spMk id="22" creationId="{2555A4C0-F746-4932-ABD3-024F4B231E4E}"/>
          </ac:spMkLst>
        </pc:spChg>
        <pc:spChg chg="add">
          <ac:chgData name="Florina-Catalina Asaftei (2026200)" userId="S::2026200@student.uwtsd.ac.uk::f129ce68-9e69-4a9e-99c7-ba9619efdab6" providerId="AD" clId="Web-{7148B9EF-6DF2-772F-DE14-7B98723795DB}" dt="2021-10-22T01:01:15.109" v="234"/>
          <ac:spMkLst>
            <pc:docMk/>
            <pc:sldMk cId="1005997173" sldId="258"/>
            <ac:spMk id="24" creationId="{20DB4423-716D-4B40-9498-69F5F3E5E077}"/>
          </ac:spMkLst>
        </pc:spChg>
        <pc:spChg chg="add">
          <ac:chgData name="Florina-Catalina Asaftei (2026200)" userId="S::2026200@student.uwtsd.ac.uk::f129ce68-9e69-4a9e-99c7-ba9619efdab6" providerId="AD" clId="Web-{7148B9EF-6DF2-772F-DE14-7B98723795DB}" dt="2021-10-22T01:01:15.109" v="234"/>
          <ac:spMkLst>
            <pc:docMk/>
            <pc:sldMk cId="1005997173" sldId="258"/>
            <ac:spMk id="25" creationId="{0B339CD8-1850-4DF2-BCDF-1CAAE5F872AC}"/>
          </ac:spMkLst>
        </pc:spChg>
        <pc:spChg chg="add mod">
          <ac:chgData name="Florina-Catalina Asaftei (2026200)" userId="S::2026200@student.uwtsd.ac.uk::f129ce68-9e69-4a9e-99c7-ba9619efdab6" providerId="AD" clId="Web-{7148B9EF-6DF2-772F-DE14-7B98723795DB}" dt="2021-10-22T01:03:59.410" v="239"/>
          <ac:spMkLst>
            <pc:docMk/>
            <pc:sldMk cId="1005997173" sldId="258"/>
            <ac:spMk id="27" creationId="{AE0BE320-3C7F-403A-81E8-CC12227AA81A}"/>
          </ac:spMkLst>
        </pc:spChg>
        <pc:picChg chg="add mod ord">
          <ac:chgData name="Florina-Catalina Asaftei (2026200)" userId="S::2026200@student.uwtsd.ac.uk::f129ce68-9e69-4a9e-99c7-ba9619efdab6" providerId="AD" clId="Web-{7148B9EF-6DF2-772F-DE14-7B98723795DB}" dt="2021-10-22T01:02:25.626" v="235"/>
          <ac:picMkLst>
            <pc:docMk/>
            <pc:sldMk cId="1005997173" sldId="258"/>
            <ac:picMk id="4" creationId="{C65357E6-D349-4989-B45B-562E2359B738}"/>
          </ac:picMkLst>
        </pc:picChg>
        <pc:cxnChg chg="add del">
          <ac:chgData name="Florina-Catalina Asaftei (2026200)" userId="S::2026200@student.uwtsd.ac.uk::f129ce68-9e69-4a9e-99c7-ba9619efdab6" providerId="AD" clId="Web-{7148B9EF-6DF2-772F-DE14-7B98723795DB}" dt="2021-10-22T01:01:01.250" v="223"/>
          <ac:cxnSpMkLst>
            <pc:docMk/>
            <pc:sldMk cId="1005997173" sldId="258"/>
            <ac:cxnSpMk id="6" creationId="{45B26396-3476-4B52-8CF4-01F3D246D836}"/>
          </ac:cxnSpMkLst>
        </pc:cxnChg>
        <pc:cxnChg chg="add del">
          <ac:chgData name="Florina-Catalina Asaftei (2026200)" userId="S::2026200@student.uwtsd.ac.uk::f129ce68-9e69-4a9e-99c7-ba9619efdab6" providerId="AD" clId="Web-{7148B9EF-6DF2-772F-DE14-7B98723795DB}" dt="2021-10-22T01:00:58.406" v="221"/>
          <ac:cxnSpMkLst>
            <pc:docMk/>
            <pc:sldMk cId="1005997173" sldId="258"/>
            <ac:cxnSpMk id="8" creationId="{AEED5540-64E5-4258-ABA4-753F07B71B38}"/>
          </ac:cxnSpMkLst>
        </pc:cxnChg>
        <pc:cxnChg chg="add del">
          <ac:chgData name="Florina-Catalina Asaftei (2026200)" userId="S::2026200@student.uwtsd.ac.uk::f129ce68-9e69-4a9e-99c7-ba9619efdab6" providerId="AD" clId="Web-{7148B9EF-6DF2-772F-DE14-7B98723795DB}" dt="2021-10-22T01:01:03.453" v="225"/>
          <ac:cxnSpMkLst>
            <pc:docMk/>
            <pc:sldMk cId="1005997173" sldId="258"/>
            <ac:cxnSpMk id="9" creationId="{58EFA797-975B-41D8-BC96-56CDC2CFA3E4}"/>
          </ac:cxnSpMkLst>
        </pc:cxnChg>
        <pc:cxnChg chg="add del">
          <ac:chgData name="Florina-Catalina Asaftei (2026200)" userId="S::2026200@student.uwtsd.ac.uk::f129ce68-9e69-4a9e-99c7-ba9619efdab6" providerId="AD" clId="Web-{7148B9EF-6DF2-772F-DE14-7B98723795DB}" dt="2021-10-22T01:00:58.406" v="221"/>
          <ac:cxnSpMkLst>
            <pc:docMk/>
            <pc:sldMk cId="1005997173" sldId="258"/>
            <ac:cxnSpMk id="12" creationId="{33E5BD89-6A5F-4A85-8770-18685C9BB2BA}"/>
          </ac:cxnSpMkLst>
        </pc:cxnChg>
        <pc:cxnChg chg="add del">
          <ac:chgData name="Florina-Catalina Asaftei (2026200)" userId="S::2026200@student.uwtsd.ac.uk::f129ce68-9e69-4a9e-99c7-ba9619efdab6" providerId="AD" clId="Web-{7148B9EF-6DF2-772F-DE14-7B98723795DB}" dt="2021-10-22T01:01:08.344" v="227"/>
          <ac:cxnSpMkLst>
            <pc:docMk/>
            <pc:sldMk cId="1005997173" sldId="258"/>
            <ac:cxnSpMk id="13" creationId="{45B26396-3476-4B52-8CF4-01F3D246D836}"/>
          </ac:cxnSpMkLst>
        </pc:cxnChg>
        <pc:cxnChg chg="add del">
          <ac:chgData name="Florina-Catalina Asaftei (2026200)" userId="S::2026200@student.uwtsd.ac.uk::f129ce68-9e69-4a9e-99c7-ba9619efdab6" providerId="AD" clId="Web-{7148B9EF-6DF2-772F-DE14-7B98723795DB}" dt="2021-10-22T01:01:10.531" v="229"/>
          <ac:cxnSpMkLst>
            <pc:docMk/>
            <pc:sldMk cId="1005997173" sldId="258"/>
            <ac:cxnSpMk id="15" creationId="{45B26396-3476-4B52-8CF4-01F3D246D836}"/>
          </ac:cxnSpMkLst>
        </pc:cxnChg>
        <pc:cxnChg chg="add del">
          <ac:chgData name="Florina-Catalina Asaftei (2026200)" userId="S::2026200@student.uwtsd.ac.uk::f129ce68-9e69-4a9e-99c7-ba9619efdab6" providerId="AD" clId="Web-{7148B9EF-6DF2-772F-DE14-7B98723795DB}" dt="2021-10-22T01:01:15.094" v="233"/>
          <ac:cxnSpMkLst>
            <pc:docMk/>
            <pc:sldMk cId="1005997173" sldId="258"/>
            <ac:cxnSpMk id="19" creationId="{AEED5540-64E5-4258-ABA4-753F07B71B38}"/>
          </ac:cxnSpMkLst>
        </pc:cxnChg>
        <pc:cxnChg chg="add del">
          <ac:chgData name="Florina-Catalina Asaftei (2026200)" userId="S::2026200@student.uwtsd.ac.uk::f129ce68-9e69-4a9e-99c7-ba9619efdab6" providerId="AD" clId="Web-{7148B9EF-6DF2-772F-DE14-7B98723795DB}" dt="2021-10-22T01:01:15.094" v="233"/>
          <ac:cxnSpMkLst>
            <pc:docMk/>
            <pc:sldMk cId="1005997173" sldId="258"/>
            <ac:cxnSpMk id="23" creationId="{E651A8F8-7445-4C49-926D-816D687651DC}"/>
          </ac:cxnSpMkLst>
        </pc:cxnChg>
      </pc:sldChg>
      <pc:sldChg chg="addSp delSp modSp new mod setBg setClrOvrMap">
        <pc:chgData name="Florina-Catalina Asaftei (2026200)" userId="S::2026200@student.uwtsd.ac.uk::f129ce68-9e69-4a9e-99c7-ba9619efdab6" providerId="AD" clId="Web-{7148B9EF-6DF2-772F-DE14-7B98723795DB}" dt="2021-10-22T01:11:02.121" v="358" actId="20577"/>
        <pc:sldMkLst>
          <pc:docMk/>
          <pc:sldMk cId="1008431030" sldId="258"/>
        </pc:sldMkLst>
        <pc:spChg chg="mod">
          <ac:chgData name="Florina-Catalina Asaftei (2026200)" userId="S::2026200@student.uwtsd.ac.uk::f129ce68-9e69-4a9e-99c7-ba9619efdab6" providerId="AD" clId="Web-{7148B9EF-6DF2-772F-DE14-7B98723795DB}" dt="2021-10-22T01:11:02.121" v="358" actId="20577"/>
          <ac:spMkLst>
            <pc:docMk/>
            <pc:sldMk cId="1008431030" sldId="258"/>
            <ac:spMk id="2" creationId="{0D45BC81-2D2E-49B5-9F8A-C772F35A5E25}"/>
          </ac:spMkLst>
        </pc:spChg>
        <pc:spChg chg="del mod">
          <ac:chgData name="Florina-Catalina Asaftei (2026200)" userId="S::2026200@student.uwtsd.ac.uk::f129ce68-9e69-4a9e-99c7-ba9619efdab6" providerId="AD" clId="Web-{7148B9EF-6DF2-772F-DE14-7B98723795DB}" dt="2021-10-22T01:04:44.676" v="245"/>
          <ac:spMkLst>
            <pc:docMk/>
            <pc:sldMk cId="1008431030" sldId="258"/>
            <ac:spMk id="3" creationId="{F104623B-72C1-4A20-818A-C679593B0A01}"/>
          </ac:spMkLst>
        </pc:spChg>
        <pc:spChg chg="add">
          <ac:chgData name="Florina-Catalina Asaftei (2026200)" userId="S::2026200@student.uwtsd.ac.uk::f129ce68-9e69-4a9e-99c7-ba9619efdab6" providerId="AD" clId="Web-{7148B9EF-6DF2-772F-DE14-7B98723795DB}" dt="2021-10-22T01:04:39.598" v="244"/>
          <ac:spMkLst>
            <pc:docMk/>
            <pc:sldMk cId="1008431030" sldId="258"/>
            <ac:spMk id="5" creationId="{A4E9F8B3-8282-4A93-BBF8-3342538A70FB}"/>
          </ac:spMkLst>
        </pc:spChg>
        <pc:spChg chg="add del">
          <ac:chgData name="Florina-Catalina Asaftei (2026200)" userId="S::2026200@student.uwtsd.ac.uk::f129ce68-9e69-4a9e-99c7-ba9619efdab6" providerId="AD" clId="Web-{7148B9EF-6DF2-772F-DE14-7B98723795DB}" dt="2021-10-22T01:04:39.598" v="243"/>
          <ac:spMkLst>
            <pc:docMk/>
            <pc:sldMk cId="1008431030" sldId="258"/>
            <ac:spMk id="8" creationId="{20DB4423-716D-4B40-9498-69F5F3E5E077}"/>
          </ac:spMkLst>
        </pc:spChg>
        <pc:spChg chg="add del">
          <ac:chgData name="Florina-Catalina Asaftei (2026200)" userId="S::2026200@student.uwtsd.ac.uk::f129ce68-9e69-4a9e-99c7-ba9619efdab6" providerId="AD" clId="Web-{7148B9EF-6DF2-772F-DE14-7B98723795DB}" dt="2021-10-22T01:04:39.598" v="243"/>
          <ac:spMkLst>
            <pc:docMk/>
            <pc:sldMk cId="1008431030" sldId="258"/>
            <ac:spMk id="10" creationId="{0B339CD8-1850-4DF2-BCDF-1CAAE5F872AC}"/>
          </ac:spMkLst>
        </pc:spChg>
        <pc:picChg chg="add mod ord">
          <ac:chgData name="Florina-Catalina Asaftei (2026200)" userId="S::2026200@student.uwtsd.ac.uk::f129ce68-9e69-4a9e-99c7-ba9619efdab6" providerId="AD" clId="Web-{7148B9EF-6DF2-772F-DE14-7B98723795DB}" dt="2021-10-22T01:04:44.676" v="245"/>
          <ac:picMkLst>
            <pc:docMk/>
            <pc:sldMk cId="1008431030" sldId="258"/>
            <ac:picMk id="4" creationId="{D7330D2F-B29D-4FCB-9E01-1C379117E79F}"/>
          </ac:picMkLst>
        </pc:picChg>
        <pc:cxnChg chg="add">
          <ac:chgData name="Florina-Catalina Asaftei (2026200)" userId="S::2026200@student.uwtsd.ac.uk::f129ce68-9e69-4a9e-99c7-ba9619efdab6" providerId="AD" clId="Web-{7148B9EF-6DF2-772F-DE14-7B98723795DB}" dt="2021-10-22T01:04:39.598" v="244"/>
          <ac:cxnSpMkLst>
            <pc:docMk/>
            <pc:sldMk cId="1008431030" sldId="258"/>
            <ac:cxnSpMk id="6" creationId="{58EFA797-975B-41D8-BC96-56CDC2CFA3E4}"/>
          </ac:cxnSpMkLst>
        </pc:cxnChg>
      </pc:sldChg>
      <pc:sldChg chg="addSp modSp new del mod setBg setClrOvrMap">
        <pc:chgData name="Florina-Catalina Asaftei (2026200)" userId="S::2026200@student.uwtsd.ac.uk::f129ce68-9e69-4a9e-99c7-ba9619efdab6" providerId="AD" clId="Web-{7148B9EF-6DF2-772F-DE14-7B98723795DB}" dt="2021-10-22T01:00:44.437" v="218"/>
        <pc:sldMkLst>
          <pc:docMk/>
          <pc:sldMk cId="3625901446" sldId="258"/>
        </pc:sldMkLst>
        <pc:spChg chg="mod">
          <ac:chgData name="Florina-Catalina Asaftei (2026200)" userId="S::2026200@student.uwtsd.ac.uk::f129ce68-9e69-4a9e-99c7-ba9619efdab6" providerId="AD" clId="Web-{7148B9EF-6DF2-772F-DE14-7B98723795DB}" dt="2021-10-22T01:00:34.389" v="217"/>
          <ac:spMkLst>
            <pc:docMk/>
            <pc:sldMk cId="3625901446" sldId="258"/>
            <ac:spMk id="2" creationId="{FA35FA3D-C8F3-48D0-88BF-F227200C580F}"/>
          </ac:spMkLst>
        </pc:spChg>
        <pc:spChg chg="mod">
          <ac:chgData name="Florina-Catalina Asaftei (2026200)" userId="S::2026200@student.uwtsd.ac.uk::f129ce68-9e69-4a9e-99c7-ba9619efdab6" providerId="AD" clId="Web-{7148B9EF-6DF2-772F-DE14-7B98723795DB}" dt="2021-10-22T01:00:34.389" v="217"/>
          <ac:spMkLst>
            <pc:docMk/>
            <pc:sldMk cId="3625901446" sldId="258"/>
            <ac:spMk id="3" creationId="{C830EF9D-F6F7-407B-9839-9081DF880D6B}"/>
          </ac:spMkLst>
        </pc:spChg>
        <pc:spChg chg="add">
          <ac:chgData name="Florina-Catalina Asaftei (2026200)" userId="S::2026200@student.uwtsd.ac.uk::f129ce68-9e69-4a9e-99c7-ba9619efdab6" providerId="AD" clId="Web-{7148B9EF-6DF2-772F-DE14-7B98723795DB}" dt="2021-10-22T01:00:34.389" v="217"/>
          <ac:spMkLst>
            <pc:docMk/>
            <pc:sldMk cId="3625901446" sldId="258"/>
            <ac:spMk id="8" creationId="{A4E9F8B3-8282-4A93-BBF8-3342538A70FB}"/>
          </ac:spMkLst>
        </pc:spChg>
        <pc:cxnChg chg="add">
          <ac:chgData name="Florina-Catalina Asaftei (2026200)" userId="S::2026200@student.uwtsd.ac.uk::f129ce68-9e69-4a9e-99c7-ba9619efdab6" providerId="AD" clId="Web-{7148B9EF-6DF2-772F-DE14-7B98723795DB}" dt="2021-10-22T01:00:34.389" v="217"/>
          <ac:cxnSpMkLst>
            <pc:docMk/>
            <pc:sldMk cId="3625901446" sldId="258"/>
            <ac:cxnSpMk id="10" creationId="{58EFA797-975B-41D8-BC96-56CDC2CFA3E4}"/>
          </ac:cxnSpMkLst>
        </pc:cxnChg>
      </pc:sldChg>
      <pc:sldMasterChg chg="del delSldLayout">
        <pc:chgData name="Florina-Catalina Asaftei (2026200)" userId="S::2026200@student.uwtsd.ac.uk::f129ce68-9e69-4a9e-99c7-ba9619efdab6" providerId="AD" clId="Web-{7148B9EF-6DF2-772F-DE14-7B98723795DB}" dt="2021-10-22T00:47:29.185" v="3"/>
        <pc:sldMasterMkLst>
          <pc:docMk/>
          <pc:sldMasterMk cId="2460954070" sldId="2147483660"/>
        </pc:sldMasterMkLst>
        <pc:sldLayoutChg chg="del">
          <pc:chgData name="Florina-Catalina Asaftei (2026200)" userId="S::2026200@student.uwtsd.ac.uk::f129ce68-9e69-4a9e-99c7-ba9619efdab6" providerId="AD" clId="Web-{7148B9EF-6DF2-772F-DE14-7B98723795DB}" dt="2021-10-22T00:47:29.185" v="3"/>
          <pc:sldLayoutMkLst>
            <pc:docMk/>
            <pc:sldMasterMk cId="2460954070" sldId="2147483660"/>
            <pc:sldLayoutMk cId="2385387890" sldId="2147483661"/>
          </pc:sldLayoutMkLst>
        </pc:sldLayoutChg>
        <pc:sldLayoutChg chg="del">
          <pc:chgData name="Florina-Catalina Asaftei (2026200)" userId="S::2026200@student.uwtsd.ac.uk::f129ce68-9e69-4a9e-99c7-ba9619efdab6" providerId="AD" clId="Web-{7148B9EF-6DF2-772F-DE14-7B98723795DB}" dt="2021-10-22T00:47:29.185" v="3"/>
          <pc:sldLayoutMkLst>
            <pc:docMk/>
            <pc:sldMasterMk cId="2460954070" sldId="2147483660"/>
            <pc:sldLayoutMk cId="949138452" sldId="2147483662"/>
          </pc:sldLayoutMkLst>
        </pc:sldLayoutChg>
        <pc:sldLayoutChg chg="del">
          <pc:chgData name="Florina-Catalina Asaftei (2026200)" userId="S::2026200@student.uwtsd.ac.uk::f129ce68-9e69-4a9e-99c7-ba9619efdab6" providerId="AD" clId="Web-{7148B9EF-6DF2-772F-DE14-7B98723795DB}" dt="2021-10-22T00:47:29.185" v="3"/>
          <pc:sldLayoutMkLst>
            <pc:docMk/>
            <pc:sldMasterMk cId="2460954070" sldId="2147483660"/>
            <pc:sldLayoutMk cId="2591524520" sldId="2147483663"/>
          </pc:sldLayoutMkLst>
        </pc:sldLayoutChg>
        <pc:sldLayoutChg chg="del">
          <pc:chgData name="Florina-Catalina Asaftei (2026200)" userId="S::2026200@student.uwtsd.ac.uk::f129ce68-9e69-4a9e-99c7-ba9619efdab6" providerId="AD" clId="Web-{7148B9EF-6DF2-772F-DE14-7B98723795DB}" dt="2021-10-22T00:47:29.185" v="3"/>
          <pc:sldLayoutMkLst>
            <pc:docMk/>
            <pc:sldMasterMk cId="2460954070" sldId="2147483660"/>
            <pc:sldLayoutMk cId="1203092039" sldId="2147483664"/>
          </pc:sldLayoutMkLst>
        </pc:sldLayoutChg>
        <pc:sldLayoutChg chg="del">
          <pc:chgData name="Florina-Catalina Asaftei (2026200)" userId="S::2026200@student.uwtsd.ac.uk::f129ce68-9e69-4a9e-99c7-ba9619efdab6" providerId="AD" clId="Web-{7148B9EF-6DF2-772F-DE14-7B98723795DB}" dt="2021-10-22T00:47:29.185" v="3"/>
          <pc:sldLayoutMkLst>
            <pc:docMk/>
            <pc:sldMasterMk cId="2460954070" sldId="2147483660"/>
            <pc:sldLayoutMk cId="3733172339" sldId="2147483665"/>
          </pc:sldLayoutMkLst>
        </pc:sldLayoutChg>
        <pc:sldLayoutChg chg="del">
          <pc:chgData name="Florina-Catalina Asaftei (2026200)" userId="S::2026200@student.uwtsd.ac.uk::f129ce68-9e69-4a9e-99c7-ba9619efdab6" providerId="AD" clId="Web-{7148B9EF-6DF2-772F-DE14-7B98723795DB}" dt="2021-10-22T00:47:29.185" v="3"/>
          <pc:sldLayoutMkLst>
            <pc:docMk/>
            <pc:sldMasterMk cId="2460954070" sldId="2147483660"/>
            <pc:sldLayoutMk cId="3210312558" sldId="2147483666"/>
          </pc:sldLayoutMkLst>
        </pc:sldLayoutChg>
        <pc:sldLayoutChg chg="del">
          <pc:chgData name="Florina-Catalina Asaftei (2026200)" userId="S::2026200@student.uwtsd.ac.uk::f129ce68-9e69-4a9e-99c7-ba9619efdab6" providerId="AD" clId="Web-{7148B9EF-6DF2-772F-DE14-7B98723795DB}" dt="2021-10-22T00:47:29.185" v="3"/>
          <pc:sldLayoutMkLst>
            <pc:docMk/>
            <pc:sldMasterMk cId="2460954070" sldId="2147483660"/>
            <pc:sldLayoutMk cId="3146388984" sldId="2147483667"/>
          </pc:sldLayoutMkLst>
        </pc:sldLayoutChg>
        <pc:sldLayoutChg chg="del">
          <pc:chgData name="Florina-Catalina Asaftei (2026200)" userId="S::2026200@student.uwtsd.ac.uk::f129ce68-9e69-4a9e-99c7-ba9619efdab6" providerId="AD" clId="Web-{7148B9EF-6DF2-772F-DE14-7B98723795DB}" dt="2021-10-22T00:47:29.185" v="3"/>
          <pc:sldLayoutMkLst>
            <pc:docMk/>
            <pc:sldMasterMk cId="2460954070" sldId="2147483660"/>
            <pc:sldLayoutMk cId="3171841454" sldId="2147483668"/>
          </pc:sldLayoutMkLst>
        </pc:sldLayoutChg>
        <pc:sldLayoutChg chg="del">
          <pc:chgData name="Florina-Catalina Asaftei (2026200)" userId="S::2026200@student.uwtsd.ac.uk::f129ce68-9e69-4a9e-99c7-ba9619efdab6" providerId="AD" clId="Web-{7148B9EF-6DF2-772F-DE14-7B98723795DB}" dt="2021-10-22T00:47:29.185" v="3"/>
          <pc:sldLayoutMkLst>
            <pc:docMk/>
            <pc:sldMasterMk cId="2460954070" sldId="2147483660"/>
            <pc:sldLayoutMk cId="1718958274" sldId="2147483669"/>
          </pc:sldLayoutMkLst>
        </pc:sldLayoutChg>
        <pc:sldLayoutChg chg="del">
          <pc:chgData name="Florina-Catalina Asaftei (2026200)" userId="S::2026200@student.uwtsd.ac.uk::f129ce68-9e69-4a9e-99c7-ba9619efdab6" providerId="AD" clId="Web-{7148B9EF-6DF2-772F-DE14-7B98723795DB}" dt="2021-10-22T00:47:29.185" v="3"/>
          <pc:sldLayoutMkLst>
            <pc:docMk/>
            <pc:sldMasterMk cId="2460954070" sldId="2147483660"/>
            <pc:sldLayoutMk cId="2202905451" sldId="2147483670"/>
          </pc:sldLayoutMkLst>
        </pc:sldLayoutChg>
        <pc:sldLayoutChg chg="del">
          <pc:chgData name="Florina-Catalina Asaftei (2026200)" userId="S::2026200@student.uwtsd.ac.uk::f129ce68-9e69-4a9e-99c7-ba9619efdab6" providerId="AD" clId="Web-{7148B9EF-6DF2-772F-DE14-7B98723795DB}" dt="2021-10-22T00:47:29.185" v="3"/>
          <pc:sldLayoutMkLst>
            <pc:docMk/>
            <pc:sldMasterMk cId="2460954070" sldId="2147483660"/>
            <pc:sldLayoutMk cId="3479445657" sldId="2147483671"/>
          </pc:sldLayoutMkLst>
        </pc:sldLayoutChg>
      </pc:sldMasterChg>
      <pc:sldMasterChg chg="add addSldLayout">
        <pc:chgData name="Florina-Catalina Asaftei (2026200)" userId="S::2026200@student.uwtsd.ac.uk::f129ce68-9e69-4a9e-99c7-ba9619efdab6" providerId="AD" clId="Web-{7148B9EF-6DF2-772F-DE14-7B98723795DB}" dt="2021-10-22T00:47:29.185" v="3"/>
        <pc:sldMasterMkLst>
          <pc:docMk/>
          <pc:sldMasterMk cId="1120727701" sldId="2147483698"/>
        </pc:sldMasterMkLst>
        <pc:sldLayoutChg chg="add">
          <pc:chgData name="Florina-Catalina Asaftei (2026200)" userId="S::2026200@student.uwtsd.ac.uk::f129ce68-9e69-4a9e-99c7-ba9619efdab6" providerId="AD" clId="Web-{7148B9EF-6DF2-772F-DE14-7B98723795DB}" dt="2021-10-22T00:47:29.185" v="3"/>
          <pc:sldLayoutMkLst>
            <pc:docMk/>
            <pc:sldMasterMk cId="1120727701" sldId="2147483698"/>
            <pc:sldLayoutMk cId="3481693649" sldId="2147483687"/>
          </pc:sldLayoutMkLst>
        </pc:sldLayoutChg>
        <pc:sldLayoutChg chg="add">
          <pc:chgData name="Florina-Catalina Asaftei (2026200)" userId="S::2026200@student.uwtsd.ac.uk::f129ce68-9e69-4a9e-99c7-ba9619efdab6" providerId="AD" clId="Web-{7148B9EF-6DF2-772F-DE14-7B98723795DB}" dt="2021-10-22T00:47:29.185" v="3"/>
          <pc:sldLayoutMkLst>
            <pc:docMk/>
            <pc:sldMasterMk cId="1120727701" sldId="2147483698"/>
            <pc:sldLayoutMk cId="563223969" sldId="2147483688"/>
          </pc:sldLayoutMkLst>
        </pc:sldLayoutChg>
        <pc:sldLayoutChg chg="add">
          <pc:chgData name="Florina-Catalina Asaftei (2026200)" userId="S::2026200@student.uwtsd.ac.uk::f129ce68-9e69-4a9e-99c7-ba9619efdab6" providerId="AD" clId="Web-{7148B9EF-6DF2-772F-DE14-7B98723795DB}" dt="2021-10-22T00:47:29.185" v="3"/>
          <pc:sldLayoutMkLst>
            <pc:docMk/>
            <pc:sldMasterMk cId="1120727701" sldId="2147483698"/>
            <pc:sldLayoutMk cId="3569223688" sldId="2147483689"/>
          </pc:sldLayoutMkLst>
        </pc:sldLayoutChg>
        <pc:sldLayoutChg chg="add">
          <pc:chgData name="Florina-Catalina Asaftei (2026200)" userId="S::2026200@student.uwtsd.ac.uk::f129ce68-9e69-4a9e-99c7-ba9619efdab6" providerId="AD" clId="Web-{7148B9EF-6DF2-772F-DE14-7B98723795DB}" dt="2021-10-22T00:47:29.185" v="3"/>
          <pc:sldLayoutMkLst>
            <pc:docMk/>
            <pc:sldMasterMk cId="1120727701" sldId="2147483698"/>
            <pc:sldLayoutMk cId="2031334571" sldId="2147483690"/>
          </pc:sldLayoutMkLst>
        </pc:sldLayoutChg>
        <pc:sldLayoutChg chg="add">
          <pc:chgData name="Florina-Catalina Asaftei (2026200)" userId="S::2026200@student.uwtsd.ac.uk::f129ce68-9e69-4a9e-99c7-ba9619efdab6" providerId="AD" clId="Web-{7148B9EF-6DF2-772F-DE14-7B98723795DB}" dt="2021-10-22T00:47:29.185" v="3"/>
          <pc:sldLayoutMkLst>
            <pc:docMk/>
            <pc:sldMasterMk cId="1120727701" sldId="2147483698"/>
            <pc:sldLayoutMk cId="601400457" sldId="2147483691"/>
          </pc:sldLayoutMkLst>
        </pc:sldLayoutChg>
        <pc:sldLayoutChg chg="add">
          <pc:chgData name="Florina-Catalina Asaftei (2026200)" userId="S::2026200@student.uwtsd.ac.uk::f129ce68-9e69-4a9e-99c7-ba9619efdab6" providerId="AD" clId="Web-{7148B9EF-6DF2-772F-DE14-7B98723795DB}" dt="2021-10-22T00:47:29.185" v="3"/>
          <pc:sldLayoutMkLst>
            <pc:docMk/>
            <pc:sldMasterMk cId="1120727701" sldId="2147483698"/>
            <pc:sldLayoutMk cId="1090988222" sldId="2147483692"/>
          </pc:sldLayoutMkLst>
        </pc:sldLayoutChg>
        <pc:sldLayoutChg chg="add">
          <pc:chgData name="Florina-Catalina Asaftei (2026200)" userId="S::2026200@student.uwtsd.ac.uk::f129ce68-9e69-4a9e-99c7-ba9619efdab6" providerId="AD" clId="Web-{7148B9EF-6DF2-772F-DE14-7B98723795DB}" dt="2021-10-22T00:47:29.185" v="3"/>
          <pc:sldLayoutMkLst>
            <pc:docMk/>
            <pc:sldMasterMk cId="1120727701" sldId="2147483698"/>
            <pc:sldLayoutMk cId="993785744" sldId="2147483693"/>
          </pc:sldLayoutMkLst>
        </pc:sldLayoutChg>
        <pc:sldLayoutChg chg="add">
          <pc:chgData name="Florina-Catalina Asaftei (2026200)" userId="S::2026200@student.uwtsd.ac.uk::f129ce68-9e69-4a9e-99c7-ba9619efdab6" providerId="AD" clId="Web-{7148B9EF-6DF2-772F-DE14-7B98723795DB}" dt="2021-10-22T00:47:29.185" v="3"/>
          <pc:sldLayoutMkLst>
            <pc:docMk/>
            <pc:sldMasterMk cId="1120727701" sldId="2147483698"/>
            <pc:sldLayoutMk cId="22062237" sldId="2147483694"/>
          </pc:sldLayoutMkLst>
        </pc:sldLayoutChg>
        <pc:sldLayoutChg chg="add">
          <pc:chgData name="Florina-Catalina Asaftei (2026200)" userId="S::2026200@student.uwtsd.ac.uk::f129ce68-9e69-4a9e-99c7-ba9619efdab6" providerId="AD" clId="Web-{7148B9EF-6DF2-772F-DE14-7B98723795DB}" dt="2021-10-22T00:47:29.185" v="3"/>
          <pc:sldLayoutMkLst>
            <pc:docMk/>
            <pc:sldMasterMk cId="1120727701" sldId="2147483698"/>
            <pc:sldLayoutMk cId="1676693779" sldId="2147483695"/>
          </pc:sldLayoutMkLst>
        </pc:sldLayoutChg>
        <pc:sldLayoutChg chg="add">
          <pc:chgData name="Florina-Catalina Asaftei (2026200)" userId="S::2026200@student.uwtsd.ac.uk::f129ce68-9e69-4a9e-99c7-ba9619efdab6" providerId="AD" clId="Web-{7148B9EF-6DF2-772F-DE14-7B98723795DB}" dt="2021-10-22T00:47:29.185" v="3"/>
          <pc:sldLayoutMkLst>
            <pc:docMk/>
            <pc:sldMasterMk cId="1120727701" sldId="2147483698"/>
            <pc:sldLayoutMk cId="1058932322" sldId="2147483696"/>
          </pc:sldLayoutMkLst>
        </pc:sldLayoutChg>
        <pc:sldLayoutChg chg="add">
          <pc:chgData name="Florina-Catalina Asaftei (2026200)" userId="S::2026200@student.uwtsd.ac.uk::f129ce68-9e69-4a9e-99c7-ba9619efdab6" providerId="AD" clId="Web-{7148B9EF-6DF2-772F-DE14-7B98723795DB}" dt="2021-10-22T00:47:29.185" v="3"/>
          <pc:sldLayoutMkLst>
            <pc:docMk/>
            <pc:sldMasterMk cId="1120727701" sldId="2147483698"/>
            <pc:sldLayoutMk cId="3780782013" sldId="2147483697"/>
          </pc:sldLayoutMkLst>
        </pc:sldLayoutChg>
      </pc:sldMasterChg>
    </pc:docChg>
  </pc:docChgLst>
  <pc:docChgLst>
    <pc:chgData name="Florina-Catalina Asaftei (2026200)" userId="S::2026200@student.uwtsd.ac.uk::f129ce68-9e69-4a9e-99c7-ba9619efdab6" providerId="AD" clId="Web-{0C811BD6-8961-38F7-7383-CC02A659F9F8}"/>
    <pc:docChg chg="addSld delSld">
      <pc:chgData name="Florina-Catalina Asaftei (2026200)" userId="S::2026200@student.uwtsd.ac.uk::f129ce68-9e69-4a9e-99c7-ba9619efdab6" providerId="AD" clId="Web-{0C811BD6-8961-38F7-7383-CC02A659F9F8}" dt="2021-11-09T14:18:37.270" v="1"/>
      <pc:docMkLst>
        <pc:docMk/>
      </pc:docMkLst>
      <pc:sldChg chg="new">
        <pc:chgData name="Florina-Catalina Asaftei (2026200)" userId="S::2026200@student.uwtsd.ac.uk::f129ce68-9e69-4a9e-99c7-ba9619efdab6" providerId="AD" clId="Web-{0C811BD6-8961-38F7-7383-CC02A659F9F8}" dt="2021-11-09T14:04:54.947" v="0"/>
        <pc:sldMkLst>
          <pc:docMk/>
          <pc:sldMk cId="873124596" sldId="261"/>
        </pc:sldMkLst>
      </pc:sldChg>
      <pc:sldChg chg="del">
        <pc:chgData name="Florina-Catalina Asaftei (2026200)" userId="S::2026200@student.uwtsd.ac.uk::f129ce68-9e69-4a9e-99c7-ba9619efdab6" providerId="AD" clId="Web-{0C811BD6-8961-38F7-7383-CC02A659F9F8}" dt="2021-11-09T14:18:37.270" v="1"/>
        <pc:sldMkLst>
          <pc:docMk/>
          <pc:sldMk cId="1709839825" sldId="262"/>
        </pc:sldMkLst>
      </pc:sldChg>
    </pc:docChg>
  </pc:docChgLst>
  <pc:docChgLst>
    <pc:chgData name="Florina-Catalina Asaftei (2026200)" userId="S::2026200@student.uwtsd.ac.uk::f129ce68-9e69-4a9e-99c7-ba9619efdab6" providerId="AD" clId="Web-{52FA4219-7C1E-748D-E81B-2EDEE84C155C}"/>
    <pc:docChg chg="addSld delSld modSld">
      <pc:chgData name="Florina-Catalina Asaftei (2026200)" userId="S::2026200@student.uwtsd.ac.uk::f129ce68-9e69-4a9e-99c7-ba9619efdab6" providerId="AD" clId="Web-{52FA4219-7C1E-748D-E81B-2EDEE84C155C}" dt="2021-11-09T14:55:49.851" v="965" actId="20577"/>
      <pc:docMkLst>
        <pc:docMk/>
      </pc:docMkLst>
      <pc:sldChg chg="del">
        <pc:chgData name="Florina-Catalina Asaftei (2026200)" userId="S::2026200@student.uwtsd.ac.uk::f129ce68-9e69-4a9e-99c7-ba9619efdab6" providerId="AD" clId="Web-{52FA4219-7C1E-748D-E81B-2EDEE84C155C}" dt="2021-11-09T14:10:46.871" v="2"/>
        <pc:sldMkLst>
          <pc:docMk/>
          <pc:sldMk cId="873124596" sldId="261"/>
        </pc:sldMkLst>
      </pc:sldChg>
      <pc:sldChg chg="modSp new del">
        <pc:chgData name="Florina-Catalina Asaftei (2026200)" userId="S::2026200@student.uwtsd.ac.uk::f129ce68-9e69-4a9e-99c7-ba9619efdab6" providerId="AD" clId="Web-{52FA4219-7C1E-748D-E81B-2EDEE84C155C}" dt="2021-11-09T14:25:30.577" v="52"/>
        <pc:sldMkLst>
          <pc:docMk/>
          <pc:sldMk cId="1926504811" sldId="261"/>
        </pc:sldMkLst>
        <pc:spChg chg="mod">
          <ac:chgData name="Florina-Catalina Asaftei (2026200)" userId="S::2026200@student.uwtsd.ac.uk::f129ce68-9e69-4a9e-99c7-ba9619efdab6" providerId="AD" clId="Web-{52FA4219-7C1E-748D-E81B-2EDEE84C155C}" dt="2021-11-09T14:25:27.421" v="51" actId="20577"/>
          <ac:spMkLst>
            <pc:docMk/>
            <pc:sldMk cId="1926504811" sldId="261"/>
            <ac:spMk id="2" creationId="{363CF529-9546-4958-9305-832B4D8C9E99}"/>
          </ac:spMkLst>
        </pc:spChg>
      </pc:sldChg>
      <pc:sldChg chg="modSp new">
        <pc:chgData name="Florina-Catalina Asaftei (2026200)" userId="S::2026200@student.uwtsd.ac.uk::f129ce68-9e69-4a9e-99c7-ba9619efdab6" providerId="AD" clId="Web-{52FA4219-7C1E-748D-E81B-2EDEE84C155C}" dt="2021-11-09T14:30:42.522" v="295" actId="20577"/>
        <pc:sldMkLst>
          <pc:docMk/>
          <pc:sldMk cId="3483552795" sldId="261"/>
        </pc:sldMkLst>
        <pc:spChg chg="mod">
          <ac:chgData name="Florina-Catalina Asaftei (2026200)" userId="S::2026200@student.uwtsd.ac.uk::f129ce68-9e69-4a9e-99c7-ba9619efdab6" providerId="AD" clId="Web-{52FA4219-7C1E-748D-E81B-2EDEE84C155C}" dt="2021-11-09T14:25:49.531" v="77" actId="20577"/>
          <ac:spMkLst>
            <pc:docMk/>
            <pc:sldMk cId="3483552795" sldId="261"/>
            <ac:spMk id="2" creationId="{B49E98D3-AADB-4778-A938-52832668E655}"/>
          </ac:spMkLst>
        </pc:spChg>
        <pc:spChg chg="mod">
          <ac:chgData name="Florina-Catalina Asaftei (2026200)" userId="S::2026200@student.uwtsd.ac.uk::f129ce68-9e69-4a9e-99c7-ba9619efdab6" providerId="AD" clId="Web-{52FA4219-7C1E-748D-E81B-2EDEE84C155C}" dt="2021-11-09T14:30:42.522" v="295" actId="20577"/>
          <ac:spMkLst>
            <pc:docMk/>
            <pc:sldMk cId="3483552795" sldId="261"/>
            <ac:spMk id="3" creationId="{08AC73EF-407A-40FB-84EA-11C29F2A5077}"/>
          </ac:spMkLst>
        </pc:spChg>
      </pc:sldChg>
      <pc:sldChg chg="addSp delSp modSp new mod setBg">
        <pc:chgData name="Florina-Catalina Asaftei (2026200)" userId="S::2026200@student.uwtsd.ac.uk::f129ce68-9e69-4a9e-99c7-ba9619efdab6" providerId="AD" clId="Web-{52FA4219-7C1E-748D-E81B-2EDEE84C155C}" dt="2021-11-09T14:36:51.014" v="637" actId="20577"/>
        <pc:sldMkLst>
          <pc:docMk/>
          <pc:sldMk cId="173388981" sldId="262"/>
        </pc:sldMkLst>
        <pc:spChg chg="mod">
          <ac:chgData name="Florina-Catalina Asaftei (2026200)" userId="S::2026200@student.uwtsd.ac.uk::f129ce68-9e69-4a9e-99c7-ba9619efdab6" providerId="AD" clId="Web-{52FA4219-7C1E-748D-E81B-2EDEE84C155C}" dt="2021-11-09T14:32:27.461" v="315"/>
          <ac:spMkLst>
            <pc:docMk/>
            <pc:sldMk cId="173388981" sldId="262"/>
            <ac:spMk id="2" creationId="{7FE276EC-5352-4A05-BF98-DC5E09F60187}"/>
          </ac:spMkLst>
        </pc:spChg>
        <pc:spChg chg="del">
          <ac:chgData name="Florina-Catalina Asaftei (2026200)" userId="S::2026200@student.uwtsd.ac.uk::f129ce68-9e69-4a9e-99c7-ba9619efdab6" providerId="AD" clId="Web-{52FA4219-7C1E-748D-E81B-2EDEE84C155C}" dt="2021-11-09T14:32:18.399" v="313"/>
          <ac:spMkLst>
            <pc:docMk/>
            <pc:sldMk cId="173388981" sldId="262"/>
            <ac:spMk id="3" creationId="{2911DA34-3F3C-4913-89B4-56812618C23A}"/>
          </ac:spMkLst>
        </pc:spChg>
        <pc:spChg chg="add mod">
          <ac:chgData name="Florina-Catalina Asaftei (2026200)" userId="S::2026200@student.uwtsd.ac.uk::f129ce68-9e69-4a9e-99c7-ba9619efdab6" providerId="AD" clId="Web-{52FA4219-7C1E-748D-E81B-2EDEE84C155C}" dt="2021-11-09T14:36:51.014" v="637" actId="20577"/>
          <ac:spMkLst>
            <pc:docMk/>
            <pc:sldMk cId="173388981" sldId="262"/>
            <ac:spMk id="8" creationId="{3F281F82-15E6-4D70-9124-9D9DC769B061}"/>
          </ac:spMkLst>
        </pc:spChg>
        <pc:spChg chg="add">
          <ac:chgData name="Florina-Catalina Asaftei (2026200)" userId="S::2026200@student.uwtsd.ac.uk::f129ce68-9e69-4a9e-99c7-ba9619efdab6" providerId="AD" clId="Web-{52FA4219-7C1E-748D-E81B-2EDEE84C155C}" dt="2021-11-09T14:32:27.461" v="315"/>
          <ac:spMkLst>
            <pc:docMk/>
            <pc:sldMk cId="173388981" sldId="262"/>
            <ac:spMk id="11" creationId="{E1933536-E097-4948-9342-2B9CBF867700}"/>
          </ac:spMkLst>
        </pc:spChg>
        <pc:spChg chg="add">
          <ac:chgData name="Florina-Catalina Asaftei (2026200)" userId="S::2026200@student.uwtsd.ac.uk::f129ce68-9e69-4a9e-99c7-ba9619efdab6" providerId="AD" clId="Web-{52FA4219-7C1E-748D-E81B-2EDEE84C155C}" dt="2021-11-09T14:32:27.461" v="315"/>
          <ac:spMkLst>
            <pc:docMk/>
            <pc:sldMk cId="173388981" sldId="262"/>
            <ac:spMk id="17" creationId="{1DA2B92B-E461-4BC6-8246-A692CDFA50E7}"/>
          </ac:spMkLst>
        </pc:spChg>
        <pc:spChg chg="add">
          <ac:chgData name="Florina-Catalina Asaftei (2026200)" userId="S::2026200@student.uwtsd.ac.uk::f129ce68-9e69-4a9e-99c7-ba9619efdab6" providerId="AD" clId="Web-{52FA4219-7C1E-748D-E81B-2EDEE84C155C}" dt="2021-11-09T14:32:27.461" v="315"/>
          <ac:spMkLst>
            <pc:docMk/>
            <pc:sldMk cId="173388981" sldId="262"/>
            <ac:spMk id="19" creationId="{AE33E3F2-7615-461C-B555-C3C7BB6503F8}"/>
          </ac:spMkLst>
        </pc:spChg>
        <pc:spChg chg="add">
          <ac:chgData name="Florina-Catalina Asaftei (2026200)" userId="S::2026200@student.uwtsd.ac.uk::f129ce68-9e69-4a9e-99c7-ba9619efdab6" providerId="AD" clId="Web-{52FA4219-7C1E-748D-E81B-2EDEE84C155C}" dt="2021-11-09T14:32:27.461" v="315"/>
          <ac:spMkLst>
            <pc:docMk/>
            <pc:sldMk cId="173388981" sldId="262"/>
            <ac:spMk id="21" creationId="{2245C511-1203-43DB-A92D-36E68EA58043}"/>
          </ac:spMkLst>
        </pc:spChg>
        <pc:spChg chg="add">
          <ac:chgData name="Florina-Catalina Asaftei (2026200)" userId="S::2026200@student.uwtsd.ac.uk::f129ce68-9e69-4a9e-99c7-ba9619efdab6" providerId="AD" clId="Web-{52FA4219-7C1E-748D-E81B-2EDEE84C155C}" dt="2021-11-09T14:32:27.461" v="315"/>
          <ac:spMkLst>
            <pc:docMk/>
            <pc:sldMk cId="173388981" sldId="262"/>
            <ac:spMk id="23" creationId="{AAB86019-144D-4566-B7D5-D3A697B97441}"/>
          </ac:spMkLst>
        </pc:spChg>
        <pc:picChg chg="add mod ord">
          <ac:chgData name="Florina-Catalina Asaftei (2026200)" userId="S::2026200@student.uwtsd.ac.uk::f129ce68-9e69-4a9e-99c7-ba9619efdab6" providerId="AD" clId="Web-{52FA4219-7C1E-748D-E81B-2EDEE84C155C}" dt="2021-11-09T14:32:27.461" v="315"/>
          <ac:picMkLst>
            <pc:docMk/>
            <pc:sldMk cId="173388981" sldId="262"/>
            <ac:picMk id="4" creationId="{6A18AE7A-F8B3-42A4-9F8C-D9B91F574D55}"/>
          </ac:picMkLst>
        </pc:picChg>
        <pc:picChg chg="add">
          <ac:chgData name="Florina-Catalina Asaftei (2026200)" userId="S::2026200@student.uwtsd.ac.uk::f129ce68-9e69-4a9e-99c7-ba9619efdab6" providerId="AD" clId="Web-{52FA4219-7C1E-748D-E81B-2EDEE84C155C}" dt="2021-11-09T14:32:27.461" v="315"/>
          <ac:picMkLst>
            <pc:docMk/>
            <pc:sldMk cId="173388981" sldId="262"/>
            <ac:picMk id="13" creationId="{129A6353-7DBD-426B-ACBA-852F158A7C14}"/>
          </ac:picMkLst>
        </pc:picChg>
        <pc:picChg chg="add">
          <ac:chgData name="Florina-Catalina Asaftei (2026200)" userId="S::2026200@student.uwtsd.ac.uk::f129ce68-9e69-4a9e-99c7-ba9619efdab6" providerId="AD" clId="Web-{52FA4219-7C1E-748D-E81B-2EDEE84C155C}" dt="2021-11-09T14:32:27.461" v="315"/>
          <ac:picMkLst>
            <pc:docMk/>
            <pc:sldMk cId="173388981" sldId="262"/>
            <ac:picMk id="15" creationId="{8B16BEED-A145-44DF-BDEE-E3187DFBCBD2}"/>
          </ac:picMkLst>
        </pc:picChg>
      </pc:sldChg>
      <pc:sldChg chg="new del">
        <pc:chgData name="Florina-Catalina Asaftei (2026200)" userId="S::2026200@student.uwtsd.ac.uk::f129ce68-9e69-4a9e-99c7-ba9619efdab6" providerId="AD" clId="Web-{52FA4219-7C1E-748D-E81B-2EDEE84C155C}" dt="2021-11-09T14:10:42.980" v="1"/>
        <pc:sldMkLst>
          <pc:docMk/>
          <pc:sldMk cId="2254240044" sldId="262"/>
        </pc:sldMkLst>
      </pc:sldChg>
      <pc:sldChg chg="modSp new">
        <pc:chgData name="Florina-Catalina Asaftei (2026200)" userId="S::2026200@student.uwtsd.ac.uk::f129ce68-9e69-4a9e-99c7-ba9619efdab6" providerId="AD" clId="Web-{52FA4219-7C1E-748D-E81B-2EDEE84C155C}" dt="2021-11-09T14:41:21.270" v="666" actId="20577"/>
        <pc:sldMkLst>
          <pc:docMk/>
          <pc:sldMk cId="723592697" sldId="263"/>
        </pc:sldMkLst>
        <pc:spChg chg="mod">
          <ac:chgData name="Florina-Catalina Asaftei (2026200)" userId="S::2026200@student.uwtsd.ac.uk::f129ce68-9e69-4a9e-99c7-ba9619efdab6" providerId="AD" clId="Web-{52FA4219-7C1E-748D-E81B-2EDEE84C155C}" dt="2021-11-09T14:40:59.597" v="659" actId="20577"/>
          <ac:spMkLst>
            <pc:docMk/>
            <pc:sldMk cId="723592697" sldId="263"/>
            <ac:spMk id="2" creationId="{EE51D0FD-4EBB-4ED0-9F19-F3B3C15541E3}"/>
          </ac:spMkLst>
        </pc:spChg>
        <pc:spChg chg="mod">
          <ac:chgData name="Florina-Catalina Asaftei (2026200)" userId="S::2026200@student.uwtsd.ac.uk::f129ce68-9e69-4a9e-99c7-ba9619efdab6" providerId="AD" clId="Web-{52FA4219-7C1E-748D-E81B-2EDEE84C155C}" dt="2021-11-09T14:41:21.270" v="666" actId="20577"/>
          <ac:spMkLst>
            <pc:docMk/>
            <pc:sldMk cId="723592697" sldId="263"/>
            <ac:spMk id="4" creationId="{69664078-E67C-4508-910B-444D162E1714}"/>
          </ac:spMkLst>
        </pc:spChg>
      </pc:sldChg>
      <pc:sldChg chg="modSp new">
        <pc:chgData name="Florina-Catalina Asaftei (2026200)" userId="S::2026200@student.uwtsd.ac.uk::f129ce68-9e69-4a9e-99c7-ba9619efdab6" providerId="AD" clId="Web-{52FA4219-7C1E-748D-E81B-2EDEE84C155C}" dt="2021-11-09T14:55:49.851" v="965" actId="20577"/>
        <pc:sldMkLst>
          <pc:docMk/>
          <pc:sldMk cId="648669264" sldId="264"/>
        </pc:sldMkLst>
        <pc:spChg chg="mod">
          <ac:chgData name="Florina-Catalina Asaftei (2026200)" userId="S::2026200@student.uwtsd.ac.uk::f129ce68-9e69-4a9e-99c7-ba9619efdab6" providerId="AD" clId="Web-{52FA4219-7C1E-748D-E81B-2EDEE84C155C}" dt="2021-11-09T14:42:18.739" v="688" actId="20577"/>
          <ac:spMkLst>
            <pc:docMk/>
            <pc:sldMk cId="648669264" sldId="264"/>
            <ac:spMk id="2" creationId="{51767E20-8E85-4567-94ED-65B4F8D30945}"/>
          </ac:spMkLst>
        </pc:spChg>
        <pc:spChg chg="mod">
          <ac:chgData name="Florina-Catalina Asaftei (2026200)" userId="S::2026200@student.uwtsd.ac.uk::f129ce68-9e69-4a9e-99c7-ba9619efdab6" providerId="AD" clId="Web-{52FA4219-7C1E-748D-E81B-2EDEE84C155C}" dt="2021-11-09T14:55:49.851" v="965" actId="20577"/>
          <ac:spMkLst>
            <pc:docMk/>
            <pc:sldMk cId="648669264" sldId="264"/>
            <ac:spMk id="3" creationId="{42535ED8-B013-4099-8334-1DA6911E2049}"/>
          </ac:spMkLst>
        </pc:spChg>
      </pc:sldChg>
      <pc:sldChg chg="new del">
        <pc:chgData name="Florina-Catalina Asaftei (2026200)" userId="S::2026200@student.uwtsd.ac.uk::f129ce68-9e69-4a9e-99c7-ba9619efdab6" providerId="AD" clId="Web-{52FA4219-7C1E-748D-E81B-2EDEE84C155C}" dt="2021-11-09T14:41:33.989" v="668"/>
        <pc:sldMkLst>
          <pc:docMk/>
          <pc:sldMk cId="2677053189" sldId="264"/>
        </pc:sldMkLst>
      </pc:sldChg>
    </pc:docChg>
  </pc:docChgLst>
  <pc:docChgLst>
    <pc:chgData name="Florina-Catalina Asaftei (2026200)" userId="S::2026200@student.uwtsd.ac.uk::f129ce68-9e69-4a9e-99c7-ba9619efdab6" providerId="AD" clId="Web-{88BD33BD-8274-9E00-6887-1E3FA901005C}"/>
    <pc:docChg chg="mod addSld delSld modSld addMainMaster delMainMaster">
      <pc:chgData name="Florina-Catalina Asaftei (2026200)" userId="S::2026200@student.uwtsd.ac.uk::f129ce68-9e69-4a9e-99c7-ba9619efdab6" providerId="AD" clId="Web-{88BD33BD-8274-9E00-6887-1E3FA901005C}" dt="2021-11-09T14:41:02.977" v="1100" actId="20577"/>
      <pc:docMkLst>
        <pc:docMk/>
      </pc:docMkLst>
      <pc:sldChg chg="addSp modSp mod modClrScheme addAnim setClrOvrMap chgLayout">
        <pc:chgData name="Florina-Catalina Asaftei (2026200)" userId="S::2026200@student.uwtsd.ac.uk::f129ce68-9e69-4a9e-99c7-ba9619efdab6" providerId="AD" clId="Web-{88BD33BD-8274-9E00-6887-1E3FA901005C}" dt="2021-11-09T11:03:29.066" v="681" actId="20577"/>
        <pc:sldMkLst>
          <pc:docMk/>
          <pc:sldMk cId="109857222" sldId="256"/>
        </pc:sldMkLst>
        <pc:spChg chg="mod ord">
          <ac:chgData name="Florina-Catalina Asaftei (2026200)" userId="S::2026200@student.uwtsd.ac.uk::f129ce68-9e69-4a9e-99c7-ba9619efdab6" providerId="AD" clId="Web-{88BD33BD-8274-9E00-6887-1E3FA901005C}" dt="2021-11-09T11:03:29.066" v="681" actId="20577"/>
          <ac:spMkLst>
            <pc:docMk/>
            <pc:sldMk cId="109857222" sldId="256"/>
            <ac:spMk id="2" creationId="{00000000-0000-0000-0000-000000000000}"/>
          </ac:spMkLst>
        </pc:spChg>
        <pc:spChg chg="add">
          <ac:chgData name="Florina-Catalina Asaftei (2026200)" userId="S::2026200@student.uwtsd.ac.uk::f129ce68-9e69-4a9e-99c7-ba9619efdab6" providerId="AD" clId="Web-{88BD33BD-8274-9E00-6887-1E3FA901005C}" dt="2021-11-09T10:03:09.445" v="1"/>
          <ac:spMkLst>
            <pc:docMk/>
            <pc:sldMk cId="109857222" sldId="256"/>
            <ac:spMk id="6" creationId="{147E635D-C3B4-465B-AF24-991B6BF63C49}"/>
          </ac:spMkLst>
        </pc:spChg>
        <pc:spChg chg="add">
          <ac:chgData name="Florina-Catalina Asaftei (2026200)" userId="S::2026200@student.uwtsd.ac.uk::f129ce68-9e69-4a9e-99c7-ba9619efdab6" providerId="AD" clId="Web-{88BD33BD-8274-9E00-6887-1E3FA901005C}" dt="2021-11-09T10:03:09.445" v="1"/>
          <ac:spMkLst>
            <pc:docMk/>
            <pc:sldMk cId="109857222" sldId="256"/>
            <ac:spMk id="8" creationId="{14E56C4B-C9E0-4F01-AF43-E69279A06A1C}"/>
          </ac:spMkLst>
        </pc:spChg>
        <pc:spChg chg="add">
          <ac:chgData name="Florina-Catalina Asaftei (2026200)" userId="S::2026200@student.uwtsd.ac.uk::f129ce68-9e69-4a9e-99c7-ba9619efdab6" providerId="AD" clId="Web-{88BD33BD-8274-9E00-6887-1E3FA901005C}" dt="2021-11-09T10:03:09.445" v="1"/>
          <ac:spMkLst>
            <pc:docMk/>
            <pc:sldMk cId="109857222" sldId="256"/>
            <ac:spMk id="17" creationId="{8C654A17-56DA-4921-A42B-DE255FA66365}"/>
          </ac:spMkLst>
        </pc:spChg>
        <pc:picChg chg="mod">
          <ac:chgData name="Florina-Catalina Asaftei (2026200)" userId="S::2026200@student.uwtsd.ac.uk::f129ce68-9e69-4a9e-99c7-ba9619efdab6" providerId="AD" clId="Web-{88BD33BD-8274-9E00-6887-1E3FA901005C}" dt="2021-11-09T10:03:09.445" v="1"/>
          <ac:picMkLst>
            <pc:docMk/>
            <pc:sldMk cId="109857222" sldId="256"/>
            <ac:picMk id="4" creationId="{B7C16680-A840-438A-9E57-D3B121FE0F8B}"/>
          </ac:picMkLst>
        </pc:picChg>
        <pc:picChg chg="add">
          <ac:chgData name="Florina-Catalina Asaftei (2026200)" userId="S::2026200@student.uwtsd.ac.uk::f129ce68-9e69-4a9e-99c7-ba9619efdab6" providerId="AD" clId="Web-{88BD33BD-8274-9E00-6887-1E3FA901005C}" dt="2021-11-09T10:03:09.445" v="1"/>
          <ac:picMkLst>
            <pc:docMk/>
            <pc:sldMk cId="109857222" sldId="256"/>
            <ac:picMk id="7" creationId="{4A0623D0-396B-499E-BBFB-C17F1BB0F2DF}"/>
          </ac:picMkLst>
        </pc:picChg>
        <pc:picChg chg="add">
          <ac:chgData name="Florina-Catalina Asaftei (2026200)" userId="S::2026200@student.uwtsd.ac.uk::f129ce68-9e69-4a9e-99c7-ba9619efdab6" providerId="AD" clId="Web-{88BD33BD-8274-9E00-6887-1E3FA901005C}" dt="2021-11-09T10:03:09.445" v="1"/>
          <ac:picMkLst>
            <pc:docMk/>
            <pc:sldMk cId="109857222" sldId="256"/>
            <ac:picMk id="15" creationId="{6CCFC05F-DF0D-4B1B-8FD8-51B508CBCF22}"/>
          </ac:picMkLst>
        </pc:picChg>
      </pc:sldChg>
      <pc:sldChg chg="addSp delSp modSp mod setBg modClrScheme delDesignElem chgLayout">
        <pc:chgData name="Florina-Catalina Asaftei (2026200)" userId="S::2026200@student.uwtsd.ac.uk::f129ce68-9e69-4a9e-99c7-ba9619efdab6" providerId="AD" clId="Web-{88BD33BD-8274-9E00-6887-1E3FA901005C}" dt="2021-11-09T10:28:22.389" v="317" actId="20577"/>
        <pc:sldMkLst>
          <pc:docMk/>
          <pc:sldMk cId="2629646348" sldId="257"/>
        </pc:sldMkLst>
        <pc:spChg chg="mod ord">
          <ac:chgData name="Florina-Catalina Asaftei (2026200)" userId="S::2026200@student.uwtsd.ac.uk::f129ce68-9e69-4a9e-99c7-ba9619efdab6" providerId="AD" clId="Web-{88BD33BD-8274-9E00-6887-1E3FA901005C}" dt="2021-11-09T10:04:39.619" v="8"/>
          <ac:spMkLst>
            <pc:docMk/>
            <pc:sldMk cId="2629646348" sldId="257"/>
            <ac:spMk id="2" creationId="{85C1AC85-28CA-40B6-96FA-217F46790B81}"/>
          </ac:spMkLst>
        </pc:spChg>
        <pc:spChg chg="add del">
          <ac:chgData name="Florina-Catalina Asaftei (2026200)" userId="S::2026200@student.uwtsd.ac.uk::f129ce68-9e69-4a9e-99c7-ba9619efdab6" providerId="AD" clId="Web-{88BD33BD-8274-9E00-6887-1E3FA901005C}" dt="2021-11-09T10:04:39.556" v="7"/>
          <ac:spMkLst>
            <pc:docMk/>
            <pc:sldMk cId="2629646348" sldId="257"/>
            <ac:spMk id="14" creationId="{936FA072-D541-4EE8-9DC6-513AAB2B95D4}"/>
          </ac:spMkLst>
        </pc:spChg>
        <pc:spChg chg="del">
          <ac:chgData name="Florina-Catalina Asaftei (2026200)" userId="S::2026200@student.uwtsd.ac.uk::f129ce68-9e69-4a9e-99c7-ba9619efdab6" providerId="AD" clId="Web-{88BD33BD-8274-9E00-6887-1E3FA901005C}" dt="2021-11-09T10:02:56.320" v="0"/>
          <ac:spMkLst>
            <pc:docMk/>
            <pc:sldMk cId="2629646348" sldId="257"/>
            <ac:spMk id="17" creationId="{54961F17-D0E4-4576-8697-C062B28F32CF}"/>
          </ac:spMkLst>
        </pc:spChg>
        <pc:spChg chg="add del">
          <ac:chgData name="Florina-Catalina Asaftei (2026200)" userId="S::2026200@student.uwtsd.ac.uk::f129ce68-9e69-4a9e-99c7-ba9619efdab6" providerId="AD" clId="Web-{88BD33BD-8274-9E00-6887-1E3FA901005C}" dt="2021-11-09T10:04:39.556" v="7"/>
          <ac:spMkLst>
            <pc:docMk/>
            <pc:sldMk cId="2629646348" sldId="257"/>
            <ac:spMk id="22" creationId="{3BA6DFAF-5481-41C3-BB7F-CE46BC3AC3EA}"/>
          </ac:spMkLst>
        </pc:spChg>
        <pc:spChg chg="del">
          <ac:chgData name="Florina-Catalina Asaftei (2026200)" userId="S::2026200@student.uwtsd.ac.uk::f129ce68-9e69-4a9e-99c7-ba9619efdab6" providerId="AD" clId="Web-{88BD33BD-8274-9E00-6887-1E3FA901005C}" dt="2021-11-09T10:02:56.320" v="0"/>
          <ac:spMkLst>
            <pc:docMk/>
            <pc:sldMk cId="2629646348" sldId="257"/>
            <ac:spMk id="23" creationId="{5F3ADA23-8B3C-4029-923E-81303CBEA190}"/>
          </ac:spMkLst>
        </pc:spChg>
        <pc:spChg chg="add del">
          <ac:chgData name="Florina-Catalina Asaftei (2026200)" userId="S::2026200@student.uwtsd.ac.uk::f129ce68-9e69-4a9e-99c7-ba9619efdab6" providerId="AD" clId="Web-{88BD33BD-8274-9E00-6887-1E3FA901005C}" dt="2021-11-09T10:04:39.556" v="7"/>
          <ac:spMkLst>
            <pc:docMk/>
            <pc:sldMk cId="2629646348" sldId="257"/>
            <ac:spMk id="24" creationId="{1CA9134B-18C1-42D4-BB52-51F579E8F961}"/>
          </ac:spMkLst>
        </pc:spChg>
        <pc:spChg chg="del">
          <ac:chgData name="Florina-Catalina Asaftei (2026200)" userId="S::2026200@student.uwtsd.ac.uk::f129ce68-9e69-4a9e-99c7-ba9619efdab6" providerId="AD" clId="Web-{88BD33BD-8274-9E00-6887-1E3FA901005C}" dt="2021-11-09T10:02:56.320" v="0"/>
          <ac:spMkLst>
            <pc:docMk/>
            <pc:sldMk cId="2629646348" sldId="257"/>
            <ac:spMk id="25" creationId="{39EAE543-FFF6-43C7-AD71-A9856C6E7C89}"/>
          </ac:spMkLst>
        </pc:spChg>
        <pc:spChg chg="add">
          <ac:chgData name="Florina-Catalina Asaftei (2026200)" userId="S::2026200@student.uwtsd.ac.uk::f129ce68-9e69-4a9e-99c7-ba9619efdab6" providerId="AD" clId="Web-{88BD33BD-8274-9E00-6887-1E3FA901005C}" dt="2021-11-09T10:04:39.619" v="8"/>
          <ac:spMkLst>
            <pc:docMk/>
            <pc:sldMk cId="2629646348" sldId="257"/>
            <ac:spMk id="26" creationId="{936FA072-D541-4EE8-9DC6-513AAB2B95D4}"/>
          </ac:spMkLst>
        </pc:spChg>
        <pc:spChg chg="del">
          <ac:chgData name="Florina-Catalina Asaftei (2026200)" userId="S::2026200@student.uwtsd.ac.uk::f129ce68-9e69-4a9e-99c7-ba9619efdab6" providerId="AD" clId="Web-{88BD33BD-8274-9E00-6887-1E3FA901005C}" dt="2021-11-09T10:02:56.320" v="0"/>
          <ac:spMkLst>
            <pc:docMk/>
            <pc:sldMk cId="2629646348" sldId="257"/>
            <ac:spMk id="27" creationId="{8D7E355E-8304-4C50-B384-7DAC68D87CEC}"/>
          </ac:spMkLst>
        </pc:spChg>
        <pc:spChg chg="del">
          <ac:chgData name="Florina-Catalina Asaftei (2026200)" userId="S::2026200@student.uwtsd.ac.uk::f129ce68-9e69-4a9e-99c7-ba9619efdab6" providerId="AD" clId="Web-{88BD33BD-8274-9E00-6887-1E3FA901005C}" dt="2021-11-09T10:02:56.320" v="0"/>
          <ac:spMkLst>
            <pc:docMk/>
            <pc:sldMk cId="2629646348" sldId="257"/>
            <ac:spMk id="29" creationId="{0178E784-3C81-4963-ACD9-58EF41CE826D}"/>
          </ac:spMkLst>
        </pc:spChg>
        <pc:spChg chg="add">
          <ac:chgData name="Florina-Catalina Asaftei (2026200)" userId="S::2026200@student.uwtsd.ac.uk::f129ce68-9e69-4a9e-99c7-ba9619efdab6" providerId="AD" clId="Web-{88BD33BD-8274-9E00-6887-1E3FA901005C}" dt="2021-11-09T10:04:39.619" v="8"/>
          <ac:spMkLst>
            <pc:docMk/>
            <pc:sldMk cId="2629646348" sldId="257"/>
            <ac:spMk id="30" creationId="{3BA6DFAF-5481-41C3-BB7F-CE46BC3AC3EA}"/>
          </ac:spMkLst>
        </pc:spChg>
        <pc:spChg chg="add">
          <ac:chgData name="Florina-Catalina Asaftei (2026200)" userId="S::2026200@student.uwtsd.ac.uk::f129ce68-9e69-4a9e-99c7-ba9619efdab6" providerId="AD" clId="Web-{88BD33BD-8274-9E00-6887-1E3FA901005C}" dt="2021-11-09T10:04:39.619" v="8"/>
          <ac:spMkLst>
            <pc:docMk/>
            <pc:sldMk cId="2629646348" sldId="257"/>
            <ac:spMk id="31" creationId="{1CA9134B-18C1-42D4-BB52-51F579E8F961}"/>
          </ac:spMkLst>
        </pc:spChg>
        <pc:graphicFrameChg chg="mod ord modGraphic">
          <ac:chgData name="Florina-Catalina Asaftei (2026200)" userId="S::2026200@student.uwtsd.ac.uk::f129ce68-9e69-4a9e-99c7-ba9619efdab6" providerId="AD" clId="Web-{88BD33BD-8274-9E00-6887-1E3FA901005C}" dt="2021-11-09T10:28:22.389" v="317" actId="20577"/>
          <ac:graphicFrameMkLst>
            <pc:docMk/>
            <pc:sldMk cId="2629646348" sldId="257"/>
            <ac:graphicFrameMk id="12" creationId="{D41E737F-977F-4A51-901A-121CDEC3099B}"/>
          </ac:graphicFrameMkLst>
        </pc:graphicFrameChg>
        <pc:picChg chg="add del">
          <ac:chgData name="Florina-Catalina Asaftei (2026200)" userId="S::2026200@student.uwtsd.ac.uk::f129ce68-9e69-4a9e-99c7-ba9619efdab6" providerId="AD" clId="Web-{88BD33BD-8274-9E00-6887-1E3FA901005C}" dt="2021-11-09T10:04:39.556" v="7"/>
          <ac:picMkLst>
            <pc:docMk/>
            <pc:sldMk cId="2629646348" sldId="257"/>
            <ac:picMk id="15" creationId="{2BD4AA0B-889E-42F1-8C61-06B590988062}"/>
          </ac:picMkLst>
        </pc:picChg>
        <pc:picChg chg="del">
          <ac:chgData name="Florina-Catalina Asaftei (2026200)" userId="S::2026200@student.uwtsd.ac.uk::f129ce68-9e69-4a9e-99c7-ba9619efdab6" providerId="AD" clId="Web-{88BD33BD-8274-9E00-6887-1E3FA901005C}" dt="2021-11-09T10:02:56.320" v="0"/>
          <ac:picMkLst>
            <pc:docMk/>
            <pc:sldMk cId="2629646348" sldId="257"/>
            <ac:picMk id="19" creationId="{02DF1AEC-0327-4A10-AED3-E227ACAEBC5D}"/>
          </ac:picMkLst>
        </pc:picChg>
        <pc:picChg chg="del">
          <ac:chgData name="Florina-Catalina Asaftei (2026200)" userId="S::2026200@student.uwtsd.ac.uk::f129ce68-9e69-4a9e-99c7-ba9619efdab6" providerId="AD" clId="Web-{88BD33BD-8274-9E00-6887-1E3FA901005C}" dt="2021-11-09T10:02:56.320" v="0"/>
          <ac:picMkLst>
            <pc:docMk/>
            <pc:sldMk cId="2629646348" sldId="257"/>
            <ac:picMk id="21" creationId="{C839742D-6F41-4E7D-9C32-1D9825B40F2F}"/>
          </ac:picMkLst>
        </pc:picChg>
        <pc:picChg chg="add">
          <ac:chgData name="Florina-Catalina Asaftei (2026200)" userId="S::2026200@student.uwtsd.ac.uk::f129ce68-9e69-4a9e-99c7-ba9619efdab6" providerId="AD" clId="Web-{88BD33BD-8274-9E00-6887-1E3FA901005C}" dt="2021-11-09T10:04:39.619" v="8"/>
          <ac:picMkLst>
            <pc:docMk/>
            <pc:sldMk cId="2629646348" sldId="257"/>
            <ac:picMk id="28" creationId="{2BD4AA0B-889E-42F1-8C61-06B590988062}"/>
          </ac:picMkLst>
        </pc:picChg>
      </pc:sldChg>
      <pc:sldChg chg="modSp mod modClrScheme chgLayout">
        <pc:chgData name="Florina-Catalina Asaftei (2026200)" userId="S::2026200@student.uwtsd.ac.uk::f129ce68-9e69-4a9e-99c7-ba9619efdab6" providerId="AD" clId="Web-{88BD33BD-8274-9E00-6887-1E3FA901005C}" dt="2021-11-09T10:02:56.320" v="0"/>
        <pc:sldMkLst>
          <pc:docMk/>
          <pc:sldMk cId="1008431030" sldId="258"/>
        </pc:sldMkLst>
        <pc:spChg chg="mod ord">
          <ac:chgData name="Florina-Catalina Asaftei (2026200)" userId="S::2026200@student.uwtsd.ac.uk::f129ce68-9e69-4a9e-99c7-ba9619efdab6" providerId="AD" clId="Web-{88BD33BD-8274-9E00-6887-1E3FA901005C}" dt="2021-11-09T10:02:56.320" v="0"/>
          <ac:spMkLst>
            <pc:docMk/>
            <pc:sldMk cId="1008431030" sldId="258"/>
            <ac:spMk id="2" creationId="{0D45BC81-2D2E-49B5-9F8A-C772F35A5E25}"/>
          </ac:spMkLst>
        </pc:spChg>
        <pc:picChg chg="mod ord">
          <ac:chgData name="Florina-Catalina Asaftei (2026200)" userId="S::2026200@student.uwtsd.ac.uk::f129ce68-9e69-4a9e-99c7-ba9619efdab6" providerId="AD" clId="Web-{88BD33BD-8274-9E00-6887-1E3FA901005C}" dt="2021-11-09T10:02:56.320" v="0"/>
          <ac:picMkLst>
            <pc:docMk/>
            <pc:sldMk cId="1008431030" sldId="258"/>
            <ac:picMk id="4" creationId="{D7330D2F-B29D-4FCB-9E01-1C379117E79F}"/>
          </ac:picMkLst>
        </pc:picChg>
      </pc:sldChg>
      <pc:sldChg chg="addSp delSp modSp mod setBg modClrScheme setClrOvrMap chgLayout">
        <pc:chgData name="Florina-Catalina Asaftei (2026200)" userId="S::2026200@student.uwtsd.ac.uk::f129ce68-9e69-4a9e-99c7-ba9619efdab6" providerId="AD" clId="Web-{88BD33BD-8274-9E00-6887-1E3FA901005C}" dt="2021-11-09T10:25:53.135" v="308"/>
        <pc:sldMkLst>
          <pc:docMk/>
          <pc:sldMk cId="673110805" sldId="259"/>
        </pc:sldMkLst>
        <pc:spChg chg="mod ord">
          <ac:chgData name="Florina-Catalina Asaftei (2026200)" userId="S::2026200@student.uwtsd.ac.uk::f129ce68-9e69-4a9e-99c7-ba9619efdab6" providerId="AD" clId="Web-{88BD33BD-8274-9E00-6887-1E3FA901005C}" dt="2021-11-09T10:07:11.966" v="46" actId="20577"/>
          <ac:spMkLst>
            <pc:docMk/>
            <pc:sldMk cId="673110805" sldId="259"/>
            <ac:spMk id="2" creationId="{36C08382-C461-4BBD-A5E0-69738717EB5E}"/>
          </ac:spMkLst>
        </pc:spChg>
        <pc:spChg chg="add del mod ord">
          <ac:chgData name="Florina-Catalina Asaftei (2026200)" userId="S::2026200@student.uwtsd.ac.uk::f129ce68-9e69-4a9e-99c7-ba9619efdab6" providerId="AD" clId="Web-{88BD33BD-8274-9E00-6887-1E3FA901005C}" dt="2021-11-09T10:08:01.421" v="47"/>
          <ac:spMkLst>
            <pc:docMk/>
            <pc:sldMk cId="673110805" sldId="259"/>
            <ac:spMk id="3" creationId="{FD827472-8D69-4BA2-9AE6-2DA8F16683F0}"/>
          </ac:spMkLst>
        </pc:spChg>
        <pc:spChg chg="add">
          <ac:chgData name="Florina-Catalina Asaftei (2026200)" userId="S::2026200@student.uwtsd.ac.uk::f129ce68-9e69-4a9e-99c7-ba9619efdab6" providerId="AD" clId="Web-{88BD33BD-8274-9E00-6887-1E3FA901005C}" dt="2021-11-09T10:06:58.685" v="40"/>
          <ac:spMkLst>
            <pc:docMk/>
            <pc:sldMk cId="673110805" sldId="259"/>
            <ac:spMk id="6" creationId="{92806DFD-E192-42CC-B190-3C4C95B8FF4E}"/>
          </ac:spMkLst>
        </pc:spChg>
        <pc:spChg chg="add">
          <ac:chgData name="Florina-Catalina Asaftei (2026200)" userId="S::2026200@student.uwtsd.ac.uk::f129ce68-9e69-4a9e-99c7-ba9619efdab6" providerId="AD" clId="Web-{88BD33BD-8274-9E00-6887-1E3FA901005C}" dt="2021-11-09T10:06:58.685" v="40"/>
          <ac:spMkLst>
            <pc:docMk/>
            <pc:sldMk cId="673110805" sldId="259"/>
            <ac:spMk id="7" creationId="{BB17FFD2-DBC7-4ABB-B2A0-7E18EC1B8074}"/>
          </ac:spMkLst>
        </pc:spChg>
        <pc:spChg chg="add del">
          <ac:chgData name="Florina-Catalina Asaftei (2026200)" userId="S::2026200@student.uwtsd.ac.uk::f129ce68-9e69-4a9e-99c7-ba9619efdab6" providerId="AD" clId="Web-{88BD33BD-8274-9E00-6887-1E3FA901005C}" dt="2021-11-09T10:06:58.669" v="39"/>
          <ac:spMkLst>
            <pc:docMk/>
            <pc:sldMk cId="673110805" sldId="259"/>
            <ac:spMk id="12" creationId="{80E82CC2-31B4-4592-9C30-6A975D5DEB5B}"/>
          </ac:spMkLst>
        </pc:spChg>
        <pc:spChg chg="add del mod">
          <ac:chgData name="Florina-Catalina Asaftei (2026200)" userId="S::2026200@student.uwtsd.ac.uk::f129ce68-9e69-4a9e-99c7-ba9619efdab6" providerId="AD" clId="Web-{88BD33BD-8274-9E00-6887-1E3FA901005C}" dt="2021-11-09T10:08:46.297" v="53"/>
          <ac:spMkLst>
            <pc:docMk/>
            <pc:sldMk cId="673110805" sldId="259"/>
            <ac:spMk id="13" creationId="{55DD813B-81BC-4E14-818A-D323F084AF5D}"/>
          </ac:spMkLst>
        </pc:spChg>
        <pc:spChg chg="add del">
          <ac:chgData name="Florina-Catalina Asaftei (2026200)" userId="S::2026200@student.uwtsd.ac.uk::f129ce68-9e69-4a9e-99c7-ba9619efdab6" providerId="AD" clId="Web-{88BD33BD-8274-9E00-6887-1E3FA901005C}" dt="2021-11-09T10:06:58.669" v="39"/>
          <ac:spMkLst>
            <pc:docMk/>
            <pc:sldMk cId="673110805" sldId="259"/>
            <ac:spMk id="14" creationId="{198CE383-5E7E-4B66-B52A-B492AE0F10A5}"/>
          </ac:spMkLst>
        </pc:spChg>
        <pc:spChg chg="add del">
          <ac:chgData name="Florina-Catalina Asaftei (2026200)" userId="S::2026200@student.uwtsd.ac.uk::f129ce68-9e69-4a9e-99c7-ba9619efdab6" providerId="AD" clId="Web-{88BD33BD-8274-9E00-6887-1E3FA901005C}" dt="2021-11-09T10:06:58.669" v="39"/>
          <ac:spMkLst>
            <pc:docMk/>
            <pc:sldMk cId="673110805" sldId="259"/>
            <ac:spMk id="16" creationId="{9D185A96-18D7-4084-8117-F60559EB2EC0}"/>
          </ac:spMkLst>
        </pc:spChg>
        <pc:spChg chg="add del">
          <ac:chgData name="Florina-Catalina Asaftei (2026200)" userId="S::2026200@student.uwtsd.ac.uk::f129ce68-9e69-4a9e-99c7-ba9619efdab6" providerId="AD" clId="Web-{88BD33BD-8274-9E00-6887-1E3FA901005C}" dt="2021-11-09T10:06:58.669" v="39"/>
          <ac:spMkLst>
            <pc:docMk/>
            <pc:sldMk cId="673110805" sldId="259"/>
            <ac:spMk id="18" creationId="{EA34A425-32DC-4467-9A4A-9176EC369276}"/>
          </ac:spMkLst>
        </pc:spChg>
        <pc:spChg chg="add del">
          <ac:chgData name="Florina-Catalina Asaftei (2026200)" userId="S::2026200@student.uwtsd.ac.uk::f129ce68-9e69-4a9e-99c7-ba9619efdab6" providerId="AD" clId="Web-{88BD33BD-8274-9E00-6887-1E3FA901005C}" dt="2021-11-09T10:06:58.669" v="39"/>
          <ac:spMkLst>
            <pc:docMk/>
            <pc:sldMk cId="673110805" sldId="259"/>
            <ac:spMk id="20" creationId="{1BF53389-3CCE-4DFA-9F44-1093CA4DBEA2}"/>
          </ac:spMkLst>
        </pc:spChg>
        <pc:spChg chg="add del">
          <ac:chgData name="Florina-Catalina Asaftei (2026200)" userId="S::2026200@student.uwtsd.ac.uk::f129ce68-9e69-4a9e-99c7-ba9619efdab6" providerId="AD" clId="Web-{88BD33BD-8274-9E00-6887-1E3FA901005C}" dt="2021-11-09T10:06:58.669" v="39"/>
          <ac:spMkLst>
            <pc:docMk/>
            <pc:sldMk cId="673110805" sldId="259"/>
            <ac:spMk id="22" creationId="{D0BE3D13-5BE5-4B05-AFCF-2A2E059D29F8}"/>
          </ac:spMkLst>
        </pc:spChg>
        <pc:spChg chg="add del">
          <ac:chgData name="Florina-Catalina Asaftei (2026200)" userId="S::2026200@student.uwtsd.ac.uk::f129ce68-9e69-4a9e-99c7-ba9619efdab6" providerId="AD" clId="Web-{88BD33BD-8274-9E00-6887-1E3FA901005C}" dt="2021-11-09T10:06:58.669" v="39"/>
          <ac:spMkLst>
            <pc:docMk/>
            <pc:sldMk cId="673110805" sldId="259"/>
            <ac:spMk id="24" creationId="{1AC85C80-0175-4214-A13D-03C224658C16}"/>
          </ac:spMkLst>
        </pc:spChg>
        <pc:spChg chg="add del">
          <ac:chgData name="Florina-Catalina Asaftei (2026200)" userId="S::2026200@student.uwtsd.ac.uk::f129ce68-9e69-4a9e-99c7-ba9619efdab6" providerId="AD" clId="Web-{88BD33BD-8274-9E00-6887-1E3FA901005C}" dt="2021-11-09T10:06:58.669" v="39"/>
          <ac:spMkLst>
            <pc:docMk/>
            <pc:sldMk cId="673110805" sldId="259"/>
            <ac:spMk id="28" creationId="{76562092-3AA7-4EF0-9007-C44F879A1308}"/>
          </ac:spMkLst>
        </pc:spChg>
        <pc:spChg chg="add del">
          <ac:chgData name="Florina-Catalina Asaftei (2026200)" userId="S::2026200@student.uwtsd.ac.uk::f129ce68-9e69-4a9e-99c7-ba9619efdab6" providerId="AD" clId="Web-{88BD33BD-8274-9E00-6887-1E3FA901005C}" dt="2021-11-09T10:06:58.669" v="39"/>
          <ac:spMkLst>
            <pc:docMk/>
            <pc:sldMk cId="673110805" sldId="259"/>
            <ac:spMk id="30" creationId="{9232A0FC-3B0E-4DD1-9C3E-9C8C8CA6D103}"/>
          </ac:spMkLst>
        </pc:spChg>
        <pc:graphicFrameChg chg="add del mod ord modGraphic">
          <ac:chgData name="Florina-Catalina Asaftei (2026200)" userId="S::2026200@student.uwtsd.ac.uk::f129ce68-9e69-4a9e-99c7-ba9619efdab6" providerId="AD" clId="Web-{88BD33BD-8274-9E00-6887-1E3FA901005C}" dt="2021-11-09T10:08:39.406" v="52"/>
          <ac:graphicFrameMkLst>
            <pc:docMk/>
            <pc:sldMk cId="673110805" sldId="259"/>
            <ac:graphicFrameMk id="4" creationId="{E695025B-DECF-448A-A6B2-4FB1C870CCDC}"/>
          </ac:graphicFrameMkLst>
        </pc:graphicFrameChg>
        <pc:graphicFrameChg chg="add mod ord modGraphic">
          <ac:chgData name="Florina-Catalina Asaftei (2026200)" userId="S::2026200@student.uwtsd.ac.uk::f129ce68-9e69-4a9e-99c7-ba9619efdab6" providerId="AD" clId="Web-{88BD33BD-8274-9E00-6887-1E3FA901005C}" dt="2021-11-09T10:25:53.135" v="308"/>
          <ac:graphicFrameMkLst>
            <pc:docMk/>
            <pc:sldMk cId="673110805" sldId="259"/>
            <ac:graphicFrameMk id="15" creationId="{3663BCF7-6EA1-4989-AEEC-06E343181694}"/>
          </ac:graphicFrameMkLst>
        </pc:graphicFrameChg>
        <pc:picChg chg="add">
          <ac:chgData name="Florina-Catalina Asaftei (2026200)" userId="S::2026200@student.uwtsd.ac.uk::f129ce68-9e69-4a9e-99c7-ba9619efdab6" providerId="AD" clId="Web-{88BD33BD-8274-9E00-6887-1E3FA901005C}" dt="2021-11-09T10:06:58.685" v="40"/>
          <ac:picMkLst>
            <pc:docMk/>
            <pc:sldMk cId="673110805" sldId="259"/>
            <ac:picMk id="5" creationId="{0214283E-D7B4-49E9-932E-D7F2A2847F1F}"/>
          </ac:picMkLst>
        </pc:picChg>
        <pc:picChg chg="add del">
          <ac:chgData name="Florina-Catalina Asaftei (2026200)" userId="S::2026200@student.uwtsd.ac.uk::f129ce68-9e69-4a9e-99c7-ba9619efdab6" providerId="AD" clId="Web-{88BD33BD-8274-9E00-6887-1E3FA901005C}" dt="2021-11-09T10:06:58.669" v="39"/>
          <ac:picMkLst>
            <pc:docMk/>
            <pc:sldMk cId="673110805" sldId="259"/>
            <ac:picMk id="8" creationId="{2049A0C8-4DD4-4ABB-A614-2328477652AC}"/>
          </ac:picMkLst>
        </pc:picChg>
        <pc:picChg chg="add del">
          <ac:chgData name="Florina-Catalina Asaftei (2026200)" userId="S::2026200@student.uwtsd.ac.uk::f129ce68-9e69-4a9e-99c7-ba9619efdab6" providerId="AD" clId="Web-{88BD33BD-8274-9E00-6887-1E3FA901005C}" dt="2021-11-09T10:06:58.669" v="39"/>
          <ac:picMkLst>
            <pc:docMk/>
            <pc:sldMk cId="673110805" sldId="259"/>
            <ac:picMk id="10" creationId="{0F6A325A-2919-4123-9174-54EABC5A03AC}"/>
          </ac:picMkLst>
        </pc:picChg>
        <pc:picChg chg="add del">
          <ac:chgData name="Florina-Catalina Asaftei (2026200)" userId="S::2026200@student.uwtsd.ac.uk::f129ce68-9e69-4a9e-99c7-ba9619efdab6" providerId="AD" clId="Web-{88BD33BD-8274-9E00-6887-1E3FA901005C}" dt="2021-11-09T10:06:58.669" v="39"/>
          <ac:picMkLst>
            <pc:docMk/>
            <pc:sldMk cId="673110805" sldId="259"/>
            <ac:picMk id="26" creationId="{15ADB788-8569-409E-862D-665AD53C9904}"/>
          </ac:picMkLst>
        </pc:picChg>
        <pc:cxnChg chg="add">
          <ac:chgData name="Florina-Catalina Asaftei (2026200)" userId="S::2026200@student.uwtsd.ac.uk::f129ce68-9e69-4a9e-99c7-ba9619efdab6" providerId="AD" clId="Web-{88BD33BD-8274-9E00-6887-1E3FA901005C}" dt="2021-11-09T10:06:58.685" v="40"/>
          <ac:cxnSpMkLst>
            <pc:docMk/>
            <pc:sldMk cId="673110805" sldId="259"/>
            <ac:cxnSpMk id="9" creationId="{7FA45ACF-DABA-410D-9663-DACA842E6B63}"/>
          </ac:cxnSpMkLst>
        </pc:cxnChg>
      </pc:sldChg>
      <pc:sldChg chg="addSp delSp modSp new del">
        <pc:chgData name="Florina-Catalina Asaftei (2026200)" userId="S::2026200@student.uwtsd.ac.uk::f129ce68-9e69-4a9e-99c7-ba9619efdab6" providerId="AD" clId="Web-{88BD33BD-8274-9E00-6887-1E3FA901005C}" dt="2021-11-09T10:44:17.068" v="651"/>
        <pc:sldMkLst>
          <pc:docMk/>
          <pc:sldMk cId="1392587900" sldId="260"/>
        </pc:sldMkLst>
        <pc:spChg chg="del">
          <ac:chgData name="Florina-Catalina Asaftei (2026200)" userId="S::2026200@student.uwtsd.ac.uk::f129ce68-9e69-4a9e-99c7-ba9619efdab6" providerId="AD" clId="Web-{88BD33BD-8274-9E00-6887-1E3FA901005C}" dt="2021-11-09T10:39:37.311" v="506"/>
          <ac:spMkLst>
            <pc:docMk/>
            <pc:sldMk cId="1392587900" sldId="260"/>
            <ac:spMk id="3" creationId="{0250B183-F1C0-4760-B627-192B5787A299}"/>
          </ac:spMkLst>
        </pc:spChg>
        <pc:spChg chg="add del mod">
          <ac:chgData name="Florina-Catalina Asaftei (2026200)" userId="S::2026200@student.uwtsd.ac.uk::f129ce68-9e69-4a9e-99c7-ba9619efdab6" providerId="AD" clId="Web-{88BD33BD-8274-9E00-6887-1E3FA901005C}" dt="2021-11-09T10:43:34.239" v="650"/>
          <ac:spMkLst>
            <pc:docMk/>
            <pc:sldMk cId="1392587900" sldId="260"/>
            <ac:spMk id="744" creationId="{39F5BB7D-5D86-441A-B030-94E16BC20CD6}"/>
          </ac:spMkLst>
        </pc:spChg>
        <pc:graphicFrameChg chg="add del mod ord modGraphic">
          <ac:chgData name="Florina-Catalina Asaftei (2026200)" userId="S::2026200@student.uwtsd.ac.uk::f129ce68-9e69-4a9e-99c7-ba9619efdab6" providerId="AD" clId="Web-{88BD33BD-8274-9E00-6887-1E3FA901005C}" dt="2021-11-09T10:43:28.489" v="649"/>
          <ac:graphicFrameMkLst>
            <pc:docMk/>
            <pc:sldMk cId="1392587900" sldId="260"/>
            <ac:graphicFrameMk id="5" creationId="{B3FE147C-B7C1-4710-B7B8-38EAB25BBCC9}"/>
          </ac:graphicFrameMkLst>
        </pc:graphicFrameChg>
        <pc:graphicFrameChg chg="add mod ord modGraphic">
          <ac:chgData name="Florina-Catalina Asaftei (2026200)" userId="S::2026200@student.uwtsd.ac.uk::f129ce68-9e69-4a9e-99c7-ba9619efdab6" providerId="AD" clId="Web-{88BD33BD-8274-9E00-6887-1E3FA901005C}" dt="2021-11-09T10:43:34.239" v="650"/>
          <ac:graphicFrameMkLst>
            <pc:docMk/>
            <pc:sldMk cId="1392587900" sldId="260"/>
            <ac:graphicFrameMk id="745" creationId="{7EBA86F1-608F-4495-8B30-8C5856881310}"/>
          </ac:graphicFrameMkLst>
        </pc:graphicFrameChg>
      </pc:sldChg>
      <pc:sldChg chg="addSp delSp modSp new del mod setBg">
        <pc:chgData name="Florina-Catalina Asaftei (2026200)" userId="S::2026200@student.uwtsd.ac.uk::f129ce68-9e69-4a9e-99c7-ba9619efdab6" providerId="AD" clId="Web-{88BD33BD-8274-9E00-6887-1E3FA901005C}" dt="2021-11-09T10:39:12.983" v="504"/>
        <pc:sldMkLst>
          <pc:docMk/>
          <pc:sldMk cId="2900800937" sldId="260"/>
        </pc:sldMkLst>
        <pc:spChg chg="mod">
          <ac:chgData name="Florina-Catalina Asaftei (2026200)" userId="S::2026200@student.uwtsd.ac.uk::f129ce68-9e69-4a9e-99c7-ba9619efdab6" providerId="AD" clId="Web-{88BD33BD-8274-9E00-6887-1E3FA901005C}" dt="2021-11-09T10:39:04.139" v="503"/>
          <ac:spMkLst>
            <pc:docMk/>
            <pc:sldMk cId="2900800937" sldId="260"/>
            <ac:spMk id="2" creationId="{8758E5AF-57B3-43AF-8C50-4E674EE24D9D}"/>
          </ac:spMkLst>
        </pc:spChg>
        <pc:spChg chg="del">
          <ac:chgData name="Florina-Catalina Asaftei (2026200)" userId="S::2026200@student.uwtsd.ac.uk::f129ce68-9e69-4a9e-99c7-ba9619efdab6" providerId="AD" clId="Web-{88BD33BD-8274-9E00-6887-1E3FA901005C}" dt="2021-11-09T10:29:36.062" v="319"/>
          <ac:spMkLst>
            <pc:docMk/>
            <pc:sldMk cId="2900800937" sldId="260"/>
            <ac:spMk id="3" creationId="{5B663440-EAB3-4ABE-976F-F187FFF89EBB}"/>
          </ac:spMkLst>
        </pc:spChg>
        <pc:spChg chg="add del mod">
          <ac:chgData name="Florina-Catalina Asaftei (2026200)" userId="S::2026200@student.uwtsd.ac.uk::f129ce68-9e69-4a9e-99c7-ba9619efdab6" providerId="AD" clId="Web-{88BD33BD-8274-9E00-6887-1E3FA901005C}" dt="2021-11-09T10:30:07.329" v="321"/>
          <ac:spMkLst>
            <pc:docMk/>
            <pc:sldMk cId="2900800937" sldId="260"/>
            <ac:spMk id="12" creationId="{143BA164-690B-4690-AB04-B59AB9F2E723}"/>
          </ac:spMkLst>
        </pc:spChg>
        <pc:spChg chg="add del">
          <ac:chgData name="Florina-Catalina Asaftei (2026200)" userId="S::2026200@student.uwtsd.ac.uk::f129ce68-9e69-4a9e-99c7-ba9619efdab6" providerId="AD" clId="Web-{88BD33BD-8274-9E00-6887-1E3FA901005C}" dt="2021-11-09T10:36:28.338" v="485"/>
          <ac:spMkLst>
            <pc:docMk/>
            <pc:sldMk cId="2900800937" sldId="260"/>
            <ac:spMk id="18" creationId="{936FA072-D541-4EE8-9DC6-513AAB2B95D4}"/>
          </ac:spMkLst>
        </pc:spChg>
        <pc:spChg chg="add del">
          <ac:chgData name="Florina-Catalina Asaftei (2026200)" userId="S::2026200@student.uwtsd.ac.uk::f129ce68-9e69-4a9e-99c7-ba9619efdab6" providerId="AD" clId="Web-{88BD33BD-8274-9E00-6887-1E3FA901005C}" dt="2021-11-09T10:36:28.338" v="485"/>
          <ac:spMkLst>
            <pc:docMk/>
            <pc:sldMk cId="2900800937" sldId="260"/>
            <ac:spMk id="22" creationId="{3BA6DFAF-5481-41C3-BB7F-CE46BC3AC3EA}"/>
          </ac:spMkLst>
        </pc:spChg>
        <pc:spChg chg="add del">
          <ac:chgData name="Florina-Catalina Asaftei (2026200)" userId="S::2026200@student.uwtsd.ac.uk::f129ce68-9e69-4a9e-99c7-ba9619efdab6" providerId="AD" clId="Web-{88BD33BD-8274-9E00-6887-1E3FA901005C}" dt="2021-11-09T10:36:28.338" v="485"/>
          <ac:spMkLst>
            <pc:docMk/>
            <pc:sldMk cId="2900800937" sldId="260"/>
            <ac:spMk id="24" creationId="{1CA9134B-18C1-42D4-BB52-51F579E8F961}"/>
          </ac:spMkLst>
        </pc:spChg>
        <pc:spChg chg="add del">
          <ac:chgData name="Florina-Catalina Asaftei (2026200)" userId="S::2026200@student.uwtsd.ac.uk::f129ce68-9e69-4a9e-99c7-ba9619efdab6" providerId="AD" clId="Web-{88BD33BD-8274-9E00-6887-1E3FA901005C}" dt="2021-11-09T10:38:20.106" v="500"/>
          <ac:spMkLst>
            <pc:docMk/>
            <pc:sldMk cId="2900800937" sldId="260"/>
            <ac:spMk id="26" creationId="{CEA9AE88-7511-4BEE-8745-F5D9790BCE2D}"/>
          </ac:spMkLst>
        </pc:spChg>
        <pc:spChg chg="add del">
          <ac:chgData name="Florina-Catalina Asaftei (2026200)" userId="S::2026200@student.uwtsd.ac.uk::f129ce68-9e69-4a9e-99c7-ba9619efdab6" providerId="AD" clId="Web-{88BD33BD-8274-9E00-6887-1E3FA901005C}" dt="2021-11-09T10:38:20.106" v="500"/>
          <ac:spMkLst>
            <pc:docMk/>
            <pc:sldMk cId="2900800937" sldId="260"/>
            <ac:spMk id="30" creationId="{9EC652D5-93DC-4A65-B8A9-0826B839B234}"/>
          </ac:spMkLst>
        </pc:spChg>
        <pc:spChg chg="add del">
          <ac:chgData name="Florina-Catalina Asaftei (2026200)" userId="S::2026200@student.uwtsd.ac.uk::f129ce68-9e69-4a9e-99c7-ba9619efdab6" providerId="AD" clId="Web-{88BD33BD-8274-9E00-6887-1E3FA901005C}" dt="2021-11-09T10:38:20.106" v="500"/>
          <ac:spMkLst>
            <pc:docMk/>
            <pc:sldMk cId="2900800937" sldId="260"/>
            <ac:spMk id="32" creationId="{A581FFAD-C37B-4607-966D-2139BB0498B4}"/>
          </ac:spMkLst>
        </pc:spChg>
        <pc:spChg chg="add del">
          <ac:chgData name="Florina-Catalina Asaftei (2026200)" userId="S::2026200@student.uwtsd.ac.uk::f129ce68-9e69-4a9e-99c7-ba9619efdab6" providerId="AD" clId="Web-{88BD33BD-8274-9E00-6887-1E3FA901005C}" dt="2021-11-09T10:36:28.244" v="484"/>
          <ac:spMkLst>
            <pc:docMk/>
            <pc:sldMk cId="2900800937" sldId="260"/>
            <ac:spMk id="33" creationId="{589F2FE7-0776-45FC-BA50-B33FD5272DC7}"/>
          </ac:spMkLst>
        </pc:spChg>
        <pc:spChg chg="add del">
          <ac:chgData name="Florina-Catalina Asaftei (2026200)" userId="S::2026200@student.uwtsd.ac.uk::f129ce68-9e69-4a9e-99c7-ba9619efdab6" providerId="AD" clId="Web-{88BD33BD-8274-9E00-6887-1E3FA901005C}" dt="2021-11-09T10:38:20.106" v="500"/>
          <ac:spMkLst>
            <pc:docMk/>
            <pc:sldMk cId="2900800937" sldId="260"/>
            <ac:spMk id="34" creationId="{954C1653-AF31-4AE7-B604-3DEC8D976B92}"/>
          </ac:spMkLst>
        </pc:spChg>
        <pc:spChg chg="add del">
          <ac:chgData name="Florina-Catalina Asaftei (2026200)" userId="S::2026200@student.uwtsd.ac.uk::f129ce68-9e69-4a9e-99c7-ba9619efdab6" providerId="AD" clId="Web-{88BD33BD-8274-9E00-6887-1E3FA901005C}" dt="2021-11-09T10:36:28.244" v="484"/>
          <ac:spMkLst>
            <pc:docMk/>
            <pc:sldMk cId="2900800937" sldId="260"/>
            <ac:spMk id="35" creationId="{9E28EA0B-064B-42ED-AEB7-E2B518F58862}"/>
          </ac:spMkLst>
        </pc:spChg>
        <pc:spChg chg="add del">
          <ac:chgData name="Florina-Catalina Asaftei (2026200)" userId="S::2026200@student.uwtsd.ac.uk::f129ce68-9e69-4a9e-99c7-ba9619efdab6" providerId="AD" clId="Web-{88BD33BD-8274-9E00-6887-1E3FA901005C}" dt="2021-11-09T10:38:20.106" v="500"/>
          <ac:spMkLst>
            <pc:docMk/>
            <pc:sldMk cId="2900800937" sldId="260"/>
            <ac:spMk id="36" creationId="{1A303CD4-C2A9-4AA4-9845-9306FC5A1CE4}"/>
          </ac:spMkLst>
        </pc:spChg>
        <pc:spChg chg="add del">
          <ac:chgData name="Florina-Catalina Asaftei (2026200)" userId="S::2026200@student.uwtsd.ac.uk::f129ce68-9e69-4a9e-99c7-ba9619efdab6" providerId="AD" clId="Web-{88BD33BD-8274-9E00-6887-1E3FA901005C}" dt="2021-11-09T10:36:28.244" v="484"/>
          <ac:spMkLst>
            <pc:docMk/>
            <pc:sldMk cId="2900800937" sldId="260"/>
            <ac:spMk id="37" creationId="{50815A55-8D70-457A-807A-8497E4EB2FDA}"/>
          </ac:spMkLst>
        </pc:spChg>
        <pc:spChg chg="add del">
          <ac:chgData name="Florina-Catalina Asaftei (2026200)" userId="S::2026200@student.uwtsd.ac.uk::f129ce68-9e69-4a9e-99c7-ba9619efdab6" providerId="AD" clId="Web-{88BD33BD-8274-9E00-6887-1E3FA901005C}" dt="2021-11-09T10:36:28.244" v="484"/>
          <ac:spMkLst>
            <pc:docMk/>
            <pc:sldMk cId="2900800937" sldId="260"/>
            <ac:spMk id="39" creationId="{E9409685-E4D7-4C17-A7A6-C7C411192862}"/>
          </ac:spMkLst>
        </pc:spChg>
        <pc:spChg chg="add del">
          <ac:chgData name="Florina-Catalina Asaftei (2026200)" userId="S::2026200@student.uwtsd.ac.uk::f129ce68-9e69-4a9e-99c7-ba9619efdab6" providerId="AD" clId="Web-{88BD33BD-8274-9E00-6887-1E3FA901005C}" dt="2021-11-09T10:36:28.244" v="484"/>
          <ac:spMkLst>
            <pc:docMk/>
            <pc:sldMk cId="2900800937" sldId="260"/>
            <ac:spMk id="41" creationId="{0BB97CD4-5E08-4372-8A06-C645E5701DC3}"/>
          </ac:spMkLst>
        </pc:spChg>
        <pc:spChg chg="add del">
          <ac:chgData name="Florina-Catalina Asaftei (2026200)" userId="S::2026200@student.uwtsd.ac.uk::f129ce68-9e69-4a9e-99c7-ba9619efdab6" providerId="AD" clId="Web-{88BD33BD-8274-9E00-6887-1E3FA901005C}" dt="2021-11-09T10:36:28.244" v="484"/>
          <ac:spMkLst>
            <pc:docMk/>
            <pc:sldMk cId="2900800937" sldId="260"/>
            <ac:spMk id="43" creationId="{147E635D-C3B4-465B-AF24-991B6BF63C49}"/>
          </ac:spMkLst>
        </pc:spChg>
        <pc:spChg chg="add del">
          <ac:chgData name="Florina-Catalina Asaftei (2026200)" userId="S::2026200@student.uwtsd.ac.uk::f129ce68-9e69-4a9e-99c7-ba9619efdab6" providerId="AD" clId="Web-{88BD33BD-8274-9E00-6887-1E3FA901005C}" dt="2021-11-09T10:36:28.244" v="484"/>
          <ac:spMkLst>
            <pc:docMk/>
            <pc:sldMk cId="2900800937" sldId="260"/>
            <ac:spMk id="47" creationId="{14E56C4B-C9E0-4F01-AF43-E69279A06A1C}"/>
          </ac:spMkLst>
        </pc:spChg>
        <pc:spChg chg="add del">
          <ac:chgData name="Florina-Catalina Asaftei (2026200)" userId="S::2026200@student.uwtsd.ac.uk::f129ce68-9e69-4a9e-99c7-ba9619efdab6" providerId="AD" clId="Web-{88BD33BD-8274-9E00-6887-1E3FA901005C}" dt="2021-11-09T10:36:28.244" v="484"/>
          <ac:spMkLst>
            <pc:docMk/>
            <pc:sldMk cId="2900800937" sldId="260"/>
            <ac:spMk id="51" creationId="{8C654A17-56DA-4921-A42B-DE255FA66365}"/>
          </ac:spMkLst>
        </pc:spChg>
        <pc:spChg chg="add del">
          <ac:chgData name="Florina-Catalina Asaftei (2026200)" userId="S::2026200@student.uwtsd.ac.uk::f129ce68-9e69-4a9e-99c7-ba9619efdab6" providerId="AD" clId="Web-{88BD33BD-8274-9E00-6887-1E3FA901005C}" dt="2021-11-09T10:38:20.075" v="499"/>
          <ac:spMkLst>
            <pc:docMk/>
            <pc:sldMk cId="2900800937" sldId="260"/>
            <ac:spMk id="109" creationId="{936FA072-D541-4EE8-9DC6-513AAB2B95D4}"/>
          </ac:spMkLst>
        </pc:spChg>
        <pc:spChg chg="add del">
          <ac:chgData name="Florina-Catalina Asaftei (2026200)" userId="S::2026200@student.uwtsd.ac.uk::f129ce68-9e69-4a9e-99c7-ba9619efdab6" providerId="AD" clId="Web-{88BD33BD-8274-9E00-6887-1E3FA901005C}" dt="2021-11-09T10:38:20.075" v="499"/>
          <ac:spMkLst>
            <pc:docMk/>
            <pc:sldMk cId="2900800937" sldId="260"/>
            <ac:spMk id="113" creationId="{3BA6DFAF-5481-41C3-BB7F-CE46BC3AC3EA}"/>
          </ac:spMkLst>
        </pc:spChg>
        <pc:spChg chg="add">
          <ac:chgData name="Florina-Catalina Asaftei (2026200)" userId="S::2026200@student.uwtsd.ac.uk::f129ce68-9e69-4a9e-99c7-ba9619efdab6" providerId="AD" clId="Web-{88BD33BD-8274-9E00-6887-1E3FA901005C}" dt="2021-11-09T10:39:04.139" v="503"/>
          <ac:spMkLst>
            <pc:docMk/>
            <pc:sldMk cId="2900800937" sldId="260"/>
            <ac:spMk id="114" creationId="{66981FBD-FD29-4987-BCF5-64D19F6F7B10}"/>
          </ac:spMkLst>
        </pc:spChg>
        <pc:spChg chg="add del">
          <ac:chgData name="Florina-Catalina Asaftei (2026200)" userId="S::2026200@student.uwtsd.ac.uk::f129ce68-9e69-4a9e-99c7-ba9619efdab6" providerId="AD" clId="Web-{88BD33BD-8274-9E00-6887-1E3FA901005C}" dt="2021-11-09T10:38:20.075" v="499"/>
          <ac:spMkLst>
            <pc:docMk/>
            <pc:sldMk cId="2900800937" sldId="260"/>
            <ac:spMk id="115" creationId="{1CA9134B-18C1-42D4-BB52-51F579E8F961}"/>
          </ac:spMkLst>
        </pc:spChg>
        <pc:spChg chg="add">
          <ac:chgData name="Florina-Catalina Asaftei (2026200)" userId="S::2026200@student.uwtsd.ac.uk::f129ce68-9e69-4a9e-99c7-ba9619efdab6" providerId="AD" clId="Web-{88BD33BD-8274-9E00-6887-1E3FA901005C}" dt="2021-11-09T10:39:04.139" v="503"/>
          <ac:spMkLst>
            <pc:docMk/>
            <pc:sldMk cId="2900800937" sldId="260"/>
            <ac:spMk id="120" creationId="{F093B5C0-3433-48A7-AA95-E427D5E29EF4}"/>
          </ac:spMkLst>
        </pc:spChg>
        <pc:spChg chg="add">
          <ac:chgData name="Florina-Catalina Asaftei (2026200)" userId="S::2026200@student.uwtsd.ac.uk::f129ce68-9e69-4a9e-99c7-ba9619efdab6" providerId="AD" clId="Web-{88BD33BD-8274-9E00-6887-1E3FA901005C}" dt="2021-11-09T10:39:04.139" v="503"/>
          <ac:spMkLst>
            <pc:docMk/>
            <pc:sldMk cId="2900800937" sldId="260"/>
            <ac:spMk id="122" creationId="{DEA3AC19-10B5-4F80-8B82-C966043FCCBC}"/>
          </ac:spMkLst>
        </pc:spChg>
        <pc:spChg chg="add">
          <ac:chgData name="Florina-Catalina Asaftei (2026200)" userId="S::2026200@student.uwtsd.ac.uk::f129ce68-9e69-4a9e-99c7-ba9619efdab6" providerId="AD" clId="Web-{88BD33BD-8274-9E00-6887-1E3FA901005C}" dt="2021-11-09T10:39:04.139" v="503"/>
          <ac:spMkLst>
            <pc:docMk/>
            <pc:sldMk cId="2900800937" sldId="260"/>
            <ac:spMk id="124" creationId="{96ACAED8-B43D-47F6-A3A0-C7F93E0BE79F}"/>
          </ac:spMkLst>
        </pc:spChg>
        <pc:spChg chg="add">
          <ac:chgData name="Florina-Catalina Asaftei (2026200)" userId="S::2026200@student.uwtsd.ac.uk::f129ce68-9e69-4a9e-99c7-ba9619efdab6" providerId="AD" clId="Web-{88BD33BD-8274-9E00-6887-1E3FA901005C}" dt="2021-11-09T10:39:04.139" v="503"/>
          <ac:spMkLst>
            <pc:docMk/>
            <pc:sldMk cId="2900800937" sldId="260"/>
            <ac:spMk id="126" creationId="{24956403-6CFB-405C-A869-4AABCC1226FE}"/>
          </ac:spMkLst>
        </pc:spChg>
        <pc:spChg chg="add">
          <ac:chgData name="Florina-Catalina Asaftei (2026200)" userId="S::2026200@student.uwtsd.ac.uk::f129ce68-9e69-4a9e-99c7-ba9619efdab6" providerId="AD" clId="Web-{88BD33BD-8274-9E00-6887-1E3FA901005C}" dt="2021-11-09T10:39:04.139" v="503"/>
          <ac:spMkLst>
            <pc:docMk/>
            <pc:sldMk cId="2900800937" sldId="260"/>
            <ac:spMk id="128" creationId="{50B1FF9A-87D6-4772-852B-F4A81BFE7F6C}"/>
          </ac:spMkLst>
        </pc:spChg>
        <pc:spChg chg="add">
          <ac:chgData name="Florina-Catalina Asaftei (2026200)" userId="S::2026200@student.uwtsd.ac.uk::f129ce68-9e69-4a9e-99c7-ba9619efdab6" providerId="AD" clId="Web-{88BD33BD-8274-9E00-6887-1E3FA901005C}" dt="2021-11-09T10:39:04.139" v="503"/>
          <ac:spMkLst>
            <pc:docMk/>
            <pc:sldMk cId="2900800937" sldId="260"/>
            <ac:spMk id="130" creationId="{F9187D94-65F6-4C29-BD34-5F29637E0357}"/>
          </ac:spMkLst>
        </pc:spChg>
        <pc:spChg chg="add del mod">
          <ac:chgData name="Florina-Catalina Asaftei (2026200)" userId="S::2026200@student.uwtsd.ac.uk::f129ce68-9e69-4a9e-99c7-ba9619efdab6" providerId="AD" clId="Web-{88BD33BD-8274-9E00-6887-1E3FA901005C}" dt="2021-11-09T10:36:47.526" v="487"/>
          <ac:spMkLst>
            <pc:docMk/>
            <pc:sldMk cId="2900800937" sldId="260"/>
            <ac:spMk id="807" creationId="{35DB8BD7-8AC9-437E-8EC2-52794FBF23B1}"/>
          </ac:spMkLst>
        </pc:spChg>
        <pc:spChg chg="add del">
          <ac:chgData name="Florina-Catalina Asaftei (2026200)" userId="S::2026200@student.uwtsd.ac.uk::f129ce68-9e69-4a9e-99c7-ba9619efdab6" providerId="AD" clId="Web-{88BD33BD-8274-9E00-6887-1E3FA901005C}" dt="2021-11-09T10:39:04.139" v="503"/>
          <ac:spMkLst>
            <pc:docMk/>
            <pc:sldMk cId="2900800937" sldId="260"/>
            <ac:spMk id="810" creationId="{936FA072-D541-4EE8-9DC6-513AAB2B95D4}"/>
          </ac:spMkLst>
        </pc:spChg>
        <pc:spChg chg="add del">
          <ac:chgData name="Florina-Catalina Asaftei (2026200)" userId="S::2026200@student.uwtsd.ac.uk::f129ce68-9e69-4a9e-99c7-ba9619efdab6" providerId="AD" clId="Web-{88BD33BD-8274-9E00-6887-1E3FA901005C}" dt="2021-11-09T10:39:04.139" v="503"/>
          <ac:spMkLst>
            <pc:docMk/>
            <pc:sldMk cId="2900800937" sldId="260"/>
            <ac:spMk id="812" creationId="{3BA6DFAF-5481-41C3-BB7F-CE46BC3AC3EA}"/>
          </ac:spMkLst>
        </pc:spChg>
        <pc:spChg chg="add del">
          <ac:chgData name="Florina-Catalina Asaftei (2026200)" userId="S::2026200@student.uwtsd.ac.uk::f129ce68-9e69-4a9e-99c7-ba9619efdab6" providerId="AD" clId="Web-{88BD33BD-8274-9E00-6887-1E3FA901005C}" dt="2021-11-09T10:39:04.139" v="503"/>
          <ac:spMkLst>
            <pc:docMk/>
            <pc:sldMk cId="2900800937" sldId="260"/>
            <ac:spMk id="813" creationId="{1CA9134B-18C1-42D4-BB52-51F579E8F961}"/>
          </ac:spMkLst>
        </pc:spChg>
        <pc:graphicFrameChg chg="add del mod ord modGraphic">
          <ac:chgData name="Florina-Catalina Asaftei (2026200)" userId="S::2026200@student.uwtsd.ac.uk::f129ce68-9e69-4a9e-99c7-ba9619efdab6" providerId="AD" clId="Web-{88BD33BD-8274-9E00-6887-1E3FA901005C}" dt="2021-11-09T10:29:45.484" v="320"/>
          <ac:graphicFrameMkLst>
            <pc:docMk/>
            <pc:sldMk cId="2900800937" sldId="260"/>
            <ac:graphicFrameMk id="4" creationId="{183E3C6E-0D74-421D-BF7B-B3C503992145}"/>
          </ac:graphicFrameMkLst>
        </pc:graphicFrameChg>
        <pc:graphicFrameChg chg="add del mod ord modGraphic">
          <ac:chgData name="Florina-Catalina Asaftei (2026200)" userId="S::2026200@student.uwtsd.ac.uk::f129ce68-9e69-4a9e-99c7-ba9619efdab6" providerId="AD" clId="Web-{88BD33BD-8274-9E00-6887-1E3FA901005C}" dt="2021-11-09T10:36:40.432" v="486"/>
          <ac:graphicFrameMkLst>
            <pc:docMk/>
            <pc:sldMk cId="2900800937" sldId="260"/>
            <ac:graphicFrameMk id="13" creationId="{275ACCAB-48CA-422E-90FA-759B0594FF67}"/>
          </ac:graphicFrameMkLst>
        </pc:graphicFrameChg>
        <pc:graphicFrameChg chg="add mod ord modGraphic">
          <ac:chgData name="Florina-Catalina Asaftei (2026200)" userId="S::2026200@student.uwtsd.ac.uk::f129ce68-9e69-4a9e-99c7-ba9619efdab6" providerId="AD" clId="Web-{88BD33BD-8274-9E00-6887-1E3FA901005C}" dt="2021-11-09T10:39:04.139" v="503"/>
          <ac:graphicFrameMkLst>
            <pc:docMk/>
            <pc:sldMk cId="2900800937" sldId="260"/>
            <ac:graphicFrameMk id="808" creationId="{B2F57359-10FD-4961-BD0A-BE5B96054AD0}"/>
          </ac:graphicFrameMkLst>
        </pc:graphicFrameChg>
        <pc:picChg chg="add del">
          <ac:chgData name="Florina-Catalina Asaftei (2026200)" userId="S::2026200@student.uwtsd.ac.uk::f129ce68-9e69-4a9e-99c7-ba9619efdab6" providerId="AD" clId="Web-{88BD33BD-8274-9E00-6887-1E3FA901005C}" dt="2021-11-09T10:36:28.338" v="485"/>
          <ac:picMkLst>
            <pc:docMk/>
            <pc:sldMk cId="2900800937" sldId="260"/>
            <ac:picMk id="20" creationId="{2BD4AA0B-889E-42F1-8C61-06B590988062}"/>
          </ac:picMkLst>
        </pc:picChg>
        <pc:picChg chg="add del">
          <ac:chgData name="Florina-Catalina Asaftei (2026200)" userId="S::2026200@student.uwtsd.ac.uk::f129ce68-9e69-4a9e-99c7-ba9619efdab6" providerId="AD" clId="Web-{88BD33BD-8274-9E00-6887-1E3FA901005C}" dt="2021-11-09T10:38:20.106" v="500"/>
          <ac:picMkLst>
            <pc:docMk/>
            <pc:sldMk cId="2900800937" sldId="260"/>
            <ac:picMk id="27" creationId="{D8790594-2783-4BCF-BA01-7CDED82C9AC0}"/>
          </ac:picMkLst>
        </pc:picChg>
        <pc:picChg chg="add del">
          <ac:chgData name="Florina-Catalina Asaftei (2026200)" userId="S::2026200@student.uwtsd.ac.uk::f129ce68-9e69-4a9e-99c7-ba9619efdab6" providerId="AD" clId="Web-{88BD33BD-8274-9E00-6887-1E3FA901005C}" dt="2021-11-09T10:38:20.106" v="500"/>
          <ac:picMkLst>
            <pc:docMk/>
            <pc:sldMk cId="2900800937" sldId="260"/>
            <ac:picMk id="28" creationId="{99FB1E51-4CE7-4CD3-B26A-F40A7D11C5BA}"/>
          </ac:picMkLst>
        </pc:picChg>
        <pc:picChg chg="add del">
          <ac:chgData name="Florina-Catalina Asaftei (2026200)" userId="S::2026200@student.uwtsd.ac.uk::f129ce68-9e69-4a9e-99c7-ba9619efdab6" providerId="AD" clId="Web-{88BD33BD-8274-9E00-6887-1E3FA901005C}" dt="2021-11-09T10:36:28.244" v="484"/>
          <ac:picMkLst>
            <pc:docMk/>
            <pc:sldMk cId="2900800937" sldId="260"/>
            <ac:picMk id="29" creationId="{4D8F4B8D-CB62-49AA-BBC9-BFBF0FA438DB}"/>
          </ac:picMkLst>
        </pc:picChg>
        <pc:picChg chg="add del">
          <ac:chgData name="Florina-Catalina Asaftei (2026200)" userId="S::2026200@student.uwtsd.ac.uk::f129ce68-9e69-4a9e-99c7-ba9619efdab6" providerId="AD" clId="Web-{88BD33BD-8274-9E00-6887-1E3FA901005C}" dt="2021-11-09T10:36:28.244" v="484"/>
          <ac:picMkLst>
            <pc:docMk/>
            <pc:sldMk cId="2900800937" sldId="260"/>
            <ac:picMk id="31" creationId="{0B11A20E-F906-44AF-9B8C-5C7607ED2883}"/>
          </ac:picMkLst>
        </pc:picChg>
        <pc:picChg chg="add del">
          <ac:chgData name="Florina-Catalina Asaftei (2026200)" userId="S::2026200@student.uwtsd.ac.uk::f129ce68-9e69-4a9e-99c7-ba9619efdab6" providerId="AD" clId="Web-{88BD33BD-8274-9E00-6887-1E3FA901005C}" dt="2021-11-09T10:36:28.244" v="484"/>
          <ac:picMkLst>
            <pc:docMk/>
            <pc:sldMk cId="2900800937" sldId="260"/>
            <ac:picMk id="45" creationId="{4A0623D0-396B-499E-BBFB-C17F1BB0F2DF}"/>
          </ac:picMkLst>
        </pc:picChg>
        <pc:picChg chg="add del">
          <ac:chgData name="Florina-Catalina Asaftei (2026200)" userId="S::2026200@student.uwtsd.ac.uk::f129ce68-9e69-4a9e-99c7-ba9619efdab6" providerId="AD" clId="Web-{88BD33BD-8274-9E00-6887-1E3FA901005C}" dt="2021-11-09T10:36:28.244" v="484"/>
          <ac:picMkLst>
            <pc:docMk/>
            <pc:sldMk cId="2900800937" sldId="260"/>
            <ac:picMk id="49" creationId="{6CCFC05F-DF0D-4B1B-8FD8-51B508CBCF22}"/>
          </ac:picMkLst>
        </pc:picChg>
        <pc:picChg chg="add del">
          <ac:chgData name="Florina-Catalina Asaftei (2026200)" userId="S::2026200@student.uwtsd.ac.uk::f129ce68-9e69-4a9e-99c7-ba9619efdab6" providerId="AD" clId="Web-{88BD33BD-8274-9E00-6887-1E3FA901005C}" dt="2021-11-09T10:38:20.075" v="499"/>
          <ac:picMkLst>
            <pc:docMk/>
            <pc:sldMk cId="2900800937" sldId="260"/>
            <ac:picMk id="111" creationId="{2BD4AA0B-889E-42F1-8C61-06B590988062}"/>
          </ac:picMkLst>
        </pc:picChg>
        <pc:picChg chg="add">
          <ac:chgData name="Florina-Catalina Asaftei (2026200)" userId="S::2026200@student.uwtsd.ac.uk::f129ce68-9e69-4a9e-99c7-ba9619efdab6" providerId="AD" clId="Web-{88BD33BD-8274-9E00-6887-1E3FA901005C}" dt="2021-11-09T10:39:04.139" v="503"/>
          <ac:picMkLst>
            <pc:docMk/>
            <pc:sldMk cId="2900800937" sldId="260"/>
            <ac:picMk id="116" creationId="{973DE5E2-C164-48A7-9546-7FEBDD229D47}"/>
          </ac:picMkLst>
        </pc:picChg>
        <pc:picChg chg="add">
          <ac:chgData name="Florina-Catalina Asaftei (2026200)" userId="S::2026200@student.uwtsd.ac.uk::f129ce68-9e69-4a9e-99c7-ba9619efdab6" providerId="AD" clId="Web-{88BD33BD-8274-9E00-6887-1E3FA901005C}" dt="2021-11-09T10:39:04.139" v="503"/>
          <ac:picMkLst>
            <pc:docMk/>
            <pc:sldMk cId="2900800937" sldId="260"/>
            <ac:picMk id="118" creationId="{FA8D2F1C-26BF-4FFE-BA9F-03C15E90C10E}"/>
          </ac:picMkLst>
        </pc:picChg>
        <pc:picChg chg="add del">
          <ac:chgData name="Florina-Catalina Asaftei (2026200)" userId="S::2026200@student.uwtsd.ac.uk::f129ce68-9e69-4a9e-99c7-ba9619efdab6" providerId="AD" clId="Web-{88BD33BD-8274-9E00-6887-1E3FA901005C}" dt="2021-11-09T10:39:04.139" v="503"/>
          <ac:picMkLst>
            <pc:docMk/>
            <pc:sldMk cId="2900800937" sldId="260"/>
            <ac:picMk id="811" creationId="{2BD4AA0B-889E-42F1-8C61-06B590988062}"/>
          </ac:picMkLst>
        </pc:picChg>
      </pc:sldChg>
      <pc:sldChg chg="addSp delSp modSp new del mod setBg setClrOvrMap">
        <pc:chgData name="Florina-Catalina Asaftei (2026200)" userId="S::2026200@student.uwtsd.ac.uk::f129ce68-9e69-4a9e-99c7-ba9619efdab6" providerId="AD" clId="Web-{88BD33BD-8274-9E00-6887-1E3FA901005C}" dt="2021-11-09T10:59:54.185" v="677"/>
        <pc:sldMkLst>
          <pc:docMk/>
          <pc:sldMk cId="3006434464" sldId="260"/>
        </pc:sldMkLst>
        <pc:spChg chg="mod">
          <ac:chgData name="Florina-Catalina Asaftei (2026200)" userId="S::2026200@student.uwtsd.ac.uk::f129ce68-9e69-4a9e-99c7-ba9619efdab6" providerId="AD" clId="Web-{88BD33BD-8274-9E00-6887-1E3FA901005C}" dt="2021-11-09T10:59:30.669" v="676" actId="1076"/>
          <ac:spMkLst>
            <pc:docMk/>
            <pc:sldMk cId="3006434464" sldId="260"/>
            <ac:spMk id="2" creationId="{6FAD940E-EB24-4494-B569-8685E5660DDD}"/>
          </ac:spMkLst>
        </pc:spChg>
        <pc:spChg chg="del">
          <ac:chgData name="Florina-Catalina Asaftei (2026200)" userId="S::2026200@student.uwtsd.ac.uk::f129ce68-9e69-4a9e-99c7-ba9619efdab6" providerId="AD" clId="Web-{88BD33BD-8274-9E00-6887-1E3FA901005C}" dt="2021-11-09T10:53:24.926" v="655"/>
          <ac:spMkLst>
            <pc:docMk/>
            <pc:sldMk cId="3006434464" sldId="260"/>
            <ac:spMk id="3" creationId="{5C3D9F8D-D12B-4A7B-B538-F338BD654242}"/>
          </ac:spMkLst>
        </pc:spChg>
        <pc:spChg chg="add del mod">
          <ac:chgData name="Florina-Catalina Asaftei (2026200)" userId="S::2026200@student.uwtsd.ac.uk::f129ce68-9e69-4a9e-99c7-ba9619efdab6" providerId="AD" clId="Web-{88BD33BD-8274-9E00-6887-1E3FA901005C}" dt="2021-11-09T10:54:04.708" v="658"/>
          <ac:spMkLst>
            <pc:docMk/>
            <pc:sldMk cId="3006434464" sldId="260"/>
            <ac:spMk id="23" creationId="{7A5652B5-34CC-4A6E-86CD-8D58D79EFC0A}"/>
          </ac:spMkLst>
        </pc:spChg>
        <pc:spChg chg="add del mod">
          <ac:chgData name="Florina-Catalina Asaftei (2026200)" userId="S::2026200@student.uwtsd.ac.uk::f129ce68-9e69-4a9e-99c7-ba9619efdab6" providerId="AD" clId="Web-{88BD33BD-8274-9E00-6887-1E3FA901005C}" dt="2021-11-09T10:59:19.716" v="675"/>
          <ac:spMkLst>
            <pc:docMk/>
            <pc:sldMk cId="3006434464" sldId="260"/>
            <ac:spMk id="26" creationId="{21E70539-6192-4487-A358-874847075508}"/>
          </ac:spMkLst>
        </pc:spChg>
        <pc:spChg chg="add del">
          <ac:chgData name="Florina-Catalina Asaftei (2026200)" userId="S::2026200@student.uwtsd.ac.uk::f129ce68-9e69-4a9e-99c7-ba9619efdab6" providerId="AD" clId="Web-{88BD33BD-8274-9E00-6887-1E3FA901005C}" dt="2021-11-09T10:59:19.638" v="674"/>
          <ac:spMkLst>
            <pc:docMk/>
            <pc:sldMk cId="3006434464" sldId="260"/>
            <ac:spMk id="30" creationId="{80E82CC2-31B4-4592-9C30-6A975D5DEB5B}"/>
          </ac:spMkLst>
        </pc:spChg>
        <pc:spChg chg="add del">
          <ac:chgData name="Florina-Catalina Asaftei (2026200)" userId="S::2026200@student.uwtsd.ac.uk::f129ce68-9e69-4a9e-99c7-ba9619efdab6" providerId="AD" clId="Web-{88BD33BD-8274-9E00-6887-1E3FA901005C}" dt="2021-11-09T10:59:19.638" v="674"/>
          <ac:spMkLst>
            <pc:docMk/>
            <pc:sldMk cId="3006434464" sldId="260"/>
            <ac:spMk id="32" creationId="{198CE383-5E7E-4B66-B52A-B492AE0F10A5}"/>
          </ac:spMkLst>
        </pc:spChg>
        <pc:spChg chg="add del">
          <ac:chgData name="Florina-Catalina Asaftei (2026200)" userId="S::2026200@student.uwtsd.ac.uk::f129ce68-9e69-4a9e-99c7-ba9619efdab6" providerId="AD" clId="Web-{88BD33BD-8274-9E00-6887-1E3FA901005C}" dt="2021-11-09T10:59:19.638" v="674"/>
          <ac:spMkLst>
            <pc:docMk/>
            <pc:sldMk cId="3006434464" sldId="260"/>
            <ac:spMk id="34" creationId="{9D185A96-18D7-4084-8117-F60559EB2EC0}"/>
          </ac:spMkLst>
        </pc:spChg>
        <pc:spChg chg="add del">
          <ac:chgData name="Florina-Catalina Asaftei (2026200)" userId="S::2026200@student.uwtsd.ac.uk::f129ce68-9e69-4a9e-99c7-ba9619efdab6" providerId="AD" clId="Web-{88BD33BD-8274-9E00-6887-1E3FA901005C}" dt="2021-11-09T10:59:01.996" v="672"/>
          <ac:spMkLst>
            <pc:docMk/>
            <pc:sldMk cId="3006434464" sldId="260"/>
            <ac:spMk id="35" creationId="{80E82CC2-31B4-4592-9C30-6A975D5DEB5B}"/>
          </ac:spMkLst>
        </pc:spChg>
        <pc:spChg chg="add del">
          <ac:chgData name="Florina-Catalina Asaftei (2026200)" userId="S::2026200@student.uwtsd.ac.uk::f129ce68-9e69-4a9e-99c7-ba9619efdab6" providerId="AD" clId="Web-{88BD33BD-8274-9E00-6887-1E3FA901005C}" dt="2021-11-09T10:59:19.638" v="674"/>
          <ac:spMkLst>
            <pc:docMk/>
            <pc:sldMk cId="3006434464" sldId="260"/>
            <ac:spMk id="36" creationId="{EA34A425-32DC-4467-9A4A-9176EC369276}"/>
          </ac:spMkLst>
        </pc:spChg>
        <pc:spChg chg="add del">
          <ac:chgData name="Florina-Catalina Asaftei (2026200)" userId="S::2026200@student.uwtsd.ac.uk::f129ce68-9e69-4a9e-99c7-ba9619efdab6" providerId="AD" clId="Web-{88BD33BD-8274-9E00-6887-1E3FA901005C}" dt="2021-11-09T10:59:01.996" v="672"/>
          <ac:spMkLst>
            <pc:docMk/>
            <pc:sldMk cId="3006434464" sldId="260"/>
            <ac:spMk id="37" creationId="{198CE383-5E7E-4B66-B52A-B492AE0F10A5}"/>
          </ac:spMkLst>
        </pc:spChg>
        <pc:spChg chg="add del">
          <ac:chgData name="Florina-Catalina Asaftei (2026200)" userId="S::2026200@student.uwtsd.ac.uk::f129ce68-9e69-4a9e-99c7-ba9619efdab6" providerId="AD" clId="Web-{88BD33BD-8274-9E00-6887-1E3FA901005C}" dt="2021-11-09T10:59:19.638" v="674"/>
          <ac:spMkLst>
            <pc:docMk/>
            <pc:sldMk cId="3006434464" sldId="260"/>
            <ac:spMk id="38" creationId="{1BF53389-3CCE-4DFA-9F44-1093CA4DBEA2}"/>
          </ac:spMkLst>
        </pc:spChg>
        <pc:spChg chg="add del">
          <ac:chgData name="Florina-Catalina Asaftei (2026200)" userId="S::2026200@student.uwtsd.ac.uk::f129ce68-9e69-4a9e-99c7-ba9619efdab6" providerId="AD" clId="Web-{88BD33BD-8274-9E00-6887-1E3FA901005C}" dt="2021-11-09T10:59:01.996" v="672"/>
          <ac:spMkLst>
            <pc:docMk/>
            <pc:sldMk cId="3006434464" sldId="260"/>
            <ac:spMk id="39" creationId="{9D185A96-18D7-4084-8117-F60559EB2EC0}"/>
          </ac:spMkLst>
        </pc:spChg>
        <pc:spChg chg="add del">
          <ac:chgData name="Florina-Catalina Asaftei (2026200)" userId="S::2026200@student.uwtsd.ac.uk::f129ce68-9e69-4a9e-99c7-ba9619efdab6" providerId="AD" clId="Web-{88BD33BD-8274-9E00-6887-1E3FA901005C}" dt="2021-11-09T10:59:19.638" v="674"/>
          <ac:spMkLst>
            <pc:docMk/>
            <pc:sldMk cId="3006434464" sldId="260"/>
            <ac:spMk id="40" creationId="{441B7737-E3D8-47F4-8B54-7529C7A83642}"/>
          </ac:spMkLst>
        </pc:spChg>
        <pc:spChg chg="add del">
          <ac:chgData name="Florina-Catalina Asaftei (2026200)" userId="S::2026200@student.uwtsd.ac.uk::f129ce68-9e69-4a9e-99c7-ba9619efdab6" providerId="AD" clId="Web-{88BD33BD-8274-9E00-6887-1E3FA901005C}" dt="2021-11-09T10:59:01.996" v="672"/>
          <ac:spMkLst>
            <pc:docMk/>
            <pc:sldMk cId="3006434464" sldId="260"/>
            <ac:spMk id="41" creationId="{EA34A425-32DC-4467-9A4A-9176EC369276}"/>
          </ac:spMkLst>
        </pc:spChg>
        <pc:spChg chg="add del">
          <ac:chgData name="Florina-Catalina Asaftei (2026200)" userId="S::2026200@student.uwtsd.ac.uk::f129ce68-9e69-4a9e-99c7-ba9619efdab6" providerId="AD" clId="Web-{88BD33BD-8274-9E00-6887-1E3FA901005C}" dt="2021-11-09T10:59:19.638" v="674"/>
          <ac:spMkLst>
            <pc:docMk/>
            <pc:sldMk cId="3006434464" sldId="260"/>
            <ac:spMk id="42" creationId="{2B8A17B2-9670-43B8-BE40-4682F8D29A0A}"/>
          </ac:spMkLst>
        </pc:spChg>
        <pc:spChg chg="add del">
          <ac:chgData name="Florina-Catalina Asaftei (2026200)" userId="S::2026200@student.uwtsd.ac.uk::f129ce68-9e69-4a9e-99c7-ba9619efdab6" providerId="AD" clId="Web-{88BD33BD-8274-9E00-6887-1E3FA901005C}" dt="2021-11-09T10:59:01.996" v="672"/>
          <ac:spMkLst>
            <pc:docMk/>
            <pc:sldMk cId="3006434464" sldId="260"/>
            <ac:spMk id="43" creationId="{1BF53389-3CCE-4DFA-9F44-1093CA4DBEA2}"/>
          </ac:spMkLst>
        </pc:spChg>
        <pc:spChg chg="add del">
          <ac:chgData name="Florina-Catalina Asaftei (2026200)" userId="S::2026200@student.uwtsd.ac.uk::f129ce68-9e69-4a9e-99c7-ba9619efdab6" providerId="AD" clId="Web-{88BD33BD-8274-9E00-6887-1E3FA901005C}" dt="2021-11-09T10:59:01.996" v="672"/>
          <ac:spMkLst>
            <pc:docMk/>
            <pc:sldMk cId="3006434464" sldId="260"/>
            <ac:spMk id="45" creationId="{D0BE3D13-5BE5-4B05-AFCF-2A2E059D29F8}"/>
          </ac:spMkLst>
        </pc:spChg>
        <pc:spChg chg="add del">
          <ac:chgData name="Florina-Catalina Asaftei (2026200)" userId="S::2026200@student.uwtsd.ac.uk::f129ce68-9e69-4a9e-99c7-ba9619efdab6" providerId="AD" clId="Web-{88BD33BD-8274-9E00-6887-1E3FA901005C}" dt="2021-11-09T10:59:01.996" v="672"/>
          <ac:spMkLst>
            <pc:docMk/>
            <pc:sldMk cId="3006434464" sldId="260"/>
            <ac:spMk id="47" creationId="{1AC85C80-0175-4214-A13D-03C224658C16}"/>
          </ac:spMkLst>
        </pc:spChg>
        <pc:spChg chg="add del">
          <ac:chgData name="Florina-Catalina Asaftei (2026200)" userId="S::2026200@student.uwtsd.ac.uk::f129ce68-9e69-4a9e-99c7-ba9619efdab6" providerId="AD" clId="Web-{88BD33BD-8274-9E00-6887-1E3FA901005C}" dt="2021-11-09T10:59:19.638" v="674"/>
          <ac:spMkLst>
            <pc:docMk/>
            <pc:sldMk cId="3006434464" sldId="260"/>
            <ac:spMk id="48" creationId="{AC1E939A-6A69-42AE-8471-3AD3A74AD78A}"/>
          </ac:spMkLst>
        </pc:spChg>
        <pc:spChg chg="add del">
          <ac:chgData name="Florina-Catalina Asaftei (2026200)" userId="S::2026200@student.uwtsd.ac.uk::f129ce68-9e69-4a9e-99c7-ba9619efdab6" providerId="AD" clId="Web-{88BD33BD-8274-9E00-6887-1E3FA901005C}" dt="2021-11-09T10:59:01.996" v="672"/>
          <ac:spMkLst>
            <pc:docMk/>
            <pc:sldMk cId="3006434464" sldId="260"/>
            <ac:spMk id="51" creationId="{76562092-3AA7-4EF0-9007-C44F879A1308}"/>
          </ac:spMkLst>
        </pc:spChg>
        <pc:spChg chg="add del">
          <ac:chgData name="Florina-Catalina Asaftei (2026200)" userId="S::2026200@student.uwtsd.ac.uk::f129ce68-9e69-4a9e-99c7-ba9619efdab6" providerId="AD" clId="Web-{88BD33BD-8274-9E00-6887-1E3FA901005C}" dt="2021-11-09T10:59:01.996" v="672"/>
          <ac:spMkLst>
            <pc:docMk/>
            <pc:sldMk cId="3006434464" sldId="260"/>
            <ac:spMk id="53" creationId="{9232A0FC-3B0E-4DD1-9C3E-9C8C8CA6D103}"/>
          </ac:spMkLst>
        </pc:spChg>
        <pc:spChg chg="add">
          <ac:chgData name="Florina-Catalina Asaftei (2026200)" userId="S::2026200@student.uwtsd.ac.uk::f129ce68-9e69-4a9e-99c7-ba9619efdab6" providerId="AD" clId="Web-{88BD33BD-8274-9E00-6887-1E3FA901005C}" dt="2021-11-09T10:59:19.716" v="675"/>
          <ac:spMkLst>
            <pc:docMk/>
            <pc:sldMk cId="3006434464" sldId="260"/>
            <ac:spMk id="54" creationId="{80E82CC2-31B4-4592-9C30-6A975D5DEB5B}"/>
          </ac:spMkLst>
        </pc:spChg>
        <pc:spChg chg="add del">
          <ac:chgData name="Florina-Catalina Asaftei (2026200)" userId="S::2026200@student.uwtsd.ac.uk::f129ce68-9e69-4a9e-99c7-ba9619efdab6" providerId="AD" clId="Web-{88BD33BD-8274-9E00-6887-1E3FA901005C}" dt="2021-11-09T10:59:19.638" v="674"/>
          <ac:spMkLst>
            <pc:docMk/>
            <pc:sldMk cId="3006434464" sldId="260"/>
            <ac:spMk id="55" creationId="{A0B5529D-5CAA-4BF2-B5C9-34705E7661F9}"/>
          </ac:spMkLst>
        </pc:spChg>
        <pc:spChg chg="add">
          <ac:chgData name="Florina-Catalina Asaftei (2026200)" userId="S::2026200@student.uwtsd.ac.uk::f129ce68-9e69-4a9e-99c7-ba9619efdab6" providerId="AD" clId="Web-{88BD33BD-8274-9E00-6887-1E3FA901005C}" dt="2021-11-09T10:59:19.716" v="675"/>
          <ac:spMkLst>
            <pc:docMk/>
            <pc:sldMk cId="3006434464" sldId="260"/>
            <ac:spMk id="56" creationId="{198CE383-5E7E-4B66-B52A-B492AE0F10A5}"/>
          </ac:spMkLst>
        </pc:spChg>
        <pc:spChg chg="add del">
          <ac:chgData name="Florina-Catalina Asaftei (2026200)" userId="S::2026200@student.uwtsd.ac.uk::f129ce68-9e69-4a9e-99c7-ba9619efdab6" providerId="AD" clId="Web-{88BD33BD-8274-9E00-6887-1E3FA901005C}" dt="2021-11-09T10:59:19.638" v="674"/>
          <ac:spMkLst>
            <pc:docMk/>
            <pc:sldMk cId="3006434464" sldId="260"/>
            <ac:spMk id="57" creationId="{4B7BAF6C-CC6F-4F1B-AB92-3ABDF1D44541}"/>
          </ac:spMkLst>
        </pc:spChg>
        <pc:spChg chg="add">
          <ac:chgData name="Florina-Catalina Asaftei (2026200)" userId="S::2026200@student.uwtsd.ac.uk::f129ce68-9e69-4a9e-99c7-ba9619efdab6" providerId="AD" clId="Web-{88BD33BD-8274-9E00-6887-1E3FA901005C}" dt="2021-11-09T10:59:19.716" v="675"/>
          <ac:spMkLst>
            <pc:docMk/>
            <pc:sldMk cId="3006434464" sldId="260"/>
            <ac:spMk id="58" creationId="{9D185A96-18D7-4084-8117-F60559EB2EC0}"/>
          </ac:spMkLst>
        </pc:spChg>
        <pc:spChg chg="add">
          <ac:chgData name="Florina-Catalina Asaftei (2026200)" userId="S::2026200@student.uwtsd.ac.uk::f129ce68-9e69-4a9e-99c7-ba9619efdab6" providerId="AD" clId="Web-{88BD33BD-8274-9E00-6887-1E3FA901005C}" dt="2021-11-09T10:59:19.716" v="675"/>
          <ac:spMkLst>
            <pc:docMk/>
            <pc:sldMk cId="3006434464" sldId="260"/>
            <ac:spMk id="59" creationId="{EA34A425-32DC-4467-9A4A-9176EC369276}"/>
          </ac:spMkLst>
        </pc:spChg>
        <pc:spChg chg="add">
          <ac:chgData name="Florina-Catalina Asaftei (2026200)" userId="S::2026200@student.uwtsd.ac.uk::f129ce68-9e69-4a9e-99c7-ba9619efdab6" providerId="AD" clId="Web-{88BD33BD-8274-9E00-6887-1E3FA901005C}" dt="2021-11-09T10:59:19.716" v="675"/>
          <ac:spMkLst>
            <pc:docMk/>
            <pc:sldMk cId="3006434464" sldId="260"/>
            <ac:spMk id="60" creationId="{1BF53389-3CCE-4DFA-9F44-1093CA4DBEA2}"/>
          </ac:spMkLst>
        </pc:spChg>
        <pc:spChg chg="add">
          <ac:chgData name="Florina-Catalina Asaftei (2026200)" userId="S::2026200@student.uwtsd.ac.uk::f129ce68-9e69-4a9e-99c7-ba9619efdab6" providerId="AD" clId="Web-{88BD33BD-8274-9E00-6887-1E3FA901005C}" dt="2021-11-09T10:59:19.716" v="675"/>
          <ac:spMkLst>
            <pc:docMk/>
            <pc:sldMk cId="3006434464" sldId="260"/>
            <ac:spMk id="61" creationId="{8F3CF990-ACB8-443A-BB74-D36EC8A00B02}"/>
          </ac:spMkLst>
        </pc:spChg>
        <pc:spChg chg="add">
          <ac:chgData name="Florina-Catalina Asaftei (2026200)" userId="S::2026200@student.uwtsd.ac.uk::f129ce68-9e69-4a9e-99c7-ba9619efdab6" providerId="AD" clId="Web-{88BD33BD-8274-9E00-6887-1E3FA901005C}" dt="2021-11-09T10:59:19.716" v="675"/>
          <ac:spMkLst>
            <pc:docMk/>
            <pc:sldMk cId="3006434464" sldId="260"/>
            <ac:spMk id="63" creationId="{65F94F98-3A57-49AA-838E-91AAF600B6EE}"/>
          </ac:spMkLst>
        </pc:spChg>
        <pc:spChg chg="add">
          <ac:chgData name="Florina-Catalina Asaftei (2026200)" userId="S::2026200@student.uwtsd.ac.uk::f129ce68-9e69-4a9e-99c7-ba9619efdab6" providerId="AD" clId="Web-{88BD33BD-8274-9E00-6887-1E3FA901005C}" dt="2021-11-09T10:59:19.716" v="675"/>
          <ac:spMkLst>
            <pc:docMk/>
            <pc:sldMk cId="3006434464" sldId="260"/>
            <ac:spMk id="65" creationId="{A0B5529D-5CAA-4BF2-B5C9-34705E7661F9}"/>
          </ac:spMkLst>
        </pc:spChg>
        <pc:spChg chg="add">
          <ac:chgData name="Florina-Catalina Asaftei (2026200)" userId="S::2026200@student.uwtsd.ac.uk::f129ce68-9e69-4a9e-99c7-ba9619efdab6" providerId="AD" clId="Web-{88BD33BD-8274-9E00-6887-1E3FA901005C}" dt="2021-11-09T10:59:19.716" v="675"/>
          <ac:spMkLst>
            <pc:docMk/>
            <pc:sldMk cId="3006434464" sldId="260"/>
            <ac:spMk id="66" creationId="{FBD68200-BC03-4015-860B-CD5C30CD76B8}"/>
          </ac:spMkLst>
        </pc:spChg>
        <pc:spChg chg="add">
          <ac:chgData name="Florina-Catalina Asaftei (2026200)" userId="S::2026200@student.uwtsd.ac.uk::f129ce68-9e69-4a9e-99c7-ba9619efdab6" providerId="AD" clId="Web-{88BD33BD-8274-9E00-6887-1E3FA901005C}" dt="2021-11-09T10:59:19.716" v="675"/>
          <ac:spMkLst>
            <pc:docMk/>
            <pc:sldMk cId="3006434464" sldId="260"/>
            <ac:spMk id="67" creationId="{332A6F87-AC28-4AA8-B8A6-AEBC67BD0D64}"/>
          </ac:spMkLst>
        </pc:spChg>
        <pc:graphicFrameChg chg="add del mod ord modGraphic">
          <ac:chgData name="Florina-Catalina Asaftei (2026200)" userId="S::2026200@student.uwtsd.ac.uk::f129ce68-9e69-4a9e-99c7-ba9619efdab6" providerId="AD" clId="Web-{88BD33BD-8274-9E00-6887-1E3FA901005C}" dt="2021-11-09T10:53:57.536" v="657"/>
          <ac:graphicFrameMkLst>
            <pc:docMk/>
            <pc:sldMk cId="3006434464" sldId="260"/>
            <ac:graphicFrameMk id="4" creationId="{E4E644B7-AE0B-4517-86D6-70E0E8C79FC6}"/>
          </ac:graphicFrameMkLst>
        </pc:graphicFrameChg>
        <pc:picChg chg="add del mod ord">
          <ac:chgData name="Florina-Catalina Asaftei (2026200)" userId="S::2026200@student.uwtsd.ac.uk::f129ce68-9e69-4a9e-99c7-ba9619efdab6" providerId="AD" clId="Web-{88BD33BD-8274-9E00-6887-1E3FA901005C}" dt="2021-11-09T10:54:24.615" v="661"/>
          <ac:picMkLst>
            <pc:docMk/>
            <pc:sldMk cId="3006434464" sldId="260"/>
            <ac:picMk id="24" creationId="{CF98E5F3-F0CE-47FE-8F5E-D0AC4AE61291}"/>
          </ac:picMkLst>
        </pc:picChg>
        <pc:picChg chg="add del">
          <ac:chgData name="Florina-Catalina Asaftei (2026200)" userId="S::2026200@student.uwtsd.ac.uk::f129ce68-9e69-4a9e-99c7-ba9619efdab6" providerId="AD" clId="Web-{88BD33BD-8274-9E00-6887-1E3FA901005C}" dt="2021-11-09T10:59:19.638" v="674"/>
          <ac:picMkLst>
            <pc:docMk/>
            <pc:sldMk cId="3006434464" sldId="260"/>
            <ac:picMk id="28" creationId="{2049A0C8-4DD4-4ABB-A614-2328477652AC}"/>
          </ac:picMkLst>
        </pc:picChg>
        <pc:picChg chg="add del">
          <ac:chgData name="Florina-Catalina Asaftei (2026200)" userId="S::2026200@student.uwtsd.ac.uk::f129ce68-9e69-4a9e-99c7-ba9619efdab6" providerId="AD" clId="Web-{88BD33BD-8274-9E00-6887-1E3FA901005C}" dt="2021-11-09T10:59:19.638" v="674"/>
          <ac:picMkLst>
            <pc:docMk/>
            <pc:sldMk cId="3006434464" sldId="260"/>
            <ac:picMk id="29" creationId="{0F6A325A-2919-4123-9174-54EABC5A03AC}"/>
          </ac:picMkLst>
        </pc:picChg>
        <pc:picChg chg="add del">
          <ac:chgData name="Florina-Catalina Asaftei (2026200)" userId="S::2026200@student.uwtsd.ac.uk::f129ce68-9e69-4a9e-99c7-ba9619efdab6" providerId="AD" clId="Web-{88BD33BD-8274-9E00-6887-1E3FA901005C}" dt="2021-11-09T10:59:01.996" v="672"/>
          <ac:picMkLst>
            <pc:docMk/>
            <pc:sldMk cId="3006434464" sldId="260"/>
            <ac:picMk id="31" creationId="{2049A0C8-4DD4-4ABB-A614-2328477652AC}"/>
          </ac:picMkLst>
        </pc:picChg>
        <pc:picChg chg="add del">
          <ac:chgData name="Florina-Catalina Asaftei (2026200)" userId="S::2026200@student.uwtsd.ac.uk::f129ce68-9e69-4a9e-99c7-ba9619efdab6" providerId="AD" clId="Web-{88BD33BD-8274-9E00-6887-1E3FA901005C}" dt="2021-11-09T10:59:01.996" v="672"/>
          <ac:picMkLst>
            <pc:docMk/>
            <pc:sldMk cId="3006434464" sldId="260"/>
            <ac:picMk id="33" creationId="{0F6A325A-2919-4123-9174-54EABC5A03AC}"/>
          </ac:picMkLst>
        </pc:picChg>
        <pc:picChg chg="add del">
          <ac:chgData name="Florina-Catalina Asaftei (2026200)" userId="S::2026200@student.uwtsd.ac.uk::f129ce68-9e69-4a9e-99c7-ba9619efdab6" providerId="AD" clId="Web-{88BD33BD-8274-9E00-6887-1E3FA901005C}" dt="2021-11-09T10:59:19.638" v="674"/>
          <ac:picMkLst>
            <pc:docMk/>
            <pc:sldMk cId="3006434464" sldId="260"/>
            <ac:picMk id="44" creationId="{2A60B230-846B-4625-A8CA-D35FEBA73A99}"/>
          </ac:picMkLst>
        </pc:picChg>
        <pc:picChg chg="add del">
          <ac:chgData name="Florina-Catalina Asaftei (2026200)" userId="S::2026200@student.uwtsd.ac.uk::f129ce68-9e69-4a9e-99c7-ba9619efdab6" providerId="AD" clId="Web-{88BD33BD-8274-9E00-6887-1E3FA901005C}" dt="2021-11-09T10:59:19.638" v="674"/>
          <ac:picMkLst>
            <pc:docMk/>
            <pc:sldMk cId="3006434464" sldId="260"/>
            <ac:picMk id="46" creationId="{7185CF21-0594-48C0-9F3E-254D6BCE9D9B}"/>
          </ac:picMkLst>
        </pc:picChg>
        <pc:picChg chg="add del">
          <ac:chgData name="Florina-Catalina Asaftei (2026200)" userId="S::2026200@student.uwtsd.ac.uk::f129ce68-9e69-4a9e-99c7-ba9619efdab6" providerId="AD" clId="Web-{88BD33BD-8274-9E00-6887-1E3FA901005C}" dt="2021-11-09T10:59:01.996" v="672"/>
          <ac:picMkLst>
            <pc:docMk/>
            <pc:sldMk cId="3006434464" sldId="260"/>
            <ac:picMk id="49" creationId="{15ADB788-8569-409E-862D-665AD53C9904}"/>
          </ac:picMkLst>
        </pc:picChg>
        <pc:picChg chg="add">
          <ac:chgData name="Florina-Catalina Asaftei (2026200)" userId="S::2026200@student.uwtsd.ac.uk::f129ce68-9e69-4a9e-99c7-ba9619efdab6" providerId="AD" clId="Web-{88BD33BD-8274-9E00-6887-1E3FA901005C}" dt="2021-11-09T10:59:19.716" v="675"/>
          <ac:picMkLst>
            <pc:docMk/>
            <pc:sldMk cId="3006434464" sldId="260"/>
            <ac:picMk id="50" creationId="{2049A0C8-4DD4-4ABB-A614-2328477652AC}"/>
          </ac:picMkLst>
        </pc:picChg>
        <pc:picChg chg="add">
          <ac:chgData name="Florina-Catalina Asaftei (2026200)" userId="S::2026200@student.uwtsd.ac.uk::f129ce68-9e69-4a9e-99c7-ba9619efdab6" providerId="AD" clId="Web-{88BD33BD-8274-9E00-6887-1E3FA901005C}" dt="2021-11-09T10:59:19.716" v="675"/>
          <ac:picMkLst>
            <pc:docMk/>
            <pc:sldMk cId="3006434464" sldId="260"/>
            <ac:picMk id="52" creationId="{0F6A325A-2919-4123-9174-54EABC5A03AC}"/>
          </ac:picMkLst>
        </pc:picChg>
        <pc:picChg chg="add">
          <ac:chgData name="Florina-Catalina Asaftei (2026200)" userId="S::2026200@student.uwtsd.ac.uk::f129ce68-9e69-4a9e-99c7-ba9619efdab6" providerId="AD" clId="Web-{88BD33BD-8274-9E00-6887-1E3FA901005C}" dt="2021-11-09T10:59:19.716" v="675"/>
          <ac:picMkLst>
            <pc:docMk/>
            <pc:sldMk cId="3006434464" sldId="260"/>
            <ac:picMk id="62" creationId="{00B98862-BEE1-44FB-A335-A1B9106B445E}"/>
          </ac:picMkLst>
        </pc:picChg>
        <pc:picChg chg="add">
          <ac:chgData name="Florina-Catalina Asaftei (2026200)" userId="S::2026200@student.uwtsd.ac.uk::f129ce68-9e69-4a9e-99c7-ba9619efdab6" providerId="AD" clId="Web-{88BD33BD-8274-9E00-6887-1E3FA901005C}" dt="2021-11-09T10:59:19.716" v="675"/>
          <ac:picMkLst>
            <pc:docMk/>
            <pc:sldMk cId="3006434464" sldId="260"/>
            <ac:picMk id="64" creationId="{7185CF21-0594-48C0-9F3E-254D6BCE9D9B}"/>
          </ac:picMkLst>
        </pc:picChg>
      </pc:sldChg>
      <pc:sldChg chg="addSp delSp modSp new mod setBg setClrOvrMap">
        <pc:chgData name="Florina-Catalina Asaftei (2026200)" userId="S::2026200@student.uwtsd.ac.uk::f129ce68-9e69-4a9e-99c7-ba9619efdab6" providerId="AD" clId="Web-{88BD33BD-8274-9E00-6887-1E3FA901005C}" dt="2021-11-09T12:45:25.995" v="1039"/>
        <pc:sldMkLst>
          <pc:docMk/>
          <pc:sldMk cId="3069761725" sldId="260"/>
        </pc:sldMkLst>
        <pc:spChg chg="mod">
          <ac:chgData name="Florina-Catalina Asaftei (2026200)" userId="S::2026200@student.uwtsd.ac.uk::f129ce68-9e69-4a9e-99c7-ba9619efdab6" providerId="AD" clId="Web-{88BD33BD-8274-9E00-6887-1E3FA901005C}" dt="2021-11-09T11:08:04.197" v="949"/>
          <ac:spMkLst>
            <pc:docMk/>
            <pc:sldMk cId="3069761725" sldId="260"/>
            <ac:spMk id="2" creationId="{CC2F10BF-4043-43F5-B908-6C261008A3A1}"/>
          </ac:spMkLst>
        </pc:spChg>
        <pc:spChg chg="add del mod">
          <ac:chgData name="Florina-Catalina Asaftei (2026200)" userId="S::2026200@student.uwtsd.ac.uk::f129ce68-9e69-4a9e-99c7-ba9619efdab6" providerId="AD" clId="Web-{88BD33BD-8274-9E00-6887-1E3FA901005C}" dt="2021-11-09T12:45:25.995" v="1039"/>
          <ac:spMkLst>
            <pc:docMk/>
            <pc:sldMk cId="3069761725" sldId="260"/>
            <ac:spMk id="3" creationId="{0083BA6A-FE39-41D5-B298-E1C180166A5D}"/>
          </ac:spMkLst>
        </pc:spChg>
        <pc:spChg chg="del">
          <ac:chgData name="Florina-Catalina Asaftei (2026200)" userId="S::2026200@student.uwtsd.ac.uk::f129ce68-9e69-4a9e-99c7-ba9619efdab6" providerId="AD" clId="Web-{88BD33BD-8274-9E00-6887-1E3FA901005C}" dt="2021-11-09T11:04:12.348" v="692"/>
          <ac:spMkLst>
            <pc:docMk/>
            <pc:sldMk cId="3069761725" sldId="260"/>
            <ac:spMk id="3" creationId="{93087165-A03F-4E72-8578-84F4EEC4C272}"/>
          </ac:spMkLst>
        </pc:spChg>
        <pc:spChg chg="add del">
          <ac:chgData name="Florina-Catalina Asaftei (2026200)" userId="S::2026200@student.uwtsd.ac.uk::f129ce68-9e69-4a9e-99c7-ba9619efdab6" providerId="AD" clId="Web-{88BD33BD-8274-9E00-6887-1E3FA901005C}" dt="2021-11-09T11:07:36.837" v="938"/>
          <ac:spMkLst>
            <pc:docMk/>
            <pc:sldMk cId="3069761725" sldId="260"/>
            <ac:spMk id="6" creationId="{B5E326A3-EB92-4BDA-9F77-45197E0CBE7E}"/>
          </ac:spMkLst>
        </pc:spChg>
        <pc:spChg chg="add del">
          <ac:chgData name="Florina-Catalina Asaftei (2026200)" userId="S::2026200@student.uwtsd.ac.uk::f129ce68-9e69-4a9e-99c7-ba9619efdab6" providerId="AD" clId="Web-{88BD33BD-8274-9E00-6887-1E3FA901005C}" dt="2021-11-09T11:07:36.837" v="938"/>
          <ac:spMkLst>
            <pc:docMk/>
            <pc:sldMk cId="3069761725" sldId="260"/>
            <ac:spMk id="7" creationId="{CAC996C7-7B84-4645-9AA1-6EA85EAB47D6}"/>
          </ac:spMkLst>
        </pc:spChg>
        <pc:spChg chg="add del">
          <ac:chgData name="Florina-Catalina Asaftei (2026200)" userId="S::2026200@student.uwtsd.ac.uk::f129ce68-9e69-4a9e-99c7-ba9619efdab6" providerId="AD" clId="Web-{88BD33BD-8274-9E00-6887-1E3FA901005C}" dt="2021-11-09T11:07:36.837" v="938"/>
          <ac:spMkLst>
            <pc:docMk/>
            <pc:sldMk cId="3069761725" sldId="260"/>
            <ac:spMk id="8" creationId="{32DC315B-5680-47D9-B827-34D012FB14B2}"/>
          </ac:spMkLst>
        </pc:spChg>
        <pc:spChg chg="add del">
          <ac:chgData name="Florina-Catalina Asaftei (2026200)" userId="S::2026200@student.uwtsd.ac.uk::f129ce68-9e69-4a9e-99c7-ba9619efdab6" providerId="AD" clId="Web-{88BD33BD-8274-9E00-6887-1E3FA901005C}" dt="2021-11-09T11:07:28.009" v="936"/>
          <ac:spMkLst>
            <pc:docMk/>
            <pc:sldMk cId="3069761725" sldId="260"/>
            <ac:spMk id="9" creationId="{9418730E-BC23-4E06-9479-DD4810A0348E}"/>
          </ac:spMkLst>
        </pc:spChg>
        <pc:spChg chg="add del">
          <ac:chgData name="Florina-Catalina Asaftei (2026200)" userId="S::2026200@student.uwtsd.ac.uk::f129ce68-9e69-4a9e-99c7-ba9619efdab6" providerId="AD" clId="Web-{88BD33BD-8274-9E00-6887-1E3FA901005C}" dt="2021-11-09T11:07:39.712" v="940"/>
          <ac:spMkLst>
            <pc:docMk/>
            <pc:sldMk cId="3069761725" sldId="260"/>
            <ac:spMk id="10" creationId="{B5E326A3-EB92-4BDA-9F77-45197E0CBE7E}"/>
          </ac:spMkLst>
        </pc:spChg>
        <pc:spChg chg="add del">
          <ac:chgData name="Florina-Catalina Asaftei (2026200)" userId="S::2026200@student.uwtsd.ac.uk::f129ce68-9e69-4a9e-99c7-ba9619efdab6" providerId="AD" clId="Web-{88BD33BD-8274-9E00-6887-1E3FA901005C}" dt="2021-11-09T11:07:28.009" v="936"/>
          <ac:spMkLst>
            <pc:docMk/>
            <pc:sldMk cId="3069761725" sldId="260"/>
            <ac:spMk id="11" creationId="{F21D3FFD-0C42-4204-BC31-4F969F37965A}"/>
          </ac:spMkLst>
        </pc:spChg>
        <pc:spChg chg="add del">
          <ac:chgData name="Florina-Catalina Asaftei (2026200)" userId="S::2026200@student.uwtsd.ac.uk::f129ce68-9e69-4a9e-99c7-ba9619efdab6" providerId="AD" clId="Web-{88BD33BD-8274-9E00-6887-1E3FA901005C}" dt="2021-11-09T11:07:39.712" v="940"/>
          <ac:spMkLst>
            <pc:docMk/>
            <pc:sldMk cId="3069761725" sldId="260"/>
            <ac:spMk id="12" creationId="{CAC996C7-7B84-4645-9AA1-6EA85EAB47D6}"/>
          </ac:spMkLst>
        </pc:spChg>
        <pc:spChg chg="add del">
          <ac:chgData name="Florina-Catalina Asaftei (2026200)" userId="S::2026200@student.uwtsd.ac.uk::f129ce68-9e69-4a9e-99c7-ba9619efdab6" providerId="AD" clId="Web-{88BD33BD-8274-9E00-6887-1E3FA901005C}" dt="2021-11-09T11:07:28.009" v="936"/>
          <ac:spMkLst>
            <pc:docMk/>
            <pc:sldMk cId="3069761725" sldId="260"/>
            <ac:spMk id="13" creationId="{0648B565-5DB7-424D-9CBA-2761C31B6AEE}"/>
          </ac:spMkLst>
        </pc:spChg>
        <pc:spChg chg="add del">
          <ac:chgData name="Florina-Catalina Asaftei (2026200)" userId="S::2026200@student.uwtsd.ac.uk::f129ce68-9e69-4a9e-99c7-ba9619efdab6" providerId="AD" clId="Web-{88BD33BD-8274-9E00-6887-1E3FA901005C}" dt="2021-11-09T11:07:39.712" v="940"/>
          <ac:spMkLst>
            <pc:docMk/>
            <pc:sldMk cId="3069761725" sldId="260"/>
            <ac:spMk id="14" creationId="{32DC315B-5680-47D9-B827-34D012FB14B2}"/>
          </ac:spMkLst>
        </pc:spChg>
        <pc:spChg chg="add del">
          <ac:chgData name="Florina-Catalina Asaftei (2026200)" userId="S::2026200@student.uwtsd.ac.uk::f129ce68-9e69-4a9e-99c7-ba9619efdab6" providerId="AD" clId="Web-{88BD33BD-8274-9E00-6887-1E3FA901005C}" dt="2021-11-09T11:07:43.119" v="942"/>
          <ac:spMkLst>
            <pc:docMk/>
            <pc:sldMk cId="3069761725" sldId="260"/>
            <ac:spMk id="15" creationId="{B59CD79B-13FF-4DE6-AF06-77B560C62859}"/>
          </ac:spMkLst>
        </pc:spChg>
        <pc:spChg chg="add del">
          <ac:chgData name="Florina-Catalina Asaftei (2026200)" userId="S::2026200@student.uwtsd.ac.uk::f129ce68-9e69-4a9e-99c7-ba9619efdab6" providerId="AD" clId="Web-{88BD33BD-8274-9E00-6887-1E3FA901005C}" dt="2021-11-09T11:07:47.588" v="944"/>
          <ac:spMkLst>
            <pc:docMk/>
            <pc:sldMk cId="3069761725" sldId="260"/>
            <ac:spMk id="17" creationId="{B5E326A3-EB92-4BDA-9F77-45197E0CBE7E}"/>
          </ac:spMkLst>
        </pc:spChg>
        <pc:spChg chg="add del">
          <ac:chgData name="Florina-Catalina Asaftei (2026200)" userId="S::2026200@student.uwtsd.ac.uk::f129ce68-9e69-4a9e-99c7-ba9619efdab6" providerId="AD" clId="Web-{88BD33BD-8274-9E00-6887-1E3FA901005C}" dt="2021-11-09T11:07:47.588" v="944"/>
          <ac:spMkLst>
            <pc:docMk/>
            <pc:sldMk cId="3069761725" sldId="260"/>
            <ac:spMk id="18" creationId="{CAC996C7-7B84-4645-9AA1-6EA85EAB47D6}"/>
          </ac:spMkLst>
        </pc:spChg>
        <pc:spChg chg="add del">
          <ac:chgData name="Florina-Catalina Asaftei (2026200)" userId="S::2026200@student.uwtsd.ac.uk::f129ce68-9e69-4a9e-99c7-ba9619efdab6" providerId="AD" clId="Web-{88BD33BD-8274-9E00-6887-1E3FA901005C}" dt="2021-11-09T11:07:47.588" v="944"/>
          <ac:spMkLst>
            <pc:docMk/>
            <pc:sldMk cId="3069761725" sldId="260"/>
            <ac:spMk id="19" creationId="{32DC315B-5680-47D9-B827-34D012FB14B2}"/>
          </ac:spMkLst>
        </pc:spChg>
        <pc:spChg chg="add del">
          <ac:chgData name="Florina-Catalina Asaftei (2026200)" userId="S::2026200@student.uwtsd.ac.uk::f129ce68-9e69-4a9e-99c7-ba9619efdab6" providerId="AD" clId="Web-{88BD33BD-8274-9E00-6887-1E3FA901005C}" dt="2021-11-09T11:07:54.432" v="946"/>
          <ac:spMkLst>
            <pc:docMk/>
            <pc:sldMk cId="3069761725" sldId="260"/>
            <ac:spMk id="20" creationId="{9418730E-BC23-4E06-9479-DD4810A0348E}"/>
          </ac:spMkLst>
        </pc:spChg>
        <pc:spChg chg="add del">
          <ac:chgData name="Florina-Catalina Asaftei (2026200)" userId="S::2026200@student.uwtsd.ac.uk::f129ce68-9e69-4a9e-99c7-ba9619efdab6" providerId="AD" clId="Web-{88BD33BD-8274-9E00-6887-1E3FA901005C}" dt="2021-11-09T11:07:54.432" v="946"/>
          <ac:spMkLst>
            <pc:docMk/>
            <pc:sldMk cId="3069761725" sldId="260"/>
            <ac:spMk id="21" creationId="{F21D3FFD-0C42-4204-BC31-4F969F37965A}"/>
          </ac:spMkLst>
        </pc:spChg>
        <pc:spChg chg="add del">
          <ac:chgData name="Florina-Catalina Asaftei (2026200)" userId="S::2026200@student.uwtsd.ac.uk::f129ce68-9e69-4a9e-99c7-ba9619efdab6" providerId="AD" clId="Web-{88BD33BD-8274-9E00-6887-1E3FA901005C}" dt="2021-11-09T11:07:54.432" v="946"/>
          <ac:spMkLst>
            <pc:docMk/>
            <pc:sldMk cId="3069761725" sldId="260"/>
            <ac:spMk id="22" creationId="{0648B565-5DB7-424D-9CBA-2761C31B6AEE}"/>
          </ac:spMkLst>
        </pc:spChg>
        <pc:spChg chg="add del">
          <ac:chgData name="Florina-Catalina Asaftei (2026200)" userId="S::2026200@student.uwtsd.ac.uk::f129ce68-9e69-4a9e-99c7-ba9619efdab6" providerId="AD" clId="Web-{88BD33BD-8274-9E00-6887-1E3FA901005C}" dt="2021-11-09T11:08:04.166" v="948"/>
          <ac:spMkLst>
            <pc:docMk/>
            <pc:sldMk cId="3069761725" sldId="260"/>
            <ac:spMk id="23" creationId="{763DA7FE-BAC7-4F8E-9C9A-7C096724DA08}"/>
          </ac:spMkLst>
        </pc:spChg>
        <pc:spChg chg="add del">
          <ac:chgData name="Florina-Catalina Asaftei (2026200)" userId="S::2026200@student.uwtsd.ac.uk::f129ce68-9e69-4a9e-99c7-ba9619efdab6" providerId="AD" clId="Web-{88BD33BD-8274-9E00-6887-1E3FA901005C}" dt="2021-11-09T11:08:04.166" v="948"/>
          <ac:spMkLst>
            <pc:docMk/>
            <pc:sldMk cId="3069761725" sldId="260"/>
            <ac:spMk id="28" creationId="{38CB1921-2103-4962-BC2D-CB488DD956D3}"/>
          </ac:spMkLst>
        </pc:spChg>
        <pc:spChg chg="add del">
          <ac:chgData name="Florina-Catalina Asaftei (2026200)" userId="S::2026200@student.uwtsd.ac.uk::f129ce68-9e69-4a9e-99c7-ba9619efdab6" providerId="AD" clId="Web-{88BD33BD-8274-9E00-6887-1E3FA901005C}" dt="2021-11-09T11:08:04.166" v="948"/>
          <ac:spMkLst>
            <pc:docMk/>
            <pc:sldMk cId="3069761725" sldId="260"/>
            <ac:spMk id="29" creationId="{B9A5DE19-6661-49A3-9859-08E9DAF722CD}"/>
          </ac:spMkLst>
        </pc:spChg>
        <pc:spChg chg="add del">
          <ac:chgData name="Florina-Catalina Asaftei (2026200)" userId="S::2026200@student.uwtsd.ac.uk::f129ce68-9e69-4a9e-99c7-ba9619efdab6" providerId="AD" clId="Web-{88BD33BD-8274-9E00-6887-1E3FA901005C}" dt="2021-11-09T11:08:04.166" v="948"/>
          <ac:spMkLst>
            <pc:docMk/>
            <pc:sldMk cId="3069761725" sldId="260"/>
            <ac:spMk id="30" creationId="{07309053-D520-473F-B065-0965E5C88A85}"/>
          </ac:spMkLst>
        </pc:spChg>
        <pc:spChg chg="add del">
          <ac:chgData name="Florina-Catalina Asaftei (2026200)" userId="S::2026200@student.uwtsd.ac.uk::f129ce68-9e69-4a9e-99c7-ba9619efdab6" providerId="AD" clId="Web-{88BD33BD-8274-9E00-6887-1E3FA901005C}" dt="2021-11-09T11:08:04.166" v="948"/>
          <ac:spMkLst>
            <pc:docMk/>
            <pc:sldMk cId="3069761725" sldId="260"/>
            <ac:spMk id="31" creationId="{F70D62F0-18CA-4138-BDAE-5E4ECB05E424}"/>
          </ac:spMkLst>
        </pc:spChg>
        <pc:spChg chg="add del">
          <ac:chgData name="Florina-Catalina Asaftei (2026200)" userId="S::2026200@student.uwtsd.ac.uk::f129ce68-9e69-4a9e-99c7-ba9619efdab6" providerId="AD" clId="Web-{88BD33BD-8274-9E00-6887-1E3FA901005C}" dt="2021-11-09T11:08:04.166" v="948"/>
          <ac:spMkLst>
            <pc:docMk/>
            <pc:sldMk cId="3069761725" sldId="260"/>
            <ac:spMk id="32" creationId="{797F2982-9D29-4C8C-B653-C0BCE1B1F38B}"/>
          </ac:spMkLst>
        </pc:spChg>
        <pc:spChg chg="add del">
          <ac:chgData name="Florina-Catalina Asaftei (2026200)" userId="S::2026200@student.uwtsd.ac.uk::f129ce68-9e69-4a9e-99c7-ba9619efdab6" providerId="AD" clId="Web-{88BD33BD-8274-9E00-6887-1E3FA901005C}" dt="2021-11-09T11:08:04.166" v="948"/>
          <ac:spMkLst>
            <pc:docMk/>
            <pc:sldMk cId="3069761725" sldId="260"/>
            <ac:spMk id="33" creationId="{C083663E-460F-46DE-8E92-6C566176430D}"/>
          </ac:spMkLst>
        </pc:spChg>
        <pc:spChg chg="add del">
          <ac:chgData name="Florina-Catalina Asaftei (2026200)" userId="S::2026200@student.uwtsd.ac.uk::f129ce68-9e69-4a9e-99c7-ba9619efdab6" providerId="AD" clId="Web-{88BD33BD-8274-9E00-6887-1E3FA901005C}" dt="2021-11-09T11:08:04.166" v="948"/>
          <ac:spMkLst>
            <pc:docMk/>
            <pc:sldMk cId="3069761725" sldId="260"/>
            <ac:spMk id="34" creationId="{5B325BAC-AB46-48CC-9F6B-79864ABE5CA9}"/>
          </ac:spMkLst>
        </pc:spChg>
        <pc:spChg chg="add del">
          <ac:chgData name="Florina-Catalina Asaftei (2026200)" userId="S::2026200@student.uwtsd.ac.uk::f129ce68-9e69-4a9e-99c7-ba9619efdab6" providerId="AD" clId="Web-{88BD33BD-8274-9E00-6887-1E3FA901005C}" dt="2021-11-09T11:08:04.166" v="948"/>
          <ac:spMkLst>
            <pc:docMk/>
            <pc:sldMk cId="3069761725" sldId="260"/>
            <ac:spMk id="35" creationId="{4599344C-7F17-4CC4-AB6A-BC9606B5DD65}"/>
          </ac:spMkLst>
        </pc:spChg>
        <pc:spChg chg="add del">
          <ac:chgData name="Florina-Catalina Asaftei (2026200)" userId="S::2026200@student.uwtsd.ac.uk::f129ce68-9e69-4a9e-99c7-ba9619efdab6" providerId="AD" clId="Web-{88BD33BD-8274-9E00-6887-1E3FA901005C}" dt="2021-11-09T11:08:04.166" v="948"/>
          <ac:spMkLst>
            <pc:docMk/>
            <pc:sldMk cId="3069761725" sldId="260"/>
            <ac:spMk id="36" creationId="{EAF1CE20-1BF6-42BB-AF36-D72F27ED17FC}"/>
          </ac:spMkLst>
        </pc:spChg>
        <pc:spChg chg="add">
          <ac:chgData name="Florina-Catalina Asaftei (2026200)" userId="S::2026200@student.uwtsd.ac.uk::f129ce68-9e69-4a9e-99c7-ba9619efdab6" providerId="AD" clId="Web-{88BD33BD-8274-9E00-6887-1E3FA901005C}" dt="2021-11-09T11:08:04.197" v="949"/>
          <ac:spMkLst>
            <pc:docMk/>
            <pc:sldMk cId="3069761725" sldId="260"/>
            <ac:spMk id="37" creationId="{88384B2C-D83C-48C4-9FE2-0152FEACADF6}"/>
          </ac:spMkLst>
        </pc:spChg>
        <pc:spChg chg="add">
          <ac:chgData name="Florina-Catalina Asaftei (2026200)" userId="S::2026200@student.uwtsd.ac.uk::f129ce68-9e69-4a9e-99c7-ba9619efdab6" providerId="AD" clId="Web-{88BD33BD-8274-9E00-6887-1E3FA901005C}" dt="2021-11-09T11:08:04.197" v="949"/>
          <ac:spMkLst>
            <pc:docMk/>
            <pc:sldMk cId="3069761725" sldId="260"/>
            <ac:spMk id="40" creationId="{C88A0541-D60C-48FD-B22E-B3057F4A47A6}"/>
          </ac:spMkLst>
        </pc:spChg>
        <pc:spChg chg="add">
          <ac:chgData name="Florina-Catalina Asaftei (2026200)" userId="S::2026200@student.uwtsd.ac.uk::f129ce68-9e69-4a9e-99c7-ba9619efdab6" providerId="AD" clId="Web-{88BD33BD-8274-9E00-6887-1E3FA901005C}" dt="2021-11-09T11:08:04.197" v="949"/>
          <ac:spMkLst>
            <pc:docMk/>
            <pc:sldMk cId="3069761725" sldId="260"/>
            <ac:spMk id="41" creationId="{B2975E7A-D475-4711-8E1B-57C3AA0728DA}"/>
          </ac:spMkLst>
        </pc:spChg>
        <pc:spChg chg="add">
          <ac:chgData name="Florina-Catalina Asaftei (2026200)" userId="S::2026200@student.uwtsd.ac.uk::f129ce68-9e69-4a9e-99c7-ba9619efdab6" providerId="AD" clId="Web-{88BD33BD-8274-9E00-6887-1E3FA901005C}" dt="2021-11-09T11:08:04.197" v="949"/>
          <ac:spMkLst>
            <pc:docMk/>
            <pc:sldMk cId="3069761725" sldId="260"/>
            <ac:spMk id="42" creationId="{4107FF63-F6C7-4F68-8B20-E82086344995}"/>
          </ac:spMkLst>
        </pc:spChg>
        <pc:spChg chg="add del">
          <ac:chgData name="Florina-Catalina Asaftei (2026200)" userId="S::2026200@student.uwtsd.ac.uk::f129ce68-9e69-4a9e-99c7-ba9619efdab6" providerId="AD" clId="Web-{88BD33BD-8274-9E00-6887-1E3FA901005C}" dt="2021-11-09T11:08:58.277" v="950"/>
          <ac:spMkLst>
            <pc:docMk/>
            <pc:sldMk cId="3069761725" sldId="260"/>
            <ac:spMk id="43" creationId="{0AA957D9-28D9-4719-AECA-97379BB939A9}"/>
          </ac:spMkLst>
        </pc:spChg>
        <pc:spChg chg="add">
          <ac:chgData name="Florina-Catalina Asaftei (2026200)" userId="S::2026200@student.uwtsd.ac.uk::f129ce68-9e69-4a9e-99c7-ba9619efdab6" providerId="AD" clId="Web-{88BD33BD-8274-9E00-6887-1E3FA901005C}" dt="2021-11-09T11:08:04.197" v="949"/>
          <ac:spMkLst>
            <pc:docMk/>
            <pc:sldMk cId="3069761725" sldId="260"/>
            <ac:spMk id="44" creationId="{9C956270-A498-477A-B5CA-11E37947BEC7}"/>
          </ac:spMkLst>
        </pc:spChg>
        <pc:graphicFrameChg chg="add del mod ord modGraphic">
          <ac:chgData name="Florina-Catalina Asaftei (2026200)" userId="S::2026200@student.uwtsd.ac.uk::f129ce68-9e69-4a9e-99c7-ba9619efdab6" providerId="AD" clId="Web-{88BD33BD-8274-9E00-6887-1E3FA901005C}" dt="2021-11-09T11:08:04.197" v="949"/>
          <ac:graphicFrameMkLst>
            <pc:docMk/>
            <pc:sldMk cId="3069761725" sldId="260"/>
            <ac:graphicFrameMk id="4" creationId="{23881ED1-8A22-45AD-8B5C-10734895C7ED}"/>
          </ac:graphicFrameMkLst>
        </pc:graphicFrameChg>
        <pc:graphicFrameChg chg="add">
          <ac:chgData name="Florina-Catalina Asaftei (2026200)" userId="S::2026200@student.uwtsd.ac.uk::f129ce68-9e69-4a9e-99c7-ba9619efdab6" providerId="AD" clId="Web-{88BD33BD-8274-9E00-6887-1E3FA901005C}" dt="2021-11-09T11:08:04.197" v="949"/>
          <ac:graphicFrameMkLst>
            <pc:docMk/>
            <pc:sldMk cId="3069761725" sldId="260"/>
            <ac:graphicFrameMk id="45" creationId="{23881ED1-8A22-45AD-8B5C-10734895C7ED}"/>
          </ac:graphicFrameMkLst>
        </pc:graphicFrameChg>
        <pc:picChg chg="add mod ord">
          <ac:chgData name="Florina-Catalina Asaftei (2026200)" userId="S::2026200@student.uwtsd.ac.uk::f129ce68-9e69-4a9e-99c7-ba9619efdab6" providerId="AD" clId="Web-{88BD33BD-8274-9E00-6887-1E3FA901005C}" dt="2021-11-09T11:08:58.277" v="950"/>
          <ac:picMkLst>
            <pc:docMk/>
            <pc:sldMk cId="3069761725" sldId="260"/>
            <ac:picMk id="5" creationId="{D2220257-EF8D-40D4-A565-92F67B475B5C}"/>
          </ac:picMkLst>
        </pc:picChg>
        <pc:picChg chg="add del">
          <ac:chgData name="Florina-Catalina Asaftei (2026200)" userId="S::2026200@student.uwtsd.ac.uk::f129ce68-9e69-4a9e-99c7-ba9619efdab6" providerId="AD" clId="Web-{88BD33BD-8274-9E00-6887-1E3FA901005C}" dt="2021-11-09T11:07:43.119" v="942"/>
          <ac:picMkLst>
            <pc:docMk/>
            <pc:sldMk cId="3069761725" sldId="260"/>
            <ac:picMk id="16" creationId="{402D77BF-B8EB-4AFE-AC21-08C836EF16A7}"/>
          </ac:picMkLst>
        </pc:picChg>
        <pc:picChg chg="add del">
          <ac:chgData name="Florina-Catalina Asaftei (2026200)" userId="S::2026200@student.uwtsd.ac.uk::f129ce68-9e69-4a9e-99c7-ba9619efdab6" providerId="AD" clId="Web-{88BD33BD-8274-9E00-6887-1E3FA901005C}" dt="2021-11-09T11:08:04.166" v="948"/>
          <ac:picMkLst>
            <pc:docMk/>
            <pc:sldMk cId="3069761725" sldId="260"/>
            <ac:picMk id="24" creationId="{DE8515BB-59EE-453D-82CE-EE72BF309F50}"/>
          </ac:picMkLst>
        </pc:picChg>
        <pc:picChg chg="add del">
          <ac:chgData name="Florina-Catalina Asaftei (2026200)" userId="S::2026200@student.uwtsd.ac.uk::f129ce68-9e69-4a9e-99c7-ba9619efdab6" providerId="AD" clId="Web-{88BD33BD-8274-9E00-6887-1E3FA901005C}" dt="2021-11-09T11:08:04.166" v="948"/>
          <ac:picMkLst>
            <pc:docMk/>
            <pc:sldMk cId="3069761725" sldId="260"/>
            <ac:picMk id="25" creationId="{56D4654E-3F6A-43EB-80C2-09D20D846D1E}"/>
          </ac:picMkLst>
        </pc:picChg>
        <pc:picChg chg="add del">
          <ac:chgData name="Florina-Catalina Asaftei (2026200)" userId="S::2026200@student.uwtsd.ac.uk::f129ce68-9e69-4a9e-99c7-ba9619efdab6" providerId="AD" clId="Web-{88BD33BD-8274-9E00-6887-1E3FA901005C}" dt="2021-11-09T11:08:04.166" v="948"/>
          <ac:picMkLst>
            <pc:docMk/>
            <pc:sldMk cId="3069761725" sldId="260"/>
            <ac:picMk id="26" creationId="{37F492A7-5C9A-44D0-BA44-213281095578}"/>
          </ac:picMkLst>
        </pc:picChg>
        <pc:picChg chg="add del">
          <ac:chgData name="Florina-Catalina Asaftei (2026200)" userId="S::2026200@student.uwtsd.ac.uk::f129ce68-9e69-4a9e-99c7-ba9619efdab6" providerId="AD" clId="Web-{88BD33BD-8274-9E00-6887-1E3FA901005C}" dt="2021-11-09T11:08:04.166" v="948"/>
          <ac:picMkLst>
            <pc:docMk/>
            <pc:sldMk cId="3069761725" sldId="260"/>
            <ac:picMk id="27" creationId="{C2560DE3-F5E4-4A35-BE9C-E984C158F206}"/>
          </ac:picMkLst>
        </pc:picChg>
        <pc:picChg chg="add">
          <ac:chgData name="Florina-Catalina Asaftei (2026200)" userId="S::2026200@student.uwtsd.ac.uk::f129ce68-9e69-4a9e-99c7-ba9619efdab6" providerId="AD" clId="Web-{88BD33BD-8274-9E00-6887-1E3FA901005C}" dt="2021-11-09T11:08:04.197" v="949"/>
          <ac:picMkLst>
            <pc:docMk/>
            <pc:sldMk cId="3069761725" sldId="260"/>
            <ac:picMk id="38" creationId="{BFD2FE0B-1D1F-4433-BE67-459AD0455B44}"/>
          </ac:picMkLst>
        </pc:picChg>
        <pc:picChg chg="add">
          <ac:chgData name="Florina-Catalina Asaftei (2026200)" userId="S::2026200@student.uwtsd.ac.uk::f129ce68-9e69-4a9e-99c7-ba9619efdab6" providerId="AD" clId="Web-{88BD33BD-8274-9E00-6887-1E3FA901005C}" dt="2021-11-09T11:08:04.197" v="949"/>
          <ac:picMkLst>
            <pc:docMk/>
            <pc:sldMk cId="3069761725" sldId="260"/>
            <ac:picMk id="39" creationId="{74871E05-8AE2-4B65-BBAB-03AB6AB21FB2}"/>
          </ac:picMkLst>
        </pc:picChg>
      </pc:sldChg>
      <pc:sldChg chg="new del">
        <pc:chgData name="Florina-Catalina Asaftei (2026200)" userId="S::2026200@student.uwtsd.ac.uk::f129ce68-9e69-4a9e-99c7-ba9619efdab6" providerId="AD" clId="Web-{88BD33BD-8274-9E00-6887-1E3FA901005C}" dt="2021-11-09T10:53:09.738" v="653"/>
        <pc:sldMkLst>
          <pc:docMk/>
          <pc:sldMk cId="3452147588" sldId="260"/>
        </pc:sldMkLst>
      </pc:sldChg>
      <pc:sldChg chg="addSp delSp modSp new del">
        <pc:chgData name="Florina-Catalina Asaftei (2026200)" userId="S::2026200@student.uwtsd.ac.uk::f129ce68-9e69-4a9e-99c7-ba9619efdab6" providerId="AD" clId="Web-{88BD33BD-8274-9E00-6887-1E3FA901005C}" dt="2021-11-09T12:43:11.346" v="1036"/>
        <pc:sldMkLst>
          <pc:docMk/>
          <pc:sldMk cId="81542096" sldId="261"/>
        </pc:sldMkLst>
        <pc:spChg chg="del">
          <ac:chgData name="Florina-Catalina Asaftei (2026200)" userId="S::2026200@student.uwtsd.ac.uk::f129ce68-9e69-4a9e-99c7-ba9619efdab6" providerId="AD" clId="Web-{88BD33BD-8274-9E00-6887-1E3FA901005C}" dt="2021-11-09T12:42:13.125" v="1032"/>
          <ac:spMkLst>
            <pc:docMk/>
            <pc:sldMk cId="81542096" sldId="261"/>
            <ac:spMk id="3" creationId="{7F07D52A-4095-47B6-98B0-63B9E769FA8E}"/>
          </ac:spMkLst>
        </pc:spChg>
        <pc:spChg chg="add del mod">
          <ac:chgData name="Florina-Catalina Asaftei (2026200)" userId="S::2026200@student.uwtsd.ac.uk::f129ce68-9e69-4a9e-99c7-ba9619efdab6" providerId="AD" clId="Web-{88BD33BD-8274-9E00-6887-1E3FA901005C}" dt="2021-11-09T12:42:58.783" v="1035"/>
          <ac:spMkLst>
            <pc:docMk/>
            <pc:sldMk cId="81542096" sldId="261"/>
            <ac:spMk id="32" creationId="{8814A44E-6645-42D1-BEE8-629277A0EA72}"/>
          </ac:spMkLst>
        </pc:spChg>
        <pc:graphicFrameChg chg="add del mod ord modGraphic">
          <ac:chgData name="Florina-Catalina Asaftei (2026200)" userId="S::2026200@student.uwtsd.ac.uk::f129ce68-9e69-4a9e-99c7-ba9619efdab6" providerId="AD" clId="Web-{88BD33BD-8274-9E00-6887-1E3FA901005C}" dt="2021-11-09T12:42:35.516" v="1034"/>
          <ac:graphicFrameMkLst>
            <pc:docMk/>
            <pc:sldMk cId="81542096" sldId="261"/>
            <ac:graphicFrameMk id="4" creationId="{85CB3A4B-CF4F-4C81-81ED-09AF54A1B799}"/>
          </ac:graphicFrameMkLst>
        </pc:graphicFrameChg>
        <pc:graphicFrameChg chg="add mod ord modGraphic">
          <ac:chgData name="Florina-Catalina Asaftei (2026200)" userId="S::2026200@student.uwtsd.ac.uk::f129ce68-9e69-4a9e-99c7-ba9619efdab6" providerId="AD" clId="Web-{88BD33BD-8274-9E00-6887-1E3FA901005C}" dt="2021-11-09T12:42:58.783" v="1035"/>
          <ac:graphicFrameMkLst>
            <pc:docMk/>
            <pc:sldMk cId="81542096" sldId="261"/>
            <ac:graphicFrameMk id="33" creationId="{00D4A8BA-96D0-4E2F-A6E3-E9EC120008A5}"/>
          </ac:graphicFrameMkLst>
        </pc:graphicFrameChg>
      </pc:sldChg>
      <pc:sldChg chg="addSp modSp new del">
        <pc:chgData name="Florina-Catalina Asaftei (2026200)" userId="S::2026200@student.uwtsd.ac.uk::f129ce68-9e69-4a9e-99c7-ba9619efdab6" providerId="AD" clId="Web-{88BD33BD-8274-9E00-6887-1E3FA901005C}" dt="2021-11-09T11:47:50.997" v="1012"/>
        <pc:sldMkLst>
          <pc:docMk/>
          <pc:sldMk cId="177239365" sldId="261"/>
        </pc:sldMkLst>
        <pc:spChg chg="mod">
          <ac:chgData name="Florina-Catalina Asaftei (2026200)" userId="S::2026200@student.uwtsd.ac.uk::f129ce68-9e69-4a9e-99c7-ba9619efdab6" providerId="AD" clId="Web-{88BD33BD-8274-9E00-6887-1E3FA901005C}" dt="2021-11-09T11:46:20.886" v="987" actId="20577"/>
          <ac:spMkLst>
            <pc:docMk/>
            <pc:sldMk cId="177239365" sldId="261"/>
            <ac:spMk id="2" creationId="{A5B46124-6D24-4606-BBAB-5ECA6A9EB313}"/>
          </ac:spMkLst>
        </pc:spChg>
        <pc:spChg chg="add mod">
          <ac:chgData name="Florina-Catalina Asaftei (2026200)" userId="S::2026200@student.uwtsd.ac.uk::f129ce68-9e69-4a9e-99c7-ba9619efdab6" providerId="AD" clId="Web-{88BD33BD-8274-9E00-6887-1E3FA901005C}" dt="2021-11-09T11:46:33.558" v="988" actId="20577"/>
          <ac:spMkLst>
            <pc:docMk/>
            <pc:sldMk cId="177239365" sldId="261"/>
            <ac:spMk id="3" creationId="{84FA1712-2A8E-469F-B633-711F0240688D}"/>
          </ac:spMkLst>
        </pc:spChg>
        <pc:spChg chg="add mod">
          <ac:chgData name="Florina-Catalina Asaftei (2026200)" userId="S::2026200@student.uwtsd.ac.uk::f129ce68-9e69-4a9e-99c7-ba9619efdab6" providerId="AD" clId="Web-{88BD33BD-8274-9E00-6887-1E3FA901005C}" dt="2021-11-09T11:46:58.887" v="998" actId="20577"/>
          <ac:spMkLst>
            <pc:docMk/>
            <pc:sldMk cId="177239365" sldId="261"/>
            <ac:spMk id="4" creationId="{18BD6811-E569-47F9-8328-B11327221728}"/>
          </ac:spMkLst>
        </pc:spChg>
        <pc:spChg chg="add mod">
          <ac:chgData name="Florina-Catalina Asaftei (2026200)" userId="S::2026200@student.uwtsd.ac.uk::f129ce68-9e69-4a9e-99c7-ba9619efdab6" providerId="AD" clId="Web-{88BD33BD-8274-9E00-6887-1E3FA901005C}" dt="2021-11-09T11:47:47.591" v="1011" actId="20577"/>
          <ac:spMkLst>
            <pc:docMk/>
            <pc:sldMk cId="177239365" sldId="261"/>
            <ac:spMk id="5" creationId="{0B3257F9-F2C0-4168-A4DD-10266BEB7C20}"/>
          </ac:spMkLst>
        </pc:spChg>
      </pc:sldChg>
      <pc:sldChg chg="addSp delSp modSp new del">
        <pc:chgData name="Florina-Catalina Asaftei (2026200)" userId="S::2026200@student.uwtsd.ac.uk::f129ce68-9e69-4a9e-99c7-ba9619efdab6" providerId="AD" clId="Web-{88BD33BD-8274-9E00-6887-1E3FA901005C}" dt="2021-11-09T12:21:55.963" v="1015"/>
        <pc:sldMkLst>
          <pc:docMk/>
          <pc:sldMk cId="234344578" sldId="261"/>
        </pc:sldMkLst>
        <pc:spChg chg="del">
          <ac:chgData name="Florina-Catalina Asaftei (2026200)" userId="S::2026200@student.uwtsd.ac.uk::f129ce68-9e69-4a9e-99c7-ba9619efdab6" providerId="AD" clId="Web-{88BD33BD-8274-9E00-6887-1E3FA901005C}" dt="2021-11-09T12:21:48.385" v="1014"/>
          <ac:spMkLst>
            <pc:docMk/>
            <pc:sldMk cId="234344578" sldId="261"/>
            <ac:spMk id="3" creationId="{65F40A54-BBD4-4B83-9B39-77EE758A8F98}"/>
          </ac:spMkLst>
        </pc:spChg>
        <pc:graphicFrameChg chg="add mod ord modGraphic">
          <ac:chgData name="Florina-Catalina Asaftei (2026200)" userId="S::2026200@student.uwtsd.ac.uk::f129ce68-9e69-4a9e-99c7-ba9619efdab6" providerId="AD" clId="Web-{88BD33BD-8274-9E00-6887-1E3FA901005C}" dt="2021-11-09T12:21:48.385" v="1014"/>
          <ac:graphicFrameMkLst>
            <pc:docMk/>
            <pc:sldMk cId="234344578" sldId="261"/>
            <ac:graphicFrameMk id="4" creationId="{42D6D492-8EB2-434B-936A-A65134CAABBC}"/>
          </ac:graphicFrameMkLst>
        </pc:graphicFrameChg>
      </pc:sldChg>
      <pc:sldChg chg="addSp modSp new del">
        <pc:chgData name="Florina-Catalina Asaftei (2026200)" userId="S::2026200@student.uwtsd.ac.uk::f129ce68-9e69-4a9e-99c7-ba9619efdab6" providerId="AD" clId="Web-{88BD33BD-8274-9E00-6887-1E3FA901005C}" dt="2021-11-09T11:37:40.967" v="970"/>
        <pc:sldMkLst>
          <pc:docMk/>
          <pc:sldMk cId="247933298" sldId="261"/>
        </pc:sldMkLst>
        <pc:spChg chg="add mod">
          <ac:chgData name="Florina-Catalina Asaftei (2026200)" userId="S::2026200@student.uwtsd.ac.uk::f129ce68-9e69-4a9e-99c7-ba9619efdab6" providerId="AD" clId="Web-{88BD33BD-8274-9E00-6887-1E3FA901005C}" dt="2021-11-09T11:37:03.576" v="965" actId="1076"/>
          <ac:spMkLst>
            <pc:docMk/>
            <pc:sldMk cId="247933298" sldId="261"/>
            <ac:spMk id="4" creationId="{01FB432D-F638-4BBD-8852-9DD0B1401848}"/>
          </ac:spMkLst>
        </pc:spChg>
        <pc:spChg chg="add mod">
          <ac:chgData name="Florina-Catalina Asaftei (2026200)" userId="S::2026200@student.uwtsd.ac.uk::f129ce68-9e69-4a9e-99c7-ba9619efdab6" providerId="AD" clId="Web-{88BD33BD-8274-9E00-6887-1E3FA901005C}" dt="2021-11-09T11:37:38.545" v="969" actId="14100"/>
          <ac:spMkLst>
            <pc:docMk/>
            <pc:sldMk cId="247933298" sldId="261"/>
            <ac:spMk id="5" creationId="{A608B966-1839-4AE2-8ADA-AB31D21C4E09}"/>
          </ac:spMkLst>
        </pc:spChg>
      </pc:sldChg>
      <pc:sldChg chg="addSp delSp modSp new del">
        <pc:chgData name="Florina-Catalina Asaftei (2026200)" userId="S::2026200@student.uwtsd.ac.uk::f129ce68-9e69-4a9e-99c7-ba9619efdab6" providerId="AD" clId="Web-{88BD33BD-8274-9E00-6887-1E3FA901005C}" dt="2021-11-09T12:23:32.734" v="1018"/>
        <pc:sldMkLst>
          <pc:docMk/>
          <pc:sldMk cId="1053735388" sldId="261"/>
        </pc:sldMkLst>
        <pc:spChg chg="del">
          <ac:chgData name="Florina-Catalina Asaftei (2026200)" userId="S::2026200@student.uwtsd.ac.uk::f129ce68-9e69-4a9e-99c7-ba9619efdab6" providerId="AD" clId="Web-{88BD33BD-8274-9E00-6887-1E3FA901005C}" dt="2021-11-09T12:23:24.953" v="1017"/>
          <ac:spMkLst>
            <pc:docMk/>
            <pc:sldMk cId="1053735388" sldId="261"/>
            <ac:spMk id="3" creationId="{AB2CB669-95A5-49E9-830B-F95C954F63BF}"/>
          </ac:spMkLst>
        </pc:spChg>
        <pc:graphicFrameChg chg="add mod ord modGraphic">
          <ac:chgData name="Florina-Catalina Asaftei (2026200)" userId="S::2026200@student.uwtsd.ac.uk::f129ce68-9e69-4a9e-99c7-ba9619efdab6" providerId="AD" clId="Web-{88BD33BD-8274-9E00-6887-1E3FA901005C}" dt="2021-11-09T12:23:24.953" v="1017"/>
          <ac:graphicFrameMkLst>
            <pc:docMk/>
            <pc:sldMk cId="1053735388" sldId="261"/>
            <ac:graphicFrameMk id="4" creationId="{BE6039B5-57C1-47D7-84D6-7F319412E8E9}"/>
          </ac:graphicFrameMkLst>
        </pc:graphicFrameChg>
      </pc:sldChg>
      <pc:sldChg chg="addSp delSp modSp new del">
        <pc:chgData name="Florina-Catalina Asaftei (2026200)" userId="S::2026200@student.uwtsd.ac.uk::f129ce68-9e69-4a9e-99c7-ba9619efdab6" providerId="AD" clId="Web-{88BD33BD-8274-9E00-6887-1E3FA901005C}" dt="2021-11-09T12:30:18.444" v="1027"/>
        <pc:sldMkLst>
          <pc:docMk/>
          <pc:sldMk cId="2532138882" sldId="261"/>
        </pc:sldMkLst>
        <pc:spChg chg="del">
          <ac:chgData name="Florina-Catalina Asaftei (2026200)" userId="S::2026200@student.uwtsd.ac.uk::f129ce68-9e69-4a9e-99c7-ba9619efdab6" providerId="AD" clId="Web-{88BD33BD-8274-9E00-6887-1E3FA901005C}" dt="2021-11-09T12:30:14.975" v="1026"/>
          <ac:spMkLst>
            <pc:docMk/>
            <pc:sldMk cId="2532138882" sldId="261"/>
            <ac:spMk id="3" creationId="{5E007B17-EC2D-441A-92D0-6C642A7E7087}"/>
          </ac:spMkLst>
        </pc:spChg>
        <pc:spChg chg="add mod">
          <ac:chgData name="Florina-Catalina Asaftei (2026200)" userId="S::2026200@student.uwtsd.ac.uk::f129ce68-9e69-4a9e-99c7-ba9619efdab6" providerId="AD" clId="Web-{88BD33BD-8274-9E00-6887-1E3FA901005C}" dt="2021-11-09T12:28:05.718" v="1023"/>
          <ac:spMkLst>
            <pc:docMk/>
            <pc:sldMk cId="2532138882" sldId="261"/>
            <ac:spMk id="4" creationId="{A7E58365-DBE1-472B-A03D-442E720EA6B6}"/>
          </ac:spMkLst>
        </pc:spChg>
        <pc:spChg chg="add mod">
          <ac:chgData name="Florina-Catalina Asaftei (2026200)" userId="S::2026200@student.uwtsd.ac.uk::f129ce68-9e69-4a9e-99c7-ba9619efdab6" providerId="AD" clId="Web-{88BD33BD-8274-9E00-6887-1E3FA901005C}" dt="2021-11-09T12:28:07.046" v="1024"/>
          <ac:spMkLst>
            <pc:docMk/>
            <pc:sldMk cId="2532138882" sldId="261"/>
            <ac:spMk id="5" creationId="{FFBABFC8-AE42-469F-961F-23F7802D9B20}"/>
          </ac:spMkLst>
        </pc:spChg>
        <pc:graphicFrameChg chg="add mod ord modGraphic">
          <ac:chgData name="Florina-Catalina Asaftei (2026200)" userId="S::2026200@student.uwtsd.ac.uk::f129ce68-9e69-4a9e-99c7-ba9619efdab6" providerId="AD" clId="Web-{88BD33BD-8274-9E00-6887-1E3FA901005C}" dt="2021-11-09T12:30:14.975" v="1026"/>
          <ac:graphicFrameMkLst>
            <pc:docMk/>
            <pc:sldMk cId="2532138882" sldId="261"/>
            <ac:graphicFrameMk id="6" creationId="{02404EF7-BBF4-468B-B92B-A232257F7C4E}"/>
          </ac:graphicFrameMkLst>
        </pc:graphicFrameChg>
      </pc:sldChg>
      <pc:sldChg chg="addSp delSp modSp new del">
        <pc:chgData name="Florina-Catalina Asaftei (2026200)" userId="S::2026200@student.uwtsd.ac.uk::f129ce68-9e69-4a9e-99c7-ba9619efdab6" providerId="AD" clId="Web-{88BD33BD-8274-9E00-6887-1E3FA901005C}" dt="2021-11-09T11:35:28.058" v="962"/>
        <pc:sldMkLst>
          <pc:docMk/>
          <pc:sldMk cId="3179632819" sldId="261"/>
        </pc:sldMkLst>
        <pc:spChg chg="del">
          <ac:chgData name="Florina-Catalina Asaftei (2026200)" userId="S::2026200@student.uwtsd.ac.uk::f129ce68-9e69-4a9e-99c7-ba9619efdab6" providerId="AD" clId="Web-{88BD33BD-8274-9E00-6887-1E3FA901005C}" dt="2021-11-09T11:32:08.209" v="955"/>
          <ac:spMkLst>
            <pc:docMk/>
            <pc:sldMk cId="3179632819" sldId="261"/>
            <ac:spMk id="3" creationId="{B5F4A63F-8FAD-459C-B45F-A29D0309888E}"/>
          </ac:spMkLst>
        </pc:spChg>
        <pc:graphicFrameChg chg="add mod ord modGraphic">
          <ac:chgData name="Florina-Catalina Asaftei (2026200)" userId="S::2026200@student.uwtsd.ac.uk::f129ce68-9e69-4a9e-99c7-ba9619efdab6" providerId="AD" clId="Web-{88BD33BD-8274-9E00-6887-1E3FA901005C}" dt="2021-11-09T11:34:34.244" v="961"/>
          <ac:graphicFrameMkLst>
            <pc:docMk/>
            <pc:sldMk cId="3179632819" sldId="261"/>
            <ac:graphicFrameMk id="4" creationId="{DA1898D4-8627-4D89-9F7F-0EE0539383D5}"/>
          </ac:graphicFrameMkLst>
        </pc:graphicFrameChg>
      </pc:sldChg>
      <pc:sldChg chg="addSp delSp modSp new del">
        <pc:chgData name="Florina-Catalina Asaftei (2026200)" userId="S::2026200@student.uwtsd.ac.uk::f129ce68-9e69-4a9e-99c7-ba9619efdab6" providerId="AD" clId="Web-{88BD33BD-8274-9E00-6887-1E3FA901005C}" dt="2021-11-09T12:32:43.843" v="1030"/>
        <pc:sldMkLst>
          <pc:docMk/>
          <pc:sldMk cId="4089758834" sldId="261"/>
        </pc:sldMkLst>
        <pc:spChg chg="del">
          <ac:chgData name="Florina-Catalina Asaftei (2026200)" userId="S::2026200@student.uwtsd.ac.uk::f129ce68-9e69-4a9e-99c7-ba9619efdab6" providerId="AD" clId="Web-{88BD33BD-8274-9E00-6887-1E3FA901005C}" dt="2021-11-09T12:32:38.171" v="1029"/>
          <ac:spMkLst>
            <pc:docMk/>
            <pc:sldMk cId="4089758834" sldId="261"/>
            <ac:spMk id="3" creationId="{027EB080-66F0-4857-A370-9C0B3C75F878}"/>
          </ac:spMkLst>
        </pc:spChg>
        <pc:graphicFrameChg chg="add mod ord modGraphic">
          <ac:chgData name="Florina-Catalina Asaftei (2026200)" userId="S::2026200@student.uwtsd.ac.uk::f129ce68-9e69-4a9e-99c7-ba9619efdab6" providerId="AD" clId="Web-{88BD33BD-8274-9E00-6887-1E3FA901005C}" dt="2021-11-09T12:32:38.171" v="1029"/>
          <ac:graphicFrameMkLst>
            <pc:docMk/>
            <pc:sldMk cId="4089758834" sldId="261"/>
            <ac:graphicFrameMk id="4" creationId="{7C3CD167-A80D-4258-9D83-F0BD241B310B}"/>
          </ac:graphicFrameMkLst>
        </pc:graphicFrameChg>
      </pc:sldChg>
      <pc:sldChg chg="addSp delSp modSp new del">
        <pc:chgData name="Florina-Catalina Asaftei (2026200)" userId="S::2026200@student.uwtsd.ac.uk::f129ce68-9e69-4a9e-99c7-ba9619efdab6" providerId="AD" clId="Web-{88BD33BD-8274-9E00-6887-1E3FA901005C}" dt="2021-11-09T11:30:25.238" v="953"/>
        <pc:sldMkLst>
          <pc:docMk/>
          <pc:sldMk cId="4254233079" sldId="261"/>
        </pc:sldMkLst>
        <pc:spChg chg="del">
          <ac:chgData name="Florina-Catalina Asaftei (2026200)" userId="S::2026200@student.uwtsd.ac.uk::f129ce68-9e69-4a9e-99c7-ba9619efdab6" providerId="AD" clId="Web-{88BD33BD-8274-9E00-6887-1E3FA901005C}" dt="2021-11-09T11:28:28.079" v="952"/>
          <ac:spMkLst>
            <pc:docMk/>
            <pc:sldMk cId="4254233079" sldId="261"/>
            <ac:spMk id="3" creationId="{5C25E519-75BD-41AE-B558-3DEEEED174B0}"/>
          </ac:spMkLst>
        </pc:spChg>
        <pc:picChg chg="add mod ord">
          <ac:chgData name="Florina-Catalina Asaftei (2026200)" userId="S::2026200@student.uwtsd.ac.uk::f129ce68-9e69-4a9e-99c7-ba9619efdab6" providerId="AD" clId="Web-{88BD33BD-8274-9E00-6887-1E3FA901005C}" dt="2021-11-09T11:28:28.079" v="952"/>
          <ac:picMkLst>
            <pc:docMk/>
            <pc:sldMk cId="4254233079" sldId="261"/>
            <ac:picMk id="4" creationId="{ADC804F2-89F7-43ED-8A58-AAEAE2055D84}"/>
          </ac:picMkLst>
        </pc:picChg>
      </pc:sldChg>
      <pc:sldChg chg="addSp new del">
        <pc:chgData name="Florina-Catalina Asaftei (2026200)" userId="S::2026200@student.uwtsd.ac.uk::f129ce68-9e69-4a9e-99c7-ba9619efdab6" providerId="AD" clId="Web-{88BD33BD-8274-9E00-6887-1E3FA901005C}" dt="2021-11-09T12:24:30.675" v="1021"/>
        <pc:sldMkLst>
          <pc:docMk/>
          <pc:sldMk cId="4256850580" sldId="261"/>
        </pc:sldMkLst>
        <pc:spChg chg="add">
          <ac:chgData name="Florina-Catalina Asaftei (2026200)" userId="S::2026200@student.uwtsd.ac.uk::f129ce68-9e69-4a9e-99c7-ba9619efdab6" providerId="AD" clId="Web-{88BD33BD-8274-9E00-6887-1E3FA901005C}" dt="2021-11-09T12:24:20.971" v="1020"/>
          <ac:spMkLst>
            <pc:docMk/>
            <pc:sldMk cId="4256850580" sldId="261"/>
            <ac:spMk id="4" creationId="{C185890F-ED83-478F-8A2D-185F5EEF1B52}"/>
          </ac:spMkLst>
        </pc:spChg>
      </pc:sldChg>
      <pc:sldChg chg="new">
        <pc:chgData name="Florina-Catalina Asaftei (2026200)" userId="S::2026200@student.uwtsd.ac.uk::f129ce68-9e69-4a9e-99c7-ba9619efdab6" providerId="AD" clId="Web-{88BD33BD-8274-9E00-6887-1E3FA901005C}" dt="2021-11-09T14:14:31.653" v="1040"/>
        <pc:sldMkLst>
          <pc:docMk/>
          <pc:sldMk cId="1709839825" sldId="262"/>
        </pc:sldMkLst>
      </pc:sldChg>
      <pc:sldChg chg="addSp delSp modSp">
        <pc:chgData name="Florina-Catalina Asaftei (2026200)" userId="S::2026200@student.uwtsd.ac.uk::f129ce68-9e69-4a9e-99c7-ba9619efdab6" providerId="AD" clId="Web-{88BD33BD-8274-9E00-6887-1E3FA901005C}" dt="2021-11-09T14:41:02.977" v="1100" actId="20577"/>
        <pc:sldMkLst>
          <pc:docMk/>
          <pc:sldMk cId="723592697" sldId="263"/>
        </pc:sldMkLst>
        <pc:spChg chg="del">
          <ac:chgData name="Florina-Catalina Asaftei (2026200)" userId="S::2026200@student.uwtsd.ac.uk::f129ce68-9e69-4a9e-99c7-ba9619efdab6" providerId="AD" clId="Web-{88BD33BD-8274-9E00-6887-1E3FA901005C}" dt="2021-11-09T14:38:33.286" v="1041"/>
          <ac:spMkLst>
            <pc:docMk/>
            <pc:sldMk cId="723592697" sldId="263"/>
            <ac:spMk id="3" creationId="{B8AB2C61-B480-41F0-B21F-F02FCAD7B28C}"/>
          </ac:spMkLst>
        </pc:spChg>
        <pc:spChg chg="mod">
          <ac:chgData name="Florina-Catalina Asaftei (2026200)" userId="S::2026200@student.uwtsd.ac.uk::f129ce68-9e69-4a9e-99c7-ba9619efdab6" providerId="AD" clId="Web-{88BD33BD-8274-9E00-6887-1E3FA901005C}" dt="2021-11-09T14:41:02.977" v="1100" actId="20577"/>
          <ac:spMkLst>
            <pc:docMk/>
            <pc:sldMk cId="723592697" sldId="263"/>
            <ac:spMk id="4" creationId="{69664078-E67C-4508-910B-444D162E1714}"/>
          </ac:spMkLst>
        </pc:spChg>
        <pc:picChg chg="add mod ord">
          <ac:chgData name="Florina-Catalina Asaftei (2026200)" userId="S::2026200@student.uwtsd.ac.uk::f129ce68-9e69-4a9e-99c7-ba9619efdab6" providerId="AD" clId="Web-{88BD33BD-8274-9E00-6887-1E3FA901005C}" dt="2021-11-09T14:38:33.286" v="1041"/>
          <ac:picMkLst>
            <pc:docMk/>
            <pc:sldMk cId="723592697" sldId="263"/>
            <ac:picMk id="5" creationId="{F12A628C-801B-4151-BAF7-0B3CD275500C}"/>
          </ac:picMkLst>
        </pc:picChg>
      </pc:sldChg>
      <pc:sldMasterChg chg="del delSldLayout">
        <pc:chgData name="Florina-Catalina Asaftei (2026200)" userId="S::2026200@student.uwtsd.ac.uk::f129ce68-9e69-4a9e-99c7-ba9619efdab6" providerId="AD" clId="Web-{88BD33BD-8274-9E00-6887-1E3FA901005C}" dt="2021-11-09T10:02:56.320" v="0"/>
        <pc:sldMasterMkLst>
          <pc:docMk/>
          <pc:sldMasterMk cId="1880058634" sldId="2147483735"/>
        </pc:sldMasterMkLst>
        <pc:sldLayoutChg chg="del">
          <pc:chgData name="Florina-Catalina Asaftei (2026200)" userId="S::2026200@student.uwtsd.ac.uk::f129ce68-9e69-4a9e-99c7-ba9619efdab6" providerId="AD" clId="Web-{88BD33BD-8274-9E00-6887-1E3FA901005C}" dt="2021-11-09T10:02:56.320" v="0"/>
          <pc:sldLayoutMkLst>
            <pc:docMk/>
            <pc:sldMasterMk cId="1880058634" sldId="2147483735"/>
            <pc:sldLayoutMk cId="2303251930" sldId="2147483736"/>
          </pc:sldLayoutMkLst>
        </pc:sldLayoutChg>
        <pc:sldLayoutChg chg="del">
          <pc:chgData name="Florina-Catalina Asaftei (2026200)" userId="S::2026200@student.uwtsd.ac.uk::f129ce68-9e69-4a9e-99c7-ba9619efdab6" providerId="AD" clId="Web-{88BD33BD-8274-9E00-6887-1E3FA901005C}" dt="2021-11-09T10:02:56.320" v="0"/>
          <pc:sldLayoutMkLst>
            <pc:docMk/>
            <pc:sldMasterMk cId="1880058634" sldId="2147483735"/>
            <pc:sldLayoutMk cId="2844833058" sldId="2147483737"/>
          </pc:sldLayoutMkLst>
        </pc:sldLayoutChg>
        <pc:sldLayoutChg chg="del">
          <pc:chgData name="Florina-Catalina Asaftei (2026200)" userId="S::2026200@student.uwtsd.ac.uk::f129ce68-9e69-4a9e-99c7-ba9619efdab6" providerId="AD" clId="Web-{88BD33BD-8274-9E00-6887-1E3FA901005C}" dt="2021-11-09T10:02:56.320" v="0"/>
          <pc:sldLayoutMkLst>
            <pc:docMk/>
            <pc:sldMasterMk cId="1880058634" sldId="2147483735"/>
            <pc:sldLayoutMk cId="2177524010" sldId="2147483738"/>
          </pc:sldLayoutMkLst>
        </pc:sldLayoutChg>
        <pc:sldLayoutChg chg="del">
          <pc:chgData name="Florina-Catalina Asaftei (2026200)" userId="S::2026200@student.uwtsd.ac.uk::f129ce68-9e69-4a9e-99c7-ba9619efdab6" providerId="AD" clId="Web-{88BD33BD-8274-9E00-6887-1E3FA901005C}" dt="2021-11-09T10:02:56.320" v="0"/>
          <pc:sldLayoutMkLst>
            <pc:docMk/>
            <pc:sldMasterMk cId="1880058634" sldId="2147483735"/>
            <pc:sldLayoutMk cId="2010092387" sldId="2147483739"/>
          </pc:sldLayoutMkLst>
        </pc:sldLayoutChg>
        <pc:sldLayoutChg chg="del">
          <pc:chgData name="Florina-Catalina Asaftei (2026200)" userId="S::2026200@student.uwtsd.ac.uk::f129ce68-9e69-4a9e-99c7-ba9619efdab6" providerId="AD" clId="Web-{88BD33BD-8274-9E00-6887-1E3FA901005C}" dt="2021-11-09T10:02:56.320" v="0"/>
          <pc:sldLayoutMkLst>
            <pc:docMk/>
            <pc:sldMasterMk cId="1880058634" sldId="2147483735"/>
            <pc:sldLayoutMk cId="3131303698" sldId="2147483740"/>
          </pc:sldLayoutMkLst>
        </pc:sldLayoutChg>
        <pc:sldLayoutChg chg="del">
          <pc:chgData name="Florina-Catalina Asaftei (2026200)" userId="S::2026200@student.uwtsd.ac.uk::f129ce68-9e69-4a9e-99c7-ba9619efdab6" providerId="AD" clId="Web-{88BD33BD-8274-9E00-6887-1E3FA901005C}" dt="2021-11-09T10:02:56.320" v="0"/>
          <pc:sldLayoutMkLst>
            <pc:docMk/>
            <pc:sldMasterMk cId="1880058634" sldId="2147483735"/>
            <pc:sldLayoutMk cId="2767096121" sldId="2147483741"/>
          </pc:sldLayoutMkLst>
        </pc:sldLayoutChg>
        <pc:sldLayoutChg chg="del">
          <pc:chgData name="Florina-Catalina Asaftei (2026200)" userId="S::2026200@student.uwtsd.ac.uk::f129ce68-9e69-4a9e-99c7-ba9619efdab6" providerId="AD" clId="Web-{88BD33BD-8274-9E00-6887-1E3FA901005C}" dt="2021-11-09T10:02:56.320" v="0"/>
          <pc:sldLayoutMkLst>
            <pc:docMk/>
            <pc:sldMasterMk cId="1880058634" sldId="2147483735"/>
            <pc:sldLayoutMk cId="243796306" sldId="2147483742"/>
          </pc:sldLayoutMkLst>
        </pc:sldLayoutChg>
        <pc:sldLayoutChg chg="del">
          <pc:chgData name="Florina-Catalina Asaftei (2026200)" userId="S::2026200@student.uwtsd.ac.uk::f129ce68-9e69-4a9e-99c7-ba9619efdab6" providerId="AD" clId="Web-{88BD33BD-8274-9E00-6887-1E3FA901005C}" dt="2021-11-09T10:02:56.320" v="0"/>
          <pc:sldLayoutMkLst>
            <pc:docMk/>
            <pc:sldMasterMk cId="1880058634" sldId="2147483735"/>
            <pc:sldLayoutMk cId="2004559728" sldId="2147483743"/>
          </pc:sldLayoutMkLst>
        </pc:sldLayoutChg>
        <pc:sldLayoutChg chg="del">
          <pc:chgData name="Florina-Catalina Asaftei (2026200)" userId="S::2026200@student.uwtsd.ac.uk::f129ce68-9e69-4a9e-99c7-ba9619efdab6" providerId="AD" clId="Web-{88BD33BD-8274-9E00-6887-1E3FA901005C}" dt="2021-11-09T10:02:56.320" v="0"/>
          <pc:sldLayoutMkLst>
            <pc:docMk/>
            <pc:sldMasterMk cId="1880058634" sldId="2147483735"/>
            <pc:sldLayoutMk cId="1902095516" sldId="2147483744"/>
          </pc:sldLayoutMkLst>
        </pc:sldLayoutChg>
        <pc:sldLayoutChg chg="del">
          <pc:chgData name="Florina-Catalina Asaftei (2026200)" userId="S::2026200@student.uwtsd.ac.uk::f129ce68-9e69-4a9e-99c7-ba9619efdab6" providerId="AD" clId="Web-{88BD33BD-8274-9E00-6887-1E3FA901005C}" dt="2021-11-09T10:02:56.320" v="0"/>
          <pc:sldLayoutMkLst>
            <pc:docMk/>
            <pc:sldMasterMk cId="1880058634" sldId="2147483735"/>
            <pc:sldLayoutMk cId="4205763841" sldId="2147483745"/>
          </pc:sldLayoutMkLst>
        </pc:sldLayoutChg>
        <pc:sldLayoutChg chg="del">
          <pc:chgData name="Florina-Catalina Asaftei (2026200)" userId="S::2026200@student.uwtsd.ac.uk::f129ce68-9e69-4a9e-99c7-ba9619efdab6" providerId="AD" clId="Web-{88BD33BD-8274-9E00-6887-1E3FA901005C}" dt="2021-11-09T10:02:56.320" v="0"/>
          <pc:sldLayoutMkLst>
            <pc:docMk/>
            <pc:sldMasterMk cId="1880058634" sldId="2147483735"/>
            <pc:sldLayoutMk cId="433082075" sldId="2147483746"/>
          </pc:sldLayoutMkLst>
        </pc:sldLayoutChg>
      </pc:sldMasterChg>
      <pc:sldMasterChg chg="add addSldLayout modSldLayout">
        <pc:chgData name="Florina-Catalina Asaftei (2026200)" userId="S::2026200@student.uwtsd.ac.uk::f129ce68-9e69-4a9e-99c7-ba9619efdab6" providerId="AD" clId="Web-{88BD33BD-8274-9E00-6887-1E3FA901005C}" dt="2021-11-09T10:02:56.320" v="0"/>
        <pc:sldMasterMkLst>
          <pc:docMk/>
          <pc:sldMasterMk cId="3849155506" sldId="2147483747"/>
        </pc:sldMasterMkLst>
        <pc:sldLayoutChg chg="add mod replId">
          <pc:chgData name="Florina-Catalina Asaftei (2026200)" userId="S::2026200@student.uwtsd.ac.uk::f129ce68-9e69-4a9e-99c7-ba9619efdab6" providerId="AD" clId="Web-{88BD33BD-8274-9E00-6887-1E3FA901005C}" dt="2021-11-09T10:02:56.320" v="0"/>
          <pc:sldLayoutMkLst>
            <pc:docMk/>
            <pc:sldMasterMk cId="3849155506" sldId="2147483747"/>
            <pc:sldLayoutMk cId="2042707748" sldId="2147483748"/>
          </pc:sldLayoutMkLst>
        </pc:sldLayoutChg>
        <pc:sldLayoutChg chg="add mod replId">
          <pc:chgData name="Florina-Catalina Asaftei (2026200)" userId="S::2026200@student.uwtsd.ac.uk::f129ce68-9e69-4a9e-99c7-ba9619efdab6" providerId="AD" clId="Web-{88BD33BD-8274-9E00-6887-1E3FA901005C}" dt="2021-11-09T10:02:56.320" v="0"/>
          <pc:sldLayoutMkLst>
            <pc:docMk/>
            <pc:sldMasterMk cId="3849155506" sldId="2147483747"/>
            <pc:sldLayoutMk cId="1715433968" sldId="2147483749"/>
          </pc:sldLayoutMkLst>
        </pc:sldLayoutChg>
        <pc:sldLayoutChg chg="add mod replId">
          <pc:chgData name="Florina-Catalina Asaftei (2026200)" userId="S::2026200@student.uwtsd.ac.uk::f129ce68-9e69-4a9e-99c7-ba9619efdab6" providerId="AD" clId="Web-{88BD33BD-8274-9E00-6887-1E3FA901005C}" dt="2021-11-09T10:02:56.320" v="0"/>
          <pc:sldLayoutMkLst>
            <pc:docMk/>
            <pc:sldMasterMk cId="3849155506" sldId="2147483747"/>
            <pc:sldLayoutMk cId="3509783701" sldId="2147483750"/>
          </pc:sldLayoutMkLst>
        </pc:sldLayoutChg>
        <pc:sldLayoutChg chg="add mod replId">
          <pc:chgData name="Florina-Catalina Asaftei (2026200)" userId="S::2026200@student.uwtsd.ac.uk::f129ce68-9e69-4a9e-99c7-ba9619efdab6" providerId="AD" clId="Web-{88BD33BD-8274-9E00-6887-1E3FA901005C}" dt="2021-11-09T10:02:56.320" v="0"/>
          <pc:sldLayoutMkLst>
            <pc:docMk/>
            <pc:sldMasterMk cId="3849155506" sldId="2147483747"/>
            <pc:sldLayoutMk cId="4177789140" sldId="2147483751"/>
          </pc:sldLayoutMkLst>
        </pc:sldLayoutChg>
        <pc:sldLayoutChg chg="add mod replId">
          <pc:chgData name="Florina-Catalina Asaftei (2026200)" userId="S::2026200@student.uwtsd.ac.uk::f129ce68-9e69-4a9e-99c7-ba9619efdab6" providerId="AD" clId="Web-{88BD33BD-8274-9E00-6887-1E3FA901005C}" dt="2021-11-09T10:02:56.320" v="0"/>
          <pc:sldLayoutMkLst>
            <pc:docMk/>
            <pc:sldMasterMk cId="3849155506" sldId="2147483747"/>
            <pc:sldLayoutMk cId="830727573" sldId="2147483752"/>
          </pc:sldLayoutMkLst>
        </pc:sldLayoutChg>
        <pc:sldLayoutChg chg="add mod replId">
          <pc:chgData name="Florina-Catalina Asaftei (2026200)" userId="S::2026200@student.uwtsd.ac.uk::f129ce68-9e69-4a9e-99c7-ba9619efdab6" providerId="AD" clId="Web-{88BD33BD-8274-9E00-6887-1E3FA901005C}" dt="2021-11-09T10:02:56.320" v="0"/>
          <pc:sldLayoutMkLst>
            <pc:docMk/>
            <pc:sldMasterMk cId="3849155506" sldId="2147483747"/>
            <pc:sldLayoutMk cId="3966074934" sldId="2147483753"/>
          </pc:sldLayoutMkLst>
        </pc:sldLayoutChg>
        <pc:sldLayoutChg chg="add mod replId">
          <pc:chgData name="Florina-Catalina Asaftei (2026200)" userId="S::2026200@student.uwtsd.ac.uk::f129ce68-9e69-4a9e-99c7-ba9619efdab6" providerId="AD" clId="Web-{88BD33BD-8274-9E00-6887-1E3FA901005C}" dt="2021-11-09T10:02:56.320" v="0"/>
          <pc:sldLayoutMkLst>
            <pc:docMk/>
            <pc:sldMasterMk cId="3849155506" sldId="2147483747"/>
            <pc:sldLayoutMk cId="3125738963" sldId="2147483754"/>
          </pc:sldLayoutMkLst>
        </pc:sldLayoutChg>
        <pc:sldLayoutChg chg="add mod replId">
          <pc:chgData name="Florina-Catalina Asaftei (2026200)" userId="S::2026200@student.uwtsd.ac.uk::f129ce68-9e69-4a9e-99c7-ba9619efdab6" providerId="AD" clId="Web-{88BD33BD-8274-9E00-6887-1E3FA901005C}" dt="2021-11-09T10:02:56.320" v="0"/>
          <pc:sldLayoutMkLst>
            <pc:docMk/>
            <pc:sldMasterMk cId="3849155506" sldId="2147483747"/>
            <pc:sldLayoutMk cId="1678044472" sldId="2147483755"/>
          </pc:sldLayoutMkLst>
        </pc:sldLayoutChg>
        <pc:sldLayoutChg chg="add mod replId">
          <pc:chgData name="Florina-Catalina Asaftei (2026200)" userId="S::2026200@student.uwtsd.ac.uk::f129ce68-9e69-4a9e-99c7-ba9619efdab6" providerId="AD" clId="Web-{88BD33BD-8274-9E00-6887-1E3FA901005C}" dt="2021-11-09T10:02:56.320" v="0"/>
          <pc:sldLayoutMkLst>
            <pc:docMk/>
            <pc:sldMasterMk cId="3849155506" sldId="2147483747"/>
            <pc:sldLayoutMk cId="2855914737" sldId="2147483756"/>
          </pc:sldLayoutMkLst>
        </pc:sldLayoutChg>
        <pc:sldLayoutChg chg="add mod replId">
          <pc:chgData name="Florina-Catalina Asaftei (2026200)" userId="S::2026200@student.uwtsd.ac.uk::f129ce68-9e69-4a9e-99c7-ba9619efdab6" providerId="AD" clId="Web-{88BD33BD-8274-9E00-6887-1E3FA901005C}" dt="2021-11-09T10:02:56.320" v="0"/>
          <pc:sldLayoutMkLst>
            <pc:docMk/>
            <pc:sldMasterMk cId="3849155506" sldId="2147483747"/>
            <pc:sldLayoutMk cId="1324029008" sldId="2147483757"/>
          </pc:sldLayoutMkLst>
        </pc:sldLayoutChg>
        <pc:sldLayoutChg chg="add mod replId">
          <pc:chgData name="Florina-Catalina Asaftei (2026200)" userId="S::2026200@student.uwtsd.ac.uk::f129ce68-9e69-4a9e-99c7-ba9619efdab6" providerId="AD" clId="Web-{88BD33BD-8274-9E00-6887-1E3FA901005C}" dt="2021-11-09T10:02:56.320" v="0"/>
          <pc:sldLayoutMkLst>
            <pc:docMk/>
            <pc:sldMasterMk cId="3849155506" sldId="2147483747"/>
            <pc:sldLayoutMk cId="151632236" sldId="2147483758"/>
          </pc:sldLayoutMkLst>
        </pc:sldLayoutChg>
      </pc:sldMasterChg>
    </pc:docChg>
  </pc:docChgLst>
  <pc:docChgLst>
    <pc:chgData name="Florina-Catalina Asaftei (2026200)" userId="S::2026200@student.uwtsd.ac.uk::f129ce68-9e69-4a9e-99c7-ba9619efdab6" providerId="AD" clId="Web-{DE654EFA-F564-4BAC-BCF9-6B7832171293}"/>
    <pc:docChg chg="modSld">
      <pc:chgData name="Florina-Catalina Asaftei (2026200)" userId="S::2026200@student.uwtsd.ac.uk::f129ce68-9e69-4a9e-99c7-ba9619efdab6" providerId="AD" clId="Web-{DE654EFA-F564-4BAC-BCF9-6B7832171293}" dt="2021-11-02T11:42:35.210" v="28" actId="20577"/>
      <pc:docMkLst>
        <pc:docMk/>
      </pc:docMkLst>
      <pc:sldChg chg="modSp">
        <pc:chgData name="Florina-Catalina Asaftei (2026200)" userId="S::2026200@student.uwtsd.ac.uk::f129ce68-9e69-4a9e-99c7-ba9619efdab6" providerId="AD" clId="Web-{DE654EFA-F564-4BAC-BCF9-6B7832171293}" dt="2021-11-02T11:42:35.210" v="28" actId="20577"/>
        <pc:sldMkLst>
          <pc:docMk/>
          <pc:sldMk cId="109857222" sldId="256"/>
        </pc:sldMkLst>
        <pc:spChg chg="mod">
          <ac:chgData name="Florina-Catalina Asaftei (2026200)" userId="S::2026200@student.uwtsd.ac.uk::f129ce68-9e69-4a9e-99c7-ba9619efdab6" providerId="AD" clId="Web-{DE654EFA-F564-4BAC-BCF9-6B7832171293}" dt="2021-11-02T11:42:35.210" v="28"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B7BC22-75AB-4B3D-8AD3-AC35CCEB0B1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8BA1A49-1BE3-4E69-AEC5-E5E0AD45A7BD}">
      <dgm:prSet/>
      <dgm:spPr/>
      <dgm:t>
        <a:bodyPr/>
        <a:lstStyle/>
        <a:p>
          <a:r>
            <a:rPr lang="en-US"/>
            <a:t>NHS:IT IS THE LARGEST EMPLOYER OF OVER 1.5 MILLION PEOPLE IN THE UK(NATIONAL HEALTH SERVICE).</a:t>
          </a:r>
        </a:p>
      </dgm:t>
    </dgm:pt>
    <dgm:pt modelId="{5DB4A8CD-D8D3-4299-98BE-BF8DEFD99A27}" type="parTrans" cxnId="{3C3D338F-8D71-4DDB-A368-43645A580092}">
      <dgm:prSet/>
      <dgm:spPr/>
      <dgm:t>
        <a:bodyPr/>
        <a:lstStyle/>
        <a:p>
          <a:endParaRPr lang="en-US"/>
        </a:p>
      </dgm:t>
    </dgm:pt>
    <dgm:pt modelId="{26892848-C1C2-46D5-89B4-E99B55D9CC31}" type="sibTrans" cxnId="{3C3D338F-8D71-4DDB-A368-43645A580092}">
      <dgm:prSet/>
      <dgm:spPr/>
      <dgm:t>
        <a:bodyPr/>
        <a:lstStyle/>
        <a:p>
          <a:endParaRPr lang="en-US"/>
        </a:p>
      </dgm:t>
    </dgm:pt>
    <dgm:pt modelId="{EDB292B7-A89E-4297-8F70-B6931815DB98}">
      <dgm:prSet/>
      <dgm:spPr/>
      <dgm:t>
        <a:bodyPr/>
        <a:lstStyle/>
        <a:p>
          <a:r>
            <a:rPr lang="en-US"/>
            <a:t>IT IS MAINLY FINANCED BY TAXES</a:t>
          </a:r>
        </a:p>
      </dgm:t>
    </dgm:pt>
    <dgm:pt modelId="{B3624CDC-1BD4-45CA-8133-01DCCC9EE80C}" type="parTrans" cxnId="{C5EE6D8D-6977-4072-ADC6-C7128D9C5DA0}">
      <dgm:prSet/>
      <dgm:spPr/>
      <dgm:t>
        <a:bodyPr/>
        <a:lstStyle/>
        <a:p>
          <a:endParaRPr lang="en-US"/>
        </a:p>
      </dgm:t>
    </dgm:pt>
    <dgm:pt modelId="{7A7ED1E8-5826-44EC-82EB-4AEC11AB09F4}" type="sibTrans" cxnId="{C5EE6D8D-6977-4072-ADC6-C7128D9C5DA0}">
      <dgm:prSet/>
      <dgm:spPr/>
      <dgm:t>
        <a:bodyPr/>
        <a:lstStyle/>
        <a:p>
          <a:endParaRPr lang="en-US"/>
        </a:p>
      </dgm:t>
    </dgm:pt>
    <dgm:pt modelId="{C3224E0E-66DF-4C49-973E-656A9A7F3602}">
      <dgm:prSet/>
      <dgm:spPr/>
      <dgm:t>
        <a:bodyPr/>
        <a:lstStyle/>
        <a:p>
          <a:r>
            <a:rPr lang="en-US"/>
            <a:t>APROXIMATIVE 40% OF THE LACK OF NHS STAFF IS DUE TO STRESS AT WORK. IT COSTS NHS UP TO £400 MILLIONS A YEAR</a:t>
          </a:r>
        </a:p>
      </dgm:t>
    </dgm:pt>
    <dgm:pt modelId="{16CF633C-5E42-4609-B168-6BE10655BD74}" type="parTrans" cxnId="{66B2FAC6-111B-443B-9731-37B653A3CE0C}">
      <dgm:prSet/>
      <dgm:spPr/>
      <dgm:t>
        <a:bodyPr/>
        <a:lstStyle/>
        <a:p>
          <a:endParaRPr lang="en-US"/>
        </a:p>
      </dgm:t>
    </dgm:pt>
    <dgm:pt modelId="{88890FE1-A433-4FA5-AA4E-0C02F208050D}" type="sibTrans" cxnId="{66B2FAC6-111B-443B-9731-37B653A3CE0C}">
      <dgm:prSet/>
      <dgm:spPr/>
      <dgm:t>
        <a:bodyPr/>
        <a:lstStyle/>
        <a:p>
          <a:endParaRPr lang="en-US"/>
        </a:p>
      </dgm:t>
    </dgm:pt>
    <dgm:pt modelId="{33201049-83B7-42C8-AB1C-FAD8B6F125D8}" type="pres">
      <dgm:prSet presAssocID="{3FB7BC22-75AB-4B3D-8AD3-AC35CCEB0B14}" presName="diagram" presStyleCnt="0">
        <dgm:presLayoutVars>
          <dgm:dir/>
          <dgm:resizeHandles val="exact"/>
        </dgm:presLayoutVars>
      </dgm:prSet>
      <dgm:spPr/>
    </dgm:pt>
    <dgm:pt modelId="{D33E1096-9414-4C28-8289-1219911CFF00}" type="pres">
      <dgm:prSet presAssocID="{18BA1A49-1BE3-4E69-AEC5-E5E0AD45A7BD}" presName="node" presStyleLbl="node1" presStyleIdx="0" presStyleCnt="3">
        <dgm:presLayoutVars>
          <dgm:bulletEnabled val="1"/>
        </dgm:presLayoutVars>
      </dgm:prSet>
      <dgm:spPr/>
    </dgm:pt>
    <dgm:pt modelId="{41F49C83-2C96-41C3-9D6E-6FBF4B28CEA2}" type="pres">
      <dgm:prSet presAssocID="{26892848-C1C2-46D5-89B4-E99B55D9CC31}" presName="sibTrans" presStyleCnt="0"/>
      <dgm:spPr/>
    </dgm:pt>
    <dgm:pt modelId="{F3D8D9B4-7D29-4831-A65E-33D0C0D895C7}" type="pres">
      <dgm:prSet presAssocID="{EDB292B7-A89E-4297-8F70-B6931815DB98}" presName="node" presStyleLbl="node1" presStyleIdx="1" presStyleCnt="3">
        <dgm:presLayoutVars>
          <dgm:bulletEnabled val="1"/>
        </dgm:presLayoutVars>
      </dgm:prSet>
      <dgm:spPr/>
    </dgm:pt>
    <dgm:pt modelId="{9AB6E79E-7CED-436A-BB01-C306B7ADEDAD}" type="pres">
      <dgm:prSet presAssocID="{7A7ED1E8-5826-44EC-82EB-4AEC11AB09F4}" presName="sibTrans" presStyleCnt="0"/>
      <dgm:spPr/>
    </dgm:pt>
    <dgm:pt modelId="{D4771993-D1DE-4D00-B5A4-E49721E51779}" type="pres">
      <dgm:prSet presAssocID="{C3224E0E-66DF-4C49-973E-656A9A7F3602}" presName="node" presStyleLbl="node1" presStyleIdx="2" presStyleCnt="3">
        <dgm:presLayoutVars>
          <dgm:bulletEnabled val="1"/>
        </dgm:presLayoutVars>
      </dgm:prSet>
      <dgm:spPr/>
    </dgm:pt>
  </dgm:ptLst>
  <dgm:cxnLst>
    <dgm:cxn modelId="{14C32E2E-B881-4E29-BC90-D6DDC17C87AA}" type="presOf" srcId="{EDB292B7-A89E-4297-8F70-B6931815DB98}" destId="{F3D8D9B4-7D29-4831-A65E-33D0C0D895C7}" srcOrd="0" destOrd="0" presId="urn:microsoft.com/office/officeart/2005/8/layout/default"/>
    <dgm:cxn modelId="{FD6F9F78-95D3-480E-8F6A-11F7D689CA53}" type="presOf" srcId="{3FB7BC22-75AB-4B3D-8AD3-AC35CCEB0B14}" destId="{33201049-83B7-42C8-AB1C-FAD8B6F125D8}" srcOrd="0" destOrd="0" presId="urn:microsoft.com/office/officeart/2005/8/layout/default"/>
    <dgm:cxn modelId="{C5EE6D8D-6977-4072-ADC6-C7128D9C5DA0}" srcId="{3FB7BC22-75AB-4B3D-8AD3-AC35CCEB0B14}" destId="{EDB292B7-A89E-4297-8F70-B6931815DB98}" srcOrd="1" destOrd="0" parTransId="{B3624CDC-1BD4-45CA-8133-01DCCC9EE80C}" sibTransId="{7A7ED1E8-5826-44EC-82EB-4AEC11AB09F4}"/>
    <dgm:cxn modelId="{3C3D338F-8D71-4DDB-A368-43645A580092}" srcId="{3FB7BC22-75AB-4B3D-8AD3-AC35CCEB0B14}" destId="{18BA1A49-1BE3-4E69-AEC5-E5E0AD45A7BD}" srcOrd="0" destOrd="0" parTransId="{5DB4A8CD-D8D3-4299-98BE-BF8DEFD99A27}" sibTransId="{26892848-C1C2-46D5-89B4-E99B55D9CC31}"/>
    <dgm:cxn modelId="{B41C6394-B226-4AB1-8636-2B4AA7C803C9}" type="presOf" srcId="{18BA1A49-1BE3-4E69-AEC5-E5E0AD45A7BD}" destId="{D33E1096-9414-4C28-8289-1219911CFF00}" srcOrd="0" destOrd="0" presId="urn:microsoft.com/office/officeart/2005/8/layout/default"/>
    <dgm:cxn modelId="{59B76C94-51E4-4BE9-970B-71ED4D749463}" type="presOf" srcId="{C3224E0E-66DF-4C49-973E-656A9A7F3602}" destId="{D4771993-D1DE-4D00-B5A4-E49721E51779}" srcOrd="0" destOrd="0" presId="urn:microsoft.com/office/officeart/2005/8/layout/default"/>
    <dgm:cxn modelId="{66B2FAC6-111B-443B-9731-37B653A3CE0C}" srcId="{3FB7BC22-75AB-4B3D-8AD3-AC35CCEB0B14}" destId="{C3224E0E-66DF-4C49-973E-656A9A7F3602}" srcOrd="2" destOrd="0" parTransId="{16CF633C-5E42-4609-B168-6BE10655BD74}" sibTransId="{88890FE1-A433-4FA5-AA4E-0C02F208050D}"/>
    <dgm:cxn modelId="{0EC15261-04CC-49B0-BD66-F778D9EFDB9D}" type="presParOf" srcId="{33201049-83B7-42C8-AB1C-FAD8B6F125D8}" destId="{D33E1096-9414-4C28-8289-1219911CFF00}" srcOrd="0" destOrd="0" presId="urn:microsoft.com/office/officeart/2005/8/layout/default"/>
    <dgm:cxn modelId="{F2708D6D-00E0-4DC4-85DF-378027E1F797}" type="presParOf" srcId="{33201049-83B7-42C8-AB1C-FAD8B6F125D8}" destId="{41F49C83-2C96-41C3-9D6E-6FBF4B28CEA2}" srcOrd="1" destOrd="0" presId="urn:microsoft.com/office/officeart/2005/8/layout/default"/>
    <dgm:cxn modelId="{EACACB18-36CE-46D7-9793-B7CDAF06235C}" type="presParOf" srcId="{33201049-83B7-42C8-AB1C-FAD8B6F125D8}" destId="{F3D8D9B4-7D29-4831-A65E-33D0C0D895C7}" srcOrd="2" destOrd="0" presId="urn:microsoft.com/office/officeart/2005/8/layout/default"/>
    <dgm:cxn modelId="{051A80C0-3068-4C90-93DD-482120D9775E}" type="presParOf" srcId="{33201049-83B7-42C8-AB1C-FAD8B6F125D8}" destId="{9AB6E79E-7CED-436A-BB01-C306B7ADEDAD}" srcOrd="3" destOrd="0" presId="urn:microsoft.com/office/officeart/2005/8/layout/default"/>
    <dgm:cxn modelId="{4F37BDAA-9F41-4992-87A9-D4F1BA00775F}" type="presParOf" srcId="{33201049-83B7-42C8-AB1C-FAD8B6F125D8}" destId="{D4771993-D1DE-4D00-B5A4-E49721E51779}"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E1096-9414-4C28-8289-1219911CFF00}">
      <dsp:nvSpPr>
        <dsp:cNvPr id="0" name=""/>
        <dsp:cNvSpPr/>
      </dsp:nvSpPr>
      <dsp:spPr>
        <a:xfrm>
          <a:off x="1217925" y="3857"/>
          <a:ext cx="2859926" cy="171595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NHS:IT IS THE LARGEST EMPLOYER OF OVER 1.5 MILLION PEOPLE IN THE UK(NATIONAL HEALTH SERVICE).</a:t>
          </a:r>
        </a:p>
      </dsp:txBody>
      <dsp:txXfrm>
        <a:off x="1217925" y="3857"/>
        <a:ext cx="2859926" cy="1715956"/>
      </dsp:txXfrm>
    </dsp:sp>
    <dsp:sp modelId="{F3D8D9B4-7D29-4831-A65E-33D0C0D895C7}">
      <dsp:nvSpPr>
        <dsp:cNvPr id="0" name=""/>
        <dsp:cNvSpPr/>
      </dsp:nvSpPr>
      <dsp:spPr>
        <a:xfrm>
          <a:off x="1217925" y="2005805"/>
          <a:ext cx="2859926" cy="1715956"/>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IT IS MAINLY FINANCED BY TAXES</a:t>
          </a:r>
        </a:p>
      </dsp:txBody>
      <dsp:txXfrm>
        <a:off x="1217925" y="2005805"/>
        <a:ext cx="2859926" cy="1715956"/>
      </dsp:txXfrm>
    </dsp:sp>
    <dsp:sp modelId="{D4771993-D1DE-4D00-B5A4-E49721E51779}">
      <dsp:nvSpPr>
        <dsp:cNvPr id="0" name=""/>
        <dsp:cNvSpPr/>
      </dsp:nvSpPr>
      <dsp:spPr>
        <a:xfrm>
          <a:off x="1217925" y="4007754"/>
          <a:ext cx="2859926" cy="1715956"/>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APROXIMATIVE 40% OF THE LACK OF NHS STAFF IS DUE TO STRESS AT WORK. IT COSTS NHS UP TO £400 MILLIONS A YEAR</a:t>
          </a:r>
        </a:p>
      </dsp:txBody>
      <dsp:txXfrm>
        <a:off x="1217925" y="4007754"/>
        <a:ext cx="2859926" cy="171595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72807B-17FE-4A51-B494-AC838CFE7056}" type="datetimeFigureOut">
              <a:rPr lang="en-US"/>
              <a:t>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9E180A-E5FF-41BE-A145-DB155A70F06C}" type="slidenum">
              <a:rPr lang="en-US"/>
              <a:t>‹#›</a:t>
            </a:fld>
            <a:endParaRPr lang="en-US"/>
          </a:p>
        </p:txBody>
      </p:sp>
    </p:spTree>
    <p:extLst>
      <p:ext uri="{BB962C8B-B14F-4D97-AF65-F5344CB8AC3E}">
        <p14:creationId xmlns:p14="http://schemas.microsoft.com/office/powerpoint/2010/main" val="2105298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D29E180A-E5FF-41BE-A145-DB155A70F06C}" type="slidenum">
              <a:rPr lang="en-US"/>
              <a:t>2</a:t>
            </a:fld>
            <a:endParaRPr lang="en-US"/>
          </a:p>
        </p:txBody>
      </p:sp>
    </p:spTree>
    <p:extLst>
      <p:ext uri="{BB962C8B-B14F-4D97-AF65-F5344CB8AC3E}">
        <p14:creationId xmlns:p14="http://schemas.microsoft.com/office/powerpoint/2010/main" val="3686704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11/9/2021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042707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11/9/2021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715433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11/9/2021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09783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11/9/2021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77789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11/9/2021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830727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11/9/2021</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96607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11/9/2021</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125738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11/9/2021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78044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11/9/2021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855914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11/9/2021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24029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11/9/2021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51632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11/9/2021</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49155506"/>
      </p:ext>
    </p:extLst>
  </p:cSld>
  <p:clrMap bg1="dk1" tx1="lt1" bg2="dk2" tx2="lt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doi.org/10.3390/ijerph1718646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47E635D-C3B4-465B-AF24-991B6BF63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0">
            <a:extLst>
              <a:ext uri="{FF2B5EF4-FFF2-40B4-BE49-F238E27FC236}">
                <a16:creationId xmlns:a16="http://schemas.microsoft.com/office/drawing/2014/main" id="{4A0623D0-396B-499E-BBFB-C17F1BB0F2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 name="Picture 3" descr="Abstract background of polygonal shape">
            <a:extLst>
              <a:ext uri="{FF2B5EF4-FFF2-40B4-BE49-F238E27FC236}">
                <a16:creationId xmlns:a16="http://schemas.microsoft.com/office/drawing/2014/main" id="{B7C16680-A840-438A-9E57-D3B121FE0F8B}"/>
              </a:ext>
            </a:extLst>
          </p:cNvPr>
          <p:cNvPicPr>
            <a:picLocks noChangeAspect="1"/>
          </p:cNvPicPr>
          <p:nvPr/>
        </p:nvPicPr>
        <p:blipFill rotWithShape="1">
          <a:blip r:embed="rId3">
            <a:alphaModFix amt="35000"/>
          </a:blip>
          <a:srcRect t="8472" r="-1" b="6939"/>
          <a:stretch/>
        </p:blipFill>
        <p:spPr>
          <a:xfrm>
            <a:off x="19965" y="-2"/>
            <a:ext cx="12191695" cy="6858000"/>
          </a:xfrm>
          <a:prstGeom prst="rect">
            <a:avLst/>
          </a:prstGeom>
        </p:spPr>
      </p:pic>
      <p:sp>
        <p:nvSpPr>
          <p:cNvPr id="8" name="Rectangle 12">
            <a:extLst>
              <a:ext uri="{FF2B5EF4-FFF2-40B4-BE49-F238E27FC236}">
                <a16:creationId xmlns:a16="http://schemas.microsoft.com/office/drawing/2014/main" id="{14E56C4B-C9E0-4F01-AF43-E69279A06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6CCFC05F-DF0D-4B1B-8FD8-51B508CBCF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962042" y="0"/>
            <a:ext cx="11228892" cy="6858000"/>
          </a:xfrm>
          <a:prstGeom prst="rect">
            <a:avLst/>
          </a:prstGeom>
        </p:spPr>
      </p:pic>
      <p:sp>
        <p:nvSpPr>
          <p:cNvPr id="17" name="Rectangle 16">
            <a:extLst>
              <a:ext uri="{FF2B5EF4-FFF2-40B4-BE49-F238E27FC236}">
                <a16:creationId xmlns:a16="http://schemas.microsoft.com/office/drawing/2014/main" id="{8C654A17-56DA-4921-A42B-DE255FA66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81249" y="492510"/>
            <a:ext cx="5816024" cy="2623459"/>
          </a:xfrm>
        </p:spPr>
        <p:txBody>
          <a:bodyPr>
            <a:normAutofit fontScale="90000"/>
          </a:bodyPr>
          <a:lstStyle/>
          <a:p>
            <a:r>
              <a:rPr lang="en-US" sz="1700">
                <a:latin typeface="Arial"/>
                <a:cs typeface="Arial"/>
              </a:rPr>
              <a:t>Name: Florina-Catalina Asaftei</a:t>
            </a:r>
            <a:br>
              <a:rPr lang="en-US" sz="1700">
                <a:latin typeface="Arial"/>
                <a:cs typeface="Arial"/>
              </a:rPr>
            </a:br>
            <a:r>
              <a:rPr lang="en-US" sz="1700" b="0">
                <a:latin typeface="Arial"/>
                <a:cs typeface="Arial"/>
              </a:rPr>
              <a:t> </a:t>
            </a:r>
            <a:br>
              <a:rPr lang="en-US" sz="1700" b="0">
                <a:latin typeface="Arial"/>
                <a:cs typeface="Arial"/>
              </a:rPr>
            </a:br>
            <a:r>
              <a:rPr lang="en-US" sz="1700" b="0">
                <a:latin typeface="Arial"/>
                <a:cs typeface="Arial"/>
              </a:rPr>
              <a:t>Student Number:</a:t>
            </a:r>
            <a:r>
              <a:rPr lang="en-US" sz="1700">
                <a:latin typeface="Arial"/>
                <a:cs typeface="Arial"/>
              </a:rPr>
              <a:t> </a:t>
            </a:r>
            <a:r>
              <a:rPr lang="en-US" sz="1700" b="0">
                <a:latin typeface="Arial"/>
                <a:cs typeface="Arial"/>
              </a:rPr>
              <a:t>2026200</a:t>
            </a:r>
            <a:br>
              <a:rPr lang="en-US" sz="1700" b="0">
                <a:latin typeface="Arial"/>
                <a:cs typeface="Arial"/>
              </a:rPr>
            </a:br>
            <a:br>
              <a:rPr lang="en-US" sz="1700" b="0">
                <a:latin typeface="Arial"/>
                <a:cs typeface="Arial"/>
              </a:rPr>
            </a:br>
            <a:r>
              <a:rPr lang="en-US" sz="1700" b="0">
                <a:latin typeface="Arial"/>
                <a:cs typeface="Arial"/>
              </a:rPr>
              <a:t>Module Code and </a:t>
            </a:r>
            <a:r>
              <a:rPr lang="en-US" sz="1700">
                <a:latin typeface="Arial"/>
                <a:cs typeface="Arial"/>
              </a:rPr>
              <a:t>Title</a:t>
            </a:r>
            <a:r>
              <a:rPr lang="en-US" sz="1700" b="0">
                <a:latin typeface="Arial"/>
                <a:cs typeface="Arial"/>
              </a:rPr>
              <a:t>:</a:t>
            </a:r>
            <a:r>
              <a:rPr lang="en-US" sz="1700">
                <a:latin typeface="Arial"/>
                <a:cs typeface="Arial"/>
              </a:rPr>
              <a:t> </a:t>
            </a:r>
            <a:r>
              <a:rPr lang="en-US" sz="1700" b="0">
                <a:latin typeface="Arial"/>
                <a:cs typeface="Arial"/>
              </a:rPr>
              <a:t>Problem Solving and </a:t>
            </a:r>
            <a:r>
              <a:rPr lang="en-US" sz="1700">
                <a:latin typeface="Arial"/>
                <a:cs typeface="Arial"/>
              </a:rPr>
              <a:t>Decision</a:t>
            </a:r>
            <a:r>
              <a:rPr lang="en-US" sz="1700" b="0">
                <a:latin typeface="Arial"/>
                <a:cs typeface="Arial"/>
              </a:rPr>
              <a:t> making</a:t>
            </a:r>
            <a:r>
              <a:rPr lang="en-US" sz="1700">
                <a:latin typeface="Arial"/>
                <a:cs typeface="Arial"/>
              </a:rPr>
              <a:t> </a:t>
            </a:r>
            <a:r>
              <a:rPr lang="en-US" sz="1700" b="0">
                <a:latin typeface="Arial"/>
                <a:cs typeface="Arial"/>
              </a:rPr>
              <a:t>/</a:t>
            </a:r>
            <a:r>
              <a:rPr lang="en-US" sz="1700">
                <a:latin typeface="Arial"/>
                <a:cs typeface="Arial"/>
              </a:rPr>
              <a:t>BMSW4004</a:t>
            </a:r>
            <a:br>
              <a:rPr lang="en-US" sz="1700" b="0">
                <a:latin typeface="Arial"/>
                <a:cs typeface="Arial"/>
              </a:rPr>
            </a:br>
            <a:br>
              <a:rPr lang="en-US" sz="1700" b="0">
                <a:latin typeface="Arial"/>
                <a:cs typeface="Arial"/>
              </a:rPr>
            </a:br>
            <a:r>
              <a:rPr lang="en-US" sz="1700" b="0">
                <a:latin typeface="Arial"/>
                <a:cs typeface="Arial"/>
              </a:rPr>
              <a:t>Lecture's name:</a:t>
            </a:r>
            <a:r>
              <a:rPr lang="en-US" sz="1700">
                <a:latin typeface="Arial"/>
                <a:cs typeface="Arial"/>
              </a:rPr>
              <a:t> Nauman Ali</a:t>
            </a:r>
            <a:br>
              <a:rPr lang="en-US" sz="1700" b="0">
                <a:latin typeface="Arial"/>
                <a:cs typeface="Arial"/>
              </a:rPr>
            </a:br>
            <a:br>
              <a:rPr lang="en-US" sz="1700" b="0">
                <a:latin typeface="Arial"/>
                <a:cs typeface="Arial"/>
              </a:rPr>
            </a:br>
            <a:r>
              <a:rPr lang="en-US" sz="1700">
                <a:latin typeface="Arial"/>
                <a:cs typeface="Arial"/>
              </a:rPr>
              <a:t>Assignment Tile</a:t>
            </a:r>
            <a:r>
              <a:rPr lang="en-US" sz="1700" b="0">
                <a:latin typeface="Arial"/>
                <a:cs typeface="Arial"/>
              </a:rPr>
              <a:t>: Work Related stress</a:t>
            </a:r>
            <a:br>
              <a:rPr lang="en-US" sz="1700" b="0">
                <a:latin typeface="Arial"/>
                <a:cs typeface="Arial"/>
              </a:rPr>
            </a:br>
            <a:endParaRPr lang="en-US" sz="1700" u="sng">
              <a:latin typeface="Arial"/>
              <a:cs typeface="Aria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stretch>
            <a:fillRect l="-4000" r="-4000"/>
          </a:stretch>
        </a:blipFill>
        <a:effectLst/>
      </p:bgPr>
    </p:bg>
    <p:spTree>
      <p:nvGrpSpPr>
        <p:cNvPr id="1" name=""/>
        <p:cNvGrpSpPr/>
        <p:nvPr/>
      </p:nvGrpSpPr>
      <p:grpSpPr>
        <a:xfrm>
          <a:off x="0" y="0"/>
          <a:ext cx="0" cy="0"/>
          <a:chOff x="0" y="0"/>
          <a:chExt cx="0" cy="0"/>
        </a:xfrm>
      </p:grpSpPr>
      <p:sp>
        <p:nvSpPr>
          <p:cNvPr id="26" name="Rectangle 16">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18">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0">
            <a:extLst>
              <a:ext uri="{FF2B5EF4-FFF2-40B4-BE49-F238E27FC236}">
                <a16:creationId xmlns:a16="http://schemas.microsoft.com/office/drawing/2014/main" id="{3BA6DFAF-5481-41C3-BB7F-CE46BC3AC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2">
            <a:extLst>
              <a:ext uri="{FF2B5EF4-FFF2-40B4-BE49-F238E27FC236}">
                <a16:creationId xmlns:a16="http://schemas.microsoft.com/office/drawing/2014/main" id="{1CA9134B-18C1-42D4-BB52-51F579E8F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1AC85-28CA-40B6-96FA-217F46790B81}"/>
              </a:ext>
            </a:extLst>
          </p:cNvPr>
          <p:cNvSpPr>
            <a:spLocks noGrp="1"/>
          </p:cNvSpPr>
          <p:nvPr>
            <p:ph type="title"/>
          </p:nvPr>
        </p:nvSpPr>
        <p:spPr>
          <a:xfrm>
            <a:off x="1808936" y="2811270"/>
            <a:ext cx="3473753" cy="1770045"/>
          </a:xfrm>
        </p:spPr>
        <p:txBody>
          <a:bodyPr>
            <a:normAutofit/>
          </a:bodyPr>
          <a:lstStyle/>
          <a:p>
            <a:pPr algn="l"/>
            <a:r>
              <a:rPr lang="en-US">
                <a:latin typeface="Arial"/>
                <a:cs typeface="Arial"/>
              </a:rPr>
              <a:t>NHS:WORK RELATED STRESS</a:t>
            </a:r>
            <a:endParaRPr lang="en-US"/>
          </a:p>
        </p:txBody>
      </p:sp>
      <p:graphicFrame>
        <p:nvGraphicFramePr>
          <p:cNvPr id="12" name="Content Placeholder 2">
            <a:extLst>
              <a:ext uri="{FF2B5EF4-FFF2-40B4-BE49-F238E27FC236}">
                <a16:creationId xmlns:a16="http://schemas.microsoft.com/office/drawing/2014/main" id="{D41E737F-977F-4A51-901A-121CDEC3099B}"/>
              </a:ext>
            </a:extLst>
          </p:cNvPr>
          <p:cNvGraphicFramePr>
            <a:graphicFrameLocks noGrp="1"/>
          </p:cNvGraphicFramePr>
          <p:nvPr>
            <p:ph idx="1"/>
            <p:extLst>
              <p:ext uri="{D42A27DB-BD31-4B8C-83A1-F6EECF244321}">
                <p14:modId xmlns:p14="http://schemas.microsoft.com/office/powerpoint/2010/main" val="706041639"/>
              </p:ext>
            </p:extLst>
          </p:nvPr>
        </p:nvGraphicFramePr>
        <p:xfrm>
          <a:off x="6687241" y="412429"/>
          <a:ext cx="5295778" cy="57275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29646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5BC81-2D2E-49B5-9F8A-C772F35A5E25}"/>
              </a:ext>
            </a:extLst>
          </p:cNvPr>
          <p:cNvSpPr>
            <a:spLocks noGrp="1"/>
          </p:cNvSpPr>
          <p:nvPr>
            <p:ph type="title"/>
          </p:nvPr>
        </p:nvSpPr>
        <p:spPr/>
        <p:txBody>
          <a:bodyPr>
            <a:normAutofit fontScale="90000"/>
          </a:bodyPr>
          <a:lstStyle/>
          <a:p>
            <a:r>
              <a:rPr lang="en-US" sz="1100">
                <a:latin typeface="Arial"/>
                <a:cs typeface="Arial"/>
              </a:rPr>
              <a:t>Stress in the workplace is defined by the united kingdom health and safety executive(</a:t>
            </a:r>
            <a:r>
              <a:rPr lang="en-US" sz="1100" err="1">
                <a:latin typeface="Arial"/>
                <a:cs typeface="Arial"/>
              </a:rPr>
              <a:t>hse</a:t>
            </a:r>
            <a:r>
              <a:rPr lang="en-US" sz="1100">
                <a:latin typeface="Arial"/>
                <a:cs typeface="Arial"/>
              </a:rPr>
              <a:t>)as 'the adverse reaction people have to excessive pressures or other demands placed on them'</a:t>
            </a:r>
            <a:br>
              <a:rPr lang="en-US" sz="1100">
                <a:latin typeface="Arial"/>
                <a:cs typeface="Arial"/>
              </a:rPr>
            </a:br>
            <a:r>
              <a:rPr lang="en-US" sz="1100">
                <a:latin typeface="Arial"/>
                <a:cs typeface="Arial"/>
              </a:rPr>
              <a:t>Jermaine m. </a:t>
            </a:r>
            <a:r>
              <a:rPr lang="en-US" sz="1100" err="1">
                <a:latin typeface="Arial"/>
                <a:cs typeface="Arial"/>
              </a:rPr>
              <a:t>ravalier</a:t>
            </a:r>
            <a:r>
              <a:rPr lang="en-US" sz="1100">
                <a:latin typeface="Arial"/>
                <a:cs typeface="Arial"/>
              </a:rPr>
              <a:t>(2020)'</a:t>
            </a:r>
            <a:r>
              <a:rPr lang="en-US" sz="1100" i="1">
                <a:latin typeface="Arial"/>
                <a:cs typeface="Arial"/>
              </a:rPr>
              <a:t>work stress in the </a:t>
            </a:r>
            <a:r>
              <a:rPr lang="en-US" sz="1100" i="1" err="1">
                <a:latin typeface="Arial"/>
                <a:cs typeface="Arial"/>
              </a:rPr>
              <a:t>nhs</a:t>
            </a:r>
            <a:r>
              <a:rPr lang="en-US" sz="1100" i="1">
                <a:latin typeface="Arial"/>
                <a:cs typeface="Arial"/>
              </a:rPr>
              <a:t> </a:t>
            </a:r>
            <a:r>
              <a:rPr lang="en-US" sz="1100" i="1" err="1">
                <a:latin typeface="Arial"/>
                <a:cs typeface="Arial"/>
              </a:rPr>
              <a:t>employees:a</a:t>
            </a:r>
            <a:r>
              <a:rPr lang="en-US" sz="1100" i="1">
                <a:latin typeface="Arial"/>
                <a:cs typeface="Arial"/>
              </a:rPr>
              <a:t> mixed-methods study'</a:t>
            </a:r>
            <a:endParaRPr lang="en-US" sz="1100">
              <a:latin typeface="Arial"/>
              <a:cs typeface="Arial"/>
            </a:endParaRPr>
          </a:p>
        </p:txBody>
      </p:sp>
      <p:pic>
        <p:nvPicPr>
          <p:cNvPr id="4" name="Picture 6">
            <a:extLst>
              <a:ext uri="{FF2B5EF4-FFF2-40B4-BE49-F238E27FC236}">
                <a16:creationId xmlns:a16="http://schemas.microsoft.com/office/drawing/2014/main" id="{D7330D2F-B29D-4FCB-9E01-1C379117E79F}"/>
              </a:ext>
            </a:extLst>
          </p:cNvPr>
          <p:cNvPicPr>
            <a:picLocks noGrp="1" noChangeAspect="1"/>
          </p:cNvPicPr>
          <p:nvPr>
            <p:ph idx="1"/>
          </p:nvPr>
        </p:nvPicPr>
        <p:blipFill>
          <a:blip r:embed="rId2"/>
          <a:stretch>
            <a:fillRect/>
          </a:stretch>
        </p:blipFill>
        <p:spPr>
          <a:xfrm>
            <a:off x="2810283" y="3123490"/>
            <a:ext cx="5715000" cy="2571750"/>
          </a:xfrm>
        </p:spPr>
      </p:pic>
    </p:spTree>
    <p:extLst>
      <p:ext uri="{BB962C8B-B14F-4D97-AF65-F5344CB8AC3E}">
        <p14:creationId xmlns:p14="http://schemas.microsoft.com/office/powerpoint/2010/main" val="100843103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7">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useBgFill="1">
        <p:nvSpPr>
          <p:cNvPr id="6" name="Rectangle 9">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08382-C461-4BBD-A5E0-69738717EB5E}"/>
              </a:ext>
            </a:extLst>
          </p:cNvPr>
          <p:cNvSpPr>
            <a:spLocks noGrp="1"/>
          </p:cNvSpPr>
          <p:nvPr>
            <p:ph type="title"/>
          </p:nvPr>
        </p:nvSpPr>
        <p:spPr>
          <a:xfrm>
            <a:off x="1518412" y="1201723"/>
            <a:ext cx="2812177" cy="4454554"/>
          </a:xfrm>
        </p:spPr>
        <p:txBody>
          <a:bodyPr anchor="ctr">
            <a:normAutofit/>
          </a:bodyPr>
          <a:lstStyle/>
          <a:p>
            <a:r>
              <a:rPr lang="en-GB" sz="3200">
                <a:cs typeface="Arial"/>
              </a:rPr>
              <a:t>PEST </a:t>
            </a:r>
            <a:br>
              <a:rPr lang="en-GB" sz="3200">
                <a:cs typeface="Arial"/>
              </a:rPr>
            </a:br>
            <a:r>
              <a:rPr lang="en-GB" sz="3200">
                <a:cs typeface="Arial"/>
              </a:rPr>
              <a:t>Analysis</a:t>
            </a:r>
            <a:endParaRPr lang="en-GB" sz="3200"/>
          </a:p>
        </p:txBody>
      </p:sp>
      <p:sp>
        <p:nvSpPr>
          <p:cNvPr id="7"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 name="Straight Connector 13">
            <a:extLst>
              <a:ext uri="{FF2B5EF4-FFF2-40B4-BE49-F238E27FC236}">
                <a16:creationId xmlns:a16="http://schemas.microsoft.com/office/drawing/2014/main" id="{7FA45ACF-DABA-410D-9663-DACA842E6B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25978"/>
            <a:ext cx="0" cy="3206044"/>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aphicFrame>
        <p:nvGraphicFramePr>
          <p:cNvPr id="15" name="Table 16">
            <a:extLst>
              <a:ext uri="{FF2B5EF4-FFF2-40B4-BE49-F238E27FC236}">
                <a16:creationId xmlns:a16="http://schemas.microsoft.com/office/drawing/2014/main" id="{3663BCF7-6EA1-4989-AEEC-06E343181694}"/>
              </a:ext>
            </a:extLst>
          </p:cNvPr>
          <p:cNvGraphicFramePr>
            <a:graphicFrameLocks noGrp="1"/>
          </p:cNvGraphicFramePr>
          <p:nvPr>
            <p:ph idx="1"/>
            <p:extLst>
              <p:ext uri="{D42A27DB-BD31-4B8C-83A1-F6EECF244321}">
                <p14:modId xmlns:p14="http://schemas.microsoft.com/office/powerpoint/2010/main" val="26643417"/>
              </p:ext>
            </p:extLst>
          </p:nvPr>
        </p:nvGraphicFramePr>
        <p:xfrm>
          <a:off x="4739268" y="2546195"/>
          <a:ext cx="7185297" cy="2362943"/>
        </p:xfrm>
        <a:graphic>
          <a:graphicData uri="http://schemas.openxmlformats.org/drawingml/2006/table">
            <a:tbl>
              <a:tblPr firstRow="1" bandRow="1">
                <a:tableStyleId>{5C22544A-7EE6-4342-B048-85BDC9FD1C3A}</a:tableStyleId>
              </a:tblPr>
              <a:tblGrid>
                <a:gridCol w="1338146">
                  <a:extLst>
                    <a:ext uri="{9D8B030D-6E8A-4147-A177-3AD203B41FA5}">
                      <a16:colId xmlns:a16="http://schemas.microsoft.com/office/drawing/2014/main" val="462409933"/>
                    </a:ext>
                  </a:extLst>
                </a:gridCol>
                <a:gridCol w="1654095">
                  <a:extLst>
                    <a:ext uri="{9D8B030D-6E8A-4147-A177-3AD203B41FA5}">
                      <a16:colId xmlns:a16="http://schemas.microsoft.com/office/drawing/2014/main" val="3174405554"/>
                    </a:ext>
                  </a:extLst>
                </a:gridCol>
                <a:gridCol w="1979341">
                  <a:extLst>
                    <a:ext uri="{9D8B030D-6E8A-4147-A177-3AD203B41FA5}">
                      <a16:colId xmlns:a16="http://schemas.microsoft.com/office/drawing/2014/main" val="4031406550"/>
                    </a:ext>
                  </a:extLst>
                </a:gridCol>
                <a:gridCol w="2213715">
                  <a:extLst>
                    <a:ext uri="{9D8B030D-6E8A-4147-A177-3AD203B41FA5}">
                      <a16:colId xmlns:a16="http://schemas.microsoft.com/office/drawing/2014/main" val="2545381090"/>
                    </a:ext>
                  </a:extLst>
                </a:gridCol>
              </a:tblGrid>
              <a:tr h="808463">
                <a:tc>
                  <a:txBody>
                    <a:bodyPr/>
                    <a:lstStyle/>
                    <a:p>
                      <a:r>
                        <a:rPr lang="en-GB"/>
                        <a:t>  Political</a:t>
                      </a:r>
                    </a:p>
                  </a:txBody>
                  <a:tcPr/>
                </a:tc>
                <a:tc>
                  <a:txBody>
                    <a:bodyPr/>
                    <a:lstStyle/>
                    <a:p>
                      <a:r>
                        <a:rPr lang="en-GB"/>
                        <a:t>   Economic</a:t>
                      </a:r>
                    </a:p>
                  </a:txBody>
                  <a:tcPr/>
                </a:tc>
                <a:tc>
                  <a:txBody>
                    <a:bodyPr/>
                    <a:lstStyle/>
                    <a:p>
                      <a:r>
                        <a:rPr lang="en-GB"/>
                        <a:t>        Social</a:t>
                      </a:r>
                    </a:p>
                  </a:txBody>
                  <a:tcPr/>
                </a:tc>
                <a:tc>
                  <a:txBody>
                    <a:bodyPr/>
                    <a:lstStyle/>
                    <a:p>
                      <a:r>
                        <a:rPr lang="en-GB"/>
                        <a:t>     Technology</a:t>
                      </a:r>
                    </a:p>
                  </a:txBody>
                  <a:tcPr/>
                </a:tc>
                <a:extLst>
                  <a:ext uri="{0D108BD9-81ED-4DB2-BD59-A6C34878D82A}">
                    <a16:rowId xmlns:a16="http://schemas.microsoft.com/office/drawing/2014/main" val="3446491534"/>
                  </a:ext>
                </a:extLst>
              </a:tr>
              <a:tr h="370840">
                <a:tc>
                  <a:txBody>
                    <a:bodyPr/>
                    <a:lstStyle/>
                    <a:p>
                      <a:r>
                        <a:rPr lang="en-GB"/>
                        <a:t>Brexit</a:t>
                      </a:r>
                    </a:p>
                  </a:txBody>
                  <a:tcPr/>
                </a:tc>
                <a:tc>
                  <a:txBody>
                    <a:bodyPr/>
                    <a:lstStyle/>
                    <a:p>
                      <a:r>
                        <a:rPr lang="en-GB"/>
                        <a:t>Economic downturn</a:t>
                      </a:r>
                    </a:p>
                  </a:txBody>
                  <a:tcPr/>
                </a:tc>
                <a:tc>
                  <a:txBody>
                    <a:bodyPr/>
                    <a:lstStyle/>
                    <a:p>
                      <a:r>
                        <a:rPr lang="en-GB"/>
                        <a:t>High patients expectations</a:t>
                      </a:r>
                    </a:p>
                  </a:txBody>
                  <a:tcPr/>
                </a:tc>
                <a:tc>
                  <a:txBody>
                    <a:bodyPr/>
                    <a:lstStyle/>
                    <a:p>
                      <a:r>
                        <a:rPr lang="en-GB"/>
                        <a:t>Improved Healthcare</a:t>
                      </a:r>
                    </a:p>
                  </a:txBody>
                  <a:tcPr/>
                </a:tc>
                <a:extLst>
                  <a:ext uri="{0D108BD9-81ED-4DB2-BD59-A6C34878D82A}">
                    <a16:rowId xmlns:a16="http://schemas.microsoft.com/office/drawing/2014/main" val="401741024"/>
                  </a:ext>
                </a:extLst>
              </a:tr>
              <a:tr h="370840">
                <a:tc>
                  <a:txBody>
                    <a:bodyPr/>
                    <a:lstStyle/>
                    <a:p>
                      <a:r>
                        <a:rPr lang="en-GB"/>
                        <a:t>Government Strategies</a:t>
                      </a:r>
                    </a:p>
                  </a:txBody>
                  <a:tcPr/>
                </a:tc>
                <a:tc>
                  <a:txBody>
                    <a:bodyPr/>
                    <a:lstStyle/>
                    <a:p>
                      <a:r>
                        <a:rPr lang="en-GB"/>
                        <a:t>Austerity measures</a:t>
                      </a:r>
                    </a:p>
                  </a:txBody>
                  <a:tcPr/>
                </a:tc>
                <a:tc>
                  <a:txBody>
                    <a:bodyPr/>
                    <a:lstStyle/>
                    <a:p>
                      <a:r>
                        <a:rPr lang="en-GB"/>
                        <a:t>Lifestyle Changes</a:t>
                      </a:r>
                    </a:p>
                  </a:txBody>
                  <a:tcPr/>
                </a:tc>
                <a:tc>
                  <a:txBody>
                    <a:bodyPr/>
                    <a:lstStyle/>
                    <a:p>
                      <a:r>
                        <a:rPr lang="en-GB"/>
                        <a:t>Better Education</a:t>
                      </a:r>
                    </a:p>
                  </a:txBody>
                  <a:tcPr/>
                </a:tc>
                <a:extLst>
                  <a:ext uri="{0D108BD9-81ED-4DB2-BD59-A6C34878D82A}">
                    <a16:rowId xmlns:a16="http://schemas.microsoft.com/office/drawing/2014/main" val="933457900"/>
                  </a:ext>
                </a:extLst>
              </a:tr>
            </a:tbl>
          </a:graphicData>
        </a:graphic>
      </p:graphicFrame>
    </p:spTree>
    <p:extLst>
      <p:ext uri="{BB962C8B-B14F-4D97-AF65-F5344CB8AC3E}">
        <p14:creationId xmlns:p14="http://schemas.microsoft.com/office/powerpoint/2010/main" val="67311080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7" name="Rectangle 11">
            <a:extLst>
              <a:ext uri="{FF2B5EF4-FFF2-40B4-BE49-F238E27FC236}">
                <a16:creationId xmlns:a16="http://schemas.microsoft.com/office/drawing/2014/main" id="{88384B2C-D83C-48C4-9FE2-0152FEACAD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13">
            <a:extLst>
              <a:ext uri="{FF2B5EF4-FFF2-40B4-BE49-F238E27FC236}">
                <a16:creationId xmlns:a16="http://schemas.microsoft.com/office/drawing/2014/main" id="{BFD2FE0B-1D1F-4433-BE67-459AD0455B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9" name="Picture 15">
            <a:extLst>
              <a:ext uri="{FF2B5EF4-FFF2-40B4-BE49-F238E27FC236}">
                <a16:creationId xmlns:a16="http://schemas.microsoft.com/office/drawing/2014/main" id="{74871E05-8AE2-4B65-BBAB-03AB6AB21F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0" name="Rectangle 17">
            <a:extLst>
              <a:ext uri="{FF2B5EF4-FFF2-40B4-BE49-F238E27FC236}">
                <a16:creationId xmlns:a16="http://schemas.microsoft.com/office/drawing/2014/main" id="{C88A0541-D60C-48FD-B22E-B3057F4A4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19">
            <a:extLst>
              <a:ext uri="{FF2B5EF4-FFF2-40B4-BE49-F238E27FC236}">
                <a16:creationId xmlns:a16="http://schemas.microsoft.com/office/drawing/2014/main" id="{B2975E7A-D475-4711-8E1B-57C3AA072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21">
            <a:extLst>
              <a:ext uri="{FF2B5EF4-FFF2-40B4-BE49-F238E27FC236}">
                <a16:creationId xmlns:a16="http://schemas.microsoft.com/office/drawing/2014/main" id="{4107FF63-F6C7-4F68-8B20-E82086344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2F10BF-4043-43F5-B908-6C261008A3A1}"/>
              </a:ext>
            </a:extLst>
          </p:cNvPr>
          <p:cNvSpPr>
            <a:spLocks noGrp="1"/>
          </p:cNvSpPr>
          <p:nvPr>
            <p:ph type="title"/>
          </p:nvPr>
        </p:nvSpPr>
        <p:spPr>
          <a:xfrm>
            <a:off x="1969803" y="808056"/>
            <a:ext cx="8608037" cy="1077229"/>
          </a:xfrm>
        </p:spPr>
        <p:txBody>
          <a:bodyPr>
            <a:normAutofit/>
          </a:bodyPr>
          <a:lstStyle/>
          <a:p>
            <a:pPr algn="l"/>
            <a:r>
              <a:rPr lang="en-GB">
                <a:cs typeface="Arial"/>
              </a:rPr>
              <a:t>SWOT Analysis                     </a:t>
            </a:r>
            <a:endParaRPr lang="en-GB"/>
          </a:p>
        </p:txBody>
      </p:sp>
      <p:pic>
        <p:nvPicPr>
          <p:cNvPr id="5" name="Picture 45" descr="Diagram&#10;&#10;Description automatically generated">
            <a:extLst>
              <a:ext uri="{FF2B5EF4-FFF2-40B4-BE49-F238E27FC236}">
                <a16:creationId xmlns:a16="http://schemas.microsoft.com/office/drawing/2014/main" id="{D2220257-EF8D-40D4-A565-92F67B475B5C}"/>
              </a:ext>
            </a:extLst>
          </p:cNvPr>
          <p:cNvPicPr>
            <a:picLocks noGrp="1" noChangeAspect="1"/>
          </p:cNvPicPr>
          <p:nvPr>
            <p:ph idx="1"/>
          </p:nvPr>
        </p:nvPicPr>
        <p:blipFill>
          <a:blip r:embed="rId5"/>
          <a:stretch>
            <a:fillRect/>
          </a:stretch>
        </p:blipFill>
        <p:spPr>
          <a:xfrm>
            <a:off x="1975805" y="2721591"/>
            <a:ext cx="2658877" cy="2658877"/>
          </a:xfrm>
        </p:spPr>
      </p:pic>
      <p:sp>
        <p:nvSpPr>
          <p:cNvPr id="44" name="Rectangle 23">
            <a:extLst>
              <a:ext uri="{FF2B5EF4-FFF2-40B4-BE49-F238E27FC236}">
                <a16:creationId xmlns:a16="http://schemas.microsoft.com/office/drawing/2014/main" id="{9C956270-A498-477A-B5CA-11E37947B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5" name="Table 4">
            <a:extLst>
              <a:ext uri="{FF2B5EF4-FFF2-40B4-BE49-F238E27FC236}">
                <a16:creationId xmlns:a16="http://schemas.microsoft.com/office/drawing/2014/main" id="{23881ED1-8A22-45AD-8B5C-10734895C7ED}"/>
              </a:ext>
            </a:extLst>
          </p:cNvPr>
          <p:cNvGraphicFramePr>
            <a:graphicFrameLocks/>
          </p:cNvGraphicFramePr>
          <p:nvPr>
            <p:extLst>
              <p:ext uri="{D42A27DB-BD31-4B8C-83A1-F6EECF244321}">
                <p14:modId xmlns:p14="http://schemas.microsoft.com/office/powerpoint/2010/main" val="1874186564"/>
              </p:ext>
            </p:extLst>
          </p:nvPr>
        </p:nvGraphicFramePr>
        <p:xfrm>
          <a:off x="5432992" y="3192327"/>
          <a:ext cx="4818976" cy="1686373"/>
        </p:xfrm>
        <a:graphic>
          <a:graphicData uri="http://schemas.openxmlformats.org/drawingml/2006/table">
            <a:tbl>
              <a:tblPr firstRow="1" bandRow="1">
                <a:noFill/>
                <a:tableStyleId>{5C22544A-7EE6-4342-B048-85BDC9FD1C3A}</a:tableStyleId>
              </a:tblPr>
              <a:tblGrid>
                <a:gridCol w="1129521">
                  <a:extLst>
                    <a:ext uri="{9D8B030D-6E8A-4147-A177-3AD203B41FA5}">
                      <a16:colId xmlns:a16="http://schemas.microsoft.com/office/drawing/2014/main" val="3539320343"/>
                    </a:ext>
                  </a:extLst>
                </a:gridCol>
                <a:gridCol w="1254176">
                  <a:extLst>
                    <a:ext uri="{9D8B030D-6E8A-4147-A177-3AD203B41FA5}">
                      <a16:colId xmlns:a16="http://schemas.microsoft.com/office/drawing/2014/main" val="3826490305"/>
                    </a:ext>
                  </a:extLst>
                </a:gridCol>
                <a:gridCol w="1341578">
                  <a:extLst>
                    <a:ext uri="{9D8B030D-6E8A-4147-A177-3AD203B41FA5}">
                      <a16:colId xmlns:a16="http://schemas.microsoft.com/office/drawing/2014/main" val="3443368756"/>
                    </a:ext>
                  </a:extLst>
                </a:gridCol>
                <a:gridCol w="1093701">
                  <a:extLst>
                    <a:ext uri="{9D8B030D-6E8A-4147-A177-3AD203B41FA5}">
                      <a16:colId xmlns:a16="http://schemas.microsoft.com/office/drawing/2014/main" val="539440339"/>
                    </a:ext>
                  </a:extLst>
                </a:gridCol>
              </a:tblGrid>
              <a:tr h="390644">
                <a:tc>
                  <a:txBody>
                    <a:bodyPr/>
                    <a:lstStyle/>
                    <a:p>
                      <a:r>
                        <a:rPr lang="en-GB" sz="1300" b="1" cap="none" spc="0">
                          <a:solidFill>
                            <a:schemeClr val="bg1"/>
                          </a:solidFill>
                        </a:rPr>
                        <a:t>    </a:t>
                      </a:r>
                      <a:r>
                        <a:rPr lang="en-GB" sz="1300" b="1" cap="none" spc="0" err="1">
                          <a:solidFill>
                            <a:schemeClr val="bg1"/>
                          </a:solidFill>
                        </a:rPr>
                        <a:t>Strenghts</a:t>
                      </a:r>
                    </a:p>
                  </a:txBody>
                  <a:tcPr marL="57771" marR="41265" marT="82530" marB="82530"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300" b="1" cap="none" spc="0">
                          <a:solidFill>
                            <a:schemeClr val="bg1"/>
                          </a:solidFill>
                        </a:rPr>
                        <a:t>      Weakness</a:t>
                      </a:r>
                    </a:p>
                  </a:txBody>
                  <a:tcPr marL="57771" marR="41265" marT="82530" marB="82530"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300" b="1" cap="none" spc="0">
                          <a:solidFill>
                            <a:schemeClr val="bg1"/>
                          </a:solidFill>
                        </a:rPr>
                        <a:t>  Opportunities</a:t>
                      </a:r>
                    </a:p>
                  </a:txBody>
                  <a:tcPr marL="57771" marR="41265" marT="82530" marB="82530"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300" b="1" cap="none" spc="0">
                          <a:solidFill>
                            <a:schemeClr val="bg1"/>
                          </a:solidFill>
                        </a:rPr>
                        <a:t>       Threats</a:t>
                      </a:r>
                    </a:p>
                  </a:txBody>
                  <a:tcPr marL="57771" marR="41265" marT="82530" marB="82530"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51254667"/>
                  </a:ext>
                </a:extLst>
              </a:tr>
              <a:tr h="486930">
                <a:tc>
                  <a:txBody>
                    <a:bodyPr/>
                    <a:lstStyle/>
                    <a:p>
                      <a:r>
                        <a:rPr lang="en-GB" sz="1100" cap="none" spc="0">
                          <a:solidFill>
                            <a:schemeClr val="tx1"/>
                          </a:solidFill>
                        </a:rPr>
                        <a:t>Performing well</a:t>
                      </a:r>
                    </a:p>
                  </a:txBody>
                  <a:tcPr marL="57771" marR="41265" marT="41265" marB="82530">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r>
                        <a:rPr lang="en-GB" sz="1100" cap="none" spc="0">
                          <a:solidFill>
                            <a:schemeClr val="tx1"/>
                          </a:solidFill>
                        </a:rPr>
                        <a:t>Third poorest performer</a:t>
                      </a:r>
                    </a:p>
                  </a:txBody>
                  <a:tcPr marL="57771" marR="41265" marT="41265" marB="82530">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r>
                        <a:rPr lang="en-GB" sz="1100" cap="none" spc="0">
                          <a:solidFill>
                            <a:schemeClr val="tx1"/>
                          </a:solidFill>
                        </a:rPr>
                        <a:t>Voluntary</a:t>
                      </a:r>
                    </a:p>
                  </a:txBody>
                  <a:tcPr marL="57771" marR="41265" marT="41265" marB="82530">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r>
                        <a:rPr lang="en-GB" sz="1100" cap="none" spc="0">
                          <a:solidFill>
                            <a:schemeClr val="tx1"/>
                          </a:solidFill>
                        </a:rPr>
                        <a:t>Covid-19 pressures</a:t>
                      </a:r>
                    </a:p>
                  </a:txBody>
                  <a:tcPr marL="57771" marR="41265" marT="41265" marB="82530">
                    <a:lnL w="12700" cmpd="sng">
                      <a:noFill/>
                      <a:prstDash val="solid"/>
                    </a:lnL>
                    <a:lnR w="12700" cmpd="sng">
                      <a:noFill/>
                      <a:prstDash val="solid"/>
                    </a:lnR>
                    <a:lnT w="38100" cmpd="sng">
                      <a:noFill/>
                    </a:lnT>
                    <a:lnB w="12700" cap="flat" cmpd="sng" algn="ctr">
                      <a:solidFill>
                        <a:schemeClr val="tx1"/>
                      </a:solidFill>
                      <a:prstDash val="solid"/>
                    </a:lnB>
                    <a:noFill/>
                  </a:tcPr>
                </a:tc>
                <a:extLst>
                  <a:ext uri="{0D108BD9-81ED-4DB2-BD59-A6C34878D82A}">
                    <a16:rowId xmlns:a16="http://schemas.microsoft.com/office/drawing/2014/main" val="2318748687"/>
                  </a:ext>
                </a:extLst>
              </a:tr>
              <a:tr h="321869">
                <a:tc>
                  <a:txBody>
                    <a:bodyPr/>
                    <a:lstStyle/>
                    <a:p>
                      <a:r>
                        <a:rPr lang="en-GB" sz="1100" cap="none" spc="0">
                          <a:solidFill>
                            <a:schemeClr val="tx1"/>
                          </a:solidFill>
                        </a:rPr>
                        <a:t>Efficient</a:t>
                      </a:r>
                    </a:p>
                  </a:txBody>
                  <a:tcPr marL="57771" marR="41265" marT="41265" marB="8253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r>
                        <a:rPr lang="en-GB" sz="1100" cap="none" spc="0">
                          <a:solidFill>
                            <a:schemeClr val="tx1"/>
                          </a:solidFill>
                        </a:rPr>
                        <a:t>Perinatal mortality</a:t>
                      </a:r>
                    </a:p>
                  </a:txBody>
                  <a:tcPr marL="57771" marR="41265" marT="41265" marB="8253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r>
                        <a:rPr lang="en-GB" sz="1100" cap="none" spc="0">
                          <a:solidFill>
                            <a:schemeClr val="tx1"/>
                          </a:solidFill>
                        </a:rPr>
                        <a:t>Community</a:t>
                      </a:r>
                    </a:p>
                  </a:txBody>
                  <a:tcPr marL="57771" marR="41265" marT="41265" marB="8253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r>
                        <a:rPr lang="en-GB" sz="1100" cap="none" spc="0">
                          <a:solidFill>
                            <a:schemeClr val="tx1"/>
                          </a:solidFill>
                        </a:rPr>
                        <a:t>Funding plan</a:t>
                      </a:r>
                    </a:p>
                  </a:txBody>
                  <a:tcPr marL="57771" marR="41265" marT="41265" marB="8253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402171462"/>
                  </a:ext>
                </a:extLst>
              </a:tr>
              <a:tr h="486930">
                <a:tc>
                  <a:txBody>
                    <a:bodyPr/>
                    <a:lstStyle/>
                    <a:p>
                      <a:r>
                        <a:rPr lang="en-GB" sz="1100" cap="none" spc="0">
                          <a:solidFill>
                            <a:schemeClr val="tx1"/>
                          </a:solidFill>
                        </a:rPr>
                        <a:t>Good financial Protection</a:t>
                      </a:r>
                    </a:p>
                  </a:txBody>
                  <a:tcPr marL="57771" marR="41265" marT="41265" marB="82530">
                    <a:lnL w="12700" cmpd="sng">
                      <a:noFill/>
                      <a:prstDash val="solid"/>
                    </a:lnL>
                    <a:lnR w="12700" cmpd="sng">
                      <a:noFill/>
                      <a:prstDash val="solid"/>
                    </a:lnR>
                    <a:lnT w="12700" cmpd="sng">
                      <a:noFill/>
                      <a:prstDash val="solid"/>
                    </a:lnT>
                    <a:lnB w="12700" cmpd="sng">
                      <a:noFill/>
                      <a:prstDash val="solid"/>
                    </a:lnB>
                    <a:noFill/>
                  </a:tcPr>
                </a:tc>
                <a:tc>
                  <a:txBody>
                    <a:bodyPr/>
                    <a:lstStyle/>
                    <a:p>
                      <a:endParaRPr lang="en-GB" sz="1100" cap="none" spc="0">
                        <a:solidFill>
                          <a:schemeClr val="tx1"/>
                        </a:solidFill>
                      </a:endParaRPr>
                    </a:p>
                  </a:txBody>
                  <a:tcPr marL="57771" marR="41265" marT="41265" marB="82530">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Social Enterprises</a:t>
                      </a:r>
                    </a:p>
                  </a:txBody>
                  <a:tcPr marL="57771" marR="41265" marT="41265" marB="82530">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Salary reduction</a:t>
                      </a:r>
                    </a:p>
                  </a:txBody>
                  <a:tcPr marL="57771" marR="41265" marT="41265" marB="8253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8432250"/>
                  </a:ext>
                </a:extLst>
              </a:tr>
            </a:tbl>
          </a:graphicData>
        </a:graphic>
      </p:graphicFrame>
    </p:spTree>
    <p:extLst>
      <p:ext uri="{BB962C8B-B14F-4D97-AF65-F5344CB8AC3E}">
        <p14:creationId xmlns:p14="http://schemas.microsoft.com/office/powerpoint/2010/main" val="3069761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E98D3-AADB-4778-A938-52832668E655}"/>
              </a:ext>
            </a:extLst>
          </p:cNvPr>
          <p:cNvSpPr>
            <a:spLocks noGrp="1"/>
          </p:cNvSpPr>
          <p:nvPr>
            <p:ph type="title"/>
          </p:nvPr>
        </p:nvSpPr>
        <p:spPr/>
        <p:txBody>
          <a:bodyPr/>
          <a:lstStyle/>
          <a:p>
            <a:r>
              <a:rPr lang="en-GB">
                <a:cs typeface="Arial"/>
              </a:rPr>
              <a:t>Cause and effect analysis           </a:t>
            </a:r>
            <a:endParaRPr lang="en-GB"/>
          </a:p>
        </p:txBody>
      </p:sp>
      <p:sp>
        <p:nvSpPr>
          <p:cNvPr id="3" name="Content Placeholder 2">
            <a:extLst>
              <a:ext uri="{FF2B5EF4-FFF2-40B4-BE49-F238E27FC236}">
                <a16:creationId xmlns:a16="http://schemas.microsoft.com/office/drawing/2014/main" id="{08AC73EF-407A-40FB-84EA-11C29F2A5077}"/>
              </a:ext>
            </a:extLst>
          </p:cNvPr>
          <p:cNvSpPr>
            <a:spLocks noGrp="1"/>
          </p:cNvSpPr>
          <p:nvPr>
            <p:ph idx="1"/>
          </p:nvPr>
        </p:nvSpPr>
        <p:spPr/>
        <p:txBody>
          <a:bodyPr/>
          <a:lstStyle/>
          <a:p>
            <a:pPr marL="6350" indent="0">
              <a:buNone/>
            </a:pPr>
            <a:r>
              <a:rPr lang="en-GB">
                <a:cs typeface="Arial" panose="020B0604020202020204"/>
              </a:rPr>
              <a:t>Main problem: Work related stress </a:t>
            </a:r>
          </a:p>
          <a:p>
            <a:pPr marL="6350" indent="0">
              <a:buNone/>
            </a:pPr>
            <a:r>
              <a:rPr lang="en-GB">
                <a:cs typeface="Arial" panose="020B0604020202020204"/>
              </a:rPr>
              <a:t>Major factors:1. Not enough </a:t>
            </a:r>
            <a:r>
              <a:rPr lang="en-GB" err="1">
                <a:cs typeface="Arial" panose="020B0604020202020204"/>
              </a:rPr>
              <a:t>employess</a:t>
            </a:r>
            <a:r>
              <a:rPr lang="en-GB">
                <a:cs typeface="Arial" panose="020B0604020202020204"/>
              </a:rPr>
              <a:t> = multitasking</a:t>
            </a:r>
          </a:p>
          <a:p>
            <a:pPr marL="6350" indent="0">
              <a:buNone/>
            </a:pPr>
            <a:r>
              <a:rPr lang="en-GB">
                <a:cs typeface="Arial" panose="020B0604020202020204"/>
              </a:rPr>
              <a:t>                      2.Affective budget = Brexit</a:t>
            </a:r>
          </a:p>
          <a:p>
            <a:pPr marL="6350" indent="0">
              <a:buNone/>
            </a:pPr>
            <a:r>
              <a:rPr lang="en-GB">
                <a:cs typeface="Arial" panose="020B0604020202020204"/>
              </a:rPr>
              <a:t>                      3.</a:t>
            </a:r>
            <a:r>
              <a:rPr lang="en-GB">
                <a:latin typeface="Arial" panose="020B0604020202020204"/>
                <a:cs typeface="Arial" panose="020B0604020202020204"/>
              </a:rPr>
              <a:t>D</a:t>
            </a:r>
            <a:r>
              <a:rPr lang="en" err="1">
                <a:latin typeface="Consolas"/>
                <a:cs typeface="Arial" panose="020B0604020202020204"/>
              </a:rPr>
              <a:t>isorganization</a:t>
            </a:r>
            <a:r>
              <a:rPr lang="en">
                <a:latin typeface="Consolas"/>
                <a:cs typeface="Arial" panose="020B0604020202020204"/>
              </a:rPr>
              <a:t> = lack of support related to problems at work/home</a:t>
            </a:r>
          </a:p>
          <a:p>
            <a:pPr marL="6350" indent="0">
              <a:buNone/>
            </a:pPr>
            <a:r>
              <a:rPr lang="en">
                <a:latin typeface="Consolas"/>
                <a:cs typeface="Arial" panose="020B0604020202020204"/>
              </a:rPr>
              <a:t>           4.Covid-19 pandemic = not enough treatment rooms/too many sick people</a:t>
            </a:r>
          </a:p>
          <a:p>
            <a:pPr marL="6350" indent="0">
              <a:buNone/>
            </a:pPr>
            <a:endParaRPr lang="en">
              <a:latin typeface="Consolas"/>
              <a:cs typeface="Arial" panose="020B0604020202020204"/>
            </a:endParaRPr>
          </a:p>
        </p:txBody>
      </p:sp>
    </p:spTree>
    <p:extLst>
      <p:ext uri="{BB962C8B-B14F-4D97-AF65-F5344CB8AC3E}">
        <p14:creationId xmlns:p14="http://schemas.microsoft.com/office/powerpoint/2010/main" val="3483552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1933536-E097-4948-9342-2B9CBF867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29A6353-7DBD-426B-ACBA-852F158A7C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a:extLst>
              <a:ext uri="{FF2B5EF4-FFF2-40B4-BE49-F238E27FC236}">
                <a16:creationId xmlns:a16="http://schemas.microsoft.com/office/drawing/2014/main" id="{8B16BEED-A145-44DF-BDEE-E3187DFBCB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7" name="Rectangle 16">
            <a:extLst>
              <a:ext uri="{FF2B5EF4-FFF2-40B4-BE49-F238E27FC236}">
                <a16:creationId xmlns:a16="http://schemas.microsoft.com/office/drawing/2014/main" id="{1DA2B92B-E461-4BC6-8246-A692CDFA5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E33E3F2-7615-461C-B555-C3C7BB650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276EC-5352-4A05-BF98-DC5E09F60187}"/>
              </a:ext>
            </a:extLst>
          </p:cNvPr>
          <p:cNvSpPr>
            <a:spLocks noGrp="1"/>
          </p:cNvSpPr>
          <p:nvPr>
            <p:ph type="title"/>
          </p:nvPr>
        </p:nvSpPr>
        <p:spPr>
          <a:xfrm>
            <a:off x="7548117" y="808056"/>
            <a:ext cx="3024722" cy="1249344"/>
          </a:xfrm>
        </p:spPr>
        <p:txBody>
          <a:bodyPr>
            <a:normAutofit/>
          </a:bodyPr>
          <a:lstStyle/>
          <a:p>
            <a:pPr algn="l"/>
            <a:r>
              <a:rPr lang="en-GB" sz="2600">
                <a:cs typeface="Arial"/>
              </a:rPr>
              <a:t>Suggestive literature                </a:t>
            </a:r>
            <a:endParaRPr lang="en-GB" sz="2600"/>
          </a:p>
        </p:txBody>
      </p:sp>
      <p:pic>
        <p:nvPicPr>
          <p:cNvPr id="4" name="Picture 4" descr="A picture containing text, book, shelf, indoor&#10;&#10;Description automatically generated">
            <a:extLst>
              <a:ext uri="{FF2B5EF4-FFF2-40B4-BE49-F238E27FC236}">
                <a16:creationId xmlns:a16="http://schemas.microsoft.com/office/drawing/2014/main" id="{6A18AE7A-F8B3-42A4-9F8C-D9B91F574D55}"/>
              </a:ext>
            </a:extLst>
          </p:cNvPr>
          <p:cNvPicPr>
            <a:picLocks noChangeAspect="1"/>
          </p:cNvPicPr>
          <p:nvPr/>
        </p:nvPicPr>
        <p:blipFill rotWithShape="1">
          <a:blip r:embed="rId5"/>
          <a:srcRect l="9170" r="36618" b="-2"/>
          <a:stretch/>
        </p:blipFill>
        <p:spPr>
          <a:xfrm>
            <a:off x="1005401" y="227"/>
            <a:ext cx="5569814" cy="6858000"/>
          </a:xfrm>
          <a:prstGeom prst="rect">
            <a:avLst/>
          </a:prstGeom>
          <a:ln w="12700">
            <a:solidFill>
              <a:schemeClr val="tx1"/>
            </a:solidFill>
          </a:ln>
        </p:spPr>
      </p:pic>
      <p:sp>
        <p:nvSpPr>
          <p:cNvPr id="21" name="Rectangle 20">
            <a:extLst>
              <a:ext uri="{FF2B5EF4-FFF2-40B4-BE49-F238E27FC236}">
                <a16:creationId xmlns:a16="http://schemas.microsoft.com/office/drawing/2014/main" id="{2245C511-1203-43DB-A92D-36E68EA58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3F281F82-15E6-4D70-9124-9D9DC769B061}"/>
              </a:ext>
            </a:extLst>
          </p:cNvPr>
          <p:cNvSpPr>
            <a:spLocks noGrp="1"/>
          </p:cNvSpPr>
          <p:nvPr>
            <p:ph idx="1"/>
          </p:nvPr>
        </p:nvSpPr>
        <p:spPr>
          <a:xfrm>
            <a:off x="7560104" y="2200275"/>
            <a:ext cx="3012735" cy="3849669"/>
          </a:xfrm>
        </p:spPr>
        <p:txBody>
          <a:bodyPr>
            <a:normAutofit fontScale="77500" lnSpcReduction="20000"/>
          </a:bodyPr>
          <a:lstStyle/>
          <a:p>
            <a:pPr marL="344170" indent="-337820"/>
            <a:r>
              <a:rPr lang="en-US" sz="1600">
                <a:cs typeface="Arial"/>
              </a:rPr>
              <a:t>1. 'Stress at </a:t>
            </a:r>
            <a:r>
              <a:rPr lang="en-US" sz="1600" err="1">
                <a:cs typeface="Arial"/>
              </a:rPr>
              <a:t>work:management</a:t>
            </a:r>
            <a:r>
              <a:rPr lang="en-US" sz="1600">
                <a:cs typeface="Arial"/>
              </a:rPr>
              <a:t> and prevention' Jeremy W. </a:t>
            </a:r>
            <a:r>
              <a:rPr lang="en-US" sz="1600" err="1">
                <a:cs typeface="Arial"/>
              </a:rPr>
              <a:t>Stranks</a:t>
            </a:r>
            <a:r>
              <a:rPr lang="en-US" sz="1600">
                <a:cs typeface="Arial"/>
              </a:rPr>
              <a:t>, 2005</a:t>
            </a:r>
          </a:p>
          <a:p>
            <a:pPr marL="344170" indent="-337820"/>
            <a:r>
              <a:rPr lang="en-US" sz="1600">
                <a:cs typeface="Arial"/>
              </a:rPr>
              <a:t>2. 'Stress and quality of working </a:t>
            </a:r>
            <a:r>
              <a:rPr lang="en-US" sz="1600" err="1">
                <a:cs typeface="Arial"/>
              </a:rPr>
              <a:t>life:finding</a:t>
            </a:r>
            <a:r>
              <a:rPr lang="en-US" sz="1600">
                <a:cs typeface="Arial"/>
              </a:rPr>
              <a:t> meaning in grief and suffering' Ana Maria Rosi, 2020</a:t>
            </a:r>
          </a:p>
          <a:p>
            <a:pPr marL="344170" indent="-337820"/>
            <a:r>
              <a:rPr lang="en-US" sz="1600">
                <a:cs typeface="Arial"/>
              </a:rPr>
              <a:t>3.'The benefits of Interventions for work-related stress'/American Journal of Public Health, 2001</a:t>
            </a:r>
          </a:p>
          <a:p>
            <a:pPr marL="344170" indent="-337820"/>
            <a:r>
              <a:rPr lang="en-US" sz="1600">
                <a:cs typeface="Arial"/>
              </a:rPr>
              <a:t>4. </a:t>
            </a:r>
            <a:r>
              <a:rPr lang="en-US" sz="1600" err="1">
                <a:cs typeface="Arial"/>
              </a:rPr>
              <a:t>Ravalier</a:t>
            </a:r>
            <a:r>
              <a:rPr lang="en-US" sz="1600">
                <a:cs typeface="Arial"/>
              </a:rPr>
              <a:t>, J.M; McVicar,A.;</a:t>
            </a:r>
            <a:r>
              <a:rPr lang="en-US" sz="1600" err="1">
                <a:cs typeface="Arial"/>
              </a:rPr>
              <a:t>Boichat,C.Work</a:t>
            </a:r>
            <a:r>
              <a:rPr lang="en-US" sz="1600">
                <a:cs typeface="Arial"/>
              </a:rPr>
              <a:t> Stress in </a:t>
            </a:r>
            <a:r>
              <a:rPr lang="en-US" sz="1600" err="1">
                <a:cs typeface="Arial"/>
              </a:rPr>
              <a:t>Nhs</a:t>
            </a:r>
            <a:r>
              <a:rPr lang="en-US" sz="1600">
                <a:cs typeface="Arial"/>
              </a:rPr>
              <a:t> </a:t>
            </a:r>
            <a:r>
              <a:rPr lang="en-US" sz="1600" err="1">
                <a:cs typeface="Arial"/>
              </a:rPr>
              <a:t>Employees:A-mixed</a:t>
            </a:r>
            <a:r>
              <a:rPr lang="en-US" sz="1600">
                <a:cs typeface="Arial"/>
              </a:rPr>
              <a:t> Methods Study./</a:t>
            </a:r>
            <a:r>
              <a:rPr lang="en-US" sz="1600" err="1">
                <a:cs typeface="Arial"/>
              </a:rPr>
              <a:t>Int.J.Environ,Res</a:t>
            </a:r>
            <a:r>
              <a:rPr lang="en-US" sz="1600">
                <a:cs typeface="Arial"/>
              </a:rPr>
              <a:t> Public Health,2020,17,6464</a:t>
            </a:r>
          </a:p>
        </p:txBody>
      </p:sp>
      <p:sp>
        <p:nvSpPr>
          <p:cNvPr id="23" name="Rectangle 22">
            <a:extLst>
              <a:ext uri="{FF2B5EF4-FFF2-40B4-BE49-F238E27FC236}">
                <a16:creationId xmlns:a16="http://schemas.microsoft.com/office/drawing/2014/main" id="{AAB86019-144D-4566-B7D5-D3A697B97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388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1D0FD-4EBB-4ED0-9F19-F3B3C15541E3}"/>
              </a:ext>
            </a:extLst>
          </p:cNvPr>
          <p:cNvSpPr>
            <a:spLocks noGrp="1"/>
          </p:cNvSpPr>
          <p:nvPr>
            <p:ph type="title"/>
          </p:nvPr>
        </p:nvSpPr>
        <p:spPr/>
        <p:txBody>
          <a:bodyPr/>
          <a:lstStyle/>
          <a:p>
            <a:r>
              <a:rPr lang="en-GB">
                <a:cs typeface="Arial"/>
              </a:rPr>
              <a:t>Suggestive Solution               </a:t>
            </a:r>
            <a:endParaRPr lang="en-GB"/>
          </a:p>
        </p:txBody>
      </p:sp>
      <p:pic>
        <p:nvPicPr>
          <p:cNvPr id="5" name="Picture 5">
            <a:extLst>
              <a:ext uri="{FF2B5EF4-FFF2-40B4-BE49-F238E27FC236}">
                <a16:creationId xmlns:a16="http://schemas.microsoft.com/office/drawing/2014/main" id="{F12A628C-801B-4151-BAF7-0B3CD275500C}"/>
              </a:ext>
            </a:extLst>
          </p:cNvPr>
          <p:cNvPicPr>
            <a:picLocks noGrp="1" noChangeAspect="1"/>
          </p:cNvPicPr>
          <p:nvPr>
            <p:ph sz="half" idx="1"/>
          </p:nvPr>
        </p:nvPicPr>
        <p:blipFill>
          <a:blip r:embed="rId2"/>
          <a:stretch>
            <a:fillRect/>
          </a:stretch>
        </p:blipFill>
        <p:spPr>
          <a:xfrm>
            <a:off x="2605374" y="2462811"/>
            <a:ext cx="3891960" cy="3176438"/>
          </a:xfrm>
        </p:spPr>
      </p:pic>
      <p:sp>
        <p:nvSpPr>
          <p:cNvPr id="4" name="Content Placeholder 3">
            <a:extLst>
              <a:ext uri="{FF2B5EF4-FFF2-40B4-BE49-F238E27FC236}">
                <a16:creationId xmlns:a16="http://schemas.microsoft.com/office/drawing/2014/main" id="{69664078-E67C-4508-910B-444D162E1714}"/>
              </a:ext>
            </a:extLst>
          </p:cNvPr>
          <p:cNvSpPr>
            <a:spLocks noGrp="1"/>
          </p:cNvSpPr>
          <p:nvPr>
            <p:ph sz="half" idx="2"/>
          </p:nvPr>
        </p:nvSpPr>
        <p:spPr/>
        <p:txBody>
          <a:bodyPr vert="horz" lIns="91440" tIns="45720" rIns="91440" bIns="45720" rtlCol="0" anchor="t">
            <a:normAutofit/>
          </a:bodyPr>
          <a:lstStyle/>
          <a:p>
            <a:pPr marL="344170" indent="-337820"/>
            <a:r>
              <a:rPr lang="en">
                <a:latin typeface="Consolas"/>
                <a:cs typeface="Arial"/>
              </a:rPr>
              <a:t>One of the most effective solutions would be for </a:t>
            </a:r>
            <a:r>
              <a:rPr lang="en" err="1">
                <a:latin typeface="Consolas"/>
                <a:cs typeface="Arial"/>
              </a:rPr>
              <a:t>nhs</a:t>
            </a:r>
            <a:r>
              <a:rPr lang="en">
                <a:latin typeface="Consolas"/>
                <a:cs typeface="Arial"/>
              </a:rPr>
              <a:t> employees to be offered support, to work fewer hours, to be trained as often as possible to avoid confusion</a:t>
            </a:r>
            <a:endParaRPr lang="en-GB">
              <a:cs typeface="Arial"/>
            </a:endParaRPr>
          </a:p>
        </p:txBody>
      </p:sp>
    </p:spTree>
    <p:extLst>
      <p:ext uri="{BB962C8B-B14F-4D97-AF65-F5344CB8AC3E}">
        <p14:creationId xmlns:p14="http://schemas.microsoft.com/office/powerpoint/2010/main" val="723592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7E20-8E85-4567-94ED-65B4F8D30945}"/>
              </a:ext>
            </a:extLst>
          </p:cNvPr>
          <p:cNvSpPr>
            <a:spLocks noGrp="1"/>
          </p:cNvSpPr>
          <p:nvPr>
            <p:ph type="title"/>
          </p:nvPr>
        </p:nvSpPr>
        <p:spPr/>
        <p:txBody>
          <a:bodyPr/>
          <a:lstStyle/>
          <a:p>
            <a:r>
              <a:rPr lang="en-GB" err="1">
                <a:cs typeface="Arial"/>
              </a:rPr>
              <a:t>Refferences</a:t>
            </a:r>
            <a:r>
              <a:rPr lang="en-GB">
                <a:cs typeface="Arial"/>
              </a:rPr>
              <a:t>:                      </a:t>
            </a:r>
          </a:p>
        </p:txBody>
      </p:sp>
      <p:sp>
        <p:nvSpPr>
          <p:cNvPr id="3" name="Content Placeholder 2">
            <a:extLst>
              <a:ext uri="{FF2B5EF4-FFF2-40B4-BE49-F238E27FC236}">
                <a16:creationId xmlns:a16="http://schemas.microsoft.com/office/drawing/2014/main" id="{42535ED8-B013-4099-8334-1DA6911E2049}"/>
              </a:ext>
            </a:extLst>
          </p:cNvPr>
          <p:cNvSpPr>
            <a:spLocks noGrp="1"/>
          </p:cNvSpPr>
          <p:nvPr>
            <p:ph idx="1"/>
          </p:nvPr>
        </p:nvSpPr>
        <p:spPr/>
        <p:txBody>
          <a:bodyPr>
            <a:normAutofit fontScale="77500" lnSpcReduction="20000"/>
          </a:bodyPr>
          <a:lstStyle/>
          <a:p>
            <a:pPr marL="344170" indent="-337820"/>
            <a:r>
              <a:rPr lang="en-GB">
                <a:cs typeface="Arial"/>
              </a:rPr>
              <a:t>1.</a:t>
            </a:r>
            <a:r>
              <a:rPr lang="en-GB">
                <a:ea typeface="+mn-lt"/>
                <a:cs typeface="+mn-lt"/>
              </a:rPr>
              <a:t>Ravalier, J.M.; McVicar, A.; </a:t>
            </a:r>
            <a:r>
              <a:rPr lang="en-GB" err="1">
                <a:ea typeface="+mn-lt"/>
                <a:cs typeface="+mn-lt"/>
              </a:rPr>
              <a:t>Boichat</a:t>
            </a:r>
            <a:r>
              <a:rPr lang="en-GB">
                <a:ea typeface="+mn-lt"/>
                <a:cs typeface="+mn-lt"/>
              </a:rPr>
              <a:t>, C. Work Stress in NHS Employees: A Mixed-Methods Study. </a:t>
            </a:r>
            <a:r>
              <a:rPr lang="en-GB" i="1">
                <a:ea typeface="+mn-lt"/>
                <a:cs typeface="+mn-lt"/>
              </a:rPr>
              <a:t>Int. J. Environ. Res. Public Health</a:t>
            </a:r>
            <a:r>
              <a:rPr lang="en-GB">
                <a:ea typeface="+mn-lt"/>
                <a:cs typeface="+mn-lt"/>
              </a:rPr>
              <a:t> </a:t>
            </a:r>
            <a:r>
              <a:rPr lang="en-GB" b="1">
                <a:ea typeface="+mn-lt"/>
                <a:cs typeface="+mn-lt"/>
              </a:rPr>
              <a:t>2020</a:t>
            </a:r>
            <a:r>
              <a:rPr lang="en-GB">
                <a:ea typeface="+mn-lt"/>
                <a:cs typeface="+mn-lt"/>
              </a:rPr>
              <a:t>, </a:t>
            </a:r>
            <a:r>
              <a:rPr lang="en-GB" i="1">
                <a:ea typeface="+mn-lt"/>
                <a:cs typeface="+mn-lt"/>
              </a:rPr>
              <a:t>17</a:t>
            </a:r>
            <a:r>
              <a:rPr lang="en-GB">
                <a:ea typeface="+mn-lt"/>
                <a:cs typeface="+mn-lt"/>
              </a:rPr>
              <a:t>, 6464. </a:t>
            </a:r>
            <a:r>
              <a:rPr lang="en-GB">
                <a:ea typeface="+mn-lt"/>
                <a:cs typeface="+mn-lt"/>
                <a:hlinkClick r:id="rId2"/>
              </a:rPr>
              <a:t>https://doi.org/10.3390/ijerph17186464</a:t>
            </a:r>
            <a:endParaRPr lang="en-GB">
              <a:ea typeface="+mn-lt"/>
              <a:cs typeface="+mn-lt"/>
            </a:endParaRPr>
          </a:p>
          <a:p>
            <a:pPr marL="344170" indent="-337820"/>
            <a:r>
              <a:rPr lang="en-GB">
                <a:cs typeface="Arial"/>
              </a:rPr>
              <a:t>2.'Improving quality in the English NHS:A strategy for </a:t>
            </a:r>
            <a:r>
              <a:rPr lang="en-GB" err="1">
                <a:cs typeface="Arial"/>
              </a:rPr>
              <a:t>action',Chris</a:t>
            </a:r>
            <a:r>
              <a:rPr lang="en-GB">
                <a:cs typeface="Arial"/>
              </a:rPr>
              <a:t> Ham, 2016</a:t>
            </a:r>
          </a:p>
          <a:p>
            <a:pPr marL="344170" indent="-337820"/>
            <a:r>
              <a:rPr lang="en-GB">
                <a:cs typeface="Arial"/>
              </a:rPr>
              <a:t>3.'A PEST Analysis of the role of clinical governance in hospital infection </a:t>
            </a:r>
            <a:r>
              <a:rPr lang="en-GB" err="1">
                <a:cs typeface="Arial"/>
              </a:rPr>
              <a:t>control',Bryan</a:t>
            </a:r>
            <a:r>
              <a:rPr lang="en-GB">
                <a:cs typeface="Arial"/>
              </a:rPr>
              <a:t> Robinson, 2002</a:t>
            </a:r>
          </a:p>
          <a:p>
            <a:pPr marL="344170" indent="-337820"/>
            <a:r>
              <a:rPr lang="en-GB">
                <a:cs typeface="Arial"/>
              </a:rPr>
              <a:t>4.Pest analysis', T. Sammut-Bonnici, 2014</a:t>
            </a:r>
          </a:p>
          <a:p>
            <a:pPr marL="344170" indent="-337820"/>
            <a:r>
              <a:rPr lang="en-GB">
                <a:cs typeface="Arial"/>
              </a:rPr>
              <a:t>5.'Information Technology and the Healthcare </a:t>
            </a:r>
            <a:r>
              <a:rPr lang="en-GB" err="1">
                <a:cs typeface="Arial"/>
              </a:rPr>
              <a:t>industry:A</a:t>
            </a:r>
            <a:r>
              <a:rPr lang="en-GB">
                <a:cs typeface="Arial"/>
              </a:rPr>
              <a:t> swot analysis',</a:t>
            </a:r>
            <a:r>
              <a:rPr lang="en-GB">
                <a:ea typeface="+mn-lt"/>
                <a:cs typeface="+mn-lt"/>
              </a:rPr>
              <a:t> Marilyn M. Helms, 2008</a:t>
            </a:r>
            <a:endParaRPr lang="en-GB">
              <a:cs typeface="Arial"/>
            </a:endParaRPr>
          </a:p>
          <a:p>
            <a:pPr marL="344170" indent="-337820"/>
            <a:r>
              <a:rPr lang="en-GB">
                <a:cs typeface="Arial"/>
              </a:rPr>
              <a:t>6.</a:t>
            </a:r>
            <a:r>
              <a:rPr lang="en-GB"/>
              <a:t>The Fishbone Diagram to Identify, Systematize and </a:t>
            </a:r>
            <a:r>
              <a:rPr lang="en-GB" err="1"/>
              <a:t>Analyze</a:t>
            </a:r>
            <a:r>
              <a:rPr lang="en-GB"/>
              <a:t> the Sources of General Purpose Technologies </a:t>
            </a:r>
            <a:r>
              <a:rPr lang="en-GB" i="1"/>
              <a:t>Journal</a:t>
            </a:r>
            <a:r>
              <a:rPr lang="en-GB" i="1">
                <a:ea typeface="+mn-lt"/>
                <a:cs typeface="+mn-lt"/>
              </a:rPr>
              <a:t> of Social and Administrative Sciences, vol. 4, n. 4, pp. 291-303, 2018</a:t>
            </a:r>
            <a:endParaRPr lang="en-GB">
              <a:cs typeface="Arial"/>
            </a:endParaRPr>
          </a:p>
          <a:p>
            <a:pPr marL="344170" indent="-337820"/>
            <a:endParaRPr lang="en-GB" i="1">
              <a:cs typeface="Arial"/>
            </a:endParaRPr>
          </a:p>
          <a:p>
            <a:pPr marL="344170" indent="-337820"/>
            <a:endParaRPr lang="en-GB">
              <a:cs typeface="Arial"/>
            </a:endParaRPr>
          </a:p>
          <a:p>
            <a:pPr marL="344170" indent="-337820"/>
            <a:endParaRPr lang="en-GB">
              <a:cs typeface="Arial"/>
            </a:endParaRPr>
          </a:p>
        </p:txBody>
      </p:sp>
    </p:spTree>
    <p:extLst>
      <p:ext uri="{BB962C8B-B14F-4D97-AF65-F5344CB8AC3E}">
        <p14:creationId xmlns:p14="http://schemas.microsoft.com/office/powerpoint/2010/main" val="6486692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Madison</vt:lpstr>
      <vt:lpstr>Name: Florina-Catalina Asaftei   Student Number: 2026200  Module Code and Title: Problem Solving and Decision making /BMSW4004  Lecture's name: Nauman Ali  Assignment Tile: Work Related stress </vt:lpstr>
      <vt:lpstr>NHS:WORK RELATED STRESS</vt:lpstr>
      <vt:lpstr>Stress in the workplace is defined by the united kingdom health and safety executive(hse)as 'the adverse reaction people have to excessive pressures or other demands placed on them' Jermaine m. ravalier(2020)'work stress in the nhs employees:a mixed-methods study'</vt:lpstr>
      <vt:lpstr>PEST  Analysis</vt:lpstr>
      <vt:lpstr>SWOT Analysis                     </vt:lpstr>
      <vt:lpstr>Cause and effect analysis           </vt:lpstr>
      <vt:lpstr>Suggestive literature                </vt:lpstr>
      <vt:lpstr>Suggestive Solution               </vt:lpstr>
      <vt:lpstr>Refferences: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2021-10-22T00:46:42Z</dcterms:created>
  <dcterms:modified xsi:type="dcterms:W3CDTF">2021-11-09T14:56:18Z</dcterms:modified>
</cp:coreProperties>
</file>