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4"/>
  </p:sldMasterIdLst>
  <p:notesMasterIdLst>
    <p:notesMasterId r:id="rId17"/>
  </p:notesMasterIdLst>
  <p:sldIdLst>
    <p:sldId id="257" r:id="rId5"/>
    <p:sldId id="256" r:id="rId6"/>
    <p:sldId id="258" r:id="rId7"/>
    <p:sldId id="259" r:id="rId8"/>
    <p:sldId id="264" r:id="rId9"/>
    <p:sldId id="262" r:id="rId10"/>
    <p:sldId id="261" r:id="rId11"/>
    <p:sldId id="263" r:id="rId12"/>
    <p:sldId id="265" r:id="rId13"/>
    <p:sldId id="266" r:id="rId14"/>
    <p:sldId id="267"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99181E6-FB7C-437A-9D05-60F3A7712EAE}" v="52" dt="2026-07-13T19:06:50.8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711" autoAdjust="0"/>
    <p:restoredTop sz="94660"/>
  </p:normalViewPr>
  <p:slideViewPr>
    <p:cSldViewPr snapToGrid="0">
      <p:cViewPr>
        <p:scale>
          <a:sx n="66" d="100"/>
          <a:sy n="66" d="100"/>
        </p:scale>
        <p:origin x="24" y="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isa Rosell Monares (2510396)" userId="ff55a7ec-06d1-4528-b1fc-8c962654ff7e" providerId="ADAL" clId="{02141DC6-360F-46DF-AE4E-432EE957CDCF}"/>
    <pc:docChg chg="custSel addSld delSld modSld sldOrd">
      <pc:chgData name="Elisa Rosell Monares (2510396)" userId="ff55a7ec-06d1-4528-b1fc-8c962654ff7e" providerId="ADAL" clId="{02141DC6-360F-46DF-AE4E-432EE957CDCF}" dt="2026-07-13T20:25:51.719" v="2600" actId="20577"/>
      <pc:docMkLst>
        <pc:docMk/>
      </pc:docMkLst>
      <pc:sldChg chg="addSp delSp modSp mod">
        <pc:chgData name="Elisa Rosell Monares (2510396)" userId="ff55a7ec-06d1-4528-b1fc-8c962654ff7e" providerId="ADAL" clId="{02141DC6-360F-46DF-AE4E-432EE957CDCF}" dt="2026-07-13T19:55:35.281" v="2583" actId="14100"/>
        <pc:sldMkLst>
          <pc:docMk/>
          <pc:sldMk cId="1626702595" sldId="256"/>
        </pc:sldMkLst>
        <pc:spChg chg="del mod">
          <ac:chgData name="Elisa Rosell Monares (2510396)" userId="ff55a7ec-06d1-4528-b1fc-8c962654ff7e" providerId="ADAL" clId="{02141DC6-360F-46DF-AE4E-432EE957CDCF}" dt="2026-07-13T17:35:20.223" v="2399" actId="478"/>
          <ac:spMkLst>
            <pc:docMk/>
            <pc:sldMk cId="1626702595" sldId="256"/>
            <ac:spMk id="2" creationId="{66D8E410-47BC-7EB3-CD57-02FCF71687D4}"/>
          </ac:spMkLst>
        </pc:spChg>
        <pc:spChg chg="mod">
          <ac:chgData name="Elisa Rosell Monares (2510396)" userId="ff55a7ec-06d1-4528-b1fc-8c962654ff7e" providerId="ADAL" clId="{02141DC6-360F-46DF-AE4E-432EE957CDCF}" dt="2026-07-13T19:14:44.861" v="2517" actId="1036"/>
          <ac:spMkLst>
            <pc:docMk/>
            <pc:sldMk cId="1626702595" sldId="256"/>
            <ac:spMk id="3" creationId="{AB23F9C5-DBE0-E1BA-8C81-77756799B8BC}"/>
          </ac:spMkLst>
        </pc:spChg>
        <pc:spChg chg="mod">
          <ac:chgData name="Elisa Rosell Monares (2510396)" userId="ff55a7ec-06d1-4528-b1fc-8c962654ff7e" providerId="ADAL" clId="{02141DC6-360F-46DF-AE4E-432EE957CDCF}" dt="2026-07-13T19:14:44.861" v="2517" actId="1036"/>
          <ac:spMkLst>
            <pc:docMk/>
            <pc:sldMk cId="1626702595" sldId="256"/>
            <ac:spMk id="5" creationId="{50F0358E-35D7-81B6-1149-64D1AC165D66}"/>
          </ac:spMkLst>
        </pc:spChg>
        <pc:spChg chg="mod">
          <ac:chgData name="Elisa Rosell Monares (2510396)" userId="ff55a7ec-06d1-4528-b1fc-8c962654ff7e" providerId="ADAL" clId="{02141DC6-360F-46DF-AE4E-432EE957CDCF}" dt="2026-07-13T19:14:44.861" v="2517" actId="1036"/>
          <ac:spMkLst>
            <pc:docMk/>
            <pc:sldMk cId="1626702595" sldId="256"/>
            <ac:spMk id="6" creationId="{10C6849B-F65F-DD0C-42FE-F169BCE9BC60}"/>
          </ac:spMkLst>
        </pc:spChg>
        <pc:spChg chg="mod">
          <ac:chgData name="Elisa Rosell Monares (2510396)" userId="ff55a7ec-06d1-4528-b1fc-8c962654ff7e" providerId="ADAL" clId="{02141DC6-360F-46DF-AE4E-432EE957CDCF}" dt="2026-07-13T19:14:44.861" v="2517" actId="1036"/>
          <ac:spMkLst>
            <pc:docMk/>
            <pc:sldMk cId="1626702595" sldId="256"/>
            <ac:spMk id="12" creationId="{44EDE5CD-73A0-44FE-145A-ED2F5054ECD4}"/>
          </ac:spMkLst>
        </pc:spChg>
        <pc:spChg chg="mod">
          <ac:chgData name="Elisa Rosell Monares (2510396)" userId="ff55a7ec-06d1-4528-b1fc-8c962654ff7e" providerId="ADAL" clId="{02141DC6-360F-46DF-AE4E-432EE957CDCF}" dt="2026-07-13T19:14:44.861" v="2517" actId="1036"/>
          <ac:spMkLst>
            <pc:docMk/>
            <pc:sldMk cId="1626702595" sldId="256"/>
            <ac:spMk id="13" creationId="{6049B049-C6DB-3195-26DD-A76BED439AE3}"/>
          </ac:spMkLst>
        </pc:spChg>
        <pc:spChg chg="add del mod">
          <ac:chgData name="Elisa Rosell Monares (2510396)" userId="ff55a7ec-06d1-4528-b1fc-8c962654ff7e" providerId="ADAL" clId="{02141DC6-360F-46DF-AE4E-432EE957CDCF}" dt="2026-07-13T19:11:40.245" v="2489" actId="478"/>
          <ac:spMkLst>
            <pc:docMk/>
            <pc:sldMk cId="1626702595" sldId="256"/>
            <ac:spMk id="15" creationId="{9814EBDF-A856-AAF3-40EF-9D1F612E6214}"/>
          </ac:spMkLst>
        </pc:spChg>
        <pc:picChg chg="add mod">
          <ac:chgData name="Elisa Rosell Monares (2510396)" userId="ff55a7ec-06d1-4528-b1fc-8c962654ff7e" providerId="ADAL" clId="{02141DC6-360F-46DF-AE4E-432EE957CDCF}" dt="2026-07-13T19:55:35.281" v="2583" actId="14100"/>
          <ac:picMkLst>
            <pc:docMk/>
            <pc:sldMk cId="1626702595" sldId="256"/>
            <ac:picMk id="17" creationId="{5213911F-F456-8F23-215F-2DF99BD5B892}"/>
          </ac:picMkLst>
        </pc:picChg>
      </pc:sldChg>
      <pc:sldChg chg="modSp mod ord">
        <pc:chgData name="Elisa Rosell Monares (2510396)" userId="ff55a7ec-06d1-4528-b1fc-8c962654ff7e" providerId="ADAL" clId="{02141DC6-360F-46DF-AE4E-432EE957CDCF}" dt="2026-07-13T19:10:52.726" v="2488" actId="113"/>
        <pc:sldMkLst>
          <pc:docMk/>
          <pc:sldMk cId="4052787030" sldId="257"/>
        </pc:sldMkLst>
        <pc:spChg chg="mod">
          <ac:chgData name="Elisa Rosell Monares (2510396)" userId="ff55a7ec-06d1-4528-b1fc-8c962654ff7e" providerId="ADAL" clId="{02141DC6-360F-46DF-AE4E-432EE957CDCF}" dt="2026-07-13T15:19:23.718" v="1857" actId="1076"/>
          <ac:spMkLst>
            <pc:docMk/>
            <pc:sldMk cId="4052787030" sldId="257"/>
            <ac:spMk id="2" creationId="{7F9C5B3D-50B4-284F-D374-6B07462F586E}"/>
          </ac:spMkLst>
        </pc:spChg>
        <pc:spChg chg="mod">
          <ac:chgData name="Elisa Rosell Monares (2510396)" userId="ff55a7ec-06d1-4528-b1fc-8c962654ff7e" providerId="ADAL" clId="{02141DC6-360F-46DF-AE4E-432EE957CDCF}" dt="2026-07-13T19:10:52.726" v="2488" actId="113"/>
          <ac:spMkLst>
            <pc:docMk/>
            <pc:sldMk cId="4052787030" sldId="257"/>
            <ac:spMk id="3" creationId="{4DC3AF4E-1E54-C144-882D-B493C2A967FF}"/>
          </ac:spMkLst>
        </pc:spChg>
      </pc:sldChg>
      <pc:sldChg chg="addSp modSp mod">
        <pc:chgData name="Elisa Rosell Monares (2510396)" userId="ff55a7ec-06d1-4528-b1fc-8c962654ff7e" providerId="ADAL" clId="{02141DC6-360F-46DF-AE4E-432EE957CDCF}" dt="2026-07-13T19:15:43.693" v="2522" actId="27614"/>
        <pc:sldMkLst>
          <pc:docMk/>
          <pc:sldMk cId="3589904948" sldId="258"/>
        </pc:sldMkLst>
        <pc:spChg chg="mod">
          <ac:chgData name="Elisa Rosell Monares (2510396)" userId="ff55a7ec-06d1-4528-b1fc-8c962654ff7e" providerId="ADAL" clId="{02141DC6-360F-46DF-AE4E-432EE957CDCF}" dt="2026-07-13T18:41:40.665" v="2423" actId="113"/>
          <ac:spMkLst>
            <pc:docMk/>
            <pc:sldMk cId="3589904948" sldId="258"/>
            <ac:spMk id="3" creationId="{CC8C35D7-D6F5-91A6-F52B-5341A5D36718}"/>
          </ac:spMkLst>
        </pc:spChg>
        <pc:spChg chg="mod">
          <ac:chgData name="Elisa Rosell Monares (2510396)" userId="ff55a7ec-06d1-4528-b1fc-8c962654ff7e" providerId="ADAL" clId="{02141DC6-360F-46DF-AE4E-432EE957CDCF}" dt="2026-07-13T17:36:36.449" v="2404" actId="1076"/>
          <ac:spMkLst>
            <pc:docMk/>
            <pc:sldMk cId="3589904948" sldId="258"/>
            <ac:spMk id="5" creationId="{68810AC1-7816-92F2-39C2-0C9CE64395E9}"/>
          </ac:spMkLst>
        </pc:spChg>
        <pc:spChg chg="mod">
          <ac:chgData name="Elisa Rosell Monares (2510396)" userId="ff55a7ec-06d1-4528-b1fc-8c962654ff7e" providerId="ADAL" clId="{02141DC6-360F-46DF-AE4E-432EE957CDCF}" dt="2026-07-13T17:36:52.926" v="2406" actId="1076"/>
          <ac:spMkLst>
            <pc:docMk/>
            <pc:sldMk cId="3589904948" sldId="258"/>
            <ac:spMk id="10" creationId="{5172D11B-1BDF-A3F6-F096-FE12910565E4}"/>
          </ac:spMkLst>
        </pc:spChg>
        <pc:picChg chg="add mod">
          <ac:chgData name="Elisa Rosell Monares (2510396)" userId="ff55a7ec-06d1-4528-b1fc-8c962654ff7e" providerId="ADAL" clId="{02141DC6-360F-46DF-AE4E-432EE957CDCF}" dt="2026-07-13T19:15:43.693" v="2522" actId="27614"/>
          <ac:picMkLst>
            <pc:docMk/>
            <pc:sldMk cId="3589904948" sldId="258"/>
            <ac:picMk id="12" creationId="{F43D6083-90F8-0241-0E4B-F267E690DB89}"/>
          </ac:picMkLst>
        </pc:picChg>
      </pc:sldChg>
      <pc:sldChg chg="addSp modSp mod">
        <pc:chgData name="Elisa Rosell Monares (2510396)" userId="ff55a7ec-06d1-4528-b1fc-8c962654ff7e" providerId="ADAL" clId="{02141DC6-360F-46DF-AE4E-432EE957CDCF}" dt="2026-07-13T19:48:52.313" v="2577" actId="14100"/>
        <pc:sldMkLst>
          <pc:docMk/>
          <pc:sldMk cId="3842096865" sldId="259"/>
        </pc:sldMkLst>
        <pc:spChg chg="mod">
          <ac:chgData name="Elisa Rosell Monares (2510396)" userId="ff55a7ec-06d1-4528-b1fc-8c962654ff7e" providerId="ADAL" clId="{02141DC6-360F-46DF-AE4E-432EE957CDCF}" dt="2026-07-13T17:32:52.703" v="2395" actId="20577"/>
          <ac:spMkLst>
            <pc:docMk/>
            <pc:sldMk cId="3842096865" sldId="259"/>
            <ac:spMk id="3" creationId="{33D1124E-72AB-CBCE-98C3-5CD6630074B7}"/>
          </ac:spMkLst>
        </pc:spChg>
        <pc:picChg chg="add mod">
          <ac:chgData name="Elisa Rosell Monares (2510396)" userId="ff55a7ec-06d1-4528-b1fc-8c962654ff7e" providerId="ADAL" clId="{02141DC6-360F-46DF-AE4E-432EE957CDCF}" dt="2026-07-13T19:48:52.313" v="2577" actId="14100"/>
          <ac:picMkLst>
            <pc:docMk/>
            <pc:sldMk cId="3842096865" sldId="259"/>
            <ac:picMk id="5" creationId="{7760C86C-FC65-5270-5FFF-346F0D3A520D}"/>
          </ac:picMkLst>
        </pc:picChg>
      </pc:sldChg>
      <pc:sldChg chg="del">
        <pc:chgData name="Elisa Rosell Monares (2510396)" userId="ff55a7ec-06d1-4528-b1fc-8c962654ff7e" providerId="ADAL" clId="{02141DC6-360F-46DF-AE4E-432EE957CDCF}" dt="2026-07-13T13:56:45.563" v="0" actId="47"/>
        <pc:sldMkLst>
          <pc:docMk/>
          <pc:sldMk cId="581976885" sldId="260"/>
        </pc:sldMkLst>
      </pc:sldChg>
      <pc:sldChg chg="addSp delSp modSp mod">
        <pc:chgData name="Elisa Rosell Monares (2510396)" userId="ff55a7ec-06d1-4528-b1fc-8c962654ff7e" providerId="ADAL" clId="{02141DC6-360F-46DF-AE4E-432EE957CDCF}" dt="2026-07-13T19:42:31.598" v="2566" actId="1076"/>
        <pc:sldMkLst>
          <pc:docMk/>
          <pc:sldMk cId="627585745" sldId="261"/>
        </pc:sldMkLst>
        <pc:spChg chg="mod">
          <ac:chgData name="Elisa Rosell Monares (2510396)" userId="ff55a7ec-06d1-4528-b1fc-8c962654ff7e" providerId="ADAL" clId="{02141DC6-360F-46DF-AE4E-432EE957CDCF}" dt="2026-07-13T14:43:36.538" v="1010" actId="1076"/>
          <ac:spMkLst>
            <pc:docMk/>
            <pc:sldMk cId="627585745" sldId="261"/>
            <ac:spMk id="2" creationId="{A8345379-182D-1684-C973-49396B62D5AA}"/>
          </ac:spMkLst>
        </pc:spChg>
        <pc:spChg chg="mod">
          <ac:chgData name="Elisa Rosell Monares (2510396)" userId="ff55a7ec-06d1-4528-b1fc-8c962654ff7e" providerId="ADAL" clId="{02141DC6-360F-46DF-AE4E-432EE957CDCF}" dt="2026-07-13T19:37:51.478" v="2558" actId="20577"/>
          <ac:spMkLst>
            <pc:docMk/>
            <pc:sldMk cId="627585745" sldId="261"/>
            <ac:spMk id="3" creationId="{064E4E96-3F09-06DF-33CE-8B9C60B77D46}"/>
          </ac:spMkLst>
        </pc:spChg>
        <pc:spChg chg="add del mod">
          <ac:chgData name="Elisa Rosell Monares (2510396)" userId="ff55a7ec-06d1-4528-b1fc-8c962654ff7e" providerId="ADAL" clId="{02141DC6-360F-46DF-AE4E-432EE957CDCF}" dt="2026-07-13T14:44:20.492" v="1016" actId="478"/>
          <ac:spMkLst>
            <pc:docMk/>
            <pc:sldMk cId="627585745" sldId="261"/>
            <ac:spMk id="4" creationId="{E5F27BCD-E760-99B4-0098-2B4BCB0EE947}"/>
          </ac:spMkLst>
        </pc:spChg>
        <pc:spChg chg="add mod">
          <ac:chgData name="Elisa Rosell Monares (2510396)" userId="ff55a7ec-06d1-4528-b1fc-8c962654ff7e" providerId="ADAL" clId="{02141DC6-360F-46DF-AE4E-432EE957CDCF}" dt="2026-07-13T14:52:48.312" v="1239" actId="1076"/>
          <ac:spMkLst>
            <pc:docMk/>
            <pc:sldMk cId="627585745" sldId="261"/>
            <ac:spMk id="5" creationId="{97EC1DD2-BBF1-4EC7-7BC3-68273EDD24B4}"/>
          </ac:spMkLst>
        </pc:spChg>
        <pc:spChg chg="add del mod">
          <ac:chgData name="Elisa Rosell Monares (2510396)" userId="ff55a7ec-06d1-4528-b1fc-8c962654ff7e" providerId="ADAL" clId="{02141DC6-360F-46DF-AE4E-432EE957CDCF}" dt="2026-07-13T14:52:21.114" v="1237"/>
          <ac:spMkLst>
            <pc:docMk/>
            <pc:sldMk cId="627585745" sldId="261"/>
            <ac:spMk id="6" creationId="{71EB138D-52C3-C549-8F85-527600DED528}"/>
          </ac:spMkLst>
        </pc:spChg>
        <pc:spChg chg="add mod">
          <ac:chgData name="Elisa Rosell Monares (2510396)" userId="ff55a7ec-06d1-4528-b1fc-8c962654ff7e" providerId="ADAL" clId="{02141DC6-360F-46DF-AE4E-432EE957CDCF}" dt="2026-07-13T14:52:18.018" v="1235" actId="1076"/>
          <ac:spMkLst>
            <pc:docMk/>
            <pc:sldMk cId="627585745" sldId="261"/>
            <ac:spMk id="7" creationId="{82905578-302D-0EB3-F7FC-6DB1EDFD7069}"/>
          </ac:spMkLst>
        </pc:spChg>
        <pc:picChg chg="add mod">
          <ac:chgData name="Elisa Rosell Monares (2510396)" userId="ff55a7ec-06d1-4528-b1fc-8c962654ff7e" providerId="ADAL" clId="{02141DC6-360F-46DF-AE4E-432EE957CDCF}" dt="2026-07-13T19:42:31.598" v="2566" actId="1076"/>
          <ac:picMkLst>
            <pc:docMk/>
            <pc:sldMk cId="627585745" sldId="261"/>
            <ac:picMk id="9" creationId="{DCB1369A-184F-3C13-42DE-F2E65754EDD1}"/>
          </ac:picMkLst>
        </pc:picChg>
      </pc:sldChg>
      <pc:sldChg chg="addSp modSp mod">
        <pc:chgData name="Elisa Rosell Monares (2510396)" userId="ff55a7ec-06d1-4528-b1fc-8c962654ff7e" providerId="ADAL" clId="{02141DC6-360F-46DF-AE4E-432EE957CDCF}" dt="2026-07-13T20:24:56.295" v="2596" actId="14100"/>
        <pc:sldMkLst>
          <pc:docMk/>
          <pc:sldMk cId="409720471" sldId="262"/>
        </pc:sldMkLst>
        <pc:spChg chg="mod">
          <ac:chgData name="Elisa Rosell Monares (2510396)" userId="ff55a7ec-06d1-4528-b1fc-8c962654ff7e" providerId="ADAL" clId="{02141DC6-360F-46DF-AE4E-432EE957CDCF}" dt="2026-07-13T18:43:41.216" v="2425" actId="113"/>
          <ac:spMkLst>
            <pc:docMk/>
            <pc:sldMk cId="409720471" sldId="262"/>
            <ac:spMk id="6" creationId="{BA36D148-D3DA-50B0-74C1-DEC4A192B013}"/>
          </ac:spMkLst>
        </pc:spChg>
        <pc:spChg chg="mod">
          <ac:chgData name="Elisa Rosell Monares (2510396)" userId="ff55a7ec-06d1-4528-b1fc-8c962654ff7e" providerId="ADAL" clId="{02141DC6-360F-46DF-AE4E-432EE957CDCF}" dt="2026-07-13T19:16:00.804" v="2526" actId="14100"/>
          <ac:spMkLst>
            <pc:docMk/>
            <pc:sldMk cId="409720471" sldId="262"/>
            <ac:spMk id="10" creationId="{3F4B03F4-DBD1-51A6-3A4B-AC724DCA6E5A}"/>
          </ac:spMkLst>
        </pc:spChg>
        <pc:picChg chg="add mod">
          <ac:chgData name="Elisa Rosell Monares (2510396)" userId="ff55a7ec-06d1-4528-b1fc-8c962654ff7e" providerId="ADAL" clId="{02141DC6-360F-46DF-AE4E-432EE957CDCF}" dt="2026-07-13T20:24:56.295" v="2596" actId="14100"/>
          <ac:picMkLst>
            <pc:docMk/>
            <pc:sldMk cId="409720471" sldId="262"/>
            <ac:picMk id="12" creationId="{C6EC9F55-2020-DA66-8795-4535ADF18280}"/>
          </ac:picMkLst>
        </pc:picChg>
      </pc:sldChg>
      <pc:sldChg chg="addSp delSp modSp mod">
        <pc:chgData name="Elisa Rosell Monares (2510396)" userId="ff55a7ec-06d1-4528-b1fc-8c962654ff7e" providerId="ADAL" clId="{02141DC6-360F-46DF-AE4E-432EE957CDCF}" dt="2026-07-13T19:28:40.820" v="2544" actId="27614"/>
        <pc:sldMkLst>
          <pc:docMk/>
          <pc:sldMk cId="273228793" sldId="263"/>
        </pc:sldMkLst>
        <pc:spChg chg="mod">
          <ac:chgData name="Elisa Rosell Monares (2510396)" userId="ff55a7ec-06d1-4528-b1fc-8c962654ff7e" providerId="ADAL" clId="{02141DC6-360F-46DF-AE4E-432EE957CDCF}" dt="2026-07-13T14:00:49.123" v="44" actId="20577"/>
          <ac:spMkLst>
            <pc:docMk/>
            <pc:sldMk cId="273228793" sldId="263"/>
            <ac:spMk id="3" creationId="{3533A369-D3E5-0115-2C10-4A5F818CFBC9}"/>
          </ac:spMkLst>
        </pc:spChg>
        <pc:spChg chg="add mod">
          <ac:chgData name="Elisa Rosell Monares (2510396)" userId="ff55a7ec-06d1-4528-b1fc-8c962654ff7e" providerId="ADAL" clId="{02141DC6-360F-46DF-AE4E-432EE957CDCF}" dt="2026-07-13T13:59:59.411" v="21" actId="20577"/>
          <ac:spMkLst>
            <pc:docMk/>
            <pc:sldMk cId="273228793" sldId="263"/>
            <ac:spMk id="10" creationId="{E4DCACC5-12B8-A42B-ACA8-72A816AED9A3}"/>
          </ac:spMkLst>
        </pc:spChg>
        <pc:spChg chg="add mod">
          <ac:chgData name="Elisa Rosell Monares (2510396)" userId="ff55a7ec-06d1-4528-b1fc-8c962654ff7e" providerId="ADAL" clId="{02141DC6-360F-46DF-AE4E-432EE957CDCF}" dt="2026-07-13T19:15:43.693" v="2523" actId="962"/>
          <ac:spMkLst>
            <pc:docMk/>
            <pc:sldMk cId="273228793" sldId="263"/>
            <ac:spMk id="11" creationId="{86A32D2B-096A-0F6D-8E5C-4894852E6C39}"/>
          </ac:spMkLst>
        </pc:spChg>
        <pc:spChg chg="add mod">
          <ac:chgData name="Elisa Rosell Monares (2510396)" userId="ff55a7ec-06d1-4528-b1fc-8c962654ff7e" providerId="ADAL" clId="{02141DC6-360F-46DF-AE4E-432EE957CDCF}" dt="2026-07-13T14:07:34.766" v="200" actId="1076"/>
          <ac:spMkLst>
            <pc:docMk/>
            <pc:sldMk cId="273228793" sldId="263"/>
            <ac:spMk id="12" creationId="{5FD50E03-07E6-03C5-479D-E2BD8AAEC9B4}"/>
          </ac:spMkLst>
        </pc:spChg>
        <pc:spChg chg="add del mod">
          <ac:chgData name="Elisa Rosell Monares (2510396)" userId="ff55a7ec-06d1-4528-b1fc-8c962654ff7e" providerId="ADAL" clId="{02141DC6-360F-46DF-AE4E-432EE957CDCF}" dt="2026-07-13T14:07:38.895" v="202"/>
          <ac:spMkLst>
            <pc:docMk/>
            <pc:sldMk cId="273228793" sldId="263"/>
            <ac:spMk id="13" creationId="{C2A7CA41-7B41-B6C5-11E6-27579AF222D5}"/>
          </ac:spMkLst>
        </pc:spChg>
        <pc:spChg chg="add mod">
          <ac:chgData name="Elisa Rosell Monares (2510396)" userId="ff55a7ec-06d1-4528-b1fc-8c962654ff7e" providerId="ADAL" clId="{02141DC6-360F-46DF-AE4E-432EE957CDCF}" dt="2026-07-13T19:15:49.214" v="2524" actId="14100"/>
          <ac:spMkLst>
            <pc:docMk/>
            <pc:sldMk cId="273228793" sldId="263"/>
            <ac:spMk id="14" creationId="{C3E91D59-A652-95CB-0EC7-8B642DD4AE1F}"/>
          </ac:spMkLst>
        </pc:spChg>
        <pc:spChg chg="add mod">
          <ac:chgData name="Elisa Rosell Monares (2510396)" userId="ff55a7ec-06d1-4528-b1fc-8c962654ff7e" providerId="ADAL" clId="{02141DC6-360F-46DF-AE4E-432EE957CDCF}" dt="2026-07-13T14:10:42.994" v="288" actId="20577"/>
          <ac:spMkLst>
            <pc:docMk/>
            <pc:sldMk cId="273228793" sldId="263"/>
            <ac:spMk id="15" creationId="{172D34BC-C89E-00A9-C38D-3E8E3E85CB18}"/>
          </ac:spMkLst>
        </pc:spChg>
        <pc:graphicFrameChg chg="del mod">
          <ac:chgData name="Elisa Rosell Monares (2510396)" userId="ff55a7ec-06d1-4528-b1fc-8c962654ff7e" providerId="ADAL" clId="{02141DC6-360F-46DF-AE4E-432EE957CDCF}" dt="2026-07-13T13:58:14.967" v="10" actId="478"/>
          <ac:graphicFrameMkLst>
            <pc:docMk/>
            <pc:sldMk cId="273228793" sldId="263"/>
            <ac:graphicFrameMk id="5" creationId="{AED87061-587E-4825-060C-498AC6F35CE8}"/>
          </ac:graphicFrameMkLst>
        </pc:graphicFrameChg>
        <pc:picChg chg="add mod">
          <ac:chgData name="Elisa Rosell Monares (2510396)" userId="ff55a7ec-06d1-4528-b1fc-8c962654ff7e" providerId="ADAL" clId="{02141DC6-360F-46DF-AE4E-432EE957CDCF}" dt="2026-07-13T19:28:40.820" v="2544" actId="27614"/>
          <ac:picMkLst>
            <pc:docMk/>
            <pc:sldMk cId="273228793" sldId="263"/>
            <ac:picMk id="17" creationId="{C903D863-BBD1-2143-BC3F-D308AA80AC7F}"/>
          </ac:picMkLst>
        </pc:picChg>
      </pc:sldChg>
      <pc:sldChg chg="addSp delSp modSp new mod">
        <pc:chgData name="Elisa Rosell Monares (2510396)" userId="ff55a7ec-06d1-4528-b1fc-8c962654ff7e" providerId="ADAL" clId="{02141DC6-360F-46DF-AE4E-432EE957CDCF}" dt="2026-07-13T19:26:24.521" v="2540" actId="1076"/>
        <pc:sldMkLst>
          <pc:docMk/>
          <pc:sldMk cId="502163790" sldId="264"/>
        </pc:sldMkLst>
        <pc:spChg chg="add del mod">
          <ac:chgData name="Elisa Rosell Monares (2510396)" userId="ff55a7ec-06d1-4528-b1fc-8c962654ff7e" providerId="ADAL" clId="{02141DC6-360F-46DF-AE4E-432EE957CDCF}" dt="2026-07-13T14:15:20.601" v="374" actId="478"/>
          <ac:spMkLst>
            <pc:docMk/>
            <pc:sldMk cId="502163790" sldId="264"/>
            <ac:spMk id="2" creationId="{1F4E5F5A-D752-AD2E-C817-B859BADE7191}"/>
          </ac:spMkLst>
        </pc:spChg>
        <pc:spChg chg="add del mod">
          <ac:chgData name="Elisa Rosell Monares (2510396)" userId="ff55a7ec-06d1-4528-b1fc-8c962654ff7e" providerId="ADAL" clId="{02141DC6-360F-46DF-AE4E-432EE957CDCF}" dt="2026-07-13T14:16:16.313" v="377"/>
          <ac:spMkLst>
            <pc:docMk/>
            <pc:sldMk cId="502163790" sldId="264"/>
            <ac:spMk id="3" creationId="{F5855274-5ACF-9C38-E4E1-173903852182}"/>
          </ac:spMkLst>
        </pc:spChg>
        <pc:spChg chg="add del mod">
          <ac:chgData name="Elisa Rosell Monares (2510396)" userId="ff55a7ec-06d1-4528-b1fc-8c962654ff7e" providerId="ADAL" clId="{02141DC6-360F-46DF-AE4E-432EE957CDCF}" dt="2026-07-13T14:17:07.350" v="380"/>
          <ac:spMkLst>
            <pc:docMk/>
            <pc:sldMk cId="502163790" sldId="264"/>
            <ac:spMk id="4" creationId="{1F2AD48C-78A7-437E-7C03-4B4DE81E3355}"/>
          </ac:spMkLst>
        </pc:spChg>
        <pc:spChg chg="add mod">
          <ac:chgData name="Elisa Rosell Monares (2510396)" userId="ff55a7ec-06d1-4528-b1fc-8c962654ff7e" providerId="ADAL" clId="{02141DC6-360F-46DF-AE4E-432EE957CDCF}" dt="2026-07-13T14:27:24.403" v="639" actId="1076"/>
          <ac:spMkLst>
            <pc:docMk/>
            <pc:sldMk cId="502163790" sldId="264"/>
            <ac:spMk id="5" creationId="{646FC731-3CE1-9AF6-AFDB-7574BACFBE4A}"/>
          </ac:spMkLst>
        </pc:spChg>
        <pc:spChg chg="add mod">
          <ac:chgData name="Elisa Rosell Monares (2510396)" userId="ff55a7ec-06d1-4528-b1fc-8c962654ff7e" providerId="ADAL" clId="{02141DC6-360F-46DF-AE4E-432EE957CDCF}" dt="2026-07-13T14:27:12.798" v="638" actId="1076"/>
          <ac:spMkLst>
            <pc:docMk/>
            <pc:sldMk cId="502163790" sldId="264"/>
            <ac:spMk id="6" creationId="{2017BA8E-E60B-0DB9-CF2D-F61C481636E5}"/>
          </ac:spMkLst>
        </pc:spChg>
        <pc:spChg chg="add del mod">
          <ac:chgData name="Elisa Rosell Monares (2510396)" userId="ff55a7ec-06d1-4528-b1fc-8c962654ff7e" providerId="ADAL" clId="{02141DC6-360F-46DF-AE4E-432EE957CDCF}" dt="2026-07-13T14:27:40.902" v="642"/>
          <ac:spMkLst>
            <pc:docMk/>
            <pc:sldMk cId="502163790" sldId="264"/>
            <ac:spMk id="7" creationId="{CBE0DA6D-1402-9498-83A2-4726B7C63E55}"/>
          </ac:spMkLst>
        </pc:spChg>
        <pc:spChg chg="add mod">
          <ac:chgData name="Elisa Rosell Monares (2510396)" userId="ff55a7ec-06d1-4528-b1fc-8c962654ff7e" providerId="ADAL" clId="{02141DC6-360F-46DF-AE4E-432EE957CDCF}" dt="2026-07-13T14:32:58.043" v="747" actId="20577"/>
          <ac:spMkLst>
            <pc:docMk/>
            <pc:sldMk cId="502163790" sldId="264"/>
            <ac:spMk id="8" creationId="{3A8D9946-BD00-F951-3860-719997008E08}"/>
          </ac:spMkLst>
        </pc:spChg>
        <pc:picChg chg="add mod">
          <ac:chgData name="Elisa Rosell Monares (2510396)" userId="ff55a7ec-06d1-4528-b1fc-8c962654ff7e" providerId="ADAL" clId="{02141DC6-360F-46DF-AE4E-432EE957CDCF}" dt="2026-07-13T19:26:24.521" v="2540" actId="1076"/>
          <ac:picMkLst>
            <pc:docMk/>
            <pc:sldMk cId="502163790" sldId="264"/>
            <ac:picMk id="10" creationId="{D62A1671-58A0-2872-FDE2-6E76356DCC8F}"/>
          </ac:picMkLst>
        </pc:picChg>
      </pc:sldChg>
      <pc:sldChg chg="addSp delSp modSp new mod">
        <pc:chgData name="Elisa Rosell Monares (2510396)" userId="ff55a7ec-06d1-4528-b1fc-8c962654ff7e" providerId="ADAL" clId="{02141DC6-360F-46DF-AE4E-432EE957CDCF}" dt="2026-07-13T19:31:32.430" v="2553" actId="1076"/>
        <pc:sldMkLst>
          <pc:docMk/>
          <pc:sldMk cId="3316152090" sldId="265"/>
        </pc:sldMkLst>
        <pc:spChg chg="add del mod">
          <ac:chgData name="Elisa Rosell Monares (2510396)" userId="ff55a7ec-06d1-4528-b1fc-8c962654ff7e" providerId="ADAL" clId="{02141DC6-360F-46DF-AE4E-432EE957CDCF}" dt="2026-07-13T14:54:38.651" v="1251"/>
          <ac:spMkLst>
            <pc:docMk/>
            <pc:sldMk cId="3316152090" sldId="265"/>
            <ac:spMk id="2" creationId="{56D95482-5B0E-CDC5-1910-D10CCAFE6522}"/>
          </ac:spMkLst>
        </pc:spChg>
        <pc:spChg chg="add del mod">
          <ac:chgData name="Elisa Rosell Monares (2510396)" userId="ff55a7ec-06d1-4528-b1fc-8c962654ff7e" providerId="ADAL" clId="{02141DC6-360F-46DF-AE4E-432EE957CDCF}" dt="2026-07-13T14:54:38.649" v="1249" actId="478"/>
          <ac:spMkLst>
            <pc:docMk/>
            <pc:sldMk cId="3316152090" sldId="265"/>
            <ac:spMk id="3" creationId="{9E133DB9-A078-CBEF-584D-BA07A104CEF9}"/>
          </ac:spMkLst>
        </pc:spChg>
        <pc:spChg chg="add del mod">
          <ac:chgData name="Elisa Rosell Monares (2510396)" userId="ff55a7ec-06d1-4528-b1fc-8c962654ff7e" providerId="ADAL" clId="{02141DC6-360F-46DF-AE4E-432EE957CDCF}" dt="2026-07-13T14:54:49.458" v="1256"/>
          <ac:spMkLst>
            <pc:docMk/>
            <pc:sldMk cId="3316152090" sldId="265"/>
            <ac:spMk id="4" creationId="{0B9A68B6-5036-2336-6104-274132C0FA7B}"/>
          </ac:spMkLst>
        </pc:spChg>
        <pc:spChg chg="add del mod">
          <ac:chgData name="Elisa Rosell Monares (2510396)" userId="ff55a7ec-06d1-4528-b1fc-8c962654ff7e" providerId="ADAL" clId="{02141DC6-360F-46DF-AE4E-432EE957CDCF}" dt="2026-07-13T14:54:49.458" v="1258"/>
          <ac:spMkLst>
            <pc:docMk/>
            <pc:sldMk cId="3316152090" sldId="265"/>
            <ac:spMk id="5" creationId="{C6384397-DE09-EE58-6203-FAC4E9AD589F}"/>
          </ac:spMkLst>
        </pc:spChg>
        <pc:spChg chg="add del mod">
          <ac:chgData name="Elisa Rosell Monares (2510396)" userId="ff55a7ec-06d1-4528-b1fc-8c962654ff7e" providerId="ADAL" clId="{02141DC6-360F-46DF-AE4E-432EE957CDCF}" dt="2026-07-13T14:55:01.930" v="1263"/>
          <ac:spMkLst>
            <pc:docMk/>
            <pc:sldMk cId="3316152090" sldId="265"/>
            <ac:spMk id="6" creationId="{4E1466F4-0F68-7D95-6037-8297B78020D5}"/>
          </ac:spMkLst>
        </pc:spChg>
        <pc:spChg chg="add del mod">
          <ac:chgData name="Elisa Rosell Monares (2510396)" userId="ff55a7ec-06d1-4528-b1fc-8c962654ff7e" providerId="ADAL" clId="{02141DC6-360F-46DF-AE4E-432EE957CDCF}" dt="2026-07-13T14:55:01.930" v="1265"/>
          <ac:spMkLst>
            <pc:docMk/>
            <pc:sldMk cId="3316152090" sldId="265"/>
            <ac:spMk id="7" creationId="{BD0EF70F-EFAF-738F-8C8F-6AF8DCE82BC8}"/>
          </ac:spMkLst>
        </pc:spChg>
        <pc:spChg chg="add mod">
          <ac:chgData name="Elisa Rosell Monares (2510396)" userId="ff55a7ec-06d1-4528-b1fc-8c962654ff7e" providerId="ADAL" clId="{02141DC6-360F-46DF-AE4E-432EE957CDCF}" dt="2026-07-13T14:56:26.310" v="1293" actId="1076"/>
          <ac:spMkLst>
            <pc:docMk/>
            <pc:sldMk cId="3316152090" sldId="265"/>
            <ac:spMk id="8" creationId="{EC4E4025-4F21-C66D-39F5-F2B34D142D77}"/>
          </ac:spMkLst>
        </pc:spChg>
        <pc:spChg chg="add mod">
          <ac:chgData name="Elisa Rosell Monares (2510396)" userId="ff55a7ec-06d1-4528-b1fc-8c962654ff7e" providerId="ADAL" clId="{02141DC6-360F-46DF-AE4E-432EE957CDCF}" dt="2026-07-13T15:14:49.375" v="1810" actId="1076"/>
          <ac:spMkLst>
            <pc:docMk/>
            <pc:sldMk cId="3316152090" sldId="265"/>
            <ac:spMk id="9" creationId="{121E4CFE-B215-B428-407A-4479C6D0C23E}"/>
          </ac:spMkLst>
        </pc:spChg>
        <pc:spChg chg="add mod">
          <ac:chgData name="Elisa Rosell Monares (2510396)" userId="ff55a7ec-06d1-4528-b1fc-8c962654ff7e" providerId="ADAL" clId="{02141DC6-360F-46DF-AE4E-432EE957CDCF}" dt="2026-07-13T15:14:56.835" v="1811" actId="1076"/>
          <ac:spMkLst>
            <pc:docMk/>
            <pc:sldMk cId="3316152090" sldId="265"/>
            <ac:spMk id="10" creationId="{7A2C5737-80D5-0DC7-51B0-F34EAEF3DEBF}"/>
          </ac:spMkLst>
        </pc:spChg>
        <pc:spChg chg="add mod">
          <ac:chgData name="Elisa Rosell Monares (2510396)" userId="ff55a7ec-06d1-4528-b1fc-8c962654ff7e" providerId="ADAL" clId="{02141DC6-360F-46DF-AE4E-432EE957CDCF}" dt="2026-07-13T15:15:08.176" v="1814" actId="1076"/>
          <ac:spMkLst>
            <pc:docMk/>
            <pc:sldMk cId="3316152090" sldId="265"/>
            <ac:spMk id="11" creationId="{10053809-411A-ACB9-10DB-BADA08C83B62}"/>
          </ac:spMkLst>
        </pc:spChg>
        <pc:spChg chg="add mod">
          <ac:chgData name="Elisa Rosell Monares (2510396)" userId="ff55a7ec-06d1-4528-b1fc-8c962654ff7e" providerId="ADAL" clId="{02141DC6-360F-46DF-AE4E-432EE957CDCF}" dt="2026-07-13T15:15:53.424" v="1819" actId="1076"/>
          <ac:spMkLst>
            <pc:docMk/>
            <pc:sldMk cId="3316152090" sldId="265"/>
            <ac:spMk id="12" creationId="{AB55ECDC-8FA4-77DF-071D-258276817852}"/>
          </ac:spMkLst>
        </pc:spChg>
        <pc:spChg chg="add del mod">
          <ac:chgData name="Elisa Rosell Monares (2510396)" userId="ff55a7ec-06d1-4528-b1fc-8c962654ff7e" providerId="ADAL" clId="{02141DC6-360F-46DF-AE4E-432EE957CDCF}" dt="2026-07-13T15:07:12.710" v="1626"/>
          <ac:spMkLst>
            <pc:docMk/>
            <pc:sldMk cId="3316152090" sldId="265"/>
            <ac:spMk id="13" creationId="{D06D30C0-BE0D-4A5F-5FA2-91B45B361B3D}"/>
          </ac:spMkLst>
        </pc:spChg>
        <pc:spChg chg="add del mod">
          <ac:chgData name="Elisa Rosell Monares (2510396)" userId="ff55a7ec-06d1-4528-b1fc-8c962654ff7e" providerId="ADAL" clId="{02141DC6-360F-46DF-AE4E-432EE957CDCF}" dt="2026-07-13T15:07:27.415" v="1630"/>
          <ac:spMkLst>
            <pc:docMk/>
            <pc:sldMk cId="3316152090" sldId="265"/>
            <ac:spMk id="14" creationId="{5724F509-EAF1-6143-6A36-91A992A64463}"/>
          </ac:spMkLst>
        </pc:spChg>
        <pc:spChg chg="add del mod">
          <ac:chgData name="Elisa Rosell Monares (2510396)" userId="ff55a7ec-06d1-4528-b1fc-8c962654ff7e" providerId="ADAL" clId="{02141DC6-360F-46DF-AE4E-432EE957CDCF}" dt="2026-07-13T15:07:41.015" v="1635"/>
          <ac:spMkLst>
            <pc:docMk/>
            <pc:sldMk cId="3316152090" sldId="265"/>
            <ac:spMk id="15" creationId="{4BA374E7-F758-C6D4-8A63-9334AB833B6F}"/>
          </ac:spMkLst>
        </pc:spChg>
        <pc:spChg chg="add del mod">
          <ac:chgData name="Elisa Rosell Monares (2510396)" userId="ff55a7ec-06d1-4528-b1fc-8c962654ff7e" providerId="ADAL" clId="{02141DC6-360F-46DF-AE4E-432EE957CDCF}" dt="2026-07-13T15:07:41.017" v="1637"/>
          <ac:spMkLst>
            <pc:docMk/>
            <pc:sldMk cId="3316152090" sldId="265"/>
            <ac:spMk id="16" creationId="{378DFB0A-5B38-3555-AF90-9072F1BB9AB9}"/>
          </ac:spMkLst>
        </pc:spChg>
        <pc:spChg chg="add mod">
          <ac:chgData name="Elisa Rosell Monares (2510396)" userId="ff55a7ec-06d1-4528-b1fc-8c962654ff7e" providerId="ADAL" clId="{02141DC6-360F-46DF-AE4E-432EE957CDCF}" dt="2026-07-13T15:15:21.142" v="1816" actId="1076"/>
          <ac:spMkLst>
            <pc:docMk/>
            <pc:sldMk cId="3316152090" sldId="265"/>
            <ac:spMk id="17" creationId="{6A088D12-99E0-27D4-2142-A6ED4838B384}"/>
          </ac:spMkLst>
        </pc:spChg>
        <pc:spChg chg="add del mod">
          <ac:chgData name="Elisa Rosell Monares (2510396)" userId="ff55a7ec-06d1-4528-b1fc-8c962654ff7e" providerId="ADAL" clId="{02141DC6-360F-46DF-AE4E-432EE957CDCF}" dt="2026-07-13T15:08:39.080" v="1659"/>
          <ac:spMkLst>
            <pc:docMk/>
            <pc:sldMk cId="3316152090" sldId="265"/>
            <ac:spMk id="18" creationId="{15C789FC-F948-1B85-AA9C-3DA37DCE7951}"/>
          </ac:spMkLst>
        </pc:spChg>
        <pc:spChg chg="add del mod">
          <ac:chgData name="Elisa Rosell Monares (2510396)" userId="ff55a7ec-06d1-4528-b1fc-8c962654ff7e" providerId="ADAL" clId="{02141DC6-360F-46DF-AE4E-432EE957CDCF}" dt="2026-07-13T15:09:03.640" v="1665"/>
          <ac:spMkLst>
            <pc:docMk/>
            <pc:sldMk cId="3316152090" sldId="265"/>
            <ac:spMk id="19" creationId="{351EAAA6-A84B-8538-9E07-9949A3A3EBD8}"/>
          </ac:spMkLst>
        </pc:spChg>
        <pc:spChg chg="add del mod">
          <ac:chgData name="Elisa Rosell Monares (2510396)" userId="ff55a7ec-06d1-4528-b1fc-8c962654ff7e" providerId="ADAL" clId="{02141DC6-360F-46DF-AE4E-432EE957CDCF}" dt="2026-07-13T15:12:53.434" v="1787"/>
          <ac:spMkLst>
            <pc:docMk/>
            <pc:sldMk cId="3316152090" sldId="265"/>
            <ac:spMk id="20" creationId="{FBF4A887-BB75-CF1F-4068-856383578128}"/>
          </ac:spMkLst>
        </pc:spChg>
        <pc:spChg chg="add del mod">
          <ac:chgData name="Elisa Rosell Monares (2510396)" userId="ff55a7ec-06d1-4528-b1fc-8c962654ff7e" providerId="ADAL" clId="{02141DC6-360F-46DF-AE4E-432EE957CDCF}" dt="2026-07-13T15:12:53.438" v="1789"/>
          <ac:spMkLst>
            <pc:docMk/>
            <pc:sldMk cId="3316152090" sldId="265"/>
            <ac:spMk id="21" creationId="{36483378-98F4-D998-868A-50A437C34BC7}"/>
          </ac:spMkLst>
        </pc:spChg>
        <pc:spChg chg="add mod">
          <ac:chgData name="Elisa Rosell Monares (2510396)" userId="ff55a7ec-06d1-4528-b1fc-8c962654ff7e" providerId="ADAL" clId="{02141DC6-360F-46DF-AE4E-432EE957CDCF}" dt="2026-07-13T15:15:26.989" v="1817" actId="1076"/>
          <ac:spMkLst>
            <pc:docMk/>
            <pc:sldMk cId="3316152090" sldId="265"/>
            <ac:spMk id="22" creationId="{EFA9ABFF-0141-9A71-198D-41AD30A0E0CE}"/>
          </ac:spMkLst>
        </pc:spChg>
        <pc:spChg chg="add del mod">
          <ac:chgData name="Elisa Rosell Monares (2510396)" userId="ff55a7ec-06d1-4528-b1fc-8c962654ff7e" providerId="ADAL" clId="{02141DC6-360F-46DF-AE4E-432EE957CDCF}" dt="2026-07-13T15:14:59.560" v="1813"/>
          <ac:spMkLst>
            <pc:docMk/>
            <pc:sldMk cId="3316152090" sldId="265"/>
            <ac:spMk id="23" creationId="{460C805C-F832-E24A-F285-E78985E15D69}"/>
          </ac:spMkLst>
        </pc:spChg>
        <pc:spChg chg="add del mod">
          <ac:chgData name="Elisa Rosell Monares (2510396)" userId="ff55a7ec-06d1-4528-b1fc-8c962654ff7e" providerId="ADAL" clId="{02141DC6-360F-46DF-AE4E-432EE957CDCF}" dt="2026-07-13T15:15:54.055" v="1821"/>
          <ac:spMkLst>
            <pc:docMk/>
            <pc:sldMk cId="3316152090" sldId="265"/>
            <ac:spMk id="24" creationId="{BC258783-5DAE-F6EA-AAEB-64BD240AE117}"/>
          </ac:spMkLst>
        </pc:spChg>
        <pc:spChg chg="add mod">
          <ac:chgData name="Elisa Rosell Monares (2510396)" userId="ff55a7ec-06d1-4528-b1fc-8c962654ff7e" providerId="ADAL" clId="{02141DC6-360F-46DF-AE4E-432EE957CDCF}" dt="2026-07-13T15:18:21.387" v="1856" actId="20577"/>
          <ac:spMkLst>
            <pc:docMk/>
            <pc:sldMk cId="3316152090" sldId="265"/>
            <ac:spMk id="25" creationId="{8DD95D3D-D633-C3C5-4F0B-0AC69469ADEC}"/>
          </ac:spMkLst>
        </pc:spChg>
        <pc:picChg chg="add mod modCrop">
          <ac:chgData name="Elisa Rosell Monares (2510396)" userId="ff55a7ec-06d1-4528-b1fc-8c962654ff7e" providerId="ADAL" clId="{02141DC6-360F-46DF-AE4E-432EE957CDCF}" dt="2026-07-13T19:31:32.430" v="2553" actId="1076"/>
          <ac:picMkLst>
            <pc:docMk/>
            <pc:sldMk cId="3316152090" sldId="265"/>
            <ac:picMk id="27" creationId="{3F41F81C-7E21-A940-1D09-5AFF6B3D9E7F}"/>
          </ac:picMkLst>
        </pc:picChg>
      </pc:sldChg>
      <pc:sldChg chg="addSp delSp modSp new mod">
        <pc:chgData name="Elisa Rosell Monares (2510396)" userId="ff55a7ec-06d1-4528-b1fc-8c962654ff7e" providerId="ADAL" clId="{02141DC6-360F-46DF-AE4E-432EE957CDCF}" dt="2026-07-13T15:34:31.215" v="2313" actId="1076"/>
        <pc:sldMkLst>
          <pc:docMk/>
          <pc:sldMk cId="1087409919" sldId="266"/>
        </pc:sldMkLst>
        <pc:spChg chg="add mod">
          <ac:chgData name="Elisa Rosell Monares (2510396)" userId="ff55a7ec-06d1-4528-b1fc-8c962654ff7e" providerId="ADAL" clId="{02141DC6-360F-46DF-AE4E-432EE957CDCF}" dt="2026-07-13T15:34:31.215" v="2313" actId="1076"/>
          <ac:spMkLst>
            <pc:docMk/>
            <pc:sldMk cId="1087409919" sldId="266"/>
            <ac:spMk id="2" creationId="{A8C619F4-2A7D-A5D8-D7F8-2F2F26475EED}"/>
          </ac:spMkLst>
        </pc:spChg>
        <pc:spChg chg="add mod">
          <ac:chgData name="Elisa Rosell Monares (2510396)" userId="ff55a7ec-06d1-4528-b1fc-8c962654ff7e" providerId="ADAL" clId="{02141DC6-360F-46DF-AE4E-432EE957CDCF}" dt="2026-07-13T15:34:07.327" v="2312" actId="1076"/>
          <ac:spMkLst>
            <pc:docMk/>
            <pc:sldMk cId="1087409919" sldId="266"/>
            <ac:spMk id="3" creationId="{95125ED7-018B-5F2D-27F5-9A34B2F62147}"/>
          </ac:spMkLst>
        </pc:spChg>
        <pc:spChg chg="add mod">
          <ac:chgData name="Elisa Rosell Monares (2510396)" userId="ff55a7ec-06d1-4528-b1fc-8c962654ff7e" providerId="ADAL" clId="{02141DC6-360F-46DF-AE4E-432EE957CDCF}" dt="2026-07-13T15:33:56.317" v="2311" actId="1076"/>
          <ac:spMkLst>
            <pc:docMk/>
            <pc:sldMk cId="1087409919" sldId="266"/>
            <ac:spMk id="4" creationId="{9F138B14-0355-E8B0-6B56-87D0724FFB15}"/>
          </ac:spMkLst>
        </pc:spChg>
        <pc:spChg chg="add del mod">
          <ac:chgData name="Elisa Rosell Monares (2510396)" userId="ff55a7ec-06d1-4528-b1fc-8c962654ff7e" providerId="ADAL" clId="{02141DC6-360F-46DF-AE4E-432EE957CDCF}" dt="2026-07-13T15:32:40.522" v="2305"/>
          <ac:spMkLst>
            <pc:docMk/>
            <pc:sldMk cId="1087409919" sldId="266"/>
            <ac:spMk id="5" creationId="{4EF53B83-CB94-4F1C-C4AD-97297E77ADFE}"/>
          </ac:spMkLst>
        </pc:spChg>
      </pc:sldChg>
      <pc:sldChg chg="addSp delSp modSp new mod">
        <pc:chgData name="Elisa Rosell Monares (2510396)" userId="ff55a7ec-06d1-4528-b1fc-8c962654ff7e" providerId="ADAL" clId="{02141DC6-360F-46DF-AE4E-432EE957CDCF}" dt="2026-07-13T19:08:44.303" v="2466" actId="20577"/>
        <pc:sldMkLst>
          <pc:docMk/>
          <pc:sldMk cId="1678372091" sldId="267"/>
        </pc:sldMkLst>
        <pc:spChg chg="add del mod">
          <ac:chgData name="Elisa Rosell Monares (2510396)" userId="ff55a7ec-06d1-4528-b1fc-8c962654ff7e" providerId="ADAL" clId="{02141DC6-360F-46DF-AE4E-432EE957CDCF}" dt="2026-07-13T15:36:42.618" v="2319"/>
          <ac:spMkLst>
            <pc:docMk/>
            <pc:sldMk cId="1678372091" sldId="267"/>
            <ac:spMk id="2" creationId="{78C7ED89-2DBF-7282-EC1C-7E30963761C4}"/>
          </ac:spMkLst>
        </pc:spChg>
        <pc:spChg chg="add del mod">
          <ac:chgData name="Elisa Rosell Monares (2510396)" userId="ff55a7ec-06d1-4528-b1fc-8c962654ff7e" providerId="ADAL" clId="{02141DC6-360F-46DF-AE4E-432EE957CDCF}" dt="2026-07-13T15:37:13.254" v="2325"/>
          <ac:spMkLst>
            <pc:docMk/>
            <pc:sldMk cId="1678372091" sldId="267"/>
            <ac:spMk id="3" creationId="{63555A6F-C488-F80F-8086-AD84BB040A29}"/>
          </ac:spMkLst>
        </pc:spChg>
        <pc:spChg chg="add mod">
          <ac:chgData name="Elisa Rosell Monares (2510396)" userId="ff55a7ec-06d1-4528-b1fc-8c962654ff7e" providerId="ADAL" clId="{02141DC6-360F-46DF-AE4E-432EE957CDCF}" dt="2026-07-13T15:38:17.823" v="2350" actId="20577"/>
          <ac:spMkLst>
            <pc:docMk/>
            <pc:sldMk cId="1678372091" sldId="267"/>
            <ac:spMk id="4" creationId="{C4AFFFE0-3F0A-A260-51CB-C7BA095E0E7B}"/>
          </ac:spMkLst>
        </pc:spChg>
        <pc:spChg chg="add del mod">
          <ac:chgData name="Elisa Rosell Monares (2510396)" userId="ff55a7ec-06d1-4528-b1fc-8c962654ff7e" providerId="ADAL" clId="{02141DC6-360F-46DF-AE4E-432EE957CDCF}" dt="2026-07-13T17:28:43.920" v="2370" actId="478"/>
          <ac:spMkLst>
            <pc:docMk/>
            <pc:sldMk cId="1678372091" sldId="267"/>
            <ac:spMk id="5" creationId="{8C955A5D-E32E-6C1B-C184-965679C131E3}"/>
          </ac:spMkLst>
        </pc:spChg>
        <pc:spChg chg="add mod">
          <ac:chgData name="Elisa Rosell Monares (2510396)" userId="ff55a7ec-06d1-4528-b1fc-8c962654ff7e" providerId="ADAL" clId="{02141DC6-360F-46DF-AE4E-432EE957CDCF}" dt="2026-07-13T19:08:44.303" v="2466" actId="20577"/>
          <ac:spMkLst>
            <pc:docMk/>
            <pc:sldMk cId="1678372091" sldId="267"/>
            <ac:spMk id="7" creationId="{2703E9E0-E424-33CA-890C-A81FE8185068}"/>
          </ac:spMkLst>
        </pc:spChg>
      </pc:sldChg>
      <pc:sldChg chg="modSp add mod">
        <pc:chgData name="Elisa Rosell Monares (2510396)" userId="ff55a7ec-06d1-4528-b1fc-8c962654ff7e" providerId="ADAL" clId="{02141DC6-360F-46DF-AE4E-432EE957CDCF}" dt="2026-07-13T20:25:51.719" v="2600" actId="20577"/>
        <pc:sldMkLst>
          <pc:docMk/>
          <pc:sldMk cId="1458560580" sldId="268"/>
        </pc:sldMkLst>
        <pc:spChg chg="mod">
          <ac:chgData name="Elisa Rosell Monares (2510396)" userId="ff55a7ec-06d1-4528-b1fc-8c962654ff7e" providerId="ADAL" clId="{02141DC6-360F-46DF-AE4E-432EE957CDCF}" dt="2026-07-13T19:09:18.947" v="2486" actId="20577"/>
          <ac:spMkLst>
            <pc:docMk/>
            <pc:sldMk cId="1458560580" sldId="268"/>
            <ac:spMk id="4" creationId="{79DB70DA-1949-471A-AADD-F58A8EC530F9}"/>
          </ac:spMkLst>
        </pc:spChg>
        <pc:spChg chg="mod">
          <ac:chgData name="Elisa Rosell Monares (2510396)" userId="ff55a7ec-06d1-4528-b1fc-8c962654ff7e" providerId="ADAL" clId="{02141DC6-360F-46DF-AE4E-432EE957CDCF}" dt="2026-07-13T20:25:51.719" v="2600" actId="20577"/>
          <ac:spMkLst>
            <pc:docMk/>
            <pc:sldMk cId="1458560580" sldId="268"/>
            <ac:spMk id="7" creationId="{C68F1490-8244-760F-A360-61D7320811E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28DD66-0027-49ED-80FD-1CFECB8C1D95}" type="datetimeFigureOut">
              <a:rPr lang="en-GB" smtClean="0"/>
              <a:t>13/07/2026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B7F64B-56B0-48FA-9255-F253A582AB67}" type="slidenum">
              <a:rPr lang="en-GB" smtClean="0"/>
              <a:t>‹#›</a:t>
            </a:fld>
            <a:endParaRPr lang="en-GB"/>
          </a:p>
        </p:txBody>
      </p:sp>
    </p:spTree>
    <p:extLst>
      <p:ext uri="{BB962C8B-B14F-4D97-AF65-F5344CB8AC3E}">
        <p14:creationId xmlns:p14="http://schemas.microsoft.com/office/powerpoint/2010/main" val="26505559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B7F64B-56B0-48FA-9255-F253A582AB67}" type="slidenum">
              <a:rPr lang="en-GB" smtClean="0"/>
              <a:t>3</a:t>
            </a:fld>
            <a:endParaRPr lang="en-GB"/>
          </a:p>
        </p:txBody>
      </p:sp>
    </p:spTree>
    <p:extLst>
      <p:ext uri="{BB962C8B-B14F-4D97-AF65-F5344CB8AC3E}">
        <p14:creationId xmlns:p14="http://schemas.microsoft.com/office/powerpoint/2010/main" val="8791890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AE0BCB9-B210-4C6A-B448-9244352FB092}"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4A9416-55C3-4603-9F93-229F5C400635}" type="slidenum">
              <a:rPr lang="en-GB" smtClean="0"/>
              <a:t>‹#›</a:t>
            </a:fld>
            <a:endParaRPr lang="en-GB"/>
          </a:p>
        </p:txBody>
      </p:sp>
    </p:spTree>
    <p:extLst>
      <p:ext uri="{BB962C8B-B14F-4D97-AF65-F5344CB8AC3E}">
        <p14:creationId xmlns:p14="http://schemas.microsoft.com/office/powerpoint/2010/main" val="7245097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E0BCB9-B210-4C6A-B448-9244352FB092}"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4A9416-55C3-4603-9F93-229F5C400635}" type="slidenum">
              <a:rPr lang="en-GB" smtClean="0"/>
              <a:t>‹#›</a:t>
            </a:fld>
            <a:endParaRPr lang="en-GB"/>
          </a:p>
        </p:txBody>
      </p:sp>
    </p:spTree>
    <p:extLst>
      <p:ext uri="{BB962C8B-B14F-4D97-AF65-F5344CB8AC3E}">
        <p14:creationId xmlns:p14="http://schemas.microsoft.com/office/powerpoint/2010/main" val="1568181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AE0BCB9-B210-4C6A-B448-9244352FB092}"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4A9416-55C3-4603-9F93-229F5C400635}" type="slidenum">
              <a:rPr lang="en-GB" smtClean="0"/>
              <a:t>‹#›</a:t>
            </a:fld>
            <a:endParaRPr lang="en-GB"/>
          </a:p>
        </p:txBody>
      </p:sp>
    </p:spTree>
    <p:extLst>
      <p:ext uri="{BB962C8B-B14F-4D97-AF65-F5344CB8AC3E}">
        <p14:creationId xmlns:p14="http://schemas.microsoft.com/office/powerpoint/2010/main" val="14723147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AE0BCB9-B210-4C6A-B448-9244352FB092}"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E4A9416-55C3-4603-9F93-229F5C400635}" type="slidenum">
              <a:rPr lang="en-GB" smtClean="0"/>
              <a:t>‹#›</a:t>
            </a:fld>
            <a:endParaRPr lang="en-GB"/>
          </a:p>
        </p:txBody>
      </p:sp>
    </p:spTree>
    <p:extLst>
      <p:ext uri="{BB962C8B-B14F-4D97-AF65-F5344CB8AC3E}">
        <p14:creationId xmlns:p14="http://schemas.microsoft.com/office/powerpoint/2010/main" val="33639063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AE0BCB9-B210-4C6A-B448-9244352FB092}" type="datetimeFigureOut">
              <a:rPr lang="en-GB" smtClean="0"/>
              <a:t>13/07/2026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E4A9416-55C3-4603-9F93-229F5C400635}" type="slidenum">
              <a:rPr lang="en-GB" smtClean="0"/>
              <a:t>‹#›</a:t>
            </a:fld>
            <a:endParaRPr lang="en-GB"/>
          </a:p>
        </p:txBody>
      </p:sp>
    </p:spTree>
    <p:extLst>
      <p:ext uri="{BB962C8B-B14F-4D97-AF65-F5344CB8AC3E}">
        <p14:creationId xmlns:p14="http://schemas.microsoft.com/office/powerpoint/2010/main" val="36190373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AE0BCB9-B210-4C6A-B448-9244352FB092}" type="datetimeFigureOut">
              <a:rPr lang="en-GB" smtClean="0"/>
              <a:t>13/07/2026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E4A9416-55C3-4603-9F93-229F5C400635}" type="slidenum">
              <a:rPr lang="en-GB" smtClean="0"/>
              <a:t>‹#›</a:t>
            </a:fld>
            <a:endParaRPr lang="en-GB"/>
          </a:p>
        </p:txBody>
      </p:sp>
    </p:spTree>
    <p:extLst>
      <p:ext uri="{BB962C8B-B14F-4D97-AF65-F5344CB8AC3E}">
        <p14:creationId xmlns:p14="http://schemas.microsoft.com/office/powerpoint/2010/main" val="15612731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AE0BCB9-B210-4C6A-B448-9244352FB092}" type="datetimeFigureOut">
              <a:rPr lang="en-GB" smtClean="0"/>
              <a:t>13/07/2026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E4A9416-55C3-4603-9F93-229F5C400635}" type="slidenum">
              <a:rPr lang="en-GB" smtClean="0"/>
              <a:t>‹#›</a:t>
            </a:fld>
            <a:endParaRPr lang="en-GB"/>
          </a:p>
        </p:txBody>
      </p:sp>
    </p:spTree>
    <p:extLst>
      <p:ext uri="{BB962C8B-B14F-4D97-AF65-F5344CB8AC3E}">
        <p14:creationId xmlns:p14="http://schemas.microsoft.com/office/powerpoint/2010/main" val="24296704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AE0BCB9-B210-4C6A-B448-9244352FB092}"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E4A9416-55C3-4603-9F93-229F5C400635}" type="slidenum">
              <a:rPr lang="en-GB" smtClean="0"/>
              <a:t>‹#›</a:t>
            </a:fld>
            <a:endParaRPr lang="en-GB"/>
          </a:p>
        </p:txBody>
      </p:sp>
    </p:spTree>
    <p:extLst>
      <p:ext uri="{BB962C8B-B14F-4D97-AF65-F5344CB8AC3E}">
        <p14:creationId xmlns:p14="http://schemas.microsoft.com/office/powerpoint/2010/main" val="25405987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E4A9416-55C3-4603-9F93-229F5C400635}" type="slidenum">
              <a:rPr lang="en-GB" smtClean="0"/>
              <a:t>‹#›</a:t>
            </a:fld>
            <a:endParaRPr lang="en-GB"/>
          </a:p>
        </p:txBody>
      </p:sp>
      <p:sp>
        <p:nvSpPr>
          <p:cNvPr id="5" name="Date Placeholder 4"/>
          <p:cNvSpPr>
            <a:spLocks noGrp="1"/>
          </p:cNvSpPr>
          <p:nvPr>
            <p:ph type="dt" sz="half" idx="10"/>
          </p:nvPr>
        </p:nvSpPr>
        <p:spPr/>
        <p:txBody>
          <a:bodyPr/>
          <a:lstStyle/>
          <a:p>
            <a:fld id="{AAE0BCB9-B210-4C6A-B448-9244352FB092}" type="datetimeFigureOut">
              <a:rPr lang="en-GB" smtClean="0"/>
              <a:t>13/07/2026</a:t>
            </a:fld>
            <a:endParaRPr lang="en-GB"/>
          </a:p>
        </p:txBody>
      </p:sp>
    </p:spTree>
    <p:extLst>
      <p:ext uri="{BB962C8B-B14F-4D97-AF65-F5344CB8AC3E}">
        <p14:creationId xmlns:p14="http://schemas.microsoft.com/office/powerpoint/2010/main" val="41071515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AE0BCB9-B210-4C6A-B448-9244352FB092}"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4A9416-55C3-4603-9F93-229F5C400635}" type="slidenum">
              <a:rPr lang="en-GB" smtClean="0"/>
              <a:t>‹#›</a:t>
            </a:fld>
            <a:endParaRPr lang="en-GB"/>
          </a:p>
        </p:txBody>
      </p:sp>
    </p:spTree>
    <p:extLst>
      <p:ext uri="{BB962C8B-B14F-4D97-AF65-F5344CB8AC3E}">
        <p14:creationId xmlns:p14="http://schemas.microsoft.com/office/powerpoint/2010/main" val="33205468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AE0BCB9-B210-4C6A-B448-9244352FB092}"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4A9416-55C3-4603-9F93-229F5C40063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612495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AE0BCB9-B210-4C6A-B448-9244352FB092}"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4A9416-55C3-4603-9F93-229F5C400635}" type="slidenum">
              <a:rPr lang="en-GB" smtClean="0"/>
              <a:t>‹#›</a:t>
            </a:fld>
            <a:endParaRPr lang="en-GB"/>
          </a:p>
        </p:txBody>
      </p:sp>
    </p:spTree>
    <p:extLst>
      <p:ext uri="{BB962C8B-B14F-4D97-AF65-F5344CB8AC3E}">
        <p14:creationId xmlns:p14="http://schemas.microsoft.com/office/powerpoint/2010/main" val="32332683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AE0BCB9-B210-4C6A-B448-9244352FB092}"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4A9416-55C3-4603-9F93-229F5C40063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337391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AE0BCB9-B210-4C6A-B448-9244352FB092}"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4A9416-55C3-4603-9F93-229F5C400635}" type="slidenum">
              <a:rPr lang="en-GB" smtClean="0"/>
              <a:t>‹#›</a:t>
            </a:fld>
            <a:endParaRPr lang="en-GB"/>
          </a:p>
        </p:txBody>
      </p:sp>
    </p:spTree>
    <p:extLst>
      <p:ext uri="{BB962C8B-B14F-4D97-AF65-F5344CB8AC3E}">
        <p14:creationId xmlns:p14="http://schemas.microsoft.com/office/powerpoint/2010/main" val="15198392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E0BCB9-B210-4C6A-B448-9244352FB092}"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4A9416-55C3-4603-9F93-229F5C400635}" type="slidenum">
              <a:rPr lang="en-GB" smtClean="0"/>
              <a:t>‹#›</a:t>
            </a:fld>
            <a:endParaRPr lang="en-GB"/>
          </a:p>
        </p:txBody>
      </p:sp>
    </p:spTree>
    <p:extLst>
      <p:ext uri="{BB962C8B-B14F-4D97-AF65-F5344CB8AC3E}">
        <p14:creationId xmlns:p14="http://schemas.microsoft.com/office/powerpoint/2010/main" val="108474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E0BCB9-B210-4C6A-B448-9244352FB092}"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4A9416-55C3-4603-9F93-229F5C400635}" type="slidenum">
              <a:rPr lang="en-GB" smtClean="0"/>
              <a:t>‹#›</a:t>
            </a:fld>
            <a:endParaRPr lang="en-GB"/>
          </a:p>
        </p:txBody>
      </p:sp>
    </p:spTree>
    <p:extLst>
      <p:ext uri="{BB962C8B-B14F-4D97-AF65-F5344CB8AC3E}">
        <p14:creationId xmlns:p14="http://schemas.microsoft.com/office/powerpoint/2010/main" val="10403885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AE0BCB9-B210-4C6A-B448-9244352FB092}" type="datetimeFigureOut">
              <a:rPr lang="en-GB" smtClean="0"/>
              <a:t>13/07/2026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E4A9416-55C3-4603-9F93-229F5C400635}" type="slidenum">
              <a:rPr lang="en-GB" smtClean="0"/>
              <a:t>‹#›</a:t>
            </a:fld>
            <a:endParaRPr lang="en-GB"/>
          </a:p>
        </p:txBody>
      </p:sp>
    </p:spTree>
    <p:extLst>
      <p:ext uri="{BB962C8B-B14F-4D97-AF65-F5344CB8AC3E}">
        <p14:creationId xmlns:p14="http://schemas.microsoft.com/office/powerpoint/2010/main" val="2028392908"/>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C5B3D-50B4-284F-D374-6B07462F586E}"/>
              </a:ext>
            </a:extLst>
          </p:cNvPr>
          <p:cNvSpPr>
            <a:spLocks noGrp="1"/>
          </p:cNvSpPr>
          <p:nvPr>
            <p:ph type="title"/>
          </p:nvPr>
        </p:nvSpPr>
        <p:spPr>
          <a:xfrm>
            <a:off x="1347449" y="689276"/>
            <a:ext cx="8596668" cy="1320800"/>
          </a:xfrm>
        </p:spPr>
        <p:txBody>
          <a:bodyPr/>
          <a:lstStyle/>
          <a:p>
            <a:r>
              <a:rPr lang="en-GB" dirty="0"/>
              <a:t>Vygotsky’s Sociocultural Theory </a:t>
            </a:r>
          </a:p>
        </p:txBody>
      </p:sp>
      <p:sp>
        <p:nvSpPr>
          <p:cNvPr id="3" name="Content Placeholder 2">
            <a:extLst>
              <a:ext uri="{FF2B5EF4-FFF2-40B4-BE49-F238E27FC236}">
                <a16:creationId xmlns:a16="http://schemas.microsoft.com/office/drawing/2014/main" id="{4DC3AF4E-1E54-C144-882D-B493C2A967FF}"/>
              </a:ext>
            </a:extLst>
          </p:cNvPr>
          <p:cNvSpPr>
            <a:spLocks noGrp="1"/>
          </p:cNvSpPr>
          <p:nvPr>
            <p:ph idx="1"/>
          </p:nvPr>
        </p:nvSpPr>
        <p:spPr>
          <a:xfrm>
            <a:off x="321734" y="1488613"/>
            <a:ext cx="8596668" cy="3880773"/>
          </a:xfrm>
        </p:spPr>
        <p:txBody>
          <a:bodyPr/>
          <a:lstStyle/>
          <a:p>
            <a:pPr marL="0" indent="0">
              <a:buNone/>
            </a:pPr>
            <a:r>
              <a:rPr lang="en-GB" dirty="0"/>
              <a:t>  </a:t>
            </a:r>
            <a:r>
              <a:rPr lang="en-GB" b="1" dirty="0"/>
              <a:t>Applying Vygotsky’s Sociocultural Theory to support Isaac’s Development </a:t>
            </a:r>
          </a:p>
          <a:p>
            <a:endParaRPr lang="en-GB" dirty="0"/>
          </a:p>
          <a:p>
            <a:r>
              <a:rPr lang="en-GB" b="1" dirty="0"/>
              <a:t>Module Name: </a:t>
            </a:r>
            <a:r>
              <a:rPr lang="en-GB" dirty="0"/>
              <a:t>Psychology of Health and Social Care</a:t>
            </a:r>
          </a:p>
          <a:p>
            <a:r>
              <a:rPr lang="en-GB" b="1" dirty="0"/>
              <a:t>Student Name: </a:t>
            </a:r>
            <a:r>
              <a:rPr lang="en-GB" dirty="0"/>
              <a:t>Elisa Rosell Monares</a:t>
            </a:r>
          </a:p>
          <a:p>
            <a:r>
              <a:rPr lang="en-GB" b="1" dirty="0"/>
              <a:t>Student ID : </a:t>
            </a:r>
            <a:r>
              <a:rPr lang="en-GB" dirty="0"/>
              <a:t>2510396</a:t>
            </a:r>
          </a:p>
          <a:p>
            <a:r>
              <a:rPr lang="en-GB" b="1" dirty="0"/>
              <a:t>Lecture Name : </a:t>
            </a:r>
            <a:r>
              <a:rPr lang="en-GB" dirty="0"/>
              <a:t>Brian </a:t>
            </a:r>
            <a:r>
              <a:rPr lang="en-GB" dirty="0" err="1"/>
              <a:t>Mushumba</a:t>
            </a:r>
            <a:endParaRPr lang="en-GB" dirty="0"/>
          </a:p>
        </p:txBody>
      </p:sp>
    </p:spTree>
    <p:extLst>
      <p:ext uri="{BB962C8B-B14F-4D97-AF65-F5344CB8AC3E}">
        <p14:creationId xmlns:p14="http://schemas.microsoft.com/office/powerpoint/2010/main" val="40527870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B23F9C5-DBE0-E1BA-8C81-77756799B8BC}"/>
              </a:ext>
            </a:extLst>
          </p:cNvPr>
          <p:cNvSpPr>
            <a:spLocks noGrp="1"/>
          </p:cNvSpPr>
          <p:nvPr>
            <p:ph type="subTitle" idx="1"/>
          </p:nvPr>
        </p:nvSpPr>
        <p:spPr>
          <a:xfrm>
            <a:off x="-253999" y="1900299"/>
            <a:ext cx="7766936" cy="1096899"/>
          </a:xfrm>
        </p:spPr>
        <p:txBody>
          <a:bodyPr/>
          <a:lstStyle/>
          <a:p>
            <a:r>
              <a:rPr lang="en-GB" dirty="0"/>
              <a:t>	 </a:t>
            </a:r>
          </a:p>
        </p:txBody>
      </p:sp>
      <p:sp>
        <p:nvSpPr>
          <p:cNvPr id="5" name="TextBox 4">
            <a:extLst>
              <a:ext uri="{FF2B5EF4-FFF2-40B4-BE49-F238E27FC236}">
                <a16:creationId xmlns:a16="http://schemas.microsoft.com/office/drawing/2014/main" id="{50F0358E-35D7-81B6-1149-64D1AC165D66}"/>
              </a:ext>
            </a:extLst>
          </p:cNvPr>
          <p:cNvSpPr txBox="1"/>
          <p:nvPr/>
        </p:nvSpPr>
        <p:spPr>
          <a:xfrm>
            <a:off x="856666" y="473567"/>
            <a:ext cx="3224299" cy="369332"/>
          </a:xfrm>
          <a:prstGeom prst="rect">
            <a:avLst/>
          </a:prstGeom>
          <a:noFill/>
        </p:spPr>
        <p:txBody>
          <a:bodyPr wrap="square" rtlCol="0">
            <a:spAutoFit/>
          </a:bodyPr>
          <a:lstStyle/>
          <a:p>
            <a:r>
              <a:rPr lang="en-GB" dirty="0"/>
              <a:t>Introducing Isaac background </a:t>
            </a:r>
          </a:p>
        </p:txBody>
      </p:sp>
      <p:sp>
        <p:nvSpPr>
          <p:cNvPr id="6" name="TextBox 5">
            <a:extLst>
              <a:ext uri="{FF2B5EF4-FFF2-40B4-BE49-F238E27FC236}">
                <a16:creationId xmlns:a16="http://schemas.microsoft.com/office/drawing/2014/main" id="{10C6849B-F65F-DD0C-42FE-F169BCE9BC60}"/>
              </a:ext>
            </a:extLst>
          </p:cNvPr>
          <p:cNvSpPr txBox="1"/>
          <p:nvPr/>
        </p:nvSpPr>
        <p:spPr>
          <a:xfrm>
            <a:off x="759811" y="959358"/>
            <a:ext cx="4471630" cy="2308324"/>
          </a:xfrm>
          <a:prstGeom prst="rect">
            <a:avLst/>
          </a:prstGeom>
          <a:noFill/>
        </p:spPr>
        <p:txBody>
          <a:bodyPr wrap="square" rtlCol="0">
            <a:spAutoFit/>
          </a:bodyPr>
          <a:lstStyle/>
          <a:p>
            <a:pPr marL="285750" indent="-285750">
              <a:buClr>
                <a:schemeClr val="accent1">
                  <a:lumMod val="75000"/>
                </a:schemeClr>
              </a:buClr>
              <a:buFont typeface="Wingdings" panose="05000000000000000000" pitchFamily="2" charset="2"/>
              <a:buChar char="Ø"/>
            </a:pPr>
            <a:r>
              <a:rPr lang="en-GB" dirty="0"/>
              <a:t>4 years old boy attending a London  Children’s Centre</a:t>
            </a:r>
          </a:p>
          <a:p>
            <a:pPr marL="285750" indent="-285750">
              <a:buClr>
                <a:schemeClr val="accent1">
                  <a:lumMod val="75000"/>
                </a:schemeClr>
              </a:buClr>
              <a:buFont typeface="Wingdings" panose="05000000000000000000" pitchFamily="2" charset="2"/>
              <a:buChar char="Ø"/>
            </a:pPr>
            <a:r>
              <a:rPr lang="en-GB" dirty="0"/>
              <a:t>Lives with his Mother </a:t>
            </a:r>
          </a:p>
          <a:p>
            <a:pPr marL="285750" indent="-285750">
              <a:buClr>
                <a:schemeClr val="accent1">
                  <a:lumMod val="75000"/>
                </a:schemeClr>
              </a:buClr>
              <a:buFont typeface="Wingdings" panose="05000000000000000000" pitchFamily="2" charset="2"/>
              <a:buChar char="Ø"/>
            </a:pPr>
            <a:r>
              <a:rPr lang="en-GB" dirty="0"/>
              <a:t>Mother experiences post –natal depression</a:t>
            </a:r>
          </a:p>
          <a:p>
            <a:pPr marL="285750" indent="-285750">
              <a:buClr>
                <a:schemeClr val="accent1">
                  <a:lumMod val="75000"/>
                </a:schemeClr>
              </a:buClr>
              <a:buFont typeface="Wingdings" panose="05000000000000000000" pitchFamily="2" charset="2"/>
              <a:buChar char="Ø"/>
            </a:pPr>
            <a:r>
              <a:rPr lang="en-GB" dirty="0"/>
              <a:t>Family recently moved to London</a:t>
            </a:r>
          </a:p>
          <a:p>
            <a:pPr marL="285750" indent="-285750">
              <a:buClr>
                <a:schemeClr val="accent1">
                  <a:lumMod val="75000"/>
                </a:schemeClr>
              </a:buClr>
              <a:buFont typeface="Wingdings" panose="05000000000000000000" pitchFamily="2" charset="2"/>
              <a:buChar char="Ø"/>
            </a:pPr>
            <a:r>
              <a:rPr lang="en-GB" dirty="0"/>
              <a:t>Disrupted childcare arrangements over the past two years</a:t>
            </a:r>
          </a:p>
        </p:txBody>
      </p:sp>
      <p:sp>
        <p:nvSpPr>
          <p:cNvPr id="12" name="TextBox 11">
            <a:extLst>
              <a:ext uri="{FF2B5EF4-FFF2-40B4-BE49-F238E27FC236}">
                <a16:creationId xmlns:a16="http://schemas.microsoft.com/office/drawing/2014/main" id="{44EDE5CD-73A0-44FE-145A-ED2F5054ECD4}"/>
              </a:ext>
            </a:extLst>
          </p:cNvPr>
          <p:cNvSpPr txBox="1"/>
          <p:nvPr/>
        </p:nvSpPr>
        <p:spPr>
          <a:xfrm>
            <a:off x="653466" y="3298323"/>
            <a:ext cx="2247629" cy="369332"/>
          </a:xfrm>
          <a:prstGeom prst="rect">
            <a:avLst/>
          </a:prstGeom>
          <a:noFill/>
        </p:spPr>
        <p:txBody>
          <a:bodyPr wrap="square" rtlCol="0">
            <a:spAutoFit/>
          </a:bodyPr>
          <a:lstStyle/>
          <a:p>
            <a:r>
              <a:rPr lang="en-GB" dirty="0"/>
              <a:t>Current Concerns</a:t>
            </a:r>
          </a:p>
        </p:txBody>
      </p:sp>
      <p:sp>
        <p:nvSpPr>
          <p:cNvPr id="13" name="TextBox 12">
            <a:extLst>
              <a:ext uri="{FF2B5EF4-FFF2-40B4-BE49-F238E27FC236}">
                <a16:creationId xmlns:a16="http://schemas.microsoft.com/office/drawing/2014/main" id="{6049B049-C6DB-3195-26DD-A76BED439AE3}"/>
              </a:ext>
            </a:extLst>
          </p:cNvPr>
          <p:cNvSpPr txBox="1"/>
          <p:nvPr/>
        </p:nvSpPr>
        <p:spPr>
          <a:xfrm>
            <a:off x="759811" y="3742210"/>
            <a:ext cx="4657897" cy="2862322"/>
          </a:xfrm>
          <a:prstGeom prst="rect">
            <a:avLst/>
          </a:prstGeom>
          <a:noFill/>
        </p:spPr>
        <p:txBody>
          <a:bodyPr wrap="square" rtlCol="0">
            <a:spAutoFit/>
          </a:bodyPr>
          <a:lstStyle/>
          <a:p>
            <a:pPr marL="285750" indent="-285750">
              <a:buClr>
                <a:schemeClr val="accent1">
                  <a:lumMod val="75000"/>
                </a:schemeClr>
              </a:buClr>
              <a:buFont typeface="Wingdings" panose="05000000000000000000" pitchFamily="2" charset="2"/>
              <a:buChar char="Ø"/>
            </a:pPr>
            <a:r>
              <a:rPr lang="en-GB" dirty="0"/>
              <a:t>Quiet and withdrawn </a:t>
            </a:r>
          </a:p>
          <a:p>
            <a:pPr marL="285750" indent="-285750">
              <a:buClr>
                <a:schemeClr val="accent1">
                  <a:lumMod val="75000"/>
                </a:schemeClr>
              </a:buClr>
              <a:buFont typeface="Wingdings" panose="05000000000000000000" pitchFamily="2" charset="2"/>
              <a:buChar char="Ø"/>
            </a:pPr>
            <a:r>
              <a:rPr lang="en-GB" dirty="0"/>
              <a:t>Distressed during separation from his mother </a:t>
            </a:r>
          </a:p>
          <a:p>
            <a:pPr marL="285750" indent="-285750">
              <a:buClr>
                <a:schemeClr val="accent1">
                  <a:lumMod val="75000"/>
                </a:schemeClr>
              </a:buClr>
              <a:buFont typeface="Wingdings" panose="05000000000000000000" pitchFamily="2" charset="2"/>
              <a:buChar char="Ø"/>
            </a:pPr>
            <a:r>
              <a:rPr lang="en-GB" dirty="0"/>
              <a:t>Delayed language development </a:t>
            </a:r>
          </a:p>
          <a:p>
            <a:pPr marL="285750" indent="-285750">
              <a:buClr>
                <a:schemeClr val="accent1">
                  <a:lumMod val="75000"/>
                </a:schemeClr>
              </a:buClr>
              <a:buFont typeface="Wingdings" panose="05000000000000000000" pitchFamily="2" charset="2"/>
              <a:buChar char="Ø"/>
            </a:pPr>
            <a:r>
              <a:rPr lang="en-GB" dirty="0"/>
              <a:t>Difficulty joining group activities</a:t>
            </a:r>
          </a:p>
          <a:p>
            <a:pPr marL="285750" indent="-285750">
              <a:buClr>
                <a:schemeClr val="accent1">
                  <a:lumMod val="75000"/>
                </a:schemeClr>
              </a:buClr>
              <a:buFont typeface="Wingdings" panose="05000000000000000000" pitchFamily="2" charset="2"/>
              <a:buChar char="Ø"/>
            </a:pPr>
            <a:r>
              <a:rPr lang="en-GB" dirty="0"/>
              <a:t>Clingy behaviour and poor sleep</a:t>
            </a:r>
          </a:p>
          <a:p>
            <a:pPr marL="285750" indent="-285750">
              <a:buClr>
                <a:schemeClr val="accent1">
                  <a:lumMod val="75000"/>
                </a:schemeClr>
              </a:buClr>
              <a:buFont typeface="Wingdings" panose="05000000000000000000" pitchFamily="2" charset="2"/>
              <a:buChar char="Ø"/>
            </a:pPr>
            <a:endParaRPr lang="en-GB" dirty="0"/>
          </a:p>
          <a:p>
            <a:pPr marL="285750" indent="-285750">
              <a:buClr>
                <a:schemeClr val="accent1">
                  <a:lumMod val="75000"/>
                </a:schemeClr>
              </a:buClr>
              <a:buFont typeface="Wingdings" panose="05000000000000000000" pitchFamily="2" charset="2"/>
              <a:buChar char="Ø"/>
            </a:pPr>
            <a:r>
              <a:rPr lang="en-GB" dirty="0"/>
              <a:t>(Department for Education ,2024)</a:t>
            </a:r>
          </a:p>
          <a:p>
            <a:pPr marL="285750" indent="-285750">
              <a:buClr>
                <a:schemeClr val="accent1">
                  <a:lumMod val="75000"/>
                </a:schemeClr>
              </a:buClr>
              <a:buFont typeface="Wingdings" panose="05000000000000000000" pitchFamily="2" charset="2"/>
              <a:buChar char="Ø"/>
            </a:pPr>
            <a:r>
              <a:rPr lang="en-GB" dirty="0"/>
              <a:t>(Nice, 2020</a:t>
            </a:r>
          </a:p>
          <a:p>
            <a:pPr marL="285750" indent="-285750">
              <a:buClr>
                <a:schemeClr val="accent1">
                  <a:lumMod val="75000"/>
                </a:schemeClr>
              </a:buClr>
              <a:buFont typeface="Wingdings" panose="05000000000000000000" pitchFamily="2" charset="2"/>
              <a:buChar char="Ø"/>
            </a:pPr>
            <a:endParaRPr lang="en-GB" dirty="0"/>
          </a:p>
        </p:txBody>
      </p:sp>
      <p:pic>
        <p:nvPicPr>
          <p:cNvPr id="17" name="Picture 16" descr="The image is a visual guide highlighting key symptoms of postnatal depression, including anxiety, exhaustion, low mood, excessive worrying about the baby, and fear of being alone, with an emphasis on the importance of seeking help.&#10;&#10;AI-generated content may be incorrect.">
            <a:extLst>
              <a:ext uri="{FF2B5EF4-FFF2-40B4-BE49-F238E27FC236}">
                <a16:creationId xmlns:a16="http://schemas.microsoft.com/office/drawing/2014/main" id="{5213911F-F456-8F23-215F-2DF99BD5B89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52069" y="1445578"/>
            <a:ext cx="2862322" cy="2862322"/>
          </a:xfrm>
          <a:prstGeom prst="rect">
            <a:avLst/>
          </a:prstGeom>
        </p:spPr>
      </p:pic>
    </p:spTree>
    <p:extLst>
      <p:ext uri="{BB962C8B-B14F-4D97-AF65-F5344CB8AC3E}">
        <p14:creationId xmlns:p14="http://schemas.microsoft.com/office/powerpoint/2010/main" val="1626702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FDB0D-B6ED-5379-31FB-4E488A931369}"/>
              </a:ext>
            </a:extLst>
          </p:cNvPr>
          <p:cNvSpPr>
            <a:spLocks noGrp="1"/>
          </p:cNvSpPr>
          <p:nvPr>
            <p:ph type="title"/>
          </p:nvPr>
        </p:nvSpPr>
        <p:spPr/>
        <p:txBody>
          <a:bodyPr/>
          <a:lstStyle/>
          <a:p>
            <a:r>
              <a:rPr lang="en-GB" dirty="0"/>
              <a:t>Vygotsky’s Sociocultural Theory </a:t>
            </a:r>
          </a:p>
        </p:txBody>
      </p:sp>
      <p:sp>
        <p:nvSpPr>
          <p:cNvPr id="3" name="Content Placeholder 2">
            <a:extLst>
              <a:ext uri="{FF2B5EF4-FFF2-40B4-BE49-F238E27FC236}">
                <a16:creationId xmlns:a16="http://schemas.microsoft.com/office/drawing/2014/main" id="{CC8C35D7-D6F5-91A6-F52B-5341A5D36718}"/>
              </a:ext>
            </a:extLst>
          </p:cNvPr>
          <p:cNvSpPr>
            <a:spLocks noGrp="1"/>
          </p:cNvSpPr>
          <p:nvPr>
            <p:ph idx="1"/>
          </p:nvPr>
        </p:nvSpPr>
        <p:spPr>
          <a:xfrm>
            <a:off x="499534" y="1530748"/>
            <a:ext cx="8596668" cy="3880773"/>
          </a:xfrm>
        </p:spPr>
        <p:txBody>
          <a:bodyPr/>
          <a:lstStyle/>
          <a:p>
            <a:pPr marL="0" indent="0">
              <a:buNone/>
            </a:pPr>
            <a:r>
              <a:rPr lang="en-GB" b="1" dirty="0"/>
              <a:t>Key Concepts</a:t>
            </a:r>
          </a:p>
          <a:p>
            <a:r>
              <a:rPr lang="en-GB" dirty="0"/>
              <a:t>Learning develops through social interaction  </a:t>
            </a:r>
          </a:p>
          <a:p>
            <a:r>
              <a:rPr lang="en-GB" dirty="0"/>
              <a:t>More Knowledgeable Other (MKO)</a:t>
            </a:r>
          </a:p>
          <a:p>
            <a:r>
              <a:rPr lang="en-GB" dirty="0"/>
              <a:t>Zone of Proximal Development (ZPD)</a:t>
            </a:r>
          </a:p>
          <a:p>
            <a:r>
              <a:rPr lang="en-GB" dirty="0"/>
              <a:t>Scaffolding</a:t>
            </a:r>
          </a:p>
          <a:p>
            <a:r>
              <a:rPr lang="en-GB" dirty="0"/>
              <a:t>Language is central to cognitive development </a:t>
            </a:r>
          </a:p>
          <a:p>
            <a:pPr marL="0" indent="0">
              <a:buNone/>
            </a:pPr>
            <a:endParaRPr lang="en-GB" dirty="0"/>
          </a:p>
        </p:txBody>
      </p:sp>
      <p:sp>
        <p:nvSpPr>
          <p:cNvPr id="5" name="TextBox 4">
            <a:extLst>
              <a:ext uri="{FF2B5EF4-FFF2-40B4-BE49-F238E27FC236}">
                <a16:creationId xmlns:a16="http://schemas.microsoft.com/office/drawing/2014/main" id="{68810AC1-7816-92F2-39C2-0C9CE64395E9}"/>
              </a:ext>
            </a:extLst>
          </p:cNvPr>
          <p:cNvSpPr txBox="1"/>
          <p:nvPr/>
        </p:nvSpPr>
        <p:spPr>
          <a:xfrm>
            <a:off x="791633" y="4366628"/>
            <a:ext cx="3170768" cy="369332"/>
          </a:xfrm>
          <a:prstGeom prst="rect">
            <a:avLst/>
          </a:prstGeom>
          <a:noFill/>
        </p:spPr>
        <p:txBody>
          <a:bodyPr wrap="square" rtlCol="0">
            <a:spAutoFit/>
          </a:bodyPr>
          <a:lstStyle/>
          <a:p>
            <a:r>
              <a:rPr lang="en-GB" dirty="0"/>
              <a:t>Developmental  Assumptions </a:t>
            </a:r>
          </a:p>
        </p:txBody>
      </p:sp>
      <p:sp>
        <p:nvSpPr>
          <p:cNvPr id="10" name="TextBox 9">
            <a:extLst>
              <a:ext uri="{FF2B5EF4-FFF2-40B4-BE49-F238E27FC236}">
                <a16:creationId xmlns:a16="http://schemas.microsoft.com/office/drawing/2014/main" id="{5172D11B-1BDF-A3F6-F096-FE12910565E4}"/>
              </a:ext>
            </a:extLst>
          </p:cNvPr>
          <p:cNvSpPr txBox="1"/>
          <p:nvPr/>
        </p:nvSpPr>
        <p:spPr>
          <a:xfrm>
            <a:off x="582084" y="4927601"/>
            <a:ext cx="4779434" cy="1477328"/>
          </a:xfrm>
          <a:prstGeom prst="rect">
            <a:avLst/>
          </a:prstGeom>
          <a:noFill/>
        </p:spPr>
        <p:txBody>
          <a:bodyPr wrap="square" rtlCol="0">
            <a:spAutoFit/>
          </a:bodyPr>
          <a:lstStyle/>
          <a:p>
            <a:pPr marL="285750" indent="-285750">
              <a:buClr>
                <a:schemeClr val="accent1">
                  <a:lumMod val="75000"/>
                </a:schemeClr>
              </a:buClr>
              <a:buFont typeface="Wingdings" panose="05000000000000000000" pitchFamily="2" charset="2"/>
              <a:buChar char="Ø"/>
            </a:pPr>
            <a:r>
              <a:rPr lang="en-GB" dirty="0"/>
              <a:t>Children learn through relationships</a:t>
            </a:r>
          </a:p>
          <a:p>
            <a:pPr marL="285750" indent="-285750">
              <a:buClr>
                <a:schemeClr val="accent1">
                  <a:lumMod val="75000"/>
                </a:schemeClr>
              </a:buClr>
              <a:buFont typeface="Wingdings" panose="05000000000000000000" pitchFamily="2" charset="2"/>
              <a:buChar char="Ø"/>
            </a:pPr>
            <a:r>
              <a:rPr lang="en-GB" dirty="0"/>
              <a:t>Culture shapes learning </a:t>
            </a:r>
          </a:p>
          <a:p>
            <a:pPr marL="285750" indent="-285750">
              <a:buClr>
                <a:schemeClr val="accent1">
                  <a:lumMod val="75000"/>
                </a:schemeClr>
              </a:buClr>
              <a:buFont typeface="Wingdings" panose="05000000000000000000" pitchFamily="2" charset="2"/>
              <a:buChar char="Ø"/>
            </a:pPr>
            <a:r>
              <a:rPr lang="en-GB" dirty="0"/>
              <a:t>Adults guide children’s development </a:t>
            </a:r>
          </a:p>
          <a:p>
            <a:pPr marL="285750" indent="-285750">
              <a:buClr>
                <a:schemeClr val="accent1">
                  <a:lumMod val="75000"/>
                </a:schemeClr>
              </a:buClr>
              <a:buFont typeface="Wingdings" panose="05000000000000000000" pitchFamily="2" charset="2"/>
              <a:buChar char="Ø"/>
            </a:pPr>
            <a:endParaRPr lang="en-GB" dirty="0"/>
          </a:p>
          <a:p>
            <a:pPr>
              <a:buClr>
                <a:schemeClr val="accent1">
                  <a:lumMod val="75000"/>
                </a:schemeClr>
              </a:buClr>
            </a:pPr>
            <a:r>
              <a:rPr lang="en-GB" dirty="0"/>
              <a:t>(Vygotsky, 1978)</a:t>
            </a:r>
          </a:p>
        </p:txBody>
      </p:sp>
      <p:pic>
        <p:nvPicPr>
          <p:cNvPr id="12" name="Picture 11" descr="The image illustrates Vygotsky's Sociocultural Theory, depicting the Zones of Proximal Development, with areas categorizing tasks a child can do independently, with assistance, and beyond their current abilities.&#10;&#10;AI-generated content may be incorrect.">
            <a:extLst>
              <a:ext uri="{FF2B5EF4-FFF2-40B4-BE49-F238E27FC236}">
                <a16:creationId xmlns:a16="http://schemas.microsoft.com/office/drawing/2014/main" id="{F43D6083-90F8-0241-0E4B-F267E690DB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79411" y="1446479"/>
            <a:ext cx="4284133" cy="4284133"/>
          </a:xfrm>
          <a:prstGeom prst="rect">
            <a:avLst/>
          </a:prstGeom>
        </p:spPr>
      </p:pic>
    </p:spTree>
    <p:extLst>
      <p:ext uri="{BB962C8B-B14F-4D97-AF65-F5344CB8AC3E}">
        <p14:creationId xmlns:p14="http://schemas.microsoft.com/office/powerpoint/2010/main" val="35899049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5907F9F-B7D8-31B5-4D04-C631E24129BC}"/>
              </a:ext>
            </a:extLst>
          </p:cNvPr>
          <p:cNvSpPr txBox="1"/>
          <p:nvPr/>
        </p:nvSpPr>
        <p:spPr>
          <a:xfrm>
            <a:off x="469898" y="584200"/>
            <a:ext cx="6523567" cy="369332"/>
          </a:xfrm>
          <a:prstGeom prst="rect">
            <a:avLst/>
          </a:prstGeom>
          <a:noFill/>
        </p:spPr>
        <p:txBody>
          <a:bodyPr wrap="square" rtlCol="0">
            <a:spAutoFit/>
          </a:bodyPr>
          <a:lstStyle/>
          <a:p>
            <a:r>
              <a:rPr lang="en-GB" dirty="0">
                <a:solidFill>
                  <a:schemeClr val="accent1">
                    <a:lumMod val="75000"/>
                  </a:schemeClr>
                </a:solidFill>
              </a:rPr>
              <a:t>Why Vygotsky is Appropriate for Isaac </a:t>
            </a:r>
          </a:p>
        </p:txBody>
      </p:sp>
      <p:sp>
        <p:nvSpPr>
          <p:cNvPr id="3" name="TextBox 2">
            <a:extLst>
              <a:ext uri="{FF2B5EF4-FFF2-40B4-BE49-F238E27FC236}">
                <a16:creationId xmlns:a16="http://schemas.microsoft.com/office/drawing/2014/main" id="{33D1124E-72AB-CBCE-98C3-5CD6630074B7}"/>
              </a:ext>
            </a:extLst>
          </p:cNvPr>
          <p:cNvSpPr txBox="1"/>
          <p:nvPr/>
        </p:nvSpPr>
        <p:spPr>
          <a:xfrm>
            <a:off x="273048" y="1528232"/>
            <a:ext cx="5710768" cy="2585323"/>
          </a:xfrm>
          <a:prstGeom prst="rect">
            <a:avLst/>
          </a:prstGeom>
          <a:noFill/>
        </p:spPr>
        <p:txBody>
          <a:bodyPr wrap="square" rtlCol="0">
            <a:spAutoFit/>
          </a:bodyPr>
          <a:lstStyle/>
          <a:p>
            <a:pPr marL="285750" indent="-285750">
              <a:buClr>
                <a:schemeClr val="accent1">
                  <a:lumMod val="75000"/>
                </a:schemeClr>
              </a:buClr>
              <a:buFont typeface="Wingdings" panose="05000000000000000000" pitchFamily="2" charset="2"/>
              <a:buChar char="Ø"/>
            </a:pPr>
            <a:r>
              <a:rPr lang="en-GB" dirty="0"/>
              <a:t>Language develops through interaction </a:t>
            </a:r>
          </a:p>
          <a:p>
            <a:pPr marL="285750" indent="-285750">
              <a:buClr>
                <a:schemeClr val="accent1">
                  <a:lumMod val="75000"/>
                </a:schemeClr>
              </a:buClr>
              <a:buFont typeface="Wingdings" panose="05000000000000000000" pitchFamily="2" charset="2"/>
              <a:buChar char="Ø"/>
            </a:pPr>
            <a:r>
              <a:rPr lang="en-GB" dirty="0"/>
              <a:t>Isaac has experienced disrupted childcare</a:t>
            </a:r>
          </a:p>
          <a:p>
            <a:pPr marL="285750" indent="-285750">
              <a:buClr>
                <a:schemeClr val="accent1">
                  <a:lumMod val="75000"/>
                </a:schemeClr>
              </a:buClr>
              <a:buFont typeface="Wingdings" panose="05000000000000000000" pitchFamily="2" charset="2"/>
              <a:buChar char="Ø"/>
            </a:pPr>
            <a:r>
              <a:rPr lang="en-GB" dirty="0"/>
              <a:t>Limited opportunities for peer learning </a:t>
            </a:r>
          </a:p>
          <a:p>
            <a:pPr marL="285750" indent="-285750">
              <a:buClr>
                <a:schemeClr val="accent1">
                  <a:lumMod val="75000"/>
                </a:schemeClr>
              </a:buClr>
              <a:buFont typeface="Wingdings" panose="05000000000000000000" pitchFamily="2" charset="2"/>
              <a:buChar char="Ø"/>
            </a:pPr>
            <a:r>
              <a:rPr lang="en-GB" dirty="0"/>
              <a:t>Emotional insecurity affects participation </a:t>
            </a:r>
          </a:p>
          <a:p>
            <a:pPr marL="285750" indent="-285750">
              <a:buClr>
                <a:schemeClr val="accent1">
                  <a:lumMod val="75000"/>
                </a:schemeClr>
              </a:buClr>
              <a:buFont typeface="Wingdings" panose="05000000000000000000" pitchFamily="2" charset="2"/>
              <a:buChar char="Ø"/>
            </a:pPr>
            <a:r>
              <a:rPr lang="en-GB" dirty="0"/>
              <a:t>Adults can scaffold Isaac’s learning </a:t>
            </a:r>
          </a:p>
          <a:p>
            <a:pPr marL="285750" indent="-285750">
              <a:buClr>
                <a:schemeClr val="accent1">
                  <a:lumMod val="75000"/>
                </a:schemeClr>
              </a:buClr>
              <a:buFont typeface="Wingdings" panose="05000000000000000000" pitchFamily="2" charset="2"/>
              <a:buChar char="Ø"/>
            </a:pPr>
            <a:endParaRPr lang="en-GB" dirty="0"/>
          </a:p>
          <a:p>
            <a:pPr>
              <a:buClr>
                <a:schemeClr val="accent1">
                  <a:lumMod val="75000"/>
                </a:schemeClr>
              </a:buClr>
            </a:pPr>
            <a:r>
              <a:rPr lang="en-GB" dirty="0"/>
              <a:t>(Vygotsky,1978)</a:t>
            </a:r>
          </a:p>
          <a:p>
            <a:pPr marL="285750" indent="-285750">
              <a:buClr>
                <a:schemeClr val="accent1">
                  <a:lumMod val="75000"/>
                </a:schemeClr>
              </a:buClr>
              <a:buFont typeface="Wingdings" panose="05000000000000000000" pitchFamily="2" charset="2"/>
              <a:buChar char="Ø"/>
            </a:pPr>
            <a:endParaRPr lang="en-GB" dirty="0"/>
          </a:p>
          <a:p>
            <a:pPr>
              <a:buClr>
                <a:schemeClr val="accent1">
                  <a:lumMod val="75000"/>
                </a:schemeClr>
              </a:buClr>
            </a:pPr>
            <a:r>
              <a:rPr lang="en-GB" dirty="0"/>
              <a:t>(Berk and </a:t>
            </a:r>
            <a:r>
              <a:rPr lang="en-GB" dirty="0" err="1"/>
              <a:t>Winsler</a:t>
            </a:r>
            <a:r>
              <a:rPr lang="en-GB" dirty="0"/>
              <a:t> 1995</a:t>
            </a:r>
          </a:p>
        </p:txBody>
      </p:sp>
      <p:pic>
        <p:nvPicPr>
          <p:cNvPr id="5" name="Picture 4" descr="The diagram illustrates the stages of language development in children, including word combination (12-24 months), sentence formation (6-12 months), sound exploration (2-3 years), language mastery (0-6 months), and language mastery (3-5 years).&#10;&#10;AI-generated content may be incorrect.">
            <a:extLst>
              <a:ext uri="{FF2B5EF4-FFF2-40B4-BE49-F238E27FC236}">
                <a16:creationId xmlns:a16="http://schemas.microsoft.com/office/drawing/2014/main" id="{7760C86C-FC65-5270-5FFF-346F0D3A520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69996" y="1270000"/>
            <a:ext cx="4538488" cy="3028948"/>
          </a:xfrm>
          <a:prstGeom prst="rect">
            <a:avLst/>
          </a:prstGeom>
        </p:spPr>
      </p:pic>
    </p:spTree>
    <p:extLst>
      <p:ext uri="{BB962C8B-B14F-4D97-AF65-F5344CB8AC3E}">
        <p14:creationId xmlns:p14="http://schemas.microsoft.com/office/powerpoint/2010/main" val="38420968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46FC731-3CE1-9AF6-AFDB-7574BACFBE4A}"/>
              </a:ext>
            </a:extLst>
          </p:cNvPr>
          <p:cNvSpPr txBox="1"/>
          <p:nvPr/>
        </p:nvSpPr>
        <p:spPr>
          <a:xfrm>
            <a:off x="274320" y="452628"/>
            <a:ext cx="5541264" cy="369332"/>
          </a:xfrm>
          <a:prstGeom prst="rect">
            <a:avLst/>
          </a:prstGeom>
          <a:noFill/>
        </p:spPr>
        <p:txBody>
          <a:bodyPr wrap="square" rtlCol="0">
            <a:spAutoFit/>
          </a:bodyPr>
          <a:lstStyle/>
          <a:p>
            <a:r>
              <a:rPr lang="en-GB" dirty="0">
                <a:solidFill>
                  <a:schemeClr val="accent1">
                    <a:lumMod val="75000"/>
                  </a:schemeClr>
                </a:solidFill>
              </a:rPr>
              <a:t>Support plan and  Practical Strategies</a:t>
            </a:r>
          </a:p>
        </p:txBody>
      </p:sp>
      <p:sp>
        <p:nvSpPr>
          <p:cNvPr id="6" name="TextBox 5">
            <a:extLst>
              <a:ext uri="{FF2B5EF4-FFF2-40B4-BE49-F238E27FC236}">
                <a16:creationId xmlns:a16="http://schemas.microsoft.com/office/drawing/2014/main" id="{2017BA8E-E60B-0DB9-CF2D-F61C481636E5}"/>
              </a:ext>
            </a:extLst>
          </p:cNvPr>
          <p:cNvSpPr txBox="1"/>
          <p:nvPr/>
        </p:nvSpPr>
        <p:spPr>
          <a:xfrm>
            <a:off x="384048" y="1522476"/>
            <a:ext cx="5431536" cy="2308324"/>
          </a:xfrm>
          <a:prstGeom prst="rect">
            <a:avLst/>
          </a:prstGeom>
          <a:noFill/>
        </p:spPr>
        <p:txBody>
          <a:bodyPr wrap="square" rtlCol="0">
            <a:spAutoFit/>
          </a:bodyPr>
          <a:lstStyle/>
          <a:p>
            <a:pPr marL="285750" indent="-285750">
              <a:buClr>
                <a:schemeClr val="accent1">
                  <a:lumMod val="75000"/>
                </a:schemeClr>
              </a:buClr>
              <a:buFont typeface="Wingdings" panose="05000000000000000000" pitchFamily="2" charset="2"/>
              <a:buChar char="Ø"/>
            </a:pPr>
            <a:r>
              <a:rPr lang="en-GB" dirty="0"/>
              <a:t>Language –rich environment </a:t>
            </a:r>
          </a:p>
          <a:p>
            <a:pPr marL="285750" indent="-285750">
              <a:buClr>
                <a:schemeClr val="accent1">
                  <a:lumMod val="75000"/>
                </a:schemeClr>
              </a:buClr>
              <a:buFont typeface="Wingdings" panose="05000000000000000000" pitchFamily="2" charset="2"/>
              <a:buChar char="Ø"/>
            </a:pPr>
            <a:r>
              <a:rPr lang="en-GB" dirty="0"/>
              <a:t>Storytelling and singing </a:t>
            </a:r>
          </a:p>
          <a:p>
            <a:pPr marL="285750" indent="-285750">
              <a:buClr>
                <a:schemeClr val="accent1">
                  <a:lumMod val="75000"/>
                </a:schemeClr>
              </a:buClr>
              <a:buFont typeface="Wingdings" panose="05000000000000000000" pitchFamily="2" charset="2"/>
              <a:buChar char="Ø"/>
            </a:pPr>
            <a:r>
              <a:rPr lang="en-GB" dirty="0"/>
              <a:t>Play-based learning </a:t>
            </a:r>
          </a:p>
          <a:p>
            <a:pPr marL="285750" indent="-285750">
              <a:buClr>
                <a:schemeClr val="accent1">
                  <a:lumMod val="75000"/>
                </a:schemeClr>
              </a:buClr>
              <a:buFont typeface="Wingdings" panose="05000000000000000000" pitchFamily="2" charset="2"/>
              <a:buChar char="Ø"/>
            </a:pPr>
            <a:r>
              <a:rPr lang="en-GB" dirty="0"/>
              <a:t>Adult Scaffolding </a:t>
            </a:r>
          </a:p>
          <a:p>
            <a:pPr marL="285750" indent="-285750">
              <a:buClr>
                <a:schemeClr val="accent1">
                  <a:lumMod val="75000"/>
                </a:schemeClr>
              </a:buClr>
              <a:buFont typeface="Wingdings" panose="05000000000000000000" pitchFamily="2" charset="2"/>
              <a:buChar char="Ø"/>
            </a:pPr>
            <a:r>
              <a:rPr lang="en-GB" dirty="0"/>
              <a:t>Key person approach </a:t>
            </a:r>
          </a:p>
          <a:p>
            <a:pPr marL="285750" indent="-285750">
              <a:buClr>
                <a:schemeClr val="accent1">
                  <a:lumMod val="75000"/>
                </a:schemeClr>
              </a:buClr>
              <a:buFont typeface="Wingdings" panose="05000000000000000000" pitchFamily="2" charset="2"/>
              <a:buChar char="Ø"/>
            </a:pPr>
            <a:r>
              <a:rPr lang="en-GB" dirty="0"/>
              <a:t>Emotional regulation activities </a:t>
            </a:r>
          </a:p>
          <a:p>
            <a:pPr marL="285750" indent="-285750">
              <a:buClr>
                <a:schemeClr val="accent1">
                  <a:lumMod val="75000"/>
                </a:schemeClr>
              </a:buClr>
              <a:buFont typeface="Wingdings" panose="05000000000000000000" pitchFamily="2" charset="2"/>
              <a:buChar char="Ø"/>
            </a:pPr>
            <a:r>
              <a:rPr lang="en-GB" dirty="0"/>
              <a:t>Visual routines </a:t>
            </a:r>
          </a:p>
          <a:p>
            <a:pPr marL="285750" indent="-285750">
              <a:buClr>
                <a:schemeClr val="accent1">
                  <a:lumMod val="75000"/>
                </a:schemeClr>
              </a:buClr>
              <a:buFont typeface="Wingdings" panose="05000000000000000000" pitchFamily="2" charset="2"/>
              <a:buChar char="Ø"/>
            </a:pPr>
            <a:r>
              <a:rPr lang="en-GB" dirty="0"/>
              <a:t>Parent support </a:t>
            </a:r>
          </a:p>
        </p:txBody>
      </p:sp>
      <p:sp>
        <p:nvSpPr>
          <p:cNvPr id="8" name="TextBox 7">
            <a:extLst>
              <a:ext uri="{FF2B5EF4-FFF2-40B4-BE49-F238E27FC236}">
                <a16:creationId xmlns:a16="http://schemas.microsoft.com/office/drawing/2014/main" id="{3A8D9946-BD00-F951-3860-719997008E08}"/>
              </a:ext>
            </a:extLst>
          </p:cNvPr>
          <p:cNvSpPr txBox="1"/>
          <p:nvPr/>
        </p:nvSpPr>
        <p:spPr>
          <a:xfrm>
            <a:off x="448056" y="4074116"/>
            <a:ext cx="4754880" cy="1477328"/>
          </a:xfrm>
          <a:prstGeom prst="rect">
            <a:avLst/>
          </a:prstGeom>
          <a:noFill/>
        </p:spPr>
        <p:txBody>
          <a:bodyPr wrap="square" rtlCol="0">
            <a:spAutoFit/>
          </a:bodyPr>
          <a:lstStyle/>
          <a:p>
            <a:r>
              <a:rPr lang="en-GB" dirty="0"/>
              <a:t>(Department for Education ,2024)</a:t>
            </a:r>
          </a:p>
          <a:p>
            <a:endParaRPr lang="en-GB" dirty="0"/>
          </a:p>
          <a:p>
            <a:r>
              <a:rPr lang="en-GB" dirty="0"/>
              <a:t>(Vygotsky,1978)</a:t>
            </a:r>
          </a:p>
          <a:p>
            <a:endParaRPr lang="en-GB" dirty="0"/>
          </a:p>
          <a:p>
            <a:r>
              <a:rPr lang="en-GB" dirty="0"/>
              <a:t>(Berks and Winsler,1995)</a:t>
            </a:r>
          </a:p>
        </p:txBody>
      </p:sp>
      <p:pic>
        <p:nvPicPr>
          <p:cNvPr id="10" name="Picture 9" descr="The image illustrates Vygotsky's principles of social language interaction as a tool for cognitive learning development, emphasizing cultural scaffolding's influence on the Zone of Proximal Development.&#10;&#10;AI-generated content may be incorrect.">
            <a:extLst>
              <a:ext uri="{FF2B5EF4-FFF2-40B4-BE49-F238E27FC236}">
                <a16:creationId xmlns:a16="http://schemas.microsoft.com/office/drawing/2014/main" id="{D62A1671-58A0-2872-FDE2-6E76356DCC8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02452" y="2163376"/>
            <a:ext cx="5431536" cy="2715768"/>
          </a:xfrm>
          <a:prstGeom prst="rect">
            <a:avLst/>
          </a:prstGeom>
        </p:spPr>
      </p:pic>
    </p:spTree>
    <p:extLst>
      <p:ext uri="{BB962C8B-B14F-4D97-AF65-F5344CB8AC3E}">
        <p14:creationId xmlns:p14="http://schemas.microsoft.com/office/powerpoint/2010/main" val="5021637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B92A897-F5A6-2C51-1FFF-CE8B9A8DC971}"/>
              </a:ext>
            </a:extLst>
          </p:cNvPr>
          <p:cNvSpPr txBox="1"/>
          <p:nvPr/>
        </p:nvSpPr>
        <p:spPr>
          <a:xfrm>
            <a:off x="313267" y="249767"/>
            <a:ext cx="5956301" cy="369332"/>
          </a:xfrm>
          <a:prstGeom prst="rect">
            <a:avLst/>
          </a:prstGeom>
          <a:noFill/>
        </p:spPr>
        <p:txBody>
          <a:bodyPr wrap="square" rtlCol="0">
            <a:spAutoFit/>
          </a:bodyPr>
          <a:lstStyle/>
          <a:p>
            <a:r>
              <a:rPr lang="en-GB" dirty="0">
                <a:solidFill>
                  <a:schemeClr val="accent1">
                    <a:lumMod val="75000"/>
                  </a:schemeClr>
                </a:solidFill>
              </a:rPr>
              <a:t>Applying the theory to Isaac Language </a:t>
            </a:r>
          </a:p>
        </p:txBody>
      </p:sp>
      <p:sp>
        <p:nvSpPr>
          <p:cNvPr id="6" name="TextBox 5">
            <a:extLst>
              <a:ext uri="{FF2B5EF4-FFF2-40B4-BE49-F238E27FC236}">
                <a16:creationId xmlns:a16="http://schemas.microsoft.com/office/drawing/2014/main" id="{BA36D148-D3DA-50B0-74C1-DEC4A192B013}"/>
              </a:ext>
            </a:extLst>
          </p:cNvPr>
          <p:cNvSpPr txBox="1"/>
          <p:nvPr/>
        </p:nvSpPr>
        <p:spPr>
          <a:xfrm>
            <a:off x="143934" y="988357"/>
            <a:ext cx="6874933" cy="4209217"/>
          </a:xfrm>
          <a:prstGeom prst="rect">
            <a:avLst/>
          </a:prstGeom>
          <a:noFill/>
        </p:spPr>
        <p:txBody>
          <a:bodyPr wrap="square" rtlCol="0">
            <a:spAutoFit/>
          </a:bodyPr>
          <a:lstStyle/>
          <a:p>
            <a:pPr marL="285750" indent="-285750">
              <a:buClr>
                <a:schemeClr val="accent1">
                  <a:lumMod val="75000"/>
                </a:schemeClr>
              </a:buClr>
              <a:buFont typeface="Wingdings" panose="05000000000000000000" pitchFamily="2" charset="2"/>
              <a:buChar char="Ø"/>
            </a:pPr>
            <a:r>
              <a:rPr lang="en-GB" dirty="0"/>
              <a:t>Delayed speech may result from reduced interaction </a:t>
            </a:r>
          </a:p>
          <a:p>
            <a:pPr marL="285750" indent="-285750">
              <a:buClr>
                <a:schemeClr val="accent1">
                  <a:lumMod val="75000"/>
                </a:schemeClr>
              </a:buClr>
              <a:buFont typeface="Wingdings" panose="05000000000000000000" pitchFamily="2" charset="2"/>
              <a:buChar char="Ø"/>
            </a:pPr>
            <a:endParaRPr lang="en-GB" dirty="0"/>
          </a:p>
          <a:p>
            <a:pPr>
              <a:buClr>
                <a:schemeClr val="accent1">
                  <a:lumMod val="75000"/>
                </a:schemeClr>
              </a:buClr>
            </a:pPr>
            <a:r>
              <a:rPr lang="en-GB" dirty="0"/>
              <a:t>Social Development </a:t>
            </a:r>
          </a:p>
          <a:p>
            <a:pPr marL="285750" indent="-285750">
              <a:buClr>
                <a:schemeClr val="accent1">
                  <a:lumMod val="75000"/>
                </a:schemeClr>
              </a:buClr>
              <a:buFont typeface="Wingdings" panose="05000000000000000000" pitchFamily="2" charset="2"/>
              <a:buChar char="Ø"/>
            </a:pPr>
            <a:endParaRPr lang="en-GB" dirty="0"/>
          </a:p>
          <a:p>
            <a:pPr marL="285750" indent="-285750">
              <a:buClr>
                <a:schemeClr val="accent1">
                  <a:lumMod val="75000"/>
                </a:schemeClr>
              </a:buClr>
              <a:buFont typeface="Wingdings" panose="05000000000000000000" pitchFamily="2" charset="2"/>
              <a:buChar char="Ø"/>
            </a:pPr>
            <a:r>
              <a:rPr lang="en-GB" dirty="0"/>
              <a:t>Difficulty joining peers limits learning </a:t>
            </a:r>
          </a:p>
          <a:p>
            <a:pPr>
              <a:buClr>
                <a:schemeClr val="accent1">
                  <a:lumMod val="75000"/>
                </a:schemeClr>
              </a:buClr>
            </a:pPr>
            <a:endParaRPr lang="en-GB" dirty="0"/>
          </a:p>
          <a:p>
            <a:pPr>
              <a:buClr>
                <a:schemeClr val="accent1">
                  <a:lumMod val="75000"/>
                </a:schemeClr>
              </a:buClr>
            </a:pPr>
            <a:endParaRPr lang="en-GB" dirty="0"/>
          </a:p>
          <a:p>
            <a:pPr>
              <a:buClr>
                <a:schemeClr val="accent1">
                  <a:lumMod val="75000"/>
                </a:schemeClr>
              </a:buClr>
            </a:pPr>
            <a:r>
              <a:rPr lang="en-GB" b="1" dirty="0"/>
              <a:t>Emotional Development </a:t>
            </a:r>
          </a:p>
          <a:p>
            <a:pPr marL="285750" indent="-285750">
              <a:buClr>
                <a:schemeClr val="accent1">
                  <a:lumMod val="75000"/>
                </a:schemeClr>
              </a:buClr>
              <a:buFont typeface="Wingdings" panose="05000000000000000000" pitchFamily="2" charset="2"/>
              <a:buChar char="Ø"/>
            </a:pPr>
            <a:endParaRPr lang="en-GB" dirty="0"/>
          </a:p>
          <a:p>
            <a:pPr marL="285750" indent="-285750">
              <a:buClr>
                <a:schemeClr val="accent1">
                  <a:lumMod val="75000"/>
                </a:schemeClr>
              </a:buClr>
              <a:buFont typeface="Wingdings" panose="05000000000000000000" pitchFamily="2" charset="2"/>
              <a:buChar char="Ø"/>
            </a:pPr>
            <a:r>
              <a:rPr lang="en-GB" dirty="0"/>
              <a:t>Mother’s depression may affect sensitive interaction </a:t>
            </a:r>
          </a:p>
          <a:p>
            <a:pPr marL="285750" indent="-285750">
              <a:buClr>
                <a:schemeClr val="accent1">
                  <a:lumMod val="75000"/>
                </a:schemeClr>
              </a:buClr>
              <a:buFont typeface="Wingdings" panose="05000000000000000000" pitchFamily="2" charset="2"/>
              <a:buChar char="Ø"/>
            </a:pPr>
            <a:r>
              <a:rPr lang="en-GB" dirty="0"/>
              <a:t>Separation anxiety reduces confidence </a:t>
            </a:r>
          </a:p>
          <a:p>
            <a:pPr marL="285750" indent="-285750">
              <a:buClr>
                <a:schemeClr val="accent1">
                  <a:lumMod val="75000"/>
                </a:schemeClr>
              </a:buClr>
              <a:buFont typeface="Wingdings" panose="05000000000000000000" pitchFamily="2" charset="2"/>
              <a:buChar char="Ø"/>
            </a:pPr>
            <a:endParaRPr lang="en-GB" dirty="0"/>
          </a:p>
          <a:p>
            <a:pPr>
              <a:buClr>
                <a:schemeClr val="accent1">
                  <a:lumMod val="75000"/>
                </a:schemeClr>
              </a:buClr>
            </a:pPr>
            <a:r>
              <a:rPr lang="en-GB" b="1" dirty="0"/>
              <a:t>Wellbeing</a:t>
            </a:r>
            <a:r>
              <a:rPr lang="en-GB" dirty="0"/>
              <a:t> </a:t>
            </a:r>
          </a:p>
          <a:p>
            <a:pPr marL="285750" indent="-285750">
              <a:buClr>
                <a:schemeClr val="accent1">
                  <a:lumMod val="75000"/>
                </a:schemeClr>
              </a:buClr>
              <a:buFont typeface="Wingdings" panose="05000000000000000000" pitchFamily="2" charset="2"/>
              <a:buChar char="Ø"/>
            </a:pPr>
            <a:endParaRPr lang="en-GB" dirty="0"/>
          </a:p>
          <a:p>
            <a:pPr marL="285750" indent="-285750">
              <a:buClr>
                <a:schemeClr val="accent1">
                  <a:lumMod val="75000"/>
                </a:schemeClr>
              </a:buClr>
              <a:buFont typeface="Wingdings" panose="05000000000000000000" pitchFamily="2" charset="2"/>
              <a:buChar char="Ø"/>
            </a:pPr>
            <a:r>
              <a:rPr lang="en-GB" dirty="0"/>
              <a:t>Frequent changes have interrupted stable relationships </a:t>
            </a:r>
          </a:p>
        </p:txBody>
      </p:sp>
      <p:sp>
        <p:nvSpPr>
          <p:cNvPr id="10" name="TextBox 9">
            <a:extLst>
              <a:ext uri="{FF2B5EF4-FFF2-40B4-BE49-F238E27FC236}">
                <a16:creationId xmlns:a16="http://schemas.microsoft.com/office/drawing/2014/main" id="{3F4B03F4-DBD1-51A6-3A4B-AC724DCA6E5A}"/>
              </a:ext>
            </a:extLst>
          </p:cNvPr>
          <p:cNvSpPr txBox="1"/>
          <p:nvPr/>
        </p:nvSpPr>
        <p:spPr>
          <a:xfrm>
            <a:off x="313266" y="5269478"/>
            <a:ext cx="5782733" cy="1200329"/>
          </a:xfrm>
          <a:prstGeom prst="rect">
            <a:avLst/>
          </a:prstGeom>
          <a:noFill/>
        </p:spPr>
        <p:txBody>
          <a:bodyPr wrap="square" rtlCol="0">
            <a:spAutoFit/>
          </a:bodyPr>
          <a:lstStyle/>
          <a:p>
            <a:r>
              <a:rPr lang="en-GB" dirty="0"/>
              <a:t>(Vygotsky,1978)</a:t>
            </a:r>
          </a:p>
          <a:p>
            <a:endParaRPr lang="en-GB" dirty="0"/>
          </a:p>
          <a:p>
            <a:r>
              <a:rPr lang="en-GB" dirty="0"/>
              <a:t>(Nice, 2020)</a:t>
            </a:r>
          </a:p>
          <a:p>
            <a:r>
              <a:rPr lang="en-GB" dirty="0"/>
              <a:t>(Bowlby,1969)</a:t>
            </a:r>
          </a:p>
        </p:txBody>
      </p:sp>
      <p:pic>
        <p:nvPicPr>
          <p:cNvPr id="12" name="Picture 11" descr="The image depicts a scene illustrating various symptoms of Separation Anxiety Disorder, including reluctance to leave places, excessive worry, stomach issues, nightmares, fear of being alone, and other distressing behaviors.&#10;&#10;AI-generated content may be incorrect.">
            <a:extLst>
              <a:ext uri="{FF2B5EF4-FFF2-40B4-BE49-F238E27FC236}">
                <a16:creationId xmlns:a16="http://schemas.microsoft.com/office/drawing/2014/main" id="{C6EC9F55-2020-DA66-8795-4535ADF1828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62299" y="1660425"/>
            <a:ext cx="3568463" cy="2378975"/>
          </a:xfrm>
          <a:prstGeom prst="rect">
            <a:avLst/>
          </a:prstGeom>
        </p:spPr>
      </p:pic>
    </p:spTree>
    <p:extLst>
      <p:ext uri="{BB962C8B-B14F-4D97-AF65-F5344CB8AC3E}">
        <p14:creationId xmlns:p14="http://schemas.microsoft.com/office/powerpoint/2010/main" val="4097204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45379-182D-1684-C973-49396B62D5AA}"/>
              </a:ext>
            </a:extLst>
          </p:cNvPr>
          <p:cNvSpPr>
            <a:spLocks noGrp="1"/>
          </p:cNvSpPr>
          <p:nvPr>
            <p:ph type="title"/>
          </p:nvPr>
        </p:nvSpPr>
        <p:spPr>
          <a:xfrm>
            <a:off x="1436286" y="236285"/>
            <a:ext cx="8596668" cy="1320800"/>
          </a:xfrm>
        </p:spPr>
        <p:txBody>
          <a:bodyPr/>
          <a:lstStyle/>
          <a:p>
            <a:r>
              <a:rPr lang="en-GB" dirty="0">
                <a:solidFill>
                  <a:schemeClr val="accent1">
                    <a:lumMod val="75000"/>
                  </a:schemeClr>
                </a:solidFill>
              </a:rPr>
              <a:t>Multi-Agency Working </a:t>
            </a:r>
          </a:p>
        </p:txBody>
      </p:sp>
      <p:sp>
        <p:nvSpPr>
          <p:cNvPr id="3" name="Content Placeholder 2">
            <a:extLst>
              <a:ext uri="{FF2B5EF4-FFF2-40B4-BE49-F238E27FC236}">
                <a16:creationId xmlns:a16="http://schemas.microsoft.com/office/drawing/2014/main" id="{064E4E96-3F09-06DF-33CE-8B9C60B77D46}"/>
              </a:ext>
            </a:extLst>
          </p:cNvPr>
          <p:cNvSpPr>
            <a:spLocks noGrp="1"/>
          </p:cNvSpPr>
          <p:nvPr>
            <p:ph idx="1"/>
          </p:nvPr>
        </p:nvSpPr>
        <p:spPr>
          <a:xfrm>
            <a:off x="503598" y="1048718"/>
            <a:ext cx="8596668" cy="3880773"/>
          </a:xfrm>
        </p:spPr>
        <p:txBody>
          <a:bodyPr/>
          <a:lstStyle/>
          <a:p>
            <a:pPr marL="0" indent="0">
              <a:buNone/>
            </a:pPr>
            <a:r>
              <a:rPr lang="en-GB" b="1" dirty="0"/>
              <a:t>Professionals involved:</a:t>
            </a:r>
          </a:p>
          <a:p>
            <a:pPr marL="0" indent="0">
              <a:buNone/>
            </a:pPr>
            <a:endParaRPr lang="en-GB" dirty="0"/>
          </a:p>
          <a:p>
            <a:r>
              <a:rPr lang="en-GB" dirty="0"/>
              <a:t>Early Years Support Worker </a:t>
            </a:r>
          </a:p>
          <a:p>
            <a:r>
              <a:rPr lang="en-GB" dirty="0"/>
              <a:t>Speech and Language Therapist </a:t>
            </a:r>
          </a:p>
          <a:p>
            <a:r>
              <a:rPr lang="en-GB" dirty="0"/>
              <a:t>Health Visitors </a:t>
            </a:r>
          </a:p>
          <a:p>
            <a:r>
              <a:rPr lang="en-GB" dirty="0"/>
              <a:t>Educational Psychologist </a:t>
            </a:r>
          </a:p>
          <a:p>
            <a:r>
              <a:rPr lang="en-GB" dirty="0"/>
              <a:t>GP</a:t>
            </a:r>
          </a:p>
          <a:p>
            <a:r>
              <a:rPr lang="en-GB" dirty="0"/>
              <a:t>Family Support Worker </a:t>
            </a:r>
          </a:p>
          <a:p>
            <a:pPr marL="0" indent="0">
              <a:buNone/>
            </a:pPr>
            <a:endParaRPr lang="en-GB" dirty="0"/>
          </a:p>
          <a:p>
            <a:endParaRPr lang="en-GB" dirty="0"/>
          </a:p>
          <a:p>
            <a:pPr marL="0" indent="0">
              <a:buNone/>
            </a:pPr>
            <a:endParaRPr lang="en-GB" dirty="0"/>
          </a:p>
        </p:txBody>
      </p:sp>
      <p:sp>
        <p:nvSpPr>
          <p:cNvPr id="5" name="TextBox 4">
            <a:extLst>
              <a:ext uri="{FF2B5EF4-FFF2-40B4-BE49-F238E27FC236}">
                <a16:creationId xmlns:a16="http://schemas.microsoft.com/office/drawing/2014/main" id="{97EC1DD2-BBF1-4EC7-7BC3-68273EDD24B4}"/>
              </a:ext>
            </a:extLst>
          </p:cNvPr>
          <p:cNvSpPr txBox="1"/>
          <p:nvPr/>
        </p:nvSpPr>
        <p:spPr>
          <a:xfrm>
            <a:off x="421302" y="4347972"/>
            <a:ext cx="4050114" cy="369332"/>
          </a:xfrm>
          <a:prstGeom prst="rect">
            <a:avLst/>
          </a:prstGeom>
          <a:noFill/>
        </p:spPr>
        <p:txBody>
          <a:bodyPr wrap="square" rtlCol="0">
            <a:spAutoFit/>
          </a:bodyPr>
          <a:lstStyle/>
          <a:p>
            <a:r>
              <a:rPr lang="en-GB" dirty="0">
                <a:solidFill>
                  <a:schemeClr val="accent1">
                    <a:lumMod val="75000"/>
                  </a:schemeClr>
                </a:solidFill>
              </a:rPr>
              <a:t>Parent Support </a:t>
            </a:r>
          </a:p>
        </p:txBody>
      </p:sp>
      <p:sp>
        <p:nvSpPr>
          <p:cNvPr id="7" name="TextBox 6">
            <a:extLst>
              <a:ext uri="{FF2B5EF4-FFF2-40B4-BE49-F238E27FC236}">
                <a16:creationId xmlns:a16="http://schemas.microsoft.com/office/drawing/2014/main" id="{82905578-302D-0EB3-F7FC-6DB1EDFD7069}"/>
              </a:ext>
            </a:extLst>
          </p:cNvPr>
          <p:cNvSpPr txBox="1"/>
          <p:nvPr/>
        </p:nvSpPr>
        <p:spPr>
          <a:xfrm>
            <a:off x="503598" y="4790456"/>
            <a:ext cx="6555570" cy="2308324"/>
          </a:xfrm>
          <a:prstGeom prst="rect">
            <a:avLst/>
          </a:prstGeom>
          <a:noFill/>
        </p:spPr>
        <p:txBody>
          <a:bodyPr wrap="square" rtlCol="0">
            <a:spAutoFit/>
          </a:bodyPr>
          <a:lstStyle/>
          <a:p>
            <a:pPr marL="285750" indent="-285750">
              <a:buClr>
                <a:schemeClr val="accent1">
                  <a:lumMod val="75000"/>
                </a:schemeClr>
              </a:buClr>
              <a:buFont typeface="Wingdings" panose="05000000000000000000" pitchFamily="2" charset="2"/>
              <a:buChar char="Ø"/>
            </a:pPr>
            <a:r>
              <a:rPr lang="en-GB" dirty="0"/>
              <a:t>Parenting programmes</a:t>
            </a:r>
          </a:p>
          <a:p>
            <a:pPr marL="285750" indent="-285750">
              <a:buClr>
                <a:schemeClr val="accent1">
                  <a:lumMod val="75000"/>
                </a:schemeClr>
              </a:buClr>
              <a:buFont typeface="Wingdings" panose="05000000000000000000" pitchFamily="2" charset="2"/>
              <a:buChar char="Ø"/>
            </a:pPr>
            <a:r>
              <a:rPr lang="en-GB" dirty="0"/>
              <a:t>Mental health services </a:t>
            </a:r>
          </a:p>
          <a:p>
            <a:pPr marL="285750" indent="-285750">
              <a:buClr>
                <a:schemeClr val="accent1">
                  <a:lumMod val="75000"/>
                </a:schemeClr>
              </a:buClr>
              <a:buFont typeface="Wingdings" panose="05000000000000000000" pitchFamily="2" charset="2"/>
              <a:buChar char="Ø"/>
            </a:pPr>
            <a:r>
              <a:rPr lang="en-GB" dirty="0"/>
              <a:t>Home learning activities </a:t>
            </a:r>
          </a:p>
          <a:p>
            <a:pPr marL="285750" indent="-285750">
              <a:buClr>
                <a:schemeClr val="accent1">
                  <a:lumMod val="75000"/>
                </a:schemeClr>
              </a:buClr>
              <a:buFont typeface="Wingdings" panose="05000000000000000000" pitchFamily="2" charset="2"/>
              <a:buChar char="Ø"/>
            </a:pPr>
            <a:endParaRPr lang="en-GB" dirty="0"/>
          </a:p>
          <a:p>
            <a:pPr>
              <a:buClr>
                <a:schemeClr val="accent1">
                  <a:lumMod val="75000"/>
                </a:schemeClr>
              </a:buClr>
            </a:pPr>
            <a:r>
              <a:rPr lang="en-GB" dirty="0"/>
              <a:t>(Department for Education ,2024)</a:t>
            </a:r>
          </a:p>
          <a:p>
            <a:pPr>
              <a:buClr>
                <a:schemeClr val="accent1">
                  <a:lumMod val="75000"/>
                </a:schemeClr>
              </a:buClr>
            </a:pPr>
            <a:endParaRPr lang="en-GB" dirty="0"/>
          </a:p>
          <a:p>
            <a:pPr>
              <a:buClr>
                <a:schemeClr val="accent1">
                  <a:lumMod val="75000"/>
                </a:schemeClr>
              </a:buClr>
            </a:pPr>
            <a:r>
              <a:rPr lang="en-GB" dirty="0"/>
              <a:t>(NICE, 2020 )</a:t>
            </a:r>
          </a:p>
          <a:p>
            <a:pPr marL="285750" indent="-285750">
              <a:buClr>
                <a:schemeClr val="accent1">
                  <a:lumMod val="75000"/>
                </a:schemeClr>
              </a:buClr>
              <a:buFont typeface="Wingdings" panose="05000000000000000000" pitchFamily="2" charset="2"/>
              <a:buChar char="Ø"/>
            </a:pPr>
            <a:endParaRPr lang="en-GB" dirty="0"/>
          </a:p>
        </p:txBody>
      </p:sp>
      <p:pic>
        <p:nvPicPr>
          <p:cNvPr id="9" name="Picture 8" descr="A person is engaged in an educational activity with a group of children, who are drawing and coloring together at a table filled with art supplies.&#10;&#10;AI-generated content may be incorrect.">
            <a:extLst>
              <a:ext uri="{FF2B5EF4-FFF2-40B4-BE49-F238E27FC236}">
                <a16:creationId xmlns:a16="http://schemas.microsoft.com/office/drawing/2014/main" id="{DCB1369A-184F-3C13-42DE-F2E65754EDD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97865" y="2061345"/>
            <a:ext cx="4329738" cy="2941298"/>
          </a:xfrm>
          <a:prstGeom prst="rect">
            <a:avLst/>
          </a:prstGeom>
        </p:spPr>
      </p:pic>
    </p:spTree>
    <p:extLst>
      <p:ext uri="{BB962C8B-B14F-4D97-AF65-F5344CB8AC3E}">
        <p14:creationId xmlns:p14="http://schemas.microsoft.com/office/powerpoint/2010/main" val="6275857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3655080-2CD8-0E09-CBB7-BE296AECC4CB}"/>
              </a:ext>
            </a:extLst>
          </p:cNvPr>
          <p:cNvSpPr txBox="1"/>
          <p:nvPr/>
        </p:nvSpPr>
        <p:spPr>
          <a:xfrm>
            <a:off x="1164166" y="173566"/>
            <a:ext cx="6455834" cy="369332"/>
          </a:xfrm>
          <a:prstGeom prst="rect">
            <a:avLst/>
          </a:prstGeom>
          <a:noFill/>
        </p:spPr>
        <p:txBody>
          <a:bodyPr wrap="square" rtlCol="0">
            <a:spAutoFit/>
          </a:bodyPr>
          <a:lstStyle/>
          <a:p>
            <a:r>
              <a:rPr lang="en-GB" dirty="0">
                <a:solidFill>
                  <a:schemeClr val="accent1">
                    <a:lumMod val="75000"/>
                  </a:schemeClr>
                </a:solidFill>
              </a:rPr>
              <a:t>Nature and Nurture </a:t>
            </a:r>
          </a:p>
        </p:txBody>
      </p:sp>
      <p:sp>
        <p:nvSpPr>
          <p:cNvPr id="3" name="TextBox 2">
            <a:extLst>
              <a:ext uri="{FF2B5EF4-FFF2-40B4-BE49-F238E27FC236}">
                <a16:creationId xmlns:a16="http://schemas.microsoft.com/office/drawing/2014/main" id="{3533A369-D3E5-0115-2C10-4A5F818CFBC9}"/>
              </a:ext>
            </a:extLst>
          </p:cNvPr>
          <p:cNvSpPr txBox="1"/>
          <p:nvPr/>
        </p:nvSpPr>
        <p:spPr>
          <a:xfrm>
            <a:off x="127000" y="791632"/>
            <a:ext cx="5092700" cy="369332"/>
          </a:xfrm>
          <a:prstGeom prst="rect">
            <a:avLst/>
          </a:prstGeom>
          <a:noFill/>
        </p:spPr>
        <p:txBody>
          <a:bodyPr wrap="square" rtlCol="0">
            <a:spAutoFit/>
          </a:bodyPr>
          <a:lstStyle/>
          <a:p>
            <a:pPr>
              <a:buClr>
                <a:schemeClr val="accent1">
                  <a:lumMod val="75000"/>
                </a:schemeClr>
              </a:buClr>
            </a:pPr>
            <a:r>
              <a:rPr lang="en-GB" dirty="0">
                <a:solidFill>
                  <a:schemeClr val="accent1">
                    <a:lumMod val="75000"/>
                  </a:schemeClr>
                </a:solidFill>
              </a:rPr>
              <a:t>Nature </a:t>
            </a:r>
          </a:p>
        </p:txBody>
      </p:sp>
      <p:sp>
        <p:nvSpPr>
          <p:cNvPr id="4" name="TextBox 3">
            <a:extLst>
              <a:ext uri="{FF2B5EF4-FFF2-40B4-BE49-F238E27FC236}">
                <a16:creationId xmlns:a16="http://schemas.microsoft.com/office/drawing/2014/main" id="{C5D907BD-B3AD-9604-A0E6-97C1020F9BC1}"/>
              </a:ext>
            </a:extLst>
          </p:cNvPr>
          <p:cNvSpPr txBox="1"/>
          <p:nvPr/>
        </p:nvSpPr>
        <p:spPr>
          <a:xfrm>
            <a:off x="127000" y="1341966"/>
            <a:ext cx="5740400" cy="923330"/>
          </a:xfrm>
          <a:prstGeom prst="rect">
            <a:avLst/>
          </a:prstGeom>
          <a:noFill/>
        </p:spPr>
        <p:txBody>
          <a:bodyPr wrap="square" rtlCol="0">
            <a:spAutoFit/>
          </a:bodyPr>
          <a:lstStyle/>
          <a:p>
            <a:pPr marL="285750" indent="-285750">
              <a:buClr>
                <a:schemeClr val="accent1">
                  <a:lumMod val="75000"/>
                </a:schemeClr>
              </a:buClr>
              <a:buFont typeface="Wingdings" panose="05000000000000000000" pitchFamily="2" charset="2"/>
              <a:buChar char="Ø"/>
            </a:pPr>
            <a:r>
              <a:rPr lang="en-GB" dirty="0"/>
              <a:t>Brain development </a:t>
            </a:r>
          </a:p>
          <a:p>
            <a:pPr marL="285750" indent="-285750">
              <a:buClr>
                <a:schemeClr val="accent1">
                  <a:lumMod val="75000"/>
                </a:schemeClr>
              </a:buClr>
              <a:buFont typeface="Wingdings" panose="05000000000000000000" pitchFamily="2" charset="2"/>
              <a:buChar char="Ø"/>
            </a:pPr>
            <a:r>
              <a:rPr lang="en-GB" dirty="0"/>
              <a:t>Temperament </a:t>
            </a:r>
          </a:p>
          <a:p>
            <a:pPr marL="285750" indent="-285750">
              <a:buClr>
                <a:schemeClr val="accent1">
                  <a:lumMod val="75000"/>
                </a:schemeClr>
              </a:buClr>
              <a:buFont typeface="Wingdings" panose="05000000000000000000" pitchFamily="2" charset="2"/>
              <a:buChar char="Ø"/>
            </a:pPr>
            <a:r>
              <a:rPr lang="en-GB" dirty="0"/>
              <a:t>Biological sensitivity </a:t>
            </a:r>
          </a:p>
        </p:txBody>
      </p:sp>
      <p:sp>
        <p:nvSpPr>
          <p:cNvPr id="10" name="TextBox 9">
            <a:extLst>
              <a:ext uri="{FF2B5EF4-FFF2-40B4-BE49-F238E27FC236}">
                <a16:creationId xmlns:a16="http://schemas.microsoft.com/office/drawing/2014/main" id="{E4DCACC5-12B8-A42B-ACA8-72A816AED9A3}"/>
              </a:ext>
            </a:extLst>
          </p:cNvPr>
          <p:cNvSpPr txBox="1"/>
          <p:nvPr/>
        </p:nvSpPr>
        <p:spPr>
          <a:xfrm>
            <a:off x="126999" y="2358430"/>
            <a:ext cx="4512733" cy="369332"/>
          </a:xfrm>
          <a:prstGeom prst="rect">
            <a:avLst/>
          </a:prstGeom>
          <a:noFill/>
        </p:spPr>
        <p:txBody>
          <a:bodyPr wrap="square" rtlCol="0">
            <a:spAutoFit/>
          </a:bodyPr>
          <a:lstStyle/>
          <a:p>
            <a:r>
              <a:rPr lang="en-GB" dirty="0">
                <a:solidFill>
                  <a:schemeClr val="accent1">
                    <a:lumMod val="75000"/>
                  </a:schemeClr>
                </a:solidFill>
              </a:rPr>
              <a:t>Nurture</a:t>
            </a:r>
          </a:p>
        </p:txBody>
      </p:sp>
      <p:sp>
        <p:nvSpPr>
          <p:cNvPr id="11" name="TextBox 10">
            <a:extLst>
              <a:ext uri="{FF2B5EF4-FFF2-40B4-BE49-F238E27FC236}">
                <a16:creationId xmlns:a16="http://schemas.microsoft.com/office/drawing/2014/main" id="{86A32D2B-096A-0F6D-8E5C-4894852E6C39}"/>
              </a:ext>
            </a:extLst>
          </p:cNvPr>
          <p:cNvSpPr txBox="1"/>
          <p:nvPr/>
        </p:nvSpPr>
        <p:spPr>
          <a:xfrm>
            <a:off x="126999" y="2820896"/>
            <a:ext cx="5266268" cy="1477328"/>
          </a:xfrm>
          <a:prstGeom prst="rect">
            <a:avLst/>
          </a:prstGeom>
          <a:noFill/>
        </p:spPr>
        <p:txBody>
          <a:bodyPr wrap="square" rtlCol="0">
            <a:spAutoFit/>
          </a:bodyPr>
          <a:lstStyle/>
          <a:p>
            <a:pPr marL="285750" indent="-285750">
              <a:buClr>
                <a:schemeClr val="accent1">
                  <a:lumMod val="75000"/>
                </a:schemeClr>
              </a:buClr>
              <a:buFont typeface="Wingdings" panose="05000000000000000000" pitchFamily="2" charset="2"/>
              <a:buChar char="Ø"/>
            </a:pPr>
            <a:r>
              <a:rPr lang="en-GB" dirty="0"/>
              <a:t>Maternal mental health </a:t>
            </a:r>
          </a:p>
          <a:p>
            <a:pPr marL="285750" indent="-285750">
              <a:buClr>
                <a:schemeClr val="accent1">
                  <a:lumMod val="75000"/>
                </a:schemeClr>
              </a:buClr>
              <a:buFont typeface="Wingdings" panose="05000000000000000000" pitchFamily="2" charset="2"/>
              <a:buChar char="Ø"/>
            </a:pPr>
            <a:r>
              <a:rPr lang="en-GB" dirty="0"/>
              <a:t>Responsive caregiving </a:t>
            </a:r>
          </a:p>
          <a:p>
            <a:pPr marL="285750" indent="-285750">
              <a:buClr>
                <a:schemeClr val="accent1">
                  <a:lumMod val="75000"/>
                </a:schemeClr>
              </a:buClr>
              <a:buFont typeface="Wingdings" panose="05000000000000000000" pitchFamily="2" charset="2"/>
              <a:buChar char="Ø"/>
            </a:pPr>
            <a:r>
              <a:rPr lang="en-GB" dirty="0"/>
              <a:t>Social interaction </a:t>
            </a:r>
          </a:p>
          <a:p>
            <a:pPr marL="285750" indent="-285750">
              <a:buClr>
                <a:schemeClr val="accent1">
                  <a:lumMod val="75000"/>
                </a:schemeClr>
              </a:buClr>
              <a:buFont typeface="Wingdings" panose="05000000000000000000" pitchFamily="2" charset="2"/>
              <a:buChar char="Ø"/>
            </a:pPr>
            <a:r>
              <a:rPr lang="en-GB" dirty="0"/>
              <a:t>Moving to London</a:t>
            </a:r>
          </a:p>
          <a:p>
            <a:pPr marL="285750" indent="-285750">
              <a:buClr>
                <a:schemeClr val="accent1">
                  <a:lumMod val="75000"/>
                </a:schemeClr>
              </a:buClr>
              <a:buFont typeface="Wingdings" panose="05000000000000000000" pitchFamily="2" charset="2"/>
              <a:buChar char="Ø"/>
            </a:pPr>
            <a:r>
              <a:rPr lang="en-GB" dirty="0"/>
              <a:t>Disrupted Childcare</a:t>
            </a:r>
          </a:p>
        </p:txBody>
      </p:sp>
      <p:sp>
        <p:nvSpPr>
          <p:cNvPr id="12" name="TextBox 11">
            <a:extLst>
              <a:ext uri="{FF2B5EF4-FFF2-40B4-BE49-F238E27FC236}">
                <a16:creationId xmlns:a16="http://schemas.microsoft.com/office/drawing/2014/main" id="{5FD50E03-07E6-03C5-479D-E2BD8AAEC9B4}"/>
              </a:ext>
            </a:extLst>
          </p:cNvPr>
          <p:cNvSpPr txBox="1"/>
          <p:nvPr/>
        </p:nvSpPr>
        <p:spPr>
          <a:xfrm>
            <a:off x="63500" y="4298224"/>
            <a:ext cx="1930400" cy="369332"/>
          </a:xfrm>
          <a:prstGeom prst="rect">
            <a:avLst/>
          </a:prstGeom>
          <a:noFill/>
        </p:spPr>
        <p:txBody>
          <a:bodyPr wrap="square" rtlCol="0">
            <a:spAutoFit/>
          </a:bodyPr>
          <a:lstStyle/>
          <a:p>
            <a:r>
              <a:rPr lang="en-GB" dirty="0">
                <a:solidFill>
                  <a:schemeClr val="accent1">
                    <a:lumMod val="75000"/>
                  </a:schemeClr>
                </a:solidFill>
              </a:rPr>
              <a:t>Conclusion </a:t>
            </a:r>
          </a:p>
        </p:txBody>
      </p:sp>
      <p:sp>
        <p:nvSpPr>
          <p:cNvPr id="14" name="TextBox 13">
            <a:extLst>
              <a:ext uri="{FF2B5EF4-FFF2-40B4-BE49-F238E27FC236}">
                <a16:creationId xmlns:a16="http://schemas.microsoft.com/office/drawing/2014/main" id="{C3E91D59-A652-95CB-0EC7-8B642DD4AE1F}"/>
              </a:ext>
            </a:extLst>
          </p:cNvPr>
          <p:cNvSpPr txBox="1"/>
          <p:nvPr/>
        </p:nvSpPr>
        <p:spPr>
          <a:xfrm>
            <a:off x="389890" y="5516034"/>
            <a:ext cx="4829810" cy="923330"/>
          </a:xfrm>
          <a:prstGeom prst="rect">
            <a:avLst/>
          </a:prstGeom>
          <a:noFill/>
        </p:spPr>
        <p:txBody>
          <a:bodyPr wrap="square" rtlCol="0">
            <a:spAutoFit/>
          </a:bodyPr>
          <a:lstStyle/>
          <a:p>
            <a:r>
              <a:rPr lang="en-GB" dirty="0"/>
              <a:t>(Bronfenbrenner,1979)</a:t>
            </a:r>
          </a:p>
          <a:p>
            <a:endParaRPr lang="en-GB" dirty="0"/>
          </a:p>
          <a:p>
            <a:r>
              <a:rPr lang="en-GB" dirty="0"/>
              <a:t>(Centre on the Developing Child, 2021)</a:t>
            </a:r>
          </a:p>
        </p:txBody>
      </p:sp>
      <p:sp>
        <p:nvSpPr>
          <p:cNvPr id="15" name="TextBox 14">
            <a:extLst>
              <a:ext uri="{FF2B5EF4-FFF2-40B4-BE49-F238E27FC236}">
                <a16:creationId xmlns:a16="http://schemas.microsoft.com/office/drawing/2014/main" id="{172D34BC-C89E-00A9-C38D-3E8E3E85CB18}"/>
              </a:ext>
            </a:extLst>
          </p:cNvPr>
          <p:cNvSpPr txBox="1"/>
          <p:nvPr/>
        </p:nvSpPr>
        <p:spPr>
          <a:xfrm>
            <a:off x="203200" y="4760690"/>
            <a:ext cx="3977639" cy="646331"/>
          </a:xfrm>
          <a:prstGeom prst="rect">
            <a:avLst/>
          </a:prstGeom>
          <a:noFill/>
        </p:spPr>
        <p:txBody>
          <a:bodyPr wrap="square" rtlCol="0">
            <a:spAutoFit/>
          </a:bodyPr>
          <a:lstStyle/>
          <a:p>
            <a:pPr marL="285750" indent="-285750">
              <a:buClr>
                <a:schemeClr val="accent1">
                  <a:lumMod val="75000"/>
                </a:schemeClr>
              </a:buClr>
              <a:buFont typeface="Wingdings" panose="05000000000000000000" pitchFamily="2" charset="2"/>
              <a:buChar char="Ø"/>
            </a:pPr>
            <a:r>
              <a:rPr lang="en-GB" dirty="0"/>
              <a:t>Development results from the interaction of Nature and Nurture </a:t>
            </a:r>
          </a:p>
        </p:txBody>
      </p:sp>
      <p:pic>
        <p:nvPicPr>
          <p:cNvPr id="17" name="Picture 16" descr="The image illustrates the dual influences of nature (genetics) and nurture (environment) on human development, featuring various elements like genes, hereditary factors, environmental variables, physical appearance, childhood experiences, personality traits, upbringing, social relationships, and cultural surroundings.&#10;&#10;AI-generated content may be incorrect.">
            <a:extLst>
              <a:ext uri="{FF2B5EF4-FFF2-40B4-BE49-F238E27FC236}">
                <a16:creationId xmlns:a16="http://schemas.microsoft.com/office/drawing/2014/main" id="{C903D863-BBD1-2143-BC3F-D308AA80AC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68611" y="1309721"/>
            <a:ext cx="5967318" cy="3886713"/>
          </a:xfrm>
          <a:prstGeom prst="rect">
            <a:avLst/>
          </a:prstGeom>
        </p:spPr>
      </p:pic>
    </p:spTree>
    <p:extLst>
      <p:ext uri="{BB962C8B-B14F-4D97-AF65-F5344CB8AC3E}">
        <p14:creationId xmlns:p14="http://schemas.microsoft.com/office/powerpoint/2010/main" val="2732287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EC4E4025-4F21-C66D-39F5-F2B34D142D77}"/>
              </a:ext>
            </a:extLst>
          </p:cNvPr>
          <p:cNvSpPr txBox="1"/>
          <p:nvPr/>
        </p:nvSpPr>
        <p:spPr>
          <a:xfrm>
            <a:off x="521208" y="141732"/>
            <a:ext cx="6976872" cy="369332"/>
          </a:xfrm>
          <a:prstGeom prst="rect">
            <a:avLst/>
          </a:prstGeom>
          <a:noFill/>
        </p:spPr>
        <p:txBody>
          <a:bodyPr wrap="square" rtlCol="0">
            <a:spAutoFit/>
          </a:bodyPr>
          <a:lstStyle/>
          <a:p>
            <a:r>
              <a:rPr lang="en-GB" dirty="0">
                <a:solidFill>
                  <a:schemeClr val="accent1">
                    <a:lumMod val="75000"/>
                  </a:schemeClr>
                </a:solidFill>
              </a:rPr>
              <a:t>Critical Evaluation </a:t>
            </a:r>
          </a:p>
        </p:txBody>
      </p:sp>
      <p:sp>
        <p:nvSpPr>
          <p:cNvPr id="9" name="TextBox 8">
            <a:extLst>
              <a:ext uri="{FF2B5EF4-FFF2-40B4-BE49-F238E27FC236}">
                <a16:creationId xmlns:a16="http://schemas.microsoft.com/office/drawing/2014/main" id="{121E4CFE-B215-B428-407A-4479C6D0C23E}"/>
              </a:ext>
            </a:extLst>
          </p:cNvPr>
          <p:cNvSpPr txBox="1"/>
          <p:nvPr/>
        </p:nvSpPr>
        <p:spPr>
          <a:xfrm>
            <a:off x="301751" y="581183"/>
            <a:ext cx="3849624" cy="369332"/>
          </a:xfrm>
          <a:prstGeom prst="rect">
            <a:avLst/>
          </a:prstGeom>
          <a:noFill/>
        </p:spPr>
        <p:txBody>
          <a:bodyPr wrap="square" rtlCol="0">
            <a:spAutoFit/>
          </a:bodyPr>
          <a:lstStyle/>
          <a:p>
            <a:pPr>
              <a:buClr>
                <a:schemeClr val="accent1">
                  <a:lumMod val="75000"/>
                </a:schemeClr>
              </a:buClr>
            </a:pPr>
            <a:r>
              <a:rPr lang="en-GB" dirty="0"/>
              <a:t>Strengths </a:t>
            </a:r>
          </a:p>
        </p:txBody>
      </p:sp>
      <p:sp>
        <p:nvSpPr>
          <p:cNvPr id="10" name="TextBox 9">
            <a:extLst>
              <a:ext uri="{FF2B5EF4-FFF2-40B4-BE49-F238E27FC236}">
                <a16:creationId xmlns:a16="http://schemas.microsoft.com/office/drawing/2014/main" id="{7A2C5737-80D5-0DC7-51B0-F34EAEF3DEBF}"/>
              </a:ext>
            </a:extLst>
          </p:cNvPr>
          <p:cNvSpPr txBox="1"/>
          <p:nvPr/>
        </p:nvSpPr>
        <p:spPr>
          <a:xfrm>
            <a:off x="164592" y="1061224"/>
            <a:ext cx="6775704" cy="1200329"/>
          </a:xfrm>
          <a:prstGeom prst="rect">
            <a:avLst/>
          </a:prstGeom>
          <a:noFill/>
        </p:spPr>
        <p:txBody>
          <a:bodyPr wrap="square" rtlCol="0">
            <a:spAutoFit/>
          </a:bodyPr>
          <a:lstStyle/>
          <a:p>
            <a:pPr marL="285750" indent="-285750">
              <a:buClr>
                <a:schemeClr val="accent1">
                  <a:lumMod val="75000"/>
                </a:schemeClr>
              </a:buClr>
              <a:buFont typeface="Wingdings" panose="05000000000000000000" pitchFamily="2" charset="2"/>
              <a:buChar char="Ø"/>
            </a:pPr>
            <a:r>
              <a:rPr lang="en-GB" dirty="0"/>
              <a:t>Emphasises social learning </a:t>
            </a:r>
          </a:p>
          <a:p>
            <a:pPr marL="285750" indent="-285750">
              <a:buClr>
                <a:schemeClr val="accent1">
                  <a:lumMod val="75000"/>
                </a:schemeClr>
              </a:buClr>
              <a:buFont typeface="Wingdings" panose="05000000000000000000" pitchFamily="2" charset="2"/>
              <a:buChar char="Ø"/>
            </a:pPr>
            <a:r>
              <a:rPr lang="en-GB" dirty="0"/>
              <a:t>Practical in Early Years Settings </a:t>
            </a:r>
          </a:p>
          <a:p>
            <a:pPr marL="285750" indent="-285750">
              <a:buClr>
                <a:schemeClr val="accent1">
                  <a:lumMod val="75000"/>
                </a:schemeClr>
              </a:buClr>
              <a:buFont typeface="Wingdings" panose="05000000000000000000" pitchFamily="2" charset="2"/>
              <a:buChar char="Ø"/>
            </a:pPr>
            <a:r>
              <a:rPr lang="en-GB" dirty="0"/>
              <a:t>Encourages inclusive practice </a:t>
            </a:r>
          </a:p>
          <a:p>
            <a:pPr marL="285750" indent="-285750">
              <a:buClr>
                <a:schemeClr val="accent1">
                  <a:lumMod val="75000"/>
                </a:schemeClr>
              </a:buClr>
              <a:buFont typeface="Wingdings" panose="05000000000000000000" pitchFamily="2" charset="2"/>
              <a:buChar char="Ø"/>
            </a:pPr>
            <a:r>
              <a:rPr lang="en-GB" dirty="0"/>
              <a:t>Supports language development </a:t>
            </a:r>
          </a:p>
        </p:txBody>
      </p:sp>
      <p:sp>
        <p:nvSpPr>
          <p:cNvPr id="11" name="TextBox 10">
            <a:extLst>
              <a:ext uri="{FF2B5EF4-FFF2-40B4-BE49-F238E27FC236}">
                <a16:creationId xmlns:a16="http://schemas.microsoft.com/office/drawing/2014/main" id="{10053809-411A-ACB9-10DB-BADA08C83B62}"/>
              </a:ext>
            </a:extLst>
          </p:cNvPr>
          <p:cNvSpPr txBox="1"/>
          <p:nvPr/>
        </p:nvSpPr>
        <p:spPr>
          <a:xfrm>
            <a:off x="195241" y="2414374"/>
            <a:ext cx="5389033" cy="369332"/>
          </a:xfrm>
          <a:prstGeom prst="rect">
            <a:avLst/>
          </a:prstGeom>
          <a:noFill/>
        </p:spPr>
        <p:txBody>
          <a:bodyPr wrap="square" rtlCol="0">
            <a:spAutoFit/>
          </a:bodyPr>
          <a:lstStyle/>
          <a:p>
            <a:r>
              <a:rPr lang="en-GB" dirty="0">
                <a:solidFill>
                  <a:schemeClr val="accent1">
                    <a:lumMod val="75000"/>
                  </a:schemeClr>
                </a:solidFill>
              </a:rPr>
              <a:t>Limitations </a:t>
            </a:r>
          </a:p>
        </p:txBody>
      </p:sp>
      <p:sp>
        <p:nvSpPr>
          <p:cNvPr id="12" name="TextBox 11">
            <a:extLst>
              <a:ext uri="{FF2B5EF4-FFF2-40B4-BE49-F238E27FC236}">
                <a16:creationId xmlns:a16="http://schemas.microsoft.com/office/drawing/2014/main" id="{AB55ECDC-8FA4-77DF-071D-258276817852}"/>
              </a:ext>
            </a:extLst>
          </p:cNvPr>
          <p:cNvSpPr txBox="1"/>
          <p:nvPr/>
        </p:nvSpPr>
        <p:spPr>
          <a:xfrm>
            <a:off x="176360" y="2889554"/>
            <a:ext cx="7666567" cy="1200329"/>
          </a:xfrm>
          <a:prstGeom prst="rect">
            <a:avLst/>
          </a:prstGeom>
          <a:noFill/>
        </p:spPr>
        <p:txBody>
          <a:bodyPr wrap="square" rtlCol="0">
            <a:spAutoFit/>
          </a:bodyPr>
          <a:lstStyle/>
          <a:p>
            <a:pPr marL="285750" indent="-285750">
              <a:buClr>
                <a:schemeClr val="accent1">
                  <a:lumMod val="75000"/>
                </a:schemeClr>
              </a:buClr>
              <a:buFont typeface="Wingdings" panose="05000000000000000000" pitchFamily="2" charset="2"/>
              <a:buChar char="Ø"/>
            </a:pPr>
            <a:r>
              <a:rPr lang="en-GB" dirty="0"/>
              <a:t>Less attention to biology </a:t>
            </a:r>
          </a:p>
          <a:p>
            <a:pPr marL="285750" indent="-285750">
              <a:buClr>
                <a:schemeClr val="accent1">
                  <a:lumMod val="75000"/>
                </a:schemeClr>
              </a:buClr>
              <a:buFont typeface="Wingdings" panose="05000000000000000000" pitchFamily="2" charset="2"/>
              <a:buChar char="Ø"/>
            </a:pPr>
            <a:r>
              <a:rPr lang="en-GB" dirty="0"/>
              <a:t>Difficult to measure thew ZPD</a:t>
            </a:r>
          </a:p>
          <a:p>
            <a:pPr marL="285750" indent="-285750">
              <a:buClr>
                <a:schemeClr val="accent1">
                  <a:lumMod val="75000"/>
                </a:schemeClr>
              </a:buClr>
              <a:buFont typeface="Wingdings" panose="05000000000000000000" pitchFamily="2" charset="2"/>
              <a:buChar char="Ø"/>
            </a:pPr>
            <a:r>
              <a:rPr lang="en-GB" dirty="0"/>
              <a:t>Requires skilled adults </a:t>
            </a:r>
          </a:p>
          <a:p>
            <a:pPr marL="285750" indent="-285750">
              <a:buClr>
                <a:schemeClr val="accent1">
                  <a:lumMod val="75000"/>
                </a:schemeClr>
              </a:buClr>
              <a:buFont typeface="Wingdings" panose="05000000000000000000" pitchFamily="2" charset="2"/>
              <a:buChar char="Ø"/>
            </a:pPr>
            <a:r>
              <a:rPr lang="en-GB" dirty="0"/>
              <a:t>Cultural differences influence learning </a:t>
            </a:r>
          </a:p>
        </p:txBody>
      </p:sp>
      <p:sp>
        <p:nvSpPr>
          <p:cNvPr id="17" name="TextBox 16">
            <a:extLst>
              <a:ext uri="{FF2B5EF4-FFF2-40B4-BE49-F238E27FC236}">
                <a16:creationId xmlns:a16="http://schemas.microsoft.com/office/drawing/2014/main" id="{6A088D12-99E0-27D4-2142-A6ED4838B384}"/>
              </a:ext>
            </a:extLst>
          </p:cNvPr>
          <p:cNvSpPr txBox="1"/>
          <p:nvPr/>
        </p:nvSpPr>
        <p:spPr>
          <a:xfrm>
            <a:off x="204299" y="4147823"/>
            <a:ext cx="5370915" cy="369332"/>
          </a:xfrm>
          <a:prstGeom prst="rect">
            <a:avLst/>
          </a:prstGeom>
          <a:noFill/>
        </p:spPr>
        <p:txBody>
          <a:bodyPr wrap="square" rtlCol="0">
            <a:spAutoFit/>
          </a:bodyPr>
          <a:lstStyle/>
          <a:p>
            <a:r>
              <a:rPr lang="en-GB" dirty="0">
                <a:solidFill>
                  <a:schemeClr val="accent1">
                    <a:lumMod val="75000"/>
                  </a:schemeClr>
                </a:solidFill>
              </a:rPr>
              <a:t>London Context </a:t>
            </a:r>
          </a:p>
        </p:txBody>
      </p:sp>
      <p:sp>
        <p:nvSpPr>
          <p:cNvPr id="22" name="TextBox 21">
            <a:extLst>
              <a:ext uri="{FF2B5EF4-FFF2-40B4-BE49-F238E27FC236}">
                <a16:creationId xmlns:a16="http://schemas.microsoft.com/office/drawing/2014/main" id="{EFA9ABFF-0141-9A71-198D-41AD30A0E0CE}"/>
              </a:ext>
            </a:extLst>
          </p:cNvPr>
          <p:cNvSpPr txBox="1"/>
          <p:nvPr/>
        </p:nvSpPr>
        <p:spPr>
          <a:xfrm>
            <a:off x="301751" y="4596446"/>
            <a:ext cx="6396567" cy="923330"/>
          </a:xfrm>
          <a:prstGeom prst="rect">
            <a:avLst/>
          </a:prstGeom>
          <a:noFill/>
        </p:spPr>
        <p:txBody>
          <a:bodyPr wrap="square" rtlCol="0">
            <a:spAutoFit/>
          </a:bodyPr>
          <a:lstStyle/>
          <a:p>
            <a:pPr marL="285750" indent="-285750">
              <a:buClr>
                <a:schemeClr val="accent1">
                  <a:lumMod val="75000"/>
                </a:schemeClr>
              </a:buClr>
              <a:buFont typeface="Wingdings" panose="05000000000000000000" pitchFamily="2" charset="2"/>
              <a:buChar char="Ø"/>
            </a:pPr>
            <a:r>
              <a:rPr lang="en-GB" dirty="0"/>
              <a:t>Multilingual Communities </a:t>
            </a:r>
          </a:p>
          <a:p>
            <a:pPr marL="285750" indent="-285750">
              <a:buClr>
                <a:schemeClr val="accent1">
                  <a:lumMod val="75000"/>
                </a:schemeClr>
              </a:buClr>
              <a:buFont typeface="Wingdings" panose="05000000000000000000" pitchFamily="2" charset="2"/>
              <a:buChar char="Ø"/>
            </a:pPr>
            <a:r>
              <a:rPr lang="en-GB" dirty="0"/>
              <a:t>Diverse Family backgrounds </a:t>
            </a:r>
          </a:p>
          <a:p>
            <a:pPr marL="285750" indent="-285750">
              <a:buClr>
                <a:schemeClr val="accent1">
                  <a:lumMod val="75000"/>
                </a:schemeClr>
              </a:buClr>
              <a:buFont typeface="Wingdings" panose="05000000000000000000" pitchFamily="2" charset="2"/>
              <a:buChar char="Ø"/>
            </a:pPr>
            <a:r>
              <a:rPr lang="en-GB" dirty="0"/>
              <a:t>Culturally responsive practice is essential </a:t>
            </a:r>
          </a:p>
        </p:txBody>
      </p:sp>
      <p:sp>
        <p:nvSpPr>
          <p:cNvPr id="25" name="TextBox 24">
            <a:extLst>
              <a:ext uri="{FF2B5EF4-FFF2-40B4-BE49-F238E27FC236}">
                <a16:creationId xmlns:a16="http://schemas.microsoft.com/office/drawing/2014/main" id="{8DD95D3D-D633-C3C5-4F0B-0AC69469ADEC}"/>
              </a:ext>
            </a:extLst>
          </p:cNvPr>
          <p:cNvSpPr txBox="1"/>
          <p:nvPr/>
        </p:nvSpPr>
        <p:spPr>
          <a:xfrm>
            <a:off x="427565" y="5519776"/>
            <a:ext cx="3723809" cy="923330"/>
          </a:xfrm>
          <a:prstGeom prst="rect">
            <a:avLst/>
          </a:prstGeom>
          <a:noFill/>
        </p:spPr>
        <p:txBody>
          <a:bodyPr wrap="square" rtlCol="0">
            <a:spAutoFit/>
          </a:bodyPr>
          <a:lstStyle/>
          <a:p>
            <a:r>
              <a:rPr lang="en-GB" dirty="0"/>
              <a:t>(Rogoff,2003)</a:t>
            </a:r>
          </a:p>
          <a:p>
            <a:endParaRPr lang="en-GB" dirty="0"/>
          </a:p>
          <a:p>
            <a:r>
              <a:rPr lang="en-GB" dirty="0"/>
              <a:t>(Vygotsky,1978)</a:t>
            </a:r>
          </a:p>
        </p:txBody>
      </p:sp>
      <p:pic>
        <p:nvPicPr>
          <p:cNvPr id="27" name="Picture 26" descr="The image depicts a concept map with various interconnected components, including Analysis, Evaluation, Components of Critical Thinking, Self-Regulation, Inference, and Explanation.&#10;&#10;AI-generated content may be incorrect.">
            <a:extLst>
              <a:ext uri="{FF2B5EF4-FFF2-40B4-BE49-F238E27FC236}">
                <a16:creationId xmlns:a16="http://schemas.microsoft.com/office/drawing/2014/main" id="{3F41F81C-7E21-A940-1D09-5AFF6B3D9E7F}"/>
              </a:ext>
            </a:extLst>
          </p:cNvPr>
          <p:cNvPicPr>
            <a:picLocks noChangeAspect="1"/>
          </p:cNvPicPr>
          <p:nvPr/>
        </p:nvPicPr>
        <p:blipFill>
          <a:blip r:embed="rId2">
            <a:extLst>
              <a:ext uri="{28A0092B-C50C-407E-A947-70E740481C1C}">
                <a14:useLocalDpi xmlns:a14="http://schemas.microsoft.com/office/drawing/2010/main" val="0"/>
              </a:ext>
            </a:extLst>
          </a:blip>
          <a:srcRect b="8561"/>
          <a:stretch>
            <a:fillRect/>
          </a:stretch>
        </p:blipFill>
        <p:spPr>
          <a:xfrm>
            <a:off x="5507453" y="1628047"/>
            <a:ext cx="3693108" cy="3483485"/>
          </a:xfrm>
          <a:prstGeom prst="rect">
            <a:avLst/>
          </a:prstGeom>
        </p:spPr>
      </p:pic>
    </p:spTree>
    <p:extLst>
      <p:ext uri="{BB962C8B-B14F-4D97-AF65-F5344CB8AC3E}">
        <p14:creationId xmlns:p14="http://schemas.microsoft.com/office/powerpoint/2010/main" val="33161520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8C619F4-2A7D-A5D8-D7F8-2F2F26475EED}"/>
              </a:ext>
            </a:extLst>
          </p:cNvPr>
          <p:cNvSpPr txBox="1"/>
          <p:nvPr/>
        </p:nvSpPr>
        <p:spPr>
          <a:xfrm>
            <a:off x="2946398" y="367009"/>
            <a:ext cx="7789334" cy="369332"/>
          </a:xfrm>
          <a:prstGeom prst="rect">
            <a:avLst/>
          </a:prstGeom>
          <a:noFill/>
        </p:spPr>
        <p:txBody>
          <a:bodyPr wrap="square" rtlCol="0">
            <a:spAutoFit/>
          </a:bodyPr>
          <a:lstStyle/>
          <a:p>
            <a:r>
              <a:rPr lang="en-GB" dirty="0">
                <a:solidFill>
                  <a:schemeClr val="accent1">
                    <a:lumMod val="75000"/>
                  </a:schemeClr>
                </a:solidFill>
              </a:rPr>
              <a:t>Conclusion</a:t>
            </a:r>
          </a:p>
        </p:txBody>
      </p:sp>
      <p:sp>
        <p:nvSpPr>
          <p:cNvPr id="3" name="TextBox 2">
            <a:extLst>
              <a:ext uri="{FF2B5EF4-FFF2-40B4-BE49-F238E27FC236}">
                <a16:creationId xmlns:a16="http://schemas.microsoft.com/office/drawing/2014/main" id="{95125ED7-018B-5F2D-27F5-9A34B2F62147}"/>
              </a:ext>
            </a:extLst>
          </p:cNvPr>
          <p:cNvSpPr txBox="1"/>
          <p:nvPr/>
        </p:nvSpPr>
        <p:spPr>
          <a:xfrm>
            <a:off x="194732" y="1282700"/>
            <a:ext cx="6756401" cy="369332"/>
          </a:xfrm>
          <a:prstGeom prst="rect">
            <a:avLst/>
          </a:prstGeom>
          <a:noFill/>
        </p:spPr>
        <p:txBody>
          <a:bodyPr wrap="square" rtlCol="0">
            <a:spAutoFit/>
          </a:bodyPr>
          <a:lstStyle/>
          <a:p>
            <a:r>
              <a:rPr lang="en-GB" dirty="0">
                <a:solidFill>
                  <a:schemeClr val="accent1">
                    <a:lumMod val="75000"/>
                  </a:schemeClr>
                </a:solidFill>
              </a:rPr>
              <a:t>Summary </a:t>
            </a:r>
          </a:p>
        </p:txBody>
      </p:sp>
      <p:sp>
        <p:nvSpPr>
          <p:cNvPr id="4" name="TextBox 3">
            <a:extLst>
              <a:ext uri="{FF2B5EF4-FFF2-40B4-BE49-F238E27FC236}">
                <a16:creationId xmlns:a16="http://schemas.microsoft.com/office/drawing/2014/main" id="{9F138B14-0355-E8B0-6B56-87D0724FFB15}"/>
              </a:ext>
            </a:extLst>
          </p:cNvPr>
          <p:cNvSpPr txBox="1"/>
          <p:nvPr/>
        </p:nvSpPr>
        <p:spPr>
          <a:xfrm>
            <a:off x="270931" y="1995190"/>
            <a:ext cx="7721601" cy="2585323"/>
          </a:xfrm>
          <a:prstGeom prst="rect">
            <a:avLst/>
          </a:prstGeom>
          <a:noFill/>
        </p:spPr>
        <p:txBody>
          <a:bodyPr wrap="square" rtlCol="0">
            <a:spAutoFit/>
          </a:bodyPr>
          <a:lstStyle/>
          <a:p>
            <a:pPr marL="285750" indent="-285750">
              <a:buClr>
                <a:schemeClr val="accent1">
                  <a:lumMod val="75000"/>
                </a:schemeClr>
              </a:buClr>
              <a:buFont typeface="Wingdings" panose="05000000000000000000" pitchFamily="2" charset="2"/>
              <a:buChar char="Ø"/>
            </a:pPr>
            <a:r>
              <a:rPr lang="en-GB" dirty="0"/>
              <a:t>Isaac’s development has been shaped by his early experiences </a:t>
            </a:r>
          </a:p>
          <a:p>
            <a:pPr marL="285750" indent="-285750">
              <a:buClr>
                <a:schemeClr val="accent1">
                  <a:lumMod val="75000"/>
                </a:schemeClr>
              </a:buClr>
              <a:buFont typeface="Wingdings" panose="05000000000000000000" pitchFamily="2" charset="2"/>
              <a:buChar char="Ø"/>
            </a:pPr>
            <a:r>
              <a:rPr lang="en-GB" dirty="0"/>
              <a:t>Vygotsky’s theory explains the importance of relationships </a:t>
            </a:r>
          </a:p>
          <a:p>
            <a:pPr marL="285750" indent="-285750">
              <a:buClr>
                <a:schemeClr val="accent1">
                  <a:lumMod val="75000"/>
                </a:schemeClr>
              </a:buClr>
              <a:buFont typeface="Wingdings" panose="05000000000000000000" pitchFamily="2" charset="2"/>
              <a:buChar char="Ø"/>
            </a:pPr>
            <a:r>
              <a:rPr lang="en-GB" dirty="0"/>
              <a:t>Scaffolding and social interaction can improve outcomes </a:t>
            </a:r>
          </a:p>
          <a:p>
            <a:pPr marL="285750" indent="-285750">
              <a:buClr>
                <a:schemeClr val="accent1">
                  <a:lumMod val="75000"/>
                </a:schemeClr>
              </a:buClr>
              <a:buFont typeface="Wingdings" panose="05000000000000000000" pitchFamily="2" charset="2"/>
              <a:buChar char="Ø"/>
            </a:pPr>
            <a:r>
              <a:rPr lang="en-GB" dirty="0"/>
              <a:t>Early intervention and multi-agency support are essential </a:t>
            </a:r>
          </a:p>
          <a:p>
            <a:pPr marL="285750" indent="-285750">
              <a:buClr>
                <a:schemeClr val="accent1">
                  <a:lumMod val="75000"/>
                </a:schemeClr>
              </a:buClr>
              <a:buFont typeface="Wingdings" panose="05000000000000000000" pitchFamily="2" charset="2"/>
              <a:buChar char="Ø"/>
            </a:pPr>
            <a:r>
              <a:rPr lang="en-GB" dirty="0"/>
              <a:t>Supporting Isaac’s mother will also support Isaac’s development </a:t>
            </a:r>
          </a:p>
          <a:p>
            <a:pPr marL="285750" indent="-285750">
              <a:buClr>
                <a:schemeClr val="accent1">
                  <a:lumMod val="75000"/>
                </a:schemeClr>
              </a:buClr>
              <a:buFont typeface="Wingdings" panose="05000000000000000000" pitchFamily="2" charset="2"/>
              <a:buChar char="Ø"/>
            </a:pPr>
            <a:endParaRPr lang="en-GB" dirty="0"/>
          </a:p>
          <a:p>
            <a:pPr>
              <a:buClr>
                <a:schemeClr val="accent1">
                  <a:lumMod val="75000"/>
                </a:schemeClr>
              </a:buClr>
            </a:pPr>
            <a:r>
              <a:rPr lang="en-GB" dirty="0"/>
              <a:t>(Vygotsky,1978)</a:t>
            </a:r>
          </a:p>
          <a:p>
            <a:pPr marL="285750" indent="-285750">
              <a:buClr>
                <a:schemeClr val="accent1">
                  <a:lumMod val="75000"/>
                </a:schemeClr>
              </a:buClr>
              <a:buFont typeface="Wingdings" panose="05000000000000000000" pitchFamily="2" charset="2"/>
              <a:buChar char="Ø"/>
            </a:pPr>
            <a:endParaRPr lang="en-GB" dirty="0"/>
          </a:p>
          <a:p>
            <a:pPr>
              <a:buClr>
                <a:schemeClr val="accent1">
                  <a:lumMod val="75000"/>
                </a:schemeClr>
              </a:buClr>
            </a:pPr>
            <a:r>
              <a:rPr lang="en-GB" dirty="0"/>
              <a:t>(Department for Education ,2024 )</a:t>
            </a:r>
          </a:p>
        </p:txBody>
      </p:sp>
    </p:spTree>
    <p:extLst>
      <p:ext uri="{BB962C8B-B14F-4D97-AF65-F5344CB8AC3E}">
        <p14:creationId xmlns:p14="http://schemas.microsoft.com/office/powerpoint/2010/main" val="10874099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4AFFFE0-3F0A-A260-51CB-C7BA095E0E7B}"/>
              </a:ext>
            </a:extLst>
          </p:cNvPr>
          <p:cNvSpPr txBox="1"/>
          <p:nvPr/>
        </p:nvSpPr>
        <p:spPr>
          <a:xfrm>
            <a:off x="232832" y="622299"/>
            <a:ext cx="6091767" cy="369332"/>
          </a:xfrm>
          <a:prstGeom prst="rect">
            <a:avLst/>
          </a:prstGeom>
          <a:noFill/>
        </p:spPr>
        <p:txBody>
          <a:bodyPr wrap="square" rtlCol="0">
            <a:spAutoFit/>
          </a:bodyPr>
          <a:lstStyle/>
          <a:p>
            <a:r>
              <a:rPr lang="en-GB" dirty="0">
                <a:solidFill>
                  <a:schemeClr val="accent1">
                    <a:lumMod val="75000"/>
                  </a:schemeClr>
                </a:solidFill>
              </a:rPr>
              <a:t>Reference List </a:t>
            </a:r>
          </a:p>
        </p:txBody>
      </p:sp>
      <p:sp>
        <p:nvSpPr>
          <p:cNvPr id="7" name="TextBox 6">
            <a:extLst>
              <a:ext uri="{FF2B5EF4-FFF2-40B4-BE49-F238E27FC236}">
                <a16:creationId xmlns:a16="http://schemas.microsoft.com/office/drawing/2014/main" id="{2703E9E0-E424-33CA-890C-A81FE8185068}"/>
              </a:ext>
            </a:extLst>
          </p:cNvPr>
          <p:cNvSpPr txBox="1"/>
          <p:nvPr/>
        </p:nvSpPr>
        <p:spPr>
          <a:xfrm>
            <a:off x="232832" y="1060470"/>
            <a:ext cx="7721601" cy="5355312"/>
          </a:xfrm>
          <a:prstGeom prst="rect">
            <a:avLst/>
          </a:prstGeom>
          <a:noFill/>
        </p:spPr>
        <p:txBody>
          <a:bodyPr wrap="square" rtlCol="0">
            <a:spAutoFit/>
          </a:bodyPr>
          <a:lstStyle/>
          <a:p>
            <a:pPr marL="285750" indent="-285750">
              <a:buClr>
                <a:schemeClr val="accent1">
                  <a:lumMod val="75000"/>
                </a:schemeClr>
              </a:buClr>
              <a:buFont typeface="Wingdings" panose="05000000000000000000" pitchFamily="2" charset="2"/>
              <a:buChar char="Ø"/>
            </a:pPr>
            <a:r>
              <a:rPr lang="en-US" dirty="0"/>
              <a:t>Berk, L.E. and </a:t>
            </a:r>
            <a:r>
              <a:rPr lang="en-US" dirty="0" err="1"/>
              <a:t>Winsler</a:t>
            </a:r>
            <a:r>
              <a:rPr lang="en-US" dirty="0"/>
              <a:t>, A. (1995) Scaffolding Children's Learning: Vygotsky and Early Childhood Education. Washington, DC: National Association for the Education of Young Children.</a:t>
            </a:r>
          </a:p>
          <a:p>
            <a:pPr marL="285750" indent="-285750">
              <a:buClr>
                <a:schemeClr val="accent1">
                  <a:lumMod val="75000"/>
                </a:schemeClr>
              </a:buClr>
              <a:buFont typeface="Wingdings" panose="05000000000000000000" pitchFamily="2" charset="2"/>
              <a:buChar char="Ø"/>
            </a:pPr>
            <a:endParaRPr lang="en-US" dirty="0"/>
          </a:p>
          <a:p>
            <a:pPr marL="285750" indent="-285750">
              <a:buClr>
                <a:schemeClr val="accent1">
                  <a:lumMod val="75000"/>
                </a:schemeClr>
              </a:buClr>
              <a:buFont typeface="Wingdings" panose="05000000000000000000" pitchFamily="2" charset="2"/>
              <a:buChar char="Ø"/>
            </a:pPr>
            <a:r>
              <a:rPr lang="en-US" dirty="0"/>
              <a:t>Bowlby, J. (1969) Attachment and Loss. Volume 1: Attachment. London: Penguin.</a:t>
            </a:r>
          </a:p>
          <a:p>
            <a:pPr marL="285750" indent="-285750">
              <a:buClr>
                <a:schemeClr val="accent1">
                  <a:lumMod val="75000"/>
                </a:schemeClr>
              </a:buClr>
              <a:buFont typeface="Wingdings" panose="05000000000000000000" pitchFamily="2" charset="2"/>
              <a:buChar char="Ø"/>
            </a:pPr>
            <a:endParaRPr lang="en-US" dirty="0"/>
          </a:p>
          <a:p>
            <a:pPr marL="285750" indent="-285750">
              <a:buClr>
                <a:schemeClr val="accent1">
                  <a:lumMod val="75000"/>
                </a:schemeClr>
              </a:buClr>
              <a:buFont typeface="Wingdings" panose="05000000000000000000" pitchFamily="2" charset="2"/>
              <a:buChar char="Ø"/>
            </a:pPr>
            <a:r>
              <a:rPr lang="en-US" dirty="0"/>
              <a:t>Bronfenbrenner, U. (1979) The Ecology of Human Development. Cambridge, MA: </a:t>
            </a:r>
            <a:r>
              <a:rPr lang="en-US" dirty="0" err="1"/>
              <a:t>Haarvard</a:t>
            </a:r>
            <a:r>
              <a:rPr lang="en-US" dirty="0"/>
              <a:t> University Press.</a:t>
            </a:r>
          </a:p>
          <a:p>
            <a:pPr marL="285750" indent="-285750">
              <a:buClr>
                <a:schemeClr val="accent1">
                  <a:lumMod val="75000"/>
                </a:schemeClr>
              </a:buClr>
              <a:buFont typeface="Wingdings" panose="05000000000000000000" pitchFamily="2" charset="2"/>
              <a:buChar char="Ø"/>
            </a:pPr>
            <a:endParaRPr lang="en-US" dirty="0"/>
          </a:p>
          <a:p>
            <a:pPr marL="285750" indent="-285750">
              <a:buClr>
                <a:schemeClr val="accent1">
                  <a:lumMod val="75000"/>
                </a:schemeClr>
              </a:buClr>
              <a:buFont typeface="Wingdings" panose="05000000000000000000" pitchFamily="2" charset="2"/>
              <a:buChar char="Ø"/>
            </a:pPr>
            <a:r>
              <a:rPr lang="en-US" dirty="0"/>
              <a:t>Center on the Developing Child (2021) Three Principles to Improve Outcomes for Children and Families. Cambridge, MA: Harvard University. Available at: https://developingchild.harvard.edu/ (Accessed: 12 July 2026).</a:t>
            </a:r>
          </a:p>
          <a:p>
            <a:pPr marL="285750" indent="-285750">
              <a:buClr>
                <a:schemeClr val="accent1">
                  <a:lumMod val="75000"/>
                </a:schemeClr>
              </a:buClr>
              <a:buFont typeface="Wingdings" panose="05000000000000000000" pitchFamily="2" charset="2"/>
              <a:buChar char="Ø"/>
            </a:pPr>
            <a:endParaRPr lang="en-US" dirty="0"/>
          </a:p>
          <a:p>
            <a:pPr marL="285750" indent="-285750">
              <a:buClr>
                <a:schemeClr val="accent1">
                  <a:lumMod val="75000"/>
                </a:schemeClr>
              </a:buClr>
              <a:buFont typeface="Wingdings" panose="05000000000000000000" pitchFamily="2" charset="2"/>
              <a:buChar char="Ø"/>
            </a:pPr>
            <a:r>
              <a:rPr lang="en-US" dirty="0"/>
              <a:t>Department for Education (2024) Statutory Framework for the Early Years Foundation Stage. Available at: https://www.gov.uk/government/publications/early-years-foundation-stage-framework--2 (Accessed: 12 July 2026).</a:t>
            </a:r>
          </a:p>
        </p:txBody>
      </p:sp>
    </p:spTree>
    <p:extLst>
      <p:ext uri="{BB962C8B-B14F-4D97-AF65-F5344CB8AC3E}">
        <p14:creationId xmlns:p14="http://schemas.microsoft.com/office/powerpoint/2010/main" val="16783720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FED72E-5CBF-816B-9C63-72B7F2B2EC4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79DB70DA-1949-471A-AADD-F58A8EC530F9}"/>
              </a:ext>
            </a:extLst>
          </p:cNvPr>
          <p:cNvSpPr txBox="1"/>
          <p:nvPr/>
        </p:nvSpPr>
        <p:spPr>
          <a:xfrm>
            <a:off x="232832" y="622299"/>
            <a:ext cx="6091767" cy="369332"/>
          </a:xfrm>
          <a:prstGeom prst="rect">
            <a:avLst/>
          </a:prstGeom>
          <a:noFill/>
        </p:spPr>
        <p:txBody>
          <a:bodyPr wrap="square" rtlCol="0">
            <a:spAutoFit/>
          </a:bodyPr>
          <a:lstStyle/>
          <a:p>
            <a:r>
              <a:rPr lang="en-GB" dirty="0">
                <a:solidFill>
                  <a:schemeClr val="accent1">
                    <a:lumMod val="75000"/>
                  </a:schemeClr>
                </a:solidFill>
              </a:rPr>
              <a:t>Reference List Continued </a:t>
            </a:r>
          </a:p>
        </p:txBody>
      </p:sp>
      <p:sp>
        <p:nvSpPr>
          <p:cNvPr id="7" name="TextBox 6">
            <a:extLst>
              <a:ext uri="{FF2B5EF4-FFF2-40B4-BE49-F238E27FC236}">
                <a16:creationId xmlns:a16="http://schemas.microsoft.com/office/drawing/2014/main" id="{C68F1490-8244-760F-A360-61D7320811EC}"/>
              </a:ext>
            </a:extLst>
          </p:cNvPr>
          <p:cNvSpPr txBox="1"/>
          <p:nvPr/>
        </p:nvSpPr>
        <p:spPr>
          <a:xfrm>
            <a:off x="232832" y="1060470"/>
            <a:ext cx="7721601" cy="2862322"/>
          </a:xfrm>
          <a:prstGeom prst="rect">
            <a:avLst/>
          </a:prstGeom>
          <a:noFill/>
        </p:spPr>
        <p:txBody>
          <a:bodyPr wrap="square" rtlCol="0">
            <a:spAutoFit/>
          </a:bodyPr>
          <a:lstStyle/>
          <a:p>
            <a:pPr marL="285750" indent="-285750">
              <a:buClr>
                <a:schemeClr val="accent1">
                  <a:lumMod val="75000"/>
                </a:schemeClr>
              </a:buClr>
              <a:buFont typeface="Wingdings" panose="05000000000000000000" pitchFamily="2" charset="2"/>
              <a:buChar char="Ø"/>
            </a:pPr>
            <a:r>
              <a:rPr lang="en-US" dirty="0"/>
              <a:t>National Institute for Health and Care Excellence (NICE) (2020) Children's Attachment: Attachment in Children and Young People who are Adopted from Care, in Care or at High Risk of Going into Care. Available at: https://www.nice.org.uk/ (Accessed: 12 July 2026).</a:t>
            </a:r>
          </a:p>
          <a:p>
            <a:pPr marL="285750" indent="-285750">
              <a:buClr>
                <a:schemeClr val="accent1">
                  <a:lumMod val="75000"/>
                </a:schemeClr>
              </a:buClr>
              <a:buFont typeface="Wingdings" panose="05000000000000000000" pitchFamily="2" charset="2"/>
              <a:buChar char="Ø"/>
            </a:pPr>
            <a:endParaRPr lang="en-US" dirty="0"/>
          </a:p>
          <a:p>
            <a:pPr marL="285750" indent="-285750">
              <a:buClr>
                <a:schemeClr val="accent1">
                  <a:lumMod val="75000"/>
                </a:schemeClr>
              </a:buClr>
              <a:buFont typeface="Wingdings" panose="05000000000000000000" pitchFamily="2" charset="2"/>
              <a:buChar char="Ø"/>
            </a:pPr>
            <a:r>
              <a:rPr lang="en-US" dirty="0"/>
              <a:t>Rogoff, B. (2003) The Cultural Nature of Human Development. Oxford: Oxford University Press.</a:t>
            </a:r>
          </a:p>
          <a:p>
            <a:pPr marL="285750" indent="-285750">
              <a:buClr>
                <a:schemeClr val="accent1">
                  <a:lumMod val="75000"/>
                </a:schemeClr>
              </a:buClr>
              <a:buFont typeface="Wingdings" panose="05000000000000000000" pitchFamily="2" charset="2"/>
              <a:buChar char="Ø"/>
            </a:pPr>
            <a:endParaRPr lang="en-US" dirty="0"/>
          </a:p>
          <a:p>
            <a:pPr marL="285750" indent="-285750">
              <a:buClr>
                <a:schemeClr val="accent1">
                  <a:lumMod val="75000"/>
                </a:schemeClr>
              </a:buClr>
              <a:buFont typeface="Wingdings" panose="05000000000000000000" pitchFamily="2" charset="2"/>
              <a:buChar char="Ø"/>
            </a:pPr>
            <a:r>
              <a:rPr lang="en-US" dirty="0"/>
              <a:t>Vygotsky, L.S. (1978) Mind in Society: The Development of Higher Psychological Processes. Cambridge, MA: Harvard University Press.</a:t>
            </a:r>
            <a:endParaRPr lang="en-GB" dirty="0"/>
          </a:p>
        </p:txBody>
      </p:sp>
    </p:spTree>
    <p:extLst>
      <p:ext uri="{BB962C8B-B14F-4D97-AF65-F5344CB8AC3E}">
        <p14:creationId xmlns:p14="http://schemas.microsoft.com/office/powerpoint/2010/main" val="145856058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C7AA10F5A1D3A4F887C4BB63AD5C124" ma:contentTypeVersion="5" ma:contentTypeDescription="Create a new document." ma:contentTypeScope="" ma:versionID="7e57b2883d798f72a0a64bf929b077e4">
  <xsd:schema xmlns:xsd="http://www.w3.org/2001/XMLSchema" xmlns:xs="http://www.w3.org/2001/XMLSchema" xmlns:p="http://schemas.microsoft.com/office/2006/metadata/properties" xmlns:ns3="716bca3a-9bc9-4129-a185-7ea87f9d73cc" targetNamespace="http://schemas.microsoft.com/office/2006/metadata/properties" ma:root="true" ma:fieldsID="f12a922c6886f623d171fbf7c0983a38" ns3:_="">
    <xsd:import namespace="716bca3a-9bc9-4129-a185-7ea87f9d73cc"/>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6bca3a-9bc9-4129-a185-7ea87f9d73c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716bca3a-9bc9-4129-a185-7ea87f9d73cc" xsi:nil="true"/>
  </documentManagement>
</p:properties>
</file>

<file path=customXml/itemProps1.xml><?xml version="1.0" encoding="utf-8"?>
<ds:datastoreItem xmlns:ds="http://schemas.openxmlformats.org/officeDocument/2006/customXml" ds:itemID="{F338FEE4-6A77-401D-804A-E235291BE7C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6bca3a-9bc9-4129-a185-7ea87f9d73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F22278D-70C3-48EA-910E-1834C0A1C179}">
  <ds:schemaRefs>
    <ds:schemaRef ds:uri="http://schemas.microsoft.com/sharepoint/v3/contenttype/forms"/>
  </ds:schemaRefs>
</ds:datastoreItem>
</file>

<file path=customXml/itemProps3.xml><?xml version="1.0" encoding="utf-8"?>
<ds:datastoreItem xmlns:ds="http://schemas.openxmlformats.org/officeDocument/2006/customXml" ds:itemID="{FD8094F0-47C2-41CA-A061-66333EC2027E}">
  <ds:schemaRefs>
    <ds:schemaRef ds:uri="http://schemas.microsoft.com/office/2006/metadata/properties"/>
    <ds:schemaRef ds:uri="http://schemas.openxmlformats.org/package/2006/metadata/core-properties"/>
    <ds:schemaRef ds:uri="http://purl.org/dc/elements/1.1/"/>
    <ds:schemaRef ds:uri="http://schemas.microsoft.com/office/infopath/2007/PartnerControls"/>
    <ds:schemaRef ds:uri="716bca3a-9bc9-4129-a185-7ea87f9d73cc"/>
    <ds:schemaRef ds:uri="http://purl.org/dc/terms/"/>
    <ds:schemaRef ds:uri="http://schemas.microsoft.com/office/2006/documentManagement/typ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Facet</Template>
  <TotalTime>543</TotalTime>
  <Words>764</Words>
  <Application>Microsoft Office PowerPoint</Application>
  <PresentationFormat>Widescreen</PresentationFormat>
  <Paragraphs>160</Paragraphs>
  <Slides>12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Arial</vt:lpstr>
      <vt:lpstr>Trebuchet MS</vt:lpstr>
      <vt:lpstr>Wingdings</vt:lpstr>
      <vt:lpstr>Wingdings 3</vt:lpstr>
      <vt:lpstr>Facet</vt:lpstr>
      <vt:lpstr>Vygotsky’s Sociocultural Theory </vt:lpstr>
      <vt:lpstr>PowerPoint Presentation</vt:lpstr>
      <vt:lpstr>Vygotsky’s Sociocultural Theory </vt:lpstr>
      <vt:lpstr>PowerPoint Presentation</vt:lpstr>
      <vt:lpstr>PowerPoint Presentation</vt:lpstr>
      <vt:lpstr>PowerPoint Presentation</vt:lpstr>
      <vt:lpstr>Multi-Agency Working </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Elisa Rosell Monares (2510396)</dc:creator>
  <cp:lastModifiedBy>Elisa Rosell Monares (2510396)</cp:lastModifiedBy>
  <cp:revision>1</cp:revision>
  <dcterms:created xsi:type="dcterms:W3CDTF">2026-07-13T11:22:38Z</dcterms:created>
  <dcterms:modified xsi:type="dcterms:W3CDTF">2026-07-13T20:26:01Z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0x010100EC7AA10F5A1D3A4F887C4BB63AD5C124</vt:lpwstr>
  </property>
</Properties>
</file>