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F075E-682E-4A2C-993D-479F5C8ABBA0}" type="datetimeFigureOut">
              <a:rPr lang="en-GB" smtClean="0"/>
              <a:t>10/03/2014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73A6D-3E64-4A5C-9611-E40E121EE212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Guerrilla war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‘War of the Flea’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Assumptions and elements </a:t>
            </a:r>
          </a:p>
          <a:p>
            <a:r>
              <a:rPr lang="en-GB" dirty="0" smtClean="0"/>
              <a:t>Asymmetrical warfare </a:t>
            </a:r>
          </a:p>
          <a:p>
            <a:pPr lvl="1"/>
            <a:r>
              <a:rPr lang="en-GB" dirty="0" smtClean="0"/>
              <a:t>Size</a:t>
            </a:r>
          </a:p>
          <a:p>
            <a:pPr lvl="1"/>
            <a:r>
              <a:rPr lang="en-GB" dirty="0" smtClean="0"/>
              <a:t>Scale</a:t>
            </a:r>
          </a:p>
          <a:p>
            <a:pPr lvl="1"/>
            <a:r>
              <a:rPr lang="en-GB" dirty="0" smtClean="0"/>
              <a:t>Technology</a:t>
            </a:r>
          </a:p>
          <a:p>
            <a:pPr lvl="1"/>
            <a:r>
              <a:rPr lang="en-GB" dirty="0" smtClean="0"/>
              <a:t>Training</a:t>
            </a:r>
          </a:p>
          <a:p>
            <a:pPr lvl="1"/>
            <a:r>
              <a:rPr lang="en-GB" dirty="0" smtClean="0"/>
              <a:t>community</a:t>
            </a:r>
            <a:endParaRPr lang="en-GB" dirty="0"/>
          </a:p>
        </p:txBody>
      </p:sp>
      <p:pic>
        <p:nvPicPr>
          <p:cNvPr id="9" name="Content Placeholder 8" descr="guerrill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772816"/>
            <a:ext cx="4176464" cy="3744416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Irregular &amp; untrained</a:t>
            </a:r>
          </a:p>
          <a:p>
            <a:r>
              <a:rPr lang="en-GB" dirty="0" smtClean="0"/>
              <a:t>Mobile, speed</a:t>
            </a:r>
          </a:p>
          <a:p>
            <a:r>
              <a:rPr lang="en-GB" dirty="0" smtClean="0"/>
              <a:t>Flexible &amp; improvise</a:t>
            </a:r>
          </a:p>
          <a:p>
            <a:r>
              <a:rPr lang="en-GB" dirty="0" smtClean="0"/>
              <a:t>Ambush, surprise, small encounters, symbolic, assassination</a:t>
            </a:r>
          </a:p>
          <a:p>
            <a:r>
              <a:rPr lang="en-GB" dirty="0" smtClean="0"/>
              <a:t>Avoid: set piece encounters, fixed battle lines, sieges, </a:t>
            </a:r>
          </a:p>
          <a:p>
            <a:r>
              <a:rPr lang="en-GB" dirty="0" smtClean="0"/>
              <a:t>Political &amp; propaganda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Content Placeholder 6" descr="mao 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268760"/>
            <a:ext cx="3384376" cy="511256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ideology</a:t>
            </a:r>
          </a:p>
          <a:p>
            <a:r>
              <a:rPr lang="en-GB" dirty="0" smtClean="0"/>
              <a:t>Terrain</a:t>
            </a:r>
          </a:p>
          <a:p>
            <a:r>
              <a:rPr lang="en-GB" dirty="0" smtClean="0"/>
              <a:t>Camouflage </a:t>
            </a:r>
          </a:p>
          <a:p>
            <a:r>
              <a:rPr lang="en-GB" dirty="0" smtClean="0"/>
              <a:t>Community and land</a:t>
            </a:r>
          </a:p>
          <a:p>
            <a:r>
              <a:rPr lang="en-GB" dirty="0" smtClean="0"/>
              <a:t>Generate support from local community</a:t>
            </a:r>
          </a:p>
          <a:p>
            <a:r>
              <a:rPr lang="en-GB" dirty="0" smtClean="0"/>
              <a:t>Communication: propaganda </a:t>
            </a:r>
          </a:p>
          <a:p>
            <a:endParaRPr lang="en-GB" dirty="0"/>
          </a:p>
        </p:txBody>
      </p:sp>
      <p:pic>
        <p:nvPicPr>
          <p:cNvPr id="5" name="Content Placeholder 4" descr="vietco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700808"/>
            <a:ext cx="4104456" cy="381642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Strike anywhere</a:t>
            </a:r>
          </a:p>
          <a:p>
            <a:r>
              <a:rPr lang="en-GB" dirty="0" smtClean="0"/>
              <a:t>Disrupt communications </a:t>
            </a:r>
          </a:p>
          <a:p>
            <a:r>
              <a:rPr lang="en-GB" dirty="0" smtClean="0"/>
              <a:t>‘Bleed the state’:  time, resource, protection</a:t>
            </a:r>
          </a:p>
          <a:p>
            <a:r>
              <a:rPr lang="en-GB" dirty="0" smtClean="0"/>
              <a:t>Psychology of society</a:t>
            </a:r>
          </a:p>
          <a:p>
            <a:r>
              <a:rPr lang="en-GB" dirty="0" smtClean="0"/>
              <a:t>Propaganda and images</a:t>
            </a:r>
            <a:endParaRPr lang="en-GB" dirty="0"/>
          </a:p>
          <a:p>
            <a:r>
              <a:rPr lang="en-GB" dirty="0" smtClean="0"/>
              <a:t>Outright victory versus balance of advantage</a:t>
            </a:r>
          </a:p>
        </p:txBody>
      </p:sp>
      <p:pic>
        <p:nvPicPr>
          <p:cNvPr id="5" name="Content Placeholder 4" descr="propoaganad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628800"/>
            <a:ext cx="3960440" cy="417646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Guiding principles</a:t>
            </a:r>
          </a:p>
          <a:p>
            <a:pPr lvl="1"/>
            <a:r>
              <a:rPr lang="en-GB" dirty="0" smtClean="0"/>
              <a:t>Don’t be slow to react</a:t>
            </a:r>
          </a:p>
          <a:p>
            <a:pPr lvl="1"/>
            <a:r>
              <a:rPr lang="en-GB" dirty="0" smtClean="0"/>
              <a:t>Use existing structures and legal systems (don’t make it special)</a:t>
            </a:r>
          </a:p>
          <a:p>
            <a:pPr lvl="1"/>
            <a:r>
              <a:rPr lang="en-GB" dirty="0" smtClean="0"/>
              <a:t>Use minimum, targeted force</a:t>
            </a:r>
          </a:p>
          <a:p>
            <a:pPr lvl="1"/>
            <a:r>
              <a:rPr lang="en-GB" dirty="0" smtClean="0"/>
              <a:t>Military and political in tandem</a:t>
            </a:r>
          </a:p>
          <a:p>
            <a:pPr lvl="1"/>
            <a:r>
              <a:rPr lang="en-GB" dirty="0" smtClean="0"/>
              <a:t>Consistent in application – see through , don’t chop and change</a:t>
            </a:r>
          </a:p>
          <a:p>
            <a:pPr lvl="1"/>
            <a:r>
              <a:rPr lang="en-GB" dirty="0" smtClean="0"/>
              <a:t>Keep to law, hold moral high ground, don’t annoy populace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coin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495800" cy="417646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Cycles of COIN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392488" cy="5040560"/>
          </a:xfrm>
        </p:spPr>
        <p:txBody>
          <a:bodyPr/>
          <a:lstStyle/>
          <a:p>
            <a:r>
              <a:rPr lang="en-GB" dirty="0" smtClean="0"/>
              <a:t>Prepare in non-violent phase.</a:t>
            </a:r>
          </a:p>
          <a:p>
            <a:r>
              <a:rPr lang="en-GB" dirty="0" smtClean="0"/>
              <a:t>Deal with Guerrilla forces in a certain way.</a:t>
            </a:r>
          </a:p>
          <a:p>
            <a:r>
              <a:rPr lang="en-GB" dirty="0" smtClean="0"/>
              <a:t>Peacekeeping and peace-building </a:t>
            </a:r>
            <a:endParaRPr lang="en-GB" dirty="0"/>
          </a:p>
        </p:txBody>
      </p:sp>
      <p:pic>
        <p:nvPicPr>
          <p:cNvPr id="5" name="Content Placeholder 4" descr="un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412776"/>
            <a:ext cx="3960439" cy="3888432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168</Words>
  <Application>Microsoft Office PowerPoint</Application>
  <PresentationFormat>On-screen Show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Guerrilla war</vt:lpstr>
      <vt:lpstr>‘War of the Flea’</vt:lpstr>
      <vt:lpstr>Methods </vt:lpstr>
      <vt:lpstr>needs</vt:lpstr>
      <vt:lpstr>Aims</vt:lpstr>
      <vt:lpstr>COIN</vt:lpstr>
      <vt:lpstr>Cycles of COIN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Guerrilla war</dc:title>
  <dc:creator>se044</dc:creator>
  <cp:lastModifiedBy>se044</cp:lastModifiedBy>
  <cp:revision>5</cp:revision>
  <dcterms:created xsi:type="dcterms:W3CDTF">2014-03-10T11:09:34Z</dcterms:created>
  <dcterms:modified xsi:type="dcterms:W3CDTF">2014-03-10T11:49:40Z</dcterms:modified>
</cp:coreProperties>
</file>