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0"/>
  </p:notesMasterIdLst>
  <p:sldIdLst>
    <p:sldId id="256" r:id="rId2"/>
    <p:sldId id="257" r:id="rId3"/>
    <p:sldId id="258" r:id="rId4"/>
    <p:sldId id="259" r:id="rId5"/>
    <p:sldId id="326" r:id="rId6"/>
    <p:sldId id="260" r:id="rId7"/>
    <p:sldId id="262" r:id="rId8"/>
    <p:sldId id="263" r:id="rId9"/>
    <p:sldId id="264" r:id="rId10"/>
    <p:sldId id="265" r:id="rId11"/>
    <p:sldId id="266" r:id="rId12"/>
    <p:sldId id="267" r:id="rId13"/>
    <p:sldId id="268" r:id="rId14"/>
    <p:sldId id="269" r:id="rId15"/>
    <p:sldId id="270" r:id="rId16"/>
    <p:sldId id="271" r:id="rId17"/>
    <p:sldId id="332" r:id="rId18"/>
    <p:sldId id="272" r:id="rId19"/>
    <p:sldId id="321" r:id="rId20"/>
    <p:sldId id="322" r:id="rId21"/>
    <p:sldId id="273" r:id="rId22"/>
    <p:sldId id="274" r:id="rId23"/>
    <p:sldId id="275" r:id="rId24"/>
    <p:sldId id="276" r:id="rId25"/>
    <p:sldId id="277" r:id="rId26"/>
    <p:sldId id="278" r:id="rId27"/>
    <p:sldId id="280" r:id="rId28"/>
    <p:sldId id="329" r:id="rId29"/>
    <p:sldId id="331" r:id="rId30"/>
    <p:sldId id="279" r:id="rId31"/>
    <p:sldId id="330" r:id="rId32"/>
    <p:sldId id="327" r:id="rId33"/>
    <p:sldId id="282" r:id="rId34"/>
    <p:sldId id="333" r:id="rId35"/>
    <p:sldId id="334" r:id="rId36"/>
    <p:sldId id="283" r:id="rId37"/>
    <p:sldId id="284" r:id="rId38"/>
    <p:sldId id="286" r:id="rId39"/>
    <p:sldId id="335" r:id="rId40"/>
    <p:sldId id="336" r:id="rId41"/>
    <p:sldId id="337" r:id="rId42"/>
    <p:sldId id="287" r:id="rId43"/>
    <p:sldId id="338" r:id="rId44"/>
    <p:sldId id="288" r:id="rId45"/>
    <p:sldId id="289" r:id="rId46"/>
    <p:sldId id="339" r:id="rId47"/>
    <p:sldId id="340" r:id="rId48"/>
    <p:sldId id="341" r:id="rId49"/>
    <p:sldId id="342" r:id="rId50"/>
    <p:sldId id="343" r:id="rId51"/>
    <p:sldId id="285" r:id="rId52"/>
    <p:sldId id="344" r:id="rId53"/>
    <p:sldId id="345" r:id="rId54"/>
    <p:sldId id="348" r:id="rId55"/>
    <p:sldId id="346" r:id="rId56"/>
    <p:sldId id="347" r:id="rId57"/>
    <p:sldId id="290" r:id="rId58"/>
    <p:sldId id="349" r:id="rId59"/>
    <p:sldId id="350" r:id="rId60"/>
    <p:sldId id="351" r:id="rId61"/>
    <p:sldId id="352" r:id="rId62"/>
    <p:sldId id="261" r:id="rId63"/>
    <p:sldId id="295" r:id="rId64"/>
    <p:sldId id="297" r:id="rId65"/>
    <p:sldId id="293" r:id="rId66"/>
    <p:sldId id="308" r:id="rId67"/>
    <p:sldId id="312" r:id="rId68"/>
    <p:sldId id="294" r:id="rId6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snapToGrid="0" snapToObjects="1">
      <p:cViewPr varScale="1">
        <p:scale>
          <a:sx n="121" d="100"/>
          <a:sy n="121" d="100"/>
        </p:scale>
        <p:origin x="1904" y="1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diagrams/_rels/data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26BFA1-7522-4279-9685-6C012DB6EAEC}"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15F10D16-9E21-4B1D-ACA4-0642619932CE}">
      <dgm:prSet/>
      <dgm:spPr/>
      <dgm:t>
        <a:bodyPr/>
        <a:lstStyle/>
        <a:p>
          <a:r>
            <a:rPr lang="en-US"/>
            <a:t>Notice</a:t>
          </a:r>
        </a:p>
      </dgm:t>
    </dgm:pt>
    <dgm:pt modelId="{1BA671CF-A5A8-421F-B564-17636991EAF4}" type="parTrans" cxnId="{577B5B75-8C34-42DE-BFA3-7B8BCB3320FC}">
      <dgm:prSet/>
      <dgm:spPr/>
      <dgm:t>
        <a:bodyPr/>
        <a:lstStyle/>
        <a:p>
          <a:endParaRPr lang="en-US"/>
        </a:p>
      </dgm:t>
    </dgm:pt>
    <dgm:pt modelId="{815675E0-31CC-4172-BA76-CF5660FFE34E}" type="sibTrans" cxnId="{577B5B75-8C34-42DE-BFA3-7B8BCB3320FC}">
      <dgm:prSet/>
      <dgm:spPr/>
      <dgm:t>
        <a:bodyPr/>
        <a:lstStyle/>
        <a:p>
          <a:endParaRPr lang="en-US"/>
        </a:p>
      </dgm:t>
    </dgm:pt>
    <dgm:pt modelId="{62398CDF-6A1A-444C-9EC6-50C8C2F0B4E5}">
      <dgm:prSet/>
      <dgm:spPr/>
      <dgm:t>
        <a:bodyPr/>
        <a:lstStyle/>
        <a:p>
          <a:r>
            <a:rPr lang="en-US"/>
            <a:t>Notice what worked</a:t>
          </a:r>
        </a:p>
      </dgm:t>
    </dgm:pt>
    <dgm:pt modelId="{48982EC0-F330-4768-975A-F8B6E411C585}" type="parTrans" cxnId="{3D12FDE6-B0E3-40B0-9537-CAEECC214F06}">
      <dgm:prSet/>
      <dgm:spPr/>
      <dgm:t>
        <a:bodyPr/>
        <a:lstStyle/>
        <a:p>
          <a:endParaRPr lang="en-US"/>
        </a:p>
      </dgm:t>
    </dgm:pt>
    <dgm:pt modelId="{9A461805-C239-49A5-85E9-4B0FBD0D93F8}" type="sibTrans" cxnId="{3D12FDE6-B0E3-40B0-9537-CAEECC214F06}">
      <dgm:prSet/>
      <dgm:spPr/>
      <dgm:t>
        <a:bodyPr/>
        <a:lstStyle/>
        <a:p>
          <a:endParaRPr lang="en-US"/>
        </a:p>
      </dgm:t>
    </dgm:pt>
    <dgm:pt modelId="{D94AECC3-D8B8-41AB-AA31-3D9ADE7C77F3}">
      <dgm:prSet/>
      <dgm:spPr/>
      <dgm:t>
        <a:bodyPr/>
        <a:lstStyle/>
        <a:p>
          <a:r>
            <a:rPr lang="en-US"/>
            <a:t>Learn</a:t>
          </a:r>
        </a:p>
      </dgm:t>
    </dgm:pt>
    <dgm:pt modelId="{A47FA523-08DF-4CE8-A86D-0BE7D493593B}" type="parTrans" cxnId="{FBC5D1A1-008C-464A-B53A-0B1620990C50}">
      <dgm:prSet/>
      <dgm:spPr/>
      <dgm:t>
        <a:bodyPr/>
        <a:lstStyle/>
        <a:p>
          <a:endParaRPr lang="en-US"/>
        </a:p>
      </dgm:t>
    </dgm:pt>
    <dgm:pt modelId="{993C6E8D-0C51-433B-A038-364157A718EE}" type="sibTrans" cxnId="{FBC5D1A1-008C-464A-B53A-0B1620990C50}">
      <dgm:prSet/>
      <dgm:spPr/>
      <dgm:t>
        <a:bodyPr/>
        <a:lstStyle/>
        <a:p>
          <a:endParaRPr lang="en-US"/>
        </a:p>
      </dgm:t>
    </dgm:pt>
    <dgm:pt modelId="{7A7CF875-1890-4C0D-9C78-B7DAAAA6DE31}">
      <dgm:prSet/>
      <dgm:spPr/>
      <dgm:t>
        <a:bodyPr/>
        <a:lstStyle/>
        <a:p>
          <a:r>
            <a:rPr lang="en-US"/>
            <a:t>Learn from mistakes</a:t>
          </a:r>
        </a:p>
      </dgm:t>
    </dgm:pt>
    <dgm:pt modelId="{58D8A1C0-0B84-48AE-85B7-97FB2B49EB5E}" type="parTrans" cxnId="{78F28CCC-3D2B-4420-A5BF-70A27F50BF91}">
      <dgm:prSet/>
      <dgm:spPr/>
      <dgm:t>
        <a:bodyPr/>
        <a:lstStyle/>
        <a:p>
          <a:endParaRPr lang="en-US"/>
        </a:p>
      </dgm:t>
    </dgm:pt>
    <dgm:pt modelId="{44FC3A03-33F8-43E2-B66F-531CA8574493}" type="sibTrans" cxnId="{78F28CCC-3D2B-4420-A5BF-70A27F50BF91}">
      <dgm:prSet/>
      <dgm:spPr/>
      <dgm:t>
        <a:bodyPr/>
        <a:lstStyle/>
        <a:p>
          <a:endParaRPr lang="en-US"/>
        </a:p>
      </dgm:t>
    </dgm:pt>
    <dgm:pt modelId="{ED87BF46-D63A-43AF-8779-95EA07CD91AE}">
      <dgm:prSet/>
      <dgm:spPr/>
      <dgm:t>
        <a:bodyPr/>
        <a:lstStyle/>
        <a:p>
          <a:r>
            <a:rPr lang="en-US"/>
            <a:t>Apply</a:t>
          </a:r>
        </a:p>
      </dgm:t>
    </dgm:pt>
    <dgm:pt modelId="{8126458F-E1E6-488A-AB0B-B928C668E09B}" type="parTrans" cxnId="{E414EC51-61D2-4A87-83D5-163467BFC362}">
      <dgm:prSet/>
      <dgm:spPr/>
      <dgm:t>
        <a:bodyPr/>
        <a:lstStyle/>
        <a:p>
          <a:endParaRPr lang="en-US"/>
        </a:p>
      </dgm:t>
    </dgm:pt>
    <dgm:pt modelId="{B5B178BB-4373-4E88-884D-4CB25ECB970D}" type="sibTrans" cxnId="{E414EC51-61D2-4A87-83D5-163467BFC362}">
      <dgm:prSet/>
      <dgm:spPr/>
      <dgm:t>
        <a:bodyPr/>
        <a:lstStyle/>
        <a:p>
          <a:endParaRPr lang="en-US"/>
        </a:p>
      </dgm:t>
    </dgm:pt>
    <dgm:pt modelId="{6664DD08-A995-47EE-BBCB-70792CE07E1D}">
      <dgm:prSet/>
      <dgm:spPr/>
      <dgm:t>
        <a:bodyPr/>
        <a:lstStyle/>
        <a:p>
          <a:r>
            <a:rPr lang="en-US"/>
            <a:t>Apply this next time</a:t>
          </a:r>
        </a:p>
      </dgm:t>
    </dgm:pt>
    <dgm:pt modelId="{85342C2D-5E84-4B1F-A10C-986619194B81}" type="parTrans" cxnId="{C34D8E83-D68C-4CEF-9DB9-6CF5DB19327E}">
      <dgm:prSet/>
      <dgm:spPr/>
      <dgm:t>
        <a:bodyPr/>
        <a:lstStyle/>
        <a:p>
          <a:endParaRPr lang="en-US"/>
        </a:p>
      </dgm:t>
    </dgm:pt>
    <dgm:pt modelId="{386F67E0-2D68-4BDE-BFF3-92CA52D08F0F}" type="sibTrans" cxnId="{C34D8E83-D68C-4CEF-9DB9-6CF5DB19327E}">
      <dgm:prSet/>
      <dgm:spPr/>
      <dgm:t>
        <a:bodyPr/>
        <a:lstStyle/>
        <a:p>
          <a:endParaRPr lang="en-US"/>
        </a:p>
      </dgm:t>
    </dgm:pt>
    <dgm:pt modelId="{D35B0F1B-C04B-6D4F-8E0E-7412D1C968BD}" type="pres">
      <dgm:prSet presAssocID="{2726BFA1-7522-4279-9685-6C012DB6EAEC}" presName="Name0" presStyleCnt="0">
        <dgm:presLayoutVars>
          <dgm:dir/>
          <dgm:animLvl val="lvl"/>
          <dgm:resizeHandles val="exact"/>
        </dgm:presLayoutVars>
      </dgm:prSet>
      <dgm:spPr/>
    </dgm:pt>
    <dgm:pt modelId="{0AF92D3A-AA4A-E948-B58F-61BCAC57EDF5}" type="pres">
      <dgm:prSet presAssocID="{15F10D16-9E21-4B1D-ACA4-0642619932CE}" presName="linNode" presStyleCnt="0"/>
      <dgm:spPr/>
    </dgm:pt>
    <dgm:pt modelId="{418E8CE2-327B-4847-A787-A3C6B91D0BE4}" type="pres">
      <dgm:prSet presAssocID="{15F10D16-9E21-4B1D-ACA4-0642619932CE}" presName="parentText" presStyleLbl="solidFgAcc1" presStyleIdx="0" presStyleCnt="3">
        <dgm:presLayoutVars>
          <dgm:chMax val="1"/>
          <dgm:bulletEnabled/>
        </dgm:presLayoutVars>
      </dgm:prSet>
      <dgm:spPr/>
    </dgm:pt>
    <dgm:pt modelId="{1229BA3B-CD6F-A045-ACE9-B4AB4F1A9F22}" type="pres">
      <dgm:prSet presAssocID="{15F10D16-9E21-4B1D-ACA4-0642619932CE}" presName="descendantText" presStyleLbl="alignNode1" presStyleIdx="0" presStyleCnt="3">
        <dgm:presLayoutVars>
          <dgm:bulletEnabled/>
        </dgm:presLayoutVars>
      </dgm:prSet>
      <dgm:spPr/>
    </dgm:pt>
    <dgm:pt modelId="{6C1C9450-A8D6-9E4E-BB5C-65D4716D4264}" type="pres">
      <dgm:prSet presAssocID="{815675E0-31CC-4172-BA76-CF5660FFE34E}" presName="sp" presStyleCnt="0"/>
      <dgm:spPr/>
    </dgm:pt>
    <dgm:pt modelId="{4A5AF485-2653-F040-9FA1-3C8EAEFCF422}" type="pres">
      <dgm:prSet presAssocID="{D94AECC3-D8B8-41AB-AA31-3D9ADE7C77F3}" presName="linNode" presStyleCnt="0"/>
      <dgm:spPr/>
    </dgm:pt>
    <dgm:pt modelId="{A6E6A6AD-229A-DD44-BE67-62B5E134786E}" type="pres">
      <dgm:prSet presAssocID="{D94AECC3-D8B8-41AB-AA31-3D9ADE7C77F3}" presName="parentText" presStyleLbl="solidFgAcc1" presStyleIdx="1" presStyleCnt="3">
        <dgm:presLayoutVars>
          <dgm:chMax val="1"/>
          <dgm:bulletEnabled/>
        </dgm:presLayoutVars>
      </dgm:prSet>
      <dgm:spPr/>
    </dgm:pt>
    <dgm:pt modelId="{4D2B5981-5D8D-724C-9DCB-E0D004175438}" type="pres">
      <dgm:prSet presAssocID="{D94AECC3-D8B8-41AB-AA31-3D9ADE7C77F3}" presName="descendantText" presStyleLbl="alignNode1" presStyleIdx="1" presStyleCnt="3">
        <dgm:presLayoutVars>
          <dgm:bulletEnabled/>
        </dgm:presLayoutVars>
      </dgm:prSet>
      <dgm:spPr/>
    </dgm:pt>
    <dgm:pt modelId="{C350B835-8FEC-DD4A-9CD0-6FCFDA5FA846}" type="pres">
      <dgm:prSet presAssocID="{993C6E8D-0C51-433B-A038-364157A718EE}" presName="sp" presStyleCnt="0"/>
      <dgm:spPr/>
    </dgm:pt>
    <dgm:pt modelId="{92B74D15-0AD5-8248-BB66-D5ADD268838E}" type="pres">
      <dgm:prSet presAssocID="{ED87BF46-D63A-43AF-8779-95EA07CD91AE}" presName="linNode" presStyleCnt="0"/>
      <dgm:spPr/>
    </dgm:pt>
    <dgm:pt modelId="{02D47971-7DB5-974A-B810-E919EB2CE41D}" type="pres">
      <dgm:prSet presAssocID="{ED87BF46-D63A-43AF-8779-95EA07CD91AE}" presName="parentText" presStyleLbl="solidFgAcc1" presStyleIdx="2" presStyleCnt="3">
        <dgm:presLayoutVars>
          <dgm:chMax val="1"/>
          <dgm:bulletEnabled/>
        </dgm:presLayoutVars>
      </dgm:prSet>
      <dgm:spPr/>
    </dgm:pt>
    <dgm:pt modelId="{AFADF0CA-8520-154B-89A0-4438E90C8E20}" type="pres">
      <dgm:prSet presAssocID="{ED87BF46-D63A-43AF-8779-95EA07CD91AE}" presName="descendantText" presStyleLbl="alignNode1" presStyleIdx="2" presStyleCnt="3">
        <dgm:presLayoutVars>
          <dgm:bulletEnabled/>
        </dgm:presLayoutVars>
      </dgm:prSet>
      <dgm:spPr/>
    </dgm:pt>
  </dgm:ptLst>
  <dgm:cxnLst>
    <dgm:cxn modelId="{8A329614-FEE6-3D4B-8DD3-C9613DECEC21}" type="presOf" srcId="{2726BFA1-7522-4279-9685-6C012DB6EAEC}" destId="{D35B0F1B-C04B-6D4F-8E0E-7412D1C968BD}" srcOrd="0" destOrd="0" presId="urn:microsoft.com/office/officeart/2016/7/layout/VerticalHollowActionList"/>
    <dgm:cxn modelId="{394B7B1A-1FC8-E941-8ED7-B8880FA3599D}" type="presOf" srcId="{D94AECC3-D8B8-41AB-AA31-3D9ADE7C77F3}" destId="{A6E6A6AD-229A-DD44-BE67-62B5E134786E}" srcOrd="0" destOrd="0" presId="urn:microsoft.com/office/officeart/2016/7/layout/VerticalHollowActionList"/>
    <dgm:cxn modelId="{B0DE6A1B-ED1D-0043-8658-F76801C46520}" type="presOf" srcId="{ED87BF46-D63A-43AF-8779-95EA07CD91AE}" destId="{02D47971-7DB5-974A-B810-E919EB2CE41D}" srcOrd="0" destOrd="0" presId="urn:microsoft.com/office/officeart/2016/7/layout/VerticalHollowActionList"/>
    <dgm:cxn modelId="{E414EC51-61D2-4A87-83D5-163467BFC362}" srcId="{2726BFA1-7522-4279-9685-6C012DB6EAEC}" destId="{ED87BF46-D63A-43AF-8779-95EA07CD91AE}" srcOrd="2" destOrd="0" parTransId="{8126458F-E1E6-488A-AB0B-B928C668E09B}" sibTransId="{B5B178BB-4373-4E88-884D-4CB25ECB970D}"/>
    <dgm:cxn modelId="{577B5B75-8C34-42DE-BFA3-7B8BCB3320FC}" srcId="{2726BFA1-7522-4279-9685-6C012DB6EAEC}" destId="{15F10D16-9E21-4B1D-ACA4-0642619932CE}" srcOrd="0" destOrd="0" parTransId="{1BA671CF-A5A8-421F-B564-17636991EAF4}" sibTransId="{815675E0-31CC-4172-BA76-CF5660FFE34E}"/>
    <dgm:cxn modelId="{AA335C7C-AC6D-8E4C-BC4E-2589603903F5}" type="presOf" srcId="{15F10D16-9E21-4B1D-ACA4-0642619932CE}" destId="{418E8CE2-327B-4847-A787-A3C6B91D0BE4}" srcOrd="0" destOrd="0" presId="urn:microsoft.com/office/officeart/2016/7/layout/VerticalHollowActionList"/>
    <dgm:cxn modelId="{76BF207F-54B1-F149-9FAF-C9E52C2953C3}" type="presOf" srcId="{62398CDF-6A1A-444C-9EC6-50C8C2F0B4E5}" destId="{1229BA3B-CD6F-A045-ACE9-B4AB4F1A9F22}" srcOrd="0" destOrd="0" presId="urn:microsoft.com/office/officeart/2016/7/layout/VerticalHollowActionList"/>
    <dgm:cxn modelId="{C34D8E83-D68C-4CEF-9DB9-6CF5DB19327E}" srcId="{ED87BF46-D63A-43AF-8779-95EA07CD91AE}" destId="{6664DD08-A995-47EE-BBCB-70792CE07E1D}" srcOrd="0" destOrd="0" parTransId="{85342C2D-5E84-4B1F-A10C-986619194B81}" sibTransId="{386F67E0-2D68-4BDE-BFF3-92CA52D08F0F}"/>
    <dgm:cxn modelId="{FBC5D1A1-008C-464A-B53A-0B1620990C50}" srcId="{2726BFA1-7522-4279-9685-6C012DB6EAEC}" destId="{D94AECC3-D8B8-41AB-AA31-3D9ADE7C77F3}" srcOrd="1" destOrd="0" parTransId="{A47FA523-08DF-4CE8-A86D-0BE7D493593B}" sibTransId="{993C6E8D-0C51-433B-A038-364157A718EE}"/>
    <dgm:cxn modelId="{9ACD6DB4-0031-2F4D-A03D-7D1ACA2EF369}" type="presOf" srcId="{6664DD08-A995-47EE-BBCB-70792CE07E1D}" destId="{AFADF0CA-8520-154B-89A0-4438E90C8E20}" srcOrd="0" destOrd="0" presId="urn:microsoft.com/office/officeart/2016/7/layout/VerticalHollowActionList"/>
    <dgm:cxn modelId="{78F28CCC-3D2B-4420-A5BF-70A27F50BF91}" srcId="{D94AECC3-D8B8-41AB-AA31-3D9ADE7C77F3}" destId="{7A7CF875-1890-4C0D-9C78-B7DAAAA6DE31}" srcOrd="0" destOrd="0" parTransId="{58D8A1C0-0B84-48AE-85B7-97FB2B49EB5E}" sibTransId="{44FC3A03-33F8-43E2-B66F-531CA8574493}"/>
    <dgm:cxn modelId="{5540AAD7-A099-2A4C-889C-39573EDE0CB9}" type="presOf" srcId="{7A7CF875-1890-4C0D-9C78-B7DAAAA6DE31}" destId="{4D2B5981-5D8D-724C-9DCB-E0D004175438}" srcOrd="0" destOrd="0" presId="urn:microsoft.com/office/officeart/2016/7/layout/VerticalHollowActionList"/>
    <dgm:cxn modelId="{3D12FDE6-B0E3-40B0-9537-CAEECC214F06}" srcId="{15F10D16-9E21-4B1D-ACA4-0642619932CE}" destId="{62398CDF-6A1A-444C-9EC6-50C8C2F0B4E5}" srcOrd="0" destOrd="0" parTransId="{48982EC0-F330-4768-975A-F8B6E411C585}" sibTransId="{9A461805-C239-49A5-85E9-4B0FBD0D93F8}"/>
    <dgm:cxn modelId="{30538E1C-EFB4-2940-909B-51C87A53BB38}" type="presParOf" srcId="{D35B0F1B-C04B-6D4F-8E0E-7412D1C968BD}" destId="{0AF92D3A-AA4A-E948-B58F-61BCAC57EDF5}" srcOrd="0" destOrd="0" presId="urn:microsoft.com/office/officeart/2016/7/layout/VerticalHollowActionList"/>
    <dgm:cxn modelId="{4415FC05-AF3B-3D49-BF3E-C5CB903E7B2A}" type="presParOf" srcId="{0AF92D3A-AA4A-E948-B58F-61BCAC57EDF5}" destId="{418E8CE2-327B-4847-A787-A3C6B91D0BE4}" srcOrd="0" destOrd="0" presId="urn:microsoft.com/office/officeart/2016/7/layout/VerticalHollowActionList"/>
    <dgm:cxn modelId="{9997A15E-5D26-B643-B20E-0D3274B846E1}" type="presParOf" srcId="{0AF92D3A-AA4A-E948-B58F-61BCAC57EDF5}" destId="{1229BA3B-CD6F-A045-ACE9-B4AB4F1A9F22}" srcOrd="1" destOrd="0" presId="urn:microsoft.com/office/officeart/2016/7/layout/VerticalHollowActionList"/>
    <dgm:cxn modelId="{945F7319-719A-2548-B07A-72B6066E632F}" type="presParOf" srcId="{D35B0F1B-C04B-6D4F-8E0E-7412D1C968BD}" destId="{6C1C9450-A8D6-9E4E-BB5C-65D4716D4264}" srcOrd="1" destOrd="0" presId="urn:microsoft.com/office/officeart/2016/7/layout/VerticalHollowActionList"/>
    <dgm:cxn modelId="{610E0AC5-38EA-7E45-BBE8-6E993F10425B}" type="presParOf" srcId="{D35B0F1B-C04B-6D4F-8E0E-7412D1C968BD}" destId="{4A5AF485-2653-F040-9FA1-3C8EAEFCF422}" srcOrd="2" destOrd="0" presId="urn:microsoft.com/office/officeart/2016/7/layout/VerticalHollowActionList"/>
    <dgm:cxn modelId="{13F6EAE6-7516-7149-B8CE-4CF501D8861D}" type="presParOf" srcId="{4A5AF485-2653-F040-9FA1-3C8EAEFCF422}" destId="{A6E6A6AD-229A-DD44-BE67-62B5E134786E}" srcOrd="0" destOrd="0" presId="urn:microsoft.com/office/officeart/2016/7/layout/VerticalHollowActionList"/>
    <dgm:cxn modelId="{BE76CA61-1A8B-1D42-8839-E13B1BD67539}" type="presParOf" srcId="{4A5AF485-2653-F040-9FA1-3C8EAEFCF422}" destId="{4D2B5981-5D8D-724C-9DCB-E0D004175438}" srcOrd="1" destOrd="0" presId="urn:microsoft.com/office/officeart/2016/7/layout/VerticalHollowActionList"/>
    <dgm:cxn modelId="{03E3A3DE-85B2-024F-9CE0-4C7B031FF087}" type="presParOf" srcId="{D35B0F1B-C04B-6D4F-8E0E-7412D1C968BD}" destId="{C350B835-8FEC-DD4A-9CD0-6FCFDA5FA846}" srcOrd="3" destOrd="0" presId="urn:microsoft.com/office/officeart/2016/7/layout/VerticalHollowActionList"/>
    <dgm:cxn modelId="{AD9BD0EC-7A44-2C45-8279-09A4F7496EFB}" type="presParOf" srcId="{D35B0F1B-C04B-6D4F-8E0E-7412D1C968BD}" destId="{92B74D15-0AD5-8248-BB66-D5ADD268838E}" srcOrd="4" destOrd="0" presId="urn:microsoft.com/office/officeart/2016/7/layout/VerticalHollowActionList"/>
    <dgm:cxn modelId="{432F8CDD-A11B-6747-8A4C-1AE977FB1487}" type="presParOf" srcId="{92B74D15-0AD5-8248-BB66-D5ADD268838E}" destId="{02D47971-7DB5-974A-B810-E919EB2CE41D}" srcOrd="0" destOrd="0" presId="urn:microsoft.com/office/officeart/2016/7/layout/VerticalHollowActionList"/>
    <dgm:cxn modelId="{B086D380-F70B-2542-8C12-BEED424B13A3}" type="presParOf" srcId="{92B74D15-0AD5-8248-BB66-D5ADD268838E}" destId="{AFADF0CA-8520-154B-89A0-4438E90C8E20}"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F17E61-A8A4-4129-B51F-49805FCD9C8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A4EE8E0-AD69-44E7-A65D-3313BDAD5404}">
      <dgm:prSet/>
      <dgm:spPr/>
      <dgm:t>
        <a:bodyPr/>
        <a:lstStyle/>
        <a:p>
          <a:r>
            <a:rPr lang="en-US"/>
            <a:t>Interest improves engagement</a:t>
          </a:r>
        </a:p>
      </dgm:t>
    </dgm:pt>
    <dgm:pt modelId="{1E3A1C73-1E10-4AE7-BB88-0D272F2293AB}" type="parTrans" cxnId="{1959AF2C-3751-4A99-A609-E28D34082DE9}">
      <dgm:prSet/>
      <dgm:spPr/>
      <dgm:t>
        <a:bodyPr/>
        <a:lstStyle/>
        <a:p>
          <a:endParaRPr lang="en-US"/>
        </a:p>
      </dgm:t>
    </dgm:pt>
    <dgm:pt modelId="{324923D1-92AE-424B-8879-03881061D292}" type="sibTrans" cxnId="{1959AF2C-3751-4A99-A609-E28D34082DE9}">
      <dgm:prSet/>
      <dgm:spPr/>
      <dgm:t>
        <a:bodyPr/>
        <a:lstStyle/>
        <a:p>
          <a:endParaRPr lang="en-US"/>
        </a:p>
      </dgm:t>
    </dgm:pt>
    <dgm:pt modelId="{1373E53E-0446-4839-815E-FCC2F327FB97}">
      <dgm:prSet/>
      <dgm:spPr/>
      <dgm:t>
        <a:bodyPr/>
        <a:lstStyle/>
        <a:p>
          <a:r>
            <a:rPr lang="en-US"/>
            <a:t>Engagement improves thinking</a:t>
          </a:r>
        </a:p>
      </dgm:t>
    </dgm:pt>
    <dgm:pt modelId="{64B93C49-490A-4A48-8499-9D6A82BB50C1}" type="parTrans" cxnId="{0D1F0A2D-E9D0-4EAE-B0B9-CB518A3E5842}">
      <dgm:prSet/>
      <dgm:spPr/>
      <dgm:t>
        <a:bodyPr/>
        <a:lstStyle/>
        <a:p>
          <a:endParaRPr lang="en-US"/>
        </a:p>
      </dgm:t>
    </dgm:pt>
    <dgm:pt modelId="{EC3BC89C-6791-4C39-BCC3-C649774C376C}" type="sibTrans" cxnId="{0D1F0A2D-E9D0-4EAE-B0B9-CB518A3E5842}">
      <dgm:prSet/>
      <dgm:spPr/>
      <dgm:t>
        <a:bodyPr/>
        <a:lstStyle/>
        <a:p>
          <a:endParaRPr lang="en-US"/>
        </a:p>
      </dgm:t>
    </dgm:pt>
    <dgm:pt modelId="{2AC24B46-7EAA-6D4E-8DE0-91D56E5E26E3}" type="pres">
      <dgm:prSet presAssocID="{0CF17E61-A8A4-4129-B51F-49805FCD9C8C}" presName="linear" presStyleCnt="0">
        <dgm:presLayoutVars>
          <dgm:animLvl val="lvl"/>
          <dgm:resizeHandles val="exact"/>
        </dgm:presLayoutVars>
      </dgm:prSet>
      <dgm:spPr/>
    </dgm:pt>
    <dgm:pt modelId="{C3F5F0B3-0A4E-E14D-B90A-DF6C5161D266}" type="pres">
      <dgm:prSet presAssocID="{EA4EE8E0-AD69-44E7-A65D-3313BDAD5404}" presName="parentText" presStyleLbl="node1" presStyleIdx="0" presStyleCnt="2">
        <dgm:presLayoutVars>
          <dgm:chMax val="0"/>
          <dgm:bulletEnabled val="1"/>
        </dgm:presLayoutVars>
      </dgm:prSet>
      <dgm:spPr/>
    </dgm:pt>
    <dgm:pt modelId="{A8623DA6-E3C9-D749-BF3F-0BB564B77370}" type="pres">
      <dgm:prSet presAssocID="{324923D1-92AE-424B-8879-03881061D292}" presName="spacer" presStyleCnt="0"/>
      <dgm:spPr/>
    </dgm:pt>
    <dgm:pt modelId="{6BAF7F89-A644-0141-96AC-EF89CE83DA7C}" type="pres">
      <dgm:prSet presAssocID="{1373E53E-0446-4839-815E-FCC2F327FB97}" presName="parentText" presStyleLbl="node1" presStyleIdx="1" presStyleCnt="2">
        <dgm:presLayoutVars>
          <dgm:chMax val="0"/>
          <dgm:bulletEnabled val="1"/>
        </dgm:presLayoutVars>
      </dgm:prSet>
      <dgm:spPr/>
    </dgm:pt>
  </dgm:ptLst>
  <dgm:cxnLst>
    <dgm:cxn modelId="{1959AF2C-3751-4A99-A609-E28D34082DE9}" srcId="{0CF17E61-A8A4-4129-B51F-49805FCD9C8C}" destId="{EA4EE8E0-AD69-44E7-A65D-3313BDAD5404}" srcOrd="0" destOrd="0" parTransId="{1E3A1C73-1E10-4AE7-BB88-0D272F2293AB}" sibTransId="{324923D1-92AE-424B-8879-03881061D292}"/>
    <dgm:cxn modelId="{0D1F0A2D-E9D0-4EAE-B0B9-CB518A3E5842}" srcId="{0CF17E61-A8A4-4129-B51F-49805FCD9C8C}" destId="{1373E53E-0446-4839-815E-FCC2F327FB97}" srcOrd="1" destOrd="0" parTransId="{64B93C49-490A-4A48-8499-9D6A82BB50C1}" sibTransId="{EC3BC89C-6791-4C39-BCC3-C649774C376C}"/>
    <dgm:cxn modelId="{FA003E59-DE5E-4947-966E-2D52B2C01A03}" type="presOf" srcId="{EA4EE8E0-AD69-44E7-A65D-3313BDAD5404}" destId="{C3F5F0B3-0A4E-E14D-B90A-DF6C5161D266}" srcOrd="0" destOrd="0" presId="urn:microsoft.com/office/officeart/2005/8/layout/vList2"/>
    <dgm:cxn modelId="{2F81F283-982C-0949-B36B-0A71CB16F1F1}" type="presOf" srcId="{0CF17E61-A8A4-4129-B51F-49805FCD9C8C}" destId="{2AC24B46-7EAA-6D4E-8DE0-91D56E5E26E3}" srcOrd="0" destOrd="0" presId="urn:microsoft.com/office/officeart/2005/8/layout/vList2"/>
    <dgm:cxn modelId="{CA8B53BE-B9AD-2544-9D5B-7A8AE63ED327}" type="presOf" srcId="{1373E53E-0446-4839-815E-FCC2F327FB97}" destId="{6BAF7F89-A644-0141-96AC-EF89CE83DA7C}" srcOrd="0" destOrd="0" presId="urn:microsoft.com/office/officeart/2005/8/layout/vList2"/>
    <dgm:cxn modelId="{BFA0204F-3739-A04A-BD7B-D9FB1F1C99B4}" type="presParOf" srcId="{2AC24B46-7EAA-6D4E-8DE0-91D56E5E26E3}" destId="{C3F5F0B3-0A4E-E14D-B90A-DF6C5161D266}" srcOrd="0" destOrd="0" presId="urn:microsoft.com/office/officeart/2005/8/layout/vList2"/>
    <dgm:cxn modelId="{F07B8FDA-9063-CF4E-A98C-04D26EF88A5A}" type="presParOf" srcId="{2AC24B46-7EAA-6D4E-8DE0-91D56E5E26E3}" destId="{A8623DA6-E3C9-D749-BF3F-0BB564B77370}" srcOrd="1" destOrd="0" presId="urn:microsoft.com/office/officeart/2005/8/layout/vList2"/>
    <dgm:cxn modelId="{82C4696D-D2E0-E74B-A79A-D46701BBED8D}" type="presParOf" srcId="{2AC24B46-7EAA-6D4E-8DE0-91D56E5E26E3}" destId="{6BAF7F89-A644-0141-96AC-EF89CE83DA7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BEF549-478F-4F92-A0BE-0E68D0EFDFF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BAAAE76-A1DA-43B5-90BF-34D941C6C14B}">
      <dgm:prSet/>
      <dgm:spPr/>
      <dgm:t>
        <a:bodyPr/>
        <a:lstStyle/>
        <a:p>
          <a:r>
            <a:rPr lang="en-US"/>
            <a:t>Your practice is central</a:t>
          </a:r>
        </a:p>
      </dgm:t>
    </dgm:pt>
    <dgm:pt modelId="{65835471-7389-4C5D-8B27-3CDD72E651C0}" type="parTrans" cxnId="{290B9D5D-9289-4E69-BB40-AD44776FD849}">
      <dgm:prSet/>
      <dgm:spPr/>
      <dgm:t>
        <a:bodyPr/>
        <a:lstStyle/>
        <a:p>
          <a:endParaRPr lang="en-US"/>
        </a:p>
      </dgm:t>
    </dgm:pt>
    <dgm:pt modelId="{8821FA07-A350-4ABE-8A75-CE487B091EE0}" type="sibTrans" cxnId="{290B9D5D-9289-4E69-BB40-AD44776FD849}">
      <dgm:prSet/>
      <dgm:spPr/>
      <dgm:t>
        <a:bodyPr/>
        <a:lstStyle/>
        <a:p>
          <a:endParaRPr lang="en-US"/>
        </a:p>
      </dgm:t>
    </dgm:pt>
    <dgm:pt modelId="{F7F852BC-664A-4D31-B372-309CC3630A80}">
      <dgm:prSet/>
      <dgm:spPr/>
      <dgm:t>
        <a:bodyPr/>
        <a:lstStyle/>
        <a:p>
          <a:r>
            <a:rPr lang="en-US"/>
            <a:t>Research helps explain your work</a:t>
          </a:r>
        </a:p>
      </dgm:t>
    </dgm:pt>
    <dgm:pt modelId="{6645C437-61EF-43ED-B5E5-1DA16B3BD7C0}" type="parTrans" cxnId="{B1C2FA5E-23F3-4CA9-8195-999472F03BE0}">
      <dgm:prSet/>
      <dgm:spPr/>
      <dgm:t>
        <a:bodyPr/>
        <a:lstStyle/>
        <a:p>
          <a:endParaRPr lang="en-US"/>
        </a:p>
      </dgm:t>
    </dgm:pt>
    <dgm:pt modelId="{36C613EB-333C-4B0F-9645-3B38E7DEC2AD}" type="sibTrans" cxnId="{B1C2FA5E-23F3-4CA9-8195-999472F03BE0}">
      <dgm:prSet/>
      <dgm:spPr/>
      <dgm:t>
        <a:bodyPr/>
        <a:lstStyle/>
        <a:p>
          <a:endParaRPr lang="en-US"/>
        </a:p>
      </dgm:t>
    </dgm:pt>
    <dgm:pt modelId="{A3AF57F5-FF53-0349-B195-622316D08808}" type="pres">
      <dgm:prSet presAssocID="{83BEF549-478F-4F92-A0BE-0E68D0EFDFF5}" presName="linear" presStyleCnt="0">
        <dgm:presLayoutVars>
          <dgm:animLvl val="lvl"/>
          <dgm:resizeHandles val="exact"/>
        </dgm:presLayoutVars>
      </dgm:prSet>
      <dgm:spPr/>
    </dgm:pt>
    <dgm:pt modelId="{0E6302F9-D617-5242-B97F-1F8DE25C0641}" type="pres">
      <dgm:prSet presAssocID="{5BAAAE76-A1DA-43B5-90BF-34D941C6C14B}" presName="parentText" presStyleLbl="node1" presStyleIdx="0" presStyleCnt="2">
        <dgm:presLayoutVars>
          <dgm:chMax val="0"/>
          <dgm:bulletEnabled val="1"/>
        </dgm:presLayoutVars>
      </dgm:prSet>
      <dgm:spPr/>
    </dgm:pt>
    <dgm:pt modelId="{C92FF9D1-59C9-1749-8F61-E15CEA1C5248}" type="pres">
      <dgm:prSet presAssocID="{8821FA07-A350-4ABE-8A75-CE487B091EE0}" presName="spacer" presStyleCnt="0"/>
      <dgm:spPr/>
    </dgm:pt>
    <dgm:pt modelId="{9ED8177B-40AB-364F-BB93-BB26477E1B84}" type="pres">
      <dgm:prSet presAssocID="{F7F852BC-664A-4D31-B372-309CC3630A80}" presName="parentText" presStyleLbl="node1" presStyleIdx="1" presStyleCnt="2">
        <dgm:presLayoutVars>
          <dgm:chMax val="0"/>
          <dgm:bulletEnabled val="1"/>
        </dgm:presLayoutVars>
      </dgm:prSet>
      <dgm:spPr/>
    </dgm:pt>
  </dgm:ptLst>
  <dgm:cxnLst>
    <dgm:cxn modelId="{AECAB401-8EB6-8D49-BC42-146C787F05F5}" type="presOf" srcId="{83BEF549-478F-4F92-A0BE-0E68D0EFDFF5}" destId="{A3AF57F5-FF53-0349-B195-622316D08808}" srcOrd="0" destOrd="0" presId="urn:microsoft.com/office/officeart/2005/8/layout/vList2"/>
    <dgm:cxn modelId="{85611459-C89B-B34A-AC1F-E6912D19BFBE}" type="presOf" srcId="{5BAAAE76-A1DA-43B5-90BF-34D941C6C14B}" destId="{0E6302F9-D617-5242-B97F-1F8DE25C0641}" srcOrd="0" destOrd="0" presId="urn:microsoft.com/office/officeart/2005/8/layout/vList2"/>
    <dgm:cxn modelId="{290B9D5D-9289-4E69-BB40-AD44776FD849}" srcId="{83BEF549-478F-4F92-A0BE-0E68D0EFDFF5}" destId="{5BAAAE76-A1DA-43B5-90BF-34D941C6C14B}" srcOrd="0" destOrd="0" parTransId="{65835471-7389-4C5D-8B27-3CDD72E651C0}" sibTransId="{8821FA07-A350-4ABE-8A75-CE487B091EE0}"/>
    <dgm:cxn modelId="{B1C2FA5E-23F3-4CA9-8195-999472F03BE0}" srcId="{83BEF549-478F-4F92-A0BE-0E68D0EFDFF5}" destId="{F7F852BC-664A-4D31-B372-309CC3630A80}" srcOrd="1" destOrd="0" parTransId="{6645C437-61EF-43ED-B5E5-1DA16B3BD7C0}" sibTransId="{36C613EB-333C-4B0F-9645-3B38E7DEC2AD}"/>
    <dgm:cxn modelId="{0151F27C-CA39-9948-A51D-A540E58BB37F}" type="presOf" srcId="{F7F852BC-664A-4D31-B372-309CC3630A80}" destId="{9ED8177B-40AB-364F-BB93-BB26477E1B84}" srcOrd="0" destOrd="0" presId="urn:microsoft.com/office/officeart/2005/8/layout/vList2"/>
    <dgm:cxn modelId="{57F4C3E5-5977-8147-A333-87584A68B80F}" type="presParOf" srcId="{A3AF57F5-FF53-0349-B195-622316D08808}" destId="{0E6302F9-D617-5242-B97F-1F8DE25C0641}" srcOrd="0" destOrd="0" presId="urn:microsoft.com/office/officeart/2005/8/layout/vList2"/>
    <dgm:cxn modelId="{9F865B77-F8AD-6546-880B-8B4BD4DB6003}" type="presParOf" srcId="{A3AF57F5-FF53-0349-B195-622316D08808}" destId="{C92FF9D1-59C9-1749-8F61-E15CEA1C5248}" srcOrd="1" destOrd="0" presId="urn:microsoft.com/office/officeart/2005/8/layout/vList2"/>
    <dgm:cxn modelId="{F036B197-D67B-EC47-A627-11A054576E1E}" type="presParOf" srcId="{A3AF57F5-FF53-0349-B195-622316D08808}" destId="{9ED8177B-40AB-364F-BB93-BB26477E1B8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80903F-D5C6-43FE-AB5F-24797E0B858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3E53349-FD9B-4D7F-A962-3F6B5E02F620}">
      <dgm:prSet/>
      <dgm:spPr/>
      <dgm:t>
        <a:bodyPr/>
        <a:lstStyle/>
        <a:p>
          <a:r>
            <a:rPr lang="en-US"/>
            <a:t>Theory supports practice</a:t>
          </a:r>
        </a:p>
      </dgm:t>
    </dgm:pt>
    <dgm:pt modelId="{EA9FEF7A-B114-4B9F-B14B-FD2EA24E8C77}" type="parTrans" cxnId="{E354DC54-EB28-421B-A3C6-593054542338}">
      <dgm:prSet/>
      <dgm:spPr/>
      <dgm:t>
        <a:bodyPr/>
        <a:lstStyle/>
        <a:p>
          <a:endParaRPr lang="en-US"/>
        </a:p>
      </dgm:t>
    </dgm:pt>
    <dgm:pt modelId="{0957CA0A-AEE8-43E9-A523-232B89CB541A}" type="sibTrans" cxnId="{E354DC54-EB28-421B-A3C6-593054542338}">
      <dgm:prSet/>
      <dgm:spPr/>
      <dgm:t>
        <a:bodyPr/>
        <a:lstStyle/>
        <a:p>
          <a:endParaRPr lang="en-US"/>
        </a:p>
      </dgm:t>
    </dgm:pt>
    <dgm:pt modelId="{CDDCCD4E-9A9D-44B1-B860-42ABA61D7789}">
      <dgm:prSet/>
      <dgm:spPr/>
      <dgm:t>
        <a:bodyPr/>
        <a:lstStyle/>
        <a:p>
          <a:r>
            <a:rPr lang="en-US"/>
            <a:t>Writing articulates thinking</a:t>
          </a:r>
        </a:p>
      </dgm:t>
    </dgm:pt>
    <dgm:pt modelId="{F283047D-266B-4BEB-BBD4-3C8194EF22D1}" type="parTrans" cxnId="{43E3DA86-C049-4413-8205-36AAF3A125A2}">
      <dgm:prSet/>
      <dgm:spPr/>
      <dgm:t>
        <a:bodyPr/>
        <a:lstStyle/>
        <a:p>
          <a:endParaRPr lang="en-US"/>
        </a:p>
      </dgm:t>
    </dgm:pt>
    <dgm:pt modelId="{FD53A7BC-856E-49A0-AC51-7C4669770417}" type="sibTrans" cxnId="{43E3DA86-C049-4413-8205-36AAF3A125A2}">
      <dgm:prSet/>
      <dgm:spPr/>
      <dgm:t>
        <a:bodyPr/>
        <a:lstStyle/>
        <a:p>
          <a:endParaRPr lang="en-US"/>
        </a:p>
      </dgm:t>
    </dgm:pt>
    <dgm:pt modelId="{6BF88AE6-3CED-2B49-BFF5-4A48EC262ADE}" type="pres">
      <dgm:prSet presAssocID="{7880903F-D5C6-43FE-AB5F-24797E0B8583}" presName="linear" presStyleCnt="0">
        <dgm:presLayoutVars>
          <dgm:animLvl val="lvl"/>
          <dgm:resizeHandles val="exact"/>
        </dgm:presLayoutVars>
      </dgm:prSet>
      <dgm:spPr/>
    </dgm:pt>
    <dgm:pt modelId="{94559C92-0267-E741-9178-A79EF8550ED0}" type="pres">
      <dgm:prSet presAssocID="{43E53349-FD9B-4D7F-A962-3F6B5E02F620}" presName="parentText" presStyleLbl="node1" presStyleIdx="0" presStyleCnt="2">
        <dgm:presLayoutVars>
          <dgm:chMax val="0"/>
          <dgm:bulletEnabled val="1"/>
        </dgm:presLayoutVars>
      </dgm:prSet>
      <dgm:spPr/>
    </dgm:pt>
    <dgm:pt modelId="{0F5A7553-F175-2340-AF47-433F9AA3A973}" type="pres">
      <dgm:prSet presAssocID="{0957CA0A-AEE8-43E9-A523-232B89CB541A}" presName="spacer" presStyleCnt="0"/>
      <dgm:spPr/>
    </dgm:pt>
    <dgm:pt modelId="{22FD0397-7259-8F4E-B365-E5942F1E93E8}" type="pres">
      <dgm:prSet presAssocID="{CDDCCD4E-9A9D-44B1-B860-42ABA61D7789}" presName="parentText" presStyleLbl="node1" presStyleIdx="1" presStyleCnt="2">
        <dgm:presLayoutVars>
          <dgm:chMax val="0"/>
          <dgm:bulletEnabled val="1"/>
        </dgm:presLayoutVars>
      </dgm:prSet>
      <dgm:spPr/>
    </dgm:pt>
  </dgm:ptLst>
  <dgm:cxnLst>
    <dgm:cxn modelId="{5A5C820F-C393-2942-BF07-4F26105F318F}" type="presOf" srcId="{CDDCCD4E-9A9D-44B1-B860-42ABA61D7789}" destId="{22FD0397-7259-8F4E-B365-E5942F1E93E8}" srcOrd="0" destOrd="0" presId="urn:microsoft.com/office/officeart/2005/8/layout/vList2"/>
    <dgm:cxn modelId="{E354DC54-EB28-421B-A3C6-593054542338}" srcId="{7880903F-D5C6-43FE-AB5F-24797E0B8583}" destId="{43E53349-FD9B-4D7F-A962-3F6B5E02F620}" srcOrd="0" destOrd="0" parTransId="{EA9FEF7A-B114-4B9F-B14B-FD2EA24E8C77}" sibTransId="{0957CA0A-AEE8-43E9-A523-232B89CB541A}"/>
    <dgm:cxn modelId="{DDD46183-07A4-A849-826B-FDF660CFD6B4}" type="presOf" srcId="{43E53349-FD9B-4D7F-A962-3F6B5E02F620}" destId="{94559C92-0267-E741-9178-A79EF8550ED0}" srcOrd="0" destOrd="0" presId="urn:microsoft.com/office/officeart/2005/8/layout/vList2"/>
    <dgm:cxn modelId="{43E3DA86-C049-4413-8205-36AAF3A125A2}" srcId="{7880903F-D5C6-43FE-AB5F-24797E0B8583}" destId="{CDDCCD4E-9A9D-44B1-B860-42ABA61D7789}" srcOrd="1" destOrd="0" parTransId="{F283047D-266B-4BEB-BBD4-3C8194EF22D1}" sibTransId="{FD53A7BC-856E-49A0-AC51-7C4669770417}"/>
    <dgm:cxn modelId="{42D3FCBC-485B-7E49-A351-55FB4B59FE13}" type="presOf" srcId="{7880903F-D5C6-43FE-AB5F-24797E0B8583}" destId="{6BF88AE6-3CED-2B49-BFF5-4A48EC262ADE}" srcOrd="0" destOrd="0" presId="urn:microsoft.com/office/officeart/2005/8/layout/vList2"/>
    <dgm:cxn modelId="{0275D2E9-C7F8-D941-BE45-6BD7C7F0027A}" type="presParOf" srcId="{6BF88AE6-3CED-2B49-BFF5-4A48EC262ADE}" destId="{94559C92-0267-E741-9178-A79EF8550ED0}" srcOrd="0" destOrd="0" presId="urn:microsoft.com/office/officeart/2005/8/layout/vList2"/>
    <dgm:cxn modelId="{4433BEB8-EEF8-4843-A963-B66D8546AFDF}" type="presParOf" srcId="{6BF88AE6-3CED-2B49-BFF5-4A48EC262ADE}" destId="{0F5A7553-F175-2340-AF47-433F9AA3A973}" srcOrd="1" destOrd="0" presId="urn:microsoft.com/office/officeart/2005/8/layout/vList2"/>
    <dgm:cxn modelId="{5249A74F-F3D4-2E49-8873-89F8E1FCB29F}" type="presParOf" srcId="{6BF88AE6-3CED-2B49-BFF5-4A48EC262ADE}" destId="{22FD0397-7259-8F4E-B365-E5942F1E93E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9D36142-C771-4941-BF17-8F2DFA30DAF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46EAEFA-406B-436D-AAA6-447EE375C74E}">
      <dgm:prSet/>
      <dgm:spPr/>
      <dgm:t>
        <a:bodyPr/>
        <a:lstStyle/>
        <a:p>
          <a:r>
            <a:rPr lang="en-US"/>
            <a:t>Skills build over time</a:t>
          </a:r>
        </a:p>
      </dgm:t>
    </dgm:pt>
    <dgm:pt modelId="{0FD3F3ED-B219-45C3-85C2-C4D3C9D432E4}" type="parTrans" cxnId="{9C9BAE12-023B-4635-8422-BD6D1E0F5D24}">
      <dgm:prSet/>
      <dgm:spPr/>
      <dgm:t>
        <a:bodyPr/>
        <a:lstStyle/>
        <a:p>
          <a:endParaRPr lang="en-US"/>
        </a:p>
      </dgm:t>
    </dgm:pt>
    <dgm:pt modelId="{68DC6DF9-B9A2-40C4-87F2-33F979E541A4}" type="sibTrans" cxnId="{9C9BAE12-023B-4635-8422-BD6D1E0F5D24}">
      <dgm:prSet/>
      <dgm:spPr/>
      <dgm:t>
        <a:bodyPr/>
        <a:lstStyle/>
        <a:p>
          <a:endParaRPr lang="en-US"/>
        </a:p>
      </dgm:t>
    </dgm:pt>
    <dgm:pt modelId="{450A660F-FB85-4A9C-9254-794BE7EC5616}">
      <dgm:prSet/>
      <dgm:spPr/>
      <dgm:t>
        <a:bodyPr/>
        <a:lstStyle/>
        <a:p>
          <a:r>
            <a:rPr lang="en-US"/>
            <a:t>Nothing is wasted</a:t>
          </a:r>
        </a:p>
      </dgm:t>
    </dgm:pt>
    <dgm:pt modelId="{448CD4F5-D4D7-4065-9CE0-48E4881E3890}" type="parTrans" cxnId="{A63FCE94-DA60-4E1C-BE20-9200486CC5EB}">
      <dgm:prSet/>
      <dgm:spPr/>
      <dgm:t>
        <a:bodyPr/>
        <a:lstStyle/>
        <a:p>
          <a:endParaRPr lang="en-US"/>
        </a:p>
      </dgm:t>
    </dgm:pt>
    <dgm:pt modelId="{B7D34803-B0B2-409D-AC18-8EF8146355CA}" type="sibTrans" cxnId="{A63FCE94-DA60-4E1C-BE20-9200486CC5EB}">
      <dgm:prSet/>
      <dgm:spPr/>
      <dgm:t>
        <a:bodyPr/>
        <a:lstStyle/>
        <a:p>
          <a:endParaRPr lang="en-US"/>
        </a:p>
      </dgm:t>
    </dgm:pt>
    <dgm:pt modelId="{35040F5D-9351-354B-BE20-5C863D5C2FE7}" type="pres">
      <dgm:prSet presAssocID="{59D36142-C771-4941-BF17-8F2DFA30DAF6}" presName="linear" presStyleCnt="0">
        <dgm:presLayoutVars>
          <dgm:animLvl val="lvl"/>
          <dgm:resizeHandles val="exact"/>
        </dgm:presLayoutVars>
      </dgm:prSet>
      <dgm:spPr/>
    </dgm:pt>
    <dgm:pt modelId="{4C46A9FA-F27C-1A48-B82E-2569402C0A7B}" type="pres">
      <dgm:prSet presAssocID="{B46EAEFA-406B-436D-AAA6-447EE375C74E}" presName="parentText" presStyleLbl="node1" presStyleIdx="0" presStyleCnt="2">
        <dgm:presLayoutVars>
          <dgm:chMax val="0"/>
          <dgm:bulletEnabled val="1"/>
        </dgm:presLayoutVars>
      </dgm:prSet>
      <dgm:spPr/>
    </dgm:pt>
    <dgm:pt modelId="{AA9262CA-382A-984B-8CDC-F3535FC91CEA}" type="pres">
      <dgm:prSet presAssocID="{68DC6DF9-B9A2-40C4-87F2-33F979E541A4}" presName="spacer" presStyleCnt="0"/>
      <dgm:spPr/>
    </dgm:pt>
    <dgm:pt modelId="{CFC5421A-2661-5146-AC7E-CCF421BC0D09}" type="pres">
      <dgm:prSet presAssocID="{450A660F-FB85-4A9C-9254-794BE7EC5616}" presName="parentText" presStyleLbl="node1" presStyleIdx="1" presStyleCnt="2">
        <dgm:presLayoutVars>
          <dgm:chMax val="0"/>
          <dgm:bulletEnabled val="1"/>
        </dgm:presLayoutVars>
      </dgm:prSet>
      <dgm:spPr/>
    </dgm:pt>
  </dgm:ptLst>
  <dgm:cxnLst>
    <dgm:cxn modelId="{9C9BAE12-023B-4635-8422-BD6D1E0F5D24}" srcId="{59D36142-C771-4941-BF17-8F2DFA30DAF6}" destId="{B46EAEFA-406B-436D-AAA6-447EE375C74E}" srcOrd="0" destOrd="0" parTransId="{0FD3F3ED-B219-45C3-85C2-C4D3C9D432E4}" sibTransId="{68DC6DF9-B9A2-40C4-87F2-33F979E541A4}"/>
    <dgm:cxn modelId="{C0705F32-7998-E946-93AE-368619BFE878}" type="presOf" srcId="{59D36142-C771-4941-BF17-8F2DFA30DAF6}" destId="{35040F5D-9351-354B-BE20-5C863D5C2FE7}" srcOrd="0" destOrd="0" presId="urn:microsoft.com/office/officeart/2005/8/layout/vList2"/>
    <dgm:cxn modelId="{A63FCE94-DA60-4E1C-BE20-9200486CC5EB}" srcId="{59D36142-C771-4941-BF17-8F2DFA30DAF6}" destId="{450A660F-FB85-4A9C-9254-794BE7EC5616}" srcOrd="1" destOrd="0" parTransId="{448CD4F5-D4D7-4065-9CE0-48E4881E3890}" sibTransId="{B7D34803-B0B2-409D-AC18-8EF8146355CA}"/>
    <dgm:cxn modelId="{DD9A13A7-C892-8342-975D-55DD97DF4D8F}" type="presOf" srcId="{B46EAEFA-406B-436D-AAA6-447EE375C74E}" destId="{4C46A9FA-F27C-1A48-B82E-2569402C0A7B}" srcOrd="0" destOrd="0" presId="urn:microsoft.com/office/officeart/2005/8/layout/vList2"/>
    <dgm:cxn modelId="{FC218FE8-D4C8-8643-86F4-50AB14AF78A6}" type="presOf" srcId="{450A660F-FB85-4A9C-9254-794BE7EC5616}" destId="{CFC5421A-2661-5146-AC7E-CCF421BC0D09}" srcOrd="0" destOrd="0" presId="urn:microsoft.com/office/officeart/2005/8/layout/vList2"/>
    <dgm:cxn modelId="{495CD6DC-49EB-BA48-A6D0-EAF9E614F5AE}" type="presParOf" srcId="{35040F5D-9351-354B-BE20-5C863D5C2FE7}" destId="{4C46A9FA-F27C-1A48-B82E-2569402C0A7B}" srcOrd="0" destOrd="0" presId="urn:microsoft.com/office/officeart/2005/8/layout/vList2"/>
    <dgm:cxn modelId="{0989CF37-026C-C046-9496-BD29D9F57F47}" type="presParOf" srcId="{35040F5D-9351-354B-BE20-5C863D5C2FE7}" destId="{AA9262CA-382A-984B-8CDC-F3535FC91CEA}" srcOrd="1" destOrd="0" presId="urn:microsoft.com/office/officeart/2005/8/layout/vList2"/>
    <dgm:cxn modelId="{1919DECD-64BD-5246-8DB3-5FD896AE3272}" type="presParOf" srcId="{35040F5D-9351-354B-BE20-5C863D5C2FE7}" destId="{CFC5421A-2661-5146-AC7E-CCF421BC0D0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47B1267-45DD-45EF-9C26-4D20EBAFA1A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0251247-8582-428D-B789-2994087B7A01}">
      <dgm:prSet/>
      <dgm:spPr/>
      <dgm:t>
        <a:bodyPr/>
        <a:lstStyle/>
        <a:p>
          <a:r>
            <a:rPr lang="en-US"/>
            <a:t>Research skills</a:t>
          </a:r>
        </a:p>
      </dgm:t>
    </dgm:pt>
    <dgm:pt modelId="{D5714A3B-51DC-4E71-86B0-3D662E0C228A}" type="parTrans" cxnId="{8D8AB89C-5FA1-4F08-BBEC-E1A1C66944AA}">
      <dgm:prSet/>
      <dgm:spPr/>
      <dgm:t>
        <a:bodyPr/>
        <a:lstStyle/>
        <a:p>
          <a:endParaRPr lang="en-US"/>
        </a:p>
      </dgm:t>
    </dgm:pt>
    <dgm:pt modelId="{844260A5-315F-4E7F-A28F-35D542593042}" type="sibTrans" cxnId="{8D8AB89C-5FA1-4F08-BBEC-E1A1C66944AA}">
      <dgm:prSet/>
      <dgm:spPr/>
      <dgm:t>
        <a:bodyPr/>
        <a:lstStyle/>
        <a:p>
          <a:endParaRPr lang="en-US"/>
        </a:p>
      </dgm:t>
    </dgm:pt>
    <dgm:pt modelId="{F1BE5728-40D3-4A16-9210-E70439C77A96}">
      <dgm:prSet/>
      <dgm:spPr/>
      <dgm:t>
        <a:bodyPr/>
        <a:lstStyle/>
        <a:p>
          <a:r>
            <a:rPr lang="en-US"/>
            <a:t>Writing skills</a:t>
          </a:r>
        </a:p>
      </dgm:t>
    </dgm:pt>
    <dgm:pt modelId="{AB6417BF-D010-4505-B357-4EED3F84D0F4}" type="parTrans" cxnId="{51350F23-A140-478D-A19C-9466D3B50113}">
      <dgm:prSet/>
      <dgm:spPr/>
      <dgm:t>
        <a:bodyPr/>
        <a:lstStyle/>
        <a:p>
          <a:endParaRPr lang="en-US"/>
        </a:p>
      </dgm:t>
    </dgm:pt>
    <dgm:pt modelId="{5255C76F-C4A1-4DDE-A7F0-18E4F589278A}" type="sibTrans" cxnId="{51350F23-A140-478D-A19C-9466D3B50113}">
      <dgm:prSet/>
      <dgm:spPr/>
      <dgm:t>
        <a:bodyPr/>
        <a:lstStyle/>
        <a:p>
          <a:endParaRPr lang="en-US"/>
        </a:p>
      </dgm:t>
    </dgm:pt>
    <dgm:pt modelId="{36DC4113-F6EC-4DC6-801B-15B056061E1B}">
      <dgm:prSet/>
      <dgm:spPr/>
      <dgm:t>
        <a:bodyPr/>
        <a:lstStyle/>
        <a:p>
          <a:r>
            <a:rPr lang="en-US"/>
            <a:t>Subject knowledge</a:t>
          </a:r>
        </a:p>
      </dgm:t>
    </dgm:pt>
    <dgm:pt modelId="{4CD7C6AB-4075-4825-8E07-99AE12B66F1B}" type="parTrans" cxnId="{46EB1775-C028-4948-8017-411CEA548596}">
      <dgm:prSet/>
      <dgm:spPr/>
      <dgm:t>
        <a:bodyPr/>
        <a:lstStyle/>
        <a:p>
          <a:endParaRPr lang="en-US"/>
        </a:p>
      </dgm:t>
    </dgm:pt>
    <dgm:pt modelId="{8DEB1447-AE47-4087-9EC1-D2CA220F05FC}" type="sibTrans" cxnId="{46EB1775-C028-4948-8017-411CEA548596}">
      <dgm:prSet/>
      <dgm:spPr/>
      <dgm:t>
        <a:bodyPr/>
        <a:lstStyle/>
        <a:p>
          <a:endParaRPr lang="en-US"/>
        </a:p>
      </dgm:t>
    </dgm:pt>
    <dgm:pt modelId="{14B3AA74-F043-1B4A-967F-67574DC76FDE}" type="pres">
      <dgm:prSet presAssocID="{347B1267-45DD-45EF-9C26-4D20EBAFA1A5}" presName="linear" presStyleCnt="0">
        <dgm:presLayoutVars>
          <dgm:animLvl val="lvl"/>
          <dgm:resizeHandles val="exact"/>
        </dgm:presLayoutVars>
      </dgm:prSet>
      <dgm:spPr/>
    </dgm:pt>
    <dgm:pt modelId="{4FE78C0D-52E0-E243-BFF0-CE6B2394F51C}" type="pres">
      <dgm:prSet presAssocID="{50251247-8582-428D-B789-2994087B7A01}" presName="parentText" presStyleLbl="node1" presStyleIdx="0" presStyleCnt="3">
        <dgm:presLayoutVars>
          <dgm:chMax val="0"/>
          <dgm:bulletEnabled val="1"/>
        </dgm:presLayoutVars>
      </dgm:prSet>
      <dgm:spPr/>
    </dgm:pt>
    <dgm:pt modelId="{2385E5F5-721B-E14D-92A1-A27993AE9FC2}" type="pres">
      <dgm:prSet presAssocID="{844260A5-315F-4E7F-A28F-35D542593042}" presName="spacer" presStyleCnt="0"/>
      <dgm:spPr/>
    </dgm:pt>
    <dgm:pt modelId="{CB4D3D0A-AC83-174D-B453-AC3ABBE60FFD}" type="pres">
      <dgm:prSet presAssocID="{F1BE5728-40D3-4A16-9210-E70439C77A96}" presName="parentText" presStyleLbl="node1" presStyleIdx="1" presStyleCnt="3">
        <dgm:presLayoutVars>
          <dgm:chMax val="0"/>
          <dgm:bulletEnabled val="1"/>
        </dgm:presLayoutVars>
      </dgm:prSet>
      <dgm:spPr/>
    </dgm:pt>
    <dgm:pt modelId="{44F95510-5C4E-5847-B594-6903F53F50E5}" type="pres">
      <dgm:prSet presAssocID="{5255C76F-C4A1-4DDE-A7F0-18E4F589278A}" presName="spacer" presStyleCnt="0"/>
      <dgm:spPr/>
    </dgm:pt>
    <dgm:pt modelId="{36A91A65-B79B-2244-B8D7-8291D5A201E2}" type="pres">
      <dgm:prSet presAssocID="{36DC4113-F6EC-4DC6-801B-15B056061E1B}" presName="parentText" presStyleLbl="node1" presStyleIdx="2" presStyleCnt="3">
        <dgm:presLayoutVars>
          <dgm:chMax val="0"/>
          <dgm:bulletEnabled val="1"/>
        </dgm:presLayoutVars>
      </dgm:prSet>
      <dgm:spPr/>
    </dgm:pt>
  </dgm:ptLst>
  <dgm:cxnLst>
    <dgm:cxn modelId="{51350F23-A140-478D-A19C-9466D3B50113}" srcId="{347B1267-45DD-45EF-9C26-4D20EBAFA1A5}" destId="{F1BE5728-40D3-4A16-9210-E70439C77A96}" srcOrd="1" destOrd="0" parTransId="{AB6417BF-D010-4505-B357-4EED3F84D0F4}" sibTransId="{5255C76F-C4A1-4DDE-A7F0-18E4F589278A}"/>
    <dgm:cxn modelId="{5194516B-968F-4D4A-AFC3-D5782CEF6CE0}" type="presOf" srcId="{36DC4113-F6EC-4DC6-801B-15B056061E1B}" destId="{36A91A65-B79B-2244-B8D7-8291D5A201E2}" srcOrd="0" destOrd="0" presId="urn:microsoft.com/office/officeart/2005/8/layout/vList2"/>
    <dgm:cxn modelId="{46EB1775-C028-4948-8017-411CEA548596}" srcId="{347B1267-45DD-45EF-9C26-4D20EBAFA1A5}" destId="{36DC4113-F6EC-4DC6-801B-15B056061E1B}" srcOrd="2" destOrd="0" parTransId="{4CD7C6AB-4075-4825-8E07-99AE12B66F1B}" sibTransId="{8DEB1447-AE47-4087-9EC1-D2CA220F05FC}"/>
    <dgm:cxn modelId="{C7A90A7C-CACD-924E-888E-9EF4D4D8C22C}" type="presOf" srcId="{347B1267-45DD-45EF-9C26-4D20EBAFA1A5}" destId="{14B3AA74-F043-1B4A-967F-67574DC76FDE}" srcOrd="0" destOrd="0" presId="urn:microsoft.com/office/officeart/2005/8/layout/vList2"/>
    <dgm:cxn modelId="{8D8AB89C-5FA1-4F08-BBEC-E1A1C66944AA}" srcId="{347B1267-45DD-45EF-9C26-4D20EBAFA1A5}" destId="{50251247-8582-428D-B789-2994087B7A01}" srcOrd="0" destOrd="0" parTransId="{D5714A3B-51DC-4E71-86B0-3D662E0C228A}" sibTransId="{844260A5-315F-4E7F-A28F-35D542593042}"/>
    <dgm:cxn modelId="{1B756BD1-8A60-0B47-BD17-9282A6023D2F}" type="presOf" srcId="{F1BE5728-40D3-4A16-9210-E70439C77A96}" destId="{CB4D3D0A-AC83-174D-B453-AC3ABBE60FFD}" srcOrd="0" destOrd="0" presId="urn:microsoft.com/office/officeart/2005/8/layout/vList2"/>
    <dgm:cxn modelId="{AA07E3D4-0492-7543-8F98-5891DF9EC412}" type="presOf" srcId="{50251247-8582-428D-B789-2994087B7A01}" destId="{4FE78C0D-52E0-E243-BFF0-CE6B2394F51C}" srcOrd="0" destOrd="0" presId="urn:microsoft.com/office/officeart/2005/8/layout/vList2"/>
    <dgm:cxn modelId="{9C134139-E767-D048-9832-6837A77EBAB6}" type="presParOf" srcId="{14B3AA74-F043-1B4A-967F-67574DC76FDE}" destId="{4FE78C0D-52E0-E243-BFF0-CE6B2394F51C}" srcOrd="0" destOrd="0" presId="urn:microsoft.com/office/officeart/2005/8/layout/vList2"/>
    <dgm:cxn modelId="{36291635-1130-0946-B697-C9A6DC2DCFA0}" type="presParOf" srcId="{14B3AA74-F043-1B4A-967F-67574DC76FDE}" destId="{2385E5F5-721B-E14D-92A1-A27993AE9FC2}" srcOrd="1" destOrd="0" presId="urn:microsoft.com/office/officeart/2005/8/layout/vList2"/>
    <dgm:cxn modelId="{517AD692-10BB-8648-9C17-AF82CEE281B8}" type="presParOf" srcId="{14B3AA74-F043-1B4A-967F-67574DC76FDE}" destId="{CB4D3D0A-AC83-174D-B453-AC3ABBE60FFD}" srcOrd="2" destOrd="0" presId="urn:microsoft.com/office/officeart/2005/8/layout/vList2"/>
    <dgm:cxn modelId="{C72ADFC6-DCCC-014F-B6AB-9E054A58A012}" type="presParOf" srcId="{14B3AA74-F043-1B4A-967F-67574DC76FDE}" destId="{44F95510-5C4E-5847-B594-6903F53F50E5}" srcOrd="3" destOrd="0" presId="urn:microsoft.com/office/officeart/2005/8/layout/vList2"/>
    <dgm:cxn modelId="{B28A8741-E16B-B643-B2A1-16D3B819F6A7}" type="presParOf" srcId="{14B3AA74-F043-1B4A-967F-67574DC76FDE}" destId="{36A91A65-B79B-2244-B8D7-8291D5A201E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9DAE5A6-9CBB-4D70-A656-957F8F0CF9D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2B88C69-FE2F-4020-AB04-1A58DE0B4BA3}">
      <dgm:prSet/>
      <dgm:spPr/>
      <dgm:t>
        <a:bodyPr/>
        <a:lstStyle/>
        <a:p>
          <a:r>
            <a:rPr lang="en-US"/>
            <a:t>Show what you know</a:t>
          </a:r>
        </a:p>
      </dgm:t>
    </dgm:pt>
    <dgm:pt modelId="{C58BF68E-AFB7-479A-B5B1-A3B202BE9B3C}" type="parTrans" cxnId="{BCA58C34-F870-4C02-B4DD-795D60831B0C}">
      <dgm:prSet/>
      <dgm:spPr/>
      <dgm:t>
        <a:bodyPr/>
        <a:lstStyle/>
        <a:p>
          <a:endParaRPr lang="en-US"/>
        </a:p>
      </dgm:t>
    </dgm:pt>
    <dgm:pt modelId="{695D6452-E77A-48C2-9CA2-13091BD1FF86}" type="sibTrans" cxnId="{BCA58C34-F870-4C02-B4DD-795D60831B0C}">
      <dgm:prSet/>
      <dgm:spPr/>
      <dgm:t>
        <a:bodyPr/>
        <a:lstStyle/>
        <a:p>
          <a:endParaRPr lang="en-US"/>
        </a:p>
      </dgm:t>
    </dgm:pt>
    <dgm:pt modelId="{EA119E75-717D-4E51-9AC5-2E90CF2DE61D}">
      <dgm:prSet/>
      <dgm:spPr/>
      <dgm:t>
        <a:bodyPr/>
        <a:lstStyle/>
        <a:p>
          <a:r>
            <a:rPr lang="en-US"/>
            <a:t>Explain why it matters</a:t>
          </a:r>
        </a:p>
      </dgm:t>
    </dgm:pt>
    <dgm:pt modelId="{ACAC73A8-E3E5-4C5C-B383-2647C0BEAFBC}" type="parTrans" cxnId="{A3B4525B-5F2A-465C-85D9-2137D5A22FB6}">
      <dgm:prSet/>
      <dgm:spPr/>
      <dgm:t>
        <a:bodyPr/>
        <a:lstStyle/>
        <a:p>
          <a:endParaRPr lang="en-US"/>
        </a:p>
      </dgm:t>
    </dgm:pt>
    <dgm:pt modelId="{3B6E05D5-0AB8-4159-A2A6-B8619C28CB75}" type="sibTrans" cxnId="{A3B4525B-5F2A-465C-85D9-2137D5A22FB6}">
      <dgm:prSet/>
      <dgm:spPr/>
      <dgm:t>
        <a:bodyPr/>
        <a:lstStyle/>
        <a:p>
          <a:endParaRPr lang="en-US"/>
        </a:p>
      </dgm:t>
    </dgm:pt>
    <dgm:pt modelId="{219C5A36-5283-7040-A495-C40FA84E8ACA}" type="pres">
      <dgm:prSet presAssocID="{F9DAE5A6-9CBB-4D70-A656-957F8F0CF9D1}" presName="linear" presStyleCnt="0">
        <dgm:presLayoutVars>
          <dgm:animLvl val="lvl"/>
          <dgm:resizeHandles val="exact"/>
        </dgm:presLayoutVars>
      </dgm:prSet>
      <dgm:spPr/>
    </dgm:pt>
    <dgm:pt modelId="{B1425ED5-0FC6-A94C-A06D-F4C6B76A975B}" type="pres">
      <dgm:prSet presAssocID="{A2B88C69-FE2F-4020-AB04-1A58DE0B4BA3}" presName="parentText" presStyleLbl="node1" presStyleIdx="0" presStyleCnt="2">
        <dgm:presLayoutVars>
          <dgm:chMax val="0"/>
          <dgm:bulletEnabled val="1"/>
        </dgm:presLayoutVars>
      </dgm:prSet>
      <dgm:spPr/>
    </dgm:pt>
    <dgm:pt modelId="{2A5B3D92-B3F4-D847-AD93-7B221D9D185E}" type="pres">
      <dgm:prSet presAssocID="{695D6452-E77A-48C2-9CA2-13091BD1FF86}" presName="spacer" presStyleCnt="0"/>
      <dgm:spPr/>
    </dgm:pt>
    <dgm:pt modelId="{111A95A2-C3A2-784C-BA0C-C28CA53D7FAE}" type="pres">
      <dgm:prSet presAssocID="{EA119E75-717D-4E51-9AC5-2E90CF2DE61D}" presName="parentText" presStyleLbl="node1" presStyleIdx="1" presStyleCnt="2">
        <dgm:presLayoutVars>
          <dgm:chMax val="0"/>
          <dgm:bulletEnabled val="1"/>
        </dgm:presLayoutVars>
      </dgm:prSet>
      <dgm:spPr/>
    </dgm:pt>
  </dgm:ptLst>
  <dgm:cxnLst>
    <dgm:cxn modelId="{153CDB19-1550-D942-AFE7-ED7041ED1056}" type="presOf" srcId="{A2B88C69-FE2F-4020-AB04-1A58DE0B4BA3}" destId="{B1425ED5-0FC6-A94C-A06D-F4C6B76A975B}" srcOrd="0" destOrd="0" presId="urn:microsoft.com/office/officeart/2005/8/layout/vList2"/>
    <dgm:cxn modelId="{BCA58C34-F870-4C02-B4DD-795D60831B0C}" srcId="{F9DAE5A6-9CBB-4D70-A656-957F8F0CF9D1}" destId="{A2B88C69-FE2F-4020-AB04-1A58DE0B4BA3}" srcOrd="0" destOrd="0" parTransId="{C58BF68E-AFB7-479A-B5B1-A3B202BE9B3C}" sibTransId="{695D6452-E77A-48C2-9CA2-13091BD1FF86}"/>
    <dgm:cxn modelId="{68B28143-9349-F049-821A-6FBC0C1C56EB}" type="presOf" srcId="{F9DAE5A6-9CBB-4D70-A656-957F8F0CF9D1}" destId="{219C5A36-5283-7040-A495-C40FA84E8ACA}" srcOrd="0" destOrd="0" presId="urn:microsoft.com/office/officeart/2005/8/layout/vList2"/>
    <dgm:cxn modelId="{A3B4525B-5F2A-465C-85D9-2137D5A22FB6}" srcId="{F9DAE5A6-9CBB-4D70-A656-957F8F0CF9D1}" destId="{EA119E75-717D-4E51-9AC5-2E90CF2DE61D}" srcOrd="1" destOrd="0" parTransId="{ACAC73A8-E3E5-4C5C-B383-2647C0BEAFBC}" sibTransId="{3B6E05D5-0AB8-4159-A2A6-B8619C28CB75}"/>
    <dgm:cxn modelId="{289E1763-E190-D547-9CB8-78BA1DC531A9}" type="presOf" srcId="{EA119E75-717D-4E51-9AC5-2E90CF2DE61D}" destId="{111A95A2-C3A2-784C-BA0C-C28CA53D7FAE}" srcOrd="0" destOrd="0" presId="urn:microsoft.com/office/officeart/2005/8/layout/vList2"/>
    <dgm:cxn modelId="{F200E0AD-06F2-8C49-92A1-9098C62B280B}" type="presParOf" srcId="{219C5A36-5283-7040-A495-C40FA84E8ACA}" destId="{B1425ED5-0FC6-A94C-A06D-F4C6B76A975B}" srcOrd="0" destOrd="0" presId="urn:microsoft.com/office/officeart/2005/8/layout/vList2"/>
    <dgm:cxn modelId="{673AAFCD-4071-924E-AFD7-A55E6098877A}" type="presParOf" srcId="{219C5A36-5283-7040-A495-C40FA84E8ACA}" destId="{2A5B3D92-B3F4-D847-AD93-7B221D9D185E}" srcOrd="1" destOrd="0" presId="urn:microsoft.com/office/officeart/2005/8/layout/vList2"/>
    <dgm:cxn modelId="{1BE3299B-A847-3148-9D47-EFBFFF9DA0A7}" type="presParOf" srcId="{219C5A36-5283-7040-A495-C40FA84E8ACA}" destId="{111A95A2-C3A2-784C-BA0C-C28CA53D7FA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03D183B-DB5E-432D-B962-3458CC8844D0}"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F9B4325-C591-4BF3-84CD-35CFEF90D681}">
      <dgm:prSet/>
      <dgm:spPr/>
      <dgm:t>
        <a:bodyPr/>
        <a:lstStyle/>
        <a:p>
          <a:pPr>
            <a:defRPr cap="all"/>
          </a:pPr>
          <a:r>
            <a:rPr lang="en-US"/>
            <a:t>Yes – really</a:t>
          </a:r>
        </a:p>
      </dgm:t>
    </dgm:pt>
    <dgm:pt modelId="{3BF3A56C-81AB-46EB-B621-02DDB127468C}" type="parTrans" cxnId="{C532FC65-92F0-4A1D-8F9E-65DBCC493EC8}">
      <dgm:prSet/>
      <dgm:spPr/>
      <dgm:t>
        <a:bodyPr/>
        <a:lstStyle/>
        <a:p>
          <a:endParaRPr lang="en-US"/>
        </a:p>
      </dgm:t>
    </dgm:pt>
    <dgm:pt modelId="{0F5EF01D-B8ED-4526-BE03-2A55A70588C5}" type="sibTrans" cxnId="{C532FC65-92F0-4A1D-8F9E-65DBCC493EC8}">
      <dgm:prSet/>
      <dgm:spPr/>
      <dgm:t>
        <a:bodyPr/>
        <a:lstStyle/>
        <a:p>
          <a:endParaRPr lang="en-US"/>
        </a:p>
      </dgm:t>
    </dgm:pt>
    <dgm:pt modelId="{70D88B44-FE99-4CB1-9F16-2725FA4DD128}">
      <dgm:prSet/>
      <dgm:spPr/>
      <dgm:t>
        <a:bodyPr/>
        <a:lstStyle/>
        <a:p>
          <a:pPr>
            <a:defRPr cap="all"/>
          </a:pPr>
          <a:r>
            <a:rPr lang="en-US"/>
            <a:t>It strengthens your work</a:t>
          </a:r>
        </a:p>
      </dgm:t>
    </dgm:pt>
    <dgm:pt modelId="{797FBE27-1308-4EB1-875B-979417F09732}" type="parTrans" cxnId="{74ABC3A0-8348-437D-951B-036E0135C034}">
      <dgm:prSet/>
      <dgm:spPr/>
      <dgm:t>
        <a:bodyPr/>
        <a:lstStyle/>
        <a:p>
          <a:endParaRPr lang="en-US"/>
        </a:p>
      </dgm:t>
    </dgm:pt>
    <dgm:pt modelId="{F787CBC0-503A-4A71-8B23-275D65CF5290}" type="sibTrans" cxnId="{74ABC3A0-8348-437D-951B-036E0135C034}">
      <dgm:prSet/>
      <dgm:spPr/>
      <dgm:t>
        <a:bodyPr/>
        <a:lstStyle/>
        <a:p>
          <a:endParaRPr lang="en-US"/>
        </a:p>
      </dgm:t>
    </dgm:pt>
    <dgm:pt modelId="{2D598BFB-9BE5-441A-98AD-635949405A18}" type="pres">
      <dgm:prSet presAssocID="{303D183B-DB5E-432D-B962-3458CC8844D0}" presName="root" presStyleCnt="0">
        <dgm:presLayoutVars>
          <dgm:dir/>
          <dgm:resizeHandles val="exact"/>
        </dgm:presLayoutVars>
      </dgm:prSet>
      <dgm:spPr/>
    </dgm:pt>
    <dgm:pt modelId="{22EFD2A6-747D-4C3C-B41A-F3F20B57445C}" type="pres">
      <dgm:prSet presAssocID="{3F9B4325-C591-4BF3-84CD-35CFEF90D681}" presName="compNode" presStyleCnt="0"/>
      <dgm:spPr/>
    </dgm:pt>
    <dgm:pt modelId="{19598D88-6520-43EB-9EFC-FB22A0422368}" type="pres">
      <dgm:prSet presAssocID="{3F9B4325-C591-4BF3-84CD-35CFEF90D681}" presName="iconBgRect" presStyleLbl="bgShp" presStyleIdx="0" presStyleCnt="2"/>
      <dgm:spPr/>
    </dgm:pt>
    <dgm:pt modelId="{97CE431F-467E-4B4D-9866-C75E9B4252B7}" type="pres">
      <dgm:prSet presAssocID="{3F9B4325-C591-4BF3-84CD-35CFEF90D68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D3C3278A-B8EB-412B-83DF-38A2DF12D703}" type="pres">
      <dgm:prSet presAssocID="{3F9B4325-C591-4BF3-84CD-35CFEF90D681}" presName="spaceRect" presStyleCnt="0"/>
      <dgm:spPr/>
    </dgm:pt>
    <dgm:pt modelId="{D7594CD1-E52C-4CBE-BBAB-A43FCA49F375}" type="pres">
      <dgm:prSet presAssocID="{3F9B4325-C591-4BF3-84CD-35CFEF90D681}" presName="textRect" presStyleLbl="revTx" presStyleIdx="0" presStyleCnt="2">
        <dgm:presLayoutVars>
          <dgm:chMax val="1"/>
          <dgm:chPref val="1"/>
        </dgm:presLayoutVars>
      </dgm:prSet>
      <dgm:spPr/>
    </dgm:pt>
    <dgm:pt modelId="{D8C7FECE-416F-473D-BE5D-EFD7C5A7BDF5}" type="pres">
      <dgm:prSet presAssocID="{0F5EF01D-B8ED-4526-BE03-2A55A70588C5}" presName="sibTrans" presStyleCnt="0"/>
      <dgm:spPr/>
    </dgm:pt>
    <dgm:pt modelId="{0E7DF8A3-5543-46C0-B05E-2891993C7B9C}" type="pres">
      <dgm:prSet presAssocID="{70D88B44-FE99-4CB1-9F16-2725FA4DD128}" presName="compNode" presStyleCnt="0"/>
      <dgm:spPr/>
    </dgm:pt>
    <dgm:pt modelId="{EEFC765C-57A7-4B04-B6F6-AA7A0C15D641}" type="pres">
      <dgm:prSet presAssocID="{70D88B44-FE99-4CB1-9F16-2725FA4DD128}" presName="iconBgRect" presStyleLbl="bgShp" presStyleIdx="1" presStyleCnt="2"/>
      <dgm:spPr/>
    </dgm:pt>
    <dgm:pt modelId="{5C720461-60CC-472D-9880-F0EC2BD1F9C5}" type="pres">
      <dgm:prSet presAssocID="{70D88B44-FE99-4CB1-9F16-2725FA4DD12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565B1AF-5162-4BC4-89F3-D63F6FEA3E5F}" type="pres">
      <dgm:prSet presAssocID="{70D88B44-FE99-4CB1-9F16-2725FA4DD128}" presName="spaceRect" presStyleCnt="0"/>
      <dgm:spPr/>
    </dgm:pt>
    <dgm:pt modelId="{D2DD41CB-E4EA-4E95-A22D-3E1F5A27150F}" type="pres">
      <dgm:prSet presAssocID="{70D88B44-FE99-4CB1-9F16-2725FA4DD128}" presName="textRect" presStyleLbl="revTx" presStyleIdx="1" presStyleCnt="2">
        <dgm:presLayoutVars>
          <dgm:chMax val="1"/>
          <dgm:chPref val="1"/>
        </dgm:presLayoutVars>
      </dgm:prSet>
      <dgm:spPr/>
    </dgm:pt>
  </dgm:ptLst>
  <dgm:cxnLst>
    <dgm:cxn modelId="{654ED93B-8D11-4DBF-8C27-391F4CB7DFEE}" type="presOf" srcId="{3F9B4325-C591-4BF3-84CD-35CFEF90D681}" destId="{D7594CD1-E52C-4CBE-BBAB-A43FCA49F375}" srcOrd="0" destOrd="0" presId="urn:microsoft.com/office/officeart/2018/5/layout/IconCircleLabelList"/>
    <dgm:cxn modelId="{C532FC65-92F0-4A1D-8F9E-65DBCC493EC8}" srcId="{303D183B-DB5E-432D-B962-3458CC8844D0}" destId="{3F9B4325-C591-4BF3-84CD-35CFEF90D681}" srcOrd="0" destOrd="0" parTransId="{3BF3A56C-81AB-46EB-B621-02DDB127468C}" sibTransId="{0F5EF01D-B8ED-4526-BE03-2A55A70588C5}"/>
    <dgm:cxn modelId="{C0BBF48A-9797-48A4-9F26-ABD1AF148725}" type="presOf" srcId="{70D88B44-FE99-4CB1-9F16-2725FA4DD128}" destId="{D2DD41CB-E4EA-4E95-A22D-3E1F5A27150F}" srcOrd="0" destOrd="0" presId="urn:microsoft.com/office/officeart/2018/5/layout/IconCircleLabelList"/>
    <dgm:cxn modelId="{74ABC3A0-8348-437D-951B-036E0135C034}" srcId="{303D183B-DB5E-432D-B962-3458CC8844D0}" destId="{70D88B44-FE99-4CB1-9F16-2725FA4DD128}" srcOrd="1" destOrd="0" parTransId="{797FBE27-1308-4EB1-875B-979417F09732}" sibTransId="{F787CBC0-503A-4A71-8B23-275D65CF5290}"/>
    <dgm:cxn modelId="{163F7FB0-B510-458D-8F2A-A6B6E8E3F699}" type="presOf" srcId="{303D183B-DB5E-432D-B962-3458CC8844D0}" destId="{2D598BFB-9BE5-441A-98AD-635949405A18}" srcOrd="0" destOrd="0" presId="urn:microsoft.com/office/officeart/2018/5/layout/IconCircleLabelList"/>
    <dgm:cxn modelId="{F3E07EE7-12D4-4E88-8882-5E4FDE2F982A}" type="presParOf" srcId="{2D598BFB-9BE5-441A-98AD-635949405A18}" destId="{22EFD2A6-747D-4C3C-B41A-F3F20B57445C}" srcOrd="0" destOrd="0" presId="urn:microsoft.com/office/officeart/2018/5/layout/IconCircleLabelList"/>
    <dgm:cxn modelId="{64A5C094-766F-4A7A-8439-D478280278EA}" type="presParOf" srcId="{22EFD2A6-747D-4C3C-B41A-F3F20B57445C}" destId="{19598D88-6520-43EB-9EFC-FB22A0422368}" srcOrd="0" destOrd="0" presId="urn:microsoft.com/office/officeart/2018/5/layout/IconCircleLabelList"/>
    <dgm:cxn modelId="{2A1EA5B6-A03A-4095-BEED-406A87DBB50C}" type="presParOf" srcId="{22EFD2A6-747D-4C3C-B41A-F3F20B57445C}" destId="{97CE431F-467E-4B4D-9866-C75E9B4252B7}" srcOrd="1" destOrd="0" presId="urn:microsoft.com/office/officeart/2018/5/layout/IconCircleLabelList"/>
    <dgm:cxn modelId="{CB04B53D-FFA9-4E95-B57A-832F948E4B97}" type="presParOf" srcId="{22EFD2A6-747D-4C3C-B41A-F3F20B57445C}" destId="{D3C3278A-B8EB-412B-83DF-38A2DF12D703}" srcOrd="2" destOrd="0" presId="urn:microsoft.com/office/officeart/2018/5/layout/IconCircleLabelList"/>
    <dgm:cxn modelId="{B12A2525-EBB5-4C47-BA71-F288E10620A3}" type="presParOf" srcId="{22EFD2A6-747D-4C3C-B41A-F3F20B57445C}" destId="{D7594CD1-E52C-4CBE-BBAB-A43FCA49F375}" srcOrd="3" destOrd="0" presId="urn:microsoft.com/office/officeart/2018/5/layout/IconCircleLabelList"/>
    <dgm:cxn modelId="{5AD5E363-BCD4-4969-BDB4-8071C6D1D6BB}" type="presParOf" srcId="{2D598BFB-9BE5-441A-98AD-635949405A18}" destId="{D8C7FECE-416F-473D-BE5D-EFD7C5A7BDF5}" srcOrd="1" destOrd="0" presId="urn:microsoft.com/office/officeart/2018/5/layout/IconCircleLabelList"/>
    <dgm:cxn modelId="{A2DA7A44-C35A-448D-B9FD-3348249373CA}" type="presParOf" srcId="{2D598BFB-9BE5-441A-98AD-635949405A18}" destId="{0E7DF8A3-5543-46C0-B05E-2891993C7B9C}" srcOrd="2" destOrd="0" presId="urn:microsoft.com/office/officeart/2018/5/layout/IconCircleLabelList"/>
    <dgm:cxn modelId="{1BA7E6CA-AA7D-4EC0-B909-3772C630E4BB}" type="presParOf" srcId="{0E7DF8A3-5543-46C0-B05E-2891993C7B9C}" destId="{EEFC765C-57A7-4B04-B6F6-AA7A0C15D641}" srcOrd="0" destOrd="0" presId="urn:microsoft.com/office/officeart/2018/5/layout/IconCircleLabelList"/>
    <dgm:cxn modelId="{A62484FA-0934-4F8A-994A-EE8E28E787FB}" type="presParOf" srcId="{0E7DF8A3-5543-46C0-B05E-2891993C7B9C}" destId="{5C720461-60CC-472D-9880-F0EC2BD1F9C5}" srcOrd="1" destOrd="0" presId="urn:microsoft.com/office/officeart/2018/5/layout/IconCircleLabelList"/>
    <dgm:cxn modelId="{90574348-5563-48D9-916C-05172B938B03}" type="presParOf" srcId="{0E7DF8A3-5543-46C0-B05E-2891993C7B9C}" destId="{F565B1AF-5162-4BC4-89F3-D63F6FEA3E5F}" srcOrd="2" destOrd="0" presId="urn:microsoft.com/office/officeart/2018/5/layout/IconCircleLabelList"/>
    <dgm:cxn modelId="{FB40918A-833C-4A2C-812A-051D918346A5}" type="presParOf" srcId="{0E7DF8A3-5543-46C0-B05E-2891993C7B9C}" destId="{D2DD41CB-E4EA-4E95-A22D-3E1F5A27150F}"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F0D17C-86CA-4CAA-968E-E9647EF9C1BB}"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08123DC-1309-4A8C-9F0B-0B780EB3EF4C}">
      <dgm:prSet/>
      <dgm:spPr/>
      <dgm:t>
        <a:bodyPr/>
        <a:lstStyle/>
        <a:p>
          <a:r>
            <a:rPr lang="en-US"/>
            <a:t>Double line spacing</a:t>
          </a:r>
        </a:p>
      </dgm:t>
    </dgm:pt>
    <dgm:pt modelId="{813C9366-3489-4921-9B90-2DDF146032A0}" type="parTrans" cxnId="{C9232116-62AA-4380-92FE-ED5F96784988}">
      <dgm:prSet/>
      <dgm:spPr/>
      <dgm:t>
        <a:bodyPr/>
        <a:lstStyle/>
        <a:p>
          <a:endParaRPr lang="en-US"/>
        </a:p>
      </dgm:t>
    </dgm:pt>
    <dgm:pt modelId="{6EF53FF2-99F3-46CE-92B5-D939243756E0}" type="sibTrans" cxnId="{C9232116-62AA-4380-92FE-ED5F96784988}">
      <dgm:prSet/>
      <dgm:spPr/>
      <dgm:t>
        <a:bodyPr/>
        <a:lstStyle/>
        <a:p>
          <a:endParaRPr lang="en-US"/>
        </a:p>
      </dgm:t>
    </dgm:pt>
    <dgm:pt modelId="{783E8E43-B5D3-4D03-AAC2-ECE959860A70}">
      <dgm:prSet/>
      <dgm:spPr/>
      <dgm:t>
        <a:bodyPr/>
        <a:lstStyle/>
        <a:p>
          <a:r>
            <a:rPr lang="en-US"/>
            <a:t>Clear sentences</a:t>
          </a:r>
        </a:p>
      </dgm:t>
    </dgm:pt>
    <dgm:pt modelId="{C6E6B981-7090-4256-8AB4-720526744284}" type="parTrans" cxnId="{EDD2CCDE-135F-498B-A648-23FE7B2FA061}">
      <dgm:prSet/>
      <dgm:spPr/>
      <dgm:t>
        <a:bodyPr/>
        <a:lstStyle/>
        <a:p>
          <a:endParaRPr lang="en-US"/>
        </a:p>
      </dgm:t>
    </dgm:pt>
    <dgm:pt modelId="{5789C9E6-7A00-4C8E-AF85-047EB6CCD88A}" type="sibTrans" cxnId="{EDD2CCDE-135F-498B-A648-23FE7B2FA061}">
      <dgm:prSet/>
      <dgm:spPr/>
      <dgm:t>
        <a:bodyPr/>
        <a:lstStyle/>
        <a:p>
          <a:endParaRPr lang="en-US"/>
        </a:p>
      </dgm:t>
    </dgm:pt>
    <dgm:pt modelId="{3BBCF9D2-B39D-4B9F-831D-802C639AF99C}">
      <dgm:prSet/>
      <dgm:spPr/>
      <dgm:t>
        <a:bodyPr/>
        <a:lstStyle/>
        <a:p>
          <a:r>
            <a:rPr lang="en-US"/>
            <a:t>Write for the reader</a:t>
          </a:r>
        </a:p>
      </dgm:t>
    </dgm:pt>
    <dgm:pt modelId="{6774AEB1-F81F-4415-9FF6-5BC3843929E1}" type="parTrans" cxnId="{E071200A-99D5-420B-9C4D-401A3EB82A28}">
      <dgm:prSet/>
      <dgm:spPr/>
      <dgm:t>
        <a:bodyPr/>
        <a:lstStyle/>
        <a:p>
          <a:endParaRPr lang="en-US"/>
        </a:p>
      </dgm:t>
    </dgm:pt>
    <dgm:pt modelId="{971B031E-602A-4193-8BE8-D60C85B58F49}" type="sibTrans" cxnId="{E071200A-99D5-420B-9C4D-401A3EB82A28}">
      <dgm:prSet/>
      <dgm:spPr/>
      <dgm:t>
        <a:bodyPr/>
        <a:lstStyle/>
        <a:p>
          <a:endParaRPr lang="en-US"/>
        </a:p>
      </dgm:t>
    </dgm:pt>
    <dgm:pt modelId="{76B59661-510E-614E-AE59-E90C13353076}" type="pres">
      <dgm:prSet presAssocID="{1FF0D17C-86CA-4CAA-968E-E9647EF9C1BB}" presName="diagram" presStyleCnt="0">
        <dgm:presLayoutVars>
          <dgm:dir/>
          <dgm:resizeHandles val="exact"/>
        </dgm:presLayoutVars>
      </dgm:prSet>
      <dgm:spPr/>
    </dgm:pt>
    <dgm:pt modelId="{32FC6E83-E13F-C346-9B5A-6C1931B4443E}" type="pres">
      <dgm:prSet presAssocID="{108123DC-1309-4A8C-9F0B-0B780EB3EF4C}" presName="node" presStyleLbl="node1" presStyleIdx="0" presStyleCnt="3">
        <dgm:presLayoutVars>
          <dgm:bulletEnabled val="1"/>
        </dgm:presLayoutVars>
      </dgm:prSet>
      <dgm:spPr/>
    </dgm:pt>
    <dgm:pt modelId="{20A6198B-9FC3-3343-97F3-DF818D109CAD}" type="pres">
      <dgm:prSet presAssocID="{6EF53FF2-99F3-46CE-92B5-D939243756E0}" presName="sibTrans" presStyleCnt="0"/>
      <dgm:spPr/>
    </dgm:pt>
    <dgm:pt modelId="{8574298B-444E-4B4E-AD76-A384FFA632D0}" type="pres">
      <dgm:prSet presAssocID="{783E8E43-B5D3-4D03-AAC2-ECE959860A70}" presName="node" presStyleLbl="node1" presStyleIdx="1" presStyleCnt="3">
        <dgm:presLayoutVars>
          <dgm:bulletEnabled val="1"/>
        </dgm:presLayoutVars>
      </dgm:prSet>
      <dgm:spPr/>
    </dgm:pt>
    <dgm:pt modelId="{FFED6620-2BD3-9D4B-A453-9CB705E0ADAF}" type="pres">
      <dgm:prSet presAssocID="{5789C9E6-7A00-4C8E-AF85-047EB6CCD88A}" presName="sibTrans" presStyleCnt="0"/>
      <dgm:spPr/>
    </dgm:pt>
    <dgm:pt modelId="{625C9499-D834-464C-85F2-463A9603D4BD}" type="pres">
      <dgm:prSet presAssocID="{3BBCF9D2-B39D-4B9F-831D-802C639AF99C}" presName="node" presStyleLbl="node1" presStyleIdx="2" presStyleCnt="3">
        <dgm:presLayoutVars>
          <dgm:bulletEnabled val="1"/>
        </dgm:presLayoutVars>
      </dgm:prSet>
      <dgm:spPr/>
    </dgm:pt>
  </dgm:ptLst>
  <dgm:cxnLst>
    <dgm:cxn modelId="{E071200A-99D5-420B-9C4D-401A3EB82A28}" srcId="{1FF0D17C-86CA-4CAA-968E-E9647EF9C1BB}" destId="{3BBCF9D2-B39D-4B9F-831D-802C639AF99C}" srcOrd="2" destOrd="0" parTransId="{6774AEB1-F81F-4415-9FF6-5BC3843929E1}" sibTransId="{971B031E-602A-4193-8BE8-D60C85B58F49}"/>
    <dgm:cxn modelId="{C9232116-62AA-4380-92FE-ED5F96784988}" srcId="{1FF0D17C-86CA-4CAA-968E-E9647EF9C1BB}" destId="{108123DC-1309-4A8C-9F0B-0B780EB3EF4C}" srcOrd="0" destOrd="0" parTransId="{813C9366-3489-4921-9B90-2DDF146032A0}" sibTransId="{6EF53FF2-99F3-46CE-92B5-D939243756E0}"/>
    <dgm:cxn modelId="{FE2ABE4A-5E2A-BC46-B305-F5D1AF2BA128}" type="presOf" srcId="{783E8E43-B5D3-4D03-AAC2-ECE959860A70}" destId="{8574298B-444E-4B4E-AD76-A384FFA632D0}" srcOrd="0" destOrd="0" presId="urn:microsoft.com/office/officeart/2005/8/layout/default"/>
    <dgm:cxn modelId="{F9253953-4E61-F740-BED1-0F38C47F51BE}" type="presOf" srcId="{108123DC-1309-4A8C-9F0B-0B780EB3EF4C}" destId="{32FC6E83-E13F-C346-9B5A-6C1931B4443E}" srcOrd="0" destOrd="0" presId="urn:microsoft.com/office/officeart/2005/8/layout/default"/>
    <dgm:cxn modelId="{FD95A9B3-DC18-314C-AC0C-398306327B1E}" type="presOf" srcId="{3BBCF9D2-B39D-4B9F-831D-802C639AF99C}" destId="{625C9499-D834-464C-85F2-463A9603D4BD}" srcOrd="0" destOrd="0" presId="urn:microsoft.com/office/officeart/2005/8/layout/default"/>
    <dgm:cxn modelId="{EDD2CCDE-135F-498B-A648-23FE7B2FA061}" srcId="{1FF0D17C-86CA-4CAA-968E-E9647EF9C1BB}" destId="{783E8E43-B5D3-4D03-AAC2-ECE959860A70}" srcOrd="1" destOrd="0" parTransId="{C6E6B981-7090-4256-8AB4-720526744284}" sibTransId="{5789C9E6-7A00-4C8E-AF85-047EB6CCD88A}"/>
    <dgm:cxn modelId="{001DEBFF-8012-EA4F-8B12-B9EB893E63ED}" type="presOf" srcId="{1FF0D17C-86CA-4CAA-968E-E9647EF9C1BB}" destId="{76B59661-510E-614E-AE59-E90C13353076}" srcOrd="0" destOrd="0" presId="urn:microsoft.com/office/officeart/2005/8/layout/default"/>
    <dgm:cxn modelId="{EAED26B5-21A2-6942-A25A-3E03BB2A1EB8}" type="presParOf" srcId="{76B59661-510E-614E-AE59-E90C13353076}" destId="{32FC6E83-E13F-C346-9B5A-6C1931B4443E}" srcOrd="0" destOrd="0" presId="urn:microsoft.com/office/officeart/2005/8/layout/default"/>
    <dgm:cxn modelId="{44FFBCDD-FD5F-5245-A8DE-B713F9C71A0C}" type="presParOf" srcId="{76B59661-510E-614E-AE59-E90C13353076}" destId="{20A6198B-9FC3-3343-97F3-DF818D109CAD}" srcOrd="1" destOrd="0" presId="urn:microsoft.com/office/officeart/2005/8/layout/default"/>
    <dgm:cxn modelId="{312798BC-097D-7E43-A5A9-AD8A0FE4EC25}" type="presParOf" srcId="{76B59661-510E-614E-AE59-E90C13353076}" destId="{8574298B-444E-4B4E-AD76-A384FFA632D0}" srcOrd="2" destOrd="0" presId="urn:microsoft.com/office/officeart/2005/8/layout/default"/>
    <dgm:cxn modelId="{2A0354BF-623F-E147-95E0-A7DA2CCFA3FB}" type="presParOf" srcId="{76B59661-510E-614E-AE59-E90C13353076}" destId="{FFED6620-2BD3-9D4B-A453-9CB705E0ADAF}" srcOrd="3" destOrd="0" presId="urn:microsoft.com/office/officeart/2005/8/layout/default"/>
    <dgm:cxn modelId="{566930CA-372C-F44D-980E-21D09625F0F5}" type="presParOf" srcId="{76B59661-510E-614E-AE59-E90C13353076}" destId="{625C9499-D834-464C-85F2-463A9603D4BD}"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5BE5FE8-AD05-4CFF-82F8-D23E67F68020}" type="doc">
      <dgm:prSet loTypeId="urn:microsoft.com/office/officeart/2005/8/layout/cycle6" loCatId="cycle" qsTypeId="urn:microsoft.com/office/officeart/2005/8/quickstyle/simple1" qsCatId="simple" csTypeId="urn:microsoft.com/office/officeart/2005/8/colors/colorful1" csCatId="colorful"/>
      <dgm:spPr/>
      <dgm:t>
        <a:bodyPr/>
        <a:lstStyle/>
        <a:p>
          <a:endParaRPr lang="en-US"/>
        </a:p>
      </dgm:t>
    </dgm:pt>
    <dgm:pt modelId="{6F14D544-36D0-4062-930C-F18218568BAF}">
      <dgm:prSet/>
      <dgm:spPr/>
      <dgm:t>
        <a:bodyPr/>
        <a:lstStyle/>
        <a:p>
          <a:r>
            <a:rPr lang="en-US"/>
            <a:t>Shorter sentences help</a:t>
          </a:r>
        </a:p>
      </dgm:t>
    </dgm:pt>
    <dgm:pt modelId="{F1224CDC-E2F1-4451-AF0B-04A7B9E32DAD}" type="parTrans" cxnId="{EF6A2605-53EE-4EBD-828C-1D59B6D72995}">
      <dgm:prSet/>
      <dgm:spPr/>
      <dgm:t>
        <a:bodyPr/>
        <a:lstStyle/>
        <a:p>
          <a:endParaRPr lang="en-US"/>
        </a:p>
      </dgm:t>
    </dgm:pt>
    <dgm:pt modelId="{3F99AA98-1A20-4D6F-B2E4-79871743F666}" type="sibTrans" cxnId="{EF6A2605-53EE-4EBD-828C-1D59B6D72995}">
      <dgm:prSet/>
      <dgm:spPr/>
      <dgm:t>
        <a:bodyPr/>
        <a:lstStyle/>
        <a:p>
          <a:endParaRPr lang="en-US"/>
        </a:p>
      </dgm:t>
    </dgm:pt>
    <dgm:pt modelId="{5B5F19A3-93D4-4AD0-971D-CCD68E4A2DE6}">
      <dgm:prSet/>
      <dgm:spPr/>
      <dgm:t>
        <a:bodyPr/>
        <a:lstStyle/>
        <a:p>
          <a:r>
            <a:rPr lang="en-US"/>
            <a:t>Punctuation supports meaning</a:t>
          </a:r>
        </a:p>
      </dgm:t>
    </dgm:pt>
    <dgm:pt modelId="{7614F774-AAB2-4F8C-8F46-23B8AC08A244}" type="parTrans" cxnId="{7F204D04-EED8-4C07-9B88-246008D650B9}">
      <dgm:prSet/>
      <dgm:spPr/>
      <dgm:t>
        <a:bodyPr/>
        <a:lstStyle/>
        <a:p>
          <a:endParaRPr lang="en-US"/>
        </a:p>
      </dgm:t>
    </dgm:pt>
    <dgm:pt modelId="{12E920A8-067D-467C-9213-652B242C2776}" type="sibTrans" cxnId="{7F204D04-EED8-4C07-9B88-246008D650B9}">
      <dgm:prSet/>
      <dgm:spPr/>
      <dgm:t>
        <a:bodyPr/>
        <a:lstStyle/>
        <a:p>
          <a:endParaRPr lang="en-US"/>
        </a:p>
      </dgm:t>
    </dgm:pt>
    <dgm:pt modelId="{53F5E451-318D-4641-A236-AB27494DA20B}" type="pres">
      <dgm:prSet presAssocID="{A5BE5FE8-AD05-4CFF-82F8-D23E67F68020}" presName="cycle" presStyleCnt="0">
        <dgm:presLayoutVars>
          <dgm:dir/>
          <dgm:resizeHandles val="exact"/>
        </dgm:presLayoutVars>
      </dgm:prSet>
      <dgm:spPr/>
    </dgm:pt>
    <dgm:pt modelId="{7A80AF75-35C7-674E-A799-1E64DA6EED4A}" type="pres">
      <dgm:prSet presAssocID="{6F14D544-36D0-4062-930C-F18218568BAF}" presName="node" presStyleLbl="node1" presStyleIdx="0" presStyleCnt="2">
        <dgm:presLayoutVars>
          <dgm:bulletEnabled val="1"/>
        </dgm:presLayoutVars>
      </dgm:prSet>
      <dgm:spPr/>
    </dgm:pt>
    <dgm:pt modelId="{C4075CBC-CCA5-704E-B8E3-66F9F4C621EF}" type="pres">
      <dgm:prSet presAssocID="{6F14D544-36D0-4062-930C-F18218568BAF}" presName="spNode" presStyleCnt="0"/>
      <dgm:spPr/>
    </dgm:pt>
    <dgm:pt modelId="{07006EB7-ECCF-C34E-BC45-D67FBC8C6BEF}" type="pres">
      <dgm:prSet presAssocID="{3F99AA98-1A20-4D6F-B2E4-79871743F666}" presName="sibTrans" presStyleLbl="sibTrans1D1" presStyleIdx="0" presStyleCnt="2"/>
      <dgm:spPr/>
    </dgm:pt>
    <dgm:pt modelId="{CF2D4E1F-7749-304C-91E3-BA7C6EF57F07}" type="pres">
      <dgm:prSet presAssocID="{5B5F19A3-93D4-4AD0-971D-CCD68E4A2DE6}" presName="node" presStyleLbl="node1" presStyleIdx="1" presStyleCnt="2">
        <dgm:presLayoutVars>
          <dgm:bulletEnabled val="1"/>
        </dgm:presLayoutVars>
      </dgm:prSet>
      <dgm:spPr/>
    </dgm:pt>
    <dgm:pt modelId="{7AB357C4-966A-DA46-A4AA-E70AE995E73E}" type="pres">
      <dgm:prSet presAssocID="{5B5F19A3-93D4-4AD0-971D-CCD68E4A2DE6}" presName="spNode" presStyleCnt="0"/>
      <dgm:spPr/>
    </dgm:pt>
    <dgm:pt modelId="{5B57EC0B-686C-3945-B6AF-4CCD38229A58}" type="pres">
      <dgm:prSet presAssocID="{12E920A8-067D-467C-9213-652B242C2776}" presName="sibTrans" presStyleLbl="sibTrans1D1" presStyleIdx="1" presStyleCnt="2"/>
      <dgm:spPr/>
    </dgm:pt>
  </dgm:ptLst>
  <dgm:cxnLst>
    <dgm:cxn modelId="{7F204D04-EED8-4C07-9B88-246008D650B9}" srcId="{A5BE5FE8-AD05-4CFF-82F8-D23E67F68020}" destId="{5B5F19A3-93D4-4AD0-971D-CCD68E4A2DE6}" srcOrd="1" destOrd="0" parTransId="{7614F774-AAB2-4F8C-8F46-23B8AC08A244}" sibTransId="{12E920A8-067D-467C-9213-652B242C2776}"/>
    <dgm:cxn modelId="{EF6A2605-53EE-4EBD-828C-1D59B6D72995}" srcId="{A5BE5FE8-AD05-4CFF-82F8-D23E67F68020}" destId="{6F14D544-36D0-4062-930C-F18218568BAF}" srcOrd="0" destOrd="0" parTransId="{F1224CDC-E2F1-4451-AF0B-04A7B9E32DAD}" sibTransId="{3F99AA98-1A20-4D6F-B2E4-79871743F666}"/>
    <dgm:cxn modelId="{3F74262C-1EEC-8A47-B830-A8CE46E57348}" type="presOf" srcId="{6F14D544-36D0-4062-930C-F18218568BAF}" destId="{7A80AF75-35C7-674E-A799-1E64DA6EED4A}" srcOrd="0" destOrd="0" presId="urn:microsoft.com/office/officeart/2005/8/layout/cycle6"/>
    <dgm:cxn modelId="{D52D1C5B-9E8C-154D-97D0-66D361F77AE9}" type="presOf" srcId="{A5BE5FE8-AD05-4CFF-82F8-D23E67F68020}" destId="{53F5E451-318D-4641-A236-AB27494DA20B}" srcOrd="0" destOrd="0" presId="urn:microsoft.com/office/officeart/2005/8/layout/cycle6"/>
    <dgm:cxn modelId="{94C1DC6C-6BD5-A745-9EA4-ED0EABB7F982}" type="presOf" srcId="{12E920A8-067D-467C-9213-652B242C2776}" destId="{5B57EC0B-686C-3945-B6AF-4CCD38229A58}" srcOrd="0" destOrd="0" presId="urn:microsoft.com/office/officeart/2005/8/layout/cycle6"/>
    <dgm:cxn modelId="{32180982-233C-7542-B703-E200FF21B3DC}" type="presOf" srcId="{3F99AA98-1A20-4D6F-B2E4-79871743F666}" destId="{07006EB7-ECCF-C34E-BC45-D67FBC8C6BEF}" srcOrd="0" destOrd="0" presId="urn:microsoft.com/office/officeart/2005/8/layout/cycle6"/>
    <dgm:cxn modelId="{D573CC88-3DF7-0843-8B0F-7B4C51647C26}" type="presOf" srcId="{5B5F19A3-93D4-4AD0-971D-CCD68E4A2DE6}" destId="{CF2D4E1F-7749-304C-91E3-BA7C6EF57F07}" srcOrd="0" destOrd="0" presId="urn:microsoft.com/office/officeart/2005/8/layout/cycle6"/>
    <dgm:cxn modelId="{354D7CDD-0F55-C343-81EB-FAC4EC2DEFC4}" type="presParOf" srcId="{53F5E451-318D-4641-A236-AB27494DA20B}" destId="{7A80AF75-35C7-674E-A799-1E64DA6EED4A}" srcOrd="0" destOrd="0" presId="urn:microsoft.com/office/officeart/2005/8/layout/cycle6"/>
    <dgm:cxn modelId="{2E3C9FC4-19C0-3A46-B681-D1FCCFA2FEB5}" type="presParOf" srcId="{53F5E451-318D-4641-A236-AB27494DA20B}" destId="{C4075CBC-CCA5-704E-B8E3-66F9F4C621EF}" srcOrd="1" destOrd="0" presId="urn:microsoft.com/office/officeart/2005/8/layout/cycle6"/>
    <dgm:cxn modelId="{64765689-1180-904F-B04B-43AD2C640973}" type="presParOf" srcId="{53F5E451-318D-4641-A236-AB27494DA20B}" destId="{07006EB7-ECCF-C34E-BC45-D67FBC8C6BEF}" srcOrd="2" destOrd="0" presId="urn:microsoft.com/office/officeart/2005/8/layout/cycle6"/>
    <dgm:cxn modelId="{54EBF8DC-3C89-0843-9146-C410030BE93D}" type="presParOf" srcId="{53F5E451-318D-4641-A236-AB27494DA20B}" destId="{CF2D4E1F-7749-304C-91E3-BA7C6EF57F07}" srcOrd="3" destOrd="0" presId="urn:microsoft.com/office/officeart/2005/8/layout/cycle6"/>
    <dgm:cxn modelId="{7B48F1C9-9CD1-4449-93DE-C5175D67AE0B}" type="presParOf" srcId="{53F5E451-318D-4641-A236-AB27494DA20B}" destId="{7AB357C4-966A-DA46-A4AA-E70AE995E73E}" srcOrd="4" destOrd="0" presId="urn:microsoft.com/office/officeart/2005/8/layout/cycle6"/>
    <dgm:cxn modelId="{DF9FD7CA-5692-344B-BBB7-E7AEC66DACDB}" type="presParOf" srcId="{53F5E451-318D-4641-A236-AB27494DA20B}" destId="{5B57EC0B-686C-3945-B6AF-4CCD38229A58}"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C5F6EB4-3A57-4F51-B73A-BC92069940E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1F27A1F-93D4-4B6F-9AAD-29939CE6F2F2}">
      <dgm:prSet/>
      <dgm:spPr/>
      <dgm:t>
        <a:bodyPr/>
        <a:lstStyle/>
        <a:p>
          <a:r>
            <a:rPr lang="en-US"/>
            <a:t>Include images</a:t>
          </a:r>
        </a:p>
      </dgm:t>
    </dgm:pt>
    <dgm:pt modelId="{9787B720-0BC9-4F07-95AB-D2EF65266866}" type="parTrans" cxnId="{B345EBF3-4313-4AA0-AEAB-75B077417BE9}">
      <dgm:prSet/>
      <dgm:spPr/>
      <dgm:t>
        <a:bodyPr/>
        <a:lstStyle/>
        <a:p>
          <a:endParaRPr lang="en-US"/>
        </a:p>
      </dgm:t>
    </dgm:pt>
    <dgm:pt modelId="{894C46AE-D82B-4D28-85F6-FEEDBDBE5D7A}" type="sibTrans" cxnId="{B345EBF3-4313-4AA0-AEAB-75B077417BE9}">
      <dgm:prSet/>
      <dgm:spPr/>
      <dgm:t>
        <a:bodyPr/>
        <a:lstStyle/>
        <a:p>
          <a:endParaRPr lang="en-US"/>
        </a:p>
      </dgm:t>
    </dgm:pt>
    <dgm:pt modelId="{4AC7BA50-03D7-4F2B-A9E7-6D8CAA2FDA37}">
      <dgm:prSet/>
      <dgm:spPr/>
      <dgm:t>
        <a:bodyPr/>
        <a:lstStyle/>
        <a:p>
          <a:r>
            <a:rPr lang="en-US"/>
            <a:t>Use them to communicate meaning</a:t>
          </a:r>
        </a:p>
      </dgm:t>
    </dgm:pt>
    <dgm:pt modelId="{B8D71181-1AB7-441A-9BD2-C7713D7E52CD}" type="parTrans" cxnId="{F8A496D3-27F3-4BB3-8E84-7A17D16E0C96}">
      <dgm:prSet/>
      <dgm:spPr/>
      <dgm:t>
        <a:bodyPr/>
        <a:lstStyle/>
        <a:p>
          <a:endParaRPr lang="en-US"/>
        </a:p>
      </dgm:t>
    </dgm:pt>
    <dgm:pt modelId="{A78305BA-5C02-4094-9513-664137D82DA7}" type="sibTrans" cxnId="{F8A496D3-27F3-4BB3-8E84-7A17D16E0C96}">
      <dgm:prSet/>
      <dgm:spPr/>
      <dgm:t>
        <a:bodyPr/>
        <a:lstStyle/>
        <a:p>
          <a:endParaRPr lang="en-US"/>
        </a:p>
      </dgm:t>
    </dgm:pt>
    <dgm:pt modelId="{552E9321-7A07-476E-B395-F41D66EAA700}" type="pres">
      <dgm:prSet presAssocID="{DC5F6EB4-3A57-4F51-B73A-BC92069940E4}" presName="root" presStyleCnt="0">
        <dgm:presLayoutVars>
          <dgm:dir/>
          <dgm:resizeHandles val="exact"/>
        </dgm:presLayoutVars>
      </dgm:prSet>
      <dgm:spPr/>
    </dgm:pt>
    <dgm:pt modelId="{73895E7D-D08B-48F3-A400-CC9A28C59F19}" type="pres">
      <dgm:prSet presAssocID="{11F27A1F-93D4-4B6F-9AAD-29939CE6F2F2}" presName="compNode" presStyleCnt="0"/>
      <dgm:spPr/>
    </dgm:pt>
    <dgm:pt modelId="{816A7045-B106-4109-A862-7633FE3B8F00}" type="pres">
      <dgm:prSet presAssocID="{11F27A1F-93D4-4B6F-9AAD-29939CE6F2F2}" presName="bgRect" presStyleLbl="bgShp" presStyleIdx="0" presStyleCnt="2"/>
      <dgm:spPr/>
    </dgm:pt>
    <dgm:pt modelId="{2D9C9036-84B9-4173-AA53-244BBB9D5EF1}" type="pres">
      <dgm:prSet presAssocID="{11F27A1F-93D4-4B6F-9AAD-29939CE6F2F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mera"/>
        </a:ext>
      </dgm:extLst>
    </dgm:pt>
    <dgm:pt modelId="{473AD38F-2C15-46BC-9131-C3F0F0541806}" type="pres">
      <dgm:prSet presAssocID="{11F27A1F-93D4-4B6F-9AAD-29939CE6F2F2}" presName="spaceRect" presStyleCnt="0"/>
      <dgm:spPr/>
    </dgm:pt>
    <dgm:pt modelId="{B88649ED-A67C-41C0-BD86-862781129FDD}" type="pres">
      <dgm:prSet presAssocID="{11F27A1F-93D4-4B6F-9AAD-29939CE6F2F2}" presName="parTx" presStyleLbl="revTx" presStyleIdx="0" presStyleCnt="2">
        <dgm:presLayoutVars>
          <dgm:chMax val="0"/>
          <dgm:chPref val="0"/>
        </dgm:presLayoutVars>
      </dgm:prSet>
      <dgm:spPr/>
    </dgm:pt>
    <dgm:pt modelId="{C9B5F41F-B5CE-4CDB-8697-A6F567CBB2A6}" type="pres">
      <dgm:prSet presAssocID="{894C46AE-D82B-4D28-85F6-FEEDBDBE5D7A}" presName="sibTrans" presStyleCnt="0"/>
      <dgm:spPr/>
    </dgm:pt>
    <dgm:pt modelId="{5EDC1CB3-3827-4FC4-9449-FB92EF61D9B2}" type="pres">
      <dgm:prSet presAssocID="{4AC7BA50-03D7-4F2B-A9E7-6D8CAA2FDA37}" presName="compNode" presStyleCnt="0"/>
      <dgm:spPr/>
    </dgm:pt>
    <dgm:pt modelId="{9F837A33-5578-447D-8202-2D7B84F718B3}" type="pres">
      <dgm:prSet presAssocID="{4AC7BA50-03D7-4F2B-A9E7-6D8CAA2FDA37}" presName="bgRect" presStyleLbl="bgShp" presStyleIdx="1" presStyleCnt="2"/>
      <dgm:spPr/>
    </dgm:pt>
    <dgm:pt modelId="{B59DB9DF-24DC-4F3B-B33F-E77FCC4E2BAC}" type="pres">
      <dgm:prSet presAssocID="{4AC7BA50-03D7-4F2B-A9E7-6D8CAA2FDA3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009EDC6-8116-4E39-A532-E14BEBDB5387}" type="pres">
      <dgm:prSet presAssocID="{4AC7BA50-03D7-4F2B-A9E7-6D8CAA2FDA37}" presName="spaceRect" presStyleCnt="0"/>
      <dgm:spPr/>
    </dgm:pt>
    <dgm:pt modelId="{964C32F1-AF30-431C-B1A3-EE23119BAFA9}" type="pres">
      <dgm:prSet presAssocID="{4AC7BA50-03D7-4F2B-A9E7-6D8CAA2FDA37}" presName="parTx" presStyleLbl="revTx" presStyleIdx="1" presStyleCnt="2">
        <dgm:presLayoutVars>
          <dgm:chMax val="0"/>
          <dgm:chPref val="0"/>
        </dgm:presLayoutVars>
      </dgm:prSet>
      <dgm:spPr/>
    </dgm:pt>
  </dgm:ptLst>
  <dgm:cxnLst>
    <dgm:cxn modelId="{485463B4-DB10-431E-AD6B-880EC9950619}" type="presOf" srcId="{DC5F6EB4-3A57-4F51-B73A-BC92069940E4}" destId="{552E9321-7A07-476E-B395-F41D66EAA700}" srcOrd="0" destOrd="0" presId="urn:microsoft.com/office/officeart/2018/2/layout/IconVerticalSolidList"/>
    <dgm:cxn modelId="{F8A496D3-27F3-4BB3-8E84-7A17D16E0C96}" srcId="{DC5F6EB4-3A57-4F51-B73A-BC92069940E4}" destId="{4AC7BA50-03D7-4F2B-A9E7-6D8CAA2FDA37}" srcOrd="1" destOrd="0" parTransId="{B8D71181-1AB7-441A-9BD2-C7713D7E52CD}" sibTransId="{A78305BA-5C02-4094-9513-664137D82DA7}"/>
    <dgm:cxn modelId="{B23612E4-6771-4BC5-A058-3427A571A53E}" type="presOf" srcId="{11F27A1F-93D4-4B6F-9AAD-29939CE6F2F2}" destId="{B88649ED-A67C-41C0-BD86-862781129FDD}" srcOrd="0" destOrd="0" presId="urn:microsoft.com/office/officeart/2018/2/layout/IconVerticalSolidList"/>
    <dgm:cxn modelId="{B345EBF3-4313-4AA0-AEAB-75B077417BE9}" srcId="{DC5F6EB4-3A57-4F51-B73A-BC92069940E4}" destId="{11F27A1F-93D4-4B6F-9AAD-29939CE6F2F2}" srcOrd="0" destOrd="0" parTransId="{9787B720-0BC9-4F07-95AB-D2EF65266866}" sibTransId="{894C46AE-D82B-4D28-85F6-FEEDBDBE5D7A}"/>
    <dgm:cxn modelId="{716513F8-8D82-427B-A198-7F6CBC0AFAA5}" type="presOf" srcId="{4AC7BA50-03D7-4F2B-A9E7-6D8CAA2FDA37}" destId="{964C32F1-AF30-431C-B1A3-EE23119BAFA9}" srcOrd="0" destOrd="0" presId="urn:microsoft.com/office/officeart/2018/2/layout/IconVerticalSolidList"/>
    <dgm:cxn modelId="{11674970-15A4-4402-9000-014671C9292A}" type="presParOf" srcId="{552E9321-7A07-476E-B395-F41D66EAA700}" destId="{73895E7D-D08B-48F3-A400-CC9A28C59F19}" srcOrd="0" destOrd="0" presId="urn:microsoft.com/office/officeart/2018/2/layout/IconVerticalSolidList"/>
    <dgm:cxn modelId="{D412D4B6-7A2C-4FD6-B565-F579DA502D3D}" type="presParOf" srcId="{73895E7D-D08B-48F3-A400-CC9A28C59F19}" destId="{816A7045-B106-4109-A862-7633FE3B8F00}" srcOrd="0" destOrd="0" presId="urn:microsoft.com/office/officeart/2018/2/layout/IconVerticalSolidList"/>
    <dgm:cxn modelId="{2E479AB1-0FBF-451F-9532-4C29E7FBBE84}" type="presParOf" srcId="{73895E7D-D08B-48F3-A400-CC9A28C59F19}" destId="{2D9C9036-84B9-4173-AA53-244BBB9D5EF1}" srcOrd="1" destOrd="0" presId="urn:microsoft.com/office/officeart/2018/2/layout/IconVerticalSolidList"/>
    <dgm:cxn modelId="{BFF12F6A-1FDA-4D91-981C-DF3FADBEE02D}" type="presParOf" srcId="{73895E7D-D08B-48F3-A400-CC9A28C59F19}" destId="{473AD38F-2C15-46BC-9131-C3F0F0541806}" srcOrd="2" destOrd="0" presId="urn:microsoft.com/office/officeart/2018/2/layout/IconVerticalSolidList"/>
    <dgm:cxn modelId="{0D8E38C9-A134-4229-BB9E-C16C69FB38FA}" type="presParOf" srcId="{73895E7D-D08B-48F3-A400-CC9A28C59F19}" destId="{B88649ED-A67C-41C0-BD86-862781129FDD}" srcOrd="3" destOrd="0" presId="urn:microsoft.com/office/officeart/2018/2/layout/IconVerticalSolidList"/>
    <dgm:cxn modelId="{E873EA94-3285-4787-BB40-0F7CD40EA938}" type="presParOf" srcId="{552E9321-7A07-476E-B395-F41D66EAA700}" destId="{C9B5F41F-B5CE-4CDB-8697-A6F567CBB2A6}" srcOrd="1" destOrd="0" presId="urn:microsoft.com/office/officeart/2018/2/layout/IconVerticalSolidList"/>
    <dgm:cxn modelId="{7C637770-9EA9-493B-98CA-18BE50811FC3}" type="presParOf" srcId="{552E9321-7A07-476E-B395-F41D66EAA700}" destId="{5EDC1CB3-3827-4FC4-9449-FB92EF61D9B2}" srcOrd="2" destOrd="0" presId="urn:microsoft.com/office/officeart/2018/2/layout/IconVerticalSolidList"/>
    <dgm:cxn modelId="{21485343-37A1-4D0B-9200-1C5112D4AFD0}" type="presParOf" srcId="{5EDC1CB3-3827-4FC4-9449-FB92EF61D9B2}" destId="{9F837A33-5578-447D-8202-2D7B84F718B3}" srcOrd="0" destOrd="0" presId="urn:microsoft.com/office/officeart/2018/2/layout/IconVerticalSolidList"/>
    <dgm:cxn modelId="{A49E4AF5-7274-43AD-94B5-8D2BDE4F7B6E}" type="presParOf" srcId="{5EDC1CB3-3827-4FC4-9449-FB92EF61D9B2}" destId="{B59DB9DF-24DC-4F3B-B33F-E77FCC4E2BAC}" srcOrd="1" destOrd="0" presId="urn:microsoft.com/office/officeart/2018/2/layout/IconVerticalSolidList"/>
    <dgm:cxn modelId="{4C0EC44D-655B-4F3F-8DC7-8F75F6BA0F60}" type="presParOf" srcId="{5EDC1CB3-3827-4FC4-9449-FB92EF61D9B2}" destId="{1009EDC6-8116-4E39-A532-E14BEBDB5387}" srcOrd="2" destOrd="0" presId="urn:microsoft.com/office/officeart/2018/2/layout/IconVerticalSolidList"/>
    <dgm:cxn modelId="{B8614993-9DE8-4184-A96F-9B606A63EFDD}" type="presParOf" srcId="{5EDC1CB3-3827-4FC4-9449-FB92EF61D9B2}" destId="{964C32F1-AF30-431C-B1A3-EE23119BAFA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616A5398-0AFC-4674-A24D-9117AB8A190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BF3A0A4-8C2C-417A-BBF9-94A9044CC466}">
      <dgm:prSet/>
      <dgm:spPr/>
      <dgm:t>
        <a:bodyPr/>
        <a:lstStyle/>
        <a:p>
          <a:r>
            <a:rPr lang="en-US" dirty="0"/>
            <a:t>Figure number</a:t>
          </a:r>
        </a:p>
      </dgm:t>
    </dgm:pt>
    <dgm:pt modelId="{29D3CD9E-F616-4A95-BD64-49B90B30F744}" type="parTrans" cxnId="{9E6E487C-E582-4391-8535-C52DA0F24EC8}">
      <dgm:prSet/>
      <dgm:spPr/>
      <dgm:t>
        <a:bodyPr/>
        <a:lstStyle/>
        <a:p>
          <a:endParaRPr lang="en-US"/>
        </a:p>
      </dgm:t>
    </dgm:pt>
    <dgm:pt modelId="{77093B8F-5F41-4A54-95A9-94763720AC92}" type="sibTrans" cxnId="{9E6E487C-E582-4391-8535-C52DA0F24EC8}">
      <dgm:prSet/>
      <dgm:spPr/>
      <dgm:t>
        <a:bodyPr/>
        <a:lstStyle/>
        <a:p>
          <a:endParaRPr lang="en-US"/>
        </a:p>
      </dgm:t>
    </dgm:pt>
    <dgm:pt modelId="{E4795086-2AED-4E20-A016-9A3E4816E92C}">
      <dgm:prSet/>
      <dgm:spPr/>
      <dgm:t>
        <a:bodyPr/>
        <a:lstStyle/>
        <a:p>
          <a:r>
            <a:rPr lang="en-US" dirty="0"/>
            <a:t>Source</a:t>
          </a:r>
        </a:p>
      </dgm:t>
    </dgm:pt>
    <dgm:pt modelId="{7D9A6D49-708E-4600-95C9-E9BC3EEF9C20}" type="parTrans" cxnId="{E3674AC3-099B-4C7B-97D6-46B462487C55}">
      <dgm:prSet/>
      <dgm:spPr/>
      <dgm:t>
        <a:bodyPr/>
        <a:lstStyle/>
        <a:p>
          <a:endParaRPr lang="en-US"/>
        </a:p>
      </dgm:t>
    </dgm:pt>
    <dgm:pt modelId="{1FC85E52-DDC8-43C6-819B-1A3AB9E513B4}" type="sibTrans" cxnId="{E3674AC3-099B-4C7B-97D6-46B462487C55}">
      <dgm:prSet/>
      <dgm:spPr/>
      <dgm:t>
        <a:bodyPr/>
        <a:lstStyle/>
        <a:p>
          <a:endParaRPr lang="en-US"/>
        </a:p>
      </dgm:t>
    </dgm:pt>
    <dgm:pt modelId="{32279793-B075-46F1-B46E-4CB677638202}">
      <dgm:prSet/>
      <dgm:spPr/>
      <dgm:t>
        <a:bodyPr/>
        <a:lstStyle/>
        <a:p>
          <a:r>
            <a:rPr lang="en-US"/>
            <a:t>Explanation</a:t>
          </a:r>
        </a:p>
      </dgm:t>
    </dgm:pt>
    <dgm:pt modelId="{3DC584E9-8067-48E8-B08D-C7AE2D1A5E34}" type="parTrans" cxnId="{187FEC53-42AF-4A89-8D38-9830C14DD1FD}">
      <dgm:prSet/>
      <dgm:spPr/>
      <dgm:t>
        <a:bodyPr/>
        <a:lstStyle/>
        <a:p>
          <a:endParaRPr lang="en-US"/>
        </a:p>
      </dgm:t>
    </dgm:pt>
    <dgm:pt modelId="{C904E451-05F9-4D7F-AFF8-3BB570B460DF}" type="sibTrans" cxnId="{187FEC53-42AF-4A89-8D38-9830C14DD1FD}">
      <dgm:prSet/>
      <dgm:spPr/>
      <dgm:t>
        <a:bodyPr/>
        <a:lstStyle/>
        <a:p>
          <a:endParaRPr lang="en-US"/>
        </a:p>
      </dgm:t>
    </dgm:pt>
    <dgm:pt modelId="{83CCEC6D-532D-D84D-ABE5-FCB6D4C4794D}" type="pres">
      <dgm:prSet presAssocID="{616A5398-0AFC-4674-A24D-9117AB8A190F}" presName="linear" presStyleCnt="0">
        <dgm:presLayoutVars>
          <dgm:animLvl val="lvl"/>
          <dgm:resizeHandles val="exact"/>
        </dgm:presLayoutVars>
      </dgm:prSet>
      <dgm:spPr/>
    </dgm:pt>
    <dgm:pt modelId="{3D9C8BE9-87D3-7C43-B831-7BB5F5C60817}" type="pres">
      <dgm:prSet presAssocID="{8BF3A0A4-8C2C-417A-BBF9-94A9044CC466}" presName="parentText" presStyleLbl="node1" presStyleIdx="0" presStyleCnt="3">
        <dgm:presLayoutVars>
          <dgm:chMax val="0"/>
          <dgm:bulletEnabled val="1"/>
        </dgm:presLayoutVars>
      </dgm:prSet>
      <dgm:spPr/>
    </dgm:pt>
    <dgm:pt modelId="{F4CC426B-D15A-C745-BF5D-BCA407B3B1DF}" type="pres">
      <dgm:prSet presAssocID="{77093B8F-5F41-4A54-95A9-94763720AC92}" presName="spacer" presStyleCnt="0"/>
      <dgm:spPr/>
    </dgm:pt>
    <dgm:pt modelId="{ECD226DF-FC1A-7C4E-B7F5-64DC48B86F91}" type="pres">
      <dgm:prSet presAssocID="{E4795086-2AED-4E20-A016-9A3E4816E92C}" presName="parentText" presStyleLbl="node1" presStyleIdx="1" presStyleCnt="3">
        <dgm:presLayoutVars>
          <dgm:chMax val="0"/>
          <dgm:bulletEnabled val="1"/>
        </dgm:presLayoutVars>
      </dgm:prSet>
      <dgm:spPr/>
    </dgm:pt>
    <dgm:pt modelId="{869D55CF-578D-B248-8C72-D1F3CF76B2F1}" type="pres">
      <dgm:prSet presAssocID="{1FC85E52-DDC8-43C6-819B-1A3AB9E513B4}" presName="spacer" presStyleCnt="0"/>
      <dgm:spPr/>
    </dgm:pt>
    <dgm:pt modelId="{C0E7DE25-81E7-F745-9067-7E87325563A0}" type="pres">
      <dgm:prSet presAssocID="{32279793-B075-46F1-B46E-4CB677638202}" presName="parentText" presStyleLbl="node1" presStyleIdx="2" presStyleCnt="3">
        <dgm:presLayoutVars>
          <dgm:chMax val="0"/>
          <dgm:bulletEnabled val="1"/>
        </dgm:presLayoutVars>
      </dgm:prSet>
      <dgm:spPr/>
    </dgm:pt>
  </dgm:ptLst>
  <dgm:cxnLst>
    <dgm:cxn modelId="{87B12613-BD5E-6145-B5D1-2169BF182687}" type="presOf" srcId="{E4795086-2AED-4E20-A016-9A3E4816E92C}" destId="{ECD226DF-FC1A-7C4E-B7F5-64DC48B86F91}" srcOrd="0" destOrd="0" presId="urn:microsoft.com/office/officeart/2005/8/layout/vList2"/>
    <dgm:cxn modelId="{818F654F-D442-EC4C-B81E-A603D00A9B20}" type="presOf" srcId="{32279793-B075-46F1-B46E-4CB677638202}" destId="{C0E7DE25-81E7-F745-9067-7E87325563A0}" srcOrd="0" destOrd="0" presId="urn:microsoft.com/office/officeart/2005/8/layout/vList2"/>
    <dgm:cxn modelId="{187FEC53-42AF-4A89-8D38-9830C14DD1FD}" srcId="{616A5398-0AFC-4674-A24D-9117AB8A190F}" destId="{32279793-B075-46F1-B46E-4CB677638202}" srcOrd="2" destOrd="0" parTransId="{3DC584E9-8067-48E8-B08D-C7AE2D1A5E34}" sibTransId="{C904E451-05F9-4D7F-AFF8-3BB570B460DF}"/>
    <dgm:cxn modelId="{9E6E487C-E582-4391-8535-C52DA0F24EC8}" srcId="{616A5398-0AFC-4674-A24D-9117AB8A190F}" destId="{8BF3A0A4-8C2C-417A-BBF9-94A9044CC466}" srcOrd="0" destOrd="0" parTransId="{29D3CD9E-F616-4A95-BD64-49B90B30F744}" sibTransId="{77093B8F-5F41-4A54-95A9-94763720AC92}"/>
    <dgm:cxn modelId="{7B10EF93-8EFE-F146-9016-4125955B541E}" type="presOf" srcId="{616A5398-0AFC-4674-A24D-9117AB8A190F}" destId="{83CCEC6D-532D-D84D-ABE5-FCB6D4C4794D}" srcOrd="0" destOrd="0" presId="urn:microsoft.com/office/officeart/2005/8/layout/vList2"/>
    <dgm:cxn modelId="{E3674AC3-099B-4C7B-97D6-46B462487C55}" srcId="{616A5398-0AFC-4674-A24D-9117AB8A190F}" destId="{E4795086-2AED-4E20-A016-9A3E4816E92C}" srcOrd="1" destOrd="0" parTransId="{7D9A6D49-708E-4600-95C9-E9BC3EEF9C20}" sibTransId="{1FC85E52-DDC8-43C6-819B-1A3AB9E513B4}"/>
    <dgm:cxn modelId="{259299C8-3257-D749-8AF4-6FC8A24E62F6}" type="presOf" srcId="{8BF3A0A4-8C2C-417A-BBF9-94A9044CC466}" destId="{3D9C8BE9-87D3-7C43-B831-7BB5F5C60817}" srcOrd="0" destOrd="0" presId="urn:microsoft.com/office/officeart/2005/8/layout/vList2"/>
    <dgm:cxn modelId="{E2AC74ED-5007-FB48-B0DC-0A6B090BFAFB}" type="presParOf" srcId="{83CCEC6D-532D-D84D-ABE5-FCB6D4C4794D}" destId="{3D9C8BE9-87D3-7C43-B831-7BB5F5C60817}" srcOrd="0" destOrd="0" presId="urn:microsoft.com/office/officeart/2005/8/layout/vList2"/>
    <dgm:cxn modelId="{0E043769-6B72-8D44-8C43-BEFAF120793D}" type="presParOf" srcId="{83CCEC6D-532D-D84D-ABE5-FCB6D4C4794D}" destId="{F4CC426B-D15A-C745-BF5D-BCA407B3B1DF}" srcOrd="1" destOrd="0" presId="urn:microsoft.com/office/officeart/2005/8/layout/vList2"/>
    <dgm:cxn modelId="{E4298A20-84EB-824A-BAC1-0CCEF054470A}" type="presParOf" srcId="{83CCEC6D-532D-D84D-ABE5-FCB6D4C4794D}" destId="{ECD226DF-FC1A-7C4E-B7F5-64DC48B86F91}" srcOrd="2" destOrd="0" presId="urn:microsoft.com/office/officeart/2005/8/layout/vList2"/>
    <dgm:cxn modelId="{EF0B8EEB-0334-E247-9BB0-63FEE9EC31BC}" type="presParOf" srcId="{83CCEC6D-532D-D84D-ABE5-FCB6D4C4794D}" destId="{869D55CF-578D-B248-8C72-D1F3CF76B2F1}" srcOrd="3" destOrd="0" presId="urn:microsoft.com/office/officeart/2005/8/layout/vList2"/>
    <dgm:cxn modelId="{8082CFDC-3442-994D-BDAE-D2F1E50D6B30}" type="presParOf" srcId="{83CCEC6D-532D-D84D-ABE5-FCB6D4C4794D}" destId="{C0E7DE25-81E7-F745-9067-7E87325563A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5506B3B2-9828-476D-BEB1-CA64FDAC6E6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842E810-1207-4A71-B5D3-6AEB6C5F5FA3}">
      <dgm:prSet/>
      <dgm:spPr/>
      <dgm:t>
        <a:bodyPr/>
        <a:lstStyle/>
        <a:p>
          <a:r>
            <a:rPr lang="en-US"/>
            <a:t>Use Harvard style</a:t>
          </a:r>
        </a:p>
      </dgm:t>
    </dgm:pt>
    <dgm:pt modelId="{DD97E170-51A0-46F5-AFA6-065266D72671}" type="parTrans" cxnId="{DF46F587-7D4F-42A9-ACF9-4C86688BDE5B}">
      <dgm:prSet/>
      <dgm:spPr/>
      <dgm:t>
        <a:bodyPr/>
        <a:lstStyle/>
        <a:p>
          <a:endParaRPr lang="en-US"/>
        </a:p>
      </dgm:t>
    </dgm:pt>
    <dgm:pt modelId="{97B87C7F-6468-4D52-96E8-FFE43A00353C}" type="sibTrans" cxnId="{DF46F587-7D4F-42A9-ACF9-4C86688BDE5B}">
      <dgm:prSet/>
      <dgm:spPr/>
      <dgm:t>
        <a:bodyPr/>
        <a:lstStyle/>
        <a:p>
          <a:endParaRPr lang="en-US"/>
        </a:p>
      </dgm:t>
    </dgm:pt>
    <dgm:pt modelId="{9C07C8BD-C8D8-470A-8078-6FFFDDBE8DEB}">
      <dgm:prSet/>
      <dgm:spPr/>
      <dgm:t>
        <a:bodyPr/>
        <a:lstStyle/>
        <a:p>
          <a:r>
            <a:rPr lang="en-US"/>
            <a:t>Be consistent</a:t>
          </a:r>
        </a:p>
      </dgm:t>
    </dgm:pt>
    <dgm:pt modelId="{27F29309-F67B-4611-9E8F-C5BD2E87E833}" type="parTrans" cxnId="{85104A98-0913-4162-B96C-320626EA64A7}">
      <dgm:prSet/>
      <dgm:spPr/>
      <dgm:t>
        <a:bodyPr/>
        <a:lstStyle/>
        <a:p>
          <a:endParaRPr lang="en-US"/>
        </a:p>
      </dgm:t>
    </dgm:pt>
    <dgm:pt modelId="{2EA65808-EFF8-44B6-B4E2-4A8D23B7EB61}" type="sibTrans" cxnId="{85104A98-0913-4162-B96C-320626EA64A7}">
      <dgm:prSet/>
      <dgm:spPr/>
      <dgm:t>
        <a:bodyPr/>
        <a:lstStyle/>
        <a:p>
          <a:endParaRPr lang="en-US"/>
        </a:p>
      </dgm:t>
    </dgm:pt>
    <dgm:pt modelId="{AB1C2345-A90A-7F4A-9DEA-3F48B0429295}" type="pres">
      <dgm:prSet presAssocID="{5506B3B2-9828-476D-BEB1-CA64FDAC6E65}" presName="diagram" presStyleCnt="0">
        <dgm:presLayoutVars>
          <dgm:dir/>
          <dgm:resizeHandles val="exact"/>
        </dgm:presLayoutVars>
      </dgm:prSet>
      <dgm:spPr/>
    </dgm:pt>
    <dgm:pt modelId="{5113EE60-10C6-7844-AF3A-4460CC94F312}" type="pres">
      <dgm:prSet presAssocID="{4842E810-1207-4A71-B5D3-6AEB6C5F5FA3}" presName="node" presStyleLbl="node1" presStyleIdx="0" presStyleCnt="2">
        <dgm:presLayoutVars>
          <dgm:bulletEnabled val="1"/>
        </dgm:presLayoutVars>
      </dgm:prSet>
      <dgm:spPr/>
    </dgm:pt>
    <dgm:pt modelId="{3298CAFF-4A4B-7147-8B52-116887025177}" type="pres">
      <dgm:prSet presAssocID="{97B87C7F-6468-4D52-96E8-FFE43A00353C}" presName="sibTrans" presStyleCnt="0"/>
      <dgm:spPr/>
    </dgm:pt>
    <dgm:pt modelId="{B8352707-0B35-0B43-B083-5451DCCB49D4}" type="pres">
      <dgm:prSet presAssocID="{9C07C8BD-C8D8-470A-8078-6FFFDDBE8DEB}" presName="node" presStyleLbl="node1" presStyleIdx="1" presStyleCnt="2">
        <dgm:presLayoutVars>
          <dgm:bulletEnabled val="1"/>
        </dgm:presLayoutVars>
      </dgm:prSet>
      <dgm:spPr/>
    </dgm:pt>
  </dgm:ptLst>
  <dgm:cxnLst>
    <dgm:cxn modelId="{E526E414-266D-0E4B-82C7-506BF8065E38}" type="presOf" srcId="{4842E810-1207-4A71-B5D3-6AEB6C5F5FA3}" destId="{5113EE60-10C6-7844-AF3A-4460CC94F312}" srcOrd="0" destOrd="0" presId="urn:microsoft.com/office/officeart/2005/8/layout/default"/>
    <dgm:cxn modelId="{375E9A1B-29B2-CB43-8C63-2406D798991B}" type="presOf" srcId="{5506B3B2-9828-476D-BEB1-CA64FDAC6E65}" destId="{AB1C2345-A90A-7F4A-9DEA-3F48B0429295}" srcOrd="0" destOrd="0" presId="urn:microsoft.com/office/officeart/2005/8/layout/default"/>
    <dgm:cxn modelId="{797B9B1B-C669-524A-98FF-0B37524BE16E}" type="presOf" srcId="{9C07C8BD-C8D8-470A-8078-6FFFDDBE8DEB}" destId="{B8352707-0B35-0B43-B083-5451DCCB49D4}" srcOrd="0" destOrd="0" presId="urn:microsoft.com/office/officeart/2005/8/layout/default"/>
    <dgm:cxn modelId="{DF46F587-7D4F-42A9-ACF9-4C86688BDE5B}" srcId="{5506B3B2-9828-476D-BEB1-CA64FDAC6E65}" destId="{4842E810-1207-4A71-B5D3-6AEB6C5F5FA3}" srcOrd="0" destOrd="0" parTransId="{DD97E170-51A0-46F5-AFA6-065266D72671}" sibTransId="{97B87C7F-6468-4D52-96E8-FFE43A00353C}"/>
    <dgm:cxn modelId="{85104A98-0913-4162-B96C-320626EA64A7}" srcId="{5506B3B2-9828-476D-BEB1-CA64FDAC6E65}" destId="{9C07C8BD-C8D8-470A-8078-6FFFDDBE8DEB}" srcOrd="1" destOrd="0" parTransId="{27F29309-F67B-4611-9E8F-C5BD2E87E833}" sibTransId="{2EA65808-EFF8-44B6-B4E2-4A8D23B7EB61}"/>
    <dgm:cxn modelId="{EDA2A960-5887-0B4F-8F9A-5CA2699279BF}" type="presParOf" srcId="{AB1C2345-A90A-7F4A-9DEA-3F48B0429295}" destId="{5113EE60-10C6-7844-AF3A-4460CC94F312}" srcOrd="0" destOrd="0" presId="urn:microsoft.com/office/officeart/2005/8/layout/default"/>
    <dgm:cxn modelId="{7A94C8A0-8BC1-264D-8CDA-279C0EC7B020}" type="presParOf" srcId="{AB1C2345-A90A-7F4A-9DEA-3F48B0429295}" destId="{3298CAFF-4A4B-7147-8B52-116887025177}" srcOrd="1" destOrd="0" presId="urn:microsoft.com/office/officeart/2005/8/layout/default"/>
    <dgm:cxn modelId="{9CE10573-20CA-3842-8F99-A27674DDCE8C}" type="presParOf" srcId="{AB1C2345-A90A-7F4A-9DEA-3F48B0429295}" destId="{B8352707-0B35-0B43-B083-5451DCCB49D4}"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E9C3821-5778-422C-A8D9-3C2A5BA583EE}"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A98BF39-3168-40F3-91E4-DADD709EF5EE}">
      <dgm:prSet/>
      <dgm:spPr/>
      <dgm:t>
        <a:bodyPr/>
        <a:lstStyle/>
        <a:p>
          <a:r>
            <a:rPr lang="en-US"/>
            <a:t>Always reference sources</a:t>
          </a:r>
        </a:p>
      </dgm:t>
    </dgm:pt>
    <dgm:pt modelId="{35DEAA8D-1AF0-4052-AC27-B2854ED3A126}" type="parTrans" cxnId="{6E901673-7211-4658-B608-4E016047BEBE}">
      <dgm:prSet/>
      <dgm:spPr/>
      <dgm:t>
        <a:bodyPr/>
        <a:lstStyle/>
        <a:p>
          <a:endParaRPr lang="en-US"/>
        </a:p>
      </dgm:t>
    </dgm:pt>
    <dgm:pt modelId="{D957EB63-D4F4-4E8A-9624-D162DEBC1449}" type="sibTrans" cxnId="{6E901673-7211-4658-B608-4E016047BEBE}">
      <dgm:prSet/>
      <dgm:spPr/>
      <dgm:t>
        <a:bodyPr/>
        <a:lstStyle/>
        <a:p>
          <a:endParaRPr lang="en-US"/>
        </a:p>
      </dgm:t>
    </dgm:pt>
    <dgm:pt modelId="{54DBD59A-398D-46B7-84CD-CD6677B0218B}">
      <dgm:prSet/>
      <dgm:spPr/>
      <dgm:t>
        <a:bodyPr/>
        <a:lstStyle/>
        <a:p>
          <a:r>
            <a:rPr lang="en-US"/>
            <a:t>Use quotation marks</a:t>
          </a:r>
        </a:p>
      </dgm:t>
    </dgm:pt>
    <dgm:pt modelId="{AA12656D-40FE-497D-875E-630B5D82858F}" type="parTrans" cxnId="{B56BDA4C-5D46-4C6F-A0D2-44D9D477D11F}">
      <dgm:prSet/>
      <dgm:spPr/>
      <dgm:t>
        <a:bodyPr/>
        <a:lstStyle/>
        <a:p>
          <a:endParaRPr lang="en-US"/>
        </a:p>
      </dgm:t>
    </dgm:pt>
    <dgm:pt modelId="{036F57D6-5867-4693-AEE4-506CF886A2BF}" type="sibTrans" cxnId="{B56BDA4C-5D46-4C6F-A0D2-44D9D477D11F}">
      <dgm:prSet/>
      <dgm:spPr/>
      <dgm:t>
        <a:bodyPr/>
        <a:lstStyle/>
        <a:p>
          <a:endParaRPr lang="en-US"/>
        </a:p>
      </dgm:t>
    </dgm:pt>
    <dgm:pt modelId="{4B5256A5-91E6-A74A-AE70-68C0EA6A0CBE}" type="pres">
      <dgm:prSet presAssocID="{7E9C3821-5778-422C-A8D9-3C2A5BA583EE}" presName="diagram" presStyleCnt="0">
        <dgm:presLayoutVars>
          <dgm:dir/>
          <dgm:resizeHandles val="exact"/>
        </dgm:presLayoutVars>
      </dgm:prSet>
      <dgm:spPr/>
    </dgm:pt>
    <dgm:pt modelId="{3F75F09C-BE69-A345-AC56-AF11B400BD6B}" type="pres">
      <dgm:prSet presAssocID="{4A98BF39-3168-40F3-91E4-DADD709EF5EE}" presName="node" presStyleLbl="node1" presStyleIdx="0" presStyleCnt="2">
        <dgm:presLayoutVars>
          <dgm:bulletEnabled val="1"/>
        </dgm:presLayoutVars>
      </dgm:prSet>
      <dgm:spPr/>
    </dgm:pt>
    <dgm:pt modelId="{C24842D9-04DE-9B47-AAAF-CD8C0A7CD2B4}" type="pres">
      <dgm:prSet presAssocID="{D957EB63-D4F4-4E8A-9624-D162DEBC1449}" presName="sibTrans" presStyleCnt="0"/>
      <dgm:spPr/>
    </dgm:pt>
    <dgm:pt modelId="{DD721C93-D2FE-5440-9E82-37A865A7C8F7}" type="pres">
      <dgm:prSet presAssocID="{54DBD59A-398D-46B7-84CD-CD6677B0218B}" presName="node" presStyleLbl="node1" presStyleIdx="1" presStyleCnt="2">
        <dgm:presLayoutVars>
          <dgm:bulletEnabled val="1"/>
        </dgm:presLayoutVars>
      </dgm:prSet>
      <dgm:spPr/>
    </dgm:pt>
  </dgm:ptLst>
  <dgm:cxnLst>
    <dgm:cxn modelId="{B56BDA4C-5D46-4C6F-A0D2-44D9D477D11F}" srcId="{7E9C3821-5778-422C-A8D9-3C2A5BA583EE}" destId="{54DBD59A-398D-46B7-84CD-CD6677B0218B}" srcOrd="1" destOrd="0" parTransId="{AA12656D-40FE-497D-875E-630B5D82858F}" sibTransId="{036F57D6-5867-4693-AEE4-506CF886A2BF}"/>
    <dgm:cxn modelId="{A7CD6554-4DC6-8645-99B8-3977D2638F4E}" type="presOf" srcId="{7E9C3821-5778-422C-A8D9-3C2A5BA583EE}" destId="{4B5256A5-91E6-A74A-AE70-68C0EA6A0CBE}" srcOrd="0" destOrd="0" presId="urn:microsoft.com/office/officeart/2005/8/layout/default"/>
    <dgm:cxn modelId="{D28F8C64-3D16-874C-BE4C-23A45CAD9816}" type="presOf" srcId="{54DBD59A-398D-46B7-84CD-CD6677B0218B}" destId="{DD721C93-D2FE-5440-9E82-37A865A7C8F7}" srcOrd="0" destOrd="0" presId="urn:microsoft.com/office/officeart/2005/8/layout/default"/>
    <dgm:cxn modelId="{6E901673-7211-4658-B608-4E016047BEBE}" srcId="{7E9C3821-5778-422C-A8D9-3C2A5BA583EE}" destId="{4A98BF39-3168-40F3-91E4-DADD709EF5EE}" srcOrd="0" destOrd="0" parTransId="{35DEAA8D-1AF0-4052-AC27-B2854ED3A126}" sibTransId="{D957EB63-D4F4-4E8A-9624-D162DEBC1449}"/>
    <dgm:cxn modelId="{B265738F-E647-5B4A-B0C1-88B394EFCF31}" type="presOf" srcId="{4A98BF39-3168-40F3-91E4-DADD709EF5EE}" destId="{3F75F09C-BE69-A345-AC56-AF11B400BD6B}" srcOrd="0" destOrd="0" presId="urn:microsoft.com/office/officeart/2005/8/layout/default"/>
    <dgm:cxn modelId="{6494D327-5455-5D47-9E08-670ED267AEDD}" type="presParOf" srcId="{4B5256A5-91E6-A74A-AE70-68C0EA6A0CBE}" destId="{3F75F09C-BE69-A345-AC56-AF11B400BD6B}" srcOrd="0" destOrd="0" presId="urn:microsoft.com/office/officeart/2005/8/layout/default"/>
    <dgm:cxn modelId="{C0FC545E-0C80-A146-8FD1-5B1E4DB92617}" type="presParOf" srcId="{4B5256A5-91E6-A74A-AE70-68C0EA6A0CBE}" destId="{C24842D9-04DE-9B47-AAAF-CD8C0A7CD2B4}" srcOrd="1" destOrd="0" presId="urn:microsoft.com/office/officeart/2005/8/layout/default"/>
    <dgm:cxn modelId="{70DFE7FA-6730-3044-9435-C10362419BE4}" type="presParOf" srcId="{4B5256A5-91E6-A74A-AE70-68C0EA6A0CBE}" destId="{DD721C93-D2FE-5440-9E82-37A865A7C8F7}"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074528B-6867-4FD2-BDE4-F42A8C3A1F4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C7435286-A4B4-49FF-9B82-97C4FE335CDB}">
      <dgm:prSet/>
      <dgm:spPr/>
      <dgm:t>
        <a:bodyPr/>
        <a:lstStyle/>
        <a:p>
          <a:r>
            <a:rPr lang="en-US"/>
            <a:t>Include the required statement</a:t>
          </a:r>
        </a:p>
      </dgm:t>
    </dgm:pt>
    <dgm:pt modelId="{6060CAA1-30E6-4DEA-B839-E7CCCB52F814}" type="parTrans" cxnId="{1780F44B-2036-4176-9678-4C780BF8E2DA}">
      <dgm:prSet/>
      <dgm:spPr/>
      <dgm:t>
        <a:bodyPr/>
        <a:lstStyle/>
        <a:p>
          <a:endParaRPr lang="en-US"/>
        </a:p>
      </dgm:t>
    </dgm:pt>
    <dgm:pt modelId="{B6B737EE-63EA-4059-97E5-E5291E5A4039}" type="sibTrans" cxnId="{1780F44B-2036-4176-9678-4C780BF8E2DA}">
      <dgm:prSet/>
      <dgm:spPr/>
      <dgm:t>
        <a:bodyPr/>
        <a:lstStyle/>
        <a:p>
          <a:endParaRPr lang="en-US"/>
        </a:p>
      </dgm:t>
    </dgm:pt>
    <dgm:pt modelId="{74FD021E-2456-40A7-907D-9AD2F1DF770B}">
      <dgm:prSet/>
      <dgm:spPr/>
      <dgm:t>
        <a:bodyPr/>
        <a:lstStyle/>
        <a:p>
          <a:r>
            <a:rPr lang="en-US"/>
            <a:t>Follow university guidelines</a:t>
          </a:r>
        </a:p>
      </dgm:t>
    </dgm:pt>
    <dgm:pt modelId="{EB5FAF8B-1DB5-4A77-9E8D-43881E52F009}" type="parTrans" cxnId="{A7C968D5-0495-47C4-858F-A54697CD71AB}">
      <dgm:prSet/>
      <dgm:spPr/>
      <dgm:t>
        <a:bodyPr/>
        <a:lstStyle/>
        <a:p>
          <a:endParaRPr lang="en-US"/>
        </a:p>
      </dgm:t>
    </dgm:pt>
    <dgm:pt modelId="{70DEC9EF-9643-45CA-B996-0999F0ED9E52}" type="sibTrans" cxnId="{A7C968D5-0495-47C4-858F-A54697CD71AB}">
      <dgm:prSet/>
      <dgm:spPr/>
      <dgm:t>
        <a:bodyPr/>
        <a:lstStyle/>
        <a:p>
          <a:endParaRPr lang="en-US"/>
        </a:p>
      </dgm:t>
    </dgm:pt>
    <dgm:pt modelId="{26727277-AFCF-1B45-9418-3A3CCC7E999F}" type="pres">
      <dgm:prSet presAssocID="{5074528B-6867-4FD2-BDE4-F42A8C3A1F47}" presName="diagram" presStyleCnt="0">
        <dgm:presLayoutVars>
          <dgm:dir/>
          <dgm:resizeHandles val="exact"/>
        </dgm:presLayoutVars>
      </dgm:prSet>
      <dgm:spPr/>
    </dgm:pt>
    <dgm:pt modelId="{176EB1A9-A576-FD4A-8885-5B5380E1A8E7}" type="pres">
      <dgm:prSet presAssocID="{C7435286-A4B4-49FF-9B82-97C4FE335CDB}" presName="node" presStyleLbl="node1" presStyleIdx="0" presStyleCnt="2">
        <dgm:presLayoutVars>
          <dgm:bulletEnabled val="1"/>
        </dgm:presLayoutVars>
      </dgm:prSet>
      <dgm:spPr/>
    </dgm:pt>
    <dgm:pt modelId="{9A262A06-6DF5-EB4E-B532-0D2D468712AA}" type="pres">
      <dgm:prSet presAssocID="{B6B737EE-63EA-4059-97E5-E5291E5A4039}" presName="sibTrans" presStyleCnt="0"/>
      <dgm:spPr/>
    </dgm:pt>
    <dgm:pt modelId="{904EC6D3-1AE6-8841-B11D-72762D7A8542}" type="pres">
      <dgm:prSet presAssocID="{74FD021E-2456-40A7-907D-9AD2F1DF770B}" presName="node" presStyleLbl="node1" presStyleIdx="1" presStyleCnt="2">
        <dgm:presLayoutVars>
          <dgm:bulletEnabled val="1"/>
        </dgm:presLayoutVars>
      </dgm:prSet>
      <dgm:spPr/>
    </dgm:pt>
  </dgm:ptLst>
  <dgm:cxnLst>
    <dgm:cxn modelId="{1780F44B-2036-4176-9678-4C780BF8E2DA}" srcId="{5074528B-6867-4FD2-BDE4-F42A8C3A1F47}" destId="{C7435286-A4B4-49FF-9B82-97C4FE335CDB}" srcOrd="0" destOrd="0" parTransId="{6060CAA1-30E6-4DEA-B839-E7CCCB52F814}" sibTransId="{B6B737EE-63EA-4059-97E5-E5291E5A4039}"/>
    <dgm:cxn modelId="{22AF9C5D-36E1-EB47-9A9E-B6938CFBD845}" type="presOf" srcId="{C7435286-A4B4-49FF-9B82-97C4FE335CDB}" destId="{176EB1A9-A576-FD4A-8885-5B5380E1A8E7}" srcOrd="0" destOrd="0" presId="urn:microsoft.com/office/officeart/2005/8/layout/default"/>
    <dgm:cxn modelId="{9B668D69-300A-8143-99B9-1F95D4690C34}" type="presOf" srcId="{74FD021E-2456-40A7-907D-9AD2F1DF770B}" destId="{904EC6D3-1AE6-8841-B11D-72762D7A8542}" srcOrd="0" destOrd="0" presId="urn:microsoft.com/office/officeart/2005/8/layout/default"/>
    <dgm:cxn modelId="{A7C968D5-0495-47C4-858F-A54697CD71AB}" srcId="{5074528B-6867-4FD2-BDE4-F42A8C3A1F47}" destId="{74FD021E-2456-40A7-907D-9AD2F1DF770B}" srcOrd="1" destOrd="0" parTransId="{EB5FAF8B-1DB5-4A77-9E8D-43881E52F009}" sibTransId="{70DEC9EF-9643-45CA-B996-0999F0ED9E52}"/>
    <dgm:cxn modelId="{D6FBFBFD-0494-5543-8EA3-1B4247231CEC}" type="presOf" srcId="{5074528B-6867-4FD2-BDE4-F42A8C3A1F47}" destId="{26727277-AFCF-1B45-9418-3A3CCC7E999F}" srcOrd="0" destOrd="0" presId="urn:microsoft.com/office/officeart/2005/8/layout/default"/>
    <dgm:cxn modelId="{0904E10A-319E-2A49-8C5D-C9A0D81BE321}" type="presParOf" srcId="{26727277-AFCF-1B45-9418-3A3CCC7E999F}" destId="{176EB1A9-A576-FD4A-8885-5B5380E1A8E7}" srcOrd="0" destOrd="0" presId="urn:microsoft.com/office/officeart/2005/8/layout/default"/>
    <dgm:cxn modelId="{37119562-B4A4-E24D-897E-B5AF682F7B9F}" type="presParOf" srcId="{26727277-AFCF-1B45-9418-3A3CCC7E999F}" destId="{9A262A06-6DF5-EB4E-B532-0D2D468712AA}" srcOrd="1" destOrd="0" presId="urn:microsoft.com/office/officeart/2005/8/layout/default"/>
    <dgm:cxn modelId="{88299040-DEE3-3148-AF74-99809F1E1046}" type="presParOf" srcId="{26727277-AFCF-1B45-9418-3A3CCC7E999F}" destId="{904EC6D3-1AE6-8841-B11D-72762D7A8542}"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1523248-58C3-459C-9F71-73140A56C1DD}"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488D73A4-5855-4707-9D81-AF71399E4492}">
      <dgm:prSet/>
      <dgm:spPr/>
      <dgm:t>
        <a:bodyPr/>
        <a:lstStyle/>
        <a:p>
          <a:r>
            <a:rPr lang="en-US"/>
            <a:t>Introduce</a:t>
          </a:r>
        </a:p>
      </dgm:t>
    </dgm:pt>
    <dgm:pt modelId="{74BD448D-F755-471E-8F6D-985B3635F778}" type="parTrans" cxnId="{3FC803D2-F0CA-4FE9-83D6-782E17474C5E}">
      <dgm:prSet/>
      <dgm:spPr/>
      <dgm:t>
        <a:bodyPr/>
        <a:lstStyle/>
        <a:p>
          <a:endParaRPr lang="en-US"/>
        </a:p>
      </dgm:t>
    </dgm:pt>
    <dgm:pt modelId="{7EDFB21D-FFED-4378-9F7F-B249DE0E54CA}" type="sibTrans" cxnId="{3FC803D2-F0CA-4FE9-83D6-782E17474C5E}">
      <dgm:prSet/>
      <dgm:spPr/>
      <dgm:t>
        <a:bodyPr/>
        <a:lstStyle/>
        <a:p>
          <a:endParaRPr lang="en-US"/>
        </a:p>
      </dgm:t>
    </dgm:pt>
    <dgm:pt modelId="{1D11D705-F319-498B-BFCD-48B6C6301D4D}">
      <dgm:prSet/>
      <dgm:spPr/>
      <dgm:t>
        <a:bodyPr/>
        <a:lstStyle/>
        <a:p>
          <a:r>
            <a:rPr lang="en-US"/>
            <a:t>Explain</a:t>
          </a:r>
        </a:p>
      </dgm:t>
    </dgm:pt>
    <dgm:pt modelId="{964506D7-F0AE-434F-82B1-0F55E7A7F98F}" type="parTrans" cxnId="{A9E26554-491E-491E-B1A0-A25DA27A19D2}">
      <dgm:prSet/>
      <dgm:spPr/>
      <dgm:t>
        <a:bodyPr/>
        <a:lstStyle/>
        <a:p>
          <a:endParaRPr lang="en-US"/>
        </a:p>
      </dgm:t>
    </dgm:pt>
    <dgm:pt modelId="{A68AD494-6A7A-4814-8825-9891BE2259C2}" type="sibTrans" cxnId="{A9E26554-491E-491E-B1A0-A25DA27A19D2}">
      <dgm:prSet/>
      <dgm:spPr/>
      <dgm:t>
        <a:bodyPr/>
        <a:lstStyle/>
        <a:p>
          <a:endParaRPr lang="en-US"/>
        </a:p>
      </dgm:t>
    </dgm:pt>
    <dgm:pt modelId="{1A3F0764-B042-4E3E-BF91-E6C64DE8381F}">
      <dgm:prSet/>
      <dgm:spPr/>
      <dgm:t>
        <a:bodyPr/>
        <a:lstStyle/>
        <a:p>
          <a:r>
            <a:rPr lang="en-US"/>
            <a:t>Evidence</a:t>
          </a:r>
        </a:p>
      </dgm:t>
    </dgm:pt>
    <dgm:pt modelId="{A2B8A6F2-74C4-43C8-8FB5-7A9D9DFC7E8D}" type="parTrans" cxnId="{157B926D-ADE9-43AE-AC60-02EB7F0FEB41}">
      <dgm:prSet/>
      <dgm:spPr/>
      <dgm:t>
        <a:bodyPr/>
        <a:lstStyle/>
        <a:p>
          <a:endParaRPr lang="en-US"/>
        </a:p>
      </dgm:t>
    </dgm:pt>
    <dgm:pt modelId="{BA443AC7-8059-44BD-BFA7-54582EBF3188}" type="sibTrans" cxnId="{157B926D-ADE9-43AE-AC60-02EB7F0FEB41}">
      <dgm:prSet/>
      <dgm:spPr/>
      <dgm:t>
        <a:bodyPr/>
        <a:lstStyle/>
        <a:p>
          <a:endParaRPr lang="en-US"/>
        </a:p>
      </dgm:t>
    </dgm:pt>
    <dgm:pt modelId="{B415A231-2C9B-4C63-95D4-34CB7B86E745}">
      <dgm:prSet/>
      <dgm:spPr/>
      <dgm:t>
        <a:bodyPr/>
        <a:lstStyle/>
        <a:p>
          <a:r>
            <a:rPr lang="en-US"/>
            <a:t>Conclude</a:t>
          </a:r>
        </a:p>
      </dgm:t>
    </dgm:pt>
    <dgm:pt modelId="{601A3A8A-4A3A-4050-A356-19895606C4ED}" type="parTrans" cxnId="{6447A6EA-042D-4793-AA67-A48E383471EC}">
      <dgm:prSet/>
      <dgm:spPr/>
      <dgm:t>
        <a:bodyPr/>
        <a:lstStyle/>
        <a:p>
          <a:endParaRPr lang="en-US"/>
        </a:p>
      </dgm:t>
    </dgm:pt>
    <dgm:pt modelId="{EBAB7169-2248-465D-8A45-0588CA9E3904}" type="sibTrans" cxnId="{6447A6EA-042D-4793-AA67-A48E383471EC}">
      <dgm:prSet/>
      <dgm:spPr/>
      <dgm:t>
        <a:bodyPr/>
        <a:lstStyle/>
        <a:p>
          <a:endParaRPr lang="en-US"/>
        </a:p>
      </dgm:t>
    </dgm:pt>
    <dgm:pt modelId="{B4B544B5-EB4F-3942-99B9-E583ED391BAD}" type="pres">
      <dgm:prSet presAssocID="{31523248-58C3-459C-9F71-73140A56C1DD}" presName="linear" presStyleCnt="0">
        <dgm:presLayoutVars>
          <dgm:dir/>
          <dgm:animLvl val="lvl"/>
          <dgm:resizeHandles val="exact"/>
        </dgm:presLayoutVars>
      </dgm:prSet>
      <dgm:spPr/>
    </dgm:pt>
    <dgm:pt modelId="{F038CF82-E982-A940-93A4-C6D19679C511}" type="pres">
      <dgm:prSet presAssocID="{488D73A4-5855-4707-9D81-AF71399E4492}" presName="parentLin" presStyleCnt="0"/>
      <dgm:spPr/>
    </dgm:pt>
    <dgm:pt modelId="{D210E959-060E-8F48-B674-6A7B284084FA}" type="pres">
      <dgm:prSet presAssocID="{488D73A4-5855-4707-9D81-AF71399E4492}" presName="parentLeftMargin" presStyleLbl="node1" presStyleIdx="0" presStyleCnt="4"/>
      <dgm:spPr/>
    </dgm:pt>
    <dgm:pt modelId="{A03C8BD8-766C-C14F-9DE9-510437E4DEC2}" type="pres">
      <dgm:prSet presAssocID="{488D73A4-5855-4707-9D81-AF71399E4492}" presName="parentText" presStyleLbl="node1" presStyleIdx="0" presStyleCnt="4">
        <dgm:presLayoutVars>
          <dgm:chMax val="0"/>
          <dgm:bulletEnabled val="1"/>
        </dgm:presLayoutVars>
      </dgm:prSet>
      <dgm:spPr/>
    </dgm:pt>
    <dgm:pt modelId="{B2DC72FC-442D-C94F-AAAA-D8356C3817DE}" type="pres">
      <dgm:prSet presAssocID="{488D73A4-5855-4707-9D81-AF71399E4492}" presName="negativeSpace" presStyleCnt="0"/>
      <dgm:spPr/>
    </dgm:pt>
    <dgm:pt modelId="{7A826491-AD01-AD44-9336-F2CF36579F31}" type="pres">
      <dgm:prSet presAssocID="{488D73A4-5855-4707-9D81-AF71399E4492}" presName="childText" presStyleLbl="conFgAcc1" presStyleIdx="0" presStyleCnt="4">
        <dgm:presLayoutVars>
          <dgm:bulletEnabled val="1"/>
        </dgm:presLayoutVars>
      </dgm:prSet>
      <dgm:spPr/>
    </dgm:pt>
    <dgm:pt modelId="{6B17C5B4-9AED-C246-A643-D3EFFE76D8D6}" type="pres">
      <dgm:prSet presAssocID="{7EDFB21D-FFED-4378-9F7F-B249DE0E54CA}" presName="spaceBetweenRectangles" presStyleCnt="0"/>
      <dgm:spPr/>
    </dgm:pt>
    <dgm:pt modelId="{31C49CC2-5FD6-A443-B1F0-B65A5F6EA5C7}" type="pres">
      <dgm:prSet presAssocID="{1D11D705-F319-498B-BFCD-48B6C6301D4D}" presName="parentLin" presStyleCnt="0"/>
      <dgm:spPr/>
    </dgm:pt>
    <dgm:pt modelId="{8CF234F1-4E4C-BE40-8EC7-B31A0965D9A3}" type="pres">
      <dgm:prSet presAssocID="{1D11D705-F319-498B-BFCD-48B6C6301D4D}" presName="parentLeftMargin" presStyleLbl="node1" presStyleIdx="0" presStyleCnt="4"/>
      <dgm:spPr/>
    </dgm:pt>
    <dgm:pt modelId="{56B09E8D-96C6-F249-877F-E4535D17305E}" type="pres">
      <dgm:prSet presAssocID="{1D11D705-F319-498B-BFCD-48B6C6301D4D}" presName="parentText" presStyleLbl="node1" presStyleIdx="1" presStyleCnt="4">
        <dgm:presLayoutVars>
          <dgm:chMax val="0"/>
          <dgm:bulletEnabled val="1"/>
        </dgm:presLayoutVars>
      </dgm:prSet>
      <dgm:spPr/>
    </dgm:pt>
    <dgm:pt modelId="{6EC51CD6-2020-8747-BCA0-E670131FFC6E}" type="pres">
      <dgm:prSet presAssocID="{1D11D705-F319-498B-BFCD-48B6C6301D4D}" presName="negativeSpace" presStyleCnt="0"/>
      <dgm:spPr/>
    </dgm:pt>
    <dgm:pt modelId="{83ACD306-CCC6-3D4B-B832-0BC3EAE77B26}" type="pres">
      <dgm:prSet presAssocID="{1D11D705-F319-498B-BFCD-48B6C6301D4D}" presName="childText" presStyleLbl="conFgAcc1" presStyleIdx="1" presStyleCnt="4">
        <dgm:presLayoutVars>
          <dgm:bulletEnabled val="1"/>
        </dgm:presLayoutVars>
      </dgm:prSet>
      <dgm:spPr/>
    </dgm:pt>
    <dgm:pt modelId="{14CDAAC8-0FFB-6C4B-8CC0-061BB60FD908}" type="pres">
      <dgm:prSet presAssocID="{A68AD494-6A7A-4814-8825-9891BE2259C2}" presName="spaceBetweenRectangles" presStyleCnt="0"/>
      <dgm:spPr/>
    </dgm:pt>
    <dgm:pt modelId="{A0F2D2C3-004E-9A4B-9F6C-10C10CB1A7DC}" type="pres">
      <dgm:prSet presAssocID="{1A3F0764-B042-4E3E-BF91-E6C64DE8381F}" presName="parentLin" presStyleCnt="0"/>
      <dgm:spPr/>
    </dgm:pt>
    <dgm:pt modelId="{F28D2ED1-9517-B347-B4BD-A299F2951CD2}" type="pres">
      <dgm:prSet presAssocID="{1A3F0764-B042-4E3E-BF91-E6C64DE8381F}" presName="parentLeftMargin" presStyleLbl="node1" presStyleIdx="1" presStyleCnt="4"/>
      <dgm:spPr/>
    </dgm:pt>
    <dgm:pt modelId="{3E6A15AC-6791-B847-82D4-1CA4732D69B8}" type="pres">
      <dgm:prSet presAssocID="{1A3F0764-B042-4E3E-BF91-E6C64DE8381F}" presName="parentText" presStyleLbl="node1" presStyleIdx="2" presStyleCnt="4">
        <dgm:presLayoutVars>
          <dgm:chMax val="0"/>
          <dgm:bulletEnabled val="1"/>
        </dgm:presLayoutVars>
      </dgm:prSet>
      <dgm:spPr/>
    </dgm:pt>
    <dgm:pt modelId="{25E6765F-9E10-0E46-80D4-59E79A1D1E0B}" type="pres">
      <dgm:prSet presAssocID="{1A3F0764-B042-4E3E-BF91-E6C64DE8381F}" presName="negativeSpace" presStyleCnt="0"/>
      <dgm:spPr/>
    </dgm:pt>
    <dgm:pt modelId="{C47580D6-9FA8-FB43-9CF2-C57EB69129D5}" type="pres">
      <dgm:prSet presAssocID="{1A3F0764-B042-4E3E-BF91-E6C64DE8381F}" presName="childText" presStyleLbl="conFgAcc1" presStyleIdx="2" presStyleCnt="4">
        <dgm:presLayoutVars>
          <dgm:bulletEnabled val="1"/>
        </dgm:presLayoutVars>
      </dgm:prSet>
      <dgm:spPr/>
    </dgm:pt>
    <dgm:pt modelId="{F90AE1CA-783F-714E-AF5C-BF8EE409A829}" type="pres">
      <dgm:prSet presAssocID="{BA443AC7-8059-44BD-BFA7-54582EBF3188}" presName="spaceBetweenRectangles" presStyleCnt="0"/>
      <dgm:spPr/>
    </dgm:pt>
    <dgm:pt modelId="{CFE6D5DF-95CE-8B4E-8D4F-B96F265F786A}" type="pres">
      <dgm:prSet presAssocID="{B415A231-2C9B-4C63-95D4-34CB7B86E745}" presName="parentLin" presStyleCnt="0"/>
      <dgm:spPr/>
    </dgm:pt>
    <dgm:pt modelId="{A5BF3886-48C3-3740-B455-2E700F523F0A}" type="pres">
      <dgm:prSet presAssocID="{B415A231-2C9B-4C63-95D4-34CB7B86E745}" presName="parentLeftMargin" presStyleLbl="node1" presStyleIdx="2" presStyleCnt="4"/>
      <dgm:spPr/>
    </dgm:pt>
    <dgm:pt modelId="{B6411742-F0FF-364E-902B-436A7ECBED70}" type="pres">
      <dgm:prSet presAssocID="{B415A231-2C9B-4C63-95D4-34CB7B86E745}" presName="parentText" presStyleLbl="node1" presStyleIdx="3" presStyleCnt="4">
        <dgm:presLayoutVars>
          <dgm:chMax val="0"/>
          <dgm:bulletEnabled val="1"/>
        </dgm:presLayoutVars>
      </dgm:prSet>
      <dgm:spPr/>
    </dgm:pt>
    <dgm:pt modelId="{B923A955-ED9B-8447-BD00-1D14FD10C662}" type="pres">
      <dgm:prSet presAssocID="{B415A231-2C9B-4C63-95D4-34CB7B86E745}" presName="negativeSpace" presStyleCnt="0"/>
      <dgm:spPr/>
    </dgm:pt>
    <dgm:pt modelId="{89B27B02-C352-AF41-84A6-95B04969AC9B}" type="pres">
      <dgm:prSet presAssocID="{B415A231-2C9B-4C63-95D4-34CB7B86E745}" presName="childText" presStyleLbl="conFgAcc1" presStyleIdx="3" presStyleCnt="4">
        <dgm:presLayoutVars>
          <dgm:bulletEnabled val="1"/>
        </dgm:presLayoutVars>
      </dgm:prSet>
      <dgm:spPr/>
    </dgm:pt>
  </dgm:ptLst>
  <dgm:cxnLst>
    <dgm:cxn modelId="{7071130D-2023-CC4F-9795-BA4C4A9EFA07}" type="presOf" srcId="{1A3F0764-B042-4E3E-BF91-E6C64DE8381F}" destId="{3E6A15AC-6791-B847-82D4-1CA4732D69B8}" srcOrd="1" destOrd="0" presId="urn:microsoft.com/office/officeart/2005/8/layout/list1"/>
    <dgm:cxn modelId="{8CB3921C-98EA-E64D-80E9-E299BF510C50}" type="presOf" srcId="{1A3F0764-B042-4E3E-BF91-E6C64DE8381F}" destId="{F28D2ED1-9517-B347-B4BD-A299F2951CD2}" srcOrd="0" destOrd="0" presId="urn:microsoft.com/office/officeart/2005/8/layout/list1"/>
    <dgm:cxn modelId="{AA535639-FB71-844A-9C36-628F0D0246DF}" type="presOf" srcId="{31523248-58C3-459C-9F71-73140A56C1DD}" destId="{B4B544B5-EB4F-3942-99B9-E583ED391BAD}" srcOrd="0" destOrd="0" presId="urn:microsoft.com/office/officeart/2005/8/layout/list1"/>
    <dgm:cxn modelId="{A9E26554-491E-491E-B1A0-A25DA27A19D2}" srcId="{31523248-58C3-459C-9F71-73140A56C1DD}" destId="{1D11D705-F319-498B-BFCD-48B6C6301D4D}" srcOrd="1" destOrd="0" parTransId="{964506D7-F0AE-434F-82B1-0F55E7A7F98F}" sibTransId="{A68AD494-6A7A-4814-8825-9891BE2259C2}"/>
    <dgm:cxn modelId="{157B926D-ADE9-43AE-AC60-02EB7F0FEB41}" srcId="{31523248-58C3-459C-9F71-73140A56C1DD}" destId="{1A3F0764-B042-4E3E-BF91-E6C64DE8381F}" srcOrd="2" destOrd="0" parTransId="{A2B8A6F2-74C4-43C8-8FB5-7A9D9DFC7E8D}" sibTransId="{BA443AC7-8059-44BD-BFA7-54582EBF3188}"/>
    <dgm:cxn modelId="{C233DD72-9985-D14A-9158-E19DDA81962A}" type="presOf" srcId="{488D73A4-5855-4707-9D81-AF71399E4492}" destId="{A03C8BD8-766C-C14F-9DE9-510437E4DEC2}" srcOrd="1" destOrd="0" presId="urn:microsoft.com/office/officeart/2005/8/layout/list1"/>
    <dgm:cxn modelId="{4C17B7C5-E9B2-D440-B486-A9C7AFD6FF0B}" type="presOf" srcId="{1D11D705-F319-498B-BFCD-48B6C6301D4D}" destId="{56B09E8D-96C6-F249-877F-E4535D17305E}" srcOrd="1" destOrd="0" presId="urn:microsoft.com/office/officeart/2005/8/layout/list1"/>
    <dgm:cxn modelId="{A2FDA2C6-D0FF-B549-90EC-57384988A3E2}" type="presOf" srcId="{1D11D705-F319-498B-BFCD-48B6C6301D4D}" destId="{8CF234F1-4E4C-BE40-8EC7-B31A0965D9A3}" srcOrd="0" destOrd="0" presId="urn:microsoft.com/office/officeart/2005/8/layout/list1"/>
    <dgm:cxn modelId="{7B0FF8CB-D374-264A-8DE1-C2A86EDD286F}" type="presOf" srcId="{B415A231-2C9B-4C63-95D4-34CB7B86E745}" destId="{A5BF3886-48C3-3740-B455-2E700F523F0A}" srcOrd="0" destOrd="0" presId="urn:microsoft.com/office/officeart/2005/8/layout/list1"/>
    <dgm:cxn modelId="{3FC803D2-F0CA-4FE9-83D6-782E17474C5E}" srcId="{31523248-58C3-459C-9F71-73140A56C1DD}" destId="{488D73A4-5855-4707-9D81-AF71399E4492}" srcOrd="0" destOrd="0" parTransId="{74BD448D-F755-471E-8F6D-985B3635F778}" sibTransId="{7EDFB21D-FFED-4378-9F7F-B249DE0E54CA}"/>
    <dgm:cxn modelId="{6447A6EA-042D-4793-AA67-A48E383471EC}" srcId="{31523248-58C3-459C-9F71-73140A56C1DD}" destId="{B415A231-2C9B-4C63-95D4-34CB7B86E745}" srcOrd="3" destOrd="0" parTransId="{601A3A8A-4A3A-4050-A356-19895606C4ED}" sibTransId="{EBAB7169-2248-465D-8A45-0588CA9E3904}"/>
    <dgm:cxn modelId="{74170AFF-783E-8C46-B9BD-1FFE84370222}" type="presOf" srcId="{488D73A4-5855-4707-9D81-AF71399E4492}" destId="{D210E959-060E-8F48-B674-6A7B284084FA}" srcOrd="0" destOrd="0" presId="urn:microsoft.com/office/officeart/2005/8/layout/list1"/>
    <dgm:cxn modelId="{7801AAFF-782F-1845-BE02-B4BDA3EC8576}" type="presOf" srcId="{B415A231-2C9B-4C63-95D4-34CB7B86E745}" destId="{B6411742-F0FF-364E-902B-436A7ECBED70}" srcOrd="1" destOrd="0" presId="urn:microsoft.com/office/officeart/2005/8/layout/list1"/>
    <dgm:cxn modelId="{AB922E07-5442-8144-B255-5D4509595A7F}" type="presParOf" srcId="{B4B544B5-EB4F-3942-99B9-E583ED391BAD}" destId="{F038CF82-E982-A940-93A4-C6D19679C511}" srcOrd="0" destOrd="0" presId="urn:microsoft.com/office/officeart/2005/8/layout/list1"/>
    <dgm:cxn modelId="{4FE2322F-E16C-CB47-8162-03623DFA20E7}" type="presParOf" srcId="{F038CF82-E982-A940-93A4-C6D19679C511}" destId="{D210E959-060E-8F48-B674-6A7B284084FA}" srcOrd="0" destOrd="0" presId="urn:microsoft.com/office/officeart/2005/8/layout/list1"/>
    <dgm:cxn modelId="{2AB2478F-C536-F74B-9514-8716BB1308D2}" type="presParOf" srcId="{F038CF82-E982-A940-93A4-C6D19679C511}" destId="{A03C8BD8-766C-C14F-9DE9-510437E4DEC2}" srcOrd="1" destOrd="0" presId="urn:microsoft.com/office/officeart/2005/8/layout/list1"/>
    <dgm:cxn modelId="{AAC22427-73C9-4943-8DCD-628A33204709}" type="presParOf" srcId="{B4B544B5-EB4F-3942-99B9-E583ED391BAD}" destId="{B2DC72FC-442D-C94F-AAAA-D8356C3817DE}" srcOrd="1" destOrd="0" presId="urn:microsoft.com/office/officeart/2005/8/layout/list1"/>
    <dgm:cxn modelId="{6FCDEE54-0B38-9E42-B8FE-8F3EDDF24C2F}" type="presParOf" srcId="{B4B544B5-EB4F-3942-99B9-E583ED391BAD}" destId="{7A826491-AD01-AD44-9336-F2CF36579F31}" srcOrd="2" destOrd="0" presId="urn:microsoft.com/office/officeart/2005/8/layout/list1"/>
    <dgm:cxn modelId="{3ED61CE4-2537-A748-9FD0-E2D53CFF5509}" type="presParOf" srcId="{B4B544B5-EB4F-3942-99B9-E583ED391BAD}" destId="{6B17C5B4-9AED-C246-A643-D3EFFE76D8D6}" srcOrd="3" destOrd="0" presId="urn:microsoft.com/office/officeart/2005/8/layout/list1"/>
    <dgm:cxn modelId="{1E6597C5-FA30-6A4B-BC63-8DB04E2D257C}" type="presParOf" srcId="{B4B544B5-EB4F-3942-99B9-E583ED391BAD}" destId="{31C49CC2-5FD6-A443-B1F0-B65A5F6EA5C7}" srcOrd="4" destOrd="0" presId="urn:microsoft.com/office/officeart/2005/8/layout/list1"/>
    <dgm:cxn modelId="{19A3EC3D-8112-2844-88B8-5FA7E2DE1756}" type="presParOf" srcId="{31C49CC2-5FD6-A443-B1F0-B65A5F6EA5C7}" destId="{8CF234F1-4E4C-BE40-8EC7-B31A0965D9A3}" srcOrd="0" destOrd="0" presId="urn:microsoft.com/office/officeart/2005/8/layout/list1"/>
    <dgm:cxn modelId="{8412A360-6FDE-6E49-A6DF-3D127A4403E5}" type="presParOf" srcId="{31C49CC2-5FD6-A443-B1F0-B65A5F6EA5C7}" destId="{56B09E8D-96C6-F249-877F-E4535D17305E}" srcOrd="1" destOrd="0" presId="urn:microsoft.com/office/officeart/2005/8/layout/list1"/>
    <dgm:cxn modelId="{91F0DBAE-64B7-0E42-9B65-502D2932793E}" type="presParOf" srcId="{B4B544B5-EB4F-3942-99B9-E583ED391BAD}" destId="{6EC51CD6-2020-8747-BCA0-E670131FFC6E}" srcOrd="5" destOrd="0" presId="urn:microsoft.com/office/officeart/2005/8/layout/list1"/>
    <dgm:cxn modelId="{D96E0606-1107-5B42-A322-269A0C90CEA1}" type="presParOf" srcId="{B4B544B5-EB4F-3942-99B9-E583ED391BAD}" destId="{83ACD306-CCC6-3D4B-B832-0BC3EAE77B26}" srcOrd="6" destOrd="0" presId="urn:microsoft.com/office/officeart/2005/8/layout/list1"/>
    <dgm:cxn modelId="{9B4A0FE0-D012-1F4A-9C54-29BC11E82A95}" type="presParOf" srcId="{B4B544B5-EB4F-3942-99B9-E583ED391BAD}" destId="{14CDAAC8-0FFB-6C4B-8CC0-061BB60FD908}" srcOrd="7" destOrd="0" presId="urn:microsoft.com/office/officeart/2005/8/layout/list1"/>
    <dgm:cxn modelId="{89AC3711-589C-D94E-B503-6CE7852E5A84}" type="presParOf" srcId="{B4B544B5-EB4F-3942-99B9-E583ED391BAD}" destId="{A0F2D2C3-004E-9A4B-9F6C-10C10CB1A7DC}" srcOrd="8" destOrd="0" presId="urn:microsoft.com/office/officeart/2005/8/layout/list1"/>
    <dgm:cxn modelId="{4946D4CE-0609-A746-833C-FBE5115F4804}" type="presParOf" srcId="{A0F2D2C3-004E-9A4B-9F6C-10C10CB1A7DC}" destId="{F28D2ED1-9517-B347-B4BD-A299F2951CD2}" srcOrd="0" destOrd="0" presId="urn:microsoft.com/office/officeart/2005/8/layout/list1"/>
    <dgm:cxn modelId="{B02052D5-5B29-154B-A1B6-2280E091F80E}" type="presParOf" srcId="{A0F2D2C3-004E-9A4B-9F6C-10C10CB1A7DC}" destId="{3E6A15AC-6791-B847-82D4-1CA4732D69B8}" srcOrd="1" destOrd="0" presId="urn:microsoft.com/office/officeart/2005/8/layout/list1"/>
    <dgm:cxn modelId="{6B77CC6C-5A48-AE44-8F56-D700325729D5}" type="presParOf" srcId="{B4B544B5-EB4F-3942-99B9-E583ED391BAD}" destId="{25E6765F-9E10-0E46-80D4-59E79A1D1E0B}" srcOrd="9" destOrd="0" presId="urn:microsoft.com/office/officeart/2005/8/layout/list1"/>
    <dgm:cxn modelId="{A52BC383-C345-444C-BB48-FD01C72A3B8E}" type="presParOf" srcId="{B4B544B5-EB4F-3942-99B9-E583ED391BAD}" destId="{C47580D6-9FA8-FB43-9CF2-C57EB69129D5}" srcOrd="10" destOrd="0" presId="urn:microsoft.com/office/officeart/2005/8/layout/list1"/>
    <dgm:cxn modelId="{4D21C4E4-EA3A-604A-AFF2-91673E540688}" type="presParOf" srcId="{B4B544B5-EB4F-3942-99B9-E583ED391BAD}" destId="{F90AE1CA-783F-714E-AF5C-BF8EE409A829}" srcOrd="11" destOrd="0" presId="urn:microsoft.com/office/officeart/2005/8/layout/list1"/>
    <dgm:cxn modelId="{1FB17B6B-7A62-1947-A85C-D929F95038AC}" type="presParOf" srcId="{B4B544B5-EB4F-3942-99B9-E583ED391BAD}" destId="{CFE6D5DF-95CE-8B4E-8D4F-B96F265F786A}" srcOrd="12" destOrd="0" presId="urn:microsoft.com/office/officeart/2005/8/layout/list1"/>
    <dgm:cxn modelId="{94032478-048C-EE4E-8315-5DC8586B7B60}" type="presParOf" srcId="{CFE6D5DF-95CE-8B4E-8D4F-B96F265F786A}" destId="{A5BF3886-48C3-3740-B455-2E700F523F0A}" srcOrd="0" destOrd="0" presId="urn:microsoft.com/office/officeart/2005/8/layout/list1"/>
    <dgm:cxn modelId="{3551D657-456E-8E42-AC2E-FA0DCC3D33FE}" type="presParOf" srcId="{CFE6D5DF-95CE-8B4E-8D4F-B96F265F786A}" destId="{B6411742-F0FF-364E-902B-436A7ECBED70}" srcOrd="1" destOrd="0" presId="urn:microsoft.com/office/officeart/2005/8/layout/list1"/>
    <dgm:cxn modelId="{4D8A15E2-24C3-C04D-AF41-0E29EDC3783A}" type="presParOf" srcId="{B4B544B5-EB4F-3942-99B9-E583ED391BAD}" destId="{B923A955-ED9B-8447-BD00-1D14FD10C662}" srcOrd="13" destOrd="0" presId="urn:microsoft.com/office/officeart/2005/8/layout/list1"/>
    <dgm:cxn modelId="{A3380416-E927-9C4C-995C-B92EBB5D3914}" type="presParOf" srcId="{B4B544B5-EB4F-3942-99B9-E583ED391BAD}" destId="{89B27B02-C352-AF41-84A6-95B04969AC9B}"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E600CF7-4C87-4C82-9766-9195CB11E3FC}"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301E54D7-7471-4D3F-907B-AE92B16A8C75}">
      <dgm:prSet/>
      <dgm:spPr/>
      <dgm:t>
        <a:bodyPr/>
        <a:lstStyle/>
        <a:p>
          <a:r>
            <a:rPr lang="en-US"/>
            <a:t>Writer explains</a:t>
          </a:r>
        </a:p>
      </dgm:t>
    </dgm:pt>
    <dgm:pt modelId="{E005916D-0A2D-44B4-8146-89A3C9DEDAF5}" type="parTrans" cxnId="{9A43AE92-AB2C-4561-ABDB-9B8DEEDC580E}">
      <dgm:prSet/>
      <dgm:spPr/>
      <dgm:t>
        <a:bodyPr/>
        <a:lstStyle/>
        <a:p>
          <a:endParaRPr lang="en-US"/>
        </a:p>
      </dgm:t>
    </dgm:pt>
    <dgm:pt modelId="{665DB846-56D0-4E5F-99CC-BA770B40CCD3}" type="sibTrans" cxnId="{9A43AE92-AB2C-4561-ABDB-9B8DEEDC580E}">
      <dgm:prSet/>
      <dgm:spPr/>
      <dgm:t>
        <a:bodyPr/>
        <a:lstStyle/>
        <a:p>
          <a:endParaRPr lang="en-US"/>
        </a:p>
      </dgm:t>
    </dgm:pt>
    <dgm:pt modelId="{7ACD2361-40C6-421D-B5BF-6254DCB7B81A}">
      <dgm:prSet/>
      <dgm:spPr/>
      <dgm:t>
        <a:bodyPr/>
        <a:lstStyle/>
        <a:p>
          <a:r>
            <a:rPr lang="en-US"/>
            <a:t>Reader understands</a:t>
          </a:r>
        </a:p>
      </dgm:t>
    </dgm:pt>
    <dgm:pt modelId="{3D109460-0841-4DC2-8B3E-87F9CE8B1691}" type="parTrans" cxnId="{CA0F06F9-0BA7-45C3-A396-2CE96D0111D2}">
      <dgm:prSet/>
      <dgm:spPr/>
      <dgm:t>
        <a:bodyPr/>
        <a:lstStyle/>
        <a:p>
          <a:endParaRPr lang="en-US"/>
        </a:p>
      </dgm:t>
    </dgm:pt>
    <dgm:pt modelId="{4E08069D-EF94-4C75-9EAA-F0BC31947B78}" type="sibTrans" cxnId="{CA0F06F9-0BA7-45C3-A396-2CE96D0111D2}">
      <dgm:prSet/>
      <dgm:spPr/>
      <dgm:t>
        <a:bodyPr/>
        <a:lstStyle/>
        <a:p>
          <a:endParaRPr lang="en-US"/>
        </a:p>
      </dgm:t>
    </dgm:pt>
    <dgm:pt modelId="{4D593A2A-8447-7440-B16C-9AD7920DA831}" type="pres">
      <dgm:prSet presAssocID="{CE600CF7-4C87-4C82-9766-9195CB11E3FC}" presName="linear" presStyleCnt="0">
        <dgm:presLayoutVars>
          <dgm:dir/>
          <dgm:animLvl val="lvl"/>
          <dgm:resizeHandles val="exact"/>
        </dgm:presLayoutVars>
      </dgm:prSet>
      <dgm:spPr/>
    </dgm:pt>
    <dgm:pt modelId="{F5E3B863-56BD-FA45-AA45-EDF6AFC61454}" type="pres">
      <dgm:prSet presAssocID="{301E54D7-7471-4D3F-907B-AE92B16A8C75}" presName="parentLin" presStyleCnt="0"/>
      <dgm:spPr/>
    </dgm:pt>
    <dgm:pt modelId="{4024D9F8-B0AF-AC4F-B9A0-8BAA7A3651D8}" type="pres">
      <dgm:prSet presAssocID="{301E54D7-7471-4D3F-907B-AE92B16A8C75}" presName="parentLeftMargin" presStyleLbl="node1" presStyleIdx="0" presStyleCnt="2"/>
      <dgm:spPr/>
    </dgm:pt>
    <dgm:pt modelId="{8860A60B-4168-F444-8AAC-8B12B8F62FE2}" type="pres">
      <dgm:prSet presAssocID="{301E54D7-7471-4D3F-907B-AE92B16A8C75}" presName="parentText" presStyleLbl="node1" presStyleIdx="0" presStyleCnt="2">
        <dgm:presLayoutVars>
          <dgm:chMax val="0"/>
          <dgm:bulletEnabled val="1"/>
        </dgm:presLayoutVars>
      </dgm:prSet>
      <dgm:spPr/>
    </dgm:pt>
    <dgm:pt modelId="{646AFE59-CCAA-D44B-9AFF-B5A7E8F283CF}" type="pres">
      <dgm:prSet presAssocID="{301E54D7-7471-4D3F-907B-AE92B16A8C75}" presName="negativeSpace" presStyleCnt="0"/>
      <dgm:spPr/>
    </dgm:pt>
    <dgm:pt modelId="{B13B87FC-0D47-4E4F-B38A-24E6BCF7058C}" type="pres">
      <dgm:prSet presAssocID="{301E54D7-7471-4D3F-907B-AE92B16A8C75}" presName="childText" presStyleLbl="conFgAcc1" presStyleIdx="0" presStyleCnt="2">
        <dgm:presLayoutVars>
          <dgm:bulletEnabled val="1"/>
        </dgm:presLayoutVars>
      </dgm:prSet>
      <dgm:spPr/>
    </dgm:pt>
    <dgm:pt modelId="{24F275F4-3CC1-8841-BF89-511F2FE74886}" type="pres">
      <dgm:prSet presAssocID="{665DB846-56D0-4E5F-99CC-BA770B40CCD3}" presName="spaceBetweenRectangles" presStyleCnt="0"/>
      <dgm:spPr/>
    </dgm:pt>
    <dgm:pt modelId="{8198C5FE-F7DC-EF4B-909B-203105E72FCD}" type="pres">
      <dgm:prSet presAssocID="{7ACD2361-40C6-421D-B5BF-6254DCB7B81A}" presName="parentLin" presStyleCnt="0"/>
      <dgm:spPr/>
    </dgm:pt>
    <dgm:pt modelId="{7F7B09F7-0D79-FD46-969F-B8B15B4A2315}" type="pres">
      <dgm:prSet presAssocID="{7ACD2361-40C6-421D-B5BF-6254DCB7B81A}" presName="parentLeftMargin" presStyleLbl="node1" presStyleIdx="0" presStyleCnt="2"/>
      <dgm:spPr/>
    </dgm:pt>
    <dgm:pt modelId="{1681F8E8-0BD0-D947-A152-A3A013A8B53D}" type="pres">
      <dgm:prSet presAssocID="{7ACD2361-40C6-421D-B5BF-6254DCB7B81A}" presName="parentText" presStyleLbl="node1" presStyleIdx="1" presStyleCnt="2">
        <dgm:presLayoutVars>
          <dgm:chMax val="0"/>
          <dgm:bulletEnabled val="1"/>
        </dgm:presLayoutVars>
      </dgm:prSet>
      <dgm:spPr/>
    </dgm:pt>
    <dgm:pt modelId="{2FCE8EB9-6996-BD4E-8EF1-F4F4CC69B0B4}" type="pres">
      <dgm:prSet presAssocID="{7ACD2361-40C6-421D-B5BF-6254DCB7B81A}" presName="negativeSpace" presStyleCnt="0"/>
      <dgm:spPr/>
    </dgm:pt>
    <dgm:pt modelId="{78131727-742B-F342-9DDC-FC77DF1E0049}" type="pres">
      <dgm:prSet presAssocID="{7ACD2361-40C6-421D-B5BF-6254DCB7B81A}" presName="childText" presStyleLbl="conFgAcc1" presStyleIdx="1" presStyleCnt="2">
        <dgm:presLayoutVars>
          <dgm:bulletEnabled val="1"/>
        </dgm:presLayoutVars>
      </dgm:prSet>
      <dgm:spPr/>
    </dgm:pt>
  </dgm:ptLst>
  <dgm:cxnLst>
    <dgm:cxn modelId="{D405B80E-F8A3-3242-A2C5-C141201A2C92}" type="presOf" srcId="{CE600CF7-4C87-4C82-9766-9195CB11E3FC}" destId="{4D593A2A-8447-7440-B16C-9AD7920DA831}" srcOrd="0" destOrd="0" presId="urn:microsoft.com/office/officeart/2005/8/layout/list1"/>
    <dgm:cxn modelId="{7BD8903B-2EBE-EB45-80F7-770E3347F8B7}" type="presOf" srcId="{7ACD2361-40C6-421D-B5BF-6254DCB7B81A}" destId="{1681F8E8-0BD0-D947-A152-A3A013A8B53D}" srcOrd="1" destOrd="0" presId="urn:microsoft.com/office/officeart/2005/8/layout/list1"/>
    <dgm:cxn modelId="{68D2C154-E4BA-CB41-87F7-529A55B87BA7}" type="presOf" srcId="{301E54D7-7471-4D3F-907B-AE92B16A8C75}" destId="{4024D9F8-B0AF-AC4F-B9A0-8BAA7A3651D8}" srcOrd="0" destOrd="0" presId="urn:microsoft.com/office/officeart/2005/8/layout/list1"/>
    <dgm:cxn modelId="{0E018872-4A3E-B141-9F3A-FDFE136F42EB}" type="presOf" srcId="{7ACD2361-40C6-421D-B5BF-6254DCB7B81A}" destId="{7F7B09F7-0D79-FD46-969F-B8B15B4A2315}" srcOrd="0" destOrd="0" presId="urn:microsoft.com/office/officeart/2005/8/layout/list1"/>
    <dgm:cxn modelId="{9A43AE92-AB2C-4561-ABDB-9B8DEEDC580E}" srcId="{CE600CF7-4C87-4C82-9766-9195CB11E3FC}" destId="{301E54D7-7471-4D3F-907B-AE92B16A8C75}" srcOrd="0" destOrd="0" parTransId="{E005916D-0A2D-44B4-8146-89A3C9DEDAF5}" sibTransId="{665DB846-56D0-4E5F-99CC-BA770B40CCD3}"/>
    <dgm:cxn modelId="{B89ACFA0-4DD0-F541-8A32-2A75467783DE}" type="presOf" srcId="{301E54D7-7471-4D3F-907B-AE92B16A8C75}" destId="{8860A60B-4168-F444-8AAC-8B12B8F62FE2}" srcOrd="1" destOrd="0" presId="urn:microsoft.com/office/officeart/2005/8/layout/list1"/>
    <dgm:cxn modelId="{CA0F06F9-0BA7-45C3-A396-2CE96D0111D2}" srcId="{CE600CF7-4C87-4C82-9766-9195CB11E3FC}" destId="{7ACD2361-40C6-421D-B5BF-6254DCB7B81A}" srcOrd="1" destOrd="0" parTransId="{3D109460-0841-4DC2-8B3E-87F9CE8B1691}" sibTransId="{4E08069D-EF94-4C75-9EAA-F0BC31947B78}"/>
    <dgm:cxn modelId="{E8857DA1-819F-4240-84B8-2EF3FBB77180}" type="presParOf" srcId="{4D593A2A-8447-7440-B16C-9AD7920DA831}" destId="{F5E3B863-56BD-FA45-AA45-EDF6AFC61454}" srcOrd="0" destOrd="0" presId="urn:microsoft.com/office/officeart/2005/8/layout/list1"/>
    <dgm:cxn modelId="{FD59C449-B585-824A-8175-2CBD3845F1F1}" type="presParOf" srcId="{F5E3B863-56BD-FA45-AA45-EDF6AFC61454}" destId="{4024D9F8-B0AF-AC4F-B9A0-8BAA7A3651D8}" srcOrd="0" destOrd="0" presId="urn:microsoft.com/office/officeart/2005/8/layout/list1"/>
    <dgm:cxn modelId="{E64CA7CE-FDAC-BB49-BA63-551842F7DB1D}" type="presParOf" srcId="{F5E3B863-56BD-FA45-AA45-EDF6AFC61454}" destId="{8860A60B-4168-F444-8AAC-8B12B8F62FE2}" srcOrd="1" destOrd="0" presId="urn:microsoft.com/office/officeart/2005/8/layout/list1"/>
    <dgm:cxn modelId="{43F38DE3-6A06-4E4B-BEB4-48E9066BF975}" type="presParOf" srcId="{4D593A2A-8447-7440-B16C-9AD7920DA831}" destId="{646AFE59-CCAA-D44B-9AFF-B5A7E8F283CF}" srcOrd="1" destOrd="0" presId="urn:microsoft.com/office/officeart/2005/8/layout/list1"/>
    <dgm:cxn modelId="{04F4507F-DFAA-F74D-A476-E5400912E65A}" type="presParOf" srcId="{4D593A2A-8447-7440-B16C-9AD7920DA831}" destId="{B13B87FC-0D47-4E4F-B38A-24E6BCF7058C}" srcOrd="2" destOrd="0" presId="urn:microsoft.com/office/officeart/2005/8/layout/list1"/>
    <dgm:cxn modelId="{29802BC3-0BB6-CD43-A6B1-54012F6ADD8A}" type="presParOf" srcId="{4D593A2A-8447-7440-B16C-9AD7920DA831}" destId="{24F275F4-3CC1-8841-BF89-511F2FE74886}" srcOrd="3" destOrd="0" presId="urn:microsoft.com/office/officeart/2005/8/layout/list1"/>
    <dgm:cxn modelId="{F5B909BA-208C-1241-9F77-72BFC6E4DAD7}" type="presParOf" srcId="{4D593A2A-8447-7440-B16C-9AD7920DA831}" destId="{8198C5FE-F7DC-EF4B-909B-203105E72FCD}" srcOrd="4" destOrd="0" presId="urn:microsoft.com/office/officeart/2005/8/layout/list1"/>
    <dgm:cxn modelId="{F066DDEB-8148-C640-9655-7567DAAA8D91}" type="presParOf" srcId="{8198C5FE-F7DC-EF4B-909B-203105E72FCD}" destId="{7F7B09F7-0D79-FD46-969F-B8B15B4A2315}" srcOrd="0" destOrd="0" presId="urn:microsoft.com/office/officeart/2005/8/layout/list1"/>
    <dgm:cxn modelId="{4D529598-0FF7-BA4D-A1B3-2BE397288492}" type="presParOf" srcId="{8198C5FE-F7DC-EF4B-909B-203105E72FCD}" destId="{1681F8E8-0BD0-D947-A152-A3A013A8B53D}" srcOrd="1" destOrd="0" presId="urn:microsoft.com/office/officeart/2005/8/layout/list1"/>
    <dgm:cxn modelId="{3B324BD5-8871-1247-ABAA-3B2CC399462A}" type="presParOf" srcId="{4D593A2A-8447-7440-B16C-9AD7920DA831}" destId="{2FCE8EB9-6996-BD4E-8EF1-F4F4CC69B0B4}" srcOrd="5" destOrd="0" presId="urn:microsoft.com/office/officeart/2005/8/layout/list1"/>
    <dgm:cxn modelId="{54BA91A6-8FFE-E140-83DE-5E78C349534D}" type="presParOf" srcId="{4D593A2A-8447-7440-B16C-9AD7920DA831}" destId="{78131727-742B-F342-9DDC-FC77DF1E0049}"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D643B7C-5C48-4C27-988B-B271794F021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88DCCD9-1263-4267-A079-D7F42E3DD3F4}">
      <dgm:prSet/>
      <dgm:spPr/>
      <dgm:t>
        <a:bodyPr/>
        <a:lstStyle/>
        <a:p>
          <a:r>
            <a:rPr lang="en-US"/>
            <a:t>Analyse visuals</a:t>
          </a:r>
        </a:p>
      </dgm:t>
    </dgm:pt>
    <dgm:pt modelId="{2EE55F25-3B64-48C3-82F2-01B75A8D34A5}" type="parTrans" cxnId="{70CB78FA-5D04-4380-AF40-9AD2041E80AA}">
      <dgm:prSet/>
      <dgm:spPr/>
      <dgm:t>
        <a:bodyPr/>
        <a:lstStyle/>
        <a:p>
          <a:endParaRPr lang="en-US"/>
        </a:p>
      </dgm:t>
    </dgm:pt>
    <dgm:pt modelId="{3331C971-40DC-4BAB-B1D2-B53B53A2FE91}" type="sibTrans" cxnId="{70CB78FA-5D04-4380-AF40-9AD2041E80AA}">
      <dgm:prSet/>
      <dgm:spPr/>
      <dgm:t>
        <a:bodyPr/>
        <a:lstStyle/>
        <a:p>
          <a:endParaRPr lang="en-US"/>
        </a:p>
      </dgm:t>
    </dgm:pt>
    <dgm:pt modelId="{5DD7B5C8-A5B7-493D-BFB9-0E4F4FF2E9ED}">
      <dgm:prSet/>
      <dgm:spPr/>
      <dgm:t>
        <a:bodyPr/>
        <a:lstStyle/>
        <a:p>
          <a:r>
            <a:rPr lang="en-US"/>
            <a:t>Don’t just describe</a:t>
          </a:r>
        </a:p>
      </dgm:t>
    </dgm:pt>
    <dgm:pt modelId="{0F61115C-D1CF-4006-844C-5F3E6AA4DFAF}" type="parTrans" cxnId="{E4526F78-6ED2-49DA-8DA2-B723CF2B7D0C}">
      <dgm:prSet/>
      <dgm:spPr/>
      <dgm:t>
        <a:bodyPr/>
        <a:lstStyle/>
        <a:p>
          <a:endParaRPr lang="en-US"/>
        </a:p>
      </dgm:t>
    </dgm:pt>
    <dgm:pt modelId="{268496CF-A515-4449-B44B-80A59BE7675D}" type="sibTrans" cxnId="{E4526F78-6ED2-49DA-8DA2-B723CF2B7D0C}">
      <dgm:prSet/>
      <dgm:spPr/>
      <dgm:t>
        <a:bodyPr/>
        <a:lstStyle/>
        <a:p>
          <a:endParaRPr lang="en-US"/>
        </a:p>
      </dgm:t>
    </dgm:pt>
    <dgm:pt modelId="{469D7D71-3A61-BF4F-BB06-429EAFAC23FB}" type="pres">
      <dgm:prSet presAssocID="{6D643B7C-5C48-4C27-988B-B271794F0215}" presName="linear" presStyleCnt="0">
        <dgm:presLayoutVars>
          <dgm:animLvl val="lvl"/>
          <dgm:resizeHandles val="exact"/>
        </dgm:presLayoutVars>
      </dgm:prSet>
      <dgm:spPr/>
    </dgm:pt>
    <dgm:pt modelId="{B6BF9E49-08FB-5449-8793-D94FEFBBD505}" type="pres">
      <dgm:prSet presAssocID="{E88DCCD9-1263-4267-A079-D7F42E3DD3F4}" presName="parentText" presStyleLbl="node1" presStyleIdx="0" presStyleCnt="2">
        <dgm:presLayoutVars>
          <dgm:chMax val="0"/>
          <dgm:bulletEnabled val="1"/>
        </dgm:presLayoutVars>
      </dgm:prSet>
      <dgm:spPr/>
    </dgm:pt>
    <dgm:pt modelId="{4634EB18-31A9-C049-A008-872A976A212E}" type="pres">
      <dgm:prSet presAssocID="{3331C971-40DC-4BAB-B1D2-B53B53A2FE91}" presName="spacer" presStyleCnt="0"/>
      <dgm:spPr/>
    </dgm:pt>
    <dgm:pt modelId="{E5AEFE02-C542-4C43-9CFB-8AE561E15EC1}" type="pres">
      <dgm:prSet presAssocID="{5DD7B5C8-A5B7-493D-BFB9-0E4F4FF2E9ED}" presName="parentText" presStyleLbl="node1" presStyleIdx="1" presStyleCnt="2">
        <dgm:presLayoutVars>
          <dgm:chMax val="0"/>
          <dgm:bulletEnabled val="1"/>
        </dgm:presLayoutVars>
      </dgm:prSet>
      <dgm:spPr/>
    </dgm:pt>
  </dgm:ptLst>
  <dgm:cxnLst>
    <dgm:cxn modelId="{8537C307-2D0A-BB44-85B6-585FC8E2A84E}" type="presOf" srcId="{5DD7B5C8-A5B7-493D-BFB9-0E4F4FF2E9ED}" destId="{E5AEFE02-C542-4C43-9CFB-8AE561E15EC1}" srcOrd="0" destOrd="0" presId="urn:microsoft.com/office/officeart/2005/8/layout/vList2"/>
    <dgm:cxn modelId="{01410B2C-8C42-1B40-B70B-AA2DF88BF8AE}" type="presOf" srcId="{6D643B7C-5C48-4C27-988B-B271794F0215}" destId="{469D7D71-3A61-BF4F-BB06-429EAFAC23FB}" srcOrd="0" destOrd="0" presId="urn:microsoft.com/office/officeart/2005/8/layout/vList2"/>
    <dgm:cxn modelId="{E4526F78-6ED2-49DA-8DA2-B723CF2B7D0C}" srcId="{6D643B7C-5C48-4C27-988B-B271794F0215}" destId="{5DD7B5C8-A5B7-493D-BFB9-0E4F4FF2E9ED}" srcOrd="1" destOrd="0" parTransId="{0F61115C-D1CF-4006-844C-5F3E6AA4DFAF}" sibTransId="{268496CF-A515-4449-B44B-80A59BE7675D}"/>
    <dgm:cxn modelId="{23D3F48F-F959-D944-97C0-279FBD201914}" type="presOf" srcId="{E88DCCD9-1263-4267-A079-D7F42E3DD3F4}" destId="{B6BF9E49-08FB-5449-8793-D94FEFBBD505}" srcOrd="0" destOrd="0" presId="urn:microsoft.com/office/officeart/2005/8/layout/vList2"/>
    <dgm:cxn modelId="{70CB78FA-5D04-4380-AF40-9AD2041E80AA}" srcId="{6D643B7C-5C48-4C27-988B-B271794F0215}" destId="{E88DCCD9-1263-4267-A079-D7F42E3DD3F4}" srcOrd="0" destOrd="0" parTransId="{2EE55F25-3B64-48C3-82F2-01B75A8D34A5}" sibTransId="{3331C971-40DC-4BAB-B1D2-B53B53A2FE91}"/>
    <dgm:cxn modelId="{2C67EAC4-30AB-D245-8461-35A809C9F2A1}" type="presParOf" srcId="{469D7D71-3A61-BF4F-BB06-429EAFAC23FB}" destId="{B6BF9E49-08FB-5449-8793-D94FEFBBD505}" srcOrd="0" destOrd="0" presId="urn:microsoft.com/office/officeart/2005/8/layout/vList2"/>
    <dgm:cxn modelId="{7AA9068F-3FB2-8A41-95B7-FB7F4D25EF94}" type="presParOf" srcId="{469D7D71-3A61-BF4F-BB06-429EAFAC23FB}" destId="{4634EB18-31A9-C049-A008-872A976A212E}" srcOrd="1" destOrd="0" presId="urn:microsoft.com/office/officeart/2005/8/layout/vList2"/>
    <dgm:cxn modelId="{5A744607-B53F-3540-9246-4BB17FFE3522}" type="presParOf" srcId="{469D7D71-3A61-BF4F-BB06-429EAFAC23FB}" destId="{E5AEFE02-C542-4C43-9CFB-8AE561E15EC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95A02B3-9524-499F-AFC0-CAB3A2C4788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5BB73E6-967F-46E6-BB97-EC79F5881948}">
      <dgm:prSet/>
      <dgm:spPr/>
      <dgm:t>
        <a:bodyPr/>
        <a:lstStyle/>
        <a:p>
          <a:r>
            <a:rPr lang="en-US"/>
            <a:t>Feedback helps you improve</a:t>
          </a:r>
        </a:p>
      </dgm:t>
    </dgm:pt>
    <dgm:pt modelId="{5F6686EC-243A-4F9A-A765-5B99C227E874}" type="parTrans" cxnId="{FC44BE9A-C3FE-4812-9C1C-001A90D12A99}">
      <dgm:prSet/>
      <dgm:spPr/>
      <dgm:t>
        <a:bodyPr/>
        <a:lstStyle/>
        <a:p>
          <a:endParaRPr lang="en-US"/>
        </a:p>
      </dgm:t>
    </dgm:pt>
    <dgm:pt modelId="{2ED1749D-48AA-4E06-AF75-A625BB2D4DA3}" type="sibTrans" cxnId="{FC44BE9A-C3FE-4812-9C1C-001A90D12A99}">
      <dgm:prSet/>
      <dgm:spPr/>
      <dgm:t>
        <a:bodyPr/>
        <a:lstStyle/>
        <a:p>
          <a:endParaRPr lang="en-US"/>
        </a:p>
      </dgm:t>
    </dgm:pt>
    <dgm:pt modelId="{1894FA96-7569-41D4-8788-E36C102D25C0}">
      <dgm:prSet/>
      <dgm:spPr/>
      <dgm:t>
        <a:bodyPr/>
        <a:lstStyle/>
        <a:p>
          <a:r>
            <a:rPr lang="en-US"/>
            <a:t>Rewrite for your own learning</a:t>
          </a:r>
        </a:p>
      </dgm:t>
    </dgm:pt>
    <dgm:pt modelId="{05378292-C9A2-4284-BB58-E25FD8CBAD92}" type="parTrans" cxnId="{D8F7846E-0BD6-4FDC-8B3D-07F21E0ABC77}">
      <dgm:prSet/>
      <dgm:spPr/>
      <dgm:t>
        <a:bodyPr/>
        <a:lstStyle/>
        <a:p>
          <a:endParaRPr lang="en-US"/>
        </a:p>
      </dgm:t>
    </dgm:pt>
    <dgm:pt modelId="{6364C758-B6B3-4BAC-B7F3-D22DAEBBB098}" type="sibTrans" cxnId="{D8F7846E-0BD6-4FDC-8B3D-07F21E0ABC77}">
      <dgm:prSet/>
      <dgm:spPr/>
      <dgm:t>
        <a:bodyPr/>
        <a:lstStyle/>
        <a:p>
          <a:endParaRPr lang="en-US"/>
        </a:p>
      </dgm:t>
    </dgm:pt>
    <dgm:pt modelId="{D229123D-5B05-0243-A836-0FA475B0872E}" type="pres">
      <dgm:prSet presAssocID="{A95A02B3-9524-499F-AFC0-CAB3A2C4788E}" presName="linear" presStyleCnt="0">
        <dgm:presLayoutVars>
          <dgm:animLvl val="lvl"/>
          <dgm:resizeHandles val="exact"/>
        </dgm:presLayoutVars>
      </dgm:prSet>
      <dgm:spPr/>
    </dgm:pt>
    <dgm:pt modelId="{922D745C-B85C-5A46-9C6A-951E21008316}" type="pres">
      <dgm:prSet presAssocID="{35BB73E6-967F-46E6-BB97-EC79F5881948}" presName="parentText" presStyleLbl="node1" presStyleIdx="0" presStyleCnt="2">
        <dgm:presLayoutVars>
          <dgm:chMax val="0"/>
          <dgm:bulletEnabled val="1"/>
        </dgm:presLayoutVars>
      </dgm:prSet>
      <dgm:spPr/>
    </dgm:pt>
    <dgm:pt modelId="{3861425F-6F40-4D4C-8A06-67164CC65DB1}" type="pres">
      <dgm:prSet presAssocID="{2ED1749D-48AA-4E06-AF75-A625BB2D4DA3}" presName="spacer" presStyleCnt="0"/>
      <dgm:spPr/>
    </dgm:pt>
    <dgm:pt modelId="{D61B7D29-EA30-9C4D-AE9D-5DB46284FC27}" type="pres">
      <dgm:prSet presAssocID="{1894FA96-7569-41D4-8788-E36C102D25C0}" presName="parentText" presStyleLbl="node1" presStyleIdx="1" presStyleCnt="2">
        <dgm:presLayoutVars>
          <dgm:chMax val="0"/>
          <dgm:bulletEnabled val="1"/>
        </dgm:presLayoutVars>
      </dgm:prSet>
      <dgm:spPr/>
    </dgm:pt>
  </dgm:ptLst>
  <dgm:cxnLst>
    <dgm:cxn modelId="{F868C240-DD34-1B42-A01E-EAB300CBA31B}" type="presOf" srcId="{A95A02B3-9524-499F-AFC0-CAB3A2C4788E}" destId="{D229123D-5B05-0243-A836-0FA475B0872E}" srcOrd="0" destOrd="0" presId="urn:microsoft.com/office/officeart/2005/8/layout/vList2"/>
    <dgm:cxn modelId="{D8F7846E-0BD6-4FDC-8B3D-07F21E0ABC77}" srcId="{A95A02B3-9524-499F-AFC0-CAB3A2C4788E}" destId="{1894FA96-7569-41D4-8788-E36C102D25C0}" srcOrd="1" destOrd="0" parTransId="{05378292-C9A2-4284-BB58-E25FD8CBAD92}" sibTransId="{6364C758-B6B3-4BAC-B7F3-D22DAEBBB098}"/>
    <dgm:cxn modelId="{BFDA6C7D-B593-1649-91EF-ECC3910D522E}" type="presOf" srcId="{35BB73E6-967F-46E6-BB97-EC79F5881948}" destId="{922D745C-B85C-5A46-9C6A-951E21008316}" srcOrd="0" destOrd="0" presId="urn:microsoft.com/office/officeart/2005/8/layout/vList2"/>
    <dgm:cxn modelId="{B366FE8D-F05D-A74D-AEEB-9A10F8B7E851}" type="presOf" srcId="{1894FA96-7569-41D4-8788-E36C102D25C0}" destId="{D61B7D29-EA30-9C4D-AE9D-5DB46284FC27}" srcOrd="0" destOrd="0" presId="urn:microsoft.com/office/officeart/2005/8/layout/vList2"/>
    <dgm:cxn modelId="{FC44BE9A-C3FE-4812-9C1C-001A90D12A99}" srcId="{A95A02B3-9524-499F-AFC0-CAB3A2C4788E}" destId="{35BB73E6-967F-46E6-BB97-EC79F5881948}" srcOrd="0" destOrd="0" parTransId="{5F6686EC-243A-4F9A-A765-5B99C227E874}" sibTransId="{2ED1749D-48AA-4E06-AF75-A625BB2D4DA3}"/>
    <dgm:cxn modelId="{645178C6-7997-7249-BDA2-3A2E712C66B7}" type="presParOf" srcId="{D229123D-5B05-0243-A836-0FA475B0872E}" destId="{922D745C-B85C-5A46-9C6A-951E21008316}" srcOrd="0" destOrd="0" presId="urn:microsoft.com/office/officeart/2005/8/layout/vList2"/>
    <dgm:cxn modelId="{12D8E581-677B-4848-A28D-4BA5CD4D1759}" type="presParOf" srcId="{D229123D-5B05-0243-A836-0FA475B0872E}" destId="{3861425F-6F40-4D4C-8A06-67164CC65DB1}" srcOrd="1" destOrd="0" presId="urn:microsoft.com/office/officeart/2005/8/layout/vList2"/>
    <dgm:cxn modelId="{E466CA74-A1C4-EE4B-A324-D7F4F7DF9E32}" type="presParOf" srcId="{D229123D-5B05-0243-A836-0FA475B0872E}" destId="{D61B7D29-EA30-9C4D-AE9D-5DB46284FC2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C1BFCFB-1262-4ED3-86F0-5B6456DC668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C8A50D1-82CF-4D9C-B50E-F64C0C1D2412}">
      <dgm:prSet/>
      <dgm:spPr/>
      <dgm:t>
        <a:bodyPr/>
        <a:lstStyle/>
        <a:p>
          <a:r>
            <a:rPr lang="en-US"/>
            <a:t>Learning is layered</a:t>
          </a:r>
        </a:p>
      </dgm:t>
    </dgm:pt>
    <dgm:pt modelId="{9F93DA78-864A-422B-89B0-C521F4161011}" type="parTrans" cxnId="{18968475-E33B-411C-A718-89AC336C5B9F}">
      <dgm:prSet/>
      <dgm:spPr/>
      <dgm:t>
        <a:bodyPr/>
        <a:lstStyle/>
        <a:p>
          <a:endParaRPr lang="en-US"/>
        </a:p>
      </dgm:t>
    </dgm:pt>
    <dgm:pt modelId="{80A7F89B-8EC8-4525-89F4-696AC2EEAEAF}" type="sibTrans" cxnId="{18968475-E33B-411C-A718-89AC336C5B9F}">
      <dgm:prSet/>
      <dgm:spPr/>
      <dgm:t>
        <a:bodyPr/>
        <a:lstStyle/>
        <a:p>
          <a:endParaRPr lang="en-US"/>
        </a:p>
      </dgm:t>
    </dgm:pt>
    <dgm:pt modelId="{56C40BC4-3580-438A-8B6F-7157501DEA8C}">
      <dgm:prSet/>
      <dgm:spPr/>
      <dgm:t>
        <a:bodyPr/>
        <a:lstStyle/>
        <a:p>
          <a:r>
            <a:rPr lang="en-US"/>
            <a:t>Each assignment adds another layer</a:t>
          </a:r>
        </a:p>
      </dgm:t>
    </dgm:pt>
    <dgm:pt modelId="{D3A5F3C8-480A-40EB-8EE4-AEBA4517C66C}" type="parTrans" cxnId="{329ABA5C-12A7-4297-8B71-BAF36AAC6CA6}">
      <dgm:prSet/>
      <dgm:spPr/>
      <dgm:t>
        <a:bodyPr/>
        <a:lstStyle/>
        <a:p>
          <a:endParaRPr lang="en-US"/>
        </a:p>
      </dgm:t>
    </dgm:pt>
    <dgm:pt modelId="{9D81A608-D27E-4DF8-8AA9-D61FA24064BC}" type="sibTrans" cxnId="{329ABA5C-12A7-4297-8B71-BAF36AAC6CA6}">
      <dgm:prSet/>
      <dgm:spPr/>
      <dgm:t>
        <a:bodyPr/>
        <a:lstStyle/>
        <a:p>
          <a:endParaRPr lang="en-US"/>
        </a:p>
      </dgm:t>
    </dgm:pt>
    <dgm:pt modelId="{B48E9292-CA6E-9942-AC02-227C63A5FCCA}" type="pres">
      <dgm:prSet presAssocID="{0C1BFCFB-1262-4ED3-86F0-5B6456DC6682}" presName="linear" presStyleCnt="0">
        <dgm:presLayoutVars>
          <dgm:animLvl val="lvl"/>
          <dgm:resizeHandles val="exact"/>
        </dgm:presLayoutVars>
      </dgm:prSet>
      <dgm:spPr/>
    </dgm:pt>
    <dgm:pt modelId="{77A38F49-8753-E341-832F-C3FD46FD4F47}" type="pres">
      <dgm:prSet presAssocID="{AC8A50D1-82CF-4D9C-B50E-F64C0C1D2412}" presName="parentText" presStyleLbl="node1" presStyleIdx="0" presStyleCnt="2">
        <dgm:presLayoutVars>
          <dgm:chMax val="0"/>
          <dgm:bulletEnabled val="1"/>
        </dgm:presLayoutVars>
      </dgm:prSet>
      <dgm:spPr/>
    </dgm:pt>
    <dgm:pt modelId="{3A24FD37-37FD-9942-B9A8-A1E07D2A18E4}" type="pres">
      <dgm:prSet presAssocID="{80A7F89B-8EC8-4525-89F4-696AC2EEAEAF}" presName="spacer" presStyleCnt="0"/>
      <dgm:spPr/>
    </dgm:pt>
    <dgm:pt modelId="{1BDC0651-3EEF-FE4B-BB9C-CA3150E80C38}" type="pres">
      <dgm:prSet presAssocID="{56C40BC4-3580-438A-8B6F-7157501DEA8C}" presName="parentText" presStyleLbl="node1" presStyleIdx="1" presStyleCnt="2">
        <dgm:presLayoutVars>
          <dgm:chMax val="0"/>
          <dgm:bulletEnabled val="1"/>
        </dgm:presLayoutVars>
      </dgm:prSet>
      <dgm:spPr/>
    </dgm:pt>
  </dgm:ptLst>
  <dgm:cxnLst>
    <dgm:cxn modelId="{01AC6410-A2BE-5247-A1D2-7B641D4D3337}" type="presOf" srcId="{56C40BC4-3580-438A-8B6F-7157501DEA8C}" destId="{1BDC0651-3EEF-FE4B-BB9C-CA3150E80C38}" srcOrd="0" destOrd="0" presId="urn:microsoft.com/office/officeart/2005/8/layout/vList2"/>
    <dgm:cxn modelId="{329ABA5C-12A7-4297-8B71-BAF36AAC6CA6}" srcId="{0C1BFCFB-1262-4ED3-86F0-5B6456DC6682}" destId="{56C40BC4-3580-438A-8B6F-7157501DEA8C}" srcOrd="1" destOrd="0" parTransId="{D3A5F3C8-480A-40EB-8EE4-AEBA4517C66C}" sibTransId="{9D81A608-D27E-4DF8-8AA9-D61FA24064BC}"/>
    <dgm:cxn modelId="{18968475-E33B-411C-A718-89AC336C5B9F}" srcId="{0C1BFCFB-1262-4ED3-86F0-5B6456DC6682}" destId="{AC8A50D1-82CF-4D9C-B50E-F64C0C1D2412}" srcOrd="0" destOrd="0" parTransId="{9F93DA78-864A-422B-89B0-C521F4161011}" sibTransId="{80A7F89B-8EC8-4525-89F4-696AC2EEAEAF}"/>
    <dgm:cxn modelId="{58FB08A1-BC33-184B-9DC3-8388348580C1}" type="presOf" srcId="{0C1BFCFB-1262-4ED3-86F0-5B6456DC6682}" destId="{B48E9292-CA6E-9942-AC02-227C63A5FCCA}" srcOrd="0" destOrd="0" presId="urn:microsoft.com/office/officeart/2005/8/layout/vList2"/>
    <dgm:cxn modelId="{6CDF49B9-9863-DE4A-9E1C-15518FC5207C}" type="presOf" srcId="{AC8A50D1-82CF-4D9C-B50E-F64C0C1D2412}" destId="{77A38F49-8753-E341-832F-C3FD46FD4F47}" srcOrd="0" destOrd="0" presId="urn:microsoft.com/office/officeart/2005/8/layout/vList2"/>
    <dgm:cxn modelId="{A03DF47D-FD5F-F144-856F-EFC1D3D84613}" type="presParOf" srcId="{B48E9292-CA6E-9942-AC02-227C63A5FCCA}" destId="{77A38F49-8753-E341-832F-C3FD46FD4F47}" srcOrd="0" destOrd="0" presId="urn:microsoft.com/office/officeart/2005/8/layout/vList2"/>
    <dgm:cxn modelId="{06053125-6C6D-A94C-AE4D-1D2D110C58DA}" type="presParOf" srcId="{B48E9292-CA6E-9942-AC02-227C63A5FCCA}" destId="{3A24FD37-37FD-9942-B9A8-A1E07D2A18E4}" srcOrd="1" destOrd="0" presId="urn:microsoft.com/office/officeart/2005/8/layout/vList2"/>
    <dgm:cxn modelId="{6F6C5C39-1CD2-EC40-AEA4-985B1A417AA6}" type="presParOf" srcId="{B48E9292-CA6E-9942-AC02-227C63A5FCCA}" destId="{1BDC0651-3EEF-FE4B-BB9C-CA3150E80C3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9BA3B-CD6F-A045-ACE9-B4AB4F1A9F22}">
      <dsp:nvSpPr>
        <dsp:cNvPr id="0" name=""/>
        <dsp:cNvSpPr/>
      </dsp:nvSpPr>
      <dsp:spPr>
        <a:xfrm>
          <a:off x="1645920" y="1414"/>
          <a:ext cx="6583680" cy="14497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742" tIns="368230" rIns="127742" bIns="368230" numCol="1" spcCol="1270" anchor="ctr" anchorCtr="0">
          <a:noAutofit/>
        </a:bodyPr>
        <a:lstStyle/>
        <a:p>
          <a:pPr marL="0" lvl="0" indent="0" algn="l" defTabSz="1066800">
            <a:lnSpc>
              <a:spcPct val="90000"/>
            </a:lnSpc>
            <a:spcBef>
              <a:spcPct val="0"/>
            </a:spcBef>
            <a:spcAft>
              <a:spcPct val="35000"/>
            </a:spcAft>
            <a:buNone/>
          </a:pPr>
          <a:r>
            <a:rPr lang="en-US" sz="2400" kern="1200"/>
            <a:t>Notice what worked</a:t>
          </a:r>
        </a:p>
      </dsp:txBody>
      <dsp:txXfrm>
        <a:off x="1645920" y="1414"/>
        <a:ext cx="6583680" cy="1449722"/>
      </dsp:txXfrm>
    </dsp:sp>
    <dsp:sp modelId="{418E8CE2-327B-4847-A787-A3C6B91D0BE4}">
      <dsp:nvSpPr>
        <dsp:cNvPr id="0" name=""/>
        <dsp:cNvSpPr/>
      </dsp:nvSpPr>
      <dsp:spPr>
        <a:xfrm>
          <a:off x="0" y="1414"/>
          <a:ext cx="1645920" cy="1449722"/>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097" tIns="143200" rIns="87097" bIns="143200" numCol="1" spcCol="1270" anchor="ctr" anchorCtr="0">
          <a:noAutofit/>
        </a:bodyPr>
        <a:lstStyle/>
        <a:p>
          <a:pPr marL="0" lvl="0" indent="0" algn="ctr" defTabSz="1244600">
            <a:lnSpc>
              <a:spcPct val="90000"/>
            </a:lnSpc>
            <a:spcBef>
              <a:spcPct val="0"/>
            </a:spcBef>
            <a:spcAft>
              <a:spcPct val="35000"/>
            </a:spcAft>
            <a:buNone/>
          </a:pPr>
          <a:r>
            <a:rPr lang="en-US" sz="2800" kern="1200"/>
            <a:t>Notice</a:t>
          </a:r>
        </a:p>
      </dsp:txBody>
      <dsp:txXfrm>
        <a:off x="0" y="1414"/>
        <a:ext cx="1645920" cy="1449722"/>
      </dsp:txXfrm>
    </dsp:sp>
    <dsp:sp modelId="{4D2B5981-5D8D-724C-9DCB-E0D004175438}">
      <dsp:nvSpPr>
        <dsp:cNvPr id="0" name=""/>
        <dsp:cNvSpPr/>
      </dsp:nvSpPr>
      <dsp:spPr>
        <a:xfrm>
          <a:off x="1645920" y="1538120"/>
          <a:ext cx="6583680" cy="14497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742" tIns="368230" rIns="127742" bIns="368230" numCol="1" spcCol="1270" anchor="ctr" anchorCtr="0">
          <a:noAutofit/>
        </a:bodyPr>
        <a:lstStyle/>
        <a:p>
          <a:pPr marL="0" lvl="0" indent="0" algn="l" defTabSz="1066800">
            <a:lnSpc>
              <a:spcPct val="90000"/>
            </a:lnSpc>
            <a:spcBef>
              <a:spcPct val="0"/>
            </a:spcBef>
            <a:spcAft>
              <a:spcPct val="35000"/>
            </a:spcAft>
            <a:buNone/>
          </a:pPr>
          <a:r>
            <a:rPr lang="en-US" sz="2400" kern="1200"/>
            <a:t>Learn from mistakes</a:t>
          </a:r>
        </a:p>
      </dsp:txBody>
      <dsp:txXfrm>
        <a:off x="1645920" y="1538120"/>
        <a:ext cx="6583680" cy="1449722"/>
      </dsp:txXfrm>
    </dsp:sp>
    <dsp:sp modelId="{A6E6A6AD-229A-DD44-BE67-62B5E134786E}">
      <dsp:nvSpPr>
        <dsp:cNvPr id="0" name=""/>
        <dsp:cNvSpPr/>
      </dsp:nvSpPr>
      <dsp:spPr>
        <a:xfrm>
          <a:off x="0" y="1538120"/>
          <a:ext cx="1645920" cy="1449722"/>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097" tIns="143200" rIns="87097" bIns="143200" numCol="1" spcCol="1270" anchor="ctr" anchorCtr="0">
          <a:noAutofit/>
        </a:bodyPr>
        <a:lstStyle/>
        <a:p>
          <a:pPr marL="0" lvl="0" indent="0" algn="ctr" defTabSz="1244600">
            <a:lnSpc>
              <a:spcPct val="90000"/>
            </a:lnSpc>
            <a:spcBef>
              <a:spcPct val="0"/>
            </a:spcBef>
            <a:spcAft>
              <a:spcPct val="35000"/>
            </a:spcAft>
            <a:buNone/>
          </a:pPr>
          <a:r>
            <a:rPr lang="en-US" sz="2800" kern="1200"/>
            <a:t>Learn</a:t>
          </a:r>
        </a:p>
      </dsp:txBody>
      <dsp:txXfrm>
        <a:off x="0" y="1538120"/>
        <a:ext cx="1645920" cy="1449722"/>
      </dsp:txXfrm>
    </dsp:sp>
    <dsp:sp modelId="{AFADF0CA-8520-154B-89A0-4438E90C8E20}">
      <dsp:nvSpPr>
        <dsp:cNvPr id="0" name=""/>
        <dsp:cNvSpPr/>
      </dsp:nvSpPr>
      <dsp:spPr>
        <a:xfrm>
          <a:off x="1645920" y="3074826"/>
          <a:ext cx="6583680" cy="1449722"/>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742" tIns="368230" rIns="127742" bIns="368230" numCol="1" spcCol="1270" anchor="ctr" anchorCtr="0">
          <a:noAutofit/>
        </a:bodyPr>
        <a:lstStyle/>
        <a:p>
          <a:pPr marL="0" lvl="0" indent="0" algn="l" defTabSz="1066800">
            <a:lnSpc>
              <a:spcPct val="90000"/>
            </a:lnSpc>
            <a:spcBef>
              <a:spcPct val="0"/>
            </a:spcBef>
            <a:spcAft>
              <a:spcPct val="35000"/>
            </a:spcAft>
            <a:buNone/>
          </a:pPr>
          <a:r>
            <a:rPr lang="en-US" sz="2400" kern="1200"/>
            <a:t>Apply this next time</a:t>
          </a:r>
        </a:p>
      </dsp:txBody>
      <dsp:txXfrm>
        <a:off x="1645920" y="3074826"/>
        <a:ext cx="6583680" cy="1449722"/>
      </dsp:txXfrm>
    </dsp:sp>
    <dsp:sp modelId="{02D47971-7DB5-974A-B810-E919EB2CE41D}">
      <dsp:nvSpPr>
        <dsp:cNvPr id="0" name=""/>
        <dsp:cNvSpPr/>
      </dsp:nvSpPr>
      <dsp:spPr>
        <a:xfrm>
          <a:off x="0" y="3074826"/>
          <a:ext cx="1645920" cy="1449722"/>
        </a:xfrm>
        <a:prstGeom prst="re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097" tIns="143200" rIns="87097" bIns="143200" numCol="1" spcCol="1270" anchor="ctr" anchorCtr="0">
          <a:noAutofit/>
        </a:bodyPr>
        <a:lstStyle/>
        <a:p>
          <a:pPr marL="0" lvl="0" indent="0" algn="ctr" defTabSz="1244600">
            <a:lnSpc>
              <a:spcPct val="90000"/>
            </a:lnSpc>
            <a:spcBef>
              <a:spcPct val="0"/>
            </a:spcBef>
            <a:spcAft>
              <a:spcPct val="35000"/>
            </a:spcAft>
            <a:buNone/>
          </a:pPr>
          <a:r>
            <a:rPr lang="en-US" sz="2800" kern="1200"/>
            <a:t>Apply</a:t>
          </a:r>
        </a:p>
      </dsp:txBody>
      <dsp:txXfrm>
        <a:off x="0" y="3074826"/>
        <a:ext cx="1645920" cy="14497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5F0B3-0A4E-E14D-B90A-DF6C5161D266}">
      <dsp:nvSpPr>
        <dsp:cNvPr id="0" name=""/>
        <dsp:cNvSpPr/>
      </dsp:nvSpPr>
      <dsp:spPr>
        <a:xfrm>
          <a:off x="0" y="748400"/>
          <a:ext cx="5000124" cy="1909439"/>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Interest improves engagement</a:t>
          </a:r>
        </a:p>
      </dsp:txBody>
      <dsp:txXfrm>
        <a:off x="93211" y="841611"/>
        <a:ext cx="4813702" cy="1723017"/>
      </dsp:txXfrm>
    </dsp:sp>
    <dsp:sp modelId="{6BAF7F89-A644-0141-96AC-EF89CE83DA7C}">
      <dsp:nvSpPr>
        <dsp:cNvPr id="0" name=""/>
        <dsp:cNvSpPr/>
      </dsp:nvSpPr>
      <dsp:spPr>
        <a:xfrm>
          <a:off x="0" y="2796080"/>
          <a:ext cx="5000124" cy="1909439"/>
        </a:xfrm>
        <a:prstGeom prst="roundRect">
          <a:avLst/>
        </a:prstGeom>
        <a:gradFill rotWithShape="0">
          <a:gsLst>
            <a:gs pos="0">
              <a:schemeClr val="accent2">
                <a:hueOff val="4681520"/>
                <a:satOff val="-5839"/>
                <a:lumOff val="1373"/>
                <a:alphaOff val="0"/>
                <a:tint val="100000"/>
                <a:shade val="100000"/>
                <a:satMod val="130000"/>
              </a:schemeClr>
            </a:gs>
            <a:gs pos="100000">
              <a:schemeClr val="accent2">
                <a:hueOff val="4681520"/>
                <a:satOff val="-5839"/>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Engagement improves thinking</a:t>
          </a:r>
        </a:p>
      </dsp:txBody>
      <dsp:txXfrm>
        <a:off x="93211" y="2889291"/>
        <a:ext cx="4813702" cy="17230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302F9-D617-5242-B97F-1F8DE25C0641}">
      <dsp:nvSpPr>
        <dsp:cNvPr id="0" name=""/>
        <dsp:cNvSpPr/>
      </dsp:nvSpPr>
      <dsp:spPr>
        <a:xfrm>
          <a:off x="0" y="748400"/>
          <a:ext cx="5000124" cy="1909439"/>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Your practice is central</a:t>
          </a:r>
        </a:p>
      </dsp:txBody>
      <dsp:txXfrm>
        <a:off x="93211" y="841611"/>
        <a:ext cx="4813702" cy="1723017"/>
      </dsp:txXfrm>
    </dsp:sp>
    <dsp:sp modelId="{9ED8177B-40AB-364F-BB93-BB26477E1B84}">
      <dsp:nvSpPr>
        <dsp:cNvPr id="0" name=""/>
        <dsp:cNvSpPr/>
      </dsp:nvSpPr>
      <dsp:spPr>
        <a:xfrm>
          <a:off x="0" y="2796080"/>
          <a:ext cx="5000124" cy="1909439"/>
        </a:xfrm>
        <a:prstGeom prst="roundRect">
          <a:avLst/>
        </a:prstGeom>
        <a:gradFill rotWithShape="0">
          <a:gsLst>
            <a:gs pos="0">
              <a:schemeClr val="accent2">
                <a:hueOff val="4681520"/>
                <a:satOff val="-5839"/>
                <a:lumOff val="1373"/>
                <a:alphaOff val="0"/>
                <a:tint val="100000"/>
                <a:shade val="100000"/>
                <a:satMod val="130000"/>
              </a:schemeClr>
            </a:gs>
            <a:gs pos="100000">
              <a:schemeClr val="accent2">
                <a:hueOff val="4681520"/>
                <a:satOff val="-5839"/>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Research helps explain your work</a:t>
          </a:r>
        </a:p>
      </dsp:txBody>
      <dsp:txXfrm>
        <a:off x="93211" y="2889291"/>
        <a:ext cx="4813702" cy="17230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559C92-0267-E741-9178-A79EF8550ED0}">
      <dsp:nvSpPr>
        <dsp:cNvPr id="0" name=""/>
        <dsp:cNvSpPr/>
      </dsp:nvSpPr>
      <dsp:spPr>
        <a:xfrm>
          <a:off x="0" y="30070"/>
          <a:ext cx="5000124" cy="2629209"/>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US" sz="4700" kern="1200"/>
            <a:t>Theory supports practice</a:t>
          </a:r>
        </a:p>
      </dsp:txBody>
      <dsp:txXfrm>
        <a:off x="128347" y="158417"/>
        <a:ext cx="4743430" cy="2372515"/>
      </dsp:txXfrm>
    </dsp:sp>
    <dsp:sp modelId="{22FD0397-7259-8F4E-B365-E5942F1E93E8}">
      <dsp:nvSpPr>
        <dsp:cNvPr id="0" name=""/>
        <dsp:cNvSpPr/>
      </dsp:nvSpPr>
      <dsp:spPr>
        <a:xfrm>
          <a:off x="0" y="2794640"/>
          <a:ext cx="5000124" cy="2629209"/>
        </a:xfrm>
        <a:prstGeom prst="roundRect">
          <a:avLst/>
        </a:prstGeom>
        <a:gradFill rotWithShape="0">
          <a:gsLst>
            <a:gs pos="0">
              <a:schemeClr val="accent2">
                <a:hueOff val="4681520"/>
                <a:satOff val="-5839"/>
                <a:lumOff val="1373"/>
                <a:alphaOff val="0"/>
                <a:tint val="100000"/>
                <a:shade val="100000"/>
                <a:satMod val="130000"/>
              </a:schemeClr>
            </a:gs>
            <a:gs pos="100000">
              <a:schemeClr val="accent2">
                <a:hueOff val="4681520"/>
                <a:satOff val="-5839"/>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US" sz="4700" kern="1200"/>
            <a:t>Writing articulates thinking</a:t>
          </a:r>
        </a:p>
      </dsp:txBody>
      <dsp:txXfrm>
        <a:off x="128347" y="2922987"/>
        <a:ext cx="4743430" cy="23725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6A9FA-F27C-1A48-B82E-2569402C0A7B}">
      <dsp:nvSpPr>
        <dsp:cNvPr id="0" name=""/>
        <dsp:cNvSpPr/>
      </dsp:nvSpPr>
      <dsp:spPr>
        <a:xfrm>
          <a:off x="0" y="47659"/>
          <a:ext cx="5000124" cy="2585700"/>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Skills build over time</a:t>
          </a:r>
        </a:p>
      </dsp:txBody>
      <dsp:txXfrm>
        <a:off x="126223" y="173882"/>
        <a:ext cx="4747678" cy="2333254"/>
      </dsp:txXfrm>
    </dsp:sp>
    <dsp:sp modelId="{CFC5421A-2661-5146-AC7E-CCF421BC0D09}">
      <dsp:nvSpPr>
        <dsp:cNvPr id="0" name=""/>
        <dsp:cNvSpPr/>
      </dsp:nvSpPr>
      <dsp:spPr>
        <a:xfrm>
          <a:off x="0" y="2820559"/>
          <a:ext cx="5000124" cy="2585700"/>
        </a:xfrm>
        <a:prstGeom prst="roundRect">
          <a:avLst/>
        </a:prstGeom>
        <a:gradFill rotWithShape="0">
          <a:gsLst>
            <a:gs pos="0">
              <a:schemeClr val="accent2">
                <a:hueOff val="4681520"/>
                <a:satOff val="-5839"/>
                <a:lumOff val="1373"/>
                <a:alphaOff val="0"/>
                <a:tint val="100000"/>
                <a:shade val="100000"/>
                <a:satMod val="130000"/>
              </a:schemeClr>
            </a:gs>
            <a:gs pos="100000">
              <a:schemeClr val="accent2">
                <a:hueOff val="4681520"/>
                <a:satOff val="-5839"/>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Nothing is wasted</a:t>
          </a:r>
        </a:p>
      </dsp:txBody>
      <dsp:txXfrm>
        <a:off x="126223" y="2946782"/>
        <a:ext cx="4747678" cy="23332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78C0D-52E0-E243-BFF0-CE6B2394F51C}">
      <dsp:nvSpPr>
        <dsp:cNvPr id="0" name=""/>
        <dsp:cNvSpPr/>
      </dsp:nvSpPr>
      <dsp:spPr>
        <a:xfrm>
          <a:off x="0" y="939514"/>
          <a:ext cx="5000124" cy="1103310"/>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a:t>Research skills</a:t>
          </a:r>
        </a:p>
      </dsp:txBody>
      <dsp:txXfrm>
        <a:off x="53859" y="993373"/>
        <a:ext cx="4892406" cy="995592"/>
      </dsp:txXfrm>
    </dsp:sp>
    <dsp:sp modelId="{CB4D3D0A-AC83-174D-B453-AC3ABBE60FFD}">
      <dsp:nvSpPr>
        <dsp:cNvPr id="0" name=""/>
        <dsp:cNvSpPr/>
      </dsp:nvSpPr>
      <dsp:spPr>
        <a:xfrm>
          <a:off x="0" y="2175304"/>
          <a:ext cx="5000124" cy="1103310"/>
        </a:xfrm>
        <a:prstGeom prst="roundRect">
          <a:avLst/>
        </a:prstGeom>
        <a:gradFill rotWithShape="0">
          <a:gsLst>
            <a:gs pos="0">
              <a:schemeClr val="accent2">
                <a:hueOff val="2340760"/>
                <a:satOff val="-2919"/>
                <a:lumOff val="686"/>
                <a:alphaOff val="0"/>
                <a:tint val="100000"/>
                <a:shade val="100000"/>
                <a:satMod val="130000"/>
              </a:schemeClr>
            </a:gs>
            <a:gs pos="100000">
              <a:schemeClr val="accent2">
                <a:hueOff val="2340760"/>
                <a:satOff val="-2919"/>
                <a:lumOff val="68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a:t>Writing skills</a:t>
          </a:r>
        </a:p>
      </dsp:txBody>
      <dsp:txXfrm>
        <a:off x="53859" y="2229163"/>
        <a:ext cx="4892406" cy="995592"/>
      </dsp:txXfrm>
    </dsp:sp>
    <dsp:sp modelId="{36A91A65-B79B-2244-B8D7-8291D5A201E2}">
      <dsp:nvSpPr>
        <dsp:cNvPr id="0" name=""/>
        <dsp:cNvSpPr/>
      </dsp:nvSpPr>
      <dsp:spPr>
        <a:xfrm>
          <a:off x="0" y="3411095"/>
          <a:ext cx="5000124" cy="1103310"/>
        </a:xfrm>
        <a:prstGeom prst="roundRect">
          <a:avLst/>
        </a:prstGeom>
        <a:gradFill rotWithShape="0">
          <a:gsLst>
            <a:gs pos="0">
              <a:schemeClr val="accent2">
                <a:hueOff val="4681520"/>
                <a:satOff val="-5839"/>
                <a:lumOff val="1373"/>
                <a:alphaOff val="0"/>
                <a:tint val="100000"/>
                <a:shade val="100000"/>
                <a:satMod val="130000"/>
              </a:schemeClr>
            </a:gs>
            <a:gs pos="100000">
              <a:schemeClr val="accent2">
                <a:hueOff val="4681520"/>
                <a:satOff val="-5839"/>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a:t>Subject knowledge</a:t>
          </a:r>
        </a:p>
      </dsp:txBody>
      <dsp:txXfrm>
        <a:off x="53859" y="3464954"/>
        <a:ext cx="4892406" cy="9955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425ED5-0FC6-A94C-A06D-F4C6B76A975B}">
      <dsp:nvSpPr>
        <dsp:cNvPr id="0" name=""/>
        <dsp:cNvSpPr/>
      </dsp:nvSpPr>
      <dsp:spPr>
        <a:xfrm>
          <a:off x="0" y="47659"/>
          <a:ext cx="5000124" cy="2585700"/>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Show what you know</a:t>
          </a:r>
        </a:p>
      </dsp:txBody>
      <dsp:txXfrm>
        <a:off x="126223" y="173882"/>
        <a:ext cx="4747678" cy="2333254"/>
      </dsp:txXfrm>
    </dsp:sp>
    <dsp:sp modelId="{111A95A2-C3A2-784C-BA0C-C28CA53D7FAE}">
      <dsp:nvSpPr>
        <dsp:cNvPr id="0" name=""/>
        <dsp:cNvSpPr/>
      </dsp:nvSpPr>
      <dsp:spPr>
        <a:xfrm>
          <a:off x="0" y="2820559"/>
          <a:ext cx="5000124" cy="2585700"/>
        </a:xfrm>
        <a:prstGeom prst="roundRect">
          <a:avLst/>
        </a:prstGeom>
        <a:gradFill rotWithShape="0">
          <a:gsLst>
            <a:gs pos="0">
              <a:schemeClr val="accent2">
                <a:hueOff val="4681520"/>
                <a:satOff val="-5839"/>
                <a:lumOff val="1373"/>
                <a:alphaOff val="0"/>
                <a:tint val="100000"/>
                <a:shade val="100000"/>
                <a:satMod val="130000"/>
              </a:schemeClr>
            </a:gs>
            <a:gs pos="100000">
              <a:schemeClr val="accent2">
                <a:hueOff val="4681520"/>
                <a:satOff val="-5839"/>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Explain why it matters</a:t>
          </a:r>
        </a:p>
      </dsp:txBody>
      <dsp:txXfrm>
        <a:off x="126223" y="2946782"/>
        <a:ext cx="4747678" cy="233325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98D88-6520-43EB-9EFC-FB22A0422368}">
      <dsp:nvSpPr>
        <dsp:cNvPr id="0" name=""/>
        <dsp:cNvSpPr/>
      </dsp:nvSpPr>
      <dsp:spPr>
        <a:xfrm>
          <a:off x="884935" y="296402"/>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CE431F-467E-4B4D-9866-C75E9B4252B7}">
      <dsp:nvSpPr>
        <dsp:cNvPr id="0" name=""/>
        <dsp:cNvSpPr/>
      </dsp:nvSpPr>
      <dsp:spPr>
        <a:xfrm>
          <a:off x="1352935" y="764402"/>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594CD1-E52C-4CBE-BBAB-A43FCA49F375}">
      <dsp:nvSpPr>
        <dsp:cNvPr id="0" name=""/>
        <dsp:cNvSpPr/>
      </dsp:nvSpPr>
      <dsp:spPr>
        <a:xfrm>
          <a:off x="182935"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Yes – really</a:t>
          </a:r>
        </a:p>
      </dsp:txBody>
      <dsp:txXfrm>
        <a:off x="182935" y="3176402"/>
        <a:ext cx="3600000" cy="720000"/>
      </dsp:txXfrm>
    </dsp:sp>
    <dsp:sp modelId="{EEFC765C-57A7-4B04-B6F6-AA7A0C15D641}">
      <dsp:nvSpPr>
        <dsp:cNvPr id="0" name=""/>
        <dsp:cNvSpPr/>
      </dsp:nvSpPr>
      <dsp:spPr>
        <a:xfrm>
          <a:off x="5114935" y="296402"/>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720461-60CC-472D-9880-F0EC2BD1F9C5}">
      <dsp:nvSpPr>
        <dsp:cNvPr id="0" name=""/>
        <dsp:cNvSpPr/>
      </dsp:nvSpPr>
      <dsp:spPr>
        <a:xfrm>
          <a:off x="5582935" y="764402"/>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2DD41CB-E4EA-4E95-A22D-3E1F5A27150F}">
      <dsp:nvSpPr>
        <dsp:cNvPr id="0" name=""/>
        <dsp:cNvSpPr/>
      </dsp:nvSpPr>
      <dsp:spPr>
        <a:xfrm>
          <a:off x="4412935"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It strengthens your work</a:t>
          </a:r>
        </a:p>
      </dsp:txBody>
      <dsp:txXfrm>
        <a:off x="4412935" y="3176402"/>
        <a:ext cx="360000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C6E83-E13F-C346-9B5A-6C1931B4443E}">
      <dsp:nvSpPr>
        <dsp:cNvPr id="0" name=""/>
        <dsp:cNvSpPr/>
      </dsp:nvSpPr>
      <dsp:spPr>
        <a:xfrm>
          <a:off x="1045320" y="2124"/>
          <a:ext cx="2868885" cy="17213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a:t>Double line spacing</a:t>
          </a:r>
        </a:p>
      </dsp:txBody>
      <dsp:txXfrm>
        <a:off x="1045320" y="2124"/>
        <a:ext cx="2868885" cy="1721331"/>
      </dsp:txXfrm>
    </dsp:sp>
    <dsp:sp modelId="{8574298B-444E-4B4E-AD76-A384FFA632D0}">
      <dsp:nvSpPr>
        <dsp:cNvPr id="0" name=""/>
        <dsp:cNvSpPr/>
      </dsp:nvSpPr>
      <dsp:spPr>
        <a:xfrm>
          <a:off x="4201094" y="2124"/>
          <a:ext cx="2868885" cy="172133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a:t>Clear sentences</a:t>
          </a:r>
        </a:p>
      </dsp:txBody>
      <dsp:txXfrm>
        <a:off x="4201094" y="2124"/>
        <a:ext cx="2868885" cy="1721331"/>
      </dsp:txXfrm>
    </dsp:sp>
    <dsp:sp modelId="{625C9499-D834-464C-85F2-463A9603D4BD}">
      <dsp:nvSpPr>
        <dsp:cNvPr id="0" name=""/>
        <dsp:cNvSpPr/>
      </dsp:nvSpPr>
      <dsp:spPr>
        <a:xfrm>
          <a:off x="2623207" y="2010343"/>
          <a:ext cx="2868885" cy="1721331"/>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a:t>Write for the reader</a:t>
          </a:r>
        </a:p>
      </dsp:txBody>
      <dsp:txXfrm>
        <a:off x="2623207" y="2010343"/>
        <a:ext cx="2868885" cy="172133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0AF75-35C7-674E-A799-1E64DA6EED4A}">
      <dsp:nvSpPr>
        <dsp:cNvPr id="0" name=""/>
        <dsp:cNvSpPr/>
      </dsp:nvSpPr>
      <dsp:spPr>
        <a:xfrm>
          <a:off x="974" y="1804306"/>
          <a:ext cx="2108786" cy="137071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Shorter sentences help</a:t>
          </a:r>
        </a:p>
      </dsp:txBody>
      <dsp:txXfrm>
        <a:off x="67887" y="1871219"/>
        <a:ext cx="1974960" cy="1236885"/>
      </dsp:txXfrm>
    </dsp:sp>
    <dsp:sp modelId="{07006EB7-ECCF-C34E-BC45-D67FBC8C6BEF}">
      <dsp:nvSpPr>
        <dsp:cNvPr id="0" name=""/>
        <dsp:cNvSpPr/>
      </dsp:nvSpPr>
      <dsp:spPr>
        <a:xfrm>
          <a:off x="1055367" y="1325710"/>
          <a:ext cx="2327902" cy="2327902"/>
        </a:xfrm>
        <a:custGeom>
          <a:avLst/>
          <a:gdLst/>
          <a:ahLst/>
          <a:cxnLst/>
          <a:rect l="0" t="0" r="0" b="0"/>
          <a:pathLst>
            <a:path>
              <a:moveTo>
                <a:pt x="234370" y="463477"/>
              </a:moveTo>
              <a:arcTo wR="1163951" hR="1163951" stAng="13019963" swAng="6360073"/>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F2D4E1F-7749-304C-91E3-BA7C6EF57F07}">
      <dsp:nvSpPr>
        <dsp:cNvPr id="0" name=""/>
        <dsp:cNvSpPr/>
      </dsp:nvSpPr>
      <dsp:spPr>
        <a:xfrm>
          <a:off x="2328876" y="1804306"/>
          <a:ext cx="2108786" cy="1370711"/>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Punctuation supports meaning</a:t>
          </a:r>
        </a:p>
      </dsp:txBody>
      <dsp:txXfrm>
        <a:off x="2395789" y="1871219"/>
        <a:ext cx="1974960" cy="1236885"/>
      </dsp:txXfrm>
    </dsp:sp>
    <dsp:sp modelId="{5B57EC0B-686C-3945-B6AF-4CCD38229A58}">
      <dsp:nvSpPr>
        <dsp:cNvPr id="0" name=""/>
        <dsp:cNvSpPr/>
      </dsp:nvSpPr>
      <dsp:spPr>
        <a:xfrm>
          <a:off x="1055367" y="1325710"/>
          <a:ext cx="2327902" cy="2327902"/>
        </a:xfrm>
        <a:custGeom>
          <a:avLst/>
          <a:gdLst/>
          <a:ahLst/>
          <a:cxnLst/>
          <a:rect l="0" t="0" r="0" b="0"/>
          <a:pathLst>
            <a:path>
              <a:moveTo>
                <a:pt x="2093531" y="1864424"/>
              </a:moveTo>
              <a:arcTo wR="1163951" hR="1163951" stAng="2219963" swAng="6360073"/>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6A7045-B106-4109-A862-7633FE3B8F00}">
      <dsp:nvSpPr>
        <dsp:cNvPr id="0" name=""/>
        <dsp:cNvSpPr/>
      </dsp:nvSpPr>
      <dsp:spPr>
        <a:xfrm>
          <a:off x="0" y="894261"/>
          <a:ext cx="4395818" cy="1650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C9036-84B9-4173-AA53-244BBB9D5EF1}">
      <dsp:nvSpPr>
        <dsp:cNvPr id="0" name=""/>
        <dsp:cNvSpPr/>
      </dsp:nvSpPr>
      <dsp:spPr>
        <a:xfrm>
          <a:off x="499410" y="1265724"/>
          <a:ext cx="908019" cy="9080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8649ED-A67C-41C0-BD86-862781129FDD}">
      <dsp:nvSpPr>
        <dsp:cNvPr id="0" name=""/>
        <dsp:cNvSpPr/>
      </dsp:nvSpPr>
      <dsp:spPr>
        <a:xfrm>
          <a:off x="1906841" y="894261"/>
          <a:ext cx="2488976" cy="1650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25" tIns="174725" rIns="174725" bIns="174725" numCol="1" spcCol="1270" anchor="ctr" anchorCtr="0">
          <a:noAutofit/>
        </a:bodyPr>
        <a:lstStyle/>
        <a:p>
          <a:pPr marL="0" lvl="0" indent="0" algn="l" defTabSz="1111250">
            <a:lnSpc>
              <a:spcPct val="90000"/>
            </a:lnSpc>
            <a:spcBef>
              <a:spcPct val="0"/>
            </a:spcBef>
            <a:spcAft>
              <a:spcPct val="35000"/>
            </a:spcAft>
            <a:buNone/>
          </a:pPr>
          <a:r>
            <a:rPr lang="en-US" sz="2500" kern="1200"/>
            <a:t>Include images</a:t>
          </a:r>
        </a:p>
      </dsp:txBody>
      <dsp:txXfrm>
        <a:off x="1906841" y="894261"/>
        <a:ext cx="2488976" cy="1650945"/>
      </dsp:txXfrm>
    </dsp:sp>
    <dsp:sp modelId="{9F837A33-5578-447D-8202-2D7B84F718B3}">
      <dsp:nvSpPr>
        <dsp:cNvPr id="0" name=""/>
        <dsp:cNvSpPr/>
      </dsp:nvSpPr>
      <dsp:spPr>
        <a:xfrm>
          <a:off x="0" y="2957943"/>
          <a:ext cx="4395818" cy="165094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9DB9DF-24DC-4F3B-B33F-E77FCC4E2BAC}">
      <dsp:nvSpPr>
        <dsp:cNvPr id="0" name=""/>
        <dsp:cNvSpPr/>
      </dsp:nvSpPr>
      <dsp:spPr>
        <a:xfrm>
          <a:off x="499410" y="3329405"/>
          <a:ext cx="908019" cy="9080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4C32F1-AF30-431C-B1A3-EE23119BAFA9}">
      <dsp:nvSpPr>
        <dsp:cNvPr id="0" name=""/>
        <dsp:cNvSpPr/>
      </dsp:nvSpPr>
      <dsp:spPr>
        <a:xfrm>
          <a:off x="1906841" y="2957943"/>
          <a:ext cx="2488976" cy="16509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25" tIns="174725" rIns="174725" bIns="174725" numCol="1" spcCol="1270" anchor="ctr" anchorCtr="0">
          <a:noAutofit/>
        </a:bodyPr>
        <a:lstStyle/>
        <a:p>
          <a:pPr marL="0" lvl="0" indent="0" algn="l" defTabSz="1111250">
            <a:lnSpc>
              <a:spcPct val="90000"/>
            </a:lnSpc>
            <a:spcBef>
              <a:spcPct val="0"/>
            </a:spcBef>
            <a:spcAft>
              <a:spcPct val="35000"/>
            </a:spcAft>
            <a:buNone/>
          </a:pPr>
          <a:r>
            <a:rPr lang="en-US" sz="2500" kern="1200"/>
            <a:t>Use them to communicate meaning</a:t>
          </a:r>
        </a:p>
      </dsp:txBody>
      <dsp:txXfrm>
        <a:off x="1906841" y="2957943"/>
        <a:ext cx="2488976" cy="165094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C8BE9-87D3-7C43-B831-7BB5F5C60817}">
      <dsp:nvSpPr>
        <dsp:cNvPr id="0" name=""/>
        <dsp:cNvSpPr/>
      </dsp:nvSpPr>
      <dsp:spPr>
        <a:xfrm>
          <a:off x="0" y="546787"/>
          <a:ext cx="4438638" cy="119925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dirty="0"/>
            <a:t>Figure number</a:t>
          </a:r>
        </a:p>
      </dsp:txBody>
      <dsp:txXfrm>
        <a:off x="58543" y="605330"/>
        <a:ext cx="4321552" cy="1082164"/>
      </dsp:txXfrm>
    </dsp:sp>
    <dsp:sp modelId="{ECD226DF-FC1A-7C4E-B7F5-64DC48B86F91}">
      <dsp:nvSpPr>
        <dsp:cNvPr id="0" name=""/>
        <dsp:cNvSpPr/>
      </dsp:nvSpPr>
      <dsp:spPr>
        <a:xfrm>
          <a:off x="0" y="1890037"/>
          <a:ext cx="4438638" cy="119925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dirty="0"/>
            <a:t>Source</a:t>
          </a:r>
        </a:p>
      </dsp:txBody>
      <dsp:txXfrm>
        <a:off x="58543" y="1948580"/>
        <a:ext cx="4321552" cy="1082164"/>
      </dsp:txXfrm>
    </dsp:sp>
    <dsp:sp modelId="{C0E7DE25-81E7-F745-9067-7E87325563A0}">
      <dsp:nvSpPr>
        <dsp:cNvPr id="0" name=""/>
        <dsp:cNvSpPr/>
      </dsp:nvSpPr>
      <dsp:spPr>
        <a:xfrm>
          <a:off x="0" y="3233287"/>
          <a:ext cx="4438638" cy="119925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Explanation</a:t>
          </a:r>
        </a:p>
      </dsp:txBody>
      <dsp:txXfrm>
        <a:off x="58543" y="3291830"/>
        <a:ext cx="4321552" cy="108216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3EE60-10C6-7844-AF3A-4460CC94F312}">
      <dsp:nvSpPr>
        <dsp:cNvPr id="0" name=""/>
        <dsp:cNvSpPr/>
      </dsp:nvSpPr>
      <dsp:spPr>
        <a:xfrm>
          <a:off x="305589" y="1814"/>
          <a:ext cx="3827458" cy="229647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US" sz="5300" kern="1200"/>
            <a:t>Use Harvard style</a:t>
          </a:r>
        </a:p>
      </dsp:txBody>
      <dsp:txXfrm>
        <a:off x="305589" y="1814"/>
        <a:ext cx="3827458" cy="2296475"/>
      </dsp:txXfrm>
    </dsp:sp>
    <dsp:sp modelId="{B8352707-0B35-0B43-B083-5451DCCB49D4}">
      <dsp:nvSpPr>
        <dsp:cNvPr id="0" name=""/>
        <dsp:cNvSpPr/>
      </dsp:nvSpPr>
      <dsp:spPr>
        <a:xfrm>
          <a:off x="305589" y="2681034"/>
          <a:ext cx="3827458" cy="2296475"/>
        </a:xfrm>
        <a:prstGeom prst="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US" sz="5300" kern="1200"/>
            <a:t>Be consistent</a:t>
          </a:r>
        </a:p>
      </dsp:txBody>
      <dsp:txXfrm>
        <a:off x="305589" y="2681034"/>
        <a:ext cx="3827458" cy="229647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5F09C-BE69-A345-AC56-AF11B400BD6B}">
      <dsp:nvSpPr>
        <dsp:cNvPr id="0" name=""/>
        <dsp:cNvSpPr/>
      </dsp:nvSpPr>
      <dsp:spPr>
        <a:xfrm>
          <a:off x="305589" y="1814"/>
          <a:ext cx="3827458" cy="229647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a:t>Always reference sources</a:t>
          </a:r>
        </a:p>
      </dsp:txBody>
      <dsp:txXfrm>
        <a:off x="305589" y="1814"/>
        <a:ext cx="3827458" cy="2296475"/>
      </dsp:txXfrm>
    </dsp:sp>
    <dsp:sp modelId="{DD721C93-D2FE-5440-9E82-37A865A7C8F7}">
      <dsp:nvSpPr>
        <dsp:cNvPr id="0" name=""/>
        <dsp:cNvSpPr/>
      </dsp:nvSpPr>
      <dsp:spPr>
        <a:xfrm>
          <a:off x="305589" y="2681034"/>
          <a:ext cx="3827458" cy="2296475"/>
        </a:xfrm>
        <a:prstGeom prst="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a:t>Use quotation marks</a:t>
          </a:r>
        </a:p>
      </dsp:txBody>
      <dsp:txXfrm>
        <a:off x="305589" y="2681034"/>
        <a:ext cx="3827458" cy="229647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6EB1A9-A576-FD4A-8885-5B5380E1A8E7}">
      <dsp:nvSpPr>
        <dsp:cNvPr id="0" name=""/>
        <dsp:cNvSpPr/>
      </dsp:nvSpPr>
      <dsp:spPr>
        <a:xfrm>
          <a:off x="305589" y="1814"/>
          <a:ext cx="3827458" cy="2296475"/>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a:t>Include the required statement</a:t>
          </a:r>
        </a:p>
      </dsp:txBody>
      <dsp:txXfrm>
        <a:off x="305589" y="1814"/>
        <a:ext cx="3827458" cy="2296475"/>
      </dsp:txXfrm>
    </dsp:sp>
    <dsp:sp modelId="{904EC6D3-1AE6-8841-B11D-72762D7A8542}">
      <dsp:nvSpPr>
        <dsp:cNvPr id="0" name=""/>
        <dsp:cNvSpPr/>
      </dsp:nvSpPr>
      <dsp:spPr>
        <a:xfrm>
          <a:off x="305589" y="2681034"/>
          <a:ext cx="3827458" cy="2296475"/>
        </a:xfrm>
        <a:prstGeom prst="rect">
          <a:avLst/>
        </a:prstGeom>
        <a:solidFill>
          <a:schemeClr val="accent2">
            <a:hueOff val="4681520"/>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ctr" defTabSz="2044700">
            <a:lnSpc>
              <a:spcPct val="90000"/>
            </a:lnSpc>
            <a:spcBef>
              <a:spcPct val="0"/>
            </a:spcBef>
            <a:spcAft>
              <a:spcPct val="35000"/>
            </a:spcAft>
            <a:buNone/>
          </a:pPr>
          <a:r>
            <a:rPr lang="en-US" sz="4600" kern="1200"/>
            <a:t>Follow university guidelines</a:t>
          </a:r>
        </a:p>
      </dsp:txBody>
      <dsp:txXfrm>
        <a:off x="305589" y="2681034"/>
        <a:ext cx="3827458" cy="229647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26491-AD01-AD44-9336-F2CF36579F31}">
      <dsp:nvSpPr>
        <dsp:cNvPr id="0" name=""/>
        <dsp:cNvSpPr/>
      </dsp:nvSpPr>
      <dsp:spPr>
        <a:xfrm>
          <a:off x="0" y="438382"/>
          <a:ext cx="4438638" cy="705599"/>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03C8BD8-766C-C14F-9DE9-510437E4DEC2}">
      <dsp:nvSpPr>
        <dsp:cNvPr id="0" name=""/>
        <dsp:cNvSpPr/>
      </dsp:nvSpPr>
      <dsp:spPr>
        <a:xfrm>
          <a:off x="221931" y="25102"/>
          <a:ext cx="3107046" cy="82655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439" tIns="0" rIns="117439" bIns="0" numCol="1" spcCol="1270" anchor="ctr" anchorCtr="0">
          <a:noAutofit/>
        </a:bodyPr>
        <a:lstStyle/>
        <a:p>
          <a:pPr marL="0" lvl="0" indent="0" algn="l" defTabSz="1244600">
            <a:lnSpc>
              <a:spcPct val="90000"/>
            </a:lnSpc>
            <a:spcBef>
              <a:spcPct val="0"/>
            </a:spcBef>
            <a:spcAft>
              <a:spcPct val="35000"/>
            </a:spcAft>
            <a:buNone/>
          </a:pPr>
          <a:r>
            <a:rPr lang="en-US" sz="2800" kern="1200"/>
            <a:t>Introduce</a:t>
          </a:r>
        </a:p>
      </dsp:txBody>
      <dsp:txXfrm>
        <a:off x="262280" y="65451"/>
        <a:ext cx="3026348" cy="745861"/>
      </dsp:txXfrm>
    </dsp:sp>
    <dsp:sp modelId="{83ACD306-CCC6-3D4B-B832-0BC3EAE77B26}">
      <dsp:nvSpPr>
        <dsp:cNvPr id="0" name=""/>
        <dsp:cNvSpPr/>
      </dsp:nvSpPr>
      <dsp:spPr>
        <a:xfrm>
          <a:off x="0" y="1708462"/>
          <a:ext cx="4438638" cy="705599"/>
        </a:xfrm>
        <a:prstGeom prst="rect">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sp>
    <dsp:sp modelId="{56B09E8D-96C6-F249-877F-E4535D17305E}">
      <dsp:nvSpPr>
        <dsp:cNvPr id="0" name=""/>
        <dsp:cNvSpPr/>
      </dsp:nvSpPr>
      <dsp:spPr>
        <a:xfrm>
          <a:off x="221931" y="1295182"/>
          <a:ext cx="3107046" cy="826559"/>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439" tIns="0" rIns="117439" bIns="0" numCol="1" spcCol="1270" anchor="ctr" anchorCtr="0">
          <a:noAutofit/>
        </a:bodyPr>
        <a:lstStyle/>
        <a:p>
          <a:pPr marL="0" lvl="0" indent="0" algn="l" defTabSz="1244600">
            <a:lnSpc>
              <a:spcPct val="90000"/>
            </a:lnSpc>
            <a:spcBef>
              <a:spcPct val="0"/>
            </a:spcBef>
            <a:spcAft>
              <a:spcPct val="35000"/>
            </a:spcAft>
            <a:buNone/>
          </a:pPr>
          <a:r>
            <a:rPr lang="en-US" sz="2800" kern="1200"/>
            <a:t>Explain</a:t>
          </a:r>
        </a:p>
      </dsp:txBody>
      <dsp:txXfrm>
        <a:off x="262280" y="1335531"/>
        <a:ext cx="3026348" cy="745861"/>
      </dsp:txXfrm>
    </dsp:sp>
    <dsp:sp modelId="{C47580D6-9FA8-FB43-9CF2-C57EB69129D5}">
      <dsp:nvSpPr>
        <dsp:cNvPr id="0" name=""/>
        <dsp:cNvSpPr/>
      </dsp:nvSpPr>
      <dsp:spPr>
        <a:xfrm>
          <a:off x="0" y="2978542"/>
          <a:ext cx="4438638" cy="705599"/>
        </a:xfrm>
        <a:prstGeom prst="rect">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sp>
    <dsp:sp modelId="{3E6A15AC-6791-B847-82D4-1CA4732D69B8}">
      <dsp:nvSpPr>
        <dsp:cNvPr id="0" name=""/>
        <dsp:cNvSpPr/>
      </dsp:nvSpPr>
      <dsp:spPr>
        <a:xfrm>
          <a:off x="221931" y="2565262"/>
          <a:ext cx="3107046" cy="826559"/>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439" tIns="0" rIns="117439" bIns="0" numCol="1" spcCol="1270" anchor="ctr" anchorCtr="0">
          <a:noAutofit/>
        </a:bodyPr>
        <a:lstStyle/>
        <a:p>
          <a:pPr marL="0" lvl="0" indent="0" algn="l" defTabSz="1244600">
            <a:lnSpc>
              <a:spcPct val="90000"/>
            </a:lnSpc>
            <a:spcBef>
              <a:spcPct val="0"/>
            </a:spcBef>
            <a:spcAft>
              <a:spcPct val="35000"/>
            </a:spcAft>
            <a:buNone/>
          </a:pPr>
          <a:r>
            <a:rPr lang="en-US" sz="2800" kern="1200"/>
            <a:t>Evidence</a:t>
          </a:r>
        </a:p>
      </dsp:txBody>
      <dsp:txXfrm>
        <a:off x="262280" y="2605611"/>
        <a:ext cx="3026348" cy="745861"/>
      </dsp:txXfrm>
    </dsp:sp>
    <dsp:sp modelId="{89B27B02-C352-AF41-84A6-95B04969AC9B}">
      <dsp:nvSpPr>
        <dsp:cNvPr id="0" name=""/>
        <dsp:cNvSpPr/>
      </dsp:nvSpPr>
      <dsp:spPr>
        <a:xfrm>
          <a:off x="0" y="4248621"/>
          <a:ext cx="4438638" cy="705599"/>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 modelId="{B6411742-F0FF-364E-902B-436A7ECBED70}">
      <dsp:nvSpPr>
        <dsp:cNvPr id="0" name=""/>
        <dsp:cNvSpPr/>
      </dsp:nvSpPr>
      <dsp:spPr>
        <a:xfrm>
          <a:off x="221931" y="3835342"/>
          <a:ext cx="3107046" cy="82655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439" tIns="0" rIns="117439" bIns="0" numCol="1" spcCol="1270" anchor="ctr" anchorCtr="0">
          <a:noAutofit/>
        </a:bodyPr>
        <a:lstStyle/>
        <a:p>
          <a:pPr marL="0" lvl="0" indent="0" algn="l" defTabSz="1244600">
            <a:lnSpc>
              <a:spcPct val="90000"/>
            </a:lnSpc>
            <a:spcBef>
              <a:spcPct val="0"/>
            </a:spcBef>
            <a:spcAft>
              <a:spcPct val="35000"/>
            </a:spcAft>
            <a:buNone/>
          </a:pPr>
          <a:r>
            <a:rPr lang="en-US" sz="2800" kern="1200"/>
            <a:t>Conclude</a:t>
          </a:r>
        </a:p>
      </dsp:txBody>
      <dsp:txXfrm>
        <a:off x="262280" y="3875691"/>
        <a:ext cx="3026348" cy="74586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B87FC-0D47-4E4F-B38A-24E6BCF7058C}">
      <dsp:nvSpPr>
        <dsp:cNvPr id="0" name=""/>
        <dsp:cNvSpPr/>
      </dsp:nvSpPr>
      <dsp:spPr>
        <a:xfrm>
          <a:off x="0" y="1736362"/>
          <a:ext cx="4438638" cy="680399"/>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860A60B-4168-F444-8AAC-8B12B8F62FE2}">
      <dsp:nvSpPr>
        <dsp:cNvPr id="0" name=""/>
        <dsp:cNvSpPr/>
      </dsp:nvSpPr>
      <dsp:spPr>
        <a:xfrm>
          <a:off x="221931" y="1337842"/>
          <a:ext cx="3107046" cy="79703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439" tIns="0" rIns="117439" bIns="0" numCol="1" spcCol="1270" anchor="ctr" anchorCtr="0">
          <a:noAutofit/>
        </a:bodyPr>
        <a:lstStyle/>
        <a:p>
          <a:pPr marL="0" lvl="0" indent="0" algn="l" defTabSz="1200150">
            <a:lnSpc>
              <a:spcPct val="90000"/>
            </a:lnSpc>
            <a:spcBef>
              <a:spcPct val="0"/>
            </a:spcBef>
            <a:spcAft>
              <a:spcPct val="35000"/>
            </a:spcAft>
            <a:buNone/>
          </a:pPr>
          <a:r>
            <a:rPr lang="en-US" sz="2700" kern="1200"/>
            <a:t>Writer explains</a:t>
          </a:r>
        </a:p>
      </dsp:txBody>
      <dsp:txXfrm>
        <a:off x="260839" y="1376750"/>
        <a:ext cx="3029230" cy="719223"/>
      </dsp:txXfrm>
    </dsp:sp>
    <dsp:sp modelId="{78131727-742B-F342-9DDC-FC77DF1E0049}">
      <dsp:nvSpPr>
        <dsp:cNvPr id="0" name=""/>
        <dsp:cNvSpPr/>
      </dsp:nvSpPr>
      <dsp:spPr>
        <a:xfrm>
          <a:off x="0" y="2961082"/>
          <a:ext cx="4438638" cy="680399"/>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sp>
    <dsp:sp modelId="{1681F8E8-0BD0-D947-A152-A3A013A8B53D}">
      <dsp:nvSpPr>
        <dsp:cNvPr id="0" name=""/>
        <dsp:cNvSpPr/>
      </dsp:nvSpPr>
      <dsp:spPr>
        <a:xfrm>
          <a:off x="221931" y="2562562"/>
          <a:ext cx="3107046" cy="79703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7439" tIns="0" rIns="117439" bIns="0" numCol="1" spcCol="1270" anchor="ctr" anchorCtr="0">
          <a:noAutofit/>
        </a:bodyPr>
        <a:lstStyle/>
        <a:p>
          <a:pPr marL="0" lvl="0" indent="0" algn="l" defTabSz="1200150">
            <a:lnSpc>
              <a:spcPct val="90000"/>
            </a:lnSpc>
            <a:spcBef>
              <a:spcPct val="0"/>
            </a:spcBef>
            <a:spcAft>
              <a:spcPct val="35000"/>
            </a:spcAft>
            <a:buNone/>
          </a:pPr>
          <a:r>
            <a:rPr lang="en-US" sz="2700" kern="1200"/>
            <a:t>Reader understands</a:t>
          </a:r>
        </a:p>
      </dsp:txBody>
      <dsp:txXfrm>
        <a:off x="260839" y="2601470"/>
        <a:ext cx="3029230" cy="71922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BF9E49-08FB-5449-8793-D94FEFBBD505}">
      <dsp:nvSpPr>
        <dsp:cNvPr id="0" name=""/>
        <dsp:cNvSpPr/>
      </dsp:nvSpPr>
      <dsp:spPr>
        <a:xfrm>
          <a:off x="0" y="16462"/>
          <a:ext cx="4438638" cy="23868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US" sz="6000" kern="1200"/>
            <a:t>Analyse visuals</a:t>
          </a:r>
        </a:p>
      </dsp:txBody>
      <dsp:txXfrm>
        <a:off x="116514" y="132976"/>
        <a:ext cx="4205610" cy="2153772"/>
      </dsp:txXfrm>
    </dsp:sp>
    <dsp:sp modelId="{E5AEFE02-C542-4C43-9CFB-8AE561E15EC1}">
      <dsp:nvSpPr>
        <dsp:cNvPr id="0" name=""/>
        <dsp:cNvSpPr/>
      </dsp:nvSpPr>
      <dsp:spPr>
        <a:xfrm>
          <a:off x="0" y="2576062"/>
          <a:ext cx="4438638" cy="23868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0" tIns="228600" rIns="228600" bIns="228600" numCol="1" spcCol="1270" anchor="ctr" anchorCtr="0">
          <a:noAutofit/>
        </a:bodyPr>
        <a:lstStyle/>
        <a:p>
          <a:pPr marL="0" lvl="0" indent="0" algn="l" defTabSz="2667000">
            <a:lnSpc>
              <a:spcPct val="90000"/>
            </a:lnSpc>
            <a:spcBef>
              <a:spcPct val="0"/>
            </a:spcBef>
            <a:spcAft>
              <a:spcPct val="35000"/>
            </a:spcAft>
            <a:buNone/>
          </a:pPr>
          <a:r>
            <a:rPr lang="en-US" sz="6000" kern="1200"/>
            <a:t>Don’t just describe</a:t>
          </a:r>
        </a:p>
      </dsp:txBody>
      <dsp:txXfrm>
        <a:off x="116514" y="2692576"/>
        <a:ext cx="4205610" cy="2153772"/>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D745C-B85C-5A46-9C6A-951E21008316}">
      <dsp:nvSpPr>
        <dsp:cNvPr id="0" name=""/>
        <dsp:cNvSpPr/>
      </dsp:nvSpPr>
      <dsp:spPr>
        <a:xfrm>
          <a:off x="0" y="593542"/>
          <a:ext cx="4438638" cy="182988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a:t>Feedback helps you improve</a:t>
          </a:r>
        </a:p>
      </dsp:txBody>
      <dsp:txXfrm>
        <a:off x="89327" y="682869"/>
        <a:ext cx="4259984" cy="1651226"/>
      </dsp:txXfrm>
    </dsp:sp>
    <dsp:sp modelId="{D61B7D29-EA30-9C4D-AE9D-5DB46284FC27}">
      <dsp:nvSpPr>
        <dsp:cNvPr id="0" name=""/>
        <dsp:cNvSpPr/>
      </dsp:nvSpPr>
      <dsp:spPr>
        <a:xfrm>
          <a:off x="0" y="2555902"/>
          <a:ext cx="4438638" cy="182988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a:t>Rewrite for your own learning</a:t>
          </a:r>
        </a:p>
      </dsp:txBody>
      <dsp:txXfrm>
        <a:off x="89327" y="2645229"/>
        <a:ext cx="4259984" cy="165122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A38F49-8753-E341-832F-C3FD46FD4F47}">
      <dsp:nvSpPr>
        <dsp:cNvPr id="0" name=""/>
        <dsp:cNvSpPr/>
      </dsp:nvSpPr>
      <dsp:spPr>
        <a:xfrm>
          <a:off x="0" y="22295"/>
          <a:ext cx="4438638" cy="240544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Learning is layered</a:t>
          </a:r>
        </a:p>
      </dsp:txBody>
      <dsp:txXfrm>
        <a:off x="117424" y="139719"/>
        <a:ext cx="4203790" cy="2170598"/>
      </dsp:txXfrm>
    </dsp:sp>
    <dsp:sp modelId="{1BDC0651-3EEF-FE4B-BB9C-CA3150E80C38}">
      <dsp:nvSpPr>
        <dsp:cNvPr id="0" name=""/>
        <dsp:cNvSpPr/>
      </dsp:nvSpPr>
      <dsp:spPr>
        <a:xfrm>
          <a:off x="0" y="2551582"/>
          <a:ext cx="4438638" cy="240544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Each assignment adds another layer</a:t>
          </a:r>
        </a:p>
      </dsp:txBody>
      <dsp:txXfrm>
        <a:off x="117424" y="2669006"/>
        <a:ext cx="4203790" cy="2170598"/>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7CFCD-4036-2746-96AD-B23E3C3DE2C2}" type="datetimeFigureOut">
              <a:rPr lang="en-US" smtClean="0"/>
              <a:t>1/25/26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650ACF-6365-EA49-A084-08AF9A6E007F}" type="slidenum">
              <a:rPr lang="en-US" smtClean="0"/>
              <a:t>‹#›</a:t>
            </a:fld>
            <a:endParaRPr lang="en-US"/>
          </a:p>
        </p:txBody>
      </p:sp>
    </p:spTree>
    <p:extLst>
      <p:ext uri="{BB962C8B-B14F-4D97-AF65-F5344CB8AC3E}">
        <p14:creationId xmlns:p14="http://schemas.microsoft.com/office/powerpoint/2010/main" val="3346387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does this mean (Semiotics)? Manifesto, Reflective writing</a:t>
            </a:r>
          </a:p>
          <a:p>
            <a:r>
              <a:rPr lang="en-US" dirty="0" err="1"/>
              <a:t>Sem</a:t>
            </a:r>
            <a:r>
              <a:rPr lang="en-US" dirty="0"/>
              <a:t> 2 take control, manage the response, dictate the content.</a:t>
            </a:r>
          </a:p>
        </p:txBody>
      </p:sp>
      <p:sp>
        <p:nvSpPr>
          <p:cNvPr id="4" name="Slide Number Placeholder 3"/>
          <p:cNvSpPr>
            <a:spLocks noGrp="1"/>
          </p:cNvSpPr>
          <p:nvPr>
            <p:ph type="sldNum" sz="quarter" idx="5"/>
          </p:nvPr>
        </p:nvSpPr>
        <p:spPr/>
        <p:txBody>
          <a:bodyPr/>
          <a:lstStyle/>
          <a:p>
            <a:fld id="{87C290BF-DD9F-1345-85EA-5D6B1BC9E8FF}" type="slidenum">
              <a:rPr lang="en-US" smtClean="0"/>
              <a:t>5</a:t>
            </a:fld>
            <a:endParaRPr lang="en-US"/>
          </a:p>
        </p:txBody>
      </p:sp>
    </p:spTree>
    <p:extLst>
      <p:ext uri="{BB962C8B-B14F-4D97-AF65-F5344CB8AC3E}">
        <p14:creationId xmlns:p14="http://schemas.microsoft.com/office/powerpoint/2010/main" val="2397069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Word count?</a:t>
            </a:r>
          </a:p>
        </p:txBody>
      </p:sp>
      <p:sp>
        <p:nvSpPr>
          <p:cNvPr id="4" name="Slide Number Placeholder 3"/>
          <p:cNvSpPr>
            <a:spLocks noGrp="1"/>
          </p:cNvSpPr>
          <p:nvPr>
            <p:ph type="sldNum" sz="quarter" idx="5"/>
          </p:nvPr>
        </p:nvSpPr>
        <p:spPr/>
        <p:txBody>
          <a:bodyPr/>
          <a:lstStyle/>
          <a:p>
            <a:fld id="{87C290BF-DD9F-1345-85EA-5D6B1BC9E8FF}" type="slidenum">
              <a:rPr lang="en-US" smtClean="0"/>
              <a:t>29</a:t>
            </a:fld>
            <a:endParaRPr lang="en-US"/>
          </a:p>
        </p:txBody>
      </p:sp>
    </p:spTree>
    <p:extLst>
      <p:ext uri="{BB962C8B-B14F-4D97-AF65-F5344CB8AC3E}">
        <p14:creationId xmlns:p14="http://schemas.microsoft.com/office/powerpoint/2010/main" val="2094337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 on here.</a:t>
            </a:r>
            <a:r>
              <a:rPr lang="en-US" b="1" dirty="0"/>
              <a:t> </a:t>
            </a:r>
          </a:p>
          <a:p>
            <a:r>
              <a:rPr lang="en-US" dirty="0"/>
              <a:t>Many students got to the point of a draft but not a finished one. Bringing ideas together and creating</a:t>
            </a:r>
            <a:r>
              <a:rPr lang="en-US" baseline="0" dirty="0"/>
              <a:t> a framework of thought that communicates to a reader is essential. </a:t>
            </a:r>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34</a:t>
            </a:fld>
            <a:endParaRPr lang="en-US"/>
          </a:p>
        </p:txBody>
      </p:sp>
    </p:spTree>
    <p:extLst>
      <p:ext uri="{BB962C8B-B14F-4D97-AF65-F5344CB8AC3E}">
        <p14:creationId xmlns:p14="http://schemas.microsoft.com/office/powerpoint/2010/main" val="702576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students got to the point of a draft but not a finished one. Bringing ideas together and creating</a:t>
            </a:r>
            <a:r>
              <a:rPr lang="en-US" baseline="0" dirty="0"/>
              <a:t> a framework of thought that communicates to a reader is essential. </a:t>
            </a:r>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35</a:t>
            </a:fld>
            <a:endParaRPr lang="en-US"/>
          </a:p>
        </p:txBody>
      </p:sp>
    </p:spTree>
    <p:extLst>
      <p:ext uri="{BB962C8B-B14F-4D97-AF65-F5344CB8AC3E}">
        <p14:creationId xmlns:p14="http://schemas.microsoft.com/office/powerpoint/2010/main" val="369264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manifesto is an opportunity to use YOUR voice!</a:t>
            </a:r>
          </a:p>
        </p:txBody>
      </p:sp>
      <p:sp>
        <p:nvSpPr>
          <p:cNvPr id="4" name="Slide Number Placeholder 3"/>
          <p:cNvSpPr>
            <a:spLocks noGrp="1"/>
          </p:cNvSpPr>
          <p:nvPr>
            <p:ph type="sldNum" sz="quarter" idx="5"/>
          </p:nvPr>
        </p:nvSpPr>
        <p:spPr/>
        <p:txBody>
          <a:bodyPr/>
          <a:lstStyle/>
          <a:p>
            <a:fld id="{87C290BF-DD9F-1345-85EA-5D6B1BC9E8FF}" type="slidenum">
              <a:rPr lang="en-US" smtClean="0"/>
              <a:t>39</a:t>
            </a:fld>
            <a:endParaRPr lang="en-US"/>
          </a:p>
        </p:txBody>
      </p:sp>
    </p:spTree>
    <p:extLst>
      <p:ext uri="{BB962C8B-B14F-4D97-AF65-F5344CB8AC3E}">
        <p14:creationId xmlns:p14="http://schemas.microsoft.com/office/powerpoint/2010/main" val="14330333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 bold. It is a manifesto, not just a list of likes or wants.</a:t>
            </a:r>
          </a:p>
        </p:txBody>
      </p:sp>
      <p:sp>
        <p:nvSpPr>
          <p:cNvPr id="4" name="Slide Number Placeholder 3"/>
          <p:cNvSpPr>
            <a:spLocks noGrp="1"/>
          </p:cNvSpPr>
          <p:nvPr>
            <p:ph type="sldNum" sz="quarter" idx="5"/>
          </p:nvPr>
        </p:nvSpPr>
        <p:spPr/>
        <p:txBody>
          <a:bodyPr/>
          <a:lstStyle/>
          <a:p>
            <a:fld id="{87C290BF-DD9F-1345-85EA-5D6B1BC9E8FF}" type="slidenum">
              <a:rPr lang="en-US" smtClean="0"/>
              <a:t>40</a:t>
            </a:fld>
            <a:endParaRPr lang="en-US"/>
          </a:p>
        </p:txBody>
      </p:sp>
    </p:spTree>
    <p:extLst>
      <p:ext uri="{BB962C8B-B14F-4D97-AF65-F5344CB8AC3E}">
        <p14:creationId xmlns:p14="http://schemas.microsoft.com/office/powerpoint/2010/main" val="22718415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Books and illustrations:</a:t>
            </a:r>
          </a:p>
          <a:p>
            <a:r>
              <a:rPr lang="en-US" dirty="0"/>
              <a:t>Italics for book titles – not quotation marks</a:t>
            </a:r>
          </a:p>
          <a:p>
            <a:r>
              <a:rPr lang="en-US" dirty="0"/>
              <a:t>Alphabetical</a:t>
            </a:r>
          </a:p>
          <a:p>
            <a:r>
              <a:rPr lang="en-US" dirty="0"/>
              <a:t>City of publication required</a:t>
            </a:r>
          </a:p>
          <a:p>
            <a:endParaRPr lang="en-US" dirty="0"/>
          </a:p>
          <a:p>
            <a:r>
              <a:rPr lang="en-US" dirty="0"/>
              <a:t>Refer to the Harvard referencing guide. If you get it wrong I’m not going to correct it for you.</a:t>
            </a:r>
          </a:p>
          <a:p>
            <a:r>
              <a:rPr lang="en-US" dirty="0"/>
              <a:t>You need to be active academic writers</a:t>
            </a:r>
          </a:p>
          <a:p>
            <a:r>
              <a:rPr lang="en-US" dirty="0"/>
              <a:t>ITALICS!</a:t>
            </a:r>
          </a:p>
        </p:txBody>
      </p:sp>
      <p:sp>
        <p:nvSpPr>
          <p:cNvPr id="4" name="Slide Number Placeholder 3"/>
          <p:cNvSpPr>
            <a:spLocks noGrp="1"/>
          </p:cNvSpPr>
          <p:nvPr>
            <p:ph type="sldNum" sz="quarter" idx="5"/>
          </p:nvPr>
        </p:nvSpPr>
        <p:spPr/>
        <p:txBody>
          <a:bodyPr/>
          <a:lstStyle/>
          <a:p>
            <a:fld id="{87C290BF-DD9F-1345-85EA-5D6B1BC9E8FF}" type="slidenum">
              <a:rPr lang="en-US" smtClean="0"/>
              <a:t>47</a:t>
            </a:fld>
            <a:endParaRPr lang="en-US"/>
          </a:p>
        </p:txBody>
      </p:sp>
    </p:spTree>
    <p:extLst>
      <p:ext uri="{BB962C8B-B14F-4D97-AF65-F5344CB8AC3E}">
        <p14:creationId xmlns:p14="http://schemas.microsoft.com/office/powerpoint/2010/main" val="256267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is reflective and points are supported, the points made are substantiated by authoritarian writers on the subject. References are provided for every point made.</a:t>
            </a:r>
          </a:p>
        </p:txBody>
      </p:sp>
      <p:sp>
        <p:nvSpPr>
          <p:cNvPr id="4" name="Slide Number Placeholder 3"/>
          <p:cNvSpPr>
            <a:spLocks noGrp="1"/>
          </p:cNvSpPr>
          <p:nvPr>
            <p:ph type="sldNum" sz="quarter" idx="5"/>
          </p:nvPr>
        </p:nvSpPr>
        <p:spPr/>
        <p:txBody>
          <a:bodyPr/>
          <a:lstStyle/>
          <a:p>
            <a:fld id="{87C290BF-DD9F-1345-85EA-5D6B1BC9E8FF}" type="slidenum">
              <a:rPr lang="en-US" smtClean="0"/>
              <a:t>48</a:t>
            </a:fld>
            <a:endParaRPr lang="en-US"/>
          </a:p>
        </p:txBody>
      </p:sp>
    </p:spTree>
    <p:extLst>
      <p:ext uri="{BB962C8B-B14F-4D97-AF65-F5344CB8AC3E}">
        <p14:creationId xmlns:p14="http://schemas.microsoft.com/office/powerpoint/2010/main" val="33945575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practice it looks like this.</a:t>
            </a:r>
          </a:p>
        </p:txBody>
      </p:sp>
      <p:sp>
        <p:nvSpPr>
          <p:cNvPr id="4" name="Slide Number Placeholder 3"/>
          <p:cNvSpPr>
            <a:spLocks noGrp="1"/>
          </p:cNvSpPr>
          <p:nvPr>
            <p:ph type="sldNum" sz="quarter" idx="5"/>
          </p:nvPr>
        </p:nvSpPr>
        <p:spPr/>
        <p:txBody>
          <a:bodyPr/>
          <a:lstStyle/>
          <a:p>
            <a:fld id="{87C290BF-DD9F-1345-85EA-5D6B1BC9E8FF}" type="slidenum">
              <a:rPr lang="en-US" smtClean="0"/>
              <a:t>49</a:t>
            </a:fld>
            <a:endParaRPr lang="en-US"/>
          </a:p>
        </p:txBody>
      </p:sp>
    </p:spTree>
    <p:extLst>
      <p:ext uri="{BB962C8B-B14F-4D97-AF65-F5344CB8AC3E}">
        <p14:creationId xmlns:p14="http://schemas.microsoft.com/office/powerpoint/2010/main" val="146456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are visual people!</a:t>
            </a:r>
          </a:p>
        </p:txBody>
      </p:sp>
      <p:sp>
        <p:nvSpPr>
          <p:cNvPr id="4" name="Slide Number Placeholder 3"/>
          <p:cNvSpPr>
            <a:spLocks noGrp="1"/>
          </p:cNvSpPr>
          <p:nvPr>
            <p:ph type="sldNum" sz="quarter" idx="5"/>
          </p:nvPr>
        </p:nvSpPr>
        <p:spPr/>
        <p:txBody>
          <a:bodyPr/>
          <a:lstStyle/>
          <a:p>
            <a:fld id="{87C290BF-DD9F-1345-85EA-5D6B1BC9E8FF}" type="slidenum">
              <a:rPr lang="en-US" smtClean="0"/>
              <a:t>50</a:t>
            </a:fld>
            <a:endParaRPr lang="en-US"/>
          </a:p>
        </p:txBody>
      </p:sp>
    </p:spTree>
    <p:extLst>
      <p:ext uri="{BB962C8B-B14F-4D97-AF65-F5344CB8AC3E}">
        <p14:creationId xmlns:p14="http://schemas.microsoft.com/office/powerpoint/2010/main" val="24161664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Success is the result of hard work</a:t>
            </a:r>
          </a:p>
          <a:p>
            <a:r>
              <a:rPr lang="en-US" dirty="0"/>
              <a:t>Anthony Burrill, Instagram</a:t>
            </a:r>
          </a:p>
        </p:txBody>
      </p:sp>
      <p:sp>
        <p:nvSpPr>
          <p:cNvPr id="4" name="Slide Number Placeholder 3"/>
          <p:cNvSpPr>
            <a:spLocks noGrp="1"/>
          </p:cNvSpPr>
          <p:nvPr>
            <p:ph type="sldNum" sz="quarter" idx="10"/>
          </p:nvPr>
        </p:nvSpPr>
        <p:spPr/>
        <p:txBody>
          <a:bodyPr/>
          <a:lstStyle/>
          <a:p>
            <a:fld id="{87C290BF-DD9F-1345-85EA-5D6B1BC9E8FF}" type="slidenum">
              <a:rPr lang="en-US" smtClean="0"/>
              <a:t>66</a:t>
            </a:fld>
            <a:endParaRPr lang="en-US"/>
          </a:p>
        </p:txBody>
      </p:sp>
    </p:spTree>
    <p:extLst>
      <p:ext uri="{BB962C8B-B14F-4D97-AF65-F5344CB8AC3E}">
        <p14:creationId xmlns:p14="http://schemas.microsoft.com/office/powerpoint/2010/main" val="700898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Ask questions all the time.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Anthony Burrill, Instagram</a:t>
            </a:r>
          </a:p>
          <a:p>
            <a:endParaRPr lang="en-US" dirty="0"/>
          </a:p>
        </p:txBody>
      </p:sp>
      <p:sp>
        <p:nvSpPr>
          <p:cNvPr id="4" name="Slide Number Placeholder 3"/>
          <p:cNvSpPr>
            <a:spLocks noGrp="1"/>
          </p:cNvSpPr>
          <p:nvPr>
            <p:ph type="sldNum" sz="quarter" idx="10"/>
          </p:nvPr>
        </p:nvSpPr>
        <p:spPr/>
        <p:txBody>
          <a:bodyPr/>
          <a:lstStyle/>
          <a:p>
            <a:fld id="{87C290BF-DD9F-1345-85EA-5D6B1BC9E8FF}" type="slidenum">
              <a:rPr lang="en-US" smtClean="0"/>
              <a:t>67</a:t>
            </a:fld>
            <a:endParaRPr lang="en-US"/>
          </a:p>
        </p:txBody>
      </p:sp>
    </p:spTree>
    <p:extLst>
      <p:ext uri="{BB962C8B-B14F-4D97-AF65-F5344CB8AC3E}">
        <p14:creationId xmlns:p14="http://schemas.microsoft.com/office/powerpoint/2010/main" val="1507346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1/25/26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6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92" y="-1"/>
            <a:ext cx="9169464"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31469" y="-3"/>
            <a:ext cx="8829202"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00" y="0"/>
            <a:ext cx="2717530"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06" y="-3"/>
            <a:ext cx="9175185"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505509" y="212908"/>
            <a:ext cx="6861931" cy="6448394"/>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269287" y="1712598"/>
            <a:ext cx="4967533" cy="3741293"/>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121925" y="818984"/>
            <a:ext cx="5036024" cy="3178689"/>
          </a:xfrm>
        </p:spPr>
        <p:txBody>
          <a:bodyPr>
            <a:normAutofit/>
          </a:bodyPr>
          <a:lstStyle/>
          <a:p>
            <a:pPr algn="l">
              <a:defRPr sz="3600" b="1">
                <a:solidFill>
                  <a:srgbClr val="1E3A8A"/>
                </a:solidFill>
                <a:latin typeface="Arial"/>
              </a:defRPr>
            </a:pPr>
            <a:r>
              <a:rPr lang="en-GB" sz="4200">
                <a:solidFill>
                  <a:srgbClr val="FFFFFF"/>
                </a:solidFill>
              </a:rPr>
              <a:t>Ways of Thinking</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490110"/>
            <a:ext cx="9163282"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3214047" y="4960961"/>
            <a:ext cx="5291920" cy="1078054"/>
          </a:xfrm>
        </p:spPr>
        <p:txBody>
          <a:bodyPr>
            <a:normAutofit/>
          </a:bodyPr>
          <a:lstStyle/>
          <a:p>
            <a:pPr algn="l">
              <a:defRPr sz="2000">
                <a:solidFill>
                  <a:srgbClr val="0F172A"/>
                </a:solidFill>
                <a:latin typeface="Arial"/>
              </a:defRPr>
            </a:pPr>
            <a:r>
              <a:rPr lang="en-GB" sz="2000">
                <a:solidFill>
                  <a:srgbClr val="FFFFFF"/>
                </a:solidFill>
              </a:rPr>
              <a:t>Common Feedback &amp; Ways Forward</a:t>
            </a:r>
          </a:p>
          <a:p>
            <a:pPr algn="l">
              <a:defRPr sz="2000">
                <a:solidFill>
                  <a:srgbClr val="0F172A"/>
                </a:solidFill>
                <a:latin typeface="Arial"/>
              </a:defRPr>
            </a:pPr>
            <a:r>
              <a:rPr lang="en-GB" sz="2000">
                <a:solidFill>
                  <a:srgbClr val="FFFFFF"/>
                </a:solidFill>
              </a:rPr>
              <a:t>BA Graphic Design – Level 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168166"/>
            <a:ext cx="2401025" cy="5549461"/>
          </a:xfrm>
        </p:spPr>
        <p:txBody>
          <a:bodyPr anchor="b">
            <a:noAutofit/>
          </a:bodyPr>
          <a:lstStyle/>
          <a:p>
            <a:pPr algn="r">
              <a:defRPr sz="3600" b="1">
                <a:solidFill>
                  <a:srgbClr val="1E3A8A"/>
                </a:solidFill>
                <a:latin typeface="Arial"/>
              </a:defRPr>
            </a:pPr>
            <a:r>
              <a:rPr lang="en-GB" sz="3200" dirty="0">
                <a:solidFill>
                  <a:srgbClr val="FFFFFF"/>
                </a:solidFill>
              </a:rPr>
              <a:t>This Is a Journey</a:t>
            </a:r>
            <a:br>
              <a:rPr lang="en-GB" sz="3200" dirty="0">
                <a:solidFill>
                  <a:srgbClr val="FFFFFF"/>
                </a:solidFill>
              </a:rPr>
            </a:br>
            <a:br>
              <a:rPr lang="en-GB" sz="3200" dirty="0">
                <a:solidFill>
                  <a:srgbClr val="FFFFFF"/>
                </a:solidFill>
              </a:rPr>
            </a:br>
            <a:r>
              <a:rPr lang="en-GB" sz="3200" dirty="0">
                <a:solidFill>
                  <a:srgbClr val="FFFFFF"/>
                </a:solidFill>
              </a:rPr>
              <a:t>Where did it all go right and where did it all go wrong?</a:t>
            </a:r>
          </a:p>
        </p:txBody>
      </p:sp>
      <p:sp>
        <p:nvSpPr>
          <p:cNvPr id="3" name="Content Placeholder 2"/>
          <p:cNvSpPr>
            <a:spLocks noGrp="1"/>
          </p:cNvSpPr>
          <p:nvPr>
            <p:ph idx="1"/>
          </p:nvPr>
        </p:nvSpPr>
        <p:spPr>
          <a:xfrm>
            <a:off x="3607694" y="649480"/>
            <a:ext cx="4916510" cy="5546047"/>
          </a:xfrm>
        </p:spPr>
        <p:txBody>
          <a:bodyPr anchor="ctr">
            <a:normAutofit/>
          </a:bodyPr>
          <a:lstStyle/>
          <a:p>
            <a:pPr>
              <a:defRPr sz="2000">
                <a:solidFill>
                  <a:srgbClr val="0F172A"/>
                </a:solidFill>
                <a:latin typeface="Arial"/>
              </a:defRPr>
            </a:pPr>
            <a:r>
              <a:rPr lang="en-GB" sz="1700"/>
              <a:t>You are not expected to be perfect</a:t>
            </a:r>
          </a:p>
          <a:p>
            <a:pPr>
              <a:defRPr sz="2000">
                <a:solidFill>
                  <a:srgbClr val="0F172A"/>
                </a:solidFill>
                <a:latin typeface="Arial"/>
              </a:defRPr>
            </a:pPr>
            <a:r>
              <a:rPr lang="en-GB" sz="1700"/>
              <a:t>Level 4 is about learning</a:t>
            </a:r>
          </a:p>
          <a:p>
            <a:pPr>
              <a:defRPr sz="2000">
                <a:solidFill>
                  <a:srgbClr val="0F172A"/>
                </a:solidFill>
                <a:latin typeface="Arial"/>
              </a:defRPr>
            </a:pPr>
            <a:r>
              <a:rPr lang="en-GB" sz="1700"/>
              <a:t>Progress matters more than polish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defRPr sz="3600" b="1">
                <a:solidFill>
                  <a:srgbClr val="1E3A8A"/>
                </a:solidFill>
                <a:latin typeface="Arial"/>
              </a:defRPr>
            </a:pPr>
            <a:r>
              <a:rPr lang="en-GB" sz="3500">
                <a:solidFill>
                  <a:srgbClr val="FFFFFF"/>
                </a:solidFill>
              </a:rPr>
              <a:t>Learning Takes Time</a:t>
            </a:r>
          </a:p>
        </p:txBody>
      </p:sp>
      <p:sp>
        <p:nvSpPr>
          <p:cNvPr id="3" name="Content Placeholder 2"/>
          <p:cNvSpPr>
            <a:spLocks noGrp="1"/>
          </p:cNvSpPr>
          <p:nvPr>
            <p:ph idx="1"/>
          </p:nvPr>
        </p:nvSpPr>
        <p:spPr>
          <a:xfrm>
            <a:off x="3607694" y="649480"/>
            <a:ext cx="4916510" cy="5546047"/>
          </a:xfrm>
        </p:spPr>
        <p:txBody>
          <a:bodyPr anchor="ctr">
            <a:normAutofit/>
          </a:bodyPr>
          <a:lstStyle/>
          <a:p>
            <a:pPr>
              <a:defRPr sz="2000">
                <a:solidFill>
                  <a:srgbClr val="0F172A"/>
                </a:solidFill>
                <a:latin typeface="Arial"/>
              </a:defRPr>
            </a:pPr>
            <a:r>
              <a:rPr lang="en-GB" sz="1700" dirty="0"/>
              <a:t>We learn as we go</a:t>
            </a:r>
          </a:p>
          <a:p>
            <a:pPr algn="l"/>
            <a:r>
              <a:rPr lang="en-GB" sz="1700" dirty="0"/>
              <a:t>Academic writing improves with practice</a:t>
            </a:r>
            <a:br>
              <a:rPr lang="en-GB" sz="1700" dirty="0"/>
            </a:br>
            <a:r>
              <a:rPr lang="en-US" sz="1800" dirty="0"/>
              <a:t>This is a journey, you are not expected to arrive right now!</a:t>
            </a:r>
          </a:p>
          <a:p>
            <a:pPr algn="l"/>
            <a:r>
              <a:rPr lang="en-US" sz="1800" dirty="0"/>
              <a:t>We learn as we go!</a:t>
            </a:r>
          </a:p>
          <a:p>
            <a:pPr algn="l"/>
            <a:r>
              <a:rPr lang="en-US" sz="1800" dirty="0"/>
              <a:t>Academic writing is a lifelong skill, we get better, we don’t get to finish it.</a:t>
            </a:r>
          </a:p>
          <a:p>
            <a:pPr algn="l"/>
            <a:r>
              <a:rPr lang="en-US" sz="1800" dirty="0"/>
              <a:t>At level 4 students are expected to pass the module. Marks are not carried forward.</a:t>
            </a:r>
          </a:p>
          <a:p>
            <a:pPr algn="l"/>
            <a:r>
              <a:rPr lang="en-US" sz="1800" dirty="0"/>
              <a:t>Any mark above 40% is satisfactory, the Exam Board may condone marks just a little below but this is only one per academic year.</a:t>
            </a:r>
          </a:p>
          <a:p>
            <a:pPr algn="l"/>
            <a:r>
              <a:rPr lang="en-US" sz="1800" dirty="0"/>
              <a:t>Just like life, build on your successes, and learn from your mistakes.</a:t>
            </a:r>
          </a:p>
          <a:p>
            <a:pPr algn="l"/>
            <a:r>
              <a:rPr lang="en-US" sz="1800" dirty="0"/>
              <a:t>Follow your passions and choose your content carefully, that way you will enjoy the process much more.</a:t>
            </a:r>
          </a:p>
          <a:p>
            <a:pPr>
              <a:defRPr sz="2000">
                <a:solidFill>
                  <a:srgbClr val="0F172A"/>
                </a:solidFill>
                <a:latin typeface="Arial"/>
              </a:defRPr>
            </a:pPr>
            <a:endParaRPr lang="en-GB"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defRPr sz="3600" b="1">
                <a:solidFill>
                  <a:srgbClr val="1E3A8A"/>
                </a:solidFill>
                <a:latin typeface="Arial"/>
              </a:defRPr>
            </a:pPr>
            <a:r>
              <a:rPr lang="en-GB" sz="3500">
                <a:solidFill>
                  <a:srgbClr val="FFFFFF"/>
                </a:solidFill>
              </a:rPr>
              <a:t>Writing Is a Lifelong Skill</a:t>
            </a:r>
          </a:p>
        </p:txBody>
      </p:sp>
      <p:sp>
        <p:nvSpPr>
          <p:cNvPr id="3" name="Content Placeholder 2"/>
          <p:cNvSpPr>
            <a:spLocks noGrp="1"/>
          </p:cNvSpPr>
          <p:nvPr>
            <p:ph idx="1"/>
          </p:nvPr>
        </p:nvSpPr>
        <p:spPr>
          <a:xfrm>
            <a:off x="3607694" y="649480"/>
            <a:ext cx="4916510" cy="5546047"/>
          </a:xfrm>
        </p:spPr>
        <p:txBody>
          <a:bodyPr anchor="ctr">
            <a:normAutofit/>
          </a:bodyPr>
          <a:lstStyle/>
          <a:p>
            <a:pPr>
              <a:defRPr sz="2000">
                <a:solidFill>
                  <a:srgbClr val="0F172A"/>
                </a:solidFill>
                <a:latin typeface="Arial"/>
              </a:defRPr>
            </a:pPr>
            <a:r>
              <a:rPr lang="en-GB" sz="1700"/>
              <a:t>You never ‘finish’ learning to write</a:t>
            </a:r>
          </a:p>
          <a:p>
            <a:pPr>
              <a:defRPr sz="2000">
                <a:solidFill>
                  <a:srgbClr val="0F172A"/>
                </a:solidFill>
                <a:latin typeface="Arial"/>
              </a:defRPr>
            </a:pPr>
            <a:r>
              <a:rPr lang="en-GB" sz="1700"/>
              <a:t>Each assignment builds confidence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70A1295-61BC-4214-AA3E-D39667302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F6C91CA3-F0C1-FB4D-B39C-6EA9475D9670}"/>
              </a:ext>
            </a:extLst>
          </p:cNvPr>
          <p:cNvSpPr txBox="1">
            <a:spLocks/>
          </p:cNvSpPr>
          <p:nvPr/>
        </p:nvSpPr>
        <p:spPr>
          <a:xfrm>
            <a:off x="603504" y="5116529"/>
            <a:ext cx="7944130" cy="1000655"/>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3500">
                <a:solidFill>
                  <a:schemeClr val="tx2"/>
                </a:solidFill>
              </a:rPr>
              <a:t>Learning is an accumulative process</a:t>
            </a:r>
          </a:p>
        </p:txBody>
      </p:sp>
      <p:pic>
        <p:nvPicPr>
          <p:cNvPr id="3" name="Picture 2">
            <a:extLst>
              <a:ext uri="{FF2B5EF4-FFF2-40B4-BE49-F238E27FC236}">
                <a16:creationId xmlns:a16="http://schemas.microsoft.com/office/drawing/2014/main" id="{573D7AB3-953B-A845-9E72-851715FB72AE}"/>
              </a:ext>
            </a:extLst>
          </p:cNvPr>
          <p:cNvPicPr>
            <a:picLocks noChangeAspect="1"/>
          </p:cNvPicPr>
          <p:nvPr/>
        </p:nvPicPr>
        <p:blipFill rotWithShape="1">
          <a:blip r:embed="rId3"/>
          <a:srcRect r="975"/>
          <a:stretch>
            <a:fillRect/>
          </a:stretch>
        </p:blipFill>
        <p:spPr>
          <a:xfrm>
            <a:off x="20" y="10"/>
            <a:ext cx="9143980" cy="4201449"/>
          </a:xfrm>
          <a:prstGeom prst="rect">
            <a:avLst/>
          </a:prstGeom>
        </p:spPr>
      </p:pic>
      <p:grpSp>
        <p:nvGrpSpPr>
          <p:cNvPr id="18" name="Group 17">
            <a:extLst>
              <a:ext uri="{FF2B5EF4-FFF2-40B4-BE49-F238E27FC236}">
                <a16:creationId xmlns:a16="http://schemas.microsoft.com/office/drawing/2014/main" id="{0B139475-2B26-4CA9-9413-DE741E49F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41813"/>
            <a:ext cx="9141713" cy="1828800"/>
            <a:chOff x="-305" y="3144820"/>
            <a:chExt cx="9182100" cy="1551136"/>
          </a:xfrm>
        </p:grpSpPr>
        <p:sp useBgFill="1">
          <p:nvSpPr>
            <p:cNvPr id="13" name="Freeform: Shape 12">
              <a:extLst>
                <a:ext uri="{FF2B5EF4-FFF2-40B4-BE49-F238E27FC236}">
                  <a16:creationId xmlns:a16="http://schemas.microsoft.com/office/drawing/2014/main" id="{16C6BF63-6277-4C39-BE5D-3C341662C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76854"/>
              <a:ext cx="9182100" cy="1019102"/>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sp>
          <p:nvSpPr>
            <p:cNvPr id="19" name="Freeform: Shape 13">
              <a:extLst>
                <a:ext uri="{FF2B5EF4-FFF2-40B4-BE49-F238E27FC236}">
                  <a16:creationId xmlns:a16="http://schemas.microsoft.com/office/drawing/2014/main" id="{6EA3BAD9-C130-4A9C-9086-20D132A6CF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44820"/>
              <a:ext cx="9182100" cy="932744"/>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587D38B-9E07-4A8B-B285-5FEBF6A60D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80789"/>
              <a:ext cx="9182100" cy="544245"/>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5EF4DD4B-217B-4346-A2B8-432793639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324550"/>
              <a:ext cx="9182100" cy="765639"/>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169457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AFC"/>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sz="3600" b="1">
                <a:solidFill>
                  <a:srgbClr val="1E3A8A"/>
                </a:solidFill>
                <a:latin typeface="Arial"/>
              </a:defRPr>
            </a:pPr>
            <a:r>
              <a:t>Build on Success</a:t>
            </a:r>
          </a:p>
        </p:txBody>
      </p:sp>
      <p:graphicFrame>
        <p:nvGraphicFramePr>
          <p:cNvPr id="5" name="Content Placeholder 2">
            <a:extLst>
              <a:ext uri="{FF2B5EF4-FFF2-40B4-BE49-F238E27FC236}">
                <a16:creationId xmlns:a16="http://schemas.microsoft.com/office/drawing/2014/main" id="{8F86D79B-44C1-B4E1-EDA6-7899A7FBD169}"/>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defRPr sz="3600" b="1">
                <a:solidFill>
                  <a:srgbClr val="1E3A8A"/>
                </a:solidFill>
                <a:latin typeface="Arial"/>
              </a:defRPr>
            </a:pPr>
            <a:r>
              <a:rPr lang="en-GB" sz="3500">
                <a:solidFill>
                  <a:srgbClr val="FFFFFF"/>
                </a:solidFill>
              </a:rPr>
              <a:t>Passing Is the Goal</a:t>
            </a:r>
          </a:p>
        </p:txBody>
      </p:sp>
      <p:sp>
        <p:nvSpPr>
          <p:cNvPr id="3" name="Content Placeholder 2"/>
          <p:cNvSpPr>
            <a:spLocks noGrp="1"/>
          </p:cNvSpPr>
          <p:nvPr>
            <p:ph idx="1"/>
          </p:nvPr>
        </p:nvSpPr>
        <p:spPr>
          <a:xfrm>
            <a:off x="3607694" y="649480"/>
            <a:ext cx="4916510" cy="5546047"/>
          </a:xfrm>
        </p:spPr>
        <p:txBody>
          <a:bodyPr anchor="ctr">
            <a:normAutofit/>
          </a:bodyPr>
          <a:lstStyle/>
          <a:p>
            <a:pPr>
              <a:defRPr sz="2000">
                <a:solidFill>
                  <a:srgbClr val="0F172A"/>
                </a:solidFill>
                <a:latin typeface="Arial"/>
              </a:defRPr>
            </a:pPr>
            <a:r>
              <a:rPr lang="en-GB" sz="1700"/>
              <a:t>You are expected to pass</a:t>
            </a:r>
          </a:p>
          <a:p>
            <a:pPr>
              <a:defRPr sz="2000">
                <a:solidFill>
                  <a:srgbClr val="0F172A"/>
                </a:solidFill>
                <a:latin typeface="Arial"/>
              </a:defRPr>
            </a:pPr>
            <a:r>
              <a:rPr lang="en-GB" sz="1700"/>
              <a:t>Focus on meeting the brief</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defRPr sz="3600" b="1">
                <a:solidFill>
                  <a:srgbClr val="1E3A8A"/>
                </a:solidFill>
                <a:latin typeface="Arial"/>
              </a:defRPr>
            </a:pPr>
            <a:r>
              <a:rPr lang="en-GB" sz="3500">
                <a:solidFill>
                  <a:srgbClr val="FFFFFF"/>
                </a:solidFill>
              </a:rPr>
              <a:t>Choose Content You Care About</a:t>
            </a:r>
          </a:p>
        </p:txBody>
      </p:sp>
      <p:graphicFrame>
        <p:nvGraphicFramePr>
          <p:cNvPr id="5" name="Content Placeholder 2">
            <a:extLst>
              <a:ext uri="{FF2B5EF4-FFF2-40B4-BE49-F238E27FC236}">
                <a16:creationId xmlns:a16="http://schemas.microsoft.com/office/drawing/2014/main" id="{22C61A9B-BA6F-650E-EACC-D3B51598DF3F}"/>
              </a:ext>
            </a:extLst>
          </p:cNvPr>
          <p:cNvGraphicFramePr>
            <a:graphicFrameLocks noGrp="1"/>
          </p:cNvGraphicFramePr>
          <p:nvPr>
            <p:ph idx="1"/>
            <p:extLst>
              <p:ext uri="{D42A27DB-BD31-4B8C-83A1-F6EECF244321}">
                <p14:modId xmlns:p14="http://schemas.microsoft.com/office/powerpoint/2010/main" val="308773700"/>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9144000"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41640" y="-1720"/>
            <a:ext cx="881253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4540" y="-1291"/>
            <a:ext cx="2706134"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3923854" y="1402819"/>
            <a:ext cx="4967533" cy="3741293"/>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40148" y="818984"/>
            <a:ext cx="4947184" cy="3268520"/>
          </a:xfrm>
        </p:spPr>
        <p:txBody>
          <a:bodyPr vert="horz" lIns="91440" tIns="45720" rIns="91440" bIns="45720" rtlCol="0" anchor="b">
            <a:normAutofit/>
          </a:bodyPr>
          <a:lstStyle/>
          <a:p>
            <a:pPr algn="r" defTabSz="914400">
              <a:lnSpc>
                <a:spcPct val="90000"/>
              </a:lnSpc>
              <a:defRPr sz="3600" b="1">
                <a:solidFill>
                  <a:srgbClr val="1E3A8A"/>
                </a:solidFill>
                <a:latin typeface="Arial"/>
              </a:defRPr>
            </a:pPr>
            <a:r>
              <a:rPr lang="en-US" sz="4200" kern="1200">
                <a:solidFill>
                  <a:srgbClr val="FFFFFF"/>
                </a:solidFill>
                <a:latin typeface="+mj-lt"/>
                <a:ea typeface="+mj-ea"/>
                <a:cs typeface="+mj-cs"/>
              </a:rPr>
              <a:t>Enjoying the Process Helps</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735" y="4480038"/>
            <a:ext cx="9134528"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448905" y="4797188"/>
            <a:ext cx="4538427" cy="1241828"/>
          </a:xfrm>
        </p:spPr>
        <p:txBody>
          <a:bodyPr vert="horz" lIns="91440" tIns="45720" rIns="91440" bIns="45720" rtlCol="0">
            <a:normAutofit/>
          </a:bodyPr>
          <a:lstStyle/>
          <a:p>
            <a:pPr marL="0" indent="0" algn="r" defTabSz="914400">
              <a:lnSpc>
                <a:spcPct val="90000"/>
              </a:lnSpc>
              <a:spcBef>
                <a:spcPts val="1000"/>
              </a:spcBef>
              <a:buNone/>
              <a:defRPr sz="2000">
                <a:solidFill>
                  <a:srgbClr val="0F172A"/>
                </a:solidFill>
                <a:latin typeface="Arial"/>
              </a:defRPr>
            </a:pPr>
            <a:r>
              <a:rPr lang="en-US" sz="2400" kern="1200">
                <a:solidFill>
                  <a:srgbClr val="FFFFFF"/>
                </a:solidFill>
                <a:latin typeface="+mn-lt"/>
                <a:ea typeface="+mn-ea"/>
                <a:cs typeface="+mn-cs"/>
              </a:rPr>
              <a:t>Motivation supports better outcomes</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368117" y="2081692"/>
            <a:ext cx="6857572" cy="2694194"/>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fontScale="90000"/>
          </a:bodyPr>
          <a:lstStyle/>
          <a:p>
            <a:pPr algn="r">
              <a:defRPr sz="3600" b="1">
                <a:solidFill>
                  <a:srgbClr val="16A34A"/>
                </a:solidFill>
                <a:latin typeface="Arial"/>
              </a:defRPr>
            </a:pPr>
            <a:r>
              <a:rPr lang="en-GB" sz="3200" dirty="0">
                <a:solidFill>
                  <a:srgbClr val="FFFFFF"/>
                </a:solidFill>
              </a:rPr>
              <a:t>What Is Contextual Practice?</a:t>
            </a:r>
            <a:br>
              <a:rPr lang="en-GB" sz="3200" dirty="0">
                <a:solidFill>
                  <a:srgbClr val="FFFFFF"/>
                </a:solidFill>
              </a:rPr>
            </a:br>
            <a:br>
              <a:rPr lang="en-GB" sz="3200" dirty="0">
                <a:solidFill>
                  <a:srgbClr val="FFFFFF"/>
                </a:solidFill>
              </a:rPr>
            </a:br>
            <a:r>
              <a:rPr lang="en-GB" sz="3200" dirty="0">
                <a:solidFill>
                  <a:srgbClr val="FFFFFF"/>
                </a:solidFill>
              </a:rPr>
              <a:t>What is the point?</a:t>
            </a:r>
          </a:p>
        </p:txBody>
      </p:sp>
      <p:graphicFrame>
        <p:nvGraphicFramePr>
          <p:cNvPr id="12" name="Content Placeholder 2">
            <a:extLst>
              <a:ext uri="{FF2B5EF4-FFF2-40B4-BE49-F238E27FC236}">
                <a16:creationId xmlns:a16="http://schemas.microsoft.com/office/drawing/2014/main" id="{A4130423-4B0E-1CE7-6FA1-CB9E61825978}"/>
              </a:ext>
            </a:extLst>
          </p:cNvPr>
          <p:cNvGraphicFramePr>
            <a:graphicFrameLocks noGrp="1"/>
          </p:cNvGraphicFramePr>
          <p:nvPr>
            <p:ph idx="1"/>
            <p:extLst>
              <p:ext uri="{D42A27DB-BD31-4B8C-83A1-F6EECF244321}">
                <p14:modId xmlns:p14="http://schemas.microsoft.com/office/powerpoint/2010/main" val="1910561046"/>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defRPr sz="3600" b="1">
                <a:solidFill>
                  <a:srgbClr val="16A34A"/>
                </a:solidFill>
                <a:latin typeface="Arial"/>
              </a:defRPr>
            </a:pPr>
            <a:r>
              <a:rPr lang="en-GB" sz="3500">
                <a:solidFill>
                  <a:srgbClr val="FFFFFF"/>
                </a:solidFill>
              </a:rPr>
              <a:t>Practice at the Centre</a:t>
            </a:r>
          </a:p>
        </p:txBody>
      </p:sp>
      <p:graphicFrame>
        <p:nvGraphicFramePr>
          <p:cNvPr id="5" name="Content Placeholder 2">
            <a:extLst>
              <a:ext uri="{FF2B5EF4-FFF2-40B4-BE49-F238E27FC236}">
                <a16:creationId xmlns:a16="http://schemas.microsoft.com/office/drawing/2014/main" id="{26801827-09AE-C214-66E0-C4645B2B8492}"/>
              </a:ext>
            </a:extLst>
          </p:cNvPr>
          <p:cNvGraphicFramePr>
            <a:graphicFrameLocks noGrp="1"/>
          </p:cNvGraphicFramePr>
          <p:nvPr>
            <p:ph idx="1"/>
            <p:extLst>
              <p:ext uri="{D42A27DB-BD31-4B8C-83A1-F6EECF244321}">
                <p14:modId xmlns:p14="http://schemas.microsoft.com/office/powerpoint/2010/main" val="180738336"/>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9143998"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D3707AD-8261-4357-9C64-EEC41E832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27"/>
            <a:ext cx="4565011" cy="6858428"/>
          </a:xfrm>
          <a:prstGeom prst="rect">
            <a:avLst/>
          </a:prstGeom>
          <a:gradFill>
            <a:gsLst>
              <a:gs pos="0">
                <a:srgbClr val="000000">
                  <a:alpha val="53000"/>
                </a:srgbClr>
              </a:gs>
              <a:gs pos="82000">
                <a:schemeClr val="accent1">
                  <a:lumMod val="75000"/>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 y="498142"/>
            <a:ext cx="9143999" cy="6359430"/>
          </a:xfrm>
          <a:prstGeom prst="rect">
            <a:avLst/>
          </a:prstGeom>
          <a:gradFill>
            <a:gsLst>
              <a:gs pos="13000">
                <a:schemeClr val="accent1">
                  <a:lumMod val="75000"/>
                  <a:alpha val="39000"/>
                </a:schemeClr>
              </a:gs>
              <a:gs pos="100000">
                <a:srgbClr val="000000">
                  <a:alpha val="32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28"/>
            <a:ext cx="4572000" cy="6858000"/>
          </a:xfrm>
          <a:prstGeom prst="rect">
            <a:avLst/>
          </a:prstGeom>
          <a:gradFill>
            <a:gsLst>
              <a:gs pos="13000">
                <a:srgbClr val="000000">
                  <a:alpha val="39000"/>
                </a:srgbClr>
              </a:gs>
              <a:gs pos="99000">
                <a:schemeClr val="accent1">
                  <a:lumMod val="50000"/>
                  <a:alpha val="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1B01BE8-EBAB-4286-84CC-EC07C7F957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4000" cy="6400370"/>
          </a:xfrm>
          <a:prstGeom prst="rect">
            <a:avLst/>
          </a:prstGeom>
          <a:gradFill>
            <a:gsLst>
              <a:gs pos="0">
                <a:srgbClr val="000000">
                  <a:alpha val="70000"/>
                </a:srgbClr>
              </a:gs>
              <a:gs pos="99000">
                <a:schemeClr val="accent1">
                  <a:lumMod val="75000"/>
                  <a:alpha val="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3">
            <a:extLst>
              <a:ext uri="{FF2B5EF4-FFF2-40B4-BE49-F238E27FC236}">
                <a16:creationId xmlns:a16="http://schemas.microsoft.com/office/drawing/2014/main" id="{B810725C-984E-4EC2-A5FA-A193878CB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33062" y="565200"/>
            <a:ext cx="4893880" cy="7691720"/>
          </a:xfrm>
          <a:custGeom>
            <a:avLst/>
            <a:gdLst>
              <a:gd name="connsiteX0" fmla="*/ 2065105 w 2065105"/>
              <a:gd name="connsiteY0" fmla="*/ 0 h 4139967"/>
              <a:gd name="connsiteX1" fmla="*/ 2065105 w 2065105"/>
              <a:gd name="connsiteY1" fmla="*/ 4139967 h 4139967"/>
              <a:gd name="connsiteX2" fmla="*/ 1858573 w 2065105"/>
              <a:gd name="connsiteY2" fmla="*/ 4129538 h 4139967"/>
              <a:gd name="connsiteX3" fmla="*/ 0 w 2065105"/>
              <a:gd name="connsiteY3" fmla="*/ 2069983 h 4139967"/>
              <a:gd name="connsiteX4" fmla="*/ 1858573 w 2065105"/>
              <a:gd name="connsiteY4" fmla="*/ 10428 h 4139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5105" h="4139967">
                <a:moveTo>
                  <a:pt x="2065105" y="0"/>
                </a:moveTo>
                <a:lnTo>
                  <a:pt x="2065105" y="4139967"/>
                </a:lnTo>
                <a:lnTo>
                  <a:pt x="1858573" y="4129538"/>
                </a:lnTo>
                <a:cubicBezTo>
                  <a:pt x="814640" y="4023521"/>
                  <a:pt x="0" y="3141887"/>
                  <a:pt x="0" y="2069983"/>
                </a:cubicBezTo>
                <a:cubicBezTo>
                  <a:pt x="0" y="998079"/>
                  <a:pt x="814640" y="116446"/>
                  <a:pt x="1858573" y="10428"/>
                </a:cubicBezTo>
                <a:close/>
              </a:path>
            </a:pathLst>
          </a:custGeom>
          <a:gradFill flip="none" rotWithShape="1">
            <a:gsLst>
              <a:gs pos="0">
                <a:schemeClr val="accent1">
                  <a:lumMod val="50000"/>
                  <a:alpha val="0"/>
                </a:schemeClr>
              </a:gs>
              <a:gs pos="100000">
                <a:schemeClr val="accent1">
                  <a:alpha val="23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771649" y="3115264"/>
            <a:ext cx="5593081" cy="2863883"/>
          </a:xfrm>
        </p:spPr>
        <p:txBody>
          <a:bodyPr vert="horz" lIns="91440" tIns="45720" rIns="91440" bIns="45720" rtlCol="0" anchor="ctr">
            <a:normAutofit/>
          </a:bodyPr>
          <a:lstStyle/>
          <a:p>
            <a:pPr defTabSz="914400">
              <a:lnSpc>
                <a:spcPct val="90000"/>
              </a:lnSpc>
              <a:defRPr sz="3600" b="1">
                <a:solidFill>
                  <a:srgbClr val="16A34A"/>
                </a:solidFill>
                <a:latin typeface="Arial"/>
              </a:defRPr>
            </a:pPr>
            <a:r>
              <a:rPr lang="en-US" sz="4200" kern="1200">
                <a:solidFill>
                  <a:srgbClr val="FFFFFF"/>
                </a:solidFill>
                <a:latin typeface="+mj-lt"/>
                <a:ea typeface="+mj-ea"/>
                <a:cs typeface="+mj-cs"/>
              </a:rPr>
              <a:t>Research Is Part of Making</a:t>
            </a:r>
          </a:p>
        </p:txBody>
      </p:sp>
      <p:sp>
        <p:nvSpPr>
          <p:cNvPr id="3" name="Content Placeholder 2"/>
          <p:cNvSpPr>
            <a:spLocks noGrp="1"/>
          </p:cNvSpPr>
          <p:nvPr>
            <p:ph idx="1"/>
          </p:nvPr>
        </p:nvSpPr>
        <p:spPr>
          <a:xfrm>
            <a:off x="1143000" y="904077"/>
            <a:ext cx="6858000" cy="697700"/>
          </a:xfrm>
        </p:spPr>
        <p:txBody>
          <a:bodyPr vert="horz" lIns="91440" tIns="45720" rIns="91440" bIns="45720" rtlCol="0" anchor="ctr">
            <a:normAutofit/>
          </a:bodyPr>
          <a:lstStyle/>
          <a:p>
            <a:pPr marL="0" indent="0" algn="ctr" defTabSz="914400">
              <a:lnSpc>
                <a:spcPct val="90000"/>
              </a:lnSpc>
              <a:spcBef>
                <a:spcPts val="1000"/>
              </a:spcBef>
              <a:buNone/>
              <a:defRPr sz="2000">
                <a:solidFill>
                  <a:srgbClr val="0F172A"/>
                </a:solidFill>
                <a:latin typeface="Arial"/>
              </a:defRPr>
            </a:pPr>
            <a:r>
              <a:rPr lang="en-US" sz="2400" kern="1200">
                <a:solidFill>
                  <a:srgbClr val="FFFFFF"/>
                </a:solidFill>
                <a:latin typeface="+mn-lt"/>
                <a:ea typeface="+mn-ea"/>
                <a:cs typeface="+mn-cs"/>
              </a:rPr>
              <a:t>Research informs creative decisions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defRPr sz="3600" b="1">
                <a:solidFill>
                  <a:srgbClr val="16A34A"/>
                </a:solidFill>
                <a:latin typeface="Arial"/>
              </a:defRPr>
            </a:pPr>
            <a:r>
              <a:rPr lang="en-GB" sz="2500">
                <a:solidFill>
                  <a:srgbClr val="FFFFFF"/>
                </a:solidFill>
              </a:rPr>
              <a:t>Learning Is Accumulative</a:t>
            </a:r>
          </a:p>
        </p:txBody>
      </p:sp>
      <p:graphicFrame>
        <p:nvGraphicFramePr>
          <p:cNvPr id="5" name="Content Placeholder 2">
            <a:extLst>
              <a:ext uri="{FF2B5EF4-FFF2-40B4-BE49-F238E27FC236}">
                <a16:creationId xmlns:a16="http://schemas.microsoft.com/office/drawing/2014/main" id="{31EE715F-3194-D828-772F-26F8D5BE33D4}"/>
              </a:ext>
            </a:extLst>
          </p:cNvPr>
          <p:cNvGraphicFramePr>
            <a:graphicFrameLocks noGrp="1"/>
          </p:cNvGraphicFramePr>
          <p:nvPr>
            <p:ph idx="1"/>
            <p:extLst>
              <p:ext uri="{D42A27DB-BD31-4B8C-83A1-F6EECF244321}">
                <p14:modId xmlns:p14="http://schemas.microsoft.com/office/powerpoint/2010/main" val="154658796"/>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defRPr sz="3600" b="1">
                <a:solidFill>
                  <a:srgbClr val="16A34A"/>
                </a:solidFill>
                <a:latin typeface="Arial"/>
              </a:defRPr>
            </a:pPr>
            <a:r>
              <a:rPr lang="en-GB" sz="3000">
                <a:solidFill>
                  <a:srgbClr val="FFFFFF"/>
                </a:solidFill>
              </a:rPr>
              <a:t>At Level 4 You Are Developing</a:t>
            </a:r>
          </a:p>
        </p:txBody>
      </p:sp>
      <p:graphicFrame>
        <p:nvGraphicFramePr>
          <p:cNvPr id="5" name="Content Placeholder 2">
            <a:extLst>
              <a:ext uri="{FF2B5EF4-FFF2-40B4-BE49-F238E27FC236}">
                <a16:creationId xmlns:a16="http://schemas.microsoft.com/office/drawing/2014/main" id="{0D6CC665-32B2-E498-85B5-B63499EDC3E6}"/>
              </a:ext>
            </a:extLst>
          </p:cNvPr>
          <p:cNvGraphicFramePr>
            <a:graphicFrameLocks noGrp="1"/>
          </p:cNvGraphicFramePr>
          <p:nvPr>
            <p:ph idx="1"/>
            <p:extLst>
              <p:ext uri="{D42A27DB-BD31-4B8C-83A1-F6EECF244321}">
                <p14:modId xmlns:p14="http://schemas.microsoft.com/office/powerpoint/2010/main" val="1049680572"/>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defRPr sz="3600" b="1">
                <a:solidFill>
                  <a:srgbClr val="16A34A"/>
                </a:solidFill>
                <a:latin typeface="Arial"/>
              </a:defRPr>
            </a:pPr>
            <a:r>
              <a:rPr lang="en-GB" sz="2700">
                <a:solidFill>
                  <a:srgbClr val="FFFFFF"/>
                </a:solidFill>
              </a:rPr>
              <a:t>Demonstrate Skills Clearly</a:t>
            </a:r>
          </a:p>
        </p:txBody>
      </p:sp>
      <p:graphicFrame>
        <p:nvGraphicFramePr>
          <p:cNvPr id="5" name="Content Placeholder 2">
            <a:extLst>
              <a:ext uri="{FF2B5EF4-FFF2-40B4-BE49-F238E27FC236}">
                <a16:creationId xmlns:a16="http://schemas.microsoft.com/office/drawing/2014/main" id="{657C093B-E6A7-6324-BFBC-70A01178BB18}"/>
              </a:ext>
            </a:extLst>
          </p:cNvPr>
          <p:cNvGraphicFramePr>
            <a:graphicFrameLocks noGrp="1"/>
          </p:cNvGraphicFramePr>
          <p:nvPr>
            <p:ph idx="1"/>
            <p:extLst>
              <p:ext uri="{D42A27DB-BD31-4B8C-83A1-F6EECF244321}">
                <p14:modId xmlns:p14="http://schemas.microsoft.com/office/powerpoint/2010/main" val="2485521882"/>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pPr>
              <a:defRPr sz="3600" b="1">
                <a:solidFill>
                  <a:srgbClr val="16A34A"/>
                </a:solidFill>
                <a:latin typeface="Arial"/>
              </a:defRPr>
            </a:pPr>
            <a:r>
              <a:rPr lang="en-GB" sz="3500">
                <a:solidFill>
                  <a:srgbClr val="FFFFFF"/>
                </a:solidFill>
              </a:rPr>
              <a:t>Research Is Essential</a:t>
            </a:r>
          </a:p>
        </p:txBody>
      </p:sp>
      <p:graphicFrame>
        <p:nvGraphicFramePr>
          <p:cNvPr id="5" name="Content Placeholder 2">
            <a:extLst>
              <a:ext uri="{FF2B5EF4-FFF2-40B4-BE49-F238E27FC236}">
                <a16:creationId xmlns:a16="http://schemas.microsoft.com/office/drawing/2014/main" id="{B271B318-7305-6F8E-9774-6AAD6D2118AB}"/>
              </a:ext>
            </a:extLst>
          </p:cNvPr>
          <p:cNvGraphicFramePr>
            <a:graphicFrameLocks noGrp="1"/>
          </p:cNvGraphicFramePr>
          <p:nvPr>
            <p:ph idx="1"/>
            <p:extLst>
              <p:ext uri="{D42A27DB-BD31-4B8C-83A1-F6EECF244321}">
                <p14:modId xmlns:p14="http://schemas.microsoft.com/office/powerpoint/2010/main" val="284632220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9143998"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9144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40040" y="-1133192"/>
            <a:ext cx="6858001" cy="9124385"/>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1072" y="0"/>
            <a:ext cx="4572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
            <a:ext cx="9137153"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784" y="4049"/>
            <a:ext cx="7662432"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5EDD7902-3EC1-37B3-86D1-78C7CEF51617}"/>
              </a:ext>
            </a:extLst>
          </p:cNvPr>
          <p:cNvSpPr txBox="1"/>
          <p:nvPr/>
        </p:nvSpPr>
        <p:spPr>
          <a:xfrm>
            <a:off x="1520019" y="1030406"/>
            <a:ext cx="6110785" cy="3081242"/>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4200" b="1" kern="1200" dirty="0">
                <a:solidFill>
                  <a:srgbClr val="FFFFFF"/>
                </a:solidFill>
                <a:latin typeface="+mj-lt"/>
                <a:ea typeface="+mj-ea"/>
                <a:cs typeface="+mj-cs"/>
              </a:rPr>
              <a:t>What went right and what went terribly wrong?</a:t>
            </a:r>
          </a:p>
        </p:txBody>
      </p:sp>
    </p:spTree>
    <p:extLst>
      <p:ext uri="{BB962C8B-B14F-4D97-AF65-F5344CB8AC3E}">
        <p14:creationId xmlns:p14="http://schemas.microsoft.com/office/powerpoint/2010/main" val="15441559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pPr>
              <a:defRPr sz="3600" b="1">
                <a:solidFill>
                  <a:srgbClr val="B91C1C"/>
                </a:solidFill>
                <a:latin typeface="Arial"/>
              </a:defRPr>
            </a:pPr>
            <a:r>
              <a:rPr lang="en-GB" sz="3500"/>
              <a:t>Easily Fixed Issues</a:t>
            </a:r>
          </a:p>
        </p:txBody>
      </p:sp>
      <p:graphicFrame>
        <p:nvGraphicFramePr>
          <p:cNvPr id="5" name="Content Placeholder 2">
            <a:extLst>
              <a:ext uri="{FF2B5EF4-FFF2-40B4-BE49-F238E27FC236}">
                <a16:creationId xmlns:a16="http://schemas.microsoft.com/office/drawing/2014/main" id="{452F8469-A614-CE84-2B02-0EC3F6320851}"/>
              </a:ext>
            </a:extLst>
          </p:cNvPr>
          <p:cNvGraphicFramePr>
            <a:graphicFrameLocks noGrp="1"/>
          </p:cNvGraphicFramePr>
          <p:nvPr>
            <p:ph idx="1"/>
            <p:extLst>
              <p:ext uri="{D42A27DB-BD31-4B8C-83A1-F6EECF244321}">
                <p14:modId xmlns:p14="http://schemas.microsoft.com/office/powerpoint/2010/main" val="3115178055"/>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731A924-F177-A546-935C-675CADAED94A}"/>
              </a:ext>
            </a:extLst>
          </p:cNvPr>
          <p:cNvSpPr txBox="1">
            <a:spLocks/>
          </p:cNvSpPr>
          <p:nvPr/>
        </p:nvSpPr>
        <p:spPr>
          <a:xfrm>
            <a:off x="588893" y="1284064"/>
            <a:ext cx="7886700" cy="606857"/>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300" dirty="0"/>
              <a:t>Some easily fixed, common errors …</a:t>
            </a:r>
          </a:p>
        </p:txBody>
      </p:sp>
      <p:sp>
        <p:nvSpPr>
          <p:cNvPr id="4" name="Content Placeholder 2">
            <a:extLst>
              <a:ext uri="{FF2B5EF4-FFF2-40B4-BE49-F238E27FC236}">
                <a16:creationId xmlns:a16="http://schemas.microsoft.com/office/drawing/2014/main" id="{ED175ACC-1118-634B-B5EF-9C5C9950D926}"/>
              </a:ext>
            </a:extLst>
          </p:cNvPr>
          <p:cNvSpPr txBox="1">
            <a:spLocks/>
          </p:cNvSpPr>
          <p:nvPr/>
        </p:nvSpPr>
        <p:spPr>
          <a:xfrm>
            <a:off x="588893" y="2379438"/>
            <a:ext cx="8393414" cy="3139265"/>
          </a:xfrm>
          <a:prstGeom prst="rect">
            <a:avLst/>
          </a:prstGeom>
        </p:spPr>
        <p:txBody>
          <a:bodyPr vert="horz" lIns="68580" tIns="34290" rIns="68580" bIns="34290" rtlCol="0">
            <a:normAutofit fontScale="92500" lnSpcReduction="10000"/>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en-GB" sz="2100" b="1" dirty="0"/>
              <a:t>Submissions need to be double spaced.</a:t>
            </a:r>
            <a:endParaRPr lang="en-GB" sz="2100" dirty="0"/>
          </a:p>
          <a:p>
            <a:pPr algn="l"/>
            <a:r>
              <a:rPr lang="en-GB" sz="2100" dirty="0"/>
              <a:t>Self-explanatory</a:t>
            </a:r>
          </a:p>
          <a:p>
            <a:pPr algn="l"/>
            <a:r>
              <a:rPr lang="en-GB" sz="2100" b="1" dirty="0"/>
              <a:t>Be careful with phrasing and sentence construction.</a:t>
            </a:r>
            <a:endParaRPr lang="en-GB" sz="2100" dirty="0"/>
          </a:p>
          <a:p>
            <a:pPr algn="l"/>
            <a:r>
              <a:rPr lang="en-GB" sz="2100" dirty="0"/>
              <a:t>Means the reader does not understand. </a:t>
            </a:r>
            <a:br>
              <a:rPr lang="en-GB" sz="2100" dirty="0"/>
            </a:br>
            <a:r>
              <a:rPr lang="en-GB" sz="2100" dirty="0"/>
              <a:t>Full stops and commas are not used appropriately and the phrasing and sentence construction is confusing.</a:t>
            </a:r>
          </a:p>
          <a:p>
            <a:pPr algn="l"/>
            <a:r>
              <a:rPr lang="en-GB" sz="2100" dirty="0"/>
              <a:t>Always write for the reader.</a:t>
            </a:r>
          </a:p>
          <a:p>
            <a:pPr algn="l"/>
            <a:r>
              <a:rPr lang="en-GB" sz="2100" b="1" dirty="0"/>
              <a:t>Inclusion of images?</a:t>
            </a:r>
            <a:endParaRPr lang="en-GB" sz="2100" dirty="0"/>
          </a:p>
          <a:p>
            <a:pPr algn="l"/>
            <a:r>
              <a:rPr lang="en-GB" sz="2100" dirty="0"/>
              <a:t>Use these to help communicate meaning. You are visual communication students!</a:t>
            </a:r>
          </a:p>
          <a:p>
            <a:pPr algn="l"/>
            <a:endParaRPr lang="en-GB" sz="1800" dirty="0"/>
          </a:p>
        </p:txBody>
      </p:sp>
    </p:spTree>
    <p:extLst>
      <p:ext uri="{BB962C8B-B14F-4D97-AF65-F5344CB8AC3E}">
        <p14:creationId xmlns:p14="http://schemas.microsoft.com/office/powerpoint/2010/main" val="30145681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731A924-F177-A546-935C-675CADAED94A}"/>
              </a:ext>
            </a:extLst>
          </p:cNvPr>
          <p:cNvSpPr txBox="1">
            <a:spLocks/>
          </p:cNvSpPr>
          <p:nvPr/>
        </p:nvSpPr>
        <p:spPr>
          <a:xfrm>
            <a:off x="588893" y="1284064"/>
            <a:ext cx="7886700" cy="606857"/>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300" dirty="0"/>
              <a:t>Some easily fixed common errors</a:t>
            </a:r>
          </a:p>
        </p:txBody>
      </p:sp>
      <p:sp>
        <p:nvSpPr>
          <p:cNvPr id="4" name="Content Placeholder 2">
            <a:extLst>
              <a:ext uri="{FF2B5EF4-FFF2-40B4-BE49-F238E27FC236}">
                <a16:creationId xmlns:a16="http://schemas.microsoft.com/office/drawing/2014/main" id="{ED175ACC-1118-634B-B5EF-9C5C9950D926}"/>
              </a:ext>
            </a:extLst>
          </p:cNvPr>
          <p:cNvSpPr txBox="1">
            <a:spLocks/>
          </p:cNvSpPr>
          <p:nvPr/>
        </p:nvSpPr>
        <p:spPr>
          <a:xfrm>
            <a:off x="588893" y="2072592"/>
            <a:ext cx="8028333" cy="3637093"/>
          </a:xfrm>
          <a:prstGeom prst="rect">
            <a:avLst/>
          </a:prstGeom>
        </p:spPr>
        <p:txBody>
          <a:bodyPr vert="horz" lIns="68580" tIns="34290" rIns="68580" bIns="34290" rtlCol="0">
            <a:normAutofit fontScale="92500" lnSpcReduction="10000"/>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en-GB" sz="2100" b="1" dirty="0"/>
              <a:t>Incorrect referencing</a:t>
            </a:r>
            <a:r>
              <a:rPr lang="en-GB" sz="2100" dirty="0"/>
              <a:t>. </a:t>
            </a:r>
            <a:r>
              <a:rPr lang="en-GB" sz="2100" b="1" dirty="0"/>
              <a:t>See Harvard Referencing booklet.</a:t>
            </a:r>
            <a:endParaRPr lang="en-GB" sz="2100" dirty="0"/>
          </a:p>
          <a:p>
            <a:pPr algn="l"/>
            <a:r>
              <a:rPr lang="en-GB" sz="2100" dirty="0"/>
              <a:t>This is your responsibility, I am not going through every incorrect reference and completing it correctly for you. You need to put in the time and effort.</a:t>
            </a:r>
          </a:p>
          <a:p>
            <a:pPr algn="l"/>
            <a:r>
              <a:rPr lang="en-GB" sz="2100" b="1" dirty="0"/>
              <a:t>Be careful with spelling and use of capital letters.</a:t>
            </a:r>
            <a:endParaRPr lang="en-GB" sz="2100" dirty="0"/>
          </a:p>
          <a:p>
            <a:pPr algn="l"/>
            <a:r>
              <a:rPr lang="en-GB" sz="2100" dirty="0"/>
              <a:t>Proof read your work. It is not your tutor's role. English language rules apply. Or get someone else to proof read it.</a:t>
            </a:r>
          </a:p>
          <a:p>
            <a:pPr algn="l"/>
            <a:r>
              <a:rPr lang="en-GB" sz="2100" b="1" dirty="0"/>
              <a:t>You have used another authors text without referencing or quotation marks.</a:t>
            </a:r>
            <a:endParaRPr lang="en-GB" sz="2100" dirty="0"/>
          </a:p>
          <a:p>
            <a:pPr algn="l"/>
            <a:r>
              <a:rPr lang="en-GB" sz="2100" dirty="0"/>
              <a:t>This is </a:t>
            </a:r>
            <a:r>
              <a:rPr lang="en-GB" sz="2100" b="1" dirty="0">
                <a:solidFill>
                  <a:srgbClr val="FF0000"/>
                </a:solidFill>
              </a:rPr>
              <a:t>plagiarism</a:t>
            </a:r>
            <a:r>
              <a:rPr lang="en-GB" sz="2100" dirty="0"/>
              <a:t> and considered unfair practice. You MUST quote and reference other peoples writing. Ensure this is not repeated.</a:t>
            </a:r>
          </a:p>
          <a:p>
            <a:pPr algn="l"/>
            <a:r>
              <a:rPr lang="en-GB" sz="2100" b="1" dirty="0"/>
              <a:t>Caption?</a:t>
            </a:r>
          </a:p>
          <a:p>
            <a:pPr algn="l"/>
            <a:r>
              <a:rPr lang="en-GB" sz="2100" dirty="0"/>
              <a:t>Include as much detail as possible or a figure no. (See Harvard Referencing)</a:t>
            </a:r>
          </a:p>
          <a:p>
            <a:pPr algn="l"/>
            <a:endParaRPr lang="en-GB" sz="1800" dirty="0"/>
          </a:p>
        </p:txBody>
      </p:sp>
    </p:spTree>
    <p:extLst>
      <p:ext uri="{BB962C8B-B14F-4D97-AF65-F5344CB8AC3E}">
        <p14:creationId xmlns:p14="http://schemas.microsoft.com/office/powerpoint/2010/main" val="40342875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pPr>
              <a:defRPr sz="3600" b="1">
                <a:solidFill>
                  <a:srgbClr val="B91C1C"/>
                </a:solidFill>
                <a:latin typeface="Arial"/>
              </a:defRPr>
            </a:pPr>
            <a:r>
              <a:rPr lang="en-GB" sz="4200"/>
              <a:t>Clarity Matters</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0F0C76-6878-4743-D5BD-436A573D100B}"/>
              </a:ext>
            </a:extLst>
          </p:cNvPr>
          <p:cNvGraphicFramePr>
            <a:graphicFrameLocks noGrp="1"/>
          </p:cNvGraphicFramePr>
          <p:nvPr>
            <p:ph idx="1"/>
            <p:extLst>
              <p:ext uri="{D42A27DB-BD31-4B8C-83A1-F6EECF244321}">
                <p14:modId xmlns:p14="http://schemas.microsoft.com/office/powerpoint/2010/main" val="3651627099"/>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title"/>
          </p:nvPr>
        </p:nvSpPr>
        <p:spPr>
          <a:xfrm>
            <a:off x="942391" y="591829"/>
            <a:ext cx="2954766" cy="5583126"/>
          </a:xfrm>
        </p:spPr>
        <p:txBody>
          <a:bodyPr>
            <a:normAutofit/>
          </a:bodyPr>
          <a:lstStyle/>
          <a:p>
            <a:pPr>
              <a:defRPr sz="3600" b="1">
                <a:solidFill>
                  <a:srgbClr val="CA8A04"/>
                </a:solidFill>
                <a:latin typeface="Arial"/>
              </a:defRPr>
            </a:pPr>
            <a:r>
              <a:rPr lang="en-GB" sz="4900"/>
              <a:t>You Are Visual Thinkers</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6917"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3"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74833" y="591829"/>
            <a:ext cx="10427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5"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3918" y="821124"/>
            <a:ext cx="68353"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63178" y="1336268"/>
            <a:ext cx="95785"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AF920567-607B-565A-F9B0-3318B939EDD7}"/>
              </a:ext>
            </a:extLst>
          </p:cNvPr>
          <p:cNvGraphicFramePr>
            <a:graphicFrameLocks noGrp="1"/>
          </p:cNvGraphicFramePr>
          <p:nvPr>
            <p:ph idx="1"/>
            <p:extLst>
              <p:ext uri="{D42A27DB-BD31-4B8C-83A1-F6EECF244321}">
                <p14:modId xmlns:p14="http://schemas.microsoft.com/office/powerpoint/2010/main" val="933018921"/>
              </p:ext>
            </p:extLst>
          </p:nvPr>
        </p:nvGraphicFramePr>
        <p:xfrm>
          <a:off x="4119532" y="671805"/>
          <a:ext cx="4395818" cy="5503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pPr>
              <a:defRPr sz="3600" b="1">
                <a:solidFill>
                  <a:srgbClr val="CA8A04"/>
                </a:solidFill>
                <a:latin typeface="Arial"/>
              </a:defRPr>
            </a:pPr>
            <a:r>
              <a:rPr lang="en-GB" sz="2000" dirty="0"/>
              <a:t>Use referencing for images</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1F08BAB-B04A-CB6C-063C-2055AF8AC7F8}"/>
              </a:ext>
            </a:extLst>
          </p:cNvPr>
          <p:cNvGraphicFramePr>
            <a:graphicFrameLocks noGrp="1"/>
          </p:cNvGraphicFramePr>
          <p:nvPr>
            <p:ph idx="1"/>
            <p:extLst>
              <p:ext uri="{D42A27DB-BD31-4B8C-83A1-F6EECF244321}">
                <p14:modId xmlns:p14="http://schemas.microsoft.com/office/powerpoint/2010/main" val="1292396057"/>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pPr>
              <a:defRPr sz="3600" b="1">
                <a:solidFill>
                  <a:srgbClr val="CA8A04"/>
                </a:solidFill>
                <a:latin typeface="Arial"/>
              </a:defRPr>
            </a:pPr>
            <a:r>
              <a:rPr lang="en-GB" sz="3600"/>
              <a:t>Referencing Basics</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65F9BDF-C691-11C9-7FF6-A445D8D3B9B7}"/>
              </a:ext>
            </a:extLst>
          </p:cNvPr>
          <p:cNvGraphicFramePr>
            <a:graphicFrameLocks noGrp="1"/>
          </p:cNvGraphicFramePr>
          <p:nvPr>
            <p:ph idx="1"/>
            <p:extLst>
              <p:ext uri="{D42A27DB-BD31-4B8C-83A1-F6EECF244321}">
                <p14:modId xmlns:p14="http://schemas.microsoft.com/office/powerpoint/2010/main" val="4027241688"/>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49" y="1093788"/>
            <a:ext cx="7879841" cy="2967208"/>
          </a:xfrm>
        </p:spPr>
        <p:txBody>
          <a:bodyPr vert="horz" lIns="91440" tIns="45720" rIns="91440" bIns="45720" rtlCol="0" anchor="b">
            <a:normAutofit/>
          </a:bodyPr>
          <a:lstStyle/>
          <a:p>
            <a:pPr algn="l" defTabSz="914400">
              <a:lnSpc>
                <a:spcPct val="90000"/>
              </a:lnSpc>
              <a:defRPr sz="3600" b="1">
                <a:solidFill>
                  <a:srgbClr val="CA8A04"/>
                </a:solidFill>
                <a:latin typeface="Arial"/>
              </a:defRPr>
            </a:pPr>
            <a:r>
              <a:rPr lang="en-US" sz="7000" kern="1200">
                <a:solidFill>
                  <a:schemeClr val="tx1"/>
                </a:solidFill>
                <a:latin typeface="+mj-lt"/>
                <a:ea typeface="+mj-ea"/>
                <a:cs typeface="+mj-cs"/>
              </a:rPr>
              <a:t>This Is Your Responsibility</a:t>
            </a:r>
          </a:p>
        </p:txBody>
      </p:sp>
      <p:sp>
        <p:nvSpPr>
          <p:cNvPr id="3" name="Content Placeholder 2"/>
          <p:cNvSpPr>
            <a:spLocks noGrp="1"/>
          </p:cNvSpPr>
          <p:nvPr>
            <p:ph idx="1"/>
          </p:nvPr>
        </p:nvSpPr>
        <p:spPr>
          <a:xfrm>
            <a:off x="5550693" y="4619624"/>
            <a:ext cx="2960084" cy="1038225"/>
          </a:xfrm>
        </p:spPr>
        <p:txBody>
          <a:bodyPr vert="horz" lIns="91440" tIns="45720" rIns="91440" bIns="45720" rtlCol="0">
            <a:normAutofit/>
          </a:bodyPr>
          <a:lstStyle/>
          <a:p>
            <a:pPr marL="0" indent="0" algn="r" defTabSz="914400">
              <a:lnSpc>
                <a:spcPct val="90000"/>
              </a:lnSpc>
              <a:spcBef>
                <a:spcPts val="1000"/>
              </a:spcBef>
              <a:buNone/>
              <a:defRPr sz="2000">
                <a:solidFill>
                  <a:srgbClr val="0F172A"/>
                </a:solidFill>
                <a:latin typeface="Arial"/>
              </a:defRPr>
            </a:pPr>
            <a:r>
              <a:rPr lang="en-US" sz="2400" kern="1200">
                <a:solidFill>
                  <a:schemeClr val="tx1"/>
                </a:solidFill>
                <a:latin typeface="+mn-lt"/>
                <a:ea typeface="+mn-ea"/>
                <a:cs typeface="+mn-cs"/>
              </a:rPr>
              <a:t>Check references carefully</a:t>
            </a:r>
          </a:p>
        </p:txBody>
      </p:sp>
      <p:sp>
        <p:nvSpPr>
          <p:cNvPr id="10" name="Rectangle 9">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4331166"/>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03304" y="2842186"/>
            <a:ext cx="54864" cy="29600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pPr>
              <a:defRPr sz="3600" b="1">
                <a:solidFill>
                  <a:srgbClr val="B91C1C"/>
                </a:solidFill>
                <a:latin typeface="Arial"/>
              </a:defRPr>
            </a:pPr>
            <a:r>
              <a:rPr lang="en-GB" sz="3900"/>
              <a:t>Plagiarism</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89BCA45-4F6C-92E9-784C-A9E5E9E36C61}"/>
              </a:ext>
            </a:extLst>
          </p:cNvPr>
          <p:cNvGraphicFramePr>
            <a:graphicFrameLocks noGrp="1"/>
          </p:cNvGraphicFramePr>
          <p:nvPr>
            <p:ph idx="1"/>
            <p:extLst>
              <p:ext uri="{D42A27DB-BD31-4B8C-83A1-F6EECF244321}">
                <p14:modId xmlns:p14="http://schemas.microsoft.com/office/powerpoint/2010/main" val="969470769"/>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49" y="1093788"/>
            <a:ext cx="7879841" cy="2967208"/>
          </a:xfrm>
        </p:spPr>
        <p:txBody>
          <a:bodyPr vert="horz" lIns="91440" tIns="45720" rIns="91440" bIns="45720" rtlCol="0" anchor="b">
            <a:normAutofit/>
          </a:bodyPr>
          <a:lstStyle/>
          <a:p>
            <a:pPr algn="l" defTabSz="914400">
              <a:lnSpc>
                <a:spcPct val="90000"/>
              </a:lnSpc>
              <a:defRPr sz="3600" b="1">
                <a:solidFill>
                  <a:srgbClr val="0F172A"/>
                </a:solidFill>
                <a:latin typeface="Arial"/>
              </a:defRPr>
            </a:pPr>
            <a:r>
              <a:rPr lang="en-US" sz="7000" kern="1200">
                <a:solidFill>
                  <a:schemeClr val="tx1"/>
                </a:solidFill>
                <a:latin typeface="+mj-lt"/>
                <a:ea typeface="+mj-ea"/>
                <a:cs typeface="+mj-cs"/>
              </a:rPr>
              <a:t>Presentation Check</a:t>
            </a:r>
          </a:p>
        </p:txBody>
      </p:sp>
      <p:sp>
        <p:nvSpPr>
          <p:cNvPr id="3" name="Content Placeholder 2"/>
          <p:cNvSpPr>
            <a:spLocks noGrp="1"/>
          </p:cNvSpPr>
          <p:nvPr>
            <p:ph idx="1"/>
          </p:nvPr>
        </p:nvSpPr>
        <p:spPr>
          <a:xfrm>
            <a:off x="4572000" y="4619624"/>
            <a:ext cx="3938777" cy="1038225"/>
          </a:xfrm>
        </p:spPr>
        <p:txBody>
          <a:bodyPr vert="horz" lIns="91440" tIns="45720" rIns="91440" bIns="45720" rtlCol="0">
            <a:normAutofit/>
          </a:bodyPr>
          <a:lstStyle/>
          <a:p>
            <a:pPr marL="0" indent="0" algn="r" defTabSz="914400">
              <a:lnSpc>
                <a:spcPct val="90000"/>
              </a:lnSpc>
              <a:spcBef>
                <a:spcPts val="1000"/>
              </a:spcBef>
              <a:buNone/>
              <a:defRPr sz="2000">
                <a:solidFill>
                  <a:srgbClr val="0F172A"/>
                </a:solidFill>
                <a:latin typeface="Arial"/>
              </a:defRPr>
            </a:pPr>
            <a:r>
              <a:rPr lang="en-US" sz="2400" kern="1200" dirty="0">
                <a:solidFill>
                  <a:schemeClr val="tx1"/>
                </a:solidFill>
                <a:latin typeface="+mn-lt"/>
                <a:ea typeface="+mn-ea"/>
                <a:cs typeface="+mn-cs"/>
              </a:rPr>
              <a:t>Did you do what was asked?</a:t>
            </a:r>
          </a:p>
        </p:txBody>
      </p:sp>
      <p:sp>
        <p:nvSpPr>
          <p:cNvPr id="21" name="Rectangle 20">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4331166"/>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03304" y="2842186"/>
            <a:ext cx="54864" cy="29600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F6B8D-A684-0224-0171-5D9F70449A7F}"/>
              </a:ext>
            </a:extLst>
          </p:cNvPr>
          <p:cNvSpPr>
            <a:spLocks noGrp="1"/>
          </p:cNvSpPr>
          <p:nvPr>
            <p:ph type="title"/>
          </p:nvPr>
        </p:nvSpPr>
        <p:spPr>
          <a:xfrm>
            <a:off x="628650" y="1131094"/>
            <a:ext cx="1964009" cy="4476576"/>
          </a:xfrm>
        </p:spPr>
        <p:txBody>
          <a:bodyPr>
            <a:normAutofit/>
          </a:bodyPr>
          <a:lstStyle/>
          <a:p>
            <a:r>
              <a:rPr lang="en-US" dirty="0"/>
              <a:t>Did you do what was asked?</a:t>
            </a:r>
          </a:p>
        </p:txBody>
      </p:sp>
      <p:pic>
        <p:nvPicPr>
          <p:cNvPr id="5" name="Content Placeholder 4" descr="A paper for writing a research paper&#10;&#10;Description automatically generated with medium confidence">
            <a:extLst>
              <a:ext uri="{FF2B5EF4-FFF2-40B4-BE49-F238E27FC236}">
                <a16:creationId xmlns:a16="http://schemas.microsoft.com/office/drawing/2014/main" id="{79FF5A70-0F42-C14C-B58B-7B1F333C0DAA}"/>
              </a:ext>
            </a:extLst>
          </p:cNvPr>
          <p:cNvPicPr>
            <a:picLocks noGrp="1" noChangeAspect="1"/>
          </p:cNvPicPr>
          <p:nvPr>
            <p:ph idx="1"/>
          </p:nvPr>
        </p:nvPicPr>
        <p:blipFill>
          <a:blip r:embed="rId2"/>
          <a:stretch>
            <a:fillRect/>
          </a:stretch>
        </p:blipFill>
        <p:spPr>
          <a:xfrm>
            <a:off x="2832445" y="945065"/>
            <a:ext cx="5271704" cy="4945008"/>
          </a:xfrm>
          <a:ln w="19050">
            <a:solidFill>
              <a:schemeClr val="tx1"/>
            </a:solidFill>
          </a:ln>
        </p:spPr>
      </p:pic>
    </p:spTree>
    <p:extLst>
      <p:ext uri="{BB962C8B-B14F-4D97-AF65-F5344CB8AC3E}">
        <p14:creationId xmlns:p14="http://schemas.microsoft.com/office/powerpoint/2010/main" val="5108156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30527" y="1304508"/>
            <a:ext cx="8199782" cy="4662815"/>
          </a:xfrm>
          <a:prstGeom prst="rect">
            <a:avLst/>
          </a:prstGeom>
        </p:spPr>
        <p:txBody>
          <a:bodyPr wrap="square">
            <a:spAutoFit/>
          </a:bodyPr>
          <a:lstStyle/>
          <a:p>
            <a:r>
              <a:rPr lang="en-US" sz="2700" dirty="0">
                <a:latin typeface="+mj-lt"/>
                <a:ea typeface="Adobe Caslon Pro" charset="0"/>
                <a:cs typeface="Adobe Caslon Pro" charset="0"/>
              </a:rPr>
              <a:t>Student Name:</a:t>
            </a:r>
          </a:p>
          <a:p>
            <a:r>
              <a:rPr lang="en-US" sz="2700" dirty="0">
                <a:latin typeface="+mj-lt"/>
                <a:ea typeface="Adobe Caslon Pro" charset="0"/>
                <a:cs typeface="Adobe Caslon Pro" charset="0"/>
              </a:rPr>
              <a:t>Student Number:</a:t>
            </a:r>
          </a:p>
          <a:p>
            <a:r>
              <a:rPr lang="en-US" sz="2700" dirty="0" err="1">
                <a:latin typeface="+mj-lt"/>
                <a:ea typeface="Adobe Caslon Pro" charset="0"/>
                <a:cs typeface="Adobe Caslon Pro" charset="0"/>
              </a:rPr>
              <a:t>Programme</a:t>
            </a:r>
            <a:r>
              <a:rPr lang="en-US" sz="2700" dirty="0">
                <a:latin typeface="+mj-lt"/>
                <a:ea typeface="Adobe Caslon Pro" charset="0"/>
                <a:cs typeface="Adobe Caslon Pro" charset="0"/>
              </a:rPr>
              <a:t> of Study:</a:t>
            </a:r>
          </a:p>
          <a:p>
            <a:r>
              <a:rPr lang="en-US" sz="2700" dirty="0">
                <a:latin typeface="+mj-lt"/>
                <a:ea typeface="Adobe Caslon Pro" charset="0"/>
                <a:cs typeface="Adobe Caslon Pro" charset="0"/>
              </a:rPr>
              <a:t>Module: ADDA4022 Ways of Thinking</a:t>
            </a:r>
            <a:br>
              <a:rPr lang="en-US" sz="2700" dirty="0">
                <a:latin typeface="+mj-lt"/>
                <a:ea typeface="Adobe Caslon Pro" charset="0"/>
                <a:cs typeface="Adobe Caslon Pro" charset="0"/>
              </a:rPr>
            </a:br>
            <a:r>
              <a:rPr lang="en-US" sz="2700" dirty="0">
                <a:latin typeface="+mj-lt"/>
                <a:ea typeface="Adobe Caslon Pro" charset="0"/>
                <a:cs typeface="Adobe Caslon Pro" charset="0"/>
              </a:rPr>
              <a:t>Word count:</a:t>
            </a:r>
            <a:br>
              <a:rPr lang="en-US" sz="2700" dirty="0">
                <a:latin typeface="+mj-lt"/>
                <a:ea typeface="Adobe Caslon Pro" charset="0"/>
                <a:cs typeface="Adobe Caslon Pro" charset="0"/>
              </a:rPr>
            </a:br>
            <a:r>
              <a:rPr lang="en-US" sz="2700" dirty="0">
                <a:latin typeface="+mj-lt"/>
                <a:ea typeface="Adobe Caslon Pro" charset="0"/>
                <a:cs typeface="Adobe Caslon Pro" charset="0"/>
              </a:rPr>
              <a:t>Lecturer name:</a:t>
            </a:r>
          </a:p>
          <a:p>
            <a:r>
              <a:rPr lang="en-US" sz="2700" dirty="0">
                <a:latin typeface="+mj-lt"/>
                <a:ea typeface="Adobe Caslon Pro" charset="0"/>
                <a:cs typeface="Adobe Caslon Pro" charset="0"/>
              </a:rPr>
              <a:t> </a:t>
            </a:r>
          </a:p>
          <a:p>
            <a:r>
              <a:rPr lang="en-US" sz="2700" dirty="0">
                <a:latin typeface="+mj-lt"/>
                <a:ea typeface="Adobe Caslon Pro" charset="0"/>
                <a:cs typeface="Adobe Caslon Pro" charset="0"/>
              </a:rPr>
              <a:t>Tasks in the order I received them: </a:t>
            </a:r>
            <a:r>
              <a:rPr lang="en-US" sz="1400" dirty="0">
                <a:latin typeface="+mj-lt"/>
                <a:ea typeface="Adobe Caslon Pro" charset="0"/>
                <a:cs typeface="Adobe Caslon Pro" charset="0"/>
              </a:rPr>
              <a:t>(this was only needed for Ways of Thinking)</a:t>
            </a:r>
          </a:p>
          <a:p>
            <a:r>
              <a:rPr lang="en-US" sz="2700" dirty="0">
                <a:latin typeface="+mj-lt"/>
                <a:ea typeface="Adobe Caslon Pro" charset="0"/>
                <a:cs typeface="Adobe Caslon Pro" charset="0"/>
              </a:rPr>
              <a:t>Task One:  Observational Writing = 519 words</a:t>
            </a:r>
          </a:p>
          <a:p>
            <a:r>
              <a:rPr lang="en-US" sz="2700" dirty="0">
                <a:latin typeface="+mj-lt"/>
                <a:ea typeface="Adobe Caslon Pro" charset="0"/>
                <a:cs typeface="Adobe Caslon Pro" charset="0"/>
              </a:rPr>
              <a:t>Task Two:  Manifesto = 481 words</a:t>
            </a:r>
          </a:p>
          <a:p>
            <a:r>
              <a:rPr lang="en-US" sz="2700" dirty="0">
                <a:latin typeface="+mj-lt"/>
                <a:ea typeface="Adobe Caslon Pro" charset="0"/>
                <a:cs typeface="Adobe Caslon Pro" charset="0"/>
              </a:rPr>
              <a:t>Task Three:  Reflective Writing = 501 words</a:t>
            </a:r>
          </a:p>
        </p:txBody>
      </p:sp>
    </p:spTree>
    <p:extLst>
      <p:ext uri="{BB962C8B-B14F-4D97-AF65-F5344CB8AC3E}">
        <p14:creationId xmlns:p14="http://schemas.microsoft.com/office/powerpoint/2010/main" val="19731301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pPr>
              <a:defRPr sz="3600" b="1">
                <a:solidFill>
                  <a:srgbClr val="0F172A"/>
                </a:solidFill>
                <a:latin typeface="Arial"/>
              </a:defRPr>
            </a:pPr>
            <a:r>
              <a:rPr lang="en-GB" sz="3600"/>
              <a:t>AI Declaration</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21BEFFA-1F61-F2F0-E298-31A1791D1E3F}"/>
              </a:ext>
            </a:extLst>
          </p:cNvPr>
          <p:cNvGraphicFramePr>
            <a:graphicFrameLocks noGrp="1"/>
          </p:cNvGraphicFramePr>
          <p:nvPr>
            <p:ph idx="1"/>
            <p:extLst>
              <p:ext uri="{D42A27DB-BD31-4B8C-83A1-F6EECF244321}">
                <p14:modId xmlns:p14="http://schemas.microsoft.com/office/powerpoint/2010/main" val="3875824815"/>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DD59BB-AD84-0280-00D9-725D27189D79}"/>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B019C89F-E0AD-A854-EF5A-7CDE1CABC8DE}"/>
              </a:ext>
            </a:extLst>
          </p:cNvPr>
          <p:cNvSpPr txBox="1">
            <a:spLocks/>
          </p:cNvSpPr>
          <p:nvPr/>
        </p:nvSpPr>
        <p:spPr>
          <a:xfrm>
            <a:off x="588893" y="1284064"/>
            <a:ext cx="7886700" cy="606857"/>
          </a:xfrm>
          <a:prstGeom prst="rect">
            <a:avLst/>
          </a:prstGeom>
        </p:spPr>
        <p:txBody>
          <a:bodyPr vert="horz" lIns="68580" tIns="34290" rIns="68580" bIns="3429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300" dirty="0"/>
              <a:t>Artificial Intelligence</a:t>
            </a:r>
          </a:p>
        </p:txBody>
      </p:sp>
      <p:sp>
        <p:nvSpPr>
          <p:cNvPr id="4" name="Content Placeholder 2">
            <a:extLst>
              <a:ext uri="{FF2B5EF4-FFF2-40B4-BE49-F238E27FC236}">
                <a16:creationId xmlns:a16="http://schemas.microsoft.com/office/drawing/2014/main" id="{ECDD16D5-01A7-63F0-B0F4-0B052958038B}"/>
              </a:ext>
            </a:extLst>
          </p:cNvPr>
          <p:cNvSpPr txBox="1">
            <a:spLocks/>
          </p:cNvSpPr>
          <p:nvPr/>
        </p:nvSpPr>
        <p:spPr>
          <a:xfrm>
            <a:off x="588893" y="2072592"/>
            <a:ext cx="8028333" cy="3637093"/>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a:buNone/>
              <a:defRPr sz="1600" kern="1200">
                <a:solidFill>
                  <a:schemeClr val="tx1"/>
                </a:solidFill>
                <a:latin typeface="+mn-lt"/>
                <a:ea typeface="+mn-ea"/>
                <a:cs typeface="+mn-cs"/>
              </a:defRPr>
            </a:lvl9pPr>
          </a:lstStyle>
          <a:p>
            <a:pPr algn="l"/>
            <a:r>
              <a:rPr lang="en-GB" sz="2100" dirty="0"/>
              <a:t>This statement aligns with the module brief with regards to the use of AI. It is your ethical responsibility to meet with the university guidelines with regards academic honesty. Please include it with the submission.</a:t>
            </a:r>
          </a:p>
          <a:p>
            <a:pPr algn="l"/>
            <a:endParaRPr lang="en-GB" sz="2100" dirty="0"/>
          </a:p>
          <a:p>
            <a:pPr algn="l"/>
            <a:r>
              <a:rPr lang="en-GB" sz="2100" dirty="0"/>
              <a:t>‘For this assessment, I confirm that I have not used Generative AI to support me in structuring my submission, including creating a draft argument structure, identifying parts and headings. I confirm that I have not used Generative AI to create text for my submission. I confirm that I have not used Generative AI for creative materials, such as images.’</a:t>
            </a:r>
          </a:p>
        </p:txBody>
      </p:sp>
    </p:spTree>
    <p:extLst>
      <p:ext uri="{BB962C8B-B14F-4D97-AF65-F5344CB8AC3E}">
        <p14:creationId xmlns:p14="http://schemas.microsoft.com/office/powerpoint/2010/main" val="30098623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FBA5AF0-5988-247B-2B7F-F78665AFDF7F}"/>
              </a:ext>
            </a:extLst>
          </p:cNvPr>
          <p:cNvSpPr txBox="1"/>
          <p:nvPr/>
        </p:nvSpPr>
        <p:spPr>
          <a:xfrm>
            <a:off x="524784" y="248038"/>
            <a:ext cx="5297791" cy="115920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500" kern="1200">
                <a:solidFill>
                  <a:srgbClr val="FFFFFF"/>
                </a:solidFill>
                <a:latin typeface="+mj-lt"/>
                <a:ea typeface="+mj-ea"/>
                <a:cs typeface="+mj-cs"/>
              </a:rPr>
              <a:t>On your moodle page, you will find all the instructions. </a:t>
            </a:r>
          </a:p>
        </p:txBody>
      </p:sp>
      <p:pic>
        <p:nvPicPr>
          <p:cNvPr id="3" name="Picture 2" descr="A screenshot of a paper&#10;&#10;Description automatically generated">
            <a:extLst>
              <a:ext uri="{FF2B5EF4-FFF2-40B4-BE49-F238E27FC236}">
                <a16:creationId xmlns:a16="http://schemas.microsoft.com/office/drawing/2014/main" id="{01212E2F-7F5A-7DEC-5974-EE1006C7FA32}"/>
              </a:ext>
            </a:extLst>
          </p:cNvPr>
          <p:cNvPicPr>
            <a:picLocks noChangeAspect="1"/>
          </p:cNvPicPr>
          <p:nvPr/>
        </p:nvPicPr>
        <p:blipFill>
          <a:blip r:embed="rId2"/>
          <a:stretch>
            <a:fillRect/>
          </a:stretch>
        </p:blipFill>
        <p:spPr>
          <a:xfrm>
            <a:off x="542894" y="1966293"/>
            <a:ext cx="8058210" cy="4452160"/>
          </a:xfrm>
          <a:prstGeom prst="rect">
            <a:avLst/>
          </a:prstGeom>
        </p:spPr>
      </p:pic>
    </p:spTree>
    <p:extLst>
      <p:ext uri="{BB962C8B-B14F-4D97-AF65-F5344CB8AC3E}">
        <p14:creationId xmlns:p14="http://schemas.microsoft.com/office/powerpoint/2010/main" val="16837804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pPr>
              <a:defRPr sz="3600" b="1">
                <a:solidFill>
                  <a:srgbClr val="0F172A"/>
                </a:solidFill>
                <a:latin typeface="Arial"/>
              </a:defRPr>
            </a:pPr>
            <a:r>
              <a:rPr lang="en-GB" sz="4200"/>
              <a:t>Paragraph Structure</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3AF445D-E9F5-3999-CCB8-1509E3543A36}"/>
              </a:ext>
            </a:extLst>
          </p:cNvPr>
          <p:cNvGraphicFramePr>
            <a:graphicFrameLocks noGrp="1"/>
          </p:cNvGraphicFramePr>
          <p:nvPr>
            <p:ph idx="1"/>
            <p:extLst>
              <p:ext uri="{D42A27DB-BD31-4B8C-83A1-F6EECF244321}">
                <p14:modId xmlns:p14="http://schemas.microsoft.com/office/powerpoint/2010/main" val="3291419854"/>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41301" y="1240021"/>
            <a:ext cx="3495054" cy="2123658"/>
          </a:xfrm>
          <a:prstGeom prst="rect">
            <a:avLst/>
          </a:prstGeom>
          <a:noFill/>
        </p:spPr>
        <p:txBody>
          <a:bodyPr wrap="square" rtlCol="0">
            <a:spAutoFit/>
          </a:bodyPr>
          <a:lstStyle/>
          <a:p>
            <a:pPr algn="ctr"/>
            <a:r>
              <a:rPr lang="en-US" dirty="0">
                <a:ea typeface="Adobe Caslon Pro" charset="0"/>
                <a:cs typeface="Adobe Caslon Pro" charset="0"/>
              </a:rPr>
              <a:t>PRESENTATION</a:t>
            </a:r>
          </a:p>
          <a:p>
            <a:pPr algn="ctr"/>
            <a:endParaRPr lang="en-US" dirty="0">
              <a:ea typeface="Adobe Caslon Pro" charset="0"/>
              <a:cs typeface="Adobe Caslon Pro" charset="0"/>
            </a:endParaRPr>
          </a:p>
          <a:p>
            <a:pPr algn="ctr"/>
            <a:endParaRPr lang="en-US" dirty="0">
              <a:ea typeface="Adobe Caslon Pro" charset="0"/>
              <a:cs typeface="Adobe Caslon Pro" charset="0"/>
            </a:endParaRPr>
          </a:p>
          <a:p>
            <a:pPr algn="ctr"/>
            <a:endParaRPr lang="en-US" dirty="0">
              <a:ea typeface="Adobe Caslon Pro" charset="0"/>
              <a:cs typeface="Adobe Caslon Pro" charset="0"/>
            </a:endParaRPr>
          </a:p>
          <a:p>
            <a:pPr algn="ctr"/>
            <a:r>
              <a:rPr lang="en-US" sz="2400" dirty="0">
                <a:ea typeface="Adobe Caslon Pro" charset="0"/>
                <a:cs typeface="Adobe Caslon Pro" charset="0"/>
              </a:rPr>
              <a:t>Paragraphing:</a:t>
            </a:r>
          </a:p>
          <a:p>
            <a:pPr algn="ctr"/>
            <a:r>
              <a:rPr lang="en-US" dirty="0">
                <a:ea typeface="Adobe Caslon Pro" charset="0"/>
                <a:cs typeface="Adobe Caslon Pro" charset="0"/>
              </a:rPr>
              <a:t> </a:t>
            </a:r>
          </a:p>
          <a:p>
            <a:pPr algn="ctr"/>
            <a:endParaRPr lang="en-US" dirty="0">
              <a:ea typeface="Adobe Caslon Pro" charset="0"/>
              <a:cs typeface="Adobe Caslon Pro" charset="0"/>
            </a:endParaRPr>
          </a:p>
        </p:txBody>
      </p:sp>
      <p:sp>
        <p:nvSpPr>
          <p:cNvPr id="2" name="Rectangle 1"/>
          <p:cNvSpPr/>
          <p:nvPr/>
        </p:nvSpPr>
        <p:spPr>
          <a:xfrm>
            <a:off x="3633722" y="1795906"/>
            <a:ext cx="4572000" cy="3559757"/>
          </a:xfrm>
          <a:prstGeom prst="rect">
            <a:avLst/>
          </a:prstGeom>
        </p:spPr>
        <p:txBody>
          <a:bodyPr>
            <a:spAutoFit/>
          </a:bodyPr>
          <a:lstStyle/>
          <a:p>
            <a:pPr marL="214313" indent="-214313">
              <a:lnSpc>
                <a:spcPct val="150000"/>
              </a:lnSpc>
              <a:spcBef>
                <a:spcPts val="450"/>
              </a:spcBef>
              <a:spcAft>
                <a:spcPts val="450"/>
              </a:spcAft>
              <a:buFont typeface="Arial" charset="0"/>
              <a:buChar char="•"/>
              <a:tabLst>
                <a:tab pos="342900" algn="l"/>
              </a:tabLst>
            </a:pPr>
            <a:r>
              <a:rPr lang="en-US" sz="1350" b="1" dirty="0">
                <a:latin typeface="Arial" charset="0"/>
                <a:ea typeface="Times New Roman" charset="0"/>
              </a:rPr>
              <a:t>Introduce</a:t>
            </a:r>
            <a:r>
              <a:rPr lang="en-US" sz="1350" dirty="0">
                <a:latin typeface="Arial" charset="0"/>
                <a:ea typeface="Times New Roman" charset="0"/>
              </a:rPr>
              <a:t> the main idea in the introductory sentence which presents the topic of the paragraph;</a:t>
            </a:r>
            <a:endParaRPr lang="en-GB" sz="1500" dirty="0">
              <a:latin typeface="Times New Roman" charset="0"/>
              <a:ea typeface="Times New Roman" charset="0"/>
            </a:endParaRPr>
          </a:p>
          <a:p>
            <a:pPr marL="214313" indent="-214313">
              <a:lnSpc>
                <a:spcPct val="150000"/>
              </a:lnSpc>
              <a:spcBef>
                <a:spcPts val="450"/>
              </a:spcBef>
              <a:spcAft>
                <a:spcPts val="450"/>
              </a:spcAft>
              <a:buFont typeface="Arial" charset="0"/>
              <a:buChar char="•"/>
              <a:tabLst>
                <a:tab pos="342900" algn="l"/>
              </a:tabLst>
            </a:pPr>
            <a:r>
              <a:rPr lang="en-US" sz="1350" b="1" dirty="0">
                <a:latin typeface="Arial" charset="0"/>
                <a:ea typeface="Times New Roman" charset="0"/>
              </a:rPr>
              <a:t>Explain</a:t>
            </a:r>
            <a:r>
              <a:rPr lang="en-US" sz="1350" dirty="0">
                <a:latin typeface="Arial" charset="0"/>
                <a:ea typeface="Times New Roman" charset="0"/>
              </a:rPr>
              <a:t> the idea in more detail and develop the topic; use supporting evidence or examples to support the idea.</a:t>
            </a:r>
            <a:endParaRPr lang="en-GB" sz="1500" dirty="0">
              <a:latin typeface="Times New Roman" charset="0"/>
              <a:ea typeface="Times New Roman" charset="0"/>
            </a:endParaRPr>
          </a:p>
          <a:p>
            <a:pPr marL="214313" indent="-214313">
              <a:lnSpc>
                <a:spcPct val="150000"/>
              </a:lnSpc>
              <a:spcBef>
                <a:spcPts val="450"/>
              </a:spcBef>
              <a:spcAft>
                <a:spcPts val="450"/>
              </a:spcAft>
              <a:buFont typeface="Arial" charset="0"/>
              <a:buChar char="•"/>
              <a:tabLst>
                <a:tab pos="342900" algn="l"/>
              </a:tabLst>
            </a:pPr>
            <a:r>
              <a:rPr lang="en-US" sz="1350" b="1" dirty="0">
                <a:latin typeface="Arial" charset="0"/>
                <a:ea typeface="Times New Roman" charset="0"/>
              </a:rPr>
              <a:t>Present</a:t>
            </a:r>
            <a:r>
              <a:rPr lang="en-US" sz="1350" dirty="0">
                <a:latin typeface="Arial" charset="0"/>
                <a:ea typeface="Times New Roman" charset="0"/>
              </a:rPr>
              <a:t> supporting evidence, references or examples to give evidence for your idea; this may be a quotation, an expert’s opinion, some data or a study;</a:t>
            </a:r>
            <a:endParaRPr lang="en-GB" sz="1500" dirty="0">
              <a:latin typeface="Times New Roman" charset="0"/>
              <a:ea typeface="Times New Roman" charset="0"/>
            </a:endParaRPr>
          </a:p>
          <a:p>
            <a:pPr marL="214313" indent="-214313">
              <a:lnSpc>
                <a:spcPct val="150000"/>
              </a:lnSpc>
              <a:spcBef>
                <a:spcPts val="450"/>
              </a:spcBef>
              <a:spcAft>
                <a:spcPts val="450"/>
              </a:spcAft>
              <a:buFont typeface="Arial" charset="0"/>
              <a:buChar char="•"/>
            </a:pPr>
            <a:r>
              <a:rPr lang="en-US" sz="1350" b="1" dirty="0">
                <a:latin typeface="Arial" charset="0"/>
                <a:ea typeface="Times New Roman" charset="0"/>
              </a:rPr>
              <a:t>Conclude</a:t>
            </a:r>
            <a:r>
              <a:rPr lang="en-US" sz="1350" dirty="0">
                <a:latin typeface="Arial" charset="0"/>
                <a:ea typeface="Times New Roman" charset="0"/>
              </a:rPr>
              <a:t> the main idea; it is a good idea to link it to the essay title or to the next paragraph.</a:t>
            </a:r>
            <a:r>
              <a:rPr lang="en-GB" sz="1350" dirty="0"/>
              <a:t> </a:t>
            </a:r>
            <a:endParaRPr lang="en-US" sz="1350" dirty="0"/>
          </a:p>
        </p:txBody>
      </p:sp>
      <p:sp>
        <p:nvSpPr>
          <p:cNvPr id="7" name="Cloud Callout 6"/>
          <p:cNvSpPr/>
          <p:nvPr/>
        </p:nvSpPr>
        <p:spPr>
          <a:xfrm rot="10800000">
            <a:off x="68102" y="3588401"/>
            <a:ext cx="3260886" cy="2105561"/>
          </a:xfrm>
          <a:prstGeom prst="cloudCallout">
            <a:avLst>
              <a:gd name="adj1" fmla="val -9966"/>
              <a:gd name="adj2" fmla="val 87544"/>
            </a:avLst>
          </a:prstGeom>
          <a:solidFill>
            <a:srgbClr val="F8B6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350" dirty="0"/>
              <a:t>x</a:t>
            </a:r>
          </a:p>
        </p:txBody>
      </p:sp>
      <p:sp>
        <p:nvSpPr>
          <p:cNvPr id="6" name="TextBox 5"/>
          <p:cNvSpPr txBox="1"/>
          <p:nvPr/>
        </p:nvSpPr>
        <p:spPr>
          <a:xfrm>
            <a:off x="819869" y="3935652"/>
            <a:ext cx="2062085" cy="1985159"/>
          </a:xfrm>
          <a:prstGeom prst="rect">
            <a:avLst/>
          </a:prstGeom>
          <a:noFill/>
        </p:spPr>
        <p:txBody>
          <a:bodyPr wrap="square" rtlCol="0">
            <a:spAutoFit/>
          </a:bodyPr>
          <a:lstStyle/>
          <a:p>
            <a:r>
              <a:rPr lang="en-US" sz="1500" b="1" dirty="0">
                <a:latin typeface="Adobe Caslon Pro" charset="0"/>
                <a:ea typeface="Adobe Caslon Pro" charset="0"/>
                <a:cs typeface="Adobe Caslon Pro" charset="0"/>
              </a:rPr>
              <a:t>Paragraphing is like a dialogue between you: the writer and an intelligent ‘other’ who you wish to explain your ideas to i.e. the reader.</a:t>
            </a:r>
          </a:p>
          <a:p>
            <a:endParaRPr lang="en-US" dirty="0">
              <a:latin typeface="Adobe Caslon Pro" charset="0"/>
              <a:ea typeface="Adobe Caslon Pro" charset="0"/>
              <a:cs typeface="Adobe Caslon Pro" charset="0"/>
            </a:endParaRPr>
          </a:p>
        </p:txBody>
      </p:sp>
    </p:spTree>
    <p:extLst>
      <p:ext uri="{BB962C8B-B14F-4D97-AF65-F5344CB8AC3E}">
        <p14:creationId xmlns:p14="http://schemas.microsoft.com/office/powerpoint/2010/main" val="7022831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nvGraphicFramePr>
        <p:xfrm>
          <a:off x="565056" y="1367731"/>
          <a:ext cx="8254093" cy="3479338"/>
        </p:xfrm>
        <a:graphic>
          <a:graphicData uri="http://schemas.openxmlformats.org/drawingml/2006/table">
            <a:tbl>
              <a:tblPr firstRow="1" firstCol="1" bandRow="1" bandCol="1">
                <a:tableStyleId>{2D5ABB26-0587-4C30-8999-92F81FD0307C}</a:tableStyleId>
              </a:tblPr>
              <a:tblGrid>
                <a:gridCol w="1040946">
                  <a:extLst>
                    <a:ext uri="{9D8B030D-6E8A-4147-A177-3AD203B41FA5}">
                      <a16:colId xmlns:a16="http://schemas.microsoft.com/office/drawing/2014/main" val="20000"/>
                    </a:ext>
                  </a:extLst>
                </a:gridCol>
                <a:gridCol w="4886325">
                  <a:extLst>
                    <a:ext uri="{9D8B030D-6E8A-4147-A177-3AD203B41FA5}">
                      <a16:colId xmlns:a16="http://schemas.microsoft.com/office/drawing/2014/main" val="20001"/>
                    </a:ext>
                  </a:extLst>
                </a:gridCol>
                <a:gridCol w="2326822">
                  <a:extLst>
                    <a:ext uri="{9D8B030D-6E8A-4147-A177-3AD203B41FA5}">
                      <a16:colId xmlns:a16="http://schemas.microsoft.com/office/drawing/2014/main" val="20002"/>
                    </a:ext>
                  </a:extLst>
                </a:gridCol>
              </a:tblGrid>
              <a:tr h="490014">
                <a:tc>
                  <a:txBody>
                    <a:bodyPr/>
                    <a:lstStyle/>
                    <a:p>
                      <a:pPr marL="0" marR="0">
                        <a:lnSpc>
                          <a:spcPct val="150000"/>
                        </a:lnSpc>
                        <a:spcBef>
                          <a:spcPts val="0"/>
                        </a:spcBef>
                        <a:spcAft>
                          <a:spcPts val="0"/>
                        </a:spcAft>
                      </a:pPr>
                      <a:r>
                        <a:rPr lang="en-US" sz="1800" dirty="0">
                          <a:effectLst/>
                        </a:rPr>
                        <a:t>Writer:</a:t>
                      </a:r>
                      <a:endParaRPr lang="en-GB" sz="1800"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1800" i="1" dirty="0">
                          <a:effectLst/>
                        </a:rPr>
                        <a:t>This is my idea…</a:t>
                      </a:r>
                      <a:endParaRPr lang="en-GB" sz="1800" i="1"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2400" b="1">
                          <a:effectLst/>
                        </a:rPr>
                        <a:t>Introduce</a:t>
                      </a:r>
                      <a:endParaRPr lang="en-GB" sz="2400" b="1">
                        <a:effectLst/>
                        <a:latin typeface="Times New Roman" charset="0"/>
                        <a:ea typeface="Times New Roman" charset="0"/>
                      </a:endParaRPr>
                    </a:p>
                  </a:txBody>
                  <a:tcPr marL="51435" marR="51435" marT="0" marB="0"/>
                </a:tc>
                <a:extLst>
                  <a:ext uri="{0D108BD9-81ED-4DB2-BD59-A6C34878D82A}">
                    <a16:rowId xmlns:a16="http://schemas.microsoft.com/office/drawing/2014/main" val="10000"/>
                  </a:ext>
                </a:extLst>
              </a:tr>
              <a:tr h="490014">
                <a:tc>
                  <a:txBody>
                    <a:bodyPr/>
                    <a:lstStyle/>
                    <a:p>
                      <a:pPr marL="0" marR="0">
                        <a:lnSpc>
                          <a:spcPct val="150000"/>
                        </a:lnSpc>
                        <a:spcBef>
                          <a:spcPts val="0"/>
                        </a:spcBef>
                        <a:spcAft>
                          <a:spcPts val="0"/>
                        </a:spcAft>
                      </a:pPr>
                      <a:r>
                        <a:rPr lang="en-US" sz="1800" dirty="0">
                          <a:effectLst/>
                        </a:rPr>
                        <a:t>Reader:</a:t>
                      </a:r>
                      <a:endParaRPr lang="en-GB" sz="1800"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1800" i="1" dirty="0">
                          <a:effectLst/>
                        </a:rPr>
                        <a:t>I see. Can you tell me more?</a:t>
                      </a:r>
                      <a:endParaRPr lang="en-GB" sz="1800" i="1"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2400" b="1" dirty="0">
                          <a:effectLst/>
                        </a:rPr>
                        <a:t> </a:t>
                      </a:r>
                      <a:endParaRPr lang="en-GB" sz="2400" b="1" dirty="0">
                        <a:effectLst/>
                        <a:latin typeface="Times New Roman" charset="0"/>
                        <a:ea typeface="Times New Roman" charset="0"/>
                      </a:endParaRPr>
                    </a:p>
                  </a:txBody>
                  <a:tcPr marL="51435" marR="51435" marT="0" marB="0"/>
                </a:tc>
                <a:extLst>
                  <a:ext uri="{0D108BD9-81ED-4DB2-BD59-A6C34878D82A}">
                    <a16:rowId xmlns:a16="http://schemas.microsoft.com/office/drawing/2014/main" val="10001"/>
                  </a:ext>
                </a:extLst>
              </a:tr>
              <a:tr h="490014">
                <a:tc>
                  <a:txBody>
                    <a:bodyPr/>
                    <a:lstStyle/>
                    <a:p>
                      <a:pPr marL="0" marR="0">
                        <a:lnSpc>
                          <a:spcPct val="150000"/>
                        </a:lnSpc>
                        <a:spcBef>
                          <a:spcPts val="0"/>
                        </a:spcBef>
                        <a:spcAft>
                          <a:spcPts val="0"/>
                        </a:spcAft>
                      </a:pPr>
                      <a:r>
                        <a:rPr lang="en-US" sz="1800" dirty="0">
                          <a:effectLst/>
                        </a:rPr>
                        <a:t>Writer:</a:t>
                      </a:r>
                      <a:endParaRPr lang="en-GB" sz="1800"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1800" i="1" dirty="0">
                          <a:effectLst/>
                        </a:rPr>
                        <a:t>Let me explain…</a:t>
                      </a:r>
                      <a:endParaRPr lang="en-GB" sz="1800" i="1"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2400" b="1">
                          <a:effectLst/>
                        </a:rPr>
                        <a:t>Explain</a:t>
                      </a:r>
                      <a:endParaRPr lang="en-GB" sz="2400" b="1">
                        <a:effectLst/>
                        <a:latin typeface="Times New Roman" charset="0"/>
                        <a:ea typeface="Times New Roman" charset="0"/>
                      </a:endParaRPr>
                    </a:p>
                  </a:txBody>
                  <a:tcPr marL="51435" marR="51435" marT="0" marB="0"/>
                </a:tc>
                <a:extLst>
                  <a:ext uri="{0D108BD9-81ED-4DB2-BD59-A6C34878D82A}">
                    <a16:rowId xmlns:a16="http://schemas.microsoft.com/office/drawing/2014/main" val="10002"/>
                  </a:ext>
                </a:extLst>
              </a:tr>
              <a:tr h="490014">
                <a:tc>
                  <a:txBody>
                    <a:bodyPr/>
                    <a:lstStyle/>
                    <a:p>
                      <a:pPr marL="0" marR="0">
                        <a:lnSpc>
                          <a:spcPct val="150000"/>
                        </a:lnSpc>
                        <a:spcBef>
                          <a:spcPts val="0"/>
                        </a:spcBef>
                        <a:spcAft>
                          <a:spcPts val="0"/>
                        </a:spcAft>
                      </a:pPr>
                      <a:r>
                        <a:rPr lang="en-US" sz="1800" dirty="0">
                          <a:effectLst/>
                        </a:rPr>
                        <a:t>Reader:</a:t>
                      </a:r>
                      <a:endParaRPr lang="en-GB" sz="1800"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1800" i="1" dirty="0">
                          <a:effectLst/>
                        </a:rPr>
                        <a:t>I understand. What evidence is this idea based on?</a:t>
                      </a:r>
                      <a:endParaRPr lang="en-GB" sz="1800" i="1"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2400" b="1">
                          <a:effectLst/>
                        </a:rPr>
                        <a:t> </a:t>
                      </a:r>
                      <a:endParaRPr lang="en-GB" sz="2400" b="1">
                        <a:effectLst/>
                        <a:latin typeface="Times New Roman" charset="0"/>
                        <a:ea typeface="Times New Roman" charset="0"/>
                      </a:endParaRPr>
                    </a:p>
                  </a:txBody>
                  <a:tcPr marL="51435" marR="51435" marT="0" marB="0"/>
                </a:tc>
                <a:extLst>
                  <a:ext uri="{0D108BD9-81ED-4DB2-BD59-A6C34878D82A}">
                    <a16:rowId xmlns:a16="http://schemas.microsoft.com/office/drawing/2014/main" val="10003"/>
                  </a:ext>
                </a:extLst>
              </a:tr>
              <a:tr h="539158">
                <a:tc>
                  <a:txBody>
                    <a:bodyPr/>
                    <a:lstStyle/>
                    <a:p>
                      <a:pPr marL="0" marR="0">
                        <a:lnSpc>
                          <a:spcPct val="150000"/>
                        </a:lnSpc>
                        <a:spcBef>
                          <a:spcPts val="0"/>
                        </a:spcBef>
                        <a:spcAft>
                          <a:spcPts val="0"/>
                        </a:spcAft>
                      </a:pPr>
                      <a:r>
                        <a:rPr lang="en-US" sz="1800" dirty="0">
                          <a:effectLst/>
                        </a:rPr>
                        <a:t>Writer:</a:t>
                      </a:r>
                      <a:endParaRPr lang="en-GB" sz="1800"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1800" i="1" dirty="0">
                          <a:effectLst/>
                        </a:rPr>
                        <a:t>Here’s the evidence: this study shows that…	</a:t>
                      </a:r>
                      <a:endParaRPr lang="en-GB" sz="1800" i="1" dirty="0">
                        <a:effectLst/>
                        <a:latin typeface="Times New Roman" charset="0"/>
                        <a:ea typeface="Times New Roman" charset="0"/>
                      </a:endParaRPr>
                    </a:p>
                  </a:txBody>
                  <a:tcPr marL="51435" marR="51435" marT="0" marB="0"/>
                </a:tc>
                <a:tc>
                  <a:txBody>
                    <a:bodyPr/>
                    <a:lstStyle/>
                    <a:p>
                      <a:pPr marL="0" marR="0">
                        <a:spcBef>
                          <a:spcPts val="0"/>
                        </a:spcBef>
                        <a:spcAft>
                          <a:spcPts val="0"/>
                        </a:spcAft>
                      </a:pPr>
                      <a:r>
                        <a:rPr lang="en-US" sz="2400" b="1">
                          <a:effectLst/>
                        </a:rPr>
                        <a:t>Present evidence</a:t>
                      </a:r>
                      <a:endParaRPr lang="en-GB" sz="2400" b="1">
                        <a:effectLst/>
                        <a:latin typeface="Times New Roman" charset="0"/>
                        <a:ea typeface="Times New Roman" charset="0"/>
                      </a:endParaRPr>
                    </a:p>
                  </a:txBody>
                  <a:tcPr marL="51435" marR="51435" marT="0" marB="0"/>
                </a:tc>
                <a:extLst>
                  <a:ext uri="{0D108BD9-81ED-4DB2-BD59-A6C34878D82A}">
                    <a16:rowId xmlns:a16="http://schemas.microsoft.com/office/drawing/2014/main" val="10004"/>
                  </a:ext>
                </a:extLst>
              </a:tr>
              <a:tr h="490014">
                <a:tc>
                  <a:txBody>
                    <a:bodyPr/>
                    <a:lstStyle/>
                    <a:p>
                      <a:pPr marL="0" marR="0">
                        <a:lnSpc>
                          <a:spcPct val="150000"/>
                        </a:lnSpc>
                        <a:spcBef>
                          <a:spcPts val="0"/>
                        </a:spcBef>
                        <a:spcAft>
                          <a:spcPts val="0"/>
                        </a:spcAft>
                      </a:pPr>
                      <a:r>
                        <a:rPr lang="en-US" sz="1800" dirty="0">
                          <a:effectLst/>
                        </a:rPr>
                        <a:t>Reader:</a:t>
                      </a:r>
                      <a:endParaRPr lang="en-GB" sz="1800"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1800" i="1" dirty="0">
                          <a:effectLst/>
                        </a:rPr>
                        <a:t>Okay. So what have we learnt from this?</a:t>
                      </a:r>
                      <a:endParaRPr lang="en-GB" sz="1800" i="1"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2400" b="1" dirty="0">
                          <a:effectLst/>
                        </a:rPr>
                        <a:t> </a:t>
                      </a:r>
                      <a:endParaRPr lang="en-GB" sz="2400" b="1" dirty="0">
                        <a:effectLst/>
                        <a:latin typeface="Times New Roman" charset="0"/>
                        <a:ea typeface="Times New Roman" charset="0"/>
                      </a:endParaRPr>
                    </a:p>
                  </a:txBody>
                  <a:tcPr marL="51435" marR="51435" marT="0" marB="0"/>
                </a:tc>
                <a:extLst>
                  <a:ext uri="{0D108BD9-81ED-4DB2-BD59-A6C34878D82A}">
                    <a16:rowId xmlns:a16="http://schemas.microsoft.com/office/drawing/2014/main" val="10005"/>
                  </a:ext>
                </a:extLst>
              </a:tr>
              <a:tr h="490014">
                <a:tc>
                  <a:txBody>
                    <a:bodyPr/>
                    <a:lstStyle/>
                    <a:p>
                      <a:pPr marL="0" marR="0">
                        <a:lnSpc>
                          <a:spcPct val="150000"/>
                        </a:lnSpc>
                        <a:spcBef>
                          <a:spcPts val="0"/>
                        </a:spcBef>
                        <a:spcAft>
                          <a:spcPts val="0"/>
                        </a:spcAft>
                      </a:pPr>
                      <a:r>
                        <a:rPr lang="en-US" sz="1800" dirty="0">
                          <a:effectLst/>
                        </a:rPr>
                        <a:t>Writer:</a:t>
                      </a:r>
                      <a:endParaRPr lang="en-GB" sz="1800"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1800" i="1" dirty="0">
                          <a:effectLst/>
                        </a:rPr>
                        <a:t>We can therefore say that…	</a:t>
                      </a:r>
                      <a:endParaRPr lang="en-GB" sz="1800" i="1" dirty="0">
                        <a:effectLst/>
                        <a:latin typeface="Times New Roman" charset="0"/>
                        <a:ea typeface="Times New Roman" charset="0"/>
                      </a:endParaRPr>
                    </a:p>
                  </a:txBody>
                  <a:tcPr marL="51435" marR="51435" marT="0" marB="0"/>
                </a:tc>
                <a:tc>
                  <a:txBody>
                    <a:bodyPr/>
                    <a:lstStyle/>
                    <a:p>
                      <a:pPr marL="0" marR="0">
                        <a:lnSpc>
                          <a:spcPct val="150000"/>
                        </a:lnSpc>
                        <a:spcBef>
                          <a:spcPts val="0"/>
                        </a:spcBef>
                        <a:spcAft>
                          <a:spcPts val="0"/>
                        </a:spcAft>
                      </a:pPr>
                      <a:r>
                        <a:rPr lang="en-US" sz="2400" b="1" dirty="0">
                          <a:effectLst/>
                        </a:rPr>
                        <a:t>Conclude</a:t>
                      </a:r>
                      <a:endParaRPr lang="en-GB" sz="2400" b="1" dirty="0">
                        <a:effectLst/>
                        <a:latin typeface="Times New Roman" charset="0"/>
                        <a:ea typeface="Times New Roman" charset="0"/>
                      </a:endParaRPr>
                    </a:p>
                  </a:txBody>
                  <a:tcPr marL="51435" marR="51435" marT="0" marB="0"/>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606328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pPr>
              <a:defRPr sz="3600" b="1">
                <a:solidFill>
                  <a:srgbClr val="1E3A8A"/>
                </a:solidFill>
                <a:latin typeface="Arial"/>
              </a:defRPr>
            </a:pPr>
            <a:r>
              <a:rPr lang="en-GB" sz="2900"/>
              <a:t>Paragraphs Are a Conversation</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A68792E-5352-960A-7DEA-340A1761CEB7}"/>
              </a:ext>
            </a:extLst>
          </p:cNvPr>
          <p:cNvGraphicFramePr>
            <a:graphicFrameLocks noGrp="1"/>
          </p:cNvGraphicFramePr>
          <p:nvPr>
            <p:ph idx="1"/>
            <p:extLst>
              <p:ext uri="{D42A27DB-BD31-4B8C-83A1-F6EECF244321}">
                <p14:modId xmlns:p14="http://schemas.microsoft.com/office/powerpoint/2010/main" val="3471250044"/>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B33354-5302-409E-90BF-4E7A98AFB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165014"/>
            <a:ext cx="2847230" cy="4666206"/>
          </a:xfrm>
        </p:spPr>
        <p:txBody>
          <a:bodyPr anchor="ctr">
            <a:normAutofit/>
          </a:bodyPr>
          <a:lstStyle/>
          <a:p>
            <a:pPr>
              <a:defRPr sz="3600" b="1">
                <a:solidFill>
                  <a:srgbClr val="16A34A"/>
                </a:solidFill>
                <a:latin typeface="Arial"/>
              </a:defRPr>
            </a:pPr>
            <a:r>
              <a:rPr lang="en-GB" sz="4200"/>
              <a:t>From Opinion to Argument</a:t>
            </a:r>
          </a:p>
        </p:txBody>
      </p:sp>
      <p:grpSp>
        <p:nvGrpSpPr>
          <p:cNvPr id="10" name="Group 9">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1" name="Rectangle 10">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183380" y="1165014"/>
            <a:ext cx="4218939" cy="4666206"/>
          </a:xfrm>
        </p:spPr>
        <p:txBody>
          <a:bodyPr anchor="ctr">
            <a:normAutofit/>
          </a:bodyPr>
          <a:lstStyle/>
          <a:p>
            <a:pPr>
              <a:defRPr sz="2000">
                <a:solidFill>
                  <a:srgbClr val="0F172A"/>
                </a:solidFill>
                <a:latin typeface="Arial"/>
              </a:defRPr>
            </a:pPr>
            <a:r>
              <a:rPr lang="en-GB" sz="1700"/>
              <a:t>Research supports ideas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5818" y="0"/>
            <a:ext cx="7472363"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0"/>
            <a:ext cx="7461504"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43002" y="1999615"/>
            <a:ext cx="6858000" cy="2764028"/>
          </a:xfrm>
        </p:spPr>
        <p:txBody>
          <a:bodyPr vert="horz" lIns="91440" tIns="45720" rIns="91440" bIns="45720" rtlCol="0" anchor="ctr">
            <a:normAutofit/>
          </a:bodyPr>
          <a:lstStyle/>
          <a:p>
            <a:pPr defTabSz="914400">
              <a:lnSpc>
                <a:spcPct val="90000"/>
              </a:lnSpc>
              <a:defRPr sz="3600" b="1">
                <a:solidFill>
                  <a:srgbClr val="1E3A8A"/>
                </a:solidFill>
                <a:latin typeface="Arial"/>
              </a:defRPr>
            </a:pPr>
            <a:r>
              <a:rPr lang="en-US" sz="6300" kern="1200">
                <a:solidFill>
                  <a:schemeClr val="tx1"/>
                </a:solidFill>
                <a:latin typeface="+mj-lt"/>
                <a:ea typeface="+mj-ea"/>
                <a:cs typeface="+mj-cs"/>
              </a:rPr>
              <a:t>The Manifesto Task</a:t>
            </a:r>
          </a:p>
        </p:txBody>
      </p:sp>
      <p:sp>
        <p:nvSpPr>
          <p:cNvPr id="3" name="Content Placeholder 2"/>
          <p:cNvSpPr>
            <a:spLocks noGrp="1"/>
          </p:cNvSpPr>
          <p:nvPr>
            <p:ph idx="1"/>
          </p:nvPr>
        </p:nvSpPr>
        <p:spPr>
          <a:xfrm>
            <a:off x="1475184" y="5645150"/>
            <a:ext cx="6193632" cy="631825"/>
          </a:xfrm>
        </p:spPr>
        <p:txBody>
          <a:bodyPr vert="horz" lIns="91440" tIns="45720" rIns="91440" bIns="45720" rtlCol="0" anchor="ctr">
            <a:normAutofit/>
          </a:bodyPr>
          <a:lstStyle/>
          <a:p>
            <a:pPr marL="0" indent="0" algn="ctr" defTabSz="914400">
              <a:lnSpc>
                <a:spcPct val="90000"/>
              </a:lnSpc>
              <a:spcBef>
                <a:spcPts val="1000"/>
              </a:spcBef>
              <a:buNone/>
              <a:defRPr sz="2000">
                <a:solidFill>
                  <a:srgbClr val="0F172A"/>
                </a:solidFill>
                <a:latin typeface="Arial"/>
              </a:defRPr>
            </a:pPr>
            <a:r>
              <a:rPr lang="en-US" sz="2400" kern="1200">
                <a:solidFill>
                  <a:schemeClr val="tx1"/>
                </a:solidFill>
                <a:latin typeface="+mn-lt"/>
                <a:ea typeface="+mn-ea"/>
                <a:cs typeface="+mn-cs"/>
              </a:rPr>
              <a:t>Creative freedom encouraged</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88920" y="5524786"/>
            <a:ext cx="356616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51066" y="2273062"/>
            <a:ext cx="5330690" cy="2862322"/>
          </a:xfrm>
          <a:prstGeom prst="rect">
            <a:avLst/>
          </a:prstGeom>
          <a:noFill/>
        </p:spPr>
        <p:txBody>
          <a:bodyPr wrap="none" rtlCol="0">
            <a:spAutoFit/>
          </a:bodyPr>
          <a:lstStyle/>
          <a:p>
            <a:pPr algn="ctr"/>
            <a:r>
              <a:rPr lang="en-US" sz="3600" dirty="0">
                <a:ea typeface="Adobe Caslon Pro" charset="0"/>
                <a:cs typeface="Adobe Caslon Pro" charset="0"/>
              </a:rPr>
              <a:t>ALWAYS TRY TO DO</a:t>
            </a:r>
          </a:p>
          <a:p>
            <a:pPr algn="ctr"/>
            <a:r>
              <a:rPr lang="en-US" sz="3600" dirty="0">
                <a:ea typeface="Adobe Caslon Pro" charset="0"/>
                <a:cs typeface="Adobe Caslon Pro" charset="0"/>
              </a:rPr>
              <a:t> SOMETHING INTERESTING </a:t>
            </a:r>
          </a:p>
          <a:p>
            <a:pPr algn="ctr"/>
            <a:r>
              <a:rPr lang="en-US" sz="3600" dirty="0">
                <a:ea typeface="Adobe Caslon Pro" charset="0"/>
                <a:cs typeface="Adobe Caslon Pro" charset="0"/>
              </a:rPr>
              <a:t>AND IMAGINATIVE </a:t>
            </a:r>
          </a:p>
          <a:p>
            <a:pPr algn="ctr"/>
            <a:r>
              <a:rPr lang="en-US" sz="3600" dirty="0">
                <a:ea typeface="Adobe Caslon Pro" charset="0"/>
                <a:cs typeface="Adobe Caslon Pro" charset="0"/>
              </a:rPr>
              <a:t>WITH THE BRIEF!</a:t>
            </a:r>
          </a:p>
          <a:p>
            <a:pPr algn="ctr"/>
            <a:endParaRPr lang="en-US" sz="3600" dirty="0">
              <a:ea typeface="Adobe Caslon Pro" charset="0"/>
              <a:cs typeface="Adobe Caslon Pro" charset="0"/>
            </a:endParaRPr>
          </a:p>
        </p:txBody>
      </p:sp>
    </p:spTree>
    <p:extLst>
      <p:ext uri="{BB962C8B-B14F-4D97-AF65-F5344CB8AC3E}">
        <p14:creationId xmlns:p14="http://schemas.microsoft.com/office/powerpoint/2010/main" val="16580854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rcRect t="6364"/>
          <a:stretch/>
        </p:blipFill>
        <p:spPr>
          <a:xfrm>
            <a:off x="2200275" y="1433322"/>
            <a:ext cx="4743450" cy="4272153"/>
          </a:xfrm>
          <a:prstGeom prst="rect">
            <a:avLst/>
          </a:prstGeom>
        </p:spPr>
      </p:pic>
      <p:sp>
        <p:nvSpPr>
          <p:cNvPr id="3" name="TextBox 2"/>
          <p:cNvSpPr txBox="1"/>
          <p:nvPr/>
        </p:nvSpPr>
        <p:spPr>
          <a:xfrm>
            <a:off x="594360" y="2621087"/>
            <a:ext cx="1708785" cy="1200329"/>
          </a:xfrm>
          <a:prstGeom prst="rect">
            <a:avLst/>
          </a:prstGeom>
          <a:noFill/>
        </p:spPr>
        <p:txBody>
          <a:bodyPr wrap="square" rtlCol="0">
            <a:spAutoFit/>
          </a:bodyPr>
          <a:lstStyle/>
          <a:p>
            <a:r>
              <a:rPr lang="en-US" sz="2400" dirty="0"/>
              <a:t>Manifesto statements</a:t>
            </a:r>
          </a:p>
          <a:p>
            <a:r>
              <a:rPr lang="en-US" sz="2400" dirty="0"/>
              <a:t>(Sample)  </a:t>
            </a:r>
          </a:p>
        </p:txBody>
      </p:sp>
    </p:spTree>
    <p:extLst>
      <p:ext uri="{BB962C8B-B14F-4D97-AF65-F5344CB8AC3E}">
        <p14:creationId xmlns:p14="http://schemas.microsoft.com/office/powerpoint/2010/main" val="190896303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3185" y="857250"/>
            <a:ext cx="6215063" cy="5143500"/>
          </a:xfrm>
          <a:prstGeom prst="rect">
            <a:avLst/>
          </a:prstGeom>
        </p:spPr>
      </p:pic>
      <p:sp>
        <p:nvSpPr>
          <p:cNvPr id="9" name="TextBox 8"/>
          <p:cNvSpPr txBox="1"/>
          <p:nvPr/>
        </p:nvSpPr>
        <p:spPr>
          <a:xfrm>
            <a:off x="594360" y="2621087"/>
            <a:ext cx="1708785" cy="1200329"/>
          </a:xfrm>
          <a:prstGeom prst="rect">
            <a:avLst/>
          </a:prstGeom>
          <a:noFill/>
        </p:spPr>
        <p:txBody>
          <a:bodyPr wrap="square" rtlCol="0">
            <a:spAutoFit/>
          </a:bodyPr>
          <a:lstStyle/>
          <a:p>
            <a:r>
              <a:rPr lang="en-US" sz="2400" dirty="0"/>
              <a:t>Manifesto statements</a:t>
            </a:r>
          </a:p>
          <a:p>
            <a:r>
              <a:rPr lang="en-US" sz="2400" dirty="0"/>
              <a:t>(Student)  </a:t>
            </a:r>
          </a:p>
        </p:txBody>
      </p:sp>
      <p:sp>
        <p:nvSpPr>
          <p:cNvPr id="5" name="Rectangle 4">
            <a:extLst>
              <a:ext uri="{FF2B5EF4-FFF2-40B4-BE49-F238E27FC236}">
                <a16:creationId xmlns:a16="http://schemas.microsoft.com/office/drawing/2014/main" id="{86799620-46F5-CC45-8EF2-6288BBEA4AED}"/>
              </a:ext>
            </a:extLst>
          </p:cNvPr>
          <p:cNvSpPr/>
          <p:nvPr/>
        </p:nvSpPr>
        <p:spPr>
          <a:xfrm>
            <a:off x="0" y="857250"/>
            <a:ext cx="2623185" cy="5143500"/>
          </a:xfrm>
          <a:prstGeom prst="rect">
            <a:avLst/>
          </a:prstGeom>
          <a:solidFill>
            <a:srgbClr val="FFFA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7" name="Oval Callout 6">
            <a:extLst>
              <a:ext uri="{FF2B5EF4-FFF2-40B4-BE49-F238E27FC236}">
                <a16:creationId xmlns:a16="http://schemas.microsoft.com/office/drawing/2014/main" id="{735EF7DB-B054-F849-B38C-417F24CFCE71}"/>
              </a:ext>
            </a:extLst>
          </p:cNvPr>
          <p:cNvSpPr/>
          <p:nvPr/>
        </p:nvSpPr>
        <p:spPr>
          <a:xfrm>
            <a:off x="4159527" y="1662321"/>
            <a:ext cx="4884104" cy="3336433"/>
          </a:xfrm>
          <a:prstGeom prst="wedgeEllipseCallout">
            <a:avLst>
              <a:gd name="adj1" fmla="val -90734"/>
              <a:gd name="adj2" fmla="val -4862"/>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lumMod val="95000"/>
                    <a:lumOff val="5000"/>
                  </a:schemeClr>
                </a:solidFill>
                <a:latin typeface="Chalkboard SE" panose="03050602040202020205" pitchFamily="66" charset="77"/>
              </a:rPr>
              <a:t>You were given free reign with your manifesto you could do anything … The manifesto statements did not count and were not under the same rules as the main text. </a:t>
            </a:r>
          </a:p>
          <a:p>
            <a:pPr algn="ctr"/>
            <a:endParaRPr lang="en-US" dirty="0">
              <a:solidFill>
                <a:schemeClr val="tx1">
                  <a:lumMod val="95000"/>
                  <a:lumOff val="5000"/>
                </a:schemeClr>
              </a:solidFill>
              <a:latin typeface="Chalkboard SE" panose="03050602040202020205" pitchFamily="66" charset="77"/>
            </a:endParaRPr>
          </a:p>
        </p:txBody>
      </p:sp>
      <p:sp>
        <p:nvSpPr>
          <p:cNvPr id="10" name="TextBox 9">
            <a:extLst>
              <a:ext uri="{FF2B5EF4-FFF2-40B4-BE49-F238E27FC236}">
                <a16:creationId xmlns:a16="http://schemas.microsoft.com/office/drawing/2014/main" id="{8E1025E2-E066-064B-BA1C-6BAADF75B365}"/>
              </a:ext>
            </a:extLst>
          </p:cNvPr>
          <p:cNvSpPr txBox="1"/>
          <p:nvPr/>
        </p:nvSpPr>
        <p:spPr>
          <a:xfrm>
            <a:off x="254085" y="1647412"/>
            <a:ext cx="2209080" cy="4385816"/>
          </a:xfrm>
          <a:prstGeom prst="rect">
            <a:avLst/>
          </a:prstGeom>
          <a:noFill/>
        </p:spPr>
        <p:txBody>
          <a:bodyPr wrap="square" rtlCol="0">
            <a:spAutoFit/>
          </a:bodyPr>
          <a:lstStyle/>
          <a:p>
            <a:r>
              <a:rPr lang="en-US" sz="2400" dirty="0"/>
              <a:t>Did you write your manifesto like this, and then branch off into more referenced ideas in your paragraphs?</a:t>
            </a:r>
          </a:p>
          <a:p>
            <a:endParaRPr lang="en-US" sz="2400" dirty="0"/>
          </a:p>
          <a:p>
            <a:r>
              <a:rPr lang="en-US" sz="2400" dirty="0"/>
              <a:t>You should have!</a:t>
            </a:r>
          </a:p>
          <a:p>
            <a:endParaRPr lang="en-US" sz="1500" dirty="0"/>
          </a:p>
        </p:txBody>
      </p:sp>
    </p:spTree>
    <p:extLst>
      <p:ext uri="{BB962C8B-B14F-4D97-AF65-F5344CB8AC3E}">
        <p14:creationId xmlns:p14="http://schemas.microsoft.com/office/powerpoint/2010/main" val="153005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1"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5" grpId="1" animBg="1"/>
      <p:bldP spid="7" grpId="0" animBg="1"/>
      <p:bldP spid="10"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133778"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p:cNvSpPr>
            <a:spLocks noGrp="1"/>
          </p:cNvSpPr>
          <p:nvPr>
            <p:ph type="title"/>
          </p:nvPr>
        </p:nvSpPr>
        <p:spPr>
          <a:xfrm>
            <a:off x="628650" y="713312"/>
            <a:ext cx="3028950" cy="5431376"/>
          </a:xfrm>
        </p:spPr>
        <p:txBody>
          <a:bodyPr>
            <a:normAutofit/>
          </a:bodyPr>
          <a:lstStyle/>
          <a:p>
            <a:pPr>
              <a:defRPr sz="3600" b="1">
                <a:solidFill>
                  <a:srgbClr val="16A34A"/>
                </a:solidFill>
                <a:latin typeface="Arial"/>
              </a:defRPr>
            </a:pPr>
            <a:r>
              <a:rPr lang="en-GB" sz="3600"/>
              <a:t>From Manifesto to Research</a:t>
            </a:r>
          </a:p>
        </p:txBody>
      </p:sp>
      <p:sp>
        <p:nvSpPr>
          <p:cNvPr id="3" name="Content Placeholder 2"/>
          <p:cNvSpPr>
            <a:spLocks noGrp="1"/>
          </p:cNvSpPr>
          <p:nvPr>
            <p:ph idx="1"/>
          </p:nvPr>
        </p:nvSpPr>
        <p:spPr>
          <a:xfrm>
            <a:off x="4571999" y="713313"/>
            <a:ext cx="3943351" cy="5431376"/>
          </a:xfrm>
        </p:spPr>
        <p:txBody>
          <a:bodyPr anchor="ctr">
            <a:normAutofit/>
          </a:bodyPr>
          <a:lstStyle/>
          <a:p>
            <a:pPr>
              <a:defRPr sz="2000">
                <a:solidFill>
                  <a:srgbClr val="0F172A"/>
                </a:solidFill>
                <a:latin typeface="Arial"/>
              </a:defRPr>
            </a:pPr>
            <a:r>
              <a:rPr lang="en-GB" sz="1700"/>
              <a:t>Ideas lead to researched writing</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13841" y="857250"/>
            <a:ext cx="8589936" cy="4662815"/>
          </a:xfrm>
          <a:prstGeom prst="rect">
            <a:avLst/>
          </a:prstGeom>
        </p:spPr>
        <p:txBody>
          <a:bodyPr wrap="square">
            <a:spAutoFit/>
          </a:bodyPr>
          <a:lstStyle/>
          <a:p>
            <a:endParaRPr lang="en-US" sz="2700" dirty="0"/>
          </a:p>
          <a:p>
            <a:pPr marL="600075" indent="-428625">
              <a:buFont typeface="Arial" panose="020B0604020202020204" pitchFamily="34" charset="0"/>
              <a:buChar char="•"/>
            </a:pPr>
            <a:r>
              <a:rPr lang="en-US" sz="2700" dirty="0"/>
              <a:t>Did you include a beginning, middle and end structure</a:t>
            </a:r>
          </a:p>
          <a:p>
            <a:pPr marL="600075" indent="-428625">
              <a:buFont typeface="Arial" panose="020B0604020202020204" pitchFamily="34" charset="0"/>
              <a:buChar char="•"/>
            </a:pPr>
            <a:r>
              <a:rPr lang="en-US" sz="2700" dirty="0"/>
              <a:t>Did you attempt to articulate how your practice informs your thinking?</a:t>
            </a:r>
          </a:p>
          <a:p>
            <a:pPr marL="600075" indent="-428625">
              <a:buFont typeface="Arial" panose="020B0604020202020204" pitchFamily="34" charset="0"/>
              <a:buChar char="•"/>
            </a:pPr>
            <a:r>
              <a:rPr lang="en-US" sz="2700" dirty="0"/>
              <a:t>Did you use scholarly research to substantiate your points.</a:t>
            </a:r>
          </a:p>
          <a:p>
            <a:pPr marL="600075" indent="-428625">
              <a:buFont typeface="Arial" panose="020B0604020202020204" pitchFamily="34" charset="0"/>
              <a:buChar char="•"/>
            </a:pPr>
            <a:r>
              <a:rPr lang="en-US" sz="2700" dirty="0"/>
              <a:t>Some students overused ‘I’, ’I believe’, ‘I feel’, ‘I think’ etc. (This was useful in Reflective writing, but not so in the Semiotic and Manifesto Tasks.)</a:t>
            </a:r>
          </a:p>
          <a:p>
            <a:pPr marL="600075" indent="-428625">
              <a:buFont typeface="Arial" panose="020B0604020202020204" pitchFamily="34" charset="0"/>
              <a:buChar char="•"/>
            </a:pPr>
            <a:r>
              <a:rPr lang="en-US" sz="2700" dirty="0"/>
              <a:t>Try rewriting without “I”. </a:t>
            </a:r>
          </a:p>
          <a:p>
            <a:pPr marL="600075" indent="-428625">
              <a:buFont typeface="Arial" panose="020B0604020202020204" pitchFamily="34" charset="0"/>
              <a:buChar char="•"/>
            </a:pPr>
            <a:r>
              <a:rPr lang="en-US" sz="2700" dirty="0"/>
              <a:t>What happens to the writing when you remove it?  </a:t>
            </a:r>
          </a:p>
        </p:txBody>
      </p:sp>
    </p:spTree>
    <p:extLst>
      <p:ext uri="{BB962C8B-B14F-4D97-AF65-F5344CB8AC3E}">
        <p14:creationId xmlns:p14="http://schemas.microsoft.com/office/powerpoint/2010/main" val="17676540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49" y="1093788"/>
            <a:ext cx="7879841" cy="2967208"/>
          </a:xfrm>
        </p:spPr>
        <p:txBody>
          <a:bodyPr vert="horz" lIns="91440" tIns="45720" rIns="91440" bIns="45720" rtlCol="0" anchor="b">
            <a:normAutofit/>
          </a:bodyPr>
          <a:lstStyle/>
          <a:p>
            <a:pPr algn="l" defTabSz="914400">
              <a:lnSpc>
                <a:spcPct val="90000"/>
              </a:lnSpc>
              <a:defRPr sz="3600" b="1">
                <a:solidFill>
                  <a:srgbClr val="B91C1C"/>
                </a:solidFill>
                <a:latin typeface="Arial"/>
              </a:defRPr>
            </a:pPr>
            <a:r>
              <a:rPr lang="en-US" sz="7000" kern="1200">
                <a:solidFill>
                  <a:schemeClr val="tx1"/>
                </a:solidFill>
                <a:latin typeface="+mj-lt"/>
                <a:ea typeface="+mj-ea"/>
                <a:cs typeface="+mj-cs"/>
              </a:rPr>
              <a:t>Common Writing Issue</a:t>
            </a:r>
          </a:p>
        </p:txBody>
      </p:sp>
      <p:sp>
        <p:nvSpPr>
          <p:cNvPr id="3" name="Content Placeholder 2"/>
          <p:cNvSpPr>
            <a:spLocks noGrp="1"/>
          </p:cNvSpPr>
          <p:nvPr>
            <p:ph idx="1"/>
          </p:nvPr>
        </p:nvSpPr>
        <p:spPr>
          <a:xfrm>
            <a:off x="5550693" y="4619624"/>
            <a:ext cx="2960084" cy="1038225"/>
          </a:xfrm>
        </p:spPr>
        <p:txBody>
          <a:bodyPr vert="horz" lIns="91440" tIns="45720" rIns="91440" bIns="45720" rtlCol="0">
            <a:normAutofit/>
          </a:bodyPr>
          <a:lstStyle/>
          <a:p>
            <a:pPr marL="0" indent="0" algn="r" defTabSz="914400">
              <a:lnSpc>
                <a:spcPct val="90000"/>
              </a:lnSpc>
              <a:spcBef>
                <a:spcPts val="1000"/>
              </a:spcBef>
              <a:buNone/>
              <a:defRPr sz="2000">
                <a:solidFill>
                  <a:srgbClr val="0F172A"/>
                </a:solidFill>
                <a:latin typeface="Arial"/>
              </a:defRPr>
            </a:pPr>
            <a:r>
              <a:rPr lang="en-US" sz="2400" kern="1200">
                <a:solidFill>
                  <a:schemeClr val="tx1"/>
                </a:solidFill>
                <a:latin typeface="+mn-lt"/>
                <a:ea typeface="+mn-ea"/>
                <a:cs typeface="+mn-cs"/>
              </a:rPr>
              <a:t>Overuse of ‘I think / I feel’</a:t>
            </a:r>
          </a:p>
        </p:txBody>
      </p:sp>
      <p:sp>
        <p:nvSpPr>
          <p:cNvPr id="22" name="Rectangle 21">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4331166"/>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03304" y="2842186"/>
            <a:ext cx="54864" cy="29600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49" y="1093788"/>
            <a:ext cx="7879841" cy="2967208"/>
          </a:xfrm>
        </p:spPr>
        <p:txBody>
          <a:bodyPr vert="horz" lIns="91440" tIns="45720" rIns="91440" bIns="45720" rtlCol="0" anchor="b">
            <a:normAutofit/>
          </a:bodyPr>
          <a:lstStyle/>
          <a:p>
            <a:pPr algn="l" defTabSz="914400">
              <a:lnSpc>
                <a:spcPct val="90000"/>
              </a:lnSpc>
              <a:defRPr sz="3600" b="1">
                <a:solidFill>
                  <a:srgbClr val="1E3A8A"/>
                </a:solidFill>
                <a:latin typeface="Arial"/>
              </a:defRPr>
            </a:pPr>
            <a:r>
              <a:rPr lang="en-US" sz="7000" kern="1200">
                <a:solidFill>
                  <a:schemeClr val="tx1"/>
                </a:solidFill>
                <a:latin typeface="+mj-lt"/>
                <a:ea typeface="+mj-ea"/>
                <a:cs typeface="+mj-cs"/>
              </a:rPr>
              <a:t>Try This</a:t>
            </a:r>
          </a:p>
        </p:txBody>
      </p:sp>
      <p:sp>
        <p:nvSpPr>
          <p:cNvPr id="3" name="Content Placeholder 2"/>
          <p:cNvSpPr>
            <a:spLocks noGrp="1"/>
          </p:cNvSpPr>
          <p:nvPr>
            <p:ph idx="1"/>
          </p:nvPr>
        </p:nvSpPr>
        <p:spPr>
          <a:xfrm>
            <a:off x="5550693" y="4619624"/>
            <a:ext cx="2960084" cy="1038225"/>
          </a:xfrm>
        </p:spPr>
        <p:txBody>
          <a:bodyPr vert="horz" lIns="91440" tIns="45720" rIns="91440" bIns="45720" rtlCol="0">
            <a:normAutofit/>
          </a:bodyPr>
          <a:lstStyle/>
          <a:p>
            <a:pPr marL="0" indent="0" algn="r" defTabSz="914400">
              <a:lnSpc>
                <a:spcPct val="90000"/>
              </a:lnSpc>
              <a:spcBef>
                <a:spcPts val="1000"/>
              </a:spcBef>
              <a:buNone/>
              <a:defRPr sz="2000">
                <a:solidFill>
                  <a:srgbClr val="0F172A"/>
                </a:solidFill>
                <a:latin typeface="Arial"/>
              </a:defRPr>
            </a:pPr>
            <a:r>
              <a:rPr lang="en-US" sz="2400" kern="1200">
                <a:solidFill>
                  <a:schemeClr val="tx1"/>
                </a:solidFill>
                <a:latin typeface="+mn-lt"/>
                <a:ea typeface="+mn-ea"/>
                <a:cs typeface="+mn-cs"/>
              </a:rPr>
              <a:t>Rewrite without using ‘I’</a:t>
            </a:r>
          </a:p>
        </p:txBody>
      </p:sp>
      <p:sp>
        <p:nvSpPr>
          <p:cNvPr id="10" name="Rectangle 9">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4331166"/>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03304" y="2842186"/>
            <a:ext cx="54864" cy="29600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543282" y="2611622"/>
            <a:ext cx="6146234" cy="1200329"/>
          </a:xfrm>
          <a:prstGeom prst="rect">
            <a:avLst/>
          </a:prstGeom>
          <a:noFill/>
        </p:spPr>
        <p:txBody>
          <a:bodyPr wrap="none" rtlCol="0">
            <a:spAutoFit/>
          </a:bodyPr>
          <a:lstStyle/>
          <a:p>
            <a:pPr algn="ctr"/>
            <a:r>
              <a:rPr lang="en-US" sz="3600" dirty="0">
                <a:ea typeface="Adobe Caslon Pro" charset="0"/>
                <a:cs typeface="Adobe Caslon Pro" charset="0"/>
              </a:rPr>
              <a:t>REFERENCING &amp; BIBLIOGRAPHY</a:t>
            </a:r>
          </a:p>
          <a:p>
            <a:pPr algn="ctr"/>
            <a:endParaRPr lang="en-US" sz="3600" dirty="0">
              <a:ea typeface="Adobe Caslon Pro" charset="0"/>
              <a:cs typeface="Adobe Caslon Pro" charset="0"/>
            </a:endParaRPr>
          </a:p>
        </p:txBody>
      </p:sp>
    </p:spTree>
    <p:extLst>
      <p:ext uri="{BB962C8B-B14F-4D97-AF65-F5344CB8AC3E}">
        <p14:creationId xmlns:p14="http://schemas.microsoft.com/office/powerpoint/2010/main" val="16091439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41300" y="1240022"/>
            <a:ext cx="4233445" cy="4524315"/>
          </a:xfrm>
          <a:prstGeom prst="rect">
            <a:avLst/>
          </a:prstGeom>
          <a:noFill/>
        </p:spPr>
        <p:txBody>
          <a:bodyPr wrap="square" rtlCol="0">
            <a:spAutoFit/>
          </a:bodyPr>
          <a:lstStyle/>
          <a:p>
            <a:r>
              <a:rPr lang="en-US" dirty="0">
                <a:latin typeface="+mj-lt"/>
                <a:ea typeface="Adobe Caslon Pro" charset="0"/>
                <a:cs typeface="Adobe Caslon Pro" charset="0"/>
              </a:rPr>
              <a:t>REFERENCING in the text </a:t>
            </a:r>
          </a:p>
          <a:p>
            <a:endParaRPr lang="en-US" dirty="0">
              <a:latin typeface="+mj-lt"/>
              <a:ea typeface="Adobe Caslon Pro" charset="0"/>
              <a:cs typeface="Adobe Caslon Pro" charset="0"/>
            </a:endParaRPr>
          </a:p>
          <a:p>
            <a:endParaRPr lang="en-US" dirty="0">
              <a:latin typeface="+mj-lt"/>
              <a:ea typeface="Adobe Caslon Pro" charset="0"/>
              <a:cs typeface="Adobe Caslon Pro" charset="0"/>
            </a:endParaRPr>
          </a:p>
          <a:p>
            <a:endParaRPr lang="en-US" dirty="0">
              <a:latin typeface="+mj-lt"/>
              <a:ea typeface="Adobe Caslon Pro" charset="0"/>
              <a:cs typeface="Adobe Caslon Pro" charset="0"/>
            </a:endParaRPr>
          </a:p>
          <a:p>
            <a:endParaRPr lang="en-US" dirty="0">
              <a:latin typeface="+mj-lt"/>
              <a:ea typeface="Adobe Caslon Pro" charset="0"/>
              <a:cs typeface="Adobe Caslon Pro" charset="0"/>
            </a:endParaRPr>
          </a:p>
          <a:p>
            <a:r>
              <a:rPr lang="en-US" dirty="0">
                <a:latin typeface="+mj-lt"/>
                <a:ea typeface="Adobe Caslon Pro" charset="0"/>
                <a:cs typeface="Adobe Caslon Pro" charset="0"/>
              </a:rPr>
              <a:t>And then the BIBLIOGRAPHY</a:t>
            </a:r>
            <a:br>
              <a:rPr lang="en-US" dirty="0">
                <a:latin typeface="+mj-lt"/>
                <a:ea typeface="Adobe Caslon Pro" charset="0"/>
                <a:cs typeface="Adobe Caslon Pro" charset="0"/>
              </a:rPr>
            </a:br>
            <a:br>
              <a:rPr lang="en-US" dirty="0">
                <a:latin typeface="+mj-lt"/>
                <a:ea typeface="Adobe Caslon Pro" charset="0"/>
                <a:cs typeface="Adobe Caslon Pro" charset="0"/>
              </a:rPr>
            </a:br>
            <a:r>
              <a:rPr lang="en-US" dirty="0">
                <a:latin typeface="+mj-lt"/>
                <a:ea typeface="Adobe Caslon Pro" charset="0"/>
                <a:cs typeface="Adobe Caslon Pro" charset="0"/>
              </a:rPr>
              <a:t>Books and illustrations in italic</a:t>
            </a:r>
          </a:p>
          <a:p>
            <a:r>
              <a:rPr lang="en-US" dirty="0">
                <a:latin typeface="+mj-lt"/>
                <a:ea typeface="Adobe Caslon Pro" charset="0"/>
                <a:cs typeface="Adobe Caslon Pro" charset="0"/>
              </a:rPr>
              <a:t>Do not use quotation marks</a:t>
            </a:r>
            <a:br>
              <a:rPr lang="en-US" dirty="0">
                <a:latin typeface="+mj-lt"/>
                <a:ea typeface="Adobe Caslon Pro" charset="0"/>
                <a:cs typeface="Adobe Caslon Pro" charset="0"/>
              </a:rPr>
            </a:br>
            <a:r>
              <a:rPr lang="en-US" dirty="0">
                <a:latin typeface="+mj-lt"/>
                <a:ea typeface="Adobe Caslon Pro" charset="0"/>
                <a:cs typeface="Adobe Caslon Pro" charset="0"/>
              </a:rPr>
              <a:t>Alphabetical order</a:t>
            </a:r>
            <a:br>
              <a:rPr lang="en-US" dirty="0">
                <a:latin typeface="+mj-lt"/>
                <a:ea typeface="Adobe Caslon Pro" charset="0"/>
                <a:cs typeface="Adobe Caslon Pro" charset="0"/>
              </a:rPr>
            </a:br>
            <a:r>
              <a:rPr lang="en-US" dirty="0">
                <a:latin typeface="+mj-lt"/>
                <a:ea typeface="Adobe Caslon Pro" charset="0"/>
                <a:cs typeface="Adobe Caslon Pro" charset="0"/>
              </a:rPr>
              <a:t>Use the Harvard referencing guide. </a:t>
            </a:r>
          </a:p>
          <a:p>
            <a:endParaRPr lang="en-US" dirty="0">
              <a:latin typeface="+mj-lt"/>
              <a:ea typeface="Adobe Caslon Pro" charset="0"/>
              <a:cs typeface="Adobe Caslon Pro" charset="0"/>
            </a:endParaRPr>
          </a:p>
          <a:p>
            <a:r>
              <a:rPr lang="en-US" dirty="0">
                <a:latin typeface="+mj-lt"/>
                <a:ea typeface="Adobe Caslon Pro" charset="0"/>
                <a:cs typeface="Adobe Caslon Pro" charset="0"/>
              </a:rPr>
              <a:t> </a:t>
            </a:r>
          </a:p>
          <a:p>
            <a:pPr algn="ctr"/>
            <a:endParaRPr lang="en-US" dirty="0">
              <a:latin typeface="Adobe Caslon Pro" charset="0"/>
              <a:ea typeface="Adobe Caslon Pro" charset="0"/>
              <a:cs typeface="Adobe Caslon Pro" charset="0"/>
            </a:endParaRPr>
          </a:p>
          <a:p>
            <a:pPr algn="ctr"/>
            <a:endParaRPr lang="en-US" dirty="0">
              <a:latin typeface="Adobe Caslon Pro" charset="0"/>
              <a:ea typeface="Adobe Caslon Pro" charset="0"/>
              <a:cs typeface="Adobe Caslon Pro" charset="0"/>
            </a:endParaRPr>
          </a:p>
          <a:p>
            <a:endParaRPr lang="en-US" dirty="0">
              <a:latin typeface="Adobe Caslon Pro" charset="0"/>
              <a:ea typeface="Adobe Caslon Pro" charset="0"/>
              <a:cs typeface="Adobe Caslon Pro"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65151" y="857250"/>
            <a:ext cx="3842731" cy="5143500"/>
          </a:xfrm>
          <a:prstGeom prst="rect">
            <a:avLst/>
          </a:prstGeom>
        </p:spPr>
      </p:pic>
    </p:spTree>
    <p:extLst>
      <p:ext uri="{BB962C8B-B14F-4D97-AF65-F5344CB8AC3E}">
        <p14:creationId xmlns:p14="http://schemas.microsoft.com/office/powerpoint/2010/main" val="7431599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17874" y="2049272"/>
            <a:ext cx="7554590" cy="1708160"/>
          </a:xfrm>
          <a:prstGeom prst="rect">
            <a:avLst/>
          </a:prstGeom>
          <a:noFill/>
        </p:spPr>
        <p:txBody>
          <a:bodyPr wrap="square" rtlCol="0">
            <a:spAutoFit/>
          </a:bodyPr>
          <a:lstStyle/>
          <a:p>
            <a:r>
              <a:rPr lang="en-GB" sz="1500" dirty="0"/>
              <a:t>A. The basic semiotic model for communication makes distinctions between the ‘denoted’, or literal reading of a sign, and the ‘connoted’, its implied meaning.  Roland Barthes introduces the concept of Photographic Paradox, which breaks the photographic image into two, on one side, the objective, on the other the symbolic. Beyond this basic level of the ‘denoted’ and ‘connoted’, lie further signifying chains. I will use these to talk about a recent Tesco advertising campaign. </a:t>
            </a:r>
          </a:p>
          <a:p>
            <a:pPr algn="ctr"/>
            <a:endParaRPr lang="en-US" sz="1500" dirty="0">
              <a:latin typeface="Adobe Caslon Pro" charset="0"/>
              <a:ea typeface="Adobe Caslon Pro" charset="0"/>
              <a:cs typeface="Adobe Caslon Pro" charset="0"/>
            </a:endParaRPr>
          </a:p>
        </p:txBody>
      </p:sp>
      <p:sp>
        <p:nvSpPr>
          <p:cNvPr id="3" name="TextBox 2"/>
          <p:cNvSpPr txBox="1"/>
          <p:nvPr/>
        </p:nvSpPr>
        <p:spPr>
          <a:xfrm>
            <a:off x="707157" y="3637396"/>
            <a:ext cx="7554590" cy="2169825"/>
          </a:xfrm>
          <a:prstGeom prst="rect">
            <a:avLst/>
          </a:prstGeom>
          <a:noFill/>
        </p:spPr>
        <p:txBody>
          <a:bodyPr wrap="square" rtlCol="0">
            <a:spAutoFit/>
          </a:bodyPr>
          <a:lstStyle/>
          <a:p>
            <a:r>
              <a:rPr lang="en-GB" sz="1500" dirty="0"/>
              <a:t>B. In Roland Barthes seminal publication, </a:t>
            </a:r>
            <a:r>
              <a:rPr lang="en-GB" sz="1500" i="1" dirty="0"/>
              <a:t>Image, Music, Text </a:t>
            </a:r>
            <a:r>
              <a:rPr lang="en-GB" sz="1500" dirty="0"/>
              <a:t>(1977), Barthes proposes to set out a basic semiotic model for communication.  Following on from the founders of semiotics, Barthes makes distinctions between the ‘denoted’, or literal reading of a sign, and the ‘connoted’, its implied meaning.  He introduces the concept of </a:t>
            </a:r>
            <a:r>
              <a:rPr lang="en-GB" sz="1500" i="1" dirty="0"/>
              <a:t>Photographic Paradox, </a:t>
            </a:r>
            <a:r>
              <a:rPr lang="en-GB" sz="1500" dirty="0"/>
              <a:t>which ‘breaks the photographic image into two’ (1977, p.88), on one side, the objective, on the other the symbolic. Beyond this basic level of the ‘denoted’ and ‘connoted’, lie further signifying chains. In order to discuss these further signifying chains, I will introduce a recent Tesco advertising campaign. </a:t>
            </a:r>
          </a:p>
          <a:p>
            <a:pPr algn="ctr"/>
            <a:endParaRPr lang="en-US" sz="1500" dirty="0">
              <a:latin typeface="Adobe Caslon Pro" charset="0"/>
              <a:ea typeface="Adobe Caslon Pro" charset="0"/>
              <a:cs typeface="Adobe Caslon Pro" charset="0"/>
            </a:endParaRPr>
          </a:p>
        </p:txBody>
      </p:sp>
      <p:sp>
        <p:nvSpPr>
          <p:cNvPr id="4" name="TextBox 3"/>
          <p:cNvSpPr txBox="1"/>
          <p:nvPr/>
        </p:nvSpPr>
        <p:spPr>
          <a:xfrm>
            <a:off x="717874" y="1212870"/>
            <a:ext cx="5583812" cy="600164"/>
          </a:xfrm>
          <a:prstGeom prst="rect">
            <a:avLst/>
          </a:prstGeom>
          <a:noFill/>
        </p:spPr>
        <p:txBody>
          <a:bodyPr wrap="square" rtlCol="0">
            <a:spAutoFit/>
          </a:bodyPr>
          <a:lstStyle/>
          <a:p>
            <a:r>
              <a:rPr lang="en-US" sz="3300" dirty="0">
                <a:ea typeface="Adobe Caslon Pro" charset="0"/>
                <a:cs typeface="Adobe Caslon Pro" charset="0"/>
              </a:rPr>
              <a:t>Compare the following texts:</a:t>
            </a:r>
          </a:p>
        </p:txBody>
      </p:sp>
    </p:spTree>
    <p:extLst>
      <p:ext uri="{BB962C8B-B14F-4D97-AF65-F5344CB8AC3E}">
        <p14:creationId xmlns:p14="http://schemas.microsoft.com/office/powerpoint/2010/main" val="29753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5856" y="944652"/>
            <a:ext cx="5379344" cy="4903697"/>
          </a:xfrm>
          <a:prstGeom prst="rect">
            <a:avLst/>
          </a:prstGeom>
        </p:spPr>
      </p:pic>
    </p:spTree>
    <p:extLst>
      <p:ext uri="{BB962C8B-B14F-4D97-AF65-F5344CB8AC3E}">
        <p14:creationId xmlns:p14="http://schemas.microsoft.com/office/powerpoint/2010/main" val="162736679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655774" y="2268721"/>
            <a:ext cx="3921266" cy="2862322"/>
          </a:xfrm>
          <a:prstGeom prst="rect">
            <a:avLst/>
          </a:prstGeom>
          <a:noFill/>
        </p:spPr>
        <p:txBody>
          <a:bodyPr wrap="none" rtlCol="0">
            <a:spAutoFit/>
          </a:bodyPr>
          <a:lstStyle/>
          <a:p>
            <a:pPr algn="ctr"/>
            <a:r>
              <a:rPr lang="en-US" sz="3600" dirty="0">
                <a:ea typeface="Adobe Caslon Pro" charset="0"/>
                <a:cs typeface="Adobe Caslon Pro" charset="0"/>
              </a:rPr>
              <a:t>INCLUDE IMAGES!</a:t>
            </a:r>
          </a:p>
          <a:p>
            <a:pPr algn="ctr"/>
            <a:endParaRPr lang="en-US" sz="3600" dirty="0">
              <a:ea typeface="Adobe Caslon Pro" charset="0"/>
              <a:cs typeface="Adobe Caslon Pro" charset="0"/>
            </a:endParaRPr>
          </a:p>
          <a:p>
            <a:pPr algn="ctr"/>
            <a:r>
              <a:rPr lang="en-US" sz="3600" dirty="0">
                <a:ea typeface="Adobe Caslon Pro" charset="0"/>
                <a:cs typeface="Adobe Caslon Pro" charset="0"/>
              </a:rPr>
              <a:t>AND WRITE ABOUT </a:t>
            </a:r>
          </a:p>
          <a:p>
            <a:pPr algn="ctr"/>
            <a:r>
              <a:rPr lang="en-US" sz="3600" dirty="0">
                <a:ea typeface="Adobe Caslon Pro" charset="0"/>
                <a:cs typeface="Adobe Caslon Pro" charset="0"/>
              </a:rPr>
              <a:t>YOUR IMAGES</a:t>
            </a:r>
          </a:p>
          <a:p>
            <a:pPr algn="ctr"/>
            <a:endParaRPr lang="en-US" sz="3600" dirty="0">
              <a:ea typeface="Adobe Caslon Pro" charset="0"/>
              <a:cs typeface="Adobe Caslon Pro" charset="0"/>
            </a:endParaRPr>
          </a:p>
        </p:txBody>
      </p:sp>
    </p:spTree>
    <p:extLst>
      <p:ext uri="{BB962C8B-B14F-4D97-AF65-F5344CB8AC3E}">
        <p14:creationId xmlns:p14="http://schemas.microsoft.com/office/powerpoint/2010/main" val="94751955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pPr>
              <a:defRPr sz="3600" b="1">
                <a:solidFill>
                  <a:srgbClr val="16A34A"/>
                </a:solidFill>
                <a:latin typeface="Arial"/>
              </a:defRPr>
            </a:pPr>
            <a:r>
              <a:rPr lang="en-GB" sz="4200"/>
              <a:t>Images + Writing</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D069DD7-6529-5FA0-8C56-568E859CA1A5}"/>
              </a:ext>
            </a:extLst>
          </p:cNvPr>
          <p:cNvGraphicFramePr>
            <a:graphicFrameLocks noGrp="1"/>
          </p:cNvGraphicFramePr>
          <p:nvPr>
            <p:ph idx="1"/>
            <p:extLst>
              <p:ext uri="{D42A27DB-BD31-4B8C-83A1-F6EECF244321}">
                <p14:modId xmlns:p14="http://schemas.microsoft.com/office/powerpoint/2010/main" val="2866029727"/>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D82611-5423-085A-B6C3-117DC02DB413}"/>
              </a:ext>
            </a:extLst>
          </p:cNvPr>
          <p:cNvSpPr txBox="1"/>
          <p:nvPr/>
        </p:nvSpPr>
        <p:spPr>
          <a:xfrm>
            <a:off x="1130191" y="1555531"/>
            <a:ext cx="7761561" cy="3139321"/>
          </a:xfrm>
          <a:prstGeom prst="rect">
            <a:avLst/>
          </a:prstGeom>
          <a:noFill/>
        </p:spPr>
        <p:txBody>
          <a:bodyPr wrap="square" rtlCol="0">
            <a:spAutoFit/>
          </a:bodyPr>
          <a:lstStyle/>
          <a:p>
            <a:r>
              <a:rPr lang="en-GB" b="1" dirty="0"/>
              <a:t>Referencing an image in the text</a:t>
            </a:r>
          </a:p>
          <a:p>
            <a:r>
              <a:rPr lang="en-GB" dirty="0"/>
              <a:t>When referring to an image in the body of your essay, you should:</a:t>
            </a:r>
          </a:p>
          <a:p>
            <a:pPr>
              <a:buFont typeface="Arial" panose="020B0604020202020204" pitchFamily="34" charset="0"/>
              <a:buChar char="•"/>
            </a:pPr>
            <a:r>
              <a:rPr lang="en-GB" dirty="0"/>
              <a:t>Number the image (Figure 1, Figure 2, etc.)</a:t>
            </a:r>
          </a:p>
          <a:p>
            <a:pPr>
              <a:buFont typeface="Arial" panose="020B0604020202020204" pitchFamily="34" charset="0"/>
              <a:buChar char="•"/>
            </a:pPr>
            <a:r>
              <a:rPr lang="en-GB" dirty="0"/>
              <a:t>Briefly describe it</a:t>
            </a:r>
          </a:p>
          <a:p>
            <a:pPr>
              <a:buFont typeface="Arial" panose="020B0604020202020204" pitchFamily="34" charset="0"/>
              <a:buChar char="•"/>
            </a:pPr>
            <a:r>
              <a:rPr lang="en-GB" dirty="0"/>
              <a:t>Cite the source and year in Harvard style</a:t>
            </a:r>
          </a:p>
          <a:p>
            <a:br>
              <a:rPr lang="en-GB" b="1" dirty="0"/>
            </a:br>
            <a:r>
              <a:rPr lang="en-GB" b="1" dirty="0"/>
              <a:t>Example (in-text reference)</a:t>
            </a:r>
          </a:p>
          <a:p>
            <a:r>
              <a:rPr lang="en-GB" dirty="0"/>
              <a:t>As demonstrated in </a:t>
            </a:r>
            <a:r>
              <a:rPr lang="en-GB" b="1" dirty="0"/>
              <a:t>Figure 1</a:t>
            </a:r>
            <a:r>
              <a:rPr lang="en-GB" dirty="0"/>
              <a:t>, Müller-</a:t>
            </a:r>
            <a:r>
              <a:rPr lang="en-GB" dirty="0" err="1"/>
              <a:t>Brockmann’s</a:t>
            </a:r>
            <a:r>
              <a:rPr lang="en-GB" dirty="0"/>
              <a:t> use of a modular grid establishes </a:t>
            </a:r>
            <a:br>
              <a:rPr lang="en-GB" dirty="0"/>
            </a:br>
            <a:r>
              <a:rPr lang="en-GB" dirty="0"/>
              <a:t>visual hierarchy and clarity (Müller-</a:t>
            </a:r>
            <a:r>
              <a:rPr lang="en-GB" dirty="0" err="1"/>
              <a:t>Brockmann</a:t>
            </a:r>
            <a:r>
              <a:rPr lang="en-GB" dirty="0"/>
              <a:t>, 1961).</a:t>
            </a:r>
          </a:p>
          <a:p>
            <a:endParaRPr lang="en-US" dirty="0"/>
          </a:p>
        </p:txBody>
      </p:sp>
    </p:spTree>
    <p:extLst>
      <p:ext uri="{BB962C8B-B14F-4D97-AF65-F5344CB8AC3E}">
        <p14:creationId xmlns:p14="http://schemas.microsoft.com/office/powerpoint/2010/main" val="175154315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C29F92-DF91-B75D-E6AA-4646ED228F2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8BF35CA-85BE-1059-5CF4-2A988145B792}"/>
              </a:ext>
            </a:extLst>
          </p:cNvPr>
          <p:cNvSpPr txBox="1"/>
          <p:nvPr/>
        </p:nvSpPr>
        <p:spPr>
          <a:xfrm>
            <a:off x="1130191" y="1555531"/>
            <a:ext cx="7761561" cy="3693319"/>
          </a:xfrm>
          <a:prstGeom prst="rect">
            <a:avLst/>
          </a:prstGeom>
          <a:noFill/>
        </p:spPr>
        <p:txBody>
          <a:bodyPr wrap="square" rtlCol="0">
            <a:spAutoFit/>
          </a:bodyPr>
          <a:lstStyle/>
          <a:p>
            <a:r>
              <a:rPr lang="en-GB" b="1" dirty="0"/>
              <a:t>Captioning the image (below the image)</a:t>
            </a:r>
          </a:p>
          <a:p>
            <a:r>
              <a:rPr lang="en-GB" dirty="0"/>
              <a:t>In academic work, the caption usually includes:</a:t>
            </a:r>
          </a:p>
          <a:p>
            <a:pPr>
              <a:buFont typeface="Arial" panose="020B0604020202020204" pitchFamily="34" charset="0"/>
              <a:buChar char="•"/>
            </a:pPr>
            <a:r>
              <a:rPr lang="en-GB" dirty="0"/>
              <a:t>Figure number</a:t>
            </a:r>
          </a:p>
          <a:p>
            <a:pPr>
              <a:buFont typeface="Arial" panose="020B0604020202020204" pitchFamily="34" charset="0"/>
              <a:buChar char="•"/>
            </a:pPr>
            <a:r>
              <a:rPr lang="en-GB" dirty="0"/>
              <a:t>Short descriptive title</a:t>
            </a:r>
          </a:p>
          <a:p>
            <a:pPr>
              <a:buFont typeface="Arial" panose="020B0604020202020204" pitchFamily="34" charset="0"/>
              <a:buChar char="•"/>
            </a:pPr>
            <a:r>
              <a:rPr lang="en-GB" dirty="0"/>
              <a:t>Artist/creator</a:t>
            </a:r>
          </a:p>
          <a:p>
            <a:pPr>
              <a:buFont typeface="Arial" panose="020B0604020202020204" pitchFamily="34" charset="0"/>
              <a:buChar char="•"/>
            </a:pPr>
            <a:r>
              <a:rPr lang="en-GB" dirty="0"/>
              <a:t>Year</a:t>
            </a:r>
          </a:p>
          <a:p>
            <a:pPr>
              <a:buFont typeface="Arial" panose="020B0604020202020204" pitchFamily="34" charset="0"/>
              <a:buChar char="•"/>
            </a:pPr>
            <a:r>
              <a:rPr lang="en-GB" dirty="0"/>
              <a:t>Medium (optional but good practice in design essays)</a:t>
            </a:r>
          </a:p>
          <a:p>
            <a:pPr>
              <a:buFont typeface="Arial" panose="020B0604020202020204" pitchFamily="34" charset="0"/>
              <a:buChar char="•"/>
            </a:pPr>
            <a:r>
              <a:rPr lang="en-GB" dirty="0"/>
              <a:t>Source</a:t>
            </a:r>
          </a:p>
          <a:p>
            <a:br>
              <a:rPr lang="en-GB" b="1" dirty="0"/>
            </a:br>
            <a:r>
              <a:rPr lang="en-GB" b="1" dirty="0"/>
              <a:t>Example image caption</a:t>
            </a:r>
          </a:p>
          <a:p>
            <a:r>
              <a:rPr lang="en-GB" b="1" dirty="0"/>
              <a:t>Figure 1.</a:t>
            </a:r>
            <a:r>
              <a:rPr lang="en-GB" dirty="0"/>
              <a:t> Müller-</a:t>
            </a:r>
            <a:r>
              <a:rPr lang="en-GB" dirty="0" err="1"/>
              <a:t>Brockmann</a:t>
            </a:r>
            <a:r>
              <a:rPr lang="en-GB" dirty="0"/>
              <a:t>, J. (1961) </a:t>
            </a:r>
            <a:r>
              <a:rPr lang="en-GB" i="1" dirty="0"/>
              <a:t>Musica Viva</a:t>
            </a:r>
            <a:r>
              <a:rPr lang="en-GB" dirty="0"/>
              <a:t> poster. Offset lithograph. Source: Museum für </a:t>
            </a:r>
            <a:r>
              <a:rPr lang="en-GB" dirty="0" err="1"/>
              <a:t>Gestaltung</a:t>
            </a:r>
            <a:r>
              <a:rPr lang="en-GB" dirty="0"/>
              <a:t> Zürich.</a:t>
            </a:r>
          </a:p>
          <a:p>
            <a:endParaRPr lang="en-US" dirty="0"/>
          </a:p>
        </p:txBody>
      </p:sp>
    </p:spTree>
    <p:extLst>
      <p:ext uri="{BB962C8B-B14F-4D97-AF65-F5344CB8AC3E}">
        <p14:creationId xmlns:p14="http://schemas.microsoft.com/office/powerpoint/2010/main" val="31238098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160E4C-6A23-B93C-3511-7632B6EF2A5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117AA80D-0A43-068E-715E-9964A2FC03DB}"/>
              </a:ext>
            </a:extLst>
          </p:cNvPr>
          <p:cNvSpPr txBox="1"/>
          <p:nvPr/>
        </p:nvSpPr>
        <p:spPr>
          <a:xfrm>
            <a:off x="1130191" y="1555531"/>
            <a:ext cx="7761561" cy="4801314"/>
          </a:xfrm>
          <a:prstGeom prst="rect">
            <a:avLst/>
          </a:prstGeom>
          <a:noFill/>
        </p:spPr>
        <p:txBody>
          <a:bodyPr wrap="square" rtlCol="0">
            <a:spAutoFit/>
          </a:bodyPr>
          <a:lstStyle/>
          <a:p>
            <a:br>
              <a:rPr lang="en-GB" b="1" dirty="0"/>
            </a:br>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b="1" dirty="0"/>
          </a:p>
          <a:p>
            <a:r>
              <a:rPr lang="en-GB" b="1" dirty="0"/>
              <a:t>Figure 1.</a:t>
            </a:r>
            <a:r>
              <a:rPr lang="en-GB" dirty="0"/>
              <a:t> Müller-</a:t>
            </a:r>
            <a:r>
              <a:rPr lang="en-GB" dirty="0" err="1"/>
              <a:t>Brockmann</a:t>
            </a:r>
            <a:r>
              <a:rPr lang="en-GB" dirty="0"/>
              <a:t>, J. (1961) </a:t>
            </a:r>
            <a:r>
              <a:rPr lang="en-GB" i="1" dirty="0"/>
              <a:t>Musica Viva</a:t>
            </a:r>
            <a:r>
              <a:rPr lang="en-GB" dirty="0"/>
              <a:t> poster. Offset lithograph. Source: Museum für </a:t>
            </a:r>
            <a:r>
              <a:rPr lang="en-GB" dirty="0" err="1"/>
              <a:t>Gestaltung</a:t>
            </a:r>
            <a:r>
              <a:rPr lang="en-GB" dirty="0"/>
              <a:t> Zürich.</a:t>
            </a:r>
          </a:p>
          <a:p>
            <a:endParaRPr lang="en-US" dirty="0"/>
          </a:p>
        </p:txBody>
      </p:sp>
      <p:pic>
        <p:nvPicPr>
          <p:cNvPr id="4" name="Picture 3" descr="A poster with text on it&#10;&#10;Description automatically generated">
            <a:extLst>
              <a:ext uri="{FF2B5EF4-FFF2-40B4-BE49-F238E27FC236}">
                <a16:creationId xmlns:a16="http://schemas.microsoft.com/office/drawing/2014/main" id="{1A2DFA14-2426-06DC-9AD7-1B90323D9562}"/>
              </a:ext>
            </a:extLst>
          </p:cNvPr>
          <p:cNvPicPr>
            <a:picLocks noChangeAspect="1"/>
          </p:cNvPicPr>
          <p:nvPr/>
        </p:nvPicPr>
        <p:blipFill>
          <a:blip r:embed="rId2"/>
          <a:stretch>
            <a:fillRect/>
          </a:stretch>
        </p:blipFill>
        <p:spPr>
          <a:xfrm>
            <a:off x="1130191" y="126324"/>
            <a:ext cx="3704568" cy="5176145"/>
          </a:xfrm>
          <a:prstGeom prst="rect">
            <a:avLst/>
          </a:prstGeom>
        </p:spPr>
      </p:pic>
    </p:spTree>
    <p:extLst>
      <p:ext uri="{BB962C8B-B14F-4D97-AF65-F5344CB8AC3E}">
        <p14:creationId xmlns:p14="http://schemas.microsoft.com/office/powerpoint/2010/main" val="33262287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CEE423-7637-7D64-43CE-43CECB1DC65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00F6071-8A21-48C1-26BC-E138C5272FE4}"/>
              </a:ext>
            </a:extLst>
          </p:cNvPr>
          <p:cNvSpPr txBox="1"/>
          <p:nvPr/>
        </p:nvSpPr>
        <p:spPr>
          <a:xfrm>
            <a:off x="1130191" y="1555531"/>
            <a:ext cx="7761561" cy="2585323"/>
          </a:xfrm>
          <a:prstGeom prst="rect">
            <a:avLst/>
          </a:prstGeom>
          <a:noFill/>
        </p:spPr>
        <p:txBody>
          <a:bodyPr wrap="square" rtlCol="0">
            <a:spAutoFit/>
          </a:bodyPr>
          <a:lstStyle/>
          <a:p>
            <a:r>
              <a:rPr lang="en-GB" b="1" dirty="0"/>
              <a:t>3. Referencing the image in the bibliography (Harvard style)</a:t>
            </a:r>
          </a:p>
          <a:p>
            <a:r>
              <a:rPr lang="en-GB" dirty="0"/>
              <a:t>Images are referenced similarly to books or websites, depending on where they are sourced from.</a:t>
            </a:r>
          </a:p>
          <a:p>
            <a:br>
              <a:rPr lang="en-GB" b="1" dirty="0"/>
            </a:br>
            <a:r>
              <a:rPr lang="en-GB" b="1" dirty="0"/>
              <a:t>Image Bibliography / Reference list</a:t>
            </a:r>
            <a:endParaRPr lang="en-GB" dirty="0"/>
          </a:p>
          <a:p>
            <a:r>
              <a:rPr lang="en-GB" dirty="0"/>
              <a:t>Müller-</a:t>
            </a:r>
            <a:r>
              <a:rPr lang="en-GB" dirty="0" err="1"/>
              <a:t>Brockmann</a:t>
            </a:r>
            <a:r>
              <a:rPr lang="en-GB" dirty="0"/>
              <a:t>, J. (1961) </a:t>
            </a:r>
            <a:r>
              <a:rPr lang="en-GB" i="1" dirty="0"/>
              <a:t>Musica Viva</a:t>
            </a:r>
            <a:r>
              <a:rPr lang="en-GB" dirty="0"/>
              <a:t>. Offset lithograph. In: Müller-</a:t>
            </a:r>
            <a:r>
              <a:rPr lang="en-GB" dirty="0" err="1"/>
              <a:t>Brockmann</a:t>
            </a:r>
            <a:r>
              <a:rPr lang="en-GB" dirty="0"/>
              <a:t>, J. (1996) </a:t>
            </a:r>
            <a:r>
              <a:rPr lang="en-GB" i="1" dirty="0"/>
              <a:t>The Graphic Artist and His Design Problems</a:t>
            </a:r>
            <a:r>
              <a:rPr lang="en-GB" dirty="0"/>
              <a:t>. Zurich: </a:t>
            </a:r>
            <a:r>
              <a:rPr lang="en-GB" dirty="0" err="1"/>
              <a:t>Niggli</a:t>
            </a:r>
            <a:r>
              <a:rPr lang="en-GB" dirty="0"/>
              <a:t>, p. 45.</a:t>
            </a:r>
          </a:p>
          <a:p>
            <a:endParaRPr lang="en-US" dirty="0"/>
          </a:p>
        </p:txBody>
      </p:sp>
    </p:spTree>
    <p:extLst>
      <p:ext uri="{BB962C8B-B14F-4D97-AF65-F5344CB8AC3E}">
        <p14:creationId xmlns:p14="http://schemas.microsoft.com/office/powerpoint/2010/main" val="187000756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6CCD9-D80C-374E-71C0-9074758D451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E1B8412-714E-F8B8-C78D-B9AF92817FCA}"/>
              </a:ext>
            </a:extLst>
          </p:cNvPr>
          <p:cNvSpPr txBox="1"/>
          <p:nvPr/>
        </p:nvSpPr>
        <p:spPr>
          <a:xfrm>
            <a:off x="1130191" y="1555531"/>
            <a:ext cx="7761561" cy="2585323"/>
          </a:xfrm>
          <a:prstGeom prst="rect">
            <a:avLst/>
          </a:prstGeom>
          <a:noFill/>
        </p:spPr>
        <p:txBody>
          <a:bodyPr wrap="square" rtlCol="0">
            <a:spAutoFit/>
          </a:bodyPr>
          <a:lstStyle/>
          <a:p>
            <a:r>
              <a:rPr lang="en-GB" b="1" dirty="0"/>
              <a:t>If the image is your own work</a:t>
            </a:r>
          </a:p>
          <a:p>
            <a:r>
              <a:rPr lang="en-GB" dirty="0"/>
              <a:t>You should still reference it clearly, but it does </a:t>
            </a:r>
            <a:r>
              <a:rPr lang="en-GB" b="1" dirty="0"/>
              <a:t>not</a:t>
            </a:r>
            <a:r>
              <a:rPr lang="en-GB" dirty="0"/>
              <a:t> appear in the bibliography.</a:t>
            </a:r>
          </a:p>
          <a:p>
            <a:endParaRPr lang="en-GB" b="1" dirty="0"/>
          </a:p>
          <a:p>
            <a:r>
              <a:rPr lang="en-GB" b="1" dirty="0"/>
              <a:t>Example caption</a:t>
            </a:r>
          </a:p>
          <a:p>
            <a:r>
              <a:rPr lang="en-GB" b="1" dirty="0"/>
              <a:t>Figure 2.</a:t>
            </a:r>
            <a:r>
              <a:rPr lang="en-GB" dirty="0"/>
              <a:t> Author’s own work (2025). Editorial layout exploring modular grid systems.</a:t>
            </a:r>
          </a:p>
          <a:p>
            <a:r>
              <a:rPr lang="en-GB" b="1" dirty="0"/>
              <a:t>In-text reference</a:t>
            </a:r>
          </a:p>
          <a:p>
            <a:r>
              <a:rPr lang="en-GB" dirty="0"/>
              <a:t>This approach is tested in my own design practice (see </a:t>
            </a:r>
            <a:r>
              <a:rPr lang="en-GB" b="1" dirty="0"/>
              <a:t>Figure 2</a:t>
            </a:r>
            <a:r>
              <a:rPr lang="en-GB" dirty="0"/>
              <a:t>).</a:t>
            </a:r>
          </a:p>
          <a:p>
            <a:endParaRPr lang="en-US" dirty="0"/>
          </a:p>
        </p:txBody>
      </p:sp>
    </p:spTree>
    <p:extLst>
      <p:ext uri="{BB962C8B-B14F-4D97-AF65-F5344CB8AC3E}">
        <p14:creationId xmlns:p14="http://schemas.microsoft.com/office/powerpoint/2010/main" val="205495799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49" y="1093788"/>
            <a:ext cx="7879841" cy="2967208"/>
          </a:xfrm>
        </p:spPr>
        <p:txBody>
          <a:bodyPr vert="horz" lIns="91440" tIns="45720" rIns="91440" bIns="45720" rtlCol="0" anchor="b">
            <a:normAutofit/>
          </a:bodyPr>
          <a:lstStyle/>
          <a:p>
            <a:pPr algn="l" defTabSz="914400">
              <a:lnSpc>
                <a:spcPct val="90000"/>
              </a:lnSpc>
              <a:defRPr sz="3600" b="1">
                <a:solidFill>
                  <a:srgbClr val="0F172A"/>
                </a:solidFill>
                <a:latin typeface="Arial"/>
              </a:defRPr>
            </a:pPr>
            <a:r>
              <a:rPr lang="en-US" sz="7000" kern="1200" dirty="0">
                <a:solidFill>
                  <a:schemeClr val="tx1"/>
                </a:solidFill>
                <a:latin typeface="+mj-lt"/>
                <a:ea typeface="+mj-ea"/>
                <a:cs typeface="+mj-cs"/>
              </a:rPr>
              <a:t>Marking Overview</a:t>
            </a:r>
          </a:p>
        </p:txBody>
      </p:sp>
      <p:sp>
        <p:nvSpPr>
          <p:cNvPr id="3" name="Content Placeholder 2"/>
          <p:cNvSpPr>
            <a:spLocks noGrp="1"/>
          </p:cNvSpPr>
          <p:nvPr>
            <p:ph idx="1"/>
          </p:nvPr>
        </p:nvSpPr>
        <p:spPr>
          <a:xfrm>
            <a:off x="5550693" y="4619624"/>
            <a:ext cx="2960084" cy="1038225"/>
          </a:xfrm>
        </p:spPr>
        <p:txBody>
          <a:bodyPr vert="horz" lIns="91440" tIns="45720" rIns="91440" bIns="45720" rtlCol="0">
            <a:normAutofit/>
          </a:bodyPr>
          <a:lstStyle/>
          <a:p>
            <a:pPr marL="0" indent="0" algn="r" defTabSz="914400">
              <a:lnSpc>
                <a:spcPct val="90000"/>
              </a:lnSpc>
              <a:spcBef>
                <a:spcPts val="1000"/>
              </a:spcBef>
              <a:buNone/>
              <a:defRPr sz="2000">
                <a:solidFill>
                  <a:srgbClr val="0F172A"/>
                </a:solidFill>
                <a:latin typeface="Arial"/>
              </a:defRPr>
            </a:pPr>
            <a:endParaRPr lang="en-US" sz="2400" kern="1200" dirty="0">
              <a:solidFill>
                <a:schemeClr val="tx1"/>
              </a:solidFill>
              <a:latin typeface="+mn-lt"/>
              <a:ea typeface="+mn-ea"/>
              <a:cs typeface="+mn-cs"/>
            </a:endParaRPr>
          </a:p>
        </p:txBody>
      </p:sp>
      <p:sp>
        <p:nvSpPr>
          <p:cNvPr id="10" name="Rectangle 9">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936" y="4331166"/>
            <a:ext cx="787984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11">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003304" y="2842186"/>
            <a:ext cx="54864" cy="296008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27955" y="1463305"/>
            <a:ext cx="8348213" cy="4801314"/>
          </a:xfrm>
          <a:prstGeom prst="rect">
            <a:avLst/>
          </a:prstGeom>
          <a:noFill/>
        </p:spPr>
        <p:txBody>
          <a:bodyPr wrap="square" rtlCol="0">
            <a:spAutoFit/>
          </a:bodyPr>
          <a:lstStyle/>
          <a:p>
            <a:pPr algn="ctr"/>
            <a:r>
              <a:rPr lang="en-US" sz="2700" dirty="0">
                <a:ea typeface="Adobe Caslon Pro" charset="0"/>
                <a:cs typeface="Adobe Caslon Pro" charset="0"/>
              </a:rPr>
              <a:t>0 </a:t>
            </a:r>
            <a:r>
              <a:rPr lang="mr-IN" sz="2700" dirty="0">
                <a:ea typeface="Adobe Caslon Pro" charset="0"/>
                <a:cs typeface="Adobe Caslon Pro" charset="0"/>
              </a:rPr>
              <a:t>–</a:t>
            </a:r>
            <a:r>
              <a:rPr lang="en-US" sz="2700" dirty="0">
                <a:ea typeface="Adobe Caslon Pro" charset="0"/>
                <a:cs typeface="Adobe Caslon Pro" charset="0"/>
              </a:rPr>
              <a:t> 39% (Fail)</a:t>
            </a:r>
          </a:p>
          <a:p>
            <a:pPr algn="ctr"/>
            <a:endParaRPr lang="en-US" sz="2700" dirty="0">
              <a:ea typeface="Adobe Caslon Pro" charset="0"/>
              <a:cs typeface="Adobe Caslon Pro" charset="0"/>
            </a:endParaRPr>
          </a:p>
          <a:p>
            <a:pPr marL="428625" indent="-428625" algn="ctr">
              <a:buFont typeface="Arial" charset="0"/>
              <a:buChar char="•"/>
            </a:pPr>
            <a:r>
              <a:rPr lang="en-US" sz="2700" dirty="0">
                <a:ea typeface="Adobe Caslon Pro" charset="0"/>
                <a:cs typeface="Adobe Caslon Pro" charset="0"/>
              </a:rPr>
              <a:t>Did not answer the question</a:t>
            </a:r>
          </a:p>
          <a:p>
            <a:pPr marL="428625" indent="-428625" algn="ctr">
              <a:buFont typeface="Arial" charset="0"/>
              <a:buChar char="•"/>
            </a:pPr>
            <a:r>
              <a:rPr lang="en-US" sz="2700" dirty="0">
                <a:ea typeface="Adobe Caslon Pro" charset="0"/>
                <a:cs typeface="Adobe Caslon Pro" charset="0"/>
              </a:rPr>
              <a:t> The task was incomplete/ didn’t meet the word count</a:t>
            </a:r>
          </a:p>
          <a:p>
            <a:pPr marL="428625" indent="-428625" algn="ctr">
              <a:buFont typeface="Arial" charset="0"/>
              <a:buChar char="•"/>
            </a:pPr>
            <a:r>
              <a:rPr lang="en-US" sz="2700" dirty="0">
                <a:ea typeface="Adobe Caslon Pro" charset="0"/>
                <a:cs typeface="Adobe Caslon Pro" charset="0"/>
              </a:rPr>
              <a:t>Presentation was poor - not double line spaced, referenced or with a bibliography</a:t>
            </a:r>
          </a:p>
          <a:p>
            <a:pPr marL="428625" indent="-428625" algn="ctr">
              <a:buFont typeface="Arial" charset="0"/>
              <a:buChar char="•"/>
            </a:pPr>
            <a:r>
              <a:rPr lang="en-US" sz="2700" dirty="0">
                <a:ea typeface="Adobe Caslon Pro" charset="0"/>
                <a:cs typeface="Adobe Caslon Pro" charset="0"/>
              </a:rPr>
              <a:t> Research was poor (or non existent)</a:t>
            </a:r>
          </a:p>
          <a:p>
            <a:pPr marL="428625" indent="-428625" algn="ctr">
              <a:buFont typeface="Arial" charset="0"/>
              <a:buChar char="•"/>
            </a:pPr>
            <a:r>
              <a:rPr lang="en-US" sz="2700" dirty="0">
                <a:ea typeface="Adobe Caslon Pro" charset="0"/>
                <a:cs typeface="Adobe Caslon Pro" charset="0"/>
              </a:rPr>
              <a:t>Tone of the text was far too descriptive</a:t>
            </a:r>
          </a:p>
          <a:p>
            <a:pPr marL="428625" indent="-428625" algn="ctr">
              <a:buFont typeface="Arial" charset="0"/>
              <a:buChar char="•"/>
            </a:pPr>
            <a:r>
              <a:rPr lang="en-US" sz="2700" dirty="0" err="1">
                <a:ea typeface="Adobe Caslon Pro" charset="0"/>
                <a:cs typeface="Adobe Caslon Pro" charset="0"/>
              </a:rPr>
              <a:t>Generalisations</a:t>
            </a:r>
            <a:r>
              <a:rPr lang="en-US" sz="2700" dirty="0">
                <a:ea typeface="Adobe Caslon Pro" charset="0"/>
                <a:cs typeface="Adobe Caslon Pro" charset="0"/>
              </a:rPr>
              <a:t> without substantiation </a:t>
            </a:r>
          </a:p>
          <a:p>
            <a:pPr marL="428625" indent="-428625" algn="ctr">
              <a:buFont typeface="Arial" charset="0"/>
              <a:buChar char="•"/>
            </a:pPr>
            <a:endParaRPr lang="en-US" sz="2700" dirty="0">
              <a:ea typeface="Adobe Caslon Pro" charset="0"/>
              <a:cs typeface="Adobe Caslon Pro" charset="0"/>
            </a:endParaRPr>
          </a:p>
          <a:p>
            <a:pPr algn="ctr"/>
            <a:endParaRPr lang="en-US" sz="3600" dirty="0">
              <a:ea typeface="Adobe Caslon Pro" charset="0"/>
              <a:cs typeface="Adobe Caslon Pro" charset="0"/>
            </a:endParaRPr>
          </a:p>
        </p:txBody>
      </p:sp>
    </p:spTree>
    <p:extLst>
      <p:ext uri="{BB962C8B-B14F-4D97-AF65-F5344CB8AC3E}">
        <p14:creationId xmlns:p14="http://schemas.microsoft.com/office/powerpoint/2010/main" val="2639152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80109" y="1032687"/>
            <a:ext cx="8348213" cy="5216813"/>
          </a:xfrm>
          <a:prstGeom prst="rect">
            <a:avLst/>
          </a:prstGeom>
          <a:noFill/>
        </p:spPr>
        <p:txBody>
          <a:bodyPr wrap="square" rtlCol="0">
            <a:spAutoFit/>
          </a:bodyPr>
          <a:lstStyle/>
          <a:p>
            <a:pPr algn="ctr"/>
            <a:r>
              <a:rPr lang="en-US" sz="2700" dirty="0">
                <a:ea typeface="Adobe Caslon Pro" charset="0"/>
                <a:cs typeface="Adobe Caslon Pro" charset="0"/>
              </a:rPr>
              <a:t>40 </a:t>
            </a:r>
            <a:r>
              <a:rPr lang="mr-IN" sz="2700" dirty="0">
                <a:ea typeface="Adobe Caslon Pro" charset="0"/>
                <a:cs typeface="Adobe Caslon Pro" charset="0"/>
              </a:rPr>
              <a:t>–</a:t>
            </a:r>
            <a:r>
              <a:rPr lang="en-US" sz="2700" dirty="0">
                <a:ea typeface="Adobe Caslon Pro" charset="0"/>
                <a:cs typeface="Adobe Caslon Pro" charset="0"/>
              </a:rPr>
              <a:t> 49% (3</a:t>
            </a:r>
            <a:r>
              <a:rPr lang="en-US" sz="2700" baseline="30000" dirty="0">
                <a:ea typeface="Adobe Caslon Pro" charset="0"/>
                <a:cs typeface="Adobe Caslon Pro" charset="0"/>
              </a:rPr>
              <a:t>rd</a:t>
            </a:r>
            <a:r>
              <a:rPr lang="en-US" sz="2700" dirty="0">
                <a:ea typeface="Adobe Caslon Pro" charset="0"/>
                <a:cs typeface="Adobe Caslon Pro" charset="0"/>
              </a:rPr>
              <a:t>)</a:t>
            </a:r>
          </a:p>
          <a:p>
            <a:pPr algn="ctr"/>
            <a:endParaRPr lang="en-US" sz="2700" dirty="0">
              <a:ea typeface="Adobe Caslon Pro" charset="0"/>
              <a:cs typeface="Adobe Caslon Pro" charset="0"/>
            </a:endParaRPr>
          </a:p>
          <a:p>
            <a:pPr marL="428625" indent="-428625" algn="ctr">
              <a:buFont typeface="Arial" charset="0"/>
              <a:buChar char="•"/>
            </a:pPr>
            <a:r>
              <a:rPr lang="en-US" sz="2700" dirty="0">
                <a:ea typeface="Adobe Caslon Pro" charset="0"/>
                <a:cs typeface="Adobe Caslon Pro" charset="0"/>
              </a:rPr>
              <a:t>Did not answer the question / deviation from the central topic.</a:t>
            </a:r>
          </a:p>
          <a:p>
            <a:pPr marL="428625" indent="-428625" algn="ctr">
              <a:buFont typeface="Arial" charset="0"/>
              <a:buChar char="•"/>
            </a:pPr>
            <a:r>
              <a:rPr lang="en-US" sz="2700" dirty="0">
                <a:ea typeface="Adobe Caslon Pro" charset="0"/>
                <a:cs typeface="Adobe Caslon Pro" charset="0"/>
              </a:rPr>
              <a:t> The task was incomplete/ didn’t meet the word count</a:t>
            </a:r>
          </a:p>
          <a:p>
            <a:pPr marL="428625" indent="-428625" algn="ctr">
              <a:buFont typeface="Arial" charset="0"/>
              <a:buChar char="•"/>
            </a:pPr>
            <a:r>
              <a:rPr lang="en-US" sz="2700" dirty="0">
                <a:ea typeface="Adobe Caslon Pro" charset="0"/>
                <a:cs typeface="Adobe Caslon Pro" charset="0"/>
              </a:rPr>
              <a:t>Presentation was poor - not double line spaced, referenced or with a bibliography</a:t>
            </a:r>
          </a:p>
          <a:p>
            <a:pPr marL="428625" indent="-428625" algn="ctr">
              <a:buFont typeface="Arial" charset="0"/>
              <a:buChar char="•"/>
            </a:pPr>
            <a:r>
              <a:rPr lang="en-US" sz="2700" dirty="0">
                <a:ea typeface="Adobe Caslon Pro" charset="0"/>
                <a:cs typeface="Adobe Caslon Pro" charset="0"/>
              </a:rPr>
              <a:t> Research was poor </a:t>
            </a:r>
            <a:r>
              <a:rPr lang="mr-IN" sz="2700" dirty="0">
                <a:ea typeface="Adobe Caslon Pro" charset="0"/>
                <a:cs typeface="Adobe Caslon Pro" charset="0"/>
              </a:rPr>
              <a:t>–</a:t>
            </a:r>
            <a:r>
              <a:rPr lang="en-US" sz="2700" dirty="0">
                <a:ea typeface="Adobe Caslon Pro" charset="0"/>
                <a:cs typeface="Adobe Caslon Pro" charset="0"/>
              </a:rPr>
              <a:t> overdependence on one or two sources </a:t>
            </a:r>
            <a:r>
              <a:rPr lang="mr-IN" sz="2700" dirty="0">
                <a:ea typeface="Adobe Caslon Pro" charset="0"/>
                <a:cs typeface="Adobe Caslon Pro" charset="0"/>
              </a:rPr>
              <a:t>–</a:t>
            </a:r>
            <a:r>
              <a:rPr lang="en-US" sz="2700" dirty="0">
                <a:ea typeface="Adobe Caslon Pro" charset="0"/>
                <a:cs typeface="Adobe Caslon Pro" charset="0"/>
              </a:rPr>
              <a:t> overdependence on web sources</a:t>
            </a:r>
          </a:p>
          <a:p>
            <a:pPr marL="428625" indent="-428625" algn="ctr">
              <a:buFont typeface="Arial" charset="0"/>
              <a:buChar char="•"/>
            </a:pPr>
            <a:r>
              <a:rPr lang="en-US" sz="2700" dirty="0">
                <a:ea typeface="Adobe Caslon Pro" charset="0"/>
                <a:cs typeface="Adobe Caslon Pro" charset="0"/>
              </a:rPr>
              <a:t>Tone of the text was too descriptive</a:t>
            </a:r>
          </a:p>
          <a:p>
            <a:pPr marL="428625" indent="-428625" algn="ctr">
              <a:buFont typeface="Arial" charset="0"/>
              <a:buChar char="•"/>
            </a:pPr>
            <a:r>
              <a:rPr lang="en-US" sz="2700" dirty="0" err="1">
                <a:ea typeface="Adobe Caslon Pro" charset="0"/>
                <a:cs typeface="Adobe Caslon Pro" charset="0"/>
              </a:rPr>
              <a:t>Generalisations</a:t>
            </a:r>
            <a:r>
              <a:rPr lang="en-US" sz="2700" dirty="0">
                <a:ea typeface="Adobe Caslon Pro" charset="0"/>
                <a:cs typeface="Adobe Caslon Pro" charset="0"/>
              </a:rPr>
              <a:t> without substantiation </a:t>
            </a:r>
          </a:p>
          <a:p>
            <a:pPr algn="ctr"/>
            <a:endParaRPr lang="en-US" sz="3600" dirty="0">
              <a:ea typeface="Adobe Caslon Pro" charset="0"/>
              <a:cs typeface="Adobe Caslon Pro" charset="0"/>
            </a:endParaRPr>
          </a:p>
        </p:txBody>
      </p:sp>
    </p:spTree>
    <p:extLst>
      <p:ext uri="{BB962C8B-B14F-4D97-AF65-F5344CB8AC3E}">
        <p14:creationId xmlns:p14="http://schemas.microsoft.com/office/powerpoint/2010/main" val="108068852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59853" y="1495204"/>
            <a:ext cx="8348213" cy="5216813"/>
          </a:xfrm>
          <a:prstGeom prst="rect">
            <a:avLst/>
          </a:prstGeom>
          <a:noFill/>
        </p:spPr>
        <p:txBody>
          <a:bodyPr wrap="square" rtlCol="0">
            <a:spAutoFit/>
          </a:bodyPr>
          <a:lstStyle/>
          <a:p>
            <a:pPr algn="ctr"/>
            <a:r>
              <a:rPr lang="en-US" sz="2700" dirty="0">
                <a:ea typeface="Adobe Caslon Pro" charset="0"/>
                <a:cs typeface="Adobe Caslon Pro" charset="0"/>
              </a:rPr>
              <a:t>50 </a:t>
            </a:r>
            <a:r>
              <a:rPr lang="mr-IN" sz="2700" dirty="0">
                <a:ea typeface="Adobe Caslon Pro" charset="0"/>
                <a:cs typeface="Adobe Caslon Pro" charset="0"/>
              </a:rPr>
              <a:t>–</a:t>
            </a:r>
            <a:r>
              <a:rPr lang="en-US" sz="2700" dirty="0">
                <a:ea typeface="Adobe Caslon Pro" charset="0"/>
                <a:cs typeface="Adobe Caslon Pro" charset="0"/>
              </a:rPr>
              <a:t> 59% (2:2)</a:t>
            </a:r>
          </a:p>
          <a:p>
            <a:pPr algn="ctr"/>
            <a:endParaRPr lang="en-US" sz="2700" dirty="0">
              <a:ea typeface="Adobe Caslon Pro" charset="0"/>
              <a:cs typeface="Adobe Caslon Pro" charset="0"/>
            </a:endParaRPr>
          </a:p>
          <a:p>
            <a:pPr marL="428625" indent="-428625" algn="ctr">
              <a:buFont typeface="Arial" charset="0"/>
              <a:buChar char="•"/>
            </a:pPr>
            <a:r>
              <a:rPr lang="en-US" sz="2700" dirty="0">
                <a:ea typeface="Adobe Caslon Pro" charset="0"/>
                <a:cs typeface="Adobe Caslon Pro" charset="0"/>
              </a:rPr>
              <a:t>Deviation from the central topic. </a:t>
            </a:r>
          </a:p>
          <a:p>
            <a:pPr marL="428625" indent="-428625" algn="ctr">
              <a:buFont typeface="Arial" charset="0"/>
              <a:buChar char="•"/>
            </a:pPr>
            <a:r>
              <a:rPr lang="en-US" sz="2700" dirty="0">
                <a:ea typeface="Adobe Caslon Pro" charset="0"/>
                <a:cs typeface="Adobe Caslon Pro" charset="0"/>
              </a:rPr>
              <a:t>Presentation was poor - not double line spaced, referencing and bibliography incorrect.</a:t>
            </a:r>
          </a:p>
          <a:p>
            <a:pPr marL="428625" indent="-428625" algn="ctr">
              <a:buFont typeface="Arial" charset="0"/>
              <a:buChar char="•"/>
            </a:pPr>
            <a:r>
              <a:rPr lang="en-US" sz="2700" dirty="0">
                <a:ea typeface="Adobe Caslon Pro" charset="0"/>
                <a:cs typeface="Adobe Caslon Pro" charset="0"/>
              </a:rPr>
              <a:t> Research was adequate but could be better integrated into your chosen topic. </a:t>
            </a:r>
          </a:p>
          <a:p>
            <a:pPr marL="428625" indent="-428625" algn="ctr">
              <a:buFont typeface="Arial" charset="0"/>
              <a:buChar char="•"/>
            </a:pPr>
            <a:r>
              <a:rPr lang="en-US" sz="2700" dirty="0">
                <a:ea typeface="Adobe Caslon Pro" charset="0"/>
                <a:cs typeface="Adobe Caslon Pro" charset="0"/>
              </a:rPr>
              <a:t>Tone of the text was too descriptive</a:t>
            </a:r>
          </a:p>
          <a:p>
            <a:pPr marL="428625" indent="-428625" algn="ctr">
              <a:buFont typeface="Arial" charset="0"/>
              <a:buChar char="•"/>
            </a:pPr>
            <a:r>
              <a:rPr lang="en-US" sz="2700" dirty="0">
                <a:ea typeface="Adobe Caslon Pro" charset="0"/>
                <a:cs typeface="Adobe Caslon Pro" charset="0"/>
              </a:rPr>
              <a:t>Overdependence on online sources</a:t>
            </a:r>
          </a:p>
          <a:p>
            <a:pPr marL="428625" indent="-428625" algn="ctr">
              <a:buFont typeface="Arial" charset="0"/>
              <a:buChar char="•"/>
            </a:pPr>
            <a:endParaRPr lang="en-US" sz="2700" dirty="0">
              <a:ea typeface="Adobe Caslon Pro" charset="0"/>
              <a:cs typeface="Adobe Caslon Pro" charset="0"/>
            </a:endParaRPr>
          </a:p>
          <a:p>
            <a:pPr marL="428625" indent="-428625" algn="ctr">
              <a:buFont typeface="Arial" charset="0"/>
              <a:buChar char="•"/>
            </a:pPr>
            <a:endParaRPr lang="en-US" sz="2700" dirty="0">
              <a:ea typeface="Adobe Caslon Pro" charset="0"/>
              <a:cs typeface="Adobe Caslon Pro" charset="0"/>
            </a:endParaRPr>
          </a:p>
          <a:p>
            <a:pPr algn="ctr"/>
            <a:endParaRPr lang="en-US" sz="3600" dirty="0">
              <a:ea typeface="Adobe Caslon Pro" charset="0"/>
              <a:cs typeface="Adobe Caslon Pro" charset="0"/>
            </a:endParaRPr>
          </a:p>
        </p:txBody>
      </p:sp>
    </p:spTree>
    <p:extLst>
      <p:ext uri="{BB962C8B-B14F-4D97-AF65-F5344CB8AC3E}">
        <p14:creationId xmlns:p14="http://schemas.microsoft.com/office/powerpoint/2010/main" val="4206219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43904" y="1229177"/>
            <a:ext cx="8348213" cy="5216813"/>
          </a:xfrm>
          <a:prstGeom prst="rect">
            <a:avLst/>
          </a:prstGeom>
          <a:noFill/>
        </p:spPr>
        <p:txBody>
          <a:bodyPr wrap="square" rtlCol="0">
            <a:spAutoFit/>
          </a:bodyPr>
          <a:lstStyle/>
          <a:p>
            <a:pPr algn="ctr"/>
            <a:r>
              <a:rPr lang="en-US" sz="2700" dirty="0">
                <a:ea typeface="Adobe Caslon Pro" charset="0"/>
                <a:cs typeface="Adobe Caslon Pro" charset="0"/>
              </a:rPr>
              <a:t>60 </a:t>
            </a:r>
            <a:r>
              <a:rPr lang="mr-IN" sz="2700" dirty="0">
                <a:ea typeface="Adobe Caslon Pro" charset="0"/>
                <a:cs typeface="Adobe Caslon Pro" charset="0"/>
              </a:rPr>
              <a:t>–</a:t>
            </a:r>
            <a:r>
              <a:rPr lang="en-US" sz="2700" dirty="0">
                <a:ea typeface="Adobe Caslon Pro" charset="0"/>
                <a:cs typeface="Adobe Caslon Pro" charset="0"/>
              </a:rPr>
              <a:t> 69% (2:1)</a:t>
            </a:r>
          </a:p>
          <a:p>
            <a:pPr algn="ctr"/>
            <a:endParaRPr lang="en-US" sz="2700" dirty="0">
              <a:ea typeface="Adobe Caslon Pro" charset="0"/>
              <a:cs typeface="Adobe Caslon Pro" charset="0"/>
            </a:endParaRPr>
          </a:p>
          <a:p>
            <a:pPr marL="428625" indent="-428625" algn="ctr">
              <a:buFont typeface="Arial" charset="0"/>
              <a:buChar char="•"/>
            </a:pPr>
            <a:r>
              <a:rPr lang="en-US" sz="2700" dirty="0">
                <a:ea typeface="Adobe Caslon Pro" charset="0"/>
                <a:cs typeface="Adobe Caslon Pro" charset="0"/>
              </a:rPr>
              <a:t>Presentation had minor omissions </a:t>
            </a:r>
          </a:p>
          <a:p>
            <a:pPr marL="428625" indent="-428625" algn="ctr">
              <a:buFont typeface="Arial" charset="0"/>
              <a:buChar char="•"/>
            </a:pPr>
            <a:r>
              <a:rPr lang="en-US" sz="2700" dirty="0">
                <a:ea typeface="Adobe Caslon Pro" charset="0"/>
                <a:cs typeface="Adobe Caslon Pro" charset="0"/>
              </a:rPr>
              <a:t> Research was very good, but could be better integrated into your chosen topic. </a:t>
            </a:r>
          </a:p>
          <a:p>
            <a:pPr marL="428625" indent="-428625" algn="ctr">
              <a:buFont typeface="Arial" charset="0"/>
              <a:buChar char="•"/>
            </a:pPr>
            <a:r>
              <a:rPr lang="en-US" sz="2700" dirty="0">
                <a:ea typeface="Adobe Caslon Pro" charset="0"/>
                <a:cs typeface="Adobe Caslon Pro" charset="0"/>
              </a:rPr>
              <a:t>Tone of the text was descriptive and could be more academic in tone.</a:t>
            </a:r>
          </a:p>
          <a:p>
            <a:pPr marL="428625" indent="-428625" algn="ctr">
              <a:buFont typeface="Arial" charset="0"/>
              <a:buChar char="•"/>
            </a:pPr>
            <a:r>
              <a:rPr lang="en-US" sz="2700" dirty="0">
                <a:ea typeface="Adobe Caslon Pro" charset="0"/>
                <a:cs typeface="Adobe Caslon Pro" charset="0"/>
              </a:rPr>
              <a:t>Further reading around the subject would help move your arguments on.</a:t>
            </a:r>
          </a:p>
          <a:p>
            <a:pPr marL="428625" indent="-428625" algn="ctr">
              <a:buFont typeface="Arial" charset="0"/>
              <a:buChar char="•"/>
            </a:pPr>
            <a:r>
              <a:rPr lang="en-US" sz="2700" dirty="0">
                <a:ea typeface="Adobe Caslon Pro" charset="0"/>
                <a:cs typeface="Adobe Caslon Pro" charset="0"/>
              </a:rPr>
              <a:t>Overall, a very good assignment </a:t>
            </a:r>
          </a:p>
          <a:p>
            <a:pPr marL="428625" indent="-428625" algn="ctr">
              <a:buFont typeface="Arial" charset="0"/>
              <a:buChar char="•"/>
            </a:pPr>
            <a:endParaRPr lang="en-US" sz="2700" dirty="0">
              <a:ea typeface="Adobe Caslon Pro" charset="0"/>
              <a:cs typeface="Adobe Caslon Pro" charset="0"/>
            </a:endParaRPr>
          </a:p>
          <a:p>
            <a:pPr algn="ctr"/>
            <a:endParaRPr lang="en-US" sz="3600" dirty="0">
              <a:ea typeface="Adobe Caslon Pro" charset="0"/>
              <a:cs typeface="Adobe Caslon Pro" charset="0"/>
            </a:endParaRPr>
          </a:p>
        </p:txBody>
      </p:sp>
    </p:spTree>
    <p:extLst>
      <p:ext uri="{BB962C8B-B14F-4D97-AF65-F5344CB8AC3E}">
        <p14:creationId xmlns:p14="http://schemas.microsoft.com/office/powerpoint/2010/main" val="256132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43904" y="1229177"/>
            <a:ext cx="8348213" cy="5216813"/>
          </a:xfrm>
          <a:prstGeom prst="rect">
            <a:avLst/>
          </a:prstGeom>
          <a:noFill/>
        </p:spPr>
        <p:txBody>
          <a:bodyPr wrap="square" rtlCol="0">
            <a:spAutoFit/>
          </a:bodyPr>
          <a:lstStyle/>
          <a:p>
            <a:pPr algn="ctr"/>
            <a:r>
              <a:rPr lang="en-US" sz="2700" dirty="0">
                <a:ea typeface="Adobe Caslon Pro" charset="0"/>
                <a:cs typeface="Adobe Caslon Pro" charset="0"/>
              </a:rPr>
              <a:t>70 </a:t>
            </a:r>
            <a:r>
              <a:rPr lang="mr-IN" sz="2700" dirty="0">
                <a:ea typeface="Adobe Caslon Pro" charset="0"/>
                <a:cs typeface="Adobe Caslon Pro" charset="0"/>
              </a:rPr>
              <a:t>–</a:t>
            </a:r>
            <a:r>
              <a:rPr lang="en-US" sz="2700" dirty="0">
                <a:ea typeface="Adobe Caslon Pro" charset="0"/>
                <a:cs typeface="Adobe Caslon Pro" charset="0"/>
              </a:rPr>
              <a:t> 100% (1st)</a:t>
            </a:r>
          </a:p>
          <a:p>
            <a:pPr algn="ctr"/>
            <a:endParaRPr lang="en-US" sz="2700" dirty="0">
              <a:ea typeface="Adobe Caslon Pro" charset="0"/>
              <a:cs typeface="Adobe Caslon Pro" charset="0"/>
            </a:endParaRPr>
          </a:p>
          <a:p>
            <a:pPr marL="428625" indent="-428625" algn="ctr">
              <a:buFont typeface="Arial" charset="0"/>
              <a:buChar char="•"/>
            </a:pPr>
            <a:r>
              <a:rPr lang="en-US" sz="2700" dirty="0">
                <a:ea typeface="Adobe Caslon Pro" charset="0"/>
                <a:cs typeface="Adobe Caslon Pro" charset="0"/>
              </a:rPr>
              <a:t>Presentation was excellent</a:t>
            </a:r>
          </a:p>
          <a:p>
            <a:pPr marL="428625" indent="-428625" algn="ctr">
              <a:buFont typeface="Arial" charset="0"/>
              <a:buChar char="•"/>
            </a:pPr>
            <a:r>
              <a:rPr lang="en-US" sz="2700" dirty="0">
                <a:ea typeface="Adobe Caslon Pro" charset="0"/>
                <a:cs typeface="Adobe Caslon Pro" charset="0"/>
              </a:rPr>
              <a:t> Research was excellent.</a:t>
            </a:r>
          </a:p>
          <a:p>
            <a:pPr marL="428625" indent="-428625" algn="ctr">
              <a:buFont typeface="Arial" charset="0"/>
              <a:buChar char="•"/>
            </a:pPr>
            <a:r>
              <a:rPr lang="en-US" sz="2700" dirty="0">
                <a:ea typeface="Adobe Caslon Pro" charset="0"/>
                <a:cs typeface="Adobe Caslon Pro" charset="0"/>
              </a:rPr>
              <a:t> Using both online and printed publications. </a:t>
            </a:r>
          </a:p>
          <a:p>
            <a:pPr marL="428625" indent="-428625" algn="ctr">
              <a:buFont typeface="Arial" charset="0"/>
              <a:buChar char="•"/>
            </a:pPr>
            <a:r>
              <a:rPr lang="en-US" sz="2700" dirty="0">
                <a:ea typeface="Adobe Caslon Pro" charset="0"/>
                <a:cs typeface="Adobe Caslon Pro" charset="0"/>
              </a:rPr>
              <a:t> Tone of the text was academic and research was fully integrated into the text. </a:t>
            </a:r>
          </a:p>
          <a:p>
            <a:pPr marL="428625" indent="-428625" algn="ctr">
              <a:buFont typeface="Arial" charset="0"/>
              <a:buChar char="•"/>
            </a:pPr>
            <a:r>
              <a:rPr lang="en-US" sz="2700" dirty="0">
                <a:ea typeface="Adobe Caslon Pro" charset="0"/>
                <a:cs typeface="Adobe Caslon Pro" charset="0"/>
              </a:rPr>
              <a:t>Personal views offered with evidence of research to back up points.</a:t>
            </a:r>
          </a:p>
          <a:p>
            <a:pPr marL="428625" indent="-428625" algn="ctr">
              <a:buFont typeface="Arial" charset="0"/>
              <a:buChar char="•"/>
            </a:pPr>
            <a:r>
              <a:rPr lang="en-US" sz="2700" dirty="0">
                <a:ea typeface="Adobe Caslon Pro" charset="0"/>
                <a:cs typeface="Adobe Caslon Pro" charset="0"/>
              </a:rPr>
              <a:t>Overall, an excellent assignment </a:t>
            </a:r>
          </a:p>
          <a:p>
            <a:pPr marL="428625" indent="-428625" algn="ctr">
              <a:buFont typeface="Arial" charset="0"/>
              <a:buChar char="•"/>
            </a:pPr>
            <a:endParaRPr lang="en-US" sz="2700" dirty="0">
              <a:ea typeface="Adobe Caslon Pro" charset="0"/>
              <a:cs typeface="Adobe Caslon Pro" charset="0"/>
            </a:endParaRPr>
          </a:p>
          <a:p>
            <a:pPr algn="ctr"/>
            <a:endParaRPr lang="en-US" sz="3600" dirty="0">
              <a:ea typeface="Adobe Caslon Pro" charset="0"/>
              <a:cs typeface="Adobe Caslon Pro" charset="0"/>
            </a:endParaRPr>
          </a:p>
        </p:txBody>
      </p:sp>
    </p:spTree>
    <p:extLst>
      <p:ext uri="{BB962C8B-B14F-4D97-AF65-F5344CB8AC3E}">
        <p14:creationId xmlns:p14="http://schemas.microsoft.com/office/powerpoint/2010/main" val="86697211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43904" y="1064586"/>
            <a:ext cx="8348213" cy="1061829"/>
          </a:xfrm>
          <a:prstGeom prst="rect">
            <a:avLst/>
          </a:prstGeom>
          <a:noFill/>
        </p:spPr>
        <p:txBody>
          <a:bodyPr wrap="square" rtlCol="0">
            <a:spAutoFit/>
          </a:bodyPr>
          <a:lstStyle/>
          <a:p>
            <a:pPr algn="ctr"/>
            <a:r>
              <a:rPr lang="en-US" sz="2700" dirty="0">
                <a:ea typeface="Adobe Caslon Pro" charset="0"/>
                <a:cs typeface="Adobe Caslon Pro" charset="0"/>
              </a:rPr>
              <a:t>FEEDBACK</a:t>
            </a:r>
          </a:p>
          <a:p>
            <a:pPr algn="ctr"/>
            <a:endParaRPr lang="en-US" sz="3600" dirty="0">
              <a:ea typeface="Adobe Caslon Pro" charset="0"/>
              <a:cs typeface="Adobe Caslon Pro" charset="0"/>
            </a:endParaRPr>
          </a:p>
        </p:txBody>
      </p:sp>
      <p:pic>
        <p:nvPicPr>
          <p:cNvPr id="3" name="Picture 2">
            <a:extLst>
              <a:ext uri="{FF2B5EF4-FFF2-40B4-BE49-F238E27FC236}">
                <a16:creationId xmlns:a16="http://schemas.microsoft.com/office/drawing/2014/main" id="{5573CDF3-FAEF-EB42-BDB6-1789F8D386F7}"/>
              </a:ext>
            </a:extLst>
          </p:cNvPr>
          <p:cNvPicPr>
            <a:picLocks noChangeAspect="1"/>
          </p:cNvPicPr>
          <p:nvPr/>
        </p:nvPicPr>
        <p:blipFill>
          <a:blip r:embed="rId2"/>
          <a:stretch>
            <a:fillRect/>
          </a:stretch>
        </p:blipFill>
        <p:spPr>
          <a:xfrm>
            <a:off x="4353883" y="1555383"/>
            <a:ext cx="1019175" cy="4086225"/>
          </a:xfrm>
          <a:prstGeom prst="rect">
            <a:avLst/>
          </a:prstGeom>
        </p:spPr>
      </p:pic>
      <p:pic>
        <p:nvPicPr>
          <p:cNvPr id="6" name="Picture 5">
            <a:extLst>
              <a:ext uri="{FF2B5EF4-FFF2-40B4-BE49-F238E27FC236}">
                <a16:creationId xmlns:a16="http://schemas.microsoft.com/office/drawing/2014/main" id="{69D7083E-937E-CD41-9367-B2FF485662E5}"/>
              </a:ext>
            </a:extLst>
          </p:cNvPr>
          <p:cNvPicPr>
            <a:picLocks noChangeAspect="1"/>
          </p:cNvPicPr>
          <p:nvPr/>
        </p:nvPicPr>
        <p:blipFill>
          <a:blip r:embed="rId3"/>
          <a:stretch>
            <a:fillRect/>
          </a:stretch>
        </p:blipFill>
        <p:spPr>
          <a:xfrm>
            <a:off x="6821619" y="1583958"/>
            <a:ext cx="1019175" cy="4086225"/>
          </a:xfrm>
          <a:prstGeom prst="rect">
            <a:avLst/>
          </a:prstGeom>
        </p:spPr>
      </p:pic>
      <p:pic>
        <p:nvPicPr>
          <p:cNvPr id="8" name="Picture 7">
            <a:extLst>
              <a:ext uri="{FF2B5EF4-FFF2-40B4-BE49-F238E27FC236}">
                <a16:creationId xmlns:a16="http://schemas.microsoft.com/office/drawing/2014/main" id="{74D6758D-D225-FD40-851A-5585A0E4340B}"/>
              </a:ext>
            </a:extLst>
          </p:cNvPr>
          <p:cNvPicPr>
            <a:picLocks noChangeAspect="1"/>
          </p:cNvPicPr>
          <p:nvPr/>
        </p:nvPicPr>
        <p:blipFill>
          <a:blip r:embed="rId4"/>
          <a:stretch>
            <a:fillRect/>
          </a:stretch>
        </p:blipFill>
        <p:spPr>
          <a:xfrm>
            <a:off x="168049" y="1555383"/>
            <a:ext cx="2905125" cy="4057650"/>
          </a:xfrm>
          <a:prstGeom prst="rect">
            <a:avLst/>
          </a:prstGeom>
        </p:spPr>
      </p:pic>
      <p:sp>
        <p:nvSpPr>
          <p:cNvPr id="9" name="TextBox 8">
            <a:extLst>
              <a:ext uri="{FF2B5EF4-FFF2-40B4-BE49-F238E27FC236}">
                <a16:creationId xmlns:a16="http://schemas.microsoft.com/office/drawing/2014/main" id="{EB26F7AE-3B7B-674C-A1CD-8B91D29616DE}"/>
              </a:ext>
            </a:extLst>
          </p:cNvPr>
          <p:cNvSpPr txBox="1"/>
          <p:nvPr/>
        </p:nvSpPr>
        <p:spPr>
          <a:xfrm>
            <a:off x="343904" y="1815070"/>
            <a:ext cx="1076682" cy="1131079"/>
          </a:xfrm>
          <a:prstGeom prst="rect">
            <a:avLst/>
          </a:prstGeom>
          <a:noFill/>
        </p:spPr>
        <p:txBody>
          <a:bodyPr wrap="square" rtlCol="0">
            <a:spAutoFit/>
          </a:bodyPr>
          <a:lstStyle/>
          <a:p>
            <a:r>
              <a:rPr lang="en-US" sz="1350" dirty="0"/>
              <a:t>To access your feedback, you click on this button </a:t>
            </a:r>
          </a:p>
        </p:txBody>
      </p:sp>
      <p:cxnSp>
        <p:nvCxnSpPr>
          <p:cNvPr id="11" name="Straight Arrow Connector 10">
            <a:extLst>
              <a:ext uri="{FF2B5EF4-FFF2-40B4-BE49-F238E27FC236}">
                <a16:creationId xmlns:a16="http://schemas.microsoft.com/office/drawing/2014/main" id="{EF60EFEB-C06D-BB47-A9ED-9607A35FEB11}"/>
              </a:ext>
            </a:extLst>
          </p:cNvPr>
          <p:cNvCxnSpPr>
            <a:cxnSpLocks/>
          </p:cNvCxnSpPr>
          <p:nvPr/>
        </p:nvCxnSpPr>
        <p:spPr>
          <a:xfrm flipV="1">
            <a:off x="1273629" y="2594130"/>
            <a:ext cx="612322" cy="185810"/>
          </a:xfrm>
          <a:prstGeom prst="straightConnector1">
            <a:avLst/>
          </a:prstGeom>
          <a:ln w="25400" cmpd="sng">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A93C0A16-044E-7B49-B389-81FE93F00608}"/>
              </a:ext>
            </a:extLst>
          </p:cNvPr>
          <p:cNvCxnSpPr>
            <a:cxnSpLocks/>
          </p:cNvCxnSpPr>
          <p:nvPr/>
        </p:nvCxnSpPr>
        <p:spPr>
          <a:xfrm>
            <a:off x="3882118" y="3584208"/>
            <a:ext cx="771525" cy="0"/>
          </a:xfrm>
          <a:prstGeom prst="straightConnector1">
            <a:avLst/>
          </a:prstGeom>
          <a:ln w="25400" cmpd="sng">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BDB077CE-92A3-344B-92AF-9EDC1D23C9DB}"/>
              </a:ext>
            </a:extLst>
          </p:cNvPr>
          <p:cNvSpPr txBox="1"/>
          <p:nvPr/>
        </p:nvSpPr>
        <p:spPr>
          <a:xfrm>
            <a:off x="3189014" y="2580079"/>
            <a:ext cx="1076682" cy="1338828"/>
          </a:xfrm>
          <a:prstGeom prst="rect">
            <a:avLst/>
          </a:prstGeom>
          <a:noFill/>
        </p:spPr>
        <p:txBody>
          <a:bodyPr wrap="square" rtlCol="0">
            <a:spAutoFit/>
          </a:bodyPr>
          <a:lstStyle/>
          <a:p>
            <a:r>
              <a:rPr lang="en-US" sz="1350" dirty="0"/>
              <a:t>Then click on this button to show any copying of sources </a:t>
            </a:r>
          </a:p>
        </p:txBody>
      </p:sp>
      <p:sp>
        <p:nvSpPr>
          <p:cNvPr id="23" name="TextBox 22">
            <a:extLst>
              <a:ext uri="{FF2B5EF4-FFF2-40B4-BE49-F238E27FC236}">
                <a16:creationId xmlns:a16="http://schemas.microsoft.com/office/drawing/2014/main" id="{07F07F72-DD23-7D45-80D8-5A28586097B7}"/>
              </a:ext>
            </a:extLst>
          </p:cNvPr>
          <p:cNvSpPr txBox="1"/>
          <p:nvPr/>
        </p:nvSpPr>
        <p:spPr>
          <a:xfrm>
            <a:off x="5666195" y="2699729"/>
            <a:ext cx="1076682" cy="2377574"/>
          </a:xfrm>
          <a:prstGeom prst="rect">
            <a:avLst/>
          </a:prstGeom>
          <a:noFill/>
        </p:spPr>
        <p:txBody>
          <a:bodyPr wrap="square" rtlCol="0">
            <a:spAutoFit/>
          </a:bodyPr>
          <a:lstStyle/>
          <a:p>
            <a:r>
              <a:rPr lang="en-US" sz="1350" dirty="0"/>
              <a:t>Finally, click this button to download the ‘current view’ of your work, with feedback and copying shown in your text </a:t>
            </a:r>
          </a:p>
        </p:txBody>
      </p:sp>
    </p:spTree>
    <p:extLst>
      <p:ext uri="{BB962C8B-B14F-4D97-AF65-F5344CB8AC3E}">
        <p14:creationId xmlns:p14="http://schemas.microsoft.com/office/powerpoint/2010/main" val="187035185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51AB71-C3A5-8147-B50B-6FEF06792CA9}"/>
              </a:ext>
            </a:extLst>
          </p:cNvPr>
          <p:cNvPicPr>
            <a:picLocks noChangeAspect="1"/>
          </p:cNvPicPr>
          <p:nvPr/>
        </p:nvPicPr>
        <p:blipFill>
          <a:blip r:embed="rId2"/>
          <a:stretch>
            <a:fillRect/>
          </a:stretch>
        </p:blipFill>
        <p:spPr>
          <a:xfrm>
            <a:off x="0" y="857250"/>
            <a:ext cx="6504215" cy="5143500"/>
          </a:xfrm>
          <a:prstGeom prst="rect">
            <a:avLst/>
          </a:prstGeom>
        </p:spPr>
      </p:pic>
      <p:sp>
        <p:nvSpPr>
          <p:cNvPr id="6" name="TextBox 5">
            <a:extLst>
              <a:ext uri="{FF2B5EF4-FFF2-40B4-BE49-F238E27FC236}">
                <a16:creationId xmlns:a16="http://schemas.microsoft.com/office/drawing/2014/main" id="{64CFFEB4-0195-2241-ABA1-A41BA9B92948}"/>
              </a:ext>
            </a:extLst>
          </p:cNvPr>
          <p:cNvSpPr txBox="1"/>
          <p:nvPr/>
        </p:nvSpPr>
        <p:spPr>
          <a:xfrm>
            <a:off x="6821262" y="1114426"/>
            <a:ext cx="2094139" cy="646331"/>
          </a:xfrm>
          <a:prstGeom prst="rect">
            <a:avLst/>
          </a:prstGeom>
          <a:noFill/>
        </p:spPr>
        <p:txBody>
          <a:bodyPr wrap="square" rtlCol="0">
            <a:spAutoFit/>
          </a:bodyPr>
          <a:lstStyle/>
          <a:p>
            <a:r>
              <a:rPr lang="en-US" dirty="0"/>
              <a:t>What’s the point of feedback? </a:t>
            </a:r>
          </a:p>
        </p:txBody>
      </p:sp>
      <p:sp>
        <p:nvSpPr>
          <p:cNvPr id="2" name="Rectangle 1">
            <a:extLst>
              <a:ext uri="{FF2B5EF4-FFF2-40B4-BE49-F238E27FC236}">
                <a16:creationId xmlns:a16="http://schemas.microsoft.com/office/drawing/2014/main" id="{12FDF683-929B-C845-8E85-A1D849CFA89D}"/>
              </a:ext>
            </a:extLst>
          </p:cNvPr>
          <p:cNvSpPr/>
          <p:nvPr/>
        </p:nvSpPr>
        <p:spPr>
          <a:xfrm>
            <a:off x="0" y="857250"/>
            <a:ext cx="6772275" cy="5143500"/>
          </a:xfrm>
          <a:prstGeom prst="rect">
            <a:avLst/>
          </a:prstGeom>
          <a:solidFill>
            <a:srgbClr val="FFFA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 name="TextBox 2">
            <a:extLst>
              <a:ext uri="{FF2B5EF4-FFF2-40B4-BE49-F238E27FC236}">
                <a16:creationId xmlns:a16="http://schemas.microsoft.com/office/drawing/2014/main" id="{C916B5A1-497C-514D-8465-E39527E226A4}"/>
              </a:ext>
            </a:extLst>
          </p:cNvPr>
          <p:cNvSpPr txBox="1"/>
          <p:nvPr/>
        </p:nvSpPr>
        <p:spPr>
          <a:xfrm>
            <a:off x="451078" y="1114425"/>
            <a:ext cx="6141584" cy="4708981"/>
          </a:xfrm>
          <a:prstGeom prst="rect">
            <a:avLst/>
          </a:prstGeom>
          <a:noFill/>
        </p:spPr>
        <p:txBody>
          <a:bodyPr wrap="square" rtlCol="0">
            <a:spAutoFit/>
          </a:bodyPr>
          <a:lstStyle/>
          <a:p>
            <a:r>
              <a:rPr lang="en-US" sz="3000" b="1" dirty="0"/>
              <a:t>Feedback is about learning! </a:t>
            </a:r>
          </a:p>
          <a:p>
            <a:endParaRPr lang="en-US" sz="3000" dirty="0"/>
          </a:p>
          <a:p>
            <a:r>
              <a:rPr lang="en-US" sz="3000" dirty="0"/>
              <a:t>Accept your feedback and use it to learn how to improve. </a:t>
            </a:r>
          </a:p>
          <a:p>
            <a:r>
              <a:rPr lang="en-US" sz="3000" dirty="0"/>
              <a:t>Spend time thinking through how you could do things differently. </a:t>
            </a:r>
          </a:p>
          <a:p>
            <a:r>
              <a:rPr lang="en-US" sz="3000" dirty="0"/>
              <a:t>Rewrite your work for your own use. See how using different sentences and phrases changes what you have had assessed. </a:t>
            </a:r>
          </a:p>
        </p:txBody>
      </p:sp>
      <p:sp>
        <p:nvSpPr>
          <p:cNvPr id="5" name="Oval Callout 4">
            <a:extLst>
              <a:ext uri="{FF2B5EF4-FFF2-40B4-BE49-F238E27FC236}">
                <a16:creationId xmlns:a16="http://schemas.microsoft.com/office/drawing/2014/main" id="{93CD2DC9-837D-CB44-8648-89905B70D6E3}"/>
              </a:ext>
            </a:extLst>
          </p:cNvPr>
          <p:cNvSpPr/>
          <p:nvPr/>
        </p:nvSpPr>
        <p:spPr>
          <a:xfrm>
            <a:off x="5930481" y="947095"/>
            <a:ext cx="3167800" cy="1743074"/>
          </a:xfrm>
          <a:prstGeom prst="wedgeEllipseCallout">
            <a:avLst>
              <a:gd name="adj1" fmla="val -80425"/>
              <a:gd name="adj2" fmla="val 69811"/>
            </a:avLst>
          </a:prstGeom>
          <a:solidFill>
            <a:schemeClr val="bg1"/>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latin typeface="Chalkboard SE" panose="03050602040202020205" pitchFamily="66" charset="77"/>
              </a:rPr>
              <a:t>Don’t use it to beat yourself up! </a:t>
            </a:r>
          </a:p>
          <a:p>
            <a:pPr algn="ctr"/>
            <a:r>
              <a:rPr lang="en-US" dirty="0">
                <a:solidFill>
                  <a:schemeClr val="tx1"/>
                </a:solidFill>
                <a:latin typeface="Chalkboard SE" panose="03050602040202020205" pitchFamily="66" charset="77"/>
              </a:rPr>
              <a:t>We have all got </a:t>
            </a:r>
            <a:br>
              <a:rPr lang="en-US" dirty="0">
                <a:solidFill>
                  <a:schemeClr val="tx1"/>
                </a:solidFill>
                <a:latin typeface="Chalkboard SE" panose="03050602040202020205" pitchFamily="66" charset="77"/>
              </a:rPr>
            </a:br>
            <a:r>
              <a:rPr lang="en-US" dirty="0">
                <a:solidFill>
                  <a:schemeClr val="tx1"/>
                </a:solidFill>
                <a:latin typeface="Chalkboard SE" panose="03050602040202020205" pitchFamily="66" charset="77"/>
              </a:rPr>
              <a:t>to learn.</a:t>
            </a:r>
          </a:p>
        </p:txBody>
      </p:sp>
    </p:spTree>
    <p:extLst>
      <p:ext uri="{BB962C8B-B14F-4D97-AF65-F5344CB8AC3E}">
        <p14:creationId xmlns:p14="http://schemas.microsoft.com/office/powerpoint/2010/main" val="2578346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9"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dissolv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P spid="5" grpId="0" animBg="1"/>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pPr>
              <a:defRPr sz="3600" b="1">
                <a:solidFill>
                  <a:srgbClr val="1E3A8A"/>
                </a:solidFill>
                <a:latin typeface="Arial"/>
              </a:defRPr>
            </a:pPr>
            <a:r>
              <a:rPr lang="en-GB" sz="4200"/>
              <a:t>Using Feedback</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4ED7041-1A1E-5FD1-8372-EA61A194A7D2}"/>
              </a:ext>
            </a:extLst>
          </p:cNvPr>
          <p:cNvGraphicFramePr>
            <a:graphicFrameLocks noGrp="1"/>
          </p:cNvGraphicFramePr>
          <p:nvPr>
            <p:ph idx="1"/>
            <p:extLst>
              <p:ext uri="{D42A27DB-BD31-4B8C-83A1-F6EECF244321}">
                <p14:modId xmlns:p14="http://schemas.microsoft.com/office/powerpoint/2010/main" val="236951055"/>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6433.png"/>
          <p:cNvPicPr>
            <a:picLocks noGrp="1" noChangeAspect="1"/>
          </p:cNvPicPr>
          <p:nvPr>
            <p:ph idx="1"/>
          </p:nvPr>
        </p:nvPicPr>
        <p:blipFill rotWithShape="1">
          <a:blip r:embed="rId3">
            <a:extLst>
              <a:ext uri="{28A0092B-C50C-407E-A947-70E740481C1C}">
                <a14:useLocalDpi xmlns:a14="http://schemas.microsoft.com/office/drawing/2010/main" val="0"/>
              </a:ext>
            </a:extLst>
          </a:blip>
          <a:srcRect t="29577" b="29125"/>
          <a:stretch/>
        </p:blipFill>
        <p:spPr>
          <a:xfrm>
            <a:off x="628650" y="1131094"/>
            <a:ext cx="7886700" cy="4358879"/>
          </a:xfrm>
        </p:spPr>
      </p:pic>
    </p:spTree>
    <p:extLst>
      <p:ext uri="{BB962C8B-B14F-4D97-AF65-F5344CB8AC3E}">
        <p14:creationId xmlns:p14="http://schemas.microsoft.com/office/powerpoint/2010/main" val="204585857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6434.png"/>
          <p:cNvPicPr>
            <a:picLocks noGrp="1" noChangeAspect="1"/>
          </p:cNvPicPr>
          <p:nvPr>
            <p:ph idx="1"/>
          </p:nvPr>
        </p:nvPicPr>
        <p:blipFill rotWithShape="1">
          <a:blip r:embed="rId3">
            <a:extLst>
              <a:ext uri="{28A0092B-C50C-407E-A947-70E740481C1C}">
                <a14:useLocalDpi xmlns:a14="http://schemas.microsoft.com/office/drawing/2010/main" val="0"/>
              </a:ext>
            </a:extLst>
          </a:blip>
          <a:srcRect t="28607" b="38368"/>
          <a:stretch/>
        </p:blipFill>
        <p:spPr>
          <a:xfrm>
            <a:off x="628650" y="1131094"/>
            <a:ext cx="7886700" cy="4632722"/>
          </a:xfrm>
        </p:spPr>
      </p:pic>
    </p:spTree>
    <p:extLst>
      <p:ext uri="{BB962C8B-B14F-4D97-AF65-F5344CB8AC3E}">
        <p14:creationId xmlns:p14="http://schemas.microsoft.com/office/powerpoint/2010/main" val="333755953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1097280"/>
            <a:ext cx="2847230" cy="4666207"/>
          </a:xfrm>
        </p:spPr>
        <p:txBody>
          <a:bodyPr anchor="ctr">
            <a:normAutofit/>
          </a:bodyPr>
          <a:lstStyle/>
          <a:p>
            <a:pPr>
              <a:defRPr sz="3600" b="1">
                <a:solidFill>
                  <a:srgbClr val="1E3A8A"/>
                </a:solidFill>
                <a:latin typeface="Arial"/>
              </a:defRPr>
            </a:pPr>
            <a:r>
              <a:rPr lang="en-GB" sz="4200"/>
              <a:t>Final Thought</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932" y="5945955"/>
            <a:ext cx="9082028"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50279" y="587829"/>
            <a:ext cx="4878975"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19AED09-1B86-64EA-4858-88D3F96B5208}"/>
              </a:ext>
            </a:extLst>
          </p:cNvPr>
          <p:cNvGraphicFramePr>
            <a:graphicFrameLocks noGrp="1"/>
          </p:cNvGraphicFramePr>
          <p:nvPr>
            <p:ph idx="1"/>
            <p:extLst>
              <p:ext uri="{D42A27DB-BD31-4B8C-83A1-F6EECF244321}">
                <p14:modId xmlns:p14="http://schemas.microsoft.com/office/powerpoint/2010/main" val="342125018"/>
              </p:ext>
            </p:extLst>
          </p:nvPr>
        </p:nvGraphicFramePr>
        <p:xfrm>
          <a:off x="4073652" y="1014153"/>
          <a:ext cx="4438638"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79</TotalTime>
  <Words>2491</Words>
  <Application>Microsoft Macintosh PowerPoint</Application>
  <PresentationFormat>On-screen Show (4:3)</PresentationFormat>
  <Paragraphs>342</Paragraphs>
  <Slides>68</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68</vt:i4>
      </vt:variant>
    </vt:vector>
  </HeadingPairs>
  <TitlesOfParts>
    <vt:vector size="75" baseType="lpstr">
      <vt:lpstr>Adobe Caslon Pro</vt:lpstr>
      <vt:lpstr>Aptos</vt:lpstr>
      <vt:lpstr>Arial</vt:lpstr>
      <vt:lpstr>Calibri</vt:lpstr>
      <vt:lpstr>Chalkboard SE</vt:lpstr>
      <vt:lpstr>Times New Roman</vt:lpstr>
      <vt:lpstr>Office Theme</vt:lpstr>
      <vt:lpstr>Ways of Thinking</vt:lpstr>
      <vt:lpstr>This Is a Journey  Where did it all go right and where did it all go wrong?</vt:lpstr>
      <vt:lpstr>Learning Takes Time</vt:lpstr>
      <vt:lpstr>Writing Is a Lifelong Skill</vt:lpstr>
      <vt:lpstr>PowerPoint Presentation</vt:lpstr>
      <vt:lpstr>Build on Success</vt:lpstr>
      <vt:lpstr>Passing Is the Goal</vt:lpstr>
      <vt:lpstr>Choose Content You Care About</vt:lpstr>
      <vt:lpstr>Enjoying the Process Helps</vt:lpstr>
      <vt:lpstr>What Is Contextual Practice?  What is the point?</vt:lpstr>
      <vt:lpstr>Practice at the Centre</vt:lpstr>
      <vt:lpstr>Research Is Part of Making</vt:lpstr>
      <vt:lpstr>Learning Is Accumulative</vt:lpstr>
      <vt:lpstr>At Level 4 You Are Developing</vt:lpstr>
      <vt:lpstr>Demonstrate Skills Clearly</vt:lpstr>
      <vt:lpstr>Research Is Essential</vt:lpstr>
      <vt:lpstr>PowerPoint Presentation</vt:lpstr>
      <vt:lpstr>Easily Fixed Issues</vt:lpstr>
      <vt:lpstr>PowerPoint Presentation</vt:lpstr>
      <vt:lpstr>PowerPoint Presentation</vt:lpstr>
      <vt:lpstr>Clarity Matters</vt:lpstr>
      <vt:lpstr>You Are Visual Thinkers</vt:lpstr>
      <vt:lpstr>Use referencing for images</vt:lpstr>
      <vt:lpstr>Referencing Basics</vt:lpstr>
      <vt:lpstr>This Is Your Responsibility</vt:lpstr>
      <vt:lpstr>Plagiarism</vt:lpstr>
      <vt:lpstr>Presentation Check</vt:lpstr>
      <vt:lpstr>Did you do what was asked?</vt:lpstr>
      <vt:lpstr>PowerPoint Presentation</vt:lpstr>
      <vt:lpstr>AI Declaration</vt:lpstr>
      <vt:lpstr>PowerPoint Presentation</vt:lpstr>
      <vt:lpstr>PowerPoint Presentation</vt:lpstr>
      <vt:lpstr>Paragraph Structure</vt:lpstr>
      <vt:lpstr>PowerPoint Presentation</vt:lpstr>
      <vt:lpstr>PowerPoint Presentation</vt:lpstr>
      <vt:lpstr>Paragraphs Are a Conversation</vt:lpstr>
      <vt:lpstr>From Opinion to Argument</vt:lpstr>
      <vt:lpstr>The Manifesto Task</vt:lpstr>
      <vt:lpstr>PowerPoint Presentation</vt:lpstr>
      <vt:lpstr>PowerPoint Presentation</vt:lpstr>
      <vt:lpstr>PowerPoint Presentation</vt:lpstr>
      <vt:lpstr>From Manifesto to Research</vt:lpstr>
      <vt:lpstr>PowerPoint Presentation</vt:lpstr>
      <vt:lpstr>Common Writing Issue</vt:lpstr>
      <vt:lpstr>Try This</vt:lpstr>
      <vt:lpstr>PowerPoint Presentation</vt:lpstr>
      <vt:lpstr>PowerPoint Presentation</vt:lpstr>
      <vt:lpstr>PowerPoint Presentation</vt:lpstr>
      <vt:lpstr>PowerPoint Presentation</vt:lpstr>
      <vt:lpstr>PowerPoint Presentation</vt:lpstr>
      <vt:lpstr>Images + Writing</vt:lpstr>
      <vt:lpstr>PowerPoint Presentation</vt:lpstr>
      <vt:lpstr>PowerPoint Presentation</vt:lpstr>
      <vt:lpstr>PowerPoint Presentation</vt:lpstr>
      <vt:lpstr>PowerPoint Presentation</vt:lpstr>
      <vt:lpstr>PowerPoint Presentation</vt:lpstr>
      <vt:lpstr>Marking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Using Feedback</vt:lpstr>
      <vt:lpstr>PowerPoint Presentation</vt:lpstr>
      <vt:lpstr>PowerPoint Presentation</vt:lpstr>
      <vt:lpstr>Final Thought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Donna Williams</cp:lastModifiedBy>
  <cp:revision>4</cp:revision>
  <dcterms:created xsi:type="dcterms:W3CDTF">2013-01-27T09:14:16Z</dcterms:created>
  <dcterms:modified xsi:type="dcterms:W3CDTF">2026-01-25T19:28:58Z</dcterms:modified>
  <cp:category/>
</cp:coreProperties>
</file>