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0" r:id="rId1"/>
  </p:sldMasterIdLst>
  <p:notesMasterIdLst>
    <p:notesMasterId r:id="rId17"/>
  </p:notesMasterIdLst>
  <p:sldIdLst>
    <p:sldId id="256" r:id="rId2"/>
    <p:sldId id="290" r:id="rId3"/>
    <p:sldId id="289" r:id="rId4"/>
    <p:sldId id="259" r:id="rId5"/>
    <p:sldId id="258" r:id="rId6"/>
    <p:sldId id="282" r:id="rId7"/>
    <p:sldId id="269" r:id="rId8"/>
    <p:sldId id="275" r:id="rId9"/>
    <p:sldId id="268" r:id="rId10"/>
    <p:sldId id="284" r:id="rId11"/>
    <p:sldId id="280" r:id="rId12"/>
    <p:sldId id="263" r:id="rId13"/>
    <p:sldId id="277" r:id="rId14"/>
    <p:sldId id="262" r:id="rId15"/>
    <p:sldId id="257" r:id="rId16"/>
  </p:sldIdLst>
  <p:sldSz cx="9144000" cy="5143500" type="screen16x9"/>
  <p:notesSz cx="6858000" cy="9144000"/>
  <p:embeddedFontLst>
    <p:embeddedFont>
      <p:font typeface="Raleway" pitchFamily="2" charset="0"/>
      <p:regular r:id="rId18"/>
      <p:bold r:id="rId19"/>
      <p:italic r:id="rId20"/>
      <p:boldItalic r:id="rId21"/>
    </p:embeddedFont>
    <p:embeddedFont>
      <p:font typeface="Unna" panose="020B0604020202020204" charset="0"/>
      <p:regular r:id="rId22"/>
      <p:bold r:id="rId23"/>
      <p:italic r:id="rId24"/>
      <p:boldItalic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0865DA-1549-48DF-8468-4CECB1802D51}" v="152" dt="2026-05-07T10:18:20.214"/>
  </p1510:revLst>
</p1510:revInfo>
</file>

<file path=ppt/tableStyles.xml><?xml version="1.0" encoding="utf-8"?>
<a:tblStyleLst xmlns:a="http://schemas.openxmlformats.org/drawingml/2006/main" def="{2E366006-3FA0-4750-9858-28CB35D9EFDF}">
  <a:tblStyle styleId="{2E366006-3FA0-4750-9858-28CB35D9EFD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3" autoAdjust="0"/>
    <p:restoredTop sz="90836" autoAdjust="0"/>
  </p:normalViewPr>
  <p:slideViewPr>
    <p:cSldViewPr snapToGrid="0">
      <p:cViewPr>
        <p:scale>
          <a:sx n="400" d="100"/>
          <a:sy n="400" d="100"/>
        </p:scale>
        <p:origin x="-403" y="-378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h Harvey (2405385)" userId="901447ac-4991-4fe8-bcdb-41949862fc67" providerId="ADAL" clId="{9348A7BC-DEFF-459D-A449-7571B650DD06}"/>
    <pc:docChg chg="undo redo custSel addSld delSld modSld sldOrd delMainMaster">
      <pc:chgData name="Josh Harvey (2405385)" userId="901447ac-4991-4fe8-bcdb-41949862fc67" providerId="ADAL" clId="{9348A7BC-DEFF-459D-A449-7571B650DD06}" dt="2026-05-07T10:39:41.893" v="9065" actId="1076"/>
      <pc:docMkLst>
        <pc:docMk/>
      </pc:docMkLst>
      <pc:sldChg chg="modSp mod modTransition modNotesTx">
        <pc:chgData name="Josh Harvey (2405385)" userId="901447ac-4991-4fe8-bcdb-41949862fc67" providerId="ADAL" clId="{9348A7BC-DEFF-459D-A449-7571B650DD06}" dt="2026-05-06T09:45:52.918" v="8657"/>
        <pc:sldMkLst>
          <pc:docMk/>
          <pc:sldMk cId="0" sldId="256"/>
        </pc:sldMkLst>
        <pc:spChg chg="mod">
          <ac:chgData name="Josh Harvey (2405385)" userId="901447ac-4991-4fe8-bcdb-41949862fc67" providerId="ADAL" clId="{9348A7BC-DEFF-459D-A449-7571B650DD06}" dt="2026-05-04T13:15:04.041" v="7731" actId="1076"/>
          <ac:spMkLst>
            <pc:docMk/>
            <pc:sldMk cId="0" sldId="256"/>
            <ac:spMk id="216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15:04.041" v="7731" actId="1076"/>
          <ac:spMkLst>
            <pc:docMk/>
            <pc:sldMk cId="0" sldId="256"/>
            <ac:spMk id="217" creationId="{00000000-0000-0000-0000-000000000000}"/>
          </ac:spMkLst>
        </pc:spChg>
        <pc:cxnChg chg="mod">
          <ac:chgData name="Josh Harvey (2405385)" userId="901447ac-4991-4fe8-bcdb-41949862fc67" providerId="ADAL" clId="{9348A7BC-DEFF-459D-A449-7571B650DD06}" dt="2026-05-04T13:15:04.041" v="7731" actId="1076"/>
          <ac:cxnSpMkLst>
            <pc:docMk/>
            <pc:sldMk cId="0" sldId="256"/>
            <ac:cxnSpMk id="215" creationId="{00000000-0000-0000-0000-000000000000}"/>
          </ac:cxnSpMkLst>
        </pc:cxnChg>
      </pc:sldChg>
      <pc:sldChg chg="modSp mod modTransition">
        <pc:chgData name="Josh Harvey (2405385)" userId="901447ac-4991-4fe8-bcdb-41949862fc67" providerId="ADAL" clId="{9348A7BC-DEFF-459D-A449-7571B650DD06}" dt="2026-05-06T10:28:49.528" v="8942" actId="1076"/>
        <pc:sldMkLst>
          <pc:docMk/>
          <pc:sldMk cId="0" sldId="257"/>
        </pc:sldMkLst>
        <pc:spChg chg="mod">
          <ac:chgData name="Josh Harvey (2405385)" userId="901447ac-4991-4fe8-bcdb-41949862fc67" providerId="ADAL" clId="{9348A7BC-DEFF-459D-A449-7571B650DD06}" dt="2026-05-06T10:28:33.997" v="8938" actId="1076"/>
          <ac:spMkLst>
            <pc:docMk/>
            <pc:sldMk cId="0" sldId="257"/>
            <ac:spMk id="223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6T10:28:49.528" v="8942" actId="1076"/>
          <ac:spMkLst>
            <pc:docMk/>
            <pc:sldMk cId="0" sldId="257"/>
            <ac:spMk id="224" creationId="{00000000-0000-0000-0000-000000000000}"/>
          </ac:spMkLst>
        </pc:spChg>
        <pc:cxnChg chg="mod">
          <ac:chgData name="Josh Harvey (2405385)" userId="901447ac-4991-4fe8-bcdb-41949862fc67" providerId="ADAL" clId="{9348A7BC-DEFF-459D-A449-7571B650DD06}" dt="2026-05-06T10:28:38.275" v="8939" actId="1076"/>
          <ac:cxnSpMkLst>
            <pc:docMk/>
            <pc:sldMk cId="0" sldId="257"/>
            <ac:cxnSpMk id="222" creationId="{00000000-0000-0000-0000-000000000000}"/>
          </ac:cxnSpMkLst>
        </pc:cxnChg>
      </pc:sldChg>
      <pc:sldChg chg="modSp mod ord modTransition modNotes">
        <pc:chgData name="Josh Harvey (2405385)" userId="901447ac-4991-4fe8-bcdb-41949862fc67" providerId="ADAL" clId="{9348A7BC-DEFF-459D-A449-7571B650DD06}" dt="2026-05-06T10:35:51.378" v="8990" actId="14100"/>
        <pc:sldMkLst>
          <pc:docMk/>
          <pc:sldMk cId="0" sldId="258"/>
        </pc:sldMkLst>
        <pc:spChg chg="mod">
          <ac:chgData name="Josh Harvey (2405385)" userId="901447ac-4991-4fe8-bcdb-41949862fc67" providerId="ADAL" clId="{9348A7BC-DEFF-459D-A449-7571B650DD06}" dt="2026-05-06T10:35:47.243" v="8987" actId="1076"/>
          <ac:spMkLst>
            <pc:docMk/>
            <pc:sldMk cId="0" sldId="258"/>
            <ac:spMk id="229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3:25:54.634" v="857" actId="20577"/>
          <ac:spMkLst>
            <pc:docMk/>
            <pc:sldMk cId="0" sldId="258"/>
            <ac:spMk id="230" creationId="{00000000-0000-0000-0000-000000000000}"/>
          </ac:spMkLst>
        </pc:spChg>
        <pc:cxnChg chg="mod">
          <ac:chgData name="Josh Harvey (2405385)" userId="901447ac-4991-4fe8-bcdb-41949862fc67" providerId="ADAL" clId="{9348A7BC-DEFF-459D-A449-7571B650DD06}" dt="2026-05-06T10:35:51.378" v="8990" actId="14100"/>
          <ac:cxnSpMkLst>
            <pc:docMk/>
            <pc:sldMk cId="0" sldId="258"/>
            <ac:cxnSpMk id="231" creationId="{00000000-0000-0000-0000-000000000000}"/>
          </ac:cxnSpMkLst>
        </pc:cxnChg>
      </pc:sldChg>
      <pc:sldChg chg="addSp delSp modSp mod ord modTransition modNotes">
        <pc:chgData name="Josh Harvey (2405385)" userId="901447ac-4991-4fe8-bcdb-41949862fc67" providerId="ADAL" clId="{9348A7BC-DEFF-459D-A449-7571B650DD06}" dt="2026-05-06T10:36:40.366" v="8994" actId="14100"/>
        <pc:sldMkLst>
          <pc:docMk/>
          <pc:sldMk cId="0" sldId="259"/>
        </pc:sldMkLst>
        <pc:spChg chg="add mod">
          <ac:chgData name="Josh Harvey (2405385)" userId="901447ac-4991-4fe8-bcdb-41949862fc67" providerId="ADAL" clId="{9348A7BC-DEFF-459D-A449-7571B650DD06}" dt="2026-05-06T10:36:40.366" v="8994" actId="14100"/>
          <ac:spMkLst>
            <pc:docMk/>
            <pc:sldMk cId="0" sldId="259"/>
            <ac:spMk id="2" creationId="{A211DEDC-BEE7-AB86-7905-E476494349BF}"/>
          </ac:spMkLst>
        </pc:spChg>
        <pc:spChg chg="add mod">
          <ac:chgData name="Josh Harvey (2405385)" userId="901447ac-4991-4fe8-bcdb-41949862fc67" providerId="ADAL" clId="{9348A7BC-DEFF-459D-A449-7571B650DD06}" dt="2026-05-06T10:22:14.911" v="8728"/>
          <ac:spMkLst>
            <pc:docMk/>
            <pc:sldMk cId="0" sldId="259"/>
            <ac:spMk id="3" creationId="{5ECA92BE-9BD7-59B2-087B-B461F7D3155F}"/>
          </ac:spMkLst>
        </pc:spChg>
        <pc:spChg chg="mod">
          <ac:chgData name="Josh Harvey (2405385)" userId="901447ac-4991-4fe8-bcdb-41949862fc67" providerId="ADAL" clId="{9348A7BC-DEFF-459D-A449-7571B650DD06}" dt="2026-05-03T13:18:22.367" v="552" actId="20577"/>
          <ac:spMkLst>
            <pc:docMk/>
            <pc:sldMk cId="0" sldId="259"/>
            <ac:spMk id="237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4:09:45.364" v="2525" actId="1036"/>
          <ac:spMkLst>
            <pc:docMk/>
            <pc:sldMk cId="0" sldId="259"/>
            <ac:spMk id="238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4:32:53.024" v="3233" actId="20577"/>
          <ac:spMkLst>
            <pc:docMk/>
            <pc:sldMk cId="0" sldId="259"/>
            <ac:spMk id="239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4:09:45.364" v="2525" actId="1036"/>
          <ac:spMkLst>
            <pc:docMk/>
            <pc:sldMk cId="0" sldId="259"/>
            <ac:spMk id="240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5:06:34.311" v="3621" actId="1076"/>
          <ac:spMkLst>
            <pc:docMk/>
            <pc:sldMk cId="0" sldId="259"/>
            <ac:spMk id="241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19:26.769" v="7925" actId="20577"/>
          <ac:spMkLst>
            <pc:docMk/>
            <pc:sldMk cId="0" sldId="259"/>
            <ac:spMk id="242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5:06:31.731" v="3620" actId="1076"/>
          <ac:spMkLst>
            <pc:docMk/>
            <pc:sldMk cId="0" sldId="259"/>
            <ac:spMk id="243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4:09:45.364" v="2525" actId="1036"/>
          <ac:spMkLst>
            <pc:docMk/>
            <pc:sldMk cId="0" sldId="259"/>
            <ac:spMk id="244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19:01.022" v="7920" actId="1076"/>
          <ac:spMkLst>
            <pc:docMk/>
            <pc:sldMk cId="0" sldId="259"/>
            <ac:spMk id="245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4:09:45.364" v="2525" actId="1036"/>
          <ac:spMkLst>
            <pc:docMk/>
            <pc:sldMk cId="0" sldId="259"/>
            <ac:spMk id="246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18:04.089" v="7911" actId="20577"/>
          <ac:spMkLst>
            <pc:docMk/>
            <pc:sldMk cId="0" sldId="259"/>
            <ac:spMk id="250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4:12:15.049" v="2670" actId="1076"/>
          <ac:spMkLst>
            <pc:docMk/>
            <pc:sldMk cId="0" sldId="259"/>
            <ac:spMk id="251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4:09:45.364" v="2525" actId="1036"/>
          <ac:spMkLst>
            <pc:docMk/>
            <pc:sldMk cId="0" sldId="259"/>
            <ac:spMk id="252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4:22:57.652" v="2958" actId="1035"/>
          <ac:spMkLst>
            <pc:docMk/>
            <pc:sldMk cId="0" sldId="259"/>
            <ac:spMk id="253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0:09.743" v="8015" actId="20577"/>
          <ac:spMkLst>
            <pc:docMk/>
            <pc:sldMk cId="0" sldId="259"/>
            <ac:spMk id="254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4:22:57.652" v="2958" actId="1035"/>
          <ac:spMkLst>
            <pc:docMk/>
            <pc:sldMk cId="0" sldId="259"/>
            <ac:spMk id="255" creationId="{00000000-0000-0000-0000-000000000000}"/>
          </ac:spMkLst>
        </pc:spChg>
      </pc:sldChg>
      <pc:sldChg chg="addSp delSp modSp mod ord modTransition addAnim delAnim modAnim modNotes">
        <pc:chgData name="Josh Harvey (2405385)" userId="901447ac-4991-4fe8-bcdb-41949862fc67" providerId="ADAL" clId="{9348A7BC-DEFF-459D-A449-7571B650DD06}" dt="2026-05-06T11:31:21.601" v="9049" actId="313"/>
        <pc:sldMkLst>
          <pc:docMk/>
          <pc:sldMk cId="0" sldId="262"/>
        </pc:sldMkLst>
        <pc:spChg chg="add mod">
          <ac:chgData name="Josh Harvey (2405385)" userId="901447ac-4991-4fe8-bcdb-41949862fc67" providerId="ADAL" clId="{9348A7BC-DEFF-459D-A449-7571B650DD06}" dt="2026-05-04T13:08:46.429" v="7629" actId="1076"/>
          <ac:spMkLst>
            <pc:docMk/>
            <pc:sldMk cId="0" sldId="262"/>
            <ac:spMk id="2" creationId="{E9B891C4-72C3-DF6B-7448-418503F3FDB5}"/>
          </ac:spMkLst>
        </pc:spChg>
        <pc:spChg chg="add mod">
          <ac:chgData name="Josh Harvey (2405385)" userId="901447ac-4991-4fe8-bcdb-41949862fc67" providerId="ADAL" clId="{9348A7BC-DEFF-459D-A449-7571B650DD06}" dt="2026-05-06T09:13:59.356" v="8574" actId="403"/>
          <ac:spMkLst>
            <pc:docMk/>
            <pc:sldMk cId="0" sldId="262"/>
            <ac:spMk id="5" creationId="{3E1EDC5A-B1DF-5006-FC7B-EEFE6024FEC3}"/>
          </ac:spMkLst>
        </pc:spChg>
        <pc:spChg chg="mod">
          <ac:chgData name="Josh Harvey (2405385)" userId="901447ac-4991-4fe8-bcdb-41949862fc67" providerId="ADAL" clId="{9348A7BC-DEFF-459D-A449-7571B650DD06}" dt="2026-05-06T10:49:57.745" v="9047" actId="1076"/>
          <ac:spMkLst>
            <pc:docMk/>
            <pc:sldMk cId="0" sldId="262"/>
            <ac:spMk id="276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6T11:31:21.601" v="9049" actId="313"/>
          <ac:spMkLst>
            <pc:docMk/>
            <pc:sldMk cId="0" sldId="262"/>
            <ac:spMk id="277" creationId="{00000000-0000-0000-0000-000000000000}"/>
          </ac:spMkLst>
        </pc:spChg>
        <pc:cxnChg chg="add mod">
          <ac:chgData name="Josh Harvey (2405385)" userId="901447ac-4991-4fe8-bcdb-41949862fc67" providerId="ADAL" clId="{9348A7BC-DEFF-459D-A449-7571B650DD06}" dt="2026-05-06T09:13:58.767" v="8573" actId="14100"/>
          <ac:cxnSpMkLst>
            <pc:docMk/>
            <pc:sldMk cId="0" sldId="262"/>
            <ac:cxnSpMk id="9" creationId="{570CD212-1732-A506-614D-4D243BE6E526}"/>
          </ac:cxnSpMkLst>
        </pc:cxnChg>
        <pc:cxnChg chg="mod">
          <ac:chgData name="Josh Harvey (2405385)" userId="901447ac-4991-4fe8-bcdb-41949862fc67" providerId="ADAL" clId="{9348A7BC-DEFF-459D-A449-7571B650DD06}" dt="2026-05-06T10:50:02.565" v="9048" actId="1076"/>
          <ac:cxnSpMkLst>
            <pc:docMk/>
            <pc:sldMk cId="0" sldId="262"/>
            <ac:cxnSpMk id="275" creationId="{00000000-0000-0000-0000-000000000000}"/>
          </ac:cxnSpMkLst>
        </pc:cxnChg>
      </pc:sldChg>
      <pc:sldChg chg="addSp modSp mod ord modTransition modNotes modNotesTx">
        <pc:chgData name="Josh Harvey (2405385)" userId="901447ac-4991-4fe8-bcdb-41949862fc67" providerId="ADAL" clId="{9348A7BC-DEFF-459D-A449-7571B650DD06}" dt="2026-05-06T10:25:24.086" v="8780" actId="1076"/>
        <pc:sldMkLst>
          <pc:docMk/>
          <pc:sldMk cId="0" sldId="263"/>
        </pc:sldMkLst>
        <pc:spChg chg="add mod">
          <ac:chgData name="Josh Harvey (2405385)" userId="901447ac-4991-4fe8-bcdb-41949862fc67" providerId="ADAL" clId="{9348A7BC-DEFF-459D-A449-7571B650DD06}" dt="2026-05-06T10:25:24.086" v="8780" actId="1076"/>
          <ac:spMkLst>
            <pc:docMk/>
            <pc:sldMk cId="0" sldId="263"/>
            <ac:spMk id="3" creationId="{4C867F1B-EF4C-2B21-6D1A-00247A274118}"/>
          </ac:spMkLst>
        </pc:spChg>
        <pc:spChg chg="mod">
          <ac:chgData name="Josh Harvey (2405385)" userId="901447ac-4991-4fe8-bcdb-41949862fc67" providerId="ADAL" clId="{9348A7BC-DEFF-459D-A449-7571B650DD06}" dt="2026-05-04T13:25:18.151" v="8108" actId="1076"/>
          <ac:spMkLst>
            <pc:docMk/>
            <pc:sldMk cId="0" sldId="263"/>
            <ac:spMk id="303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4:57.863" v="8107" actId="1035"/>
          <ac:spMkLst>
            <pc:docMk/>
            <pc:sldMk cId="0" sldId="263"/>
            <ac:spMk id="304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4:57.863" v="8107" actId="1035"/>
          <ac:spMkLst>
            <pc:docMk/>
            <pc:sldMk cId="0" sldId="263"/>
            <ac:spMk id="305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4:57.863" v="8107" actId="1035"/>
          <ac:spMkLst>
            <pc:docMk/>
            <pc:sldMk cId="0" sldId="263"/>
            <ac:spMk id="306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4:57.863" v="8107" actId="1035"/>
          <ac:spMkLst>
            <pc:docMk/>
            <pc:sldMk cId="0" sldId="263"/>
            <ac:spMk id="307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4:57.863" v="8107" actId="1035"/>
          <ac:spMkLst>
            <pc:docMk/>
            <pc:sldMk cId="0" sldId="263"/>
            <ac:spMk id="308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4:57.863" v="8107" actId="1035"/>
          <ac:spMkLst>
            <pc:docMk/>
            <pc:sldMk cId="0" sldId="263"/>
            <ac:spMk id="309" creationId="{00000000-0000-0000-0000-000000000000}"/>
          </ac:spMkLst>
        </pc:spChg>
        <pc:grpChg chg="mod">
          <ac:chgData name="Josh Harvey (2405385)" userId="901447ac-4991-4fe8-bcdb-41949862fc67" providerId="ADAL" clId="{9348A7BC-DEFF-459D-A449-7571B650DD06}" dt="2026-05-04T13:24:57.863" v="8107" actId="1035"/>
          <ac:grpSpMkLst>
            <pc:docMk/>
            <pc:sldMk cId="0" sldId="263"/>
            <ac:grpSpMk id="283" creationId="{00000000-0000-0000-0000-000000000000}"/>
          </ac:grpSpMkLst>
        </pc:grpChg>
        <pc:grpChg chg="mod">
          <ac:chgData name="Josh Harvey (2405385)" userId="901447ac-4991-4fe8-bcdb-41949862fc67" providerId="ADAL" clId="{9348A7BC-DEFF-459D-A449-7571B650DD06}" dt="2026-05-04T13:24:57.863" v="8107" actId="1035"/>
          <ac:grpSpMkLst>
            <pc:docMk/>
            <pc:sldMk cId="0" sldId="263"/>
            <ac:grpSpMk id="290" creationId="{00000000-0000-0000-0000-000000000000}"/>
          </ac:grpSpMkLst>
        </pc:grpChg>
        <pc:grpChg chg="mod">
          <ac:chgData name="Josh Harvey (2405385)" userId="901447ac-4991-4fe8-bcdb-41949862fc67" providerId="ADAL" clId="{9348A7BC-DEFF-459D-A449-7571B650DD06}" dt="2026-05-04T13:24:57.863" v="8107" actId="1035"/>
          <ac:grpSpMkLst>
            <pc:docMk/>
            <pc:sldMk cId="0" sldId="263"/>
            <ac:grpSpMk id="299" creationId="{00000000-0000-0000-0000-000000000000}"/>
          </ac:grpSpMkLst>
        </pc:grpChg>
        <pc:cxnChg chg="mod">
          <ac:chgData name="Josh Harvey (2405385)" userId="901447ac-4991-4fe8-bcdb-41949862fc67" providerId="ADAL" clId="{9348A7BC-DEFF-459D-A449-7571B650DD06}" dt="2026-05-04T13:25:18.151" v="8108" actId="1076"/>
          <ac:cxnSpMkLst>
            <pc:docMk/>
            <pc:sldMk cId="0" sldId="263"/>
            <ac:cxnSpMk id="282" creationId="{00000000-0000-0000-0000-000000000000}"/>
          </ac:cxnSpMkLst>
        </pc:cxnChg>
      </pc:sldChg>
      <pc:sldChg chg="addSp delSp modSp mod ord modTransition addAnim delAnim modAnim modNotes modNotesTx">
        <pc:chgData name="Josh Harvey (2405385)" userId="901447ac-4991-4fe8-bcdb-41949862fc67" providerId="ADAL" clId="{9348A7BC-DEFF-459D-A449-7571B650DD06}" dt="2026-05-06T10:46:26.006" v="9025" actId="1076"/>
        <pc:sldMkLst>
          <pc:docMk/>
          <pc:sldMk cId="0" sldId="268"/>
        </pc:sldMkLst>
        <pc:spChg chg="add mod">
          <ac:chgData name="Josh Harvey (2405385)" userId="901447ac-4991-4fe8-bcdb-41949862fc67" providerId="ADAL" clId="{9348A7BC-DEFF-459D-A449-7571B650DD06}" dt="2026-05-06T10:23:55.476" v="8756" actId="1076"/>
          <ac:spMkLst>
            <pc:docMk/>
            <pc:sldMk cId="0" sldId="268"/>
            <ac:spMk id="3" creationId="{545ABB19-A867-CEF8-35DE-7D933BDA93AC}"/>
          </ac:spMkLst>
        </pc:spChg>
        <pc:spChg chg="mod">
          <ac:chgData name="Josh Harvey (2405385)" userId="901447ac-4991-4fe8-bcdb-41949862fc67" providerId="ADAL" clId="{9348A7BC-DEFF-459D-A449-7571B650DD06}" dt="2026-05-06T09:13:50.411" v="8559" actId="571"/>
          <ac:spMkLst>
            <pc:docMk/>
            <pc:sldMk cId="0" sldId="268"/>
            <ac:spMk id="3" creationId="{E4E3FA0C-2111-A7A2-59F2-96823659F8EA}"/>
          </ac:spMkLst>
        </pc:spChg>
        <pc:spChg chg="mod">
          <ac:chgData name="Josh Harvey (2405385)" userId="901447ac-4991-4fe8-bcdb-41949862fc67" providerId="ADAL" clId="{9348A7BC-DEFF-459D-A449-7571B650DD06}" dt="2026-05-06T09:13:50.411" v="8559" actId="571"/>
          <ac:spMkLst>
            <pc:docMk/>
            <pc:sldMk cId="0" sldId="268"/>
            <ac:spMk id="4" creationId="{F36B12FB-D558-3570-841F-535668D7C970}"/>
          </ac:spMkLst>
        </pc:spChg>
        <pc:spChg chg="mod">
          <ac:chgData name="Josh Harvey (2405385)" userId="901447ac-4991-4fe8-bcdb-41949862fc67" providerId="ADAL" clId="{9348A7BC-DEFF-459D-A449-7571B650DD06}" dt="2026-05-06T09:13:50.411" v="8559" actId="571"/>
          <ac:spMkLst>
            <pc:docMk/>
            <pc:sldMk cId="0" sldId="268"/>
            <ac:spMk id="5" creationId="{395A5CBB-E053-1582-8367-74301281EE8C}"/>
          </ac:spMkLst>
        </pc:spChg>
        <pc:spChg chg="mod">
          <ac:chgData name="Josh Harvey (2405385)" userId="901447ac-4991-4fe8-bcdb-41949862fc67" providerId="ADAL" clId="{9348A7BC-DEFF-459D-A449-7571B650DD06}" dt="2026-05-06T09:13:50.411" v="8559" actId="571"/>
          <ac:spMkLst>
            <pc:docMk/>
            <pc:sldMk cId="0" sldId="268"/>
            <ac:spMk id="6" creationId="{08B6915F-76D6-1AF8-FBD5-4EFBB9C08D71}"/>
          </ac:spMkLst>
        </pc:spChg>
        <pc:spChg chg="mod">
          <ac:chgData name="Josh Harvey (2405385)" userId="901447ac-4991-4fe8-bcdb-41949862fc67" providerId="ADAL" clId="{9348A7BC-DEFF-459D-A449-7571B650DD06}" dt="2026-05-06T09:13:50.411" v="8559" actId="571"/>
          <ac:spMkLst>
            <pc:docMk/>
            <pc:sldMk cId="0" sldId="268"/>
            <ac:spMk id="7" creationId="{980C2BBC-DFA2-4CF1-AB13-970585CB8187}"/>
          </ac:spMkLst>
        </pc:spChg>
        <pc:spChg chg="mod">
          <ac:chgData name="Josh Harvey (2405385)" userId="901447ac-4991-4fe8-bcdb-41949862fc67" providerId="ADAL" clId="{9348A7BC-DEFF-459D-A449-7571B650DD06}" dt="2026-05-06T09:13:50.411" v="8559" actId="571"/>
          <ac:spMkLst>
            <pc:docMk/>
            <pc:sldMk cId="0" sldId="268"/>
            <ac:spMk id="8" creationId="{7D853C43-6561-D491-6F29-5E23B4B530CE}"/>
          </ac:spMkLst>
        </pc:spChg>
        <pc:spChg chg="mod">
          <ac:chgData name="Josh Harvey (2405385)" userId="901447ac-4991-4fe8-bcdb-41949862fc67" providerId="ADAL" clId="{9348A7BC-DEFF-459D-A449-7571B650DD06}" dt="2026-05-06T09:13:50.411" v="8559" actId="571"/>
          <ac:spMkLst>
            <pc:docMk/>
            <pc:sldMk cId="0" sldId="268"/>
            <ac:spMk id="9" creationId="{35CFF211-4D10-7AB8-29A5-D710857BA6D0}"/>
          </ac:spMkLst>
        </pc:spChg>
        <pc:spChg chg="mod">
          <ac:chgData name="Josh Harvey (2405385)" userId="901447ac-4991-4fe8-bcdb-41949862fc67" providerId="ADAL" clId="{9348A7BC-DEFF-459D-A449-7571B650DD06}" dt="2026-05-06T09:13:50.411" v="8559" actId="571"/>
          <ac:spMkLst>
            <pc:docMk/>
            <pc:sldMk cId="0" sldId="268"/>
            <ac:spMk id="10" creationId="{AB3C9E52-D138-4803-610E-953D9CE611FA}"/>
          </ac:spMkLst>
        </pc:spChg>
        <pc:spChg chg="mod">
          <ac:chgData name="Josh Harvey (2405385)" userId="901447ac-4991-4fe8-bcdb-41949862fc67" providerId="ADAL" clId="{9348A7BC-DEFF-459D-A449-7571B650DD06}" dt="2026-05-06T09:13:50.411" v="8559" actId="571"/>
          <ac:spMkLst>
            <pc:docMk/>
            <pc:sldMk cId="0" sldId="268"/>
            <ac:spMk id="11" creationId="{8FA9DC69-0C97-8996-BA6B-45258AEFAD23}"/>
          </ac:spMkLst>
        </pc:spChg>
        <pc:spChg chg="add mod">
          <ac:chgData name="Josh Harvey (2405385)" userId="901447ac-4991-4fe8-bcdb-41949862fc67" providerId="ADAL" clId="{9348A7BC-DEFF-459D-A449-7571B650DD06}" dt="2026-05-06T09:13:50.411" v="8559" actId="571"/>
          <ac:spMkLst>
            <pc:docMk/>
            <pc:sldMk cId="0" sldId="268"/>
            <ac:spMk id="12" creationId="{B41CFEB8-73CC-A283-50F9-069E63A77735}"/>
          </ac:spMkLst>
        </pc:spChg>
        <pc:spChg chg="mod">
          <ac:chgData name="Josh Harvey (2405385)" userId="901447ac-4991-4fe8-bcdb-41949862fc67" providerId="ADAL" clId="{9348A7BC-DEFF-459D-A449-7571B650DD06}" dt="2026-05-04T13:22:06.268" v="8033" actId="242"/>
          <ac:spMkLst>
            <pc:docMk/>
            <pc:sldMk cId="0" sldId="268"/>
            <ac:spMk id="347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2:06.268" v="8033" actId="242"/>
          <ac:spMkLst>
            <pc:docMk/>
            <pc:sldMk cId="0" sldId="268"/>
            <ac:spMk id="349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2:06.268" v="8033" actId="242"/>
          <ac:spMkLst>
            <pc:docMk/>
            <pc:sldMk cId="0" sldId="268"/>
            <ac:spMk id="352" creationId="{00000000-0000-0000-0000-000000000000}"/>
          </ac:spMkLst>
        </pc:spChg>
        <pc:spChg chg="mod topLvl">
          <ac:chgData name="Josh Harvey (2405385)" userId="901447ac-4991-4fe8-bcdb-41949862fc67" providerId="ADAL" clId="{9348A7BC-DEFF-459D-A449-7571B650DD06}" dt="2026-05-06T09:14:34.938" v="8578" actId="165"/>
          <ac:spMkLst>
            <pc:docMk/>
            <pc:sldMk cId="0" sldId="268"/>
            <ac:spMk id="354" creationId="{00000000-0000-0000-0000-000000000000}"/>
          </ac:spMkLst>
        </pc:spChg>
        <pc:spChg chg="mod topLvl">
          <ac:chgData name="Josh Harvey (2405385)" userId="901447ac-4991-4fe8-bcdb-41949862fc67" providerId="ADAL" clId="{9348A7BC-DEFF-459D-A449-7571B650DD06}" dt="2026-05-06T09:14:34.938" v="8578" actId="165"/>
          <ac:spMkLst>
            <pc:docMk/>
            <pc:sldMk cId="0" sldId="268"/>
            <ac:spMk id="355" creationId="{00000000-0000-0000-0000-000000000000}"/>
          </ac:spMkLst>
        </pc:spChg>
        <pc:spChg chg="mod topLvl">
          <ac:chgData name="Josh Harvey (2405385)" userId="901447ac-4991-4fe8-bcdb-41949862fc67" providerId="ADAL" clId="{9348A7BC-DEFF-459D-A449-7571B650DD06}" dt="2026-05-06T09:14:34.938" v="8578" actId="165"/>
          <ac:spMkLst>
            <pc:docMk/>
            <pc:sldMk cId="0" sldId="268"/>
            <ac:spMk id="356" creationId="{00000000-0000-0000-0000-000000000000}"/>
          </ac:spMkLst>
        </pc:spChg>
        <pc:spChg chg="mod topLvl">
          <ac:chgData name="Josh Harvey (2405385)" userId="901447ac-4991-4fe8-bcdb-41949862fc67" providerId="ADAL" clId="{9348A7BC-DEFF-459D-A449-7571B650DD06}" dt="2026-05-06T09:14:34.938" v="8578" actId="165"/>
          <ac:spMkLst>
            <pc:docMk/>
            <pc:sldMk cId="0" sldId="268"/>
            <ac:spMk id="357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2:06.268" v="8033" actId="242"/>
          <ac:spMkLst>
            <pc:docMk/>
            <pc:sldMk cId="0" sldId="268"/>
            <ac:spMk id="359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2:06.268" v="8033" actId="242"/>
          <ac:spMkLst>
            <pc:docMk/>
            <pc:sldMk cId="0" sldId="268"/>
            <ac:spMk id="361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2:06.268" v="8033" actId="242"/>
          <ac:spMkLst>
            <pc:docMk/>
            <pc:sldMk cId="0" sldId="268"/>
            <ac:spMk id="363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2:06.268" v="8033" actId="242"/>
          <ac:spMkLst>
            <pc:docMk/>
            <pc:sldMk cId="0" sldId="268"/>
            <ac:spMk id="364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2:06.268" v="8033" actId="242"/>
          <ac:spMkLst>
            <pc:docMk/>
            <pc:sldMk cId="0" sldId="268"/>
            <ac:spMk id="366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2:06.268" v="8033" actId="242"/>
          <ac:spMkLst>
            <pc:docMk/>
            <pc:sldMk cId="0" sldId="268"/>
            <ac:spMk id="369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6T10:46:26.006" v="9025" actId="1076"/>
          <ac:spMkLst>
            <pc:docMk/>
            <pc:sldMk cId="0" sldId="268"/>
            <ac:spMk id="373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6T09:14:48.601" v="8582" actId="1076"/>
          <ac:spMkLst>
            <pc:docMk/>
            <pc:sldMk cId="0" sldId="268"/>
            <ac:spMk id="374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6T09:14:48.601" v="8582" actId="1076"/>
          <ac:spMkLst>
            <pc:docMk/>
            <pc:sldMk cId="0" sldId="268"/>
            <ac:spMk id="375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1:07:20.432" v="4693" actId="14100"/>
          <ac:spMkLst>
            <pc:docMk/>
            <pc:sldMk cId="0" sldId="268"/>
            <ac:spMk id="376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2:31.556" v="8037" actId="20577"/>
          <ac:spMkLst>
            <pc:docMk/>
            <pc:sldMk cId="0" sldId="268"/>
            <ac:spMk id="377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6T09:26:05.757" v="8602" actId="1076"/>
          <ac:spMkLst>
            <pc:docMk/>
            <pc:sldMk cId="0" sldId="268"/>
            <ac:spMk id="378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6T09:26:05.757" v="8602" actId="1076"/>
          <ac:spMkLst>
            <pc:docMk/>
            <pc:sldMk cId="0" sldId="268"/>
            <ac:spMk id="379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22:06.268" v="8033" actId="242"/>
          <ac:spMkLst>
            <pc:docMk/>
            <pc:sldMk cId="0" sldId="268"/>
            <ac:spMk id="380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1:14:02.198" v="5529" actId="14100"/>
          <ac:spMkLst>
            <pc:docMk/>
            <pc:sldMk cId="0" sldId="268"/>
            <ac:spMk id="381" creationId="{00000000-0000-0000-0000-000000000000}"/>
          </ac:spMkLst>
        </pc:spChg>
        <pc:grpChg chg="mod">
          <ac:chgData name="Josh Harvey (2405385)" userId="901447ac-4991-4fe8-bcdb-41949862fc67" providerId="ADAL" clId="{9348A7BC-DEFF-459D-A449-7571B650DD06}" dt="2026-05-06T09:14:43.246" v="8580" actId="14100"/>
          <ac:grpSpMkLst>
            <pc:docMk/>
            <pc:sldMk cId="0" sldId="268"/>
            <ac:grpSpMk id="346" creationId="{00000000-0000-0000-0000-000000000000}"/>
          </ac:grpSpMkLst>
        </pc:grpChg>
        <pc:grpChg chg="add del mod">
          <ac:chgData name="Josh Harvey (2405385)" userId="901447ac-4991-4fe8-bcdb-41949862fc67" providerId="ADAL" clId="{9348A7BC-DEFF-459D-A449-7571B650DD06}" dt="2026-05-06T09:14:48.601" v="8582" actId="1076"/>
          <ac:grpSpMkLst>
            <pc:docMk/>
            <pc:sldMk cId="0" sldId="268"/>
            <ac:grpSpMk id="353" creationId="{00000000-0000-0000-0000-000000000000}"/>
          </ac:grpSpMkLst>
        </pc:grpChg>
        <pc:grpChg chg="mod">
          <ac:chgData name="Josh Harvey (2405385)" userId="901447ac-4991-4fe8-bcdb-41949862fc67" providerId="ADAL" clId="{9348A7BC-DEFF-459D-A449-7571B650DD06}" dt="2026-05-06T09:26:05.757" v="8602" actId="1076"/>
          <ac:grpSpMkLst>
            <pc:docMk/>
            <pc:sldMk cId="0" sldId="268"/>
            <ac:grpSpMk id="358" creationId="{00000000-0000-0000-0000-000000000000}"/>
          </ac:grpSpMkLst>
        </pc:grpChg>
        <pc:grpChg chg="mod">
          <ac:chgData name="Josh Harvey (2405385)" userId="901447ac-4991-4fe8-bcdb-41949862fc67" providerId="ADAL" clId="{9348A7BC-DEFF-459D-A449-7571B650DD06}" dt="2026-05-04T10:48:39.154" v="3765" actId="1076"/>
          <ac:grpSpMkLst>
            <pc:docMk/>
            <pc:sldMk cId="0" sldId="268"/>
            <ac:grpSpMk id="362" creationId="{00000000-0000-0000-0000-000000000000}"/>
          </ac:grpSpMkLst>
        </pc:grpChg>
        <pc:cxnChg chg="mod">
          <ac:chgData name="Josh Harvey (2405385)" userId="901447ac-4991-4fe8-bcdb-41949862fc67" providerId="ADAL" clId="{9348A7BC-DEFF-459D-A449-7571B650DD06}" dt="2026-05-06T10:46:24.528" v="9024" actId="1076"/>
          <ac:cxnSpMkLst>
            <pc:docMk/>
            <pc:sldMk cId="0" sldId="268"/>
            <ac:cxnSpMk id="372" creationId="{00000000-0000-0000-0000-000000000000}"/>
          </ac:cxnSpMkLst>
        </pc:cxnChg>
      </pc:sldChg>
      <pc:sldChg chg="addSp delSp modSp mod ord modTransition modNotes modNotesTx">
        <pc:chgData name="Josh Harvey (2405385)" userId="901447ac-4991-4fe8-bcdb-41949862fc67" providerId="ADAL" clId="{9348A7BC-DEFF-459D-A449-7571B650DD06}" dt="2026-05-06T10:46:52.961" v="9027" actId="1076"/>
        <pc:sldMkLst>
          <pc:docMk/>
          <pc:sldMk cId="0" sldId="269"/>
        </pc:sldMkLst>
        <pc:spChg chg="add mod">
          <ac:chgData name="Josh Harvey (2405385)" userId="901447ac-4991-4fe8-bcdb-41949862fc67" providerId="ADAL" clId="{9348A7BC-DEFF-459D-A449-7571B650DD06}" dt="2026-05-06T10:23:22.359" v="8746" actId="1076"/>
          <ac:spMkLst>
            <pc:docMk/>
            <pc:sldMk cId="0" sldId="269"/>
            <ac:spMk id="3" creationId="{EE5222D8-49A7-FC06-8C3E-9E5E7BAF4454}"/>
          </ac:spMkLst>
        </pc:spChg>
        <pc:spChg chg="mod">
          <ac:chgData name="Josh Harvey (2405385)" userId="901447ac-4991-4fe8-bcdb-41949862fc67" providerId="ADAL" clId="{9348A7BC-DEFF-459D-A449-7571B650DD06}" dt="2026-05-06T10:46:50.225" v="9026" actId="1076"/>
          <ac:spMkLst>
            <pc:docMk/>
            <pc:sldMk cId="0" sldId="269"/>
            <ac:spMk id="398" creationId="{00000000-0000-0000-0000-000000000000}"/>
          </ac:spMkLst>
        </pc:spChg>
        <pc:picChg chg="add mod">
          <ac:chgData name="Josh Harvey (2405385)" userId="901447ac-4991-4fe8-bcdb-41949862fc67" providerId="ADAL" clId="{9348A7BC-DEFF-459D-A449-7571B650DD06}" dt="2026-05-03T16:21:19.257" v="3663" actId="1076"/>
          <ac:picMkLst>
            <pc:docMk/>
            <pc:sldMk cId="0" sldId="269"/>
            <ac:picMk id="15" creationId="{BCACE0FF-ACB6-5634-B757-A127E9D02E34}"/>
          </ac:picMkLst>
        </pc:picChg>
        <pc:picChg chg="add mod">
          <ac:chgData name="Josh Harvey (2405385)" userId="901447ac-4991-4fe8-bcdb-41949862fc67" providerId="ADAL" clId="{9348A7BC-DEFF-459D-A449-7571B650DD06}" dt="2026-05-03T16:21:20.701" v="3664" actId="1076"/>
          <ac:picMkLst>
            <pc:docMk/>
            <pc:sldMk cId="0" sldId="269"/>
            <ac:picMk id="17" creationId="{45DB2F74-9C55-8B82-4AC6-AE0A06CFDEE3}"/>
          </ac:picMkLst>
        </pc:picChg>
        <pc:cxnChg chg="mod">
          <ac:chgData name="Josh Harvey (2405385)" userId="901447ac-4991-4fe8-bcdb-41949862fc67" providerId="ADAL" clId="{9348A7BC-DEFF-459D-A449-7571B650DD06}" dt="2026-05-06T10:46:52.961" v="9027" actId="1076"/>
          <ac:cxnSpMkLst>
            <pc:docMk/>
            <pc:sldMk cId="0" sldId="269"/>
            <ac:cxnSpMk id="394" creationId="{00000000-0000-0000-0000-000000000000}"/>
          </ac:cxnSpMkLst>
        </pc:cxnChg>
      </pc:sldChg>
      <pc:sldChg chg="delSp modSp mod ord modTransition modNotes">
        <pc:chgData name="Josh Harvey (2405385)" userId="901447ac-4991-4fe8-bcdb-41949862fc67" providerId="ADAL" clId="{9348A7BC-DEFF-459D-A449-7571B650DD06}" dt="2026-05-06T09:45:52.918" v="8657"/>
        <pc:sldMkLst>
          <pc:docMk/>
          <pc:sldMk cId="0" sldId="275"/>
        </pc:sldMkLst>
        <pc:spChg chg="mod">
          <ac:chgData name="Josh Harvey (2405385)" userId="901447ac-4991-4fe8-bcdb-41949862fc67" providerId="ADAL" clId="{9348A7BC-DEFF-459D-A449-7571B650DD06}" dt="2026-05-04T10:33:10.219" v="3681" actId="20577"/>
          <ac:spMkLst>
            <pc:docMk/>
            <pc:sldMk cId="0" sldId="275"/>
            <ac:spMk id="484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3T13:25:11.876" v="732" actId="20577"/>
          <ac:spMkLst>
            <pc:docMk/>
            <pc:sldMk cId="0" sldId="275"/>
            <ac:spMk id="489" creationId="{00000000-0000-0000-0000-000000000000}"/>
          </ac:spMkLst>
        </pc:spChg>
        <pc:picChg chg="mod">
          <ac:chgData name="Josh Harvey (2405385)" userId="901447ac-4991-4fe8-bcdb-41949862fc67" providerId="ADAL" clId="{9348A7BC-DEFF-459D-A449-7571B650DD06}" dt="2026-05-04T08:29:06.788" v="3670" actId="1076"/>
          <ac:picMkLst>
            <pc:docMk/>
            <pc:sldMk cId="0" sldId="275"/>
            <ac:picMk id="483" creationId="{00000000-0000-0000-0000-000000000000}"/>
          </ac:picMkLst>
        </pc:picChg>
      </pc:sldChg>
      <pc:sldChg chg="addSp delSp modSp mod ord modTransition modNotes modNotesTx">
        <pc:chgData name="Josh Harvey (2405385)" userId="901447ac-4991-4fe8-bcdb-41949862fc67" providerId="ADAL" clId="{9348A7BC-DEFF-459D-A449-7571B650DD06}" dt="2026-05-07T10:39:41.893" v="9065" actId="1076"/>
        <pc:sldMkLst>
          <pc:docMk/>
          <pc:sldMk cId="0" sldId="277"/>
        </pc:sldMkLst>
        <pc:spChg chg="add del">
          <ac:chgData name="Josh Harvey (2405385)" userId="901447ac-4991-4fe8-bcdb-41949862fc67" providerId="ADAL" clId="{9348A7BC-DEFF-459D-A449-7571B650DD06}" dt="2026-05-07T10:15:00.822" v="9052" actId="478"/>
          <ac:spMkLst>
            <pc:docMk/>
            <pc:sldMk cId="0" sldId="277"/>
            <ac:spMk id="3" creationId="{A3B87107-B801-7A68-869E-E3D4AEAAFA1B}"/>
          </ac:spMkLst>
        </pc:spChg>
        <pc:spChg chg="add mod">
          <ac:chgData name="Josh Harvey (2405385)" userId="901447ac-4991-4fe8-bcdb-41949862fc67" providerId="ADAL" clId="{9348A7BC-DEFF-459D-A449-7571B650DD06}" dt="2026-05-06T10:25:53.222" v="8791" actId="1076"/>
          <ac:spMkLst>
            <pc:docMk/>
            <pc:sldMk cId="0" sldId="277"/>
            <ac:spMk id="5" creationId="{5E8189CC-93ED-E69A-97A8-B0A989D6FBB2}"/>
          </ac:spMkLst>
        </pc:spChg>
        <pc:spChg chg="add del mod">
          <ac:chgData name="Josh Harvey (2405385)" userId="901447ac-4991-4fe8-bcdb-41949862fc67" providerId="ADAL" clId="{9348A7BC-DEFF-459D-A449-7571B650DD06}" dt="2026-05-07T10:15:11.720" v="9057"/>
          <ac:spMkLst>
            <pc:docMk/>
            <pc:sldMk cId="0" sldId="277"/>
            <ac:spMk id="6" creationId="{F057F38A-3948-8D88-3EA4-E917B254C612}"/>
          </ac:spMkLst>
        </pc:spChg>
        <pc:spChg chg="mod">
          <ac:chgData name="Josh Harvey (2405385)" userId="901447ac-4991-4fe8-bcdb-41949862fc67" providerId="ADAL" clId="{9348A7BC-DEFF-459D-A449-7571B650DD06}" dt="2026-05-03T13:28:06.203" v="1039" actId="20577"/>
          <ac:spMkLst>
            <pc:docMk/>
            <pc:sldMk cId="0" sldId="277"/>
            <ac:spMk id="506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1:56:31.255" v="7298" actId="14100"/>
          <ac:spMkLst>
            <pc:docMk/>
            <pc:sldMk cId="0" sldId="277"/>
            <ac:spMk id="507" creationId="{00000000-0000-0000-0000-000000000000}"/>
          </ac:spMkLst>
        </pc:spChg>
        <pc:grpChg chg="del mod">
          <ac:chgData name="Josh Harvey (2405385)" userId="901447ac-4991-4fe8-bcdb-41949862fc67" providerId="ADAL" clId="{9348A7BC-DEFF-459D-A449-7571B650DD06}" dt="2026-05-06T10:14:33.134" v="8658" actId="478"/>
          <ac:grpSpMkLst>
            <pc:docMk/>
            <pc:sldMk cId="0" sldId="277"/>
            <ac:grpSpMk id="502" creationId="{00000000-0000-0000-0000-000000000000}"/>
          </ac:grpSpMkLst>
        </pc:grpChg>
        <pc:picChg chg="add mod">
          <ac:chgData name="Josh Harvey (2405385)" userId="901447ac-4991-4fe8-bcdb-41949862fc67" providerId="ADAL" clId="{9348A7BC-DEFF-459D-A449-7571B650DD06}" dt="2026-05-07T10:39:41.893" v="9065" actId="1076"/>
          <ac:picMkLst>
            <pc:docMk/>
            <pc:sldMk cId="0" sldId="277"/>
            <ac:picMk id="3" creationId="{EA084C1C-2EA0-9B64-E03C-25803C9EF4A3}"/>
          </ac:picMkLst>
        </pc:picChg>
        <pc:picChg chg="add del mod">
          <ac:chgData name="Josh Harvey (2405385)" userId="901447ac-4991-4fe8-bcdb-41949862fc67" providerId="ADAL" clId="{9348A7BC-DEFF-459D-A449-7571B650DD06}" dt="2026-05-06T10:15:23.876" v="8666" actId="478"/>
          <ac:picMkLst>
            <pc:docMk/>
            <pc:sldMk cId="0" sldId="277"/>
            <ac:picMk id="3" creationId="{F75822E4-BEEE-8616-DD40-3D00521A364A}"/>
          </ac:picMkLst>
        </pc:picChg>
        <pc:picChg chg="add del mod">
          <ac:chgData name="Josh Harvey (2405385)" userId="901447ac-4991-4fe8-bcdb-41949862fc67" providerId="ADAL" clId="{9348A7BC-DEFF-459D-A449-7571B650DD06}" dt="2026-05-06T10:33:28.976" v="8980" actId="478"/>
          <ac:picMkLst>
            <pc:docMk/>
            <pc:sldMk cId="0" sldId="277"/>
            <ac:picMk id="6" creationId="{409778B8-7A9D-F779-04A8-C7CBB36F98C3}"/>
          </ac:picMkLst>
        </pc:picChg>
        <pc:picChg chg="add del mod">
          <ac:chgData name="Josh Harvey (2405385)" userId="901447ac-4991-4fe8-bcdb-41949862fc67" providerId="ADAL" clId="{9348A7BC-DEFF-459D-A449-7571B650DD06}" dt="2026-05-07T10:18:21.743" v="9060" actId="478"/>
          <ac:picMkLst>
            <pc:docMk/>
            <pc:sldMk cId="0" sldId="277"/>
            <ac:picMk id="8" creationId="{936EBD63-48F6-CC20-D4A0-7838AC8552C4}"/>
          </ac:picMkLst>
        </pc:picChg>
        <pc:picChg chg="del mod">
          <ac:chgData name="Josh Harvey (2405385)" userId="901447ac-4991-4fe8-bcdb-41949862fc67" providerId="ADAL" clId="{9348A7BC-DEFF-459D-A449-7571B650DD06}" dt="2026-05-06T10:14:33.134" v="8658" actId="478"/>
          <ac:picMkLst>
            <pc:docMk/>
            <pc:sldMk cId="0" sldId="277"/>
            <ac:picMk id="508" creationId="{00000000-0000-0000-0000-000000000000}"/>
          </ac:picMkLst>
        </pc:picChg>
      </pc:sldChg>
      <pc:sldChg chg="addSp delSp modSp add del mod ord modTransition">
        <pc:chgData name="Josh Harvey (2405385)" userId="901447ac-4991-4fe8-bcdb-41949862fc67" providerId="ADAL" clId="{9348A7BC-DEFF-459D-A449-7571B650DD06}" dt="2026-05-06T10:49:32.333" v="9046" actId="14100"/>
        <pc:sldMkLst>
          <pc:docMk/>
          <pc:sldMk cId="0" sldId="280"/>
        </pc:sldMkLst>
        <pc:spChg chg="add mod">
          <ac:chgData name="Josh Harvey (2405385)" userId="901447ac-4991-4fe8-bcdb-41949862fc67" providerId="ADAL" clId="{9348A7BC-DEFF-459D-A449-7571B650DD06}" dt="2026-05-04T12:10:45.502" v="7486" actId="20577"/>
          <ac:spMkLst>
            <pc:docMk/>
            <pc:sldMk cId="0" sldId="280"/>
            <ac:spMk id="3" creationId="{2AF00209-E293-D0BC-F451-A08CC4FD160B}"/>
          </ac:spMkLst>
        </pc:spChg>
        <pc:spChg chg="mod">
          <ac:chgData name="Josh Harvey (2405385)" userId="901447ac-4991-4fe8-bcdb-41949862fc67" providerId="ADAL" clId="{9348A7BC-DEFF-459D-A449-7571B650DD06}" dt="2026-05-04T10:43:37.772" v="3717" actId="20577"/>
          <ac:spMkLst>
            <pc:docMk/>
            <pc:sldMk cId="0" sldId="280"/>
            <ac:spMk id="558" creationId="{00000000-0000-0000-0000-000000000000}"/>
          </ac:spMkLst>
        </pc:spChg>
        <pc:graphicFrameChg chg="add mod modGraphic">
          <ac:chgData name="Josh Harvey (2405385)" userId="901447ac-4991-4fe8-bcdb-41949862fc67" providerId="ADAL" clId="{9348A7BC-DEFF-459D-A449-7571B650DD06}" dt="2026-05-04T12:12:39.884" v="7489" actId="14100"/>
          <ac:graphicFrameMkLst>
            <pc:docMk/>
            <pc:sldMk cId="0" sldId="280"/>
            <ac:graphicFrameMk id="2" creationId="{67E3AE86-DBB7-C177-4D9C-EE356F42F4F5}"/>
          </ac:graphicFrameMkLst>
        </pc:graphicFrameChg>
        <pc:cxnChg chg="add mod">
          <ac:chgData name="Josh Harvey (2405385)" userId="901447ac-4991-4fe8-bcdb-41949862fc67" providerId="ADAL" clId="{9348A7BC-DEFF-459D-A449-7571B650DD06}" dt="2026-05-06T10:49:32.333" v="9046" actId="14100"/>
          <ac:cxnSpMkLst>
            <pc:docMk/>
            <pc:sldMk cId="0" sldId="280"/>
            <ac:cxnSpMk id="4" creationId="{6E3AD59F-A974-7D00-04CC-7650944CCF88}"/>
          </ac:cxnSpMkLst>
        </pc:cxnChg>
        <pc:cxnChg chg="add mod">
          <ac:chgData name="Josh Harvey (2405385)" userId="901447ac-4991-4fe8-bcdb-41949862fc67" providerId="ADAL" clId="{9348A7BC-DEFF-459D-A449-7571B650DD06}" dt="2026-05-06T10:49:19.466" v="9040"/>
          <ac:cxnSpMkLst>
            <pc:docMk/>
            <pc:sldMk cId="0" sldId="280"/>
            <ac:cxnSpMk id="5" creationId="{FF9C5CAF-C3C8-9F0C-6481-975254F4C59D}"/>
          </ac:cxnSpMkLst>
        </pc:cxnChg>
        <pc:cxnChg chg="del">
          <ac:chgData name="Josh Harvey (2405385)" userId="901447ac-4991-4fe8-bcdb-41949862fc67" providerId="ADAL" clId="{9348A7BC-DEFF-459D-A449-7571B650DD06}" dt="2026-05-06T10:49:25.078" v="9042" actId="478"/>
          <ac:cxnSpMkLst>
            <pc:docMk/>
            <pc:sldMk cId="0" sldId="280"/>
            <ac:cxnSpMk id="557" creationId="{00000000-0000-0000-0000-000000000000}"/>
          </ac:cxnSpMkLst>
        </pc:cxnChg>
      </pc:sldChg>
      <pc:sldChg chg="addSp delSp modSp mod ord modTransition modNotes">
        <pc:chgData name="Josh Harvey (2405385)" userId="901447ac-4991-4fe8-bcdb-41949862fc67" providerId="ADAL" clId="{9348A7BC-DEFF-459D-A449-7571B650DD06}" dt="2026-05-06T10:47:40.616" v="9035" actId="1076"/>
        <pc:sldMkLst>
          <pc:docMk/>
          <pc:sldMk cId="0" sldId="282"/>
        </pc:sldMkLst>
        <pc:spChg chg="add mod">
          <ac:chgData name="Josh Harvey (2405385)" userId="901447ac-4991-4fe8-bcdb-41949862fc67" providerId="ADAL" clId="{9348A7BC-DEFF-459D-A449-7571B650DD06}" dt="2026-05-04T13:21:13.557" v="8023" actId="1076"/>
          <ac:spMkLst>
            <pc:docMk/>
            <pc:sldMk cId="0" sldId="282"/>
            <ac:spMk id="2" creationId="{CF97D1A3-0CA1-BBDE-D1D9-B724029BE51A}"/>
          </ac:spMkLst>
        </pc:spChg>
        <pc:spChg chg="mod">
          <ac:chgData name="Josh Harvey (2405385)" userId="901447ac-4991-4fe8-bcdb-41949862fc67" providerId="ADAL" clId="{9348A7BC-DEFF-459D-A449-7571B650DD06}" dt="2026-05-03T14:47:12.617" v="3545" actId="1076"/>
          <ac:spMkLst>
            <pc:docMk/>
            <pc:sldMk cId="0" sldId="282"/>
            <ac:spMk id="599" creationId="{00000000-0000-0000-0000-000000000000}"/>
          </ac:spMkLst>
        </pc:spChg>
        <pc:graphicFrameChg chg="add mod modGraphic">
          <ac:chgData name="Josh Harvey (2405385)" userId="901447ac-4991-4fe8-bcdb-41949862fc67" providerId="ADAL" clId="{9348A7BC-DEFF-459D-A449-7571B650DD06}" dt="2026-05-04T13:17:26.827" v="7908" actId="20577"/>
          <ac:graphicFrameMkLst>
            <pc:docMk/>
            <pc:sldMk cId="0" sldId="282"/>
            <ac:graphicFrameMk id="24" creationId="{DDE95802-C9BA-FA0D-ACB3-4CC9D23BEF0B}"/>
          </ac:graphicFrameMkLst>
        </pc:graphicFrameChg>
        <pc:cxnChg chg="add mod">
          <ac:chgData name="Josh Harvey (2405385)" userId="901447ac-4991-4fe8-bcdb-41949862fc67" providerId="ADAL" clId="{9348A7BC-DEFF-459D-A449-7571B650DD06}" dt="2026-05-06T10:47:40.616" v="9035" actId="1076"/>
          <ac:cxnSpMkLst>
            <pc:docMk/>
            <pc:sldMk cId="0" sldId="282"/>
            <ac:cxnSpMk id="3" creationId="{2FF8470F-7D14-6EDF-AB5D-450376DEF55E}"/>
          </ac:cxnSpMkLst>
        </pc:cxnChg>
        <pc:cxnChg chg="del mod">
          <ac:chgData name="Josh Harvey (2405385)" userId="901447ac-4991-4fe8-bcdb-41949862fc67" providerId="ADAL" clId="{9348A7BC-DEFF-459D-A449-7571B650DD06}" dt="2026-05-06T10:47:21.522" v="9028" actId="478"/>
          <ac:cxnSpMkLst>
            <pc:docMk/>
            <pc:sldMk cId="0" sldId="282"/>
            <ac:cxnSpMk id="600" creationId="{00000000-0000-0000-0000-000000000000}"/>
          </ac:cxnSpMkLst>
        </pc:cxnChg>
      </pc:sldChg>
      <pc:sldChg chg="addSp delSp modSp mod ord modTransition modAnim modNotes">
        <pc:chgData name="Josh Harvey (2405385)" userId="901447ac-4991-4fe8-bcdb-41949862fc67" providerId="ADAL" clId="{9348A7BC-DEFF-459D-A449-7571B650DD06}" dt="2026-05-06T10:49:03.412" v="9038"/>
        <pc:sldMkLst>
          <pc:docMk/>
          <pc:sldMk cId="0" sldId="284"/>
        </pc:sldMkLst>
        <pc:spChg chg="add mod">
          <ac:chgData name="Josh Harvey (2405385)" userId="901447ac-4991-4fe8-bcdb-41949862fc67" providerId="ADAL" clId="{9348A7BC-DEFF-459D-A449-7571B650DD06}" dt="2026-05-06T10:24:25.593" v="8765" actId="1076"/>
          <ac:spMkLst>
            <pc:docMk/>
            <pc:sldMk cId="0" sldId="284"/>
            <ac:spMk id="3" creationId="{E9464A26-FE1E-28DE-4A1D-CCB9B4AC220C}"/>
          </ac:spMkLst>
        </pc:spChg>
        <pc:spChg chg="mod">
          <ac:chgData name="Josh Harvey (2405385)" userId="901447ac-4991-4fe8-bcdb-41949862fc67" providerId="ADAL" clId="{9348A7BC-DEFF-459D-A449-7571B650DD06}" dt="2026-05-06T10:24:23.199" v="8764" actId="1076"/>
          <ac:spMkLst>
            <pc:docMk/>
            <pc:sldMk cId="0" sldId="284"/>
            <ac:spMk id="635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1:33:24.660" v="5841" actId="1076"/>
          <ac:spMkLst>
            <pc:docMk/>
            <pc:sldMk cId="0" sldId="284"/>
            <ac:spMk id="636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5T12:37:38.727" v="8380" actId="1076"/>
          <ac:spMkLst>
            <pc:docMk/>
            <pc:sldMk cId="0" sldId="284"/>
            <ac:spMk id="637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5T12:37:36.210" v="8379" actId="1076"/>
          <ac:spMkLst>
            <pc:docMk/>
            <pc:sldMk cId="0" sldId="284"/>
            <ac:spMk id="638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1:36:37.190" v="5879" actId="20577"/>
          <ac:spMkLst>
            <pc:docMk/>
            <pc:sldMk cId="0" sldId="284"/>
            <ac:spMk id="639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1:23:31.943" v="5746" actId="1076"/>
          <ac:spMkLst>
            <pc:docMk/>
            <pc:sldMk cId="0" sldId="284"/>
            <ac:spMk id="640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5T12:37:27.921" v="8378" actId="1076"/>
          <ac:spMkLst>
            <pc:docMk/>
            <pc:sldMk cId="0" sldId="284"/>
            <ac:spMk id="641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5T12:37:23.644" v="8377" actId="1076"/>
          <ac:spMkLst>
            <pc:docMk/>
            <pc:sldMk cId="0" sldId="284"/>
            <ac:spMk id="642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1:20:40.003" v="5699" actId="1076"/>
          <ac:spMkLst>
            <pc:docMk/>
            <pc:sldMk cId="0" sldId="284"/>
            <ac:spMk id="644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1:25:39.458" v="5763" actId="2711"/>
          <ac:spMkLst>
            <pc:docMk/>
            <pc:sldMk cId="0" sldId="284"/>
            <ac:spMk id="648" creationId="{00000000-0000-0000-0000-000000000000}"/>
          </ac:spMkLst>
        </pc:spChg>
        <pc:grpChg chg="mod">
          <ac:chgData name="Josh Harvey (2405385)" userId="901447ac-4991-4fe8-bcdb-41949862fc67" providerId="ADAL" clId="{9348A7BC-DEFF-459D-A449-7571B650DD06}" dt="2026-05-04T11:21:07.754" v="5739" actId="1076"/>
          <ac:grpSpMkLst>
            <pc:docMk/>
            <pc:sldMk cId="0" sldId="284"/>
            <ac:grpSpMk id="643" creationId="{00000000-0000-0000-0000-000000000000}"/>
          </ac:grpSpMkLst>
        </pc:grpChg>
        <pc:cxnChg chg="mod">
          <ac:chgData name="Josh Harvey (2405385)" userId="901447ac-4991-4fe8-bcdb-41949862fc67" providerId="ADAL" clId="{9348A7BC-DEFF-459D-A449-7571B650DD06}" dt="2026-05-04T11:23:31.943" v="5746" actId="1076"/>
          <ac:cxnSpMkLst>
            <pc:docMk/>
            <pc:sldMk cId="0" sldId="284"/>
            <ac:cxnSpMk id="651" creationId="{00000000-0000-0000-0000-000000000000}"/>
          </ac:cxnSpMkLst>
        </pc:cxnChg>
        <pc:cxnChg chg="mod">
          <ac:chgData name="Josh Harvey (2405385)" userId="901447ac-4991-4fe8-bcdb-41949862fc67" providerId="ADAL" clId="{9348A7BC-DEFF-459D-A449-7571B650DD06}" dt="2026-05-04T11:33:29.465" v="5842" actId="14100"/>
          <ac:cxnSpMkLst>
            <pc:docMk/>
            <pc:sldMk cId="0" sldId="284"/>
            <ac:cxnSpMk id="652" creationId="{00000000-0000-0000-0000-000000000000}"/>
          </ac:cxnSpMkLst>
        </pc:cxnChg>
        <pc:cxnChg chg="mod">
          <ac:chgData name="Josh Harvey (2405385)" userId="901447ac-4991-4fe8-bcdb-41949862fc67" providerId="ADAL" clId="{9348A7BC-DEFF-459D-A449-7571B650DD06}" dt="2026-05-05T12:37:23.644" v="8377" actId="1076"/>
          <ac:cxnSpMkLst>
            <pc:docMk/>
            <pc:sldMk cId="0" sldId="284"/>
            <ac:cxnSpMk id="653" creationId="{00000000-0000-0000-0000-000000000000}"/>
          </ac:cxnSpMkLst>
        </pc:cxnChg>
        <pc:cxnChg chg="mod">
          <ac:chgData name="Josh Harvey (2405385)" userId="901447ac-4991-4fe8-bcdb-41949862fc67" providerId="ADAL" clId="{9348A7BC-DEFF-459D-A449-7571B650DD06}" dt="2026-05-05T12:37:36.210" v="8379" actId="1076"/>
          <ac:cxnSpMkLst>
            <pc:docMk/>
            <pc:sldMk cId="0" sldId="284"/>
            <ac:cxnSpMk id="654" creationId="{00000000-0000-0000-0000-000000000000}"/>
          </ac:cxnSpMkLst>
        </pc:cxnChg>
      </pc:sldChg>
      <pc:sldChg chg="addSp delSp modSp del mod modTransition">
        <pc:chgData name="Josh Harvey (2405385)" userId="901447ac-4991-4fe8-bcdb-41949862fc67" providerId="ADAL" clId="{9348A7BC-DEFF-459D-A449-7571B650DD06}" dt="2026-05-06T10:33:42.953" v="8981" actId="47"/>
        <pc:sldMkLst>
          <pc:docMk/>
          <pc:sldMk cId="0" sldId="287"/>
        </pc:sldMkLst>
      </pc:sldChg>
      <pc:sldChg chg="addSp delSp modSp add mod modTransition setBg modNotesTx">
        <pc:chgData name="Josh Harvey (2405385)" userId="901447ac-4991-4fe8-bcdb-41949862fc67" providerId="ADAL" clId="{9348A7BC-DEFF-459D-A449-7571B650DD06}" dt="2026-05-06T09:45:52.918" v="8657"/>
        <pc:sldMkLst>
          <pc:docMk/>
          <pc:sldMk cId="4156761990" sldId="289"/>
        </pc:sldMkLst>
        <pc:spChg chg="mod">
          <ac:chgData name="Josh Harvey (2405385)" userId="901447ac-4991-4fe8-bcdb-41949862fc67" providerId="ADAL" clId="{9348A7BC-DEFF-459D-A449-7571B650DD06}" dt="2026-05-03T13:52:37.076" v="1630"/>
          <ac:spMkLst>
            <pc:docMk/>
            <pc:sldMk cId="4156761990" sldId="289"/>
            <ac:spMk id="3" creationId="{1E308D5B-3B60-E5C1-919E-AF6B0C6D63B9}"/>
          </ac:spMkLst>
        </pc:spChg>
        <pc:spChg chg="mod">
          <ac:chgData name="Josh Harvey (2405385)" userId="901447ac-4991-4fe8-bcdb-41949862fc67" providerId="ADAL" clId="{9348A7BC-DEFF-459D-A449-7571B650DD06}" dt="2026-05-03T13:52:37.076" v="1630"/>
          <ac:spMkLst>
            <pc:docMk/>
            <pc:sldMk cId="4156761990" sldId="289"/>
            <ac:spMk id="4" creationId="{35067BA1-03FB-E1FA-F601-7D3C3F229FC5}"/>
          </ac:spMkLst>
        </pc:spChg>
        <pc:spChg chg="mod">
          <ac:chgData name="Josh Harvey (2405385)" userId="901447ac-4991-4fe8-bcdb-41949862fc67" providerId="ADAL" clId="{9348A7BC-DEFF-459D-A449-7571B650DD06}" dt="2026-05-03T13:59:20.236" v="2104" actId="1076"/>
          <ac:spMkLst>
            <pc:docMk/>
            <pc:sldMk cId="4156761990" sldId="289"/>
            <ac:spMk id="5" creationId="{CF9AE792-D6D0-D6F7-FDF9-F8C175A95DF2}"/>
          </ac:spMkLst>
        </pc:spChg>
        <pc:spChg chg="mod">
          <ac:chgData name="Josh Harvey (2405385)" userId="901447ac-4991-4fe8-bcdb-41949862fc67" providerId="ADAL" clId="{9348A7BC-DEFF-459D-A449-7571B650DD06}" dt="2026-05-03T13:52:37.076" v="1630"/>
          <ac:spMkLst>
            <pc:docMk/>
            <pc:sldMk cId="4156761990" sldId="289"/>
            <ac:spMk id="6" creationId="{0381EE17-5983-0EAE-32F3-E4A36BAFA365}"/>
          </ac:spMkLst>
        </pc:spChg>
        <pc:spChg chg="mod">
          <ac:chgData name="Josh Harvey (2405385)" userId="901447ac-4991-4fe8-bcdb-41949862fc67" providerId="ADAL" clId="{9348A7BC-DEFF-459D-A449-7571B650DD06}" dt="2026-05-03T13:52:37.076" v="1630"/>
          <ac:spMkLst>
            <pc:docMk/>
            <pc:sldMk cId="4156761990" sldId="289"/>
            <ac:spMk id="8" creationId="{D53EF472-AC5B-2331-9F06-7A8025550815}"/>
          </ac:spMkLst>
        </pc:spChg>
        <pc:spChg chg="mod">
          <ac:chgData name="Josh Harvey (2405385)" userId="901447ac-4991-4fe8-bcdb-41949862fc67" providerId="ADAL" clId="{9348A7BC-DEFF-459D-A449-7571B650DD06}" dt="2026-05-03T13:52:37.076" v="1630"/>
          <ac:spMkLst>
            <pc:docMk/>
            <pc:sldMk cId="4156761990" sldId="289"/>
            <ac:spMk id="9" creationId="{619F01FF-D628-502B-F99F-249931DAD9AC}"/>
          </ac:spMkLst>
        </pc:spChg>
        <pc:spChg chg="mod">
          <ac:chgData name="Josh Harvey (2405385)" userId="901447ac-4991-4fe8-bcdb-41949862fc67" providerId="ADAL" clId="{9348A7BC-DEFF-459D-A449-7571B650DD06}" dt="2026-05-03T13:52:37.076" v="1630"/>
          <ac:spMkLst>
            <pc:docMk/>
            <pc:sldMk cId="4156761990" sldId="289"/>
            <ac:spMk id="10" creationId="{5AC1B060-124C-F83D-9CBC-3C4ABD34C34F}"/>
          </ac:spMkLst>
        </pc:spChg>
        <pc:spChg chg="mod">
          <ac:chgData name="Josh Harvey (2405385)" userId="901447ac-4991-4fe8-bcdb-41949862fc67" providerId="ADAL" clId="{9348A7BC-DEFF-459D-A449-7571B650DD06}" dt="2026-05-03T13:51:26.714" v="1624" actId="20577"/>
          <ac:spMkLst>
            <pc:docMk/>
            <pc:sldMk cId="4156761990" sldId="289"/>
            <ac:spMk id="303" creationId="{8524DA69-B7D8-EC31-6A56-BCB0AB57C7C0}"/>
          </ac:spMkLst>
        </pc:spChg>
        <pc:spChg chg="mod">
          <ac:chgData name="Josh Harvey (2405385)" userId="901447ac-4991-4fe8-bcdb-41949862fc67" providerId="ADAL" clId="{9348A7BC-DEFF-459D-A449-7571B650DD06}" dt="2026-05-03T13:58:02.908" v="1993" actId="255"/>
          <ac:spMkLst>
            <pc:docMk/>
            <pc:sldMk cId="4156761990" sldId="289"/>
            <ac:spMk id="305" creationId="{0DEC8C5C-2271-2C6B-0B2C-49F35F05F73D}"/>
          </ac:spMkLst>
        </pc:spChg>
        <pc:spChg chg="mod">
          <ac:chgData name="Josh Harvey (2405385)" userId="901447ac-4991-4fe8-bcdb-41949862fc67" providerId="ADAL" clId="{9348A7BC-DEFF-459D-A449-7571B650DD06}" dt="2026-05-03T13:58:59.971" v="2098" actId="20577"/>
          <ac:spMkLst>
            <pc:docMk/>
            <pc:sldMk cId="4156761990" sldId="289"/>
            <ac:spMk id="307" creationId="{587A8E5C-F204-1BFA-B7A7-C847A4A40437}"/>
          </ac:spMkLst>
        </pc:spChg>
        <pc:spChg chg="mod">
          <ac:chgData name="Josh Harvey (2405385)" userId="901447ac-4991-4fe8-bcdb-41949862fc67" providerId="ADAL" clId="{9348A7BC-DEFF-459D-A449-7571B650DD06}" dt="2026-05-03T14:31:40.846" v="3231" actId="12"/>
          <ac:spMkLst>
            <pc:docMk/>
            <pc:sldMk cId="4156761990" sldId="289"/>
            <ac:spMk id="309" creationId="{02C381DB-6BBB-9C31-D697-BA0852D3EBC2}"/>
          </ac:spMkLst>
        </pc:spChg>
        <pc:grpChg chg="add mod">
          <ac:chgData name="Josh Harvey (2405385)" userId="901447ac-4991-4fe8-bcdb-41949862fc67" providerId="ADAL" clId="{9348A7BC-DEFF-459D-A449-7571B650DD06}" dt="2026-05-03T14:30:58.740" v="3226" actId="1076"/>
          <ac:grpSpMkLst>
            <pc:docMk/>
            <pc:sldMk cId="4156761990" sldId="289"/>
            <ac:grpSpMk id="2" creationId="{A1E6D234-BA68-A46C-0E6A-6E5BFEB09638}"/>
          </ac:grpSpMkLst>
        </pc:grpChg>
        <pc:grpChg chg="add mod">
          <ac:chgData name="Josh Harvey (2405385)" userId="901447ac-4991-4fe8-bcdb-41949862fc67" providerId="ADAL" clId="{9348A7BC-DEFF-459D-A449-7571B650DD06}" dt="2026-05-03T13:59:35.749" v="2106" actId="1076"/>
          <ac:grpSpMkLst>
            <pc:docMk/>
            <pc:sldMk cId="4156761990" sldId="289"/>
            <ac:grpSpMk id="7" creationId="{10213235-84CB-243C-E9DD-8ACE1B44F32B}"/>
          </ac:grpSpMkLst>
        </pc:grpChg>
        <pc:grpChg chg="mod">
          <ac:chgData name="Josh Harvey (2405385)" userId="901447ac-4991-4fe8-bcdb-41949862fc67" providerId="ADAL" clId="{9348A7BC-DEFF-459D-A449-7571B650DD06}" dt="2026-05-03T13:59:49.255" v="2108" actId="1076"/>
          <ac:grpSpMkLst>
            <pc:docMk/>
            <pc:sldMk cId="4156761990" sldId="289"/>
            <ac:grpSpMk id="299" creationId="{67843EAC-308E-CE52-25F7-7DEABA84AB8D}"/>
          </ac:grpSpMkLst>
        </pc:grpChg>
      </pc:sldChg>
      <pc:sldChg chg="addSp modSp add del mod modTransition modNotes">
        <pc:chgData name="Josh Harvey (2405385)" userId="901447ac-4991-4fe8-bcdb-41949862fc67" providerId="ADAL" clId="{9348A7BC-DEFF-459D-A449-7571B650DD06}" dt="2026-05-06T10:34:44.186" v="8982" actId="1076"/>
        <pc:sldMkLst>
          <pc:docMk/>
          <pc:sldMk cId="0" sldId="290"/>
        </pc:sldMkLst>
        <pc:spChg chg="add mod">
          <ac:chgData name="Josh Harvey (2405385)" userId="901447ac-4991-4fe8-bcdb-41949862fc67" providerId="ADAL" clId="{9348A7BC-DEFF-459D-A449-7571B650DD06}" dt="2026-05-06T10:21:21.710" v="8725" actId="14100"/>
          <ac:spMkLst>
            <pc:docMk/>
            <pc:sldMk cId="0" sldId="290"/>
            <ac:spMk id="2" creationId="{9D22EA8D-FA20-2420-B094-AE8EACA25B6C}"/>
          </ac:spMkLst>
        </pc:spChg>
        <pc:spChg chg="mod">
          <ac:chgData name="Josh Harvey (2405385)" userId="901447ac-4991-4fe8-bcdb-41949862fc67" providerId="ADAL" clId="{9348A7BC-DEFF-459D-A449-7571B650DD06}" dt="2026-05-04T13:43:22.030" v="8137" actId="1076"/>
          <ac:spMkLst>
            <pc:docMk/>
            <pc:sldMk cId="0" sldId="290"/>
            <ac:spMk id="229" creationId="{00000000-0000-0000-0000-000000000000}"/>
          </ac:spMkLst>
        </pc:spChg>
        <pc:spChg chg="mod">
          <ac:chgData name="Josh Harvey (2405385)" userId="901447ac-4991-4fe8-bcdb-41949862fc67" providerId="ADAL" clId="{9348A7BC-DEFF-459D-A449-7571B650DD06}" dt="2026-05-04T13:43:22.030" v="8137" actId="1076"/>
          <ac:spMkLst>
            <pc:docMk/>
            <pc:sldMk cId="0" sldId="290"/>
            <ac:spMk id="230" creationId="{00000000-0000-0000-0000-000000000000}"/>
          </ac:spMkLst>
        </pc:spChg>
        <pc:cxnChg chg="mod">
          <ac:chgData name="Josh Harvey (2405385)" userId="901447ac-4991-4fe8-bcdb-41949862fc67" providerId="ADAL" clId="{9348A7BC-DEFF-459D-A449-7571B650DD06}" dt="2026-05-06T10:34:44.186" v="8982" actId="1076"/>
          <ac:cxnSpMkLst>
            <pc:docMk/>
            <pc:sldMk cId="0" sldId="290"/>
            <ac:cxnSpMk id="231" creationId="{00000000-0000-0000-0000-000000000000}"/>
          </ac:cxnSpMkLst>
        </pc:cxnChg>
      </pc:sldChg>
      <pc:sldMasterChg chg="delSldLayout">
        <pc:chgData name="Josh Harvey (2405385)" userId="901447ac-4991-4fe8-bcdb-41949862fc67" providerId="ADAL" clId="{9348A7BC-DEFF-459D-A449-7571B650DD06}" dt="2026-05-04T13:43:27.253" v="8138" actId="2696"/>
        <pc:sldMasterMkLst>
          <pc:docMk/>
          <pc:sldMasterMk cId="0" sldId="2147483680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geb4c6d2e93_0_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3" name="Google Shape;213;geb4c6d2e93_0_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Can veer off script to show better understanding</a:t>
            </a: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ec409ac894_0_18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ec409ac894_0_18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>
          <a:extLst>
            <a:ext uri="{FF2B5EF4-FFF2-40B4-BE49-F238E27FC236}">
              <a16:creationId xmlns:a16="http://schemas.microsoft.com/office/drawing/2014/main" id="{ECA28603-5ECC-1546-5CBE-5C60C2666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geb4c6d2e93_0_26:notes">
            <a:extLst>
              <a:ext uri="{FF2B5EF4-FFF2-40B4-BE49-F238E27FC236}">
                <a16:creationId xmlns:a16="http://schemas.microsoft.com/office/drawing/2014/main" id="{CC299BCB-6A7A-9BFC-B4BA-03C2729F07C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0" name="Google Shape;280;geb4c6d2e93_0_26:notes">
            <a:extLst>
              <a:ext uri="{FF2B5EF4-FFF2-40B4-BE49-F238E27FC236}">
                <a16:creationId xmlns:a16="http://schemas.microsoft.com/office/drawing/2014/main" id="{597B1244-232D-B4CB-AFC8-DACEB44A0BD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Talk through these points and the names rather than the full titles 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215348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g93d42c1dd5_0_1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4" name="Google Shape;234;g93d42c1dd5_0_1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ec409ac894_0_18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ec409ac894_0_18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Google Shape;568;gec3bb0cf0f_0_3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9" name="Google Shape;569;gec3bb0cf0f_0_3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gec3bb0cf0f_0_3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" name="Google Shape;384;gec3bb0cf0f_0_3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Draw comparison between the two and explain the correlation</a:t>
            </a: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gec3bb0cf0f_0_3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0" name="Google Shape;480;gec3bb0cf0f_0_3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gec3bb0cf0f_0_3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4" name="Google Shape;344;gec3bb0cf0f_0_3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Sort out transitions for bringing in 1 at a time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LBD strongest predictor - </a:t>
            </a:r>
            <a:r>
              <a:rPr lang="en" dirty="0"/>
              <a:t>substantially outperforming SBJ and contradicting the directional hypothesis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SBJ Mod predictor - </a:t>
            </a:r>
            <a:r>
              <a:rPr lang="en" dirty="0"/>
              <a:t>Hypothesis predicted SBJ would be the stronger predictor — this was not supported.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Hypothesis partially supported - The directional hypothesis was not supported, though the broader hypothesis was.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1" name="Google Shape;631;gec3bb0cf0f_0_3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2" name="Google Shape;632;gec3bb0cf0f_0_3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1" name="Google Shape;531;gec3bb0cf0f_0_3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2" name="Google Shape;532;gec3bb0cf0f_0_3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geb4c6d2e93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0" name="Google Shape;280;geb4c6d2e93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For learning effect Order effect sequentially </a:t>
            </a: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9" name="Google Shape;499;gec409ac894_0_18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0" name="Google Shape;500;gec409ac894_0_18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Find </a:t>
            </a:r>
            <a:r>
              <a:rPr lang="en-GB"/>
              <a:t>a diagram</a:t>
            </a: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geb4c6d2e93_0_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3" name="Google Shape;273;geb4c6d2e93_0_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93d42c1dd5_0_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0" name="Google Shape;220;g93d42c1dd5_0_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0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1834500" y="1097773"/>
            <a:ext cx="5475000" cy="2255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300"/>
              <a:buNone/>
              <a:defRPr sz="53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2272200" y="3614587"/>
            <a:ext cx="4599600" cy="37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None/>
              <a:defRPr sz="17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None/>
              <a:defRPr sz="17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None/>
              <a:defRPr sz="17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None/>
              <a:defRPr sz="17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None/>
              <a:defRPr sz="17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None/>
              <a:defRPr sz="17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None/>
              <a:defRPr sz="17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None/>
              <a:defRPr sz="17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None/>
              <a:defRPr sz="17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bg>
      <p:bgPr>
        <a:solidFill>
          <a:schemeClr val="dk1"/>
        </a:solidFill>
        <a:effectLst/>
      </p:bgPr>
    </p:bg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Google Shape;20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21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713250" y="1297400"/>
            <a:ext cx="7717500" cy="332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dk1"/>
        </a:solidFill>
        <a:effectLst/>
      </p:bgPr>
    </p:bg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Google Shape;33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Google Shape;34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1"/>
        </a:solidFill>
        <a:effectLst/>
      </p:bgPr>
    </p:bg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Google Shape;46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47" name="Google Shape;47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713250" y="1895350"/>
            <a:ext cx="3834900" cy="69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algn="l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2pPr>
            <a:lvl3pPr lvl="2" algn="l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3pPr>
            <a:lvl4pPr lvl="3" algn="l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4pPr>
            <a:lvl5pPr lvl="4" algn="l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5pPr>
            <a:lvl6pPr lvl="5" algn="l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6pPr>
            <a:lvl7pPr lvl="6" algn="l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7pPr>
            <a:lvl8pPr lvl="7" algn="l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8pPr>
            <a:lvl9pPr lvl="8" algn="l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713250" y="2836050"/>
            <a:ext cx="38349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1"/>
        </a:solid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bg>
      <p:bgPr>
        <a:solidFill>
          <a:schemeClr val="dk1"/>
        </a:solidFill>
        <a:effectLst/>
      </p:bgPr>
    </p:bg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  <p:sp>
        <p:nvSpPr>
          <p:cNvPr id="63" name="Google Shape;63;p13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3"/>
          <p:cNvSpPr txBox="1">
            <a:spLocks noGrp="1"/>
          </p:cNvSpPr>
          <p:nvPr>
            <p:ph type="subTitle" idx="1"/>
          </p:nvPr>
        </p:nvSpPr>
        <p:spPr>
          <a:xfrm>
            <a:off x="713225" y="1932000"/>
            <a:ext cx="23994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65" name="Google Shape;65;p13"/>
          <p:cNvSpPr txBox="1">
            <a:spLocks noGrp="1"/>
          </p:cNvSpPr>
          <p:nvPr>
            <p:ph type="subTitle" idx="2"/>
          </p:nvPr>
        </p:nvSpPr>
        <p:spPr>
          <a:xfrm>
            <a:off x="713225" y="2340475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3"/>
          <p:cNvSpPr txBox="1">
            <a:spLocks noGrp="1"/>
          </p:cNvSpPr>
          <p:nvPr>
            <p:ph type="title" idx="3" hasCustomPrompt="1"/>
          </p:nvPr>
        </p:nvSpPr>
        <p:spPr>
          <a:xfrm>
            <a:off x="713225" y="1407400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67" name="Google Shape;67;p13"/>
          <p:cNvSpPr txBox="1">
            <a:spLocks noGrp="1"/>
          </p:cNvSpPr>
          <p:nvPr>
            <p:ph type="subTitle" idx="4"/>
          </p:nvPr>
        </p:nvSpPr>
        <p:spPr>
          <a:xfrm>
            <a:off x="713225" y="3664450"/>
            <a:ext cx="23994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68" name="Google Shape;68;p13"/>
          <p:cNvSpPr txBox="1">
            <a:spLocks noGrp="1"/>
          </p:cNvSpPr>
          <p:nvPr>
            <p:ph type="subTitle" idx="5"/>
          </p:nvPr>
        </p:nvSpPr>
        <p:spPr>
          <a:xfrm>
            <a:off x="713225" y="4072925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3"/>
          <p:cNvSpPr txBox="1">
            <a:spLocks noGrp="1"/>
          </p:cNvSpPr>
          <p:nvPr>
            <p:ph type="title" idx="6" hasCustomPrompt="1"/>
          </p:nvPr>
        </p:nvSpPr>
        <p:spPr>
          <a:xfrm>
            <a:off x="713225" y="3139850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0" name="Google Shape;70;p13"/>
          <p:cNvSpPr txBox="1">
            <a:spLocks noGrp="1"/>
          </p:cNvSpPr>
          <p:nvPr>
            <p:ph type="subTitle" idx="7"/>
          </p:nvPr>
        </p:nvSpPr>
        <p:spPr>
          <a:xfrm>
            <a:off x="6237400" y="1932000"/>
            <a:ext cx="23994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71" name="Google Shape;71;p13"/>
          <p:cNvSpPr txBox="1">
            <a:spLocks noGrp="1"/>
          </p:cNvSpPr>
          <p:nvPr>
            <p:ph type="subTitle" idx="8"/>
          </p:nvPr>
        </p:nvSpPr>
        <p:spPr>
          <a:xfrm>
            <a:off x="6237400" y="2340475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3"/>
          <p:cNvSpPr txBox="1">
            <a:spLocks noGrp="1"/>
          </p:cNvSpPr>
          <p:nvPr>
            <p:ph type="title" idx="9" hasCustomPrompt="1"/>
          </p:nvPr>
        </p:nvSpPr>
        <p:spPr>
          <a:xfrm>
            <a:off x="6237400" y="1407400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3" name="Google Shape;73;p13"/>
          <p:cNvSpPr txBox="1">
            <a:spLocks noGrp="1"/>
          </p:cNvSpPr>
          <p:nvPr>
            <p:ph type="subTitle" idx="13"/>
          </p:nvPr>
        </p:nvSpPr>
        <p:spPr>
          <a:xfrm>
            <a:off x="6237400" y="3664450"/>
            <a:ext cx="23994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74" name="Google Shape;74;p13"/>
          <p:cNvSpPr txBox="1">
            <a:spLocks noGrp="1"/>
          </p:cNvSpPr>
          <p:nvPr>
            <p:ph type="subTitle" idx="14"/>
          </p:nvPr>
        </p:nvSpPr>
        <p:spPr>
          <a:xfrm>
            <a:off x="6237400" y="4072925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3"/>
          <p:cNvSpPr txBox="1">
            <a:spLocks noGrp="1"/>
          </p:cNvSpPr>
          <p:nvPr>
            <p:ph type="title" idx="15" hasCustomPrompt="1"/>
          </p:nvPr>
        </p:nvSpPr>
        <p:spPr>
          <a:xfrm>
            <a:off x="6237400" y="3139850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6" name="Google Shape;76;p13"/>
          <p:cNvSpPr txBox="1">
            <a:spLocks noGrp="1"/>
          </p:cNvSpPr>
          <p:nvPr>
            <p:ph type="subTitle" idx="16"/>
          </p:nvPr>
        </p:nvSpPr>
        <p:spPr>
          <a:xfrm>
            <a:off x="3475313" y="1932000"/>
            <a:ext cx="23994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subTitle" idx="17"/>
          </p:nvPr>
        </p:nvSpPr>
        <p:spPr>
          <a:xfrm>
            <a:off x="3475313" y="2340475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title" idx="18" hasCustomPrompt="1"/>
          </p:nvPr>
        </p:nvSpPr>
        <p:spPr>
          <a:xfrm>
            <a:off x="3475313" y="1407400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9" name="Google Shape;79;p13"/>
          <p:cNvSpPr txBox="1">
            <a:spLocks noGrp="1"/>
          </p:cNvSpPr>
          <p:nvPr>
            <p:ph type="subTitle" idx="19"/>
          </p:nvPr>
        </p:nvSpPr>
        <p:spPr>
          <a:xfrm>
            <a:off x="3475313" y="3664450"/>
            <a:ext cx="23994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subTitle" idx="20"/>
          </p:nvPr>
        </p:nvSpPr>
        <p:spPr>
          <a:xfrm>
            <a:off x="3475313" y="4072925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3"/>
          <p:cNvSpPr txBox="1">
            <a:spLocks noGrp="1"/>
          </p:cNvSpPr>
          <p:nvPr>
            <p:ph type="title" idx="21" hasCustomPrompt="1"/>
          </p:nvPr>
        </p:nvSpPr>
        <p:spPr>
          <a:xfrm>
            <a:off x="3475313" y="3139850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1pPr>
            <a:lvl2pPr lvl="1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2pPr>
            <a:lvl3pPr lvl="2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3pPr>
            <a:lvl4pPr lvl="3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4pPr>
            <a:lvl5pPr lvl="4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5pPr>
            <a:lvl6pPr lvl="5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6pPr>
            <a:lvl7pPr lvl="6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7pPr>
            <a:lvl8pPr lvl="7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8pPr>
            <a:lvl9pPr lvl="8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800"/>
              <a:buNone/>
              <a:defRPr sz="38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2_1_1">
    <p:bg>
      <p:bgPr>
        <a:solidFill>
          <a:schemeClr val="dk1"/>
        </a:solidFill>
        <a:effectLst/>
      </p:bgPr>
    </p:bg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Google Shape;101;p1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1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17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2_1_1_1">
    <p:bg>
      <p:bgPr>
        <a:solidFill>
          <a:schemeClr val="dk1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18"/>
          <p:cNvSpPr txBox="1">
            <a:spLocks noGrp="1"/>
          </p:cNvSpPr>
          <p:nvPr>
            <p:ph type="title"/>
          </p:nvPr>
        </p:nvSpPr>
        <p:spPr>
          <a:xfrm>
            <a:off x="2833050" y="1425500"/>
            <a:ext cx="3477900" cy="9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8300"/>
              <a:buNone/>
              <a:defRPr sz="8300"/>
            </a:lvl1pPr>
            <a:lvl2pPr lvl="1" rtl="0">
              <a:spcBef>
                <a:spcPts val="0"/>
              </a:spcBef>
              <a:spcAft>
                <a:spcPts val="0"/>
              </a:spcAft>
              <a:buSzPts val="8300"/>
              <a:buNone/>
              <a:defRPr sz="8300"/>
            </a:lvl2pPr>
            <a:lvl3pPr lvl="2" rtl="0">
              <a:spcBef>
                <a:spcPts val="0"/>
              </a:spcBef>
              <a:spcAft>
                <a:spcPts val="0"/>
              </a:spcAft>
              <a:buSzPts val="8300"/>
              <a:buNone/>
              <a:defRPr sz="8300"/>
            </a:lvl3pPr>
            <a:lvl4pPr lvl="3" rtl="0">
              <a:spcBef>
                <a:spcPts val="0"/>
              </a:spcBef>
              <a:spcAft>
                <a:spcPts val="0"/>
              </a:spcAft>
              <a:buSzPts val="8300"/>
              <a:buNone/>
              <a:defRPr sz="8300"/>
            </a:lvl4pPr>
            <a:lvl5pPr lvl="4" rtl="0">
              <a:spcBef>
                <a:spcPts val="0"/>
              </a:spcBef>
              <a:spcAft>
                <a:spcPts val="0"/>
              </a:spcAft>
              <a:buSzPts val="8300"/>
              <a:buNone/>
              <a:defRPr sz="8300"/>
            </a:lvl5pPr>
            <a:lvl6pPr lvl="5" rtl="0">
              <a:spcBef>
                <a:spcPts val="0"/>
              </a:spcBef>
              <a:spcAft>
                <a:spcPts val="0"/>
              </a:spcAft>
              <a:buSzPts val="8300"/>
              <a:buNone/>
              <a:defRPr sz="8300"/>
            </a:lvl6pPr>
            <a:lvl7pPr lvl="6" rtl="0">
              <a:spcBef>
                <a:spcPts val="0"/>
              </a:spcBef>
              <a:spcAft>
                <a:spcPts val="0"/>
              </a:spcAft>
              <a:buSzPts val="8300"/>
              <a:buNone/>
              <a:defRPr sz="8300"/>
            </a:lvl7pPr>
            <a:lvl8pPr lvl="7" rtl="0">
              <a:spcBef>
                <a:spcPts val="0"/>
              </a:spcBef>
              <a:spcAft>
                <a:spcPts val="0"/>
              </a:spcAft>
              <a:buSzPts val="8300"/>
              <a:buNone/>
              <a:defRPr sz="8300"/>
            </a:lvl8pPr>
            <a:lvl9pPr lvl="8" rtl="0">
              <a:spcBef>
                <a:spcPts val="0"/>
              </a:spcBef>
              <a:spcAft>
                <a:spcPts val="0"/>
              </a:spcAft>
              <a:buSzPts val="8300"/>
              <a:buNone/>
              <a:defRPr sz="8300"/>
            </a:lvl9pPr>
          </a:lstStyle>
          <a:p>
            <a:endParaRPr/>
          </a:p>
        </p:txBody>
      </p:sp>
      <p:sp>
        <p:nvSpPr>
          <p:cNvPr id="108" name="Google Shape;108;p18"/>
          <p:cNvSpPr txBox="1">
            <a:spLocks noGrp="1"/>
          </p:cNvSpPr>
          <p:nvPr>
            <p:ph type="subTitle" idx="1"/>
          </p:nvPr>
        </p:nvSpPr>
        <p:spPr>
          <a:xfrm>
            <a:off x="3095550" y="2631988"/>
            <a:ext cx="2952900" cy="100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 sz="17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2_1_1_1_1">
    <p:bg>
      <p:bgPr>
        <a:solidFill>
          <a:schemeClr val="dk1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Google Shape;110;p1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9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19"/>
          <p:cNvSpPr txBox="1">
            <a:spLocks noGrp="1"/>
          </p:cNvSpPr>
          <p:nvPr>
            <p:ph type="subTitle" idx="1"/>
          </p:nvPr>
        </p:nvSpPr>
        <p:spPr>
          <a:xfrm>
            <a:off x="5373750" y="2255950"/>
            <a:ext cx="2750400" cy="114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4_1">
    <p:bg>
      <p:bgPr>
        <a:solidFill>
          <a:schemeClr val="dk1"/>
        </a:solidFill>
        <a:effectLst/>
      </p:bgPr>
    </p:bg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Google Shape;157;p2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  <p:sp>
        <p:nvSpPr>
          <p:cNvPr id="159" name="Google Shape;159;p27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9pPr>
          </a:lstStyle>
          <a:p>
            <a:endParaRPr/>
          </a:p>
        </p:txBody>
      </p:sp>
      <p:sp>
        <p:nvSpPr>
          <p:cNvPr id="160" name="Google Shape;160;p27"/>
          <p:cNvSpPr txBox="1">
            <a:spLocks noGrp="1"/>
          </p:cNvSpPr>
          <p:nvPr>
            <p:ph type="subTitle" idx="1"/>
          </p:nvPr>
        </p:nvSpPr>
        <p:spPr>
          <a:xfrm>
            <a:off x="994050" y="2614450"/>
            <a:ext cx="21387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161" name="Google Shape;161;p27"/>
          <p:cNvSpPr txBox="1">
            <a:spLocks noGrp="1"/>
          </p:cNvSpPr>
          <p:nvPr>
            <p:ph type="subTitle" idx="2"/>
          </p:nvPr>
        </p:nvSpPr>
        <p:spPr>
          <a:xfrm>
            <a:off x="994050" y="3022925"/>
            <a:ext cx="2138700" cy="71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27"/>
          <p:cNvSpPr txBox="1">
            <a:spLocks noGrp="1"/>
          </p:cNvSpPr>
          <p:nvPr>
            <p:ph type="subTitle" idx="3"/>
          </p:nvPr>
        </p:nvSpPr>
        <p:spPr>
          <a:xfrm>
            <a:off x="6011275" y="2614450"/>
            <a:ext cx="21387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163" name="Google Shape;163;p27"/>
          <p:cNvSpPr txBox="1">
            <a:spLocks noGrp="1"/>
          </p:cNvSpPr>
          <p:nvPr>
            <p:ph type="subTitle" idx="4"/>
          </p:nvPr>
        </p:nvSpPr>
        <p:spPr>
          <a:xfrm>
            <a:off x="6011275" y="3022925"/>
            <a:ext cx="2138700" cy="71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4" name="Google Shape;164;p27"/>
          <p:cNvSpPr txBox="1">
            <a:spLocks noGrp="1"/>
          </p:cNvSpPr>
          <p:nvPr>
            <p:ph type="subTitle" idx="5"/>
          </p:nvPr>
        </p:nvSpPr>
        <p:spPr>
          <a:xfrm>
            <a:off x="3502662" y="2614450"/>
            <a:ext cx="21387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165" name="Google Shape;165;p27"/>
          <p:cNvSpPr txBox="1">
            <a:spLocks noGrp="1"/>
          </p:cNvSpPr>
          <p:nvPr>
            <p:ph type="subTitle" idx="6"/>
          </p:nvPr>
        </p:nvSpPr>
        <p:spPr>
          <a:xfrm>
            <a:off x="3502663" y="3022925"/>
            <a:ext cx="2138700" cy="71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6">
    <p:bg>
      <p:bgPr>
        <a:solidFill>
          <a:schemeClr val="dk1"/>
        </a:solidFill>
        <a:effectLst/>
      </p:bgPr>
    </p:bg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Google Shape;167;p2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2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28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300"/>
              <a:buNone/>
              <a:defRPr/>
            </a:lvl9pPr>
          </a:lstStyle>
          <a:p>
            <a:endParaRPr/>
          </a:p>
        </p:txBody>
      </p:sp>
      <p:sp>
        <p:nvSpPr>
          <p:cNvPr id="170" name="Google Shape;170;p28"/>
          <p:cNvSpPr txBox="1">
            <a:spLocks noGrp="1"/>
          </p:cNvSpPr>
          <p:nvPr>
            <p:ph type="subTitle" idx="1"/>
          </p:nvPr>
        </p:nvSpPr>
        <p:spPr>
          <a:xfrm>
            <a:off x="2104250" y="1515025"/>
            <a:ext cx="21975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171" name="Google Shape;171;p28"/>
          <p:cNvSpPr txBox="1">
            <a:spLocks noGrp="1"/>
          </p:cNvSpPr>
          <p:nvPr>
            <p:ph type="subTitle" idx="2"/>
          </p:nvPr>
        </p:nvSpPr>
        <p:spPr>
          <a:xfrm>
            <a:off x="2104261" y="1923500"/>
            <a:ext cx="2197500" cy="71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2" name="Google Shape;172;p28"/>
          <p:cNvSpPr txBox="1">
            <a:spLocks noGrp="1"/>
          </p:cNvSpPr>
          <p:nvPr>
            <p:ph type="subTitle" idx="3"/>
          </p:nvPr>
        </p:nvSpPr>
        <p:spPr>
          <a:xfrm>
            <a:off x="2104250" y="3036850"/>
            <a:ext cx="21975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173" name="Google Shape;173;p28"/>
          <p:cNvSpPr txBox="1">
            <a:spLocks noGrp="1"/>
          </p:cNvSpPr>
          <p:nvPr>
            <p:ph type="subTitle" idx="4"/>
          </p:nvPr>
        </p:nvSpPr>
        <p:spPr>
          <a:xfrm>
            <a:off x="2104261" y="3445325"/>
            <a:ext cx="2197500" cy="71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4" name="Google Shape;174;p28"/>
          <p:cNvSpPr txBox="1">
            <a:spLocks noGrp="1"/>
          </p:cNvSpPr>
          <p:nvPr>
            <p:ph type="subTitle" idx="5"/>
          </p:nvPr>
        </p:nvSpPr>
        <p:spPr>
          <a:xfrm>
            <a:off x="5661200" y="1515025"/>
            <a:ext cx="21975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175" name="Google Shape;175;p28"/>
          <p:cNvSpPr txBox="1">
            <a:spLocks noGrp="1"/>
          </p:cNvSpPr>
          <p:nvPr>
            <p:ph type="subTitle" idx="6"/>
          </p:nvPr>
        </p:nvSpPr>
        <p:spPr>
          <a:xfrm>
            <a:off x="5661211" y="1923500"/>
            <a:ext cx="2197500" cy="71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6" name="Google Shape;176;p28"/>
          <p:cNvSpPr txBox="1">
            <a:spLocks noGrp="1"/>
          </p:cNvSpPr>
          <p:nvPr>
            <p:ph type="subTitle" idx="7"/>
          </p:nvPr>
        </p:nvSpPr>
        <p:spPr>
          <a:xfrm>
            <a:off x="5661200" y="3036850"/>
            <a:ext cx="21975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Unna"/>
              <a:buNone/>
              <a:defRPr sz="2400"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177" name="Google Shape;177;p28"/>
          <p:cNvSpPr txBox="1">
            <a:spLocks noGrp="1"/>
          </p:cNvSpPr>
          <p:nvPr>
            <p:ph type="subTitle" idx="8"/>
          </p:nvPr>
        </p:nvSpPr>
        <p:spPr>
          <a:xfrm>
            <a:off x="5661211" y="3445325"/>
            <a:ext cx="2197500" cy="71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bg>
      <p:bgPr>
        <a:solidFill>
          <a:schemeClr val="dk1"/>
        </a:solidFill>
        <a:effectLst/>
      </p:bgPr>
    </p:bg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Google Shape;202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3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0">
    <p:bg>
      <p:bgPr>
        <a:solidFill>
          <a:schemeClr val="dk1"/>
        </a:solidFill>
        <a:effectLst/>
      </p:bgPr>
    </p:bg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" name="Google Shape;205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538" y="-28787"/>
            <a:ext cx="9199075" cy="520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" name="Google Shape;206;p3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6599" y="-36550"/>
            <a:ext cx="9217198" cy="52165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Unna"/>
              <a:buNone/>
              <a:defRPr sz="330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Unna"/>
              <a:buNone/>
              <a:defRPr sz="330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Unna"/>
              <a:buNone/>
              <a:defRPr sz="330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Unna"/>
              <a:buNone/>
              <a:defRPr sz="330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Unna"/>
              <a:buNone/>
              <a:defRPr sz="330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Unna"/>
              <a:buNone/>
              <a:defRPr sz="330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Unna"/>
              <a:buNone/>
              <a:defRPr sz="330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Unna"/>
              <a:buNone/>
              <a:defRPr sz="330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Unna"/>
              <a:buNone/>
              <a:defRPr sz="330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297400"/>
            <a:ext cx="7717500" cy="32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●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aleway"/>
              <a:buChar char="○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Raleway"/>
              <a:buChar char="■"/>
              <a:defRPr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2" r:id="rId3"/>
    <p:sldLayoutId id="2147483655" r:id="rId4"/>
    <p:sldLayoutId id="2147483658" r:id="rId5"/>
    <p:sldLayoutId id="2147483659" r:id="rId6"/>
    <p:sldLayoutId id="2147483663" r:id="rId7"/>
    <p:sldLayoutId id="2147483664" r:id="rId8"/>
    <p:sldLayoutId id="2147483665" r:id="rId9"/>
    <p:sldLayoutId id="2147483673" r:id="rId10"/>
    <p:sldLayoutId id="2147483674" r:id="rId11"/>
    <p:sldLayoutId id="2147483677" r:id="rId12"/>
    <p:sldLayoutId id="2147483678" r:id="rId1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spreadsheets/d/1x-f5q6l-BtZ5nI_SlRnA4ntcjwUP-WpCDgrtgm4tdl0/copy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5" name="Google Shape;215;p35"/>
          <p:cNvCxnSpPr/>
          <p:nvPr/>
        </p:nvCxnSpPr>
        <p:spPr>
          <a:xfrm>
            <a:off x="2426249" y="3662726"/>
            <a:ext cx="43380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16" name="Google Shape;216;p35"/>
          <p:cNvSpPr txBox="1">
            <a:spLocks noGrp="1"/>
          </p:cNvSpPr>
          <p:nvPr>
            <p:ph type="ctrTitle"/>
          </p:nvPr>
        </p:nvSpPr>
        <p:spPr>
          <a:xfrm>
            <a:off x="1296865" y="1383713"/>
            <a:ext cx="6550270" cy="22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 dirty="0"/>
              <a:t>Investigating whether the Leg-Back Dynamometer or the  Standing Broad Jump predicts Keiser Peak Power Output in an athletic population</a:t>
            </a:r>
            <a:endParaRPr sz="4000" dirty="0"/>
          </a:p>
        </p:txBody>
      </p:sp>
      <p:sp>
        <p:nvSpPr>
          <p:cNvPr id="217" name="Google Shape;217;p35"/>
          <p:cNvSpPr txBox="1">
            <a:spLocks noGrp="1"/>
          </p:cNvSpPr>
          <p:nvPr>
            <p:ph type="subTitle" idx="1"/>
          </p:nvPr>
        </p:nvSpPr>
        <p:spPr>
          <a:xfrm>
            <a:off x="1433593" y="3843187"/>
            <a:ext cx="6276814" cy="37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BMSS 5003 Research in Health and Physical Activity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Joshua Harvey - 2405385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37"/>
          <p:cNvSpPr txBox="1">
            <a:spLocks noGrp="1"/>
          </p:cNvSpPr>
          <p:nvPr>
            <p:ph type="title"/>
          </p:nvPr>
        </p:nvSpPr>
        <p:spPr>
          <a:xfrm>
            <a:off x="2833050" y="678153"/>
            <a:ext cx="3477900" cy="97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" sz="4800" dirty="0"/>
              <a:t>Introduction</a:t>
            </a:r>
            <a:endParaRPr sz="4800" dirty="0">
              <a:solidFill>
                <a:schemeClr val="dk2"/>
              </a:solidFill>
            </a:endParaRPr>
          </a:p>
        </p:txBody>
      </p:sp>
      <p:sp>
        <p:nvSpPr>
          <p:cNvPr id="230" name="Google Shape;230;p37"/>
          <p:cNvSpPr txBox="1">
            <a:spLocks noGrp="1"/>
          </p:cNvSpPr>
          <p:nvPr>
            <p:ph type="subTitle" idx="1"/>
          </p:nvPr>
        </p:nvSpPr>
        <p:spPr>
          <a:xfrm>
            <a:off x="2270613" y="1824403"/>
            <a:ext cx="4602773" cy="210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US" sz="1600" dirty="0"/>
              <a:t>Why does leg power matter in sports?</a:t>
            </a:r>
          </a:p>
          <a:p>
            <a:pPr marL="0" lvl="0" indent="0"/>
            <a:endParaRPr lang="en-US" sz="1600" dirty="0"/>
          </a:p>
          <a:p>
            <a:pPr marL="0" lvl="0" indent="0"/>
            <a:r>
              <a:rPr lang="en-US" sz="1600" dirty="0"/>
              <a:t>Keiser Leg Press (KLPT) as the lab-based measure of Peak Power (PP)</a:t>
            </a:r>
          </a:p>
          <a:p>
            <a:pPr marL="0" lvl="0" indent="0"/>
            <a:endParaRPr lang="en-US" sz="1600" dirty="0"/>
          </a:p>
          <a:p>
            <a:pPr marL="0" lvl="0" indent="0"/>
            <a:r>
              <a:rPr lang="en-US" sz="1600" dirty="0"/>
              <a:t>Field tests are cheap and widely used, but there is no evidence of their effectiveness in predicting the KLPT</a:t>
            </a:r>
          </a:p>
        </p:txBody>
      </p:sp>
      <p:cxnSp>
        <p:nvCxnSpPr>
          <p:cNvPr id="231" name="Google Shape;231;p37"/>
          <p:cNvCxnSpPr/>
          <p:nvPr/>
        </p:nvCxnSpPr>
        <p:spPr>
          <a:xfrm>
            <a:off x="3237813" y="1434905"/>
            <a:ext cx="27372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" name="Google Shape;484;p54">
            <a:extLst>
              <a:ext uri="{FF2B5EF4-FFF2-40B4-BE49-F238E27FC236}">
                <a16:creationId xmlns:a16="http://schemas.microsoft.com/office/drawing/2014/main" id="{9D22EA8D-FA20-2420-B094-AE8EACA25B6C}"/>
              </a:ext>
            </a:extLst>
          </p:cNvPr>
          <p:cNvSpPr txBox="1"/>
          <p:nvPr/>
        </p:nvSpPr>
        <p:spPr>
          <a:xfrm>
            <a:off x="49162" y="4960374"/>
            <a:ext cx="3229897" cy="1831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da-DK" sz="1000" dirty="0">
                <a:solidFill>
                  <a:schemeClr val="tx1"/>
                </a:solidFill>
                <a:latin typeface="Unna" panose="020B0604020202020204" charset="0"/>
              </a:rPr>
              <a:t>Bosco et al., 1983; Spiteri et al., 2014; Stevens et al., 2021</a:t>
            </a:r>
            <a:endParaRPr sz="1000" dirty="0">
              <a:solidFill>
                <a:schemeClr val="tx1"/>
              </a:solidFill>
              <a:latin typeface="Unna" panose="020B0604020202020204" charset="0"/>
              <a:ea typeface="Raleway SemiBold"/>
              <a:cs typeface="Raleway SemiBold"/>
              <a:sym typeface="Raleway SemiBold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">
          <a:extLst>
            <a:ext uri="{FF2B5EF4-FFF2-40B4-BE49-F238E27FC236}">
              <a16:creationId xmlns:a16="http://schemas.microsoft.com/office/drawing/2014/main" id="{A178822F-FF84-26FF-0E8E-1BE67841D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2" name="Google Shape;282;p42">
            <a:extLst>
              <a:ext uri="{FF2B5EF4-FFF2-40B4-BE49-F238E27FC236}">
                <a16:creationId xmlns:a16="http://schemas.microsoft.com/office/drawing/2014/main" id="{270DE7B9-98F6-EF03-CB51-584356F143B4}"/>
              </a:ext>
            </a:extLst>
          </p:cNvPr>
          <p:cNvCxnSpPr/>
          <p:nvPr/>
        </p:nvCxnSpPr>
        <p:spPr>
          <a:xfrm>
            <a:off x="2458050" y="1058650"/>
            <a:ext cx="42279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99" name="Google Shape;299;p42">
            <a:extLst>
              <a:ext uri="{FF2B5EF4-FFF2-40B4-BE49-F238E27FC236}">
                <a16:creationId xmlns:a16="http://schemas.microsoft.com/office/drawing/2014/main" id="{67843EAC-308E-CE52-25F7-7DEABA84AB8D}"/>
              </a:ext>
            </a:extLst>
          </p:cNvPr>
          <p:cNvGrpSpPr/>
          <p:nvPr/>
        </p:nvGrpSpPr>
        <p:grpSpPr>
          <a:xfrm>
            <a:off x="1652365" y="2040159"/>
            <a:ext cx="529902" cy="557786"/>
            <a:chOff x="4307050" y="2229975"/>
            <a:chExt cx="529902" cy="557786"/>
          </a:xfrm>
        </p:grpSpPr>
        <p:sp>
          <p:nvSpPr>
            <p:cNvPr id="300" name="Google Shape;300;p42">
              <a:extLst>
                <a:ext uri="{FF2B5EF4-FFF2-40B4-BE49-F238E27FC236}">
                  <a16:creationId xmlns:a16="http://schemas.microsoft.com/office/drawing/2014/main" id="{E80F272D-211C-5683-A5E8-D6E81BA0BA29}"/>
                </a:ext>
              </a:extLst>
            </p:cNvPr>
            <p:cNvSpPr/>
            <p:nvPr/>
          </p:nvSpPr>
          <p:spPr>
            <a:xfrm>
              <a:off x="4626256" y="2685281"/>
              <a:ext cx="104857" cy="102480"/>
            </a:xfrm>
            <a:custGeom>
              <a:avLst/>
              <a:gdLst/>
              <a:ahLst/>
              <a:cxnLst/>
              <a:rect l="l" t="t" r="r" b="b"/>
              <a:pathLst>
                <a:path w="2483" h="2411" extrusionOk="0">
                  <a:moveTo>
                    <a:pt x="2483" y="0"/>
                  </a:moveTo>
                  <a:cubicBezTo>
                    <a:pt x="1856" y="892"/>
                    <a:pt x="989" y="1615"/>
                    <a:pt x="1" y="2024"/>
                  </a:cubicBezTo>
                  <a:lnTo>
                    <a:pt x="868" y="2386"/>
                  </a:lnTo>
                  <a:cubicBezTo>
                    <a:pt x="916" y="2386"/>
                    <a:pt x="965" y="2410"/>
                    <a:pt x="1013" y="2410"/>
                  </a:cubicBezTo>
                  <a:lnTo>
                    <a:pt x="2097" y="2410"/>
                  </a:lnTo>
                  <a:cubicBezTo>
                    <a:pt x="2314" y="2410"/>
                    <a:pt x="2483" y="2241"/>
                    <a:pt x="2483" y="2024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42">
              <a:extLst>
                <a:ext uri="{FF2B5EF4-FFF2-40B4-BE49-F238E27FC236}">
                  <a16:creationId xmlns:a16="http://schemas.microsoft.com/office/drawing/2014/main" id="{82A14162-E132-1E41-4EBF-0A01CC0DBF5E}"/>
                </a:ext>
              </a:extLst>
            </p:cNvPr>
            <p:cNvSpPr/>
            <p:nvPr/>
          </p:nvSpPr>
          <p:spPr>
            <a:xfrm>
              <a:off x="4320985" y="2686301"/>
              <a:ext cx="104857" cy="101459"/>
            </a:xfrm>
            <a:custGeom>
              <a:avLst/>
              <a:gdLst/>
              <a:ahLst/>
              <a:cxnLst/>
              <a:rect l="l" t="t" r="r" b="b"/>
              <a:pathLst>
                <a:path w="2483" h="2387" extrusionOk="0">
                  <a:moveTo>
                    <a:pt x="0" y="0"/>
                  </a:moveTo>
                  <a:lnTo>
                    <a:pt x="0" y="2000"/>
                  </a:lnTo>
                  <a:cubicBezTo>
                    <a:pt x="0" y="2193"/>
                    <a:pt x="169" y="2386"/>
                    <a:pt x="386" y="2386"/>
                  </a:cubicBezTo>
                  <a:lnTo>
                    <a:pt x="1470" y="2386"/>
                  </a:lnTo>
                  <a:cubicBezTo>
                    <a:pt x="1519" y="2386"/>
                    <a:pt x="1567" y="2362"/>
                    <a:pt x="1615" y="2362"/>
                  </a:cubicBezTo>
                  <a:lnTo>
                    <a:pt x="2482" y="2025"/>
                  </a:lnTo>
                  <a:cubicBezTo>
                    <a:pt x="1494" y="1591"/>
                    <a:pt x="627" y="86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42">
              <a:extLst>
                <a:ext uri="{FF2B5EF4-FFF2-40B4-BE49-F238E27FC236}">
                  <a16:creationId xmlns:a16="http://schemas.microsoft.com/office/drawing/2014/main" id="{BAB26C2F-8667-EA03-0720-0890DA464740}"/>
                </a:ext>
              </a:extLst>
            </p:cNvPr>
            <p:cNvSpPr/>
            <p:nvPr/>
          </p:nvSpPr>
          <p:spPr>
            <a:xfrm>
              <a:off x="4307050" y="2229975"/>
              <a:ext cx="529902" cy="530122"/>
            </a:xfrm>
            <a:custGeom>
              <a:avLst/>
              <a:gdLst/>
              <a:ahLst/>
              <a:cxnLst/>
              <a:rect l="l" t="t" r="r" b="b"/>
              <a:pathLst>
                <a:path w="12548" h="12472" extrusionOk="0">
                  <a:moveTo>
                    <a:pt x="5167" y="6102"/>
                  </a:moveTo>
                  <a:cubicBezTo>
                    <a:pt x="5339" y="6102"/>
                    <a:pt x="5520" y="6142"/>
                    <a:pt x="5704" y="6230"/>
                  </a:cubicBezTo>
                  <a:lnTo>
                    <a:pt x="5054" y="6905"/>
                  </a:lnTo>
                  <a:cubicBezTo>
                    <a:pt x="4981" y="6905"/>
                    <a:pt x="4933" y="6953"/>
                    <a:pt x="4885" y="7001"/>
                  </a:cubicBezTo>
                  <a:cubicBezTo>
                    <a:pt x="4716" y="7170"/>
                    <a:pt x="4716" y="7435"/>
                    <a:pt x="4885" y="7604"/>
                  </a:cubicBezTo>
                  <a:cubicBezTo>
                    <a:pt x="4966" y="7685"/>
                    <a:pt x="5073" y="7722"/>
                    <a:pt x="5180" y="7722"/>
                  </a:cubicBezTo>
                  <a:cubicBezTo>
                    <a:pt x="5360" y="7722"/>
                    <a:pt x="5538" y="7616"/>
                    <a:pt x="5584" y="7435"/>
                  </a:cubicBezTo>
                  <a:lnTo>
                    <a:pt x="6258" y="6760"/>
                  </a:lnTo>
                  <a:lnTo>
                    <a:pt x="6258" y="6760"/>
                  </a:lnTo>
                  <a:cubicBezTo>
                    <a:pt x="6475" y="7218"/>
                    <a:pt x="6403" y="7772"/>
                    <a:pt x="6042" y="8158"/>
                  </a:cubicBezTo>
                  <a:cubicBezTo>
                    <a:pt x="5801" y="8387"/>
                    <a:pt x="5493" y="8501"/>
                    <a:pt x="5186" y="8501"/>
                  </a:cubicBezTo>
                  <a:cubicBezTo>
                    <a:pt x="4879" y="8501"/>
                    <a:pt x="4572" y="8387"/>
                    <a:pt x="4331" y="8158"/>
                  </a:cubicBezTo>
                  <a:cubicBezTo>
                    <a:pt x="3534" y="7321"/>
                    <a:pt x="4209" y="6102"/>
                    <a:pt x="5167" y="6102"/>
                  </a:cubicBezTo>
                  <a:close/>
                  <a:moveTo>
                    <a:pt x="5202" y="4501"/>
                  </a:moveTo>
                  <a:cubicBezTo>
                    <a:pt x="5771" y="4501"/>
                    <a:pt x="6350" y="4679"/>
                    <a:pt x="6861" y="5073"/>
                  </a:cubicBezTo>
                  <a:lnTo>
                    <a:pt x="6331" y="5628"/>
                  </a:lnTo>
                  <a:cubicBezTo>
                    <a:pt x="5977" y="5383"/>
                    <a:pt x="5586" y="5273"/>
                    <a:pt x="5202" y="5273"/>
                  </a:cubicBezTo>
                  <a:cubicBezTo>
                    <a:pt x="4147" y="5273"/>
                    <a:pt x="3150" y="6107"/>
                    <a:pt x="3150" y="7290"/>
                  </a:cubicBezTo>
                  <a:cubicBezTo>
                    <a:pt x="3150" y="8423"/>
                    <a:pt x="4066" y="9339"/>
                    <a:pt x="5174" y="9339"/>
                  </a:cubicBezTo>
                  <a:cubicBezTo>
                    <a:pt x="6813" y="9339"/>
                    <a:pt x="7777" y="7483"/>
                    <a:pt x="6861" y="6158"/>
                  </a:cubicBezTo>
                  <a:lnTo>
                    <a:pt x="7415" y="5604"/>
                  </a:lnTo>
                  <a:lnTo>
                    <a:pt x="7415" y="5604"/>
                  </a:lnTo>
                  <a:cubicBezTo>
                    <a:pt x="8813" y="7411"/>
                    <a:pt x="7487" y="10110"/>
                    <a:pt x="5174" y="10110"/>
                  </a:cubicBezTo>
                  <a:cubicBezTo>
                    <a:pt x="3632" y="10110"/>
                    <a:pt x="2379" y="8833"/>
                    <a:pt x="2379" y="7290"/>
                  </a:cubicBezTo>
                  <a:cubicBezTo>
                    <a:pt x="2379" y="5648"/>
                    <a:pt x="3756" y="4501"/>
                    <a:pt x="5202" y="4501"/>
                  </a:cubicBezTo>
                  <a:close/>
                  <a:moveTo>
                    <a:pt x="5233" y="2983"/>
                  </a:moveTo>
                  <a:cubicBezTo>
                    <a:pt x="6174" y="2983"/>
                    <a:pt x="7130" y="3295"/>
                    <a:pt x="7945" y="3989"/>
                  </a:cubicBezTo>
                  <a:lnTo>
                    <a:pt x="7391" y="4543"/>
                  </a:lnTo>
                  <a:cubicBezTo>
                    <a:pt x="6733" y="4004"/>
                    <a:pt x="5969" y="3762"/>
                    <a:pt x="5216" y="3762"/>
                  </a:cubicBezTo>
                  <a:cubicBezTo>
                    <a:pt x="3380" y="3762"/>
                    <a:pt x="1615" y="5205"/>
                    <a:pt x="1632" y="7290"/>
                  </a:cubicBezTo>
                  <a:cubicBezTo>
                    <a:pt x="1632" y="9266"/>
                    <a:pt x="3222" y="10857"/>
                    <a:pt x="5174" y="10857"/>
                  </a:cubicBezTo>
                  <a:cubicBezTo>
                    <a:pt x="8138" y="10857"/>
                    <a:pt x="9801" y="7339"/>
                    <a:pt x="7945" y="5073"/>
                  </a:cubicBezTo>
                  <a:lnTo>
                    <a:pt x="8500" y="4519"/>
                  </a:lnTo>
                  <a:cubicBezTo>
                    <a:pt x="9126" y="5266"/>
                    <a:pt x="9512" y="6254"/>
                    <a:pt x="9512" y="7290"/>
                  </a:cubicBezTo>
                  <a:cubicBezTo>
                    <a:pt x="9391" y="10158"/>
                    <a:pt x="7289" y="11592"/>
                    <a:pt x="5186" y="11592"/>
                  </a:cubicBezTo>
                  <a:cubicBezTo>
                    <a:pt x="3084" y="11592"/>
                    <a:pt x="981" y="10158"/>
                    <a:pt x="861" y="7290"/>
                  </a:cubicBezTo>
                  <a:cubicBezTo>
                    <a:pt x="861" y="4732"/>
                    <a:pt x="3005" y="2983"/>
                    <a:pt x="5233" y="2983"/>
                  </a:cubicBezTo>
                  <a:close/>
                  <a:moveTo>
                    <a:pt x="12090" y="1"/>
                  </a:moveTo>
                  <a:cubicBezTo>
                    <a:pt x="11994" y="1"/>
                    <a:pt x="11897" y="37"/>
                    <a:pt x="11825" y="109"/>
                  </a:cubicBezTo>
                  <a:lnTo>
                    <a:pt x="10885" y="1049"/>
                  </a:lnTo>
                  <a:lnTo>
                    <a:pt x="10741" y="230"/>
                  </a:lnTo>
                  <a:cubicBezTo>
                    <a:pt x="10716" y="133"/>
                    <a:pt x="10644" y="37"/>
                    <a:pt x="10548" y="13"/>
                  </a:cubicBezTo>
                  <a:cubicBezTo>
                    <a:pt x="10524" y="7"/>
                    <a:pt x="10500" y="4"/>
                    <a:pt x="10476" y="4"/>
                  </a:cubicBezTo>
                  <a:cubicBezTo>
                    <a:pt x="10405" y="4"/>
                    <a:pt x="10337" y="31"/>
                    <a:pt x="10283" y="85"/>
                  </a:cubicBezTo>
                  <a:lnTo>
                    <a:pt x="9006" y="1362"/>
                  </a:lnTo>
                  <a:cubicBezTo>
                    <a:pt x="8957" y="1411"/>
                    <a:pt x="8933" y="1483"/>
                    <a:pt x="8933" y="1579"/>
                  </a:cubicBezTo>
                  <a:lnTo>
                    <a:pt x="9054" y="2856"/>
                  </a:lnTo>
                  <a:lnTo>
                    <a:pt x="8548" y="3387"/>
                  </a:lnTo>
                  <a:cubicBezTo>
                    <a:pt x="7558" y="2521"/>
                    <a:pt x="6386" y="2132"/>
                    <a:pt x="5233" y="2132"/>
                  </a:cubicBezTo>
                  <a:cubicBezTo>
                    <a:pt x="2567" y="2132"/>
                    <a:pt x="0" y="4212"/>
                    <a:pt x="17" y="7290"/>
                  </a:cubicBezTo>
                  <a:cubicBezTo>
                    <a:pt x="17" y="10158"/>
                    <a:pt x="2331" y="12471"/>
                    <a:pt x="5198" y="12471"/>
                  </a:cubicBezTo>
                  <a:cubicBezTo>
                    <a:pt x="5208" y="12471"/>
                    <a:pt x="5218" y="12471"/>
                    <a:pt x="5228" y="12471"/>
                  </a:cubicBezTo>
                  <a:cubicBezTo>
                    <a:pt x="9619" y="12471"/>
                    <a:pt x="11963" y="7187"/>
                    <a:pt x="9102" y="3917"/>
                  </a:cubicBezTo>
                  <a:lnTo>
                    <a:pt x="9632" y="3387"/>
                  </a:lnTo>
                  <a:lnTo>
                    <a:pt x="11006" y="3483"/>
                  </a:lnTo>
                  <a:cubicBezTo>
                    <a:pt x="11078" y="3483"/>
                    <a:pt x="11150" y="3459"/>
                    <a:pt x="11198" y="3411"/>
                  </a:cubicBezTo>
                  <a:lnTo>
                    <a:pt x="12403" y="2206"/>
                  </a:lnTo>
                  <a:cubicBezTo>
                    <a:pt x="12548" y="2037"/>
                    <a:pt x="12476" y="1772"/>
                    <a:pt x="12259" y="1748"/>
                  </a:cubicBezTo>
                  <a:lnTo>
                    <a:pt x="11415" y="1603"/>
                  </a:lnTo>
                  <a:lnTo>
                    <a:pt x="12355" y="664"/>
                  </a:lnTo>
                  <a:cubicBezTo>
                    <a:pt x="12524" y="519"/>
                    <a:pt x="12524" y="254"/>
                    <a:pt x="12355" y="109"/>
                  </a:cubicBezTo>
                  <a:cubicBezTo>
                    <a:pt x="12283" y="37"/>
                    <a:pt x="12186" y="1"/>
                    <a:pt x="1209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3" name="Google Shape;303;p42">
            <a:extLst>
              <a:ext uri="{FF2B5EF4-FFF2-40B4-BE49-F238E27FC236}">
                <a16:creationId xmlns:a16="http://schemas.microsoft.com/office/drawing/2014/main" id="{8524DA69-B7D8-EC31-6A56-BCB0AB57C7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Aims, Research Q, Hypothesis </a:t>
            </a:r>
            <a:endParaRPr dirty="0"/>
          </a:p>
        </p:txBody>
      </p:sp>
      <p:sp>
        <p:nvSpPr>
          <p:cNvPr id="305" name="Google Shape;305;p42">
            <a:extLst>
              <a:ext uri="{FF2B5EF4-FFF2-40B4-BE49-F238E27FC236}">
                <a16:creationId xmlns:a16="http://schemas.microsoft.com/office/drawing/2014/main" id="{0DEC8C5C-2271-2C6B-0B2C-49F35F05F73D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713225" y="3022925"/>
            <a:ext cx="2419525" cy="710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To determine whether the LBD force or SBJ distance can predict the KLPT PP in athletes</a:t>
            </a:r>
            <a:endParaRPr dirty="0"/>
          </a:p>
        </p:txBody>
      </p:sp>
      <p:sp>
        <p:nvSpPr>
          <p:cNvPr id="307" name="Google Shape;307;p42">
            <a:extLst>
              <a:ext uri="{FF2B5EF4-FFF2-40B4-BE49-F238E27FC236}">
                <a16:creationId xmlns:a16="http://schemas.microsoft.com/office/drawing/2014/main" id="{587A8E5C-F204-1BFA-B7A7-C847A4A40437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6292025" y="3022924"/>
            <a:ext cx="2138700" cy="90280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Both will have Mod-Strong + correlations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SBJ will be the stronger predictor </a:t>
            </a:r>
            <a:endParaRPr dirty="0"/>
          </a:p>
        </p:txBody>
      </p:sp>
      <p:sp>
        <p:nvSpPr>
          <p:cNvPr id="309" name="Google Shape;309;p42">
            <a:extLst>
              <a:ext uri="{FF2B5EF4-FFF2-40B4-BE49-F238E27FC236}">
                <a16:creationId xmlns:a16="http://schemas.microsoft.com/office/drawing/2014/main" id="{02C381DB-6BBB-9C31-D697-BA0852D3EBC2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3400888" y="2937667"/>
            <a:ext cx="2778476" cy="176126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42900" lvl="0" indent="-342900" rtl="0"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dirty="0"/>
              <a:t>How strong LBD relates to KLPT</a:t>
            </a:r>
          </a:p>
          <a:p>
            <a:pPr marL="342900" lvl="0" indent="-342900" rtl="0"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endParaRPr lang="en-GB" dirty="0"/>
          </a:p>
          <a:p>
            <a:pPr marL="342900" lvl="0" indent="-342900" rtl="0"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dirty="0"/>
              <a:t>How strong SBJ relates to KLPT</a:t>
            </a:r>
          </a:p>
          <a:p>
            <a:pPr marL="342900" lvl="0" indent="-342900" rtl="0"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endParaRPr lang="en-GB" dirty="0"/>
          </a:p>
          <a:p>
            <a:pPr marL="342900" lvl="0" indent="-342900" rtl="0"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dirty="0"/>
              <a:t>Which test is the strongest predictor</a:t>
            </a:r>
            <a:endParaRPr dirty="0"/>
          </a:p>
        </p:txBody>
      </p:sp>
      <p:grpSp>
        <p:nvGrpSpPr>
          <p:cNvPr id="2" name="Google Shape;750;p66">
            <a:extLst>
              <a:ext uri="{FF2B5EF4-FFF2-40B4-BE49-F238E27FC236}">
                <a16:creationId xmlns:a16="http://schemas.microsoft.com/office/drawing/2014/main" id="{A1E6D234-BA68-A46C-0E6A-6E5BFEB09638}"/>
              </a:ext>
            </a:extLst>
          </p:cNvPr>
          <p:cNvGrpSpPr/>
          <p:nvPr/>
        </p:nvGrpSpPr>
        <p:grpSpPr>
          <a:xfrm>
            <a:off x="4571975" y="1991136"/>
            <a:ext cx="654487" cy="606809"/>
            <a:chOff x="13038275" y="4503278"/>
            <a:chExt cx="372320" cy="327897"/>
          </a:xfrm>
        </p:grpSpPr>
        <p:sp>
          <p:nvSpPr>
            <p:cNvPr id="3" name="Google Shape;751;p66">
              <a:extLst>
                <a:ext uri="{FF2B5EF4-FFF2-40B4-BE49-F238E27FC236}">
                  <a16:creationId xmlns:a16="http://schemas.microsoft.com/office/drawing/2014/main" id="{1E308D5B-3B60-E5C1-919E-AF6B0C6D63B9}"/>
                </a:ext>
              </a:extLst>
            </p:cNvPr>
            <p:cNvSpPr/>
            <p:nvPr/>
          </p:nvSpPr>
          <p:spPr>
            <a:xfrm>
              <a:off x="13162375" y="4548775"/>
              <a:ext cx="160875" cy="161475"/>
            </a:xfrm>
            <a:custGeom>
              <a:avLst/>
              <a:gdLst/>
              <a:ahLst/>
              <a:cxnLst/>
              <a:rect l="l" t="t" r="r" b="b"/>
              <a:pathLst>
                <a:path w="6435" h="6459" extrusionOk="0">
                  <a:moveTo>
                    <a:pt x="3205" y="2820"/>
                  </a:moveTo>
                  <a:cubicBezTo>
                    <a:pt x="3759" y="2844"/>
                    <a:pt x="3759" y="3615"/>
                    <a:pt x="3205" y="3639"/>
                  </a:cubicBezTo>
                  <a:cubicBezTo>
                    <a:pt x="2675" y="3615"/>
                    <a:pt x="2675" y="2844"/>
                    <a:pt x="3205" y="2820"/>
                  </a:cubicBezTo>
                  <a:close/>
                  <a:moveTo>
                    <a:pt x="2796" y="0"/>
                  </a:moveTo>
                  <a:cubicBezTo>
                    <a:pt x="1374" y="145"/>
                    <a:pt x="145" y="1422"/>
                    <a:pt x="0" y="2820"/>
                  </a:cubicBezTo>
                  <a:lnTo>
                    <a:pt x="1374" y="2820"/>
                  </a:lnTo>
                  <a:cubicBezTo>
                    <a:pt x="1928" y="2844"/>
                    <a:pt x="1928" y="3639"/>
                    <a:pt x="1374" y="3639"/>
                  </a:cubicBezTo>
                  <a:lnTo>
                    <a:pt x="0" y="3639"/>
                  </a:lnTo>
                  <a:cubicBezTo>
                    <a:pt x="145" y="5037"/>
                    <a:pt x="1374" y="6290"/>
                    <a:pt x="2796" y="6458"/>
                  </a:cubicBezTo>
                  <a:lnTo>
                    <a:pt x="2796" y="5061"/>
                  </a:lnTo>
                  <a:cubicBezTo>
                    <a:pt x="2796" y="4844"/>
                    <a:pt x="2988" y="4651"/>
                    <a:pt x="3205" y="4651"/>
                  </a:cubicBezTo>
                  <a:cubicBezTo>
                    <a:pt x="3446" y="4651"/>
                    <a:pt x="3639" y="4844"/>
                    <a:pt x="3639" y="5085"/>
                  </a:cubicBezTo>
                  <a:lnTo>
                    <a:pt x="3615" y="6458"/>
                  </a:lnTo>
                  <a:cubicBezTo>
                    <a:pt x="5061" y="6314"/>
                    <a:pt x="6290" y="5037"/>
                    <a:pt x="6434" y="3639"/>
                  </a:cubicBezTo>
                  <a:lnTo>
                    <a:pt x="5061" y="3639"/>
                  </a:lnTo>
                  <a:cubicBezTo>
                    <a:pt x="4506" y="3615"/>
                    <a:pt x="4506" y="2844"/>
                    <a:pt x="5061" y="2820"/>
                  </a:cubicBezTo>
                  <a:lnTo>
                    <a:pt x="6434" y="2820"/>
                  </a:lnTo>
                  <a:cubicBezTo>
                    <a:pt x="6290" y="1422"/>
                    <a:pt x="5061" y="169"/>
                    <a:pt x="3639" y="0"/>
                  </a:cubicBezTo>
                  <a:lnTo>
                    <a:pt x="3639" y="1398"/>
                  </a:lnTo>
                  <a:cubicBezTo>
                    <a:pt x="3639" y="1615"/>
                    <a:pt x="3446" y="1808"/>
                    <a:pt x="3229" y="1808"/>
                  </a:cubicBezTo>
                  <a:cubicBezTo>
                    <a:pt x="2988" y="1808"/>
                    <a:pt x="2796" y="1615"/>
                    <a:pt x="2796" y="1398"/>
                  </a:cubicBezTo>
                  <a:lnTo>
                    <a:pt x="2796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4" name="Google Shape;752;p66">
              <a:extLst>
                <a:ext uri="{FF2B5EF4-FFF2-40B4-BE49-F238E27FC236}">
                  <a16:creationId xmlns:a16="http://schemas.microsoft.com/office/drawing/2014/main" id="{35067BA1-03FB-E1FA-F601-7D3C3F229FC5}"/>
                </a:ext>
              </a:extLst>
            </p:cNvPr>
            <p:cNvSpPr/>
            <p:nvPr/>
          </p:nvSpPr>
          <p:spPr>
            <a:xfrm>
              <a:off x="13038275" y="4748775"/>
              <a:ext cx="84350" cy="82400"/>
            </a:xfrm>
            <a:custGeom>
              <a:avLst/>
              <a:gdLst/>
              <a:ahLst/>
              <a:cxnLst/>
              <a:rect l="l" t="t" r="r" b="b"/>
              <a:pathLst>
                <a:path w="3374" h="3296" extrusionOk="0">
                  <a:moveTo>
                    <a:pt x="1928" y="1"/>
                  </a:moveTo>
                  <a:lnTo>
                    <a:pt x="410" y="1543"/>
                  </a:lnTo>
                  <a:cubicBezTo>
                    <a:pt x="0" y="1928"/>
                    <a:pt x="0" y="2579"/>
                    <a:pt x="410" y="2989"/>
                  </a:cubicBezTo>
                  <a:cubicBezTo>
                    <a:pt x="603" y="3194"/>
                    <a:pt x="862" y="3296"/>
                    <a:pt x="1124" y="3296"/>
                  </a:cubicBezTo>
                  <a:cubicBezTo>
                    <a:pt x="1386" y="3296"/>
                    <a:pt x="1651" y="3194"/>
                    <a:pt x="1856" y="2989"/>
                  </a:cubicBezTo>
                  <a:lnTo>
                    <a:pt x="3374" y="1471"/>
                  </a:lnTo>
                  <a:lnTo>
                    <a:pt x="192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753;p66">
              <a:extLst>
                <a:ext uri="{FF2B5EF4-FFF2-40B4-BE49-F238E27FC236}">
                  <a16:creationId xmlns:a16="http://schemas.microsoft.com/office/drawing/2014/main" id="{CF9AE792-D6D0-D6F7-FDF9-F8C175A95DF2}"/>
                </a:ext>
              </a:extLst>
            </p:cNvPr>
            <p:cNvSpPr/>
            <p:nvPr/>
          </p:nvSpPr>
          <p:spPr>
            <a:xfrm>
              <a:off x="13074570" y="4503278"/>
              <a:ext cx="336025" cy="252750"/>
            </a:xfrm>
            <a:custGeom>
              <a:avLst/>
              <a:gdLst/>
              <a:ahLst/>
              <a:cxnLst/>
              <a:rect l="l" t="t" r="r" b="b"/>
              <a:pathLst>
                <a:path w="13441" h="10110" extrusionOk="0">
                  <a:moveTo>
                    <a:pt x="6637" y="976"/>
                  </a:moveTo>
                  <a:cubicBezTo>
                    <a:pt x="6663" y="976"/>
                    <a:pt x="6690" y="976"/>
                    <a:pt x="6717" y="977"/>
                  </a:cubicBezTo>
                  <a:cubicBezTo>
                    <a:pt x="10452" y="1025"/>
                    <a:pt x="12091" y="5411"/>
                    <a:pt x="9609" y="7941"/>
                  </a:cubicBezTo>
                  <a:cubicBezTo>
                    <a:pt x="8799" y="8739"/>
                    <a:pt x="7759" y="9125"/>
                    <a:pt x="6729" y="9125"/>
                  </a:cubicBezTo>
                  <a:cubicBezTo>
                    <a:pt x="5674" y="9125"/>
                    <a:pt x="4630" y="8721"/>
                    <a:pt x="3850" y="7941"/>
                  </a:cubicBezTo>
                  <a:cubicBezTo>
                    <a:pt x="3078" y="7146"/>
                    <a:pt x="2669" y="6134"/>
                    <a:pt x="2669" y="5097"/>
                  </a:cubicBezTo>
                  <a:cubicBezTo>
                    <a:pt x="2645" y="5097"/>
                    <a:pt x="2645" y="5073"/>
                    <a:pt x="2645" y="5049"/>
                  </a:cubicBezTo>
                  <a:cubicBezTo>
                    <a:pt x="2645" y="5049"/>
                    <a:pt x="2645" y="5025"/>
                    <a:pt x="2669" y="5025"/>
                  </a:cubicBezTo>
                  <a:cubicBezTo>
                    <a:pt x="2621" y="2883"/>
                    <a:pt x="4478" y="976"/>
                    <a:pt x="6637" y="976"/>
                  </a:cubicBezTo>
                  <a:close/>
                  <a:moveTo>
                    <a:pt x="6717" y="1"/>
                  </a:moveTo>
                  <a:cubicBezTo>
                    <a:pt x="5404" y="1"/>
                    <a:pt x="4091" y="495"/>
                    <a:pt x="3151" y="1483"/>
                  </a:cubicBezTo>
                  <a:cubicBezTo>
                    <a:pt x="1" y="4609"/>
                    <a:pt x="2249" y="10110"/>
                    <a:pt x="6688" y="10110"/>
                  </a:cubicBezTo>
                  <a:cubicBezTo>
                    <a:pt x="6698" y="10110"/>
                    <a:pt x="6707" y="10110"/>
                    <a:pt x="6717" y="10110"/>
                  </a:cubicBezTo>
                  <a:cubicBezTo>
                    <a:pt x="11199" y="10110"/>
                    <a:pt x="13440" y="4616"/>
                    <a:pt x="10284" y="1483"/>
                  </a:cubicBezTo>
                  <a:cubicBezTo>
                    <a:pt x="9344" y="495"/>
                    <a:pt x="8031" y="1"/>
                    <a:pt x="671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6" name="Google Shape;754;p66">
              <a:extLst>
                <a:ext uri="{FF2B5EF4-FFF2-40B4-BE49-F238E27FC236}">
                  <a16:creationId xmlns:a16="http://schemas.microsoft.com/office/drawing/2014/main" id="{0381EE17-5983-0EAE-32F3-E4A36BAFA365}"/>
                </a:ext>
              </a:extLst>
            </p:cNvPr>
            <p:cNvSpPr/>
            <p:nvPr/>
          </p:nvSpPr>
          <p:spPr>
            <a:xfrm>
              <a:off x="13101525" y="4713225"/>
              <a:ext cx="56650" cy="57275"/>
            </a:xfrm>
            <a:custGeom>
              <a:avLst/>
              <a:gdLst/>
              <a:ahLst/>
              <a:cxnLst/>
              <a:rect l="l" t="t" r="r" b="b"/>
              <a:pathLst>
                <a:path w="2266" h="2291" extrusionOk="0">
                  <a:moveTo>
                    <a:pt x="820" y="1"/>
                  </a:moveTo>
                  <a:lnTo>
                    <a:pt x="0" y="844"/>
                  </a:lnTo>
                  <a:lnTo>
                    <a:pt x="1446" y="2290"/>
                  </a:lnTo>
                  <a:lnTo>
                    <a:pt x="2266" y="1471"/>
                  </a:lnTo>
                  <a:cubicBezTo>
                    <a:pt x="1711" y="1061"/>
                    <a:pt x="1205" y="555"/>
                    <a:pt x="82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" name="Google Shape;819;p66">
            <a:extLst>
              <a:ext uri="{FF2B5EF4-FFF2-40B4-BE49-F238E27FC236}">
                <a16:creationId xmlns:a16="http://schemas.microsoft.com/office/drawing/2014/main" id="{10213235-84CB-243C-E9DD-8ACE1B44F32B}"/>
              </a:ext>
            </a:extLst>
          </p:cNvPr>
          <p:cNvGrpSpPr/>
          <p:nvPr/>
        </p:nvGrpSpPr>
        <p:grpSpPr>
          <a:xfrm>
            <a:off x="6912963" y="2017663"/>
            <a:ext cx="599146" cy="573561"/>
            <a:chOff x="12987650" y="5028075"/>
            <a:chExt cx="327150" cy="327375"/>
          </a:xfrm>
        </p:grpSpPr>
        <p:sp>
          <p:nvSpPr>
            <p:cNvPr id="8" name="Google Shape;820;p66">
              <a:extLst>
                <a:ext uri="{FF2B5EF4-FFF2-40B4-BE49-F238E27FC236}">
                  <a16:creationId xmlns:a16="http://schemas.microsoft.com/office/drawing/2014/main" id="{D53EF472-AC5B-2331-9F06-7A8025550815}"/>
                </a:ext>
              </a:extLst>
            </p:cNvPr>
            <p:cNvSpPr/>
            <p:nvPr/>
          </p:nvSpPr>
          <p:spPr>
            <a:xfrm>
              <a:off x="12987650" y="5028075"/>
              <a:ext cx="327150" cy="203875"/>
            </a:xfrm>
            <a:custGeom>
              <a:avLst/>
              <a:gdLst/>
              <a:ahLst/>
              <a:cxnLst/>
              <a:rect l="l" t="t" r="r" b="b"/>
              <a:pathLst>
                <a:path w="13086" h="8155" extrusionOk="0">
                  <a:moveTo>
                    <a:pt x="6932" y="1"/>
                  </a:moveTo>
                  <a:cubicBezTo>
                    <a:pt x="6218" y="1"/>
                    <a:pt x="5506" y="374"/>
                    <a:pt x="5158" y="1118"/>
                  </a:cubicBezTo>
                  <a:cubicBezTo>
                    <a:pt x="5083" y="1268"/>
                    <a:pt x="4936" y="1359"/>
                    <a:pt x="4773" y="1359"/>
                  </a:cubicBezTo>
                  <a:cubicBezTo>
                    <a:pt x="4725" y="1359"/>
                    <a:pt x="4676" y="1352"/>
                    <a:pt x="4628" y="1335"/>
                  </a:cubicBezTo>
                  <a:cubicBezTo>
                    <a:pt x="4448" y="1255"/>
                    <a:pt x="4252" y="1209"/>
                    <a:pt x="4066" y="1209"/>
                  </a:cubicBezTo>
                  <a:cubicBezTo>
                    <a:pt x="4028" y="1209"/>
                    <a:pt x="3990" y="1211"/>
                    <a:pt x="3953" y="1215"/>
                  </a:cubicBezTo>
                  <a:cubicBezTo>
                    <a:pt x="2868" y="1215"/>
                    <a:pt x="2001" y="2106"/>
                    <a:pt x="2001" y="3167"/>
                  </a:cubicBezTo>
                  <a:cubicBezTo>
                    <a:pt x="2001" y="3432"/>
                    <a:pt x="2025" y="3649"/>
                    <a:pt x="2121" y="3890"/>
                  </a:cubicBezTo>
                  <a:cubicBezTo>
                    <a:pt x="2194" y="4082"/>
                    <a:pt x="2097" y="4299"/>
                    <a:pt x="1905" y="4396"/>
                  </a:cubicBezTo>
                  <a:cubicBezTo>
                    <a:pt x="1" y="5360"/>
                    <a:pt x="652" y="8107"/>
                    <a:pt x="2772" y="8155"/>
                  </a:cubicBezTo>
                  <a:lnTo>
                    <a:pt x="4507" y="8155"/>
                  </a:lnTo>
                  <a:cubicBezTo>
                    <a:pt x="6941" y="8058"/>
                    <a:pt x="6941" y="4613"/>
                    <a:pt x="4507" y="4516"/>
                  </a:cubicBezTo>
                  <a:cubicBezTo>
                    <a:pt x="4290" y="4516"/>
                    <a:pt x="4122" y="4323"/>
                    <a:pt x="4122" y="4106"/>
                  </a:cubicBezTo>
                  <a:cubicBezTo>
                    <a:pt x="4122" y="3890"/>
                    <a:pt x="4290" y="3697"/>
                    <a:pt x="4507" y="3697"/>
                  </a:cubicBezTo>
                  <a:cubicBezTo>
                    <a:pt x="5833" y="3697"/>
                    <a:pt x="6917" y="4661"/>
                    <a:pt x="7134" y="5914"/>
                  </a:cubicBezTo>
                  <a:lnTo>
                    <a:pt x="9037" y="5914"/>
                  </a:lnTo>
                  <a:cubicBezTo>
                    <a:pt x="9399" y="5914"/>
                    <a:pt x="9688" y="5625"/>
                    <a:pt x="9688" y="5263"/>
                  </a:cubicBezTo>
                  <a:cubicBezTo>
                    <a:pt x="9688" y="4902"/>
                    <a:pt x="9399" y="4613"/>
                    <a:pt x="9037" y="4613"/>
                  </a:cubicBezTo>
                  <a:cubicBezTo>
                    <a:pt x="8483" y="4588"/>
                    <a:pt x="8483" y="3817"/>
                    <a:pt x="9037" y="3793"/>
                  </a:cubicBezTo>
                  <a:cubicBezTo>
                    <a:pt x="10989" y="3865"/>
                    <a:pt x="10989" y="6661"/>
                    <a:pt x="9037" y="6733"/>
                  </a:cubicBezTo>
                  <a:lnTo>
                    <a:pt x="7134" y="6733"/>
                  </a:lnTo>
                  <a:cubicBezTo>
                    <a:pt x="7037" y="7287"/>
                    <a:pt x="6796" y="7769"/>
                    <a:pt x="6435" y="8155"/>
                  </a:cubicBezTo>
                  <a:lnTo>
                    <a:pt x="11062" y="8155"/>
                  </a:lnTo>
                  <a:cubicBezTo>
                    <a:pt x="11592" y="8155"/>
                    <a:pt x="12098" y="7938"/>
                    <a:pt x="12483" y="7552"/>
                  </a:cubicBezTo>
                  <a:cubicBezTo>
                    <a:pt x="12869" y="7191"/>
                    <a:pt x="13086" y="6685"/>
                    <a:pt x="13062" y="6131"/>
                  </a:cubicBezTo>
                  <a:cubicBezTo>
                    <a:pt x="13086" y="5384"/>
                    <a:pt x="12676" y="4733"/>
                    <a:pt x="12026" y="4396"/>
                  </a:cubicBezTo>
                  <a:cubicBezTo>
                    <a:pt x="11833" y="4299"/>
                    <a:pt x="11761" y="4082"/>
                    <a:pt x="11833" y="3890"/>
                  </a:cubicBezTo>
                  <a:cubicBezTo>
                    <a:pt x="12315" y="2637"/>
                    <a:pt x="11351" y="1215"/>
                    <a:pt x="10001" y="1215"/>
                  </a:cubicBezTo>
                  <a:cubicBezTo>
                    <a:pt x="9967" y="1212"/>
                    <a:pt x="9932" y="1210"/>
                    <a:pt x="9898" y="1210"/>
                  </a:cubicBezTo>
                  <a:cubicBezTo>
                    <a:pt x="9673" y="1210"/>
                    <a:pt x="9464" y="1276"/>
                    <a:pt x="9254" y="1359"/>
                  </a:cubicBezTo>
                  <a:cubicBezTo>
                    <a:pt x="9206" y="1376"/>
                    <a:pt x="9157" y="1383"/>
                    <a:pt x="9109" y="1383"/>
                  </a:cubicBezTo>
                  <a:cubicBezTo>
                    <a:pt x="8946" y="1383"/>
                    <a:pt x="8799" y="1292"/>
                    <a:pt x="8724" y="1142"/>
                  </a:cubicBezTo>
                  <a:cubicBezTo>
                    <a:pt x="8373" y="380"/>
                    <a:pt x="7652" y="1"/>
                    <a:pt x="693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9" name="Google Shape;821;p66">
              <a:extLst>
                <a:ext uri="{FF2B5EF4-FFF2-40B4-BE49-F238E27FC236}">
                  <a16:creationId xmlns:a16="http://schemas.microsoft.com/office/drawing/2014/main" id="{619F01FF-D628-502B-F99F-249931DAD9AC}"/>
                </a:ext>
              </a:extLst>
            </p:cNvPr>
            <p:cNvSpPr/>
            <p:nvPr/>
          </p:nvSpPr>
          <p:spPr>
            <a:xfrm>
              <a:off x="13215975" y="5313275"/>
              <a:ext cx="41000" cy="42175"/>
            </a:xfrm>
            <a:custGeom>
              <a:avLst/>
              <a:gdLst/>
              <a:ahLst/>
              <a:cxnLst/>
              <a:rect l="l" t="t" r="r" b="b"/>
              <a:pathLst>
                <a:path w="1640" h="1687" extrusionOk="0">
                  <a:moveTo>
                    <a:pt x="1" y="0"/>
                  </a:moveTo>
                  <a:lnTo>
                    <a:pt x="1" y="868"/>
                  </a:lnTo>
                  <a:cubicBezTo>
                    <a:pt x="1" y="1325"/>
                    <a:pt x="362" y="1687"/>
                    <a:pt x="820" y="1687"/>
                  </a:cubicBezTo>
                  <a:lnTo>
                    <a:pt x="1447" y="1687"/>
                  </a:lnTo>
                  <a:cubicBezTo>
                    <a:pt x="1567" y="1687"/>
                    <a:pt x="1640" y="1615"/>
                    <a:pt x="1640" y="1518"/>
                  </a:cubicBezTo>
                  <a:lnTo>
                    <a:pt x="164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822;p66">
              <a:extLst>
                <a:ext uri="{FF2B5EF4-FFF2-40B4-BE49-F238E27FC236}">
                  <a16:creationId xmlns:a16="http://schemas.microsoft.com/office/drawing/2014/main" id="{5AC1B060-124C-F83D-9CBC-3C4ABD34C34F}"/>
                </a:ext>
              </a:extLst>
            </p:cNvPr>
            <p:cNvSpPr/>
            <p:nvPr/>
          </p:nvSpPr>
          <p:spPr>
            <a:xfrm>
              <a:off x="13164175" y="5247600"/>
              <a:ext cx="124725" cy="45200"/>
            </a:xfrm>
            <a:custGeom>
              <a:avLst/>
              <a:gdLst/>
              <a:ahLst/>
              <a:cxnLst/>
              <a:rect l="l" t="t" r="r" b="b"/>
              <a:pathLst>
                <a:path w="4989" h="1808" extrusionOk="0">
                  <a:moveTo>
                    <a:pt x="4989" y="0"/>
                  </a:moveTo>
                  <a:cubicBezTo>
                    <a:pt x="4675" y="121"/>
                    <a:pt x="4362" y="193"/>
                    <a:pt x="4001" y="193"/>
                  </a:cubicBezTo>
                  <a:lnTo>
                    <a:pt x="0" y="193"/>
                  </a:lnTo>
                  <a:cubicBezTo>
                    <a:pt x="193" y="1109"/>
                    <a:pt x="1013" y="1808"/>
                    <a:pt x="1976" y="1808"/>
                  </a:cubicBezTo>
                  <a:lnTo>
                    <a:pt x="3687" y="1808"/>
                  </a:lnTo>
                  <a:cubicBezTo>
                    <a:pt x="4410" y="1808"/>
                    <a:pt x="4989" y="1205"/>
                    <a:pt x="4989" y="506"/>
                  </a:cubicBezTo>
                  <a:lnTo>
                    <a:pt x="498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41567619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6" name="Google Shape;236;p38"/>
          <p:cNvCxnSpPr/>
          <p:nvPr/>
        </p:nvCxnSpPr>
        <p:spPr>
          <a:xfrm>
            <a:off x="3167250" y="1058650"/>
            <a:ext cx="28095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37" name="Google Shape;237;p38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Methodology</a:t>
            </a:r>
            <a:endParaRPr dirty="0"/>
          </a:p>
        </p:txBody>
      </p:sp>
      <p:sp>
        <p:nvSpPr>
          <p:cNvPr id="238" name="Google Shape;238;p38"/>
          <p:cNvSpPr txBox="1">
            <a:spLocks noGrp="1"/>
          </p:cNvSpPr>
          <p:nvPr>
            <p:ph type="subTitle" idx="1"/>
          </p:nvPr>
        </p:nvSpPr>
        <p:spPr>
          <a:xfrm>
            <a:off x="713225" y="1698243"/>
            <a:ext cx="23994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Participants</a:t>
            </a:r>
            <a:endParaRPr dirty="0"/>
          </a:p>
        </p:txBody>
      </p:sp>
      <p:sp>
        <p:nvSpPr>
          <p:cNvPr id="239" name="Google Shape;239;p38"/>
          <p:cNvSpPr txBox="1">
            <a:spLocks noGrp="1"/>
          </p:cNvSpPr>
          <p:nvPr>
            <p:ph type="subTitle" idx="2"/>
          </p:nvPr>
        </p:nvSpPr>
        <p:spPr>
          <a:xfrm>
            <a:off x="713225" y="2167828"/>
            <a:ext cx="2399400" cy="526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19 University athletes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≥ 1 yr lwr body training, Injury free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Mixed sex varied sports</a:t>
            </a:r>
            <a:endParaRPr dirty="0"/>
          </a:p>
        </p:txBody>
      </p:sp>
      <p:sp>
        <p:nvSpPr>
          <p:cNvPr id="240" name="Google Shape;240;p38"/>
          <p:cNvSpPr txBox="1">
            <a:spLocks noGrp="1"/>
          </p:cNvSpPr>
          <p:nvPr>
            <p:ph type="title" idx="3"/>
          </p:nvPr>
        </p:nvSpPr>
        <p:spPr>
          <a:xfrm>
            <a:off x="713225" y="1173643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01</a:t>
            </a:r>
            <a:endParaRPr dirty="0"/>
          </a:p>
        </p:txBody>
      </p:sp>
      <p:sp>
        <p:nvSpPr>
          <p:cNvPr id="241" name="Google Shape;241;p38"/>
          <p:cNvSpPr txBox="1">
            <a:spLocks noGrp="1"/>
          </p:cNvSpPr>
          <p:nvPr>
            <p:ph type="subTitle" idx="4"/>
          </p:nvPr>
        </p:nvSpPr>
        <p:spPr>
          <a:xfrm>
            <a:off x="1509270" y="3514035"/>
            <a:ext cx="2518114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Statistical Analysis</a:t>
            </a:r>
            <a:endParaRPr dirty="0"/>
          </a:p>
        </p:txBody>
      </p:sp>
      <p:sp>
        <p:nvSpPr>
          <p:cNvPr id="242" name="Google Shape;242;p38"/>
          <p:cNvSpPr txBox="1">
            <a:spLocks noGrp="1"/>
          </p:cNvSpPr>
          <p:nvPr>
            <p:ph type="subTitle" idx="5"/>
          </p:nvPr>
        </p:nvSpPr>
        <p:spPr>
          <a:xfrm>
            <a:off x="1509270" y="3878314"/>
            <a:ext cx="2675948" cy="124198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Descriptive statistics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Pearson correlations 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-GB" dirty="0"/>
              <a:t>LBD &gt; KLPT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-GB" dirty="0"/>
              <a:t>SBJ &gt; KLPT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Multiple Regression for the strongest predictor</a:t>
            </a:r>
            <a:endParaRPr dirty="0"/>
          </a:p>
        </p:txBody>
      </p:sp>
      <p:sp>
        <p:nvSpPr>
          <p:cNvPr id="243" name="Google Shape;243;p38"/>
          <p:cNvSpPr txBox="1">
            <a:spLocks noGrp="1"/>
          </p:cNvSpPr>
          <p:nvPr>
            <p:ph type="title" idx="6"/>
          </p:nvPr>
        </p:nvSpPr>
        <p:spPr>
          <a:xfrm>
            <a:off x="1509270" y="3006056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04</a:t>
            </a:r>
            <a:endParaRPr dirty="0"/>
          </a:p>
        </p:txBody>
      </p:sp>
      <p:sp>
        <p:nvSpPr>
          <p:cNvPr id="244" name="Google Shape;244;p38"/>
          <p:cNvSpPr txBox="1">
            <a:spLocks noGrp="1"/>
          </p:cNvSpPr>
          <p:nvPr>
            <p:ph type="subTitle" idx="7"/>
          </p:nvPr>
        </p:nvSpPr>
        <p:spPr>
          <a:xfrm>
            <a:off x="6237400" y="1698243"/>
            <a:ext cx="23994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Protocol</a:t>
            </a:r>
            <a:endParaRPr dirty="0"/>
          </a:p>
        </p:txBody>
      </p:sp>
      <p:sp>
        <p:nvSpPr>
          <p:cNvPr id="245" name="Google Shape;245;p38"/>
          <p:cNvSpPr txBox="1">
            <a:spLocks noGrp="1"/>
          </p:cNvSpPr>
          <p:nvPr>
            <p:ph type="subTitle" idx="8"/>
          </p:nvPr>
        </p:nvSpPr>
        <p:spPr>
          <a:xfrm>
            <a:off x="6237400" y="2022701"/>
            <a:ext cx="2518112" cy="84289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US" dirty="0"/>
              <a:t>Warm-up → </a:t>
            </a:r>
          </a:p>
          <a:p>
            <a:pPr marL="0" lvl="0" indent="0"/>
            <a:r>
              <a:rPr lang="en-US" dirty="0"/>
              <a:t>Tests (LBD / SBJ / KPPO; counterbalanced) → </a:t>
            </a:r>
          </a:p>
          <a:p>
            <a:pPr marL="0" lvl="0" indent="0"/>
            <a:r>
              <a:rPr lang="en-US" dirty="0"/>
              <a:t>Debrief</a:t>
            </a:r>
            <a:endParaRPr dirty="0"/>
          </a:p>
        </p:txBody>
      </p:sp>
      <p:sp>
        <p:nvSpPr>
          <p:cNvPr id="246" name="Google Shape;246;p38"/>
          <p:cNvSpPr txBox="1">
            <a:spLocks noGrp="1"/>
          </p:cNvSpPr>
          <p:nvPr>
            <p:ph type="title" idx="9"/>
          </p:nvPr>
        </p:nvSpPr>
        <p:spPr>
          <a:xfrm>
            <a:off x="6237400" y="1173643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250" name="Google Shape;250;p38"/>
          <p:cNvSpPr txBox="1">
            <a:spLocks noGrp="1"/>
          </p:cNvSpPr>
          <p:nvPr>
            <p:ph type="subTitle" idx="16"/>
          </p:nvPr>
        </p:nvSpPr>
        <p:spPr>
          <a:xfrm>
            <a:off x="3475313" y="1698243"/>
            <a:ext cx="23994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Equipment</a:t>
            </a:r>
            <a:endParaRPr dirty="0"/>
          </a:p>
        </p:txBody>
      </p:sp>
      <p:sp>
        <p:nvSpPr>
          <p:cNvPr id="251" name="Google Shape;251;p38"/>
          <p:cNvSpPr txBox="1">
            <a:spLocks noGrp="1"/>
          </p:cNvSpPr>
          <p:nvPr>
            <p:ph type="subTitle" idx="17"/>
          </p:nvPr>
        </p:nvSpPr>
        <p:spPr>
          <a:xfrm>
            <a:off x="3475312" y="1991038"/>
            <a:ext cx="2518113" cy="126185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 fontScale="92500"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LBD (Takei 5002)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Keiser A300 Leg Press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Measuring tape and marker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Stadiometer (Seca 213) </a:t>
            </a:r>
          </a:p>
          <a:p>
            <a:pPr marL="0" lvl="0" indent="0"/>
            <a:r>
              <a:rPr lang="en" dirty="0"/>
              <a:t>Seca Scales (Seca 875)</a:t>
            </a:r>
          </a:p>
          <a:p>
            <a:pPr marL="0" lvl="0" indent="0"/>
            <a:r>
              <a:rPr lang="en" dirty="0"/>
              <a:t>Stopwatch</a:t>
            </a:r>
          </a:p>
        </p:txBody>
      </p:sp>
      <p:sp>
        <p:nvSpPr>
          <p:cNvPr id="252" name="Google Shape;252;p38"/>
          <p:cNvSpPr txBox="1">
            <a:spLocks noGrp="1"/>
          </p:cNvSpPr>
          <p:nvPr>
            <p:ph type="title" idx="18"/>
          </p:nvPr>
        </p:nvSpPr>
        <p:spPr>
          <a:xfrm>
            <a:off x="3475313" y="1173643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02</a:t>
            </a:r>
            <a:endParaRPr dirty="0"/>
          </a:p>
        </p:txBody>
      </p:sp>
      <p:sp>
        <p:nvSpPr>
          <p:cNvPr id="253" name="Google Shape;253;p38"/>
          <p:cNvSpPr txBox="1">
            <a:spLocks noGrp="1"/>
          </p:cNvSpPr>
          <p:nvPr>
            <p:ph type="subTitle" idx="19"/>
          </p:nvPr>
        </p:nvSpPr>
        <p:spPr>
          <a:xfrm>
            <a:off x="5037700" y="3520614"/>
            <a:ext cx="23994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Limitations</a:t>
            </a:r>
            <a:endParaRPr dirty="0"/>
          </a:p>
        </p:txBody>
      </p:sp>
      <p:sp>
        <p:nvSpPr>
          <p:cNvPr id="254" name="Google Shape;254;p38"/>
          <p:cNvSpPr txBox="1">
            <a:spLocks noGrp="1"/>
          </p:cNvSpPr>
          <p:nvPr>
            <p:ph type="subTitle" idx="20"/>
          </p:nvPr>
        </p:nvSpPr>
        <p:spPr>
          <a:xfrm>
            <a:off x="5037700" y="3745210"/>
            <a:ext cx="3393025" cy="128838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Single-Session, Cross-sectional design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Convenience sample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O</a:t>
            </a:r>
            <a:r>
              <a:rPr lang="en" dirty="0"/>
              <a:t>nly 1 Keiser Protocol and 2 Field tests</a:t>
            </a:r>
            <a:endParaRPr dirty="0"/>
          </a:p>
        </p:txBody>
      </p:sp>
      <p:sp>
        <p:nvSpPr>
          <p:cNvPr id="255" name="Google Shape;255;p38"/>
          <p:cNvSpPr txBox="1">
            <a:spLocks noGrp="1"/>
          </p:cNvSpPr>
          <p:nvPr>
            <p:ph type="title" idx="21"/>
          </p:nvPr>
        </p:nvSpPr>
        <p:spPr>
          <a:xfrm>
            <a:off x="5037700" y="2996014"/>
            <a:ext cx="23994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05</a:t>
            </a:r>
            <a:endParaRPr/>
          </a:p>
        </p:txBody>
      </p:sp>
      <p:sp>
        <p:nvSpPr>
          <p:cNvPr id="2" name="Google Shape;484;p54">
            <a:extLst>
              <a:ext uri="{FF2B5EF4-FFF2-40B4-BE49-F238E27FC236}">
                <a16:creationId xmlns:a16="http://schemas.microsoft.com/office/drawing/2014/main" id="{A211DEDC-BEE7-AB86-7905-E476494349BF}"/>
              </a:ext>
            </a:extLst>
          </p:cNvPr>
          <p:cNvSpPr txBox="1"/>
          <p:nvPr/>
        </p:nvSpPr>
        <p:spPr>
          <a:xfrm>
            <a:off x="5481484" y="4843886"/>
            <a:ext cx="3229897" cy="2764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000" dirty="0">
                <a:solidFill>
                  <a:schemeClr val="tx1"/>
                </a:solidFill>
                <a:latin typeface="Unna" panose="020B0604020202020204" charset="0"/>
              </a:rPr>
              <a:t>Tests and protocols informed by Ruddock et al. (2024), Mann et al. (2021) and Stevens et al. (2021)</a:t>
            </a:r>
            <a:endParaRPr sz="600" dirty="0">
              <a:solidFill>
                <a:schemeClr val="tx1"/>
              </a:solidFill>
              <a:latin typeface="Unna" panose="020B0604020202020204" charset="0"/>
              <a:ea typeface="Raleway SemiBold"/>
              <a:cs typeface="Raleway SemiBold"/>
              <a:sym typeface="Raleway SemiBold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p37"/>
          <p:cNvSpPr txBox="1">
            <a:spLocks noGrp="1"/>
          </p:cNvSpPr>
          <p:nvPr>
            <p:ph type="title"/>
          </p:nvPr>
        </p:nvSpPr>
        <p:spPr>
          <a:xfrm>
            <a:off x="2833050" y="1391087"/>
            <a:ext cx="3477900" cy="97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300" dirty="0"/>
              <a:t>Results</a:t>
            </a:r>
            <a:endParaRPr sz="8300" dirty="0">
              <a:solidFill>
                <a:schemeClr val="dk2"/>
              </a:solidFill>
            </a:endParaRPr>
          </a:p>
        </p:txBody>
      </p:sp>
      <p:sp>
        <p:nvSpPr>
          <p:cNvPr id="230" name="Google Shape;230;p37"/>
          <p:cNvSpPr txBox="1">
            <a:spLocks noGrp="1"/>
          </p:cNvSpPr>
          <p:nvPr>
            <p:ph type="subTitle" idx="1"/>
          </p:nvPr>
        </p:nvSpPr>
        <p:spPr>
          <a:xfrm>
            <a:off x="3095550" y="2631988"/>
            <a:ext cx="2952900" cy="1008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600" dirty="0"/>
              <a:t>Descriptive Statistics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600" dirty="0"/>
              <a:t>Correlation Analysis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FontTx/>
              <a:buChar char="-"/>
            </a:pPr>
            <a:r>
              <a:rPr lang="en" sz="1600" dirty="0"/>
              <a:t>Regression Analysis</a:t>
            </a:r>
          </a:p>
        </p:txBody>
      </p:sp>
      <p:cxnSp>
        <p:nvCxnSpPr>
          <p:cNvPr id="231" name="Google Shape;231;p37"/>
          <p:cNvCxnSpPr>
            <a:cxnSpLocks/>
          </p:cNvCxnSpPr>
          <p:nvPr/>
        </p:nvCxnSpPr>
        <p:spPr>
          <a:xfrm>
            <a:off x="2969342" y="2403500"/>
            <a:ext cx="3293806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p61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Descriptive Statistics</a:t>
            </a:r>
            <a:endParaRPr dirty="0"/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DDE95802-C9BA-FA0D-ACB3-4CC9D23BEF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4286455"/>
              </p:ext>
            </p:extLst>
          </p:nvPr>
        </p:nvGraphicFramePr>
        <p:xfrm>
          <a:off x="758336" y="1275706"/>
          <a:ext cx="7627328" cy="2809144"/>
        </p:xfrm>
        <a:graphic>
          <a:graphicData uri="http://schemas.openxmlformats.org/drawingml/2006/table">
            <a:tbl>
              <a:tblPr firstRow="1" bandRow="1">
                <a:tableStyleId>{2E366006-3FA0-4750-9858-28CB35D9EFDF}</a:tableStyleId>
              </a:tblPr>
              <a:tblGrid>
                <a:gridCol w="1532792">
                  <a:extLst>
                    <a:ext uri="{9D8B030D-6E8A-4147-A177-3AD203B41FA5}">
                      <a16:colId xmlns:a16="http://schemas.microsoft.com/office/drawing/2014/main" val="741081276"/>
                    </a:ext>
                  </a:extLst>
                </a:gridCol>
                <a:gridCol w="1523634">
                  <a:extLst>
                    <a:ext uri="{9D8B030D-6E8A-4147-A177-3AD203B41FA5}">
                      <a16:colId xmlns:a16="http://schemas.microsoft.com/office/drawing/2014/main" val="3286408346"/>
                    </a:ext>
                  </a:extLst>
                </a:gridCol>
                <a:gridCol w="1523634">
                  <a:extLst>
                    <a:ext uri="{9D8B030D-6E8A-4147-A177-3AD203B41FA5}">
                      <a16:colId xmlns:a16="http://schemas.microsoft.com/office/drawing/2014/main" val="4005733801"/>
                    </a:ext>
                  </a:extLst>
                </a:gridCol>
                <a:gridCol w="1523634">
                  <a:extLst>
                    <a:ext uri="{9D8B030D-6E8A-4147-A177-3AD203B41FA5}">
                      <a16:colId xmlns:a16="http://schemas.microsoft.com/office/drawing/2014/main" val="810023557"/>
                    </a:ext>
                  </a:extLst>
                </a:gridCol>
                <a:gridCol w="1523634">
                  <a:extLst>
                    <a:ext uri="{9D8B030D-6E8A-4147-A177-3AD203B41FA5}">
                      <a16:colId xmlns:a16="http://schemas.microsoft.com/office/drawing/2014/main" val="1402600013"/>
                    </a:ext>
                  </a:extLst>
                </a:gridCol>
              </a:tblGrid>
              <a:tr h="56064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Test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Mean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SD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Skewness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9427365"/>
                  </a:ext>
                </a:extLst>
              </a:tr>
              <a:tr h="562125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Body Mass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0000"/>
                        <a:lumOff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19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70.71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12.05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.834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52365587"/>
                  </a:ext>
                </a:extLst>
              </a:tr>
              <a:tr h="562125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KLPT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0000"/>
                        <a:lumOff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Unna" panose="020B0604020202020204" charset="0"/>
                          <a:cs typeface="Arial"/>
                          <a:sym typeface="Arial"/>
                        </a:rPr>
                        <a:t>19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721.25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275.03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1.385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44572694"/>
                  </a:ext>
                </a:extLst>
              </a:tr>
              <a:tr h="562125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LBD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0000"/>
                        <a:lumOff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Unna" panose="020B0604020202020204" charset="0"/>
                          <a:cs typeface="Arial"/>
                          <a:sym typeface="Arial"/>
                        </a:rPr>
                        <a:t>19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133.24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48.00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2.029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01382433"/>
                  </a:ext>
                </a:extLst>
              </a:tr>
              <a:tr h="562125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SBJ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0000"/>
                        <a:lumOff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Unna" panose="020B0604020202020204" charset="0"/>
                          <a:cs typeface="Arial"/>
                          <a:sym typeface="Arial"/>
                        </a:rPr>
                        <a:t>19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190.00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38.16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.131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83421080"/>
                  </a:ext>
                </a:extLst>
              </a:tr>
            </a:tbl>
          </a:graphicData>
        </a:graphic>
      </p:graphicFrame>
      <p:sp>
        <p:nvSpPr>
          <p:cNvPr id="2" name="Google Shape;484;p54">
            <a:extLst>
              <a:ext uri="{FF2B5EF4-FFF2-40B4-BE49-F238E27FC236}">
                <a16:creationId xmlns:a16="http://schemas.microsoft.com/office/drawing/2014/main" id="{CF97D1A3-0CA1-BBDE-D1D9-B724029BE51A}"/>
              </a:ext>
            </a:extLst>
          </p:cNvPr>
          <p:cNvSpPr txBox="1"/>
          <p:nvPr/>
        </p:nvSpPr>
        <p:spPr>
          <a:xfrm>
            <a:off x="758336" y="4234319"/>
            <a:ext cx="7717500" cy="27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1100" dirty="0">
                <a:solidFill>
                  <a:schemeClr val="tx1"/>
                </a:solidFill>
                <a:latin typeface="Unna" panose="020B0604020202020204" charset="0"/>
              </a:rPr>
              <a:t>All variables showed acceptable skewness for parametric tests.</a:t>
            </a:r>
            <a:endParaRPr sz="1050" dirty="0">
              <a:solidFill>
                <a:schemeClr val="tx1"/>
              </a:solidFill>
              <a:latin typeface="Unna" panose="020B0604020202020204" charset="0"/>
              <a:ea typeface="Raleway SemiBold"/>
              <a:cs typeface="Raleway SemiBold"/>
              <a:sym typeface="Raleway SemiBold"/>
            </a:endParaRPr>
          </a:p>
        </p:txBody>
      </p:sp>
      <p:cxnSp>
        <p:nvCxnSpPr>
          <p:cNvPr id="3" name="Google Shape;231;p37">
            <a:extLst>
              <a:ext uri="{FF2B5EF4-FFF2-40B4-BE49-F238E27FC236}">
                <a16:creationId xmlns:a16="http://schemas.microsoft.com/office/drawing/2014/main" id="{2FF8470F-7D14-6EDF-AB5D-450376DEF55E}"/>
              </a:ext>
            </a:extLst>
          </p:cNvPr>
          <p:cNvCxnSpPr>
            <a:cxnSpLocks/>
          </p:cNvCxnSpPr>
          <p:nvPr/>
        </p:nvCxnSpPr>
        <p:spPr>
          <a:xfrm>
            <a:off x="2814484" y="1036989"/>
            <a:ext cx="3515032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4" name="Google Shape;394;p48"/>
          <p:cNvCxnSpPr>
            <a:cxnSpLocks/>
          </p:cNvCxnSpPr>
          <p:nvPr/>
        </p:nvCxnSpPr>
        <p:spPr>
          <a:xfrm>
            <a:off x="3529755" y="983357"/>
            <a:ext cx="2084439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98" name="Google Shape;398;p48"/>
          <p:cNvSpPr txBox="1">
            <a:spLocks noGrp="1"/>
          </p:cNvSpPr>
          <p:nvPr>
            <p:ph type="title"/>
          </p:nvPr>
        </p:nvSpPr>
        <p:spPr>
          <a:xfrm>
            <a:off x="713225" y="478894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Correlations</a:t>
            </a:r>
            <a:endParaRPr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CACE0FF-ACB6-5634-B757-A127E9D02E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058650"/>
            <a:ext cx="4363720" cy="281898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5DB2F74-9C55-8B82-4AC6-AE0A06CFDE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975" y="2171561"/>
            <a:ext cx="4363720" cy="281898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5222D8-49A7-FC06-8C3E-9E5E7BAF4454}"/>
              </a:ext>
            </a:extLst>
          </p:cNvPr>
          <p:cNvSpPr txBox="1"/>
          <p:nvPr/>
        </p:nvSpPr>
        <p:spPr>
          <a:xfrm>
            <a:off x="1090468" y="4949724"/>
            <a:ext cx="460641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chemeClr val="tx1"/>
                </a:solidFill>
                <a:effectLst/>
                <a:latin typeface="Unna" panose="020B0604020202020204" charset="0"/>
              </a:rPr>
              <a:t>(Field, 2018; Cohen, 1988)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82" name="Google Shape;482;p54"/>
          <p:cNvCxnSpPr/>
          <p:nvPr/>
        </p:nvCxnSpPr>
        <p:spPr>
          <a:xfrm>
            <a:off x="3167550" y="1058650"/>
            <a:ext cx="28089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483" name="Google Shape;483;p54">
            <a:hlinkClick r:id="rId3"/>
          </p:cNvPr>
          <p:cNvPicPr preferRelativeResize="0"/>
          <p:nvPr/>
        </p:nvPicPr>
        <p:blipFill>
          <a:blip r:embed="rId4">
            <a:alphaModFix/>
          </a:blip>
          <a:srcRect t="590" b="590"/>
          <a:stretch/>
        </p:blipFill>
        <p:spPr>
          <a:xfrm>
            <a:off x="1878357" y="1136282"/>
            <a:ext cx="5387236" cy="3183843"/>
          </a:xfrm>
          <a:prstGeom prst="rect">
            <a:avLst/>
          </a:prstGeom>
          <a:noFill/>
          <a:ln>
            <a:noFill/>
          </a:ln>
        </p:spPr>
      </p:pic>
      <p:sp>
        <p:nvSpPr>
          <p:cNvPr id="484" name="Google Shape;484;p54"/>
          <p:cNvSpPr txBox="1"/>
          <p:nvPr/>
        </p:nvSpPr>
        <p:spPr>
          <a:xfrm>
            <a:off x="713225" y="4397756"/>
            <a:ext cx="7717500" cy="27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1200" dirty="0">
                <a:solidFill>
                  <a:schemeClr val="tx1"/>
                </a:solidFill>
                <a:latin typeface="Unna" panose="020B0604020202020204" charset="0"/>
              </a:rPr>
              <a:t>LBD alone explained 86.6% of the variance in KPPO, outperforming SBJ as a standalone predictor.</a:t>
            </a:r>
            <a:endParaRPr sz="1200" dirty="0">
              <a:solidFill>
                <a:schemeClr val="tx1"/>
              </a:solidFill>
              <a:latin typeface="Unna" panose="020B0604020202020204" charset="0"/>
              <a:ea typeface="Raleway SemiBold"/>
              <a:cs typeface="Raleway SemiBold"/>
              <a:sym typeface="Raleway SemiBold"/>
            </a:endParaRPr>
          </a:p>
        </p:txBody>
      </p:sp>
      <p:sp>
        <p:nvSpPr>
          <p:cNvPr id="489" name="Google Shape;489;p54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Regressions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6" name="Google Shape;346;p47"/>
          <p:cNvGrpSpPr/>
          <p:nvPr/>
        </p:nvGrpSpPr>
        <p:grpSpPr>
          <a:xfrm>
            <a:off x="1030086" y="3257069"/>
            <a:ext cx="577015" cy="551850"/>
            <a:chOff x="1400538" y="3322300"/>
            <a:chExt cx="520593" cy="557792"/>
          </a:xfrm>
        </p:grpSpPr>
        <p:sp>
          <p:nvSpPr>
            <p:cNvPr id="347" name="Google Shape;347;p47"/>
            <p:cNvSpPr/>
            <p:nvPr/>
          </p:nvSpPr>
          <p:spPr>
            <a:xfrm>
              <a:off x="1526217" y="3322300"/>
              <a:ext cx="297209" cy="55397"/>
            </a:xfrm>
            <a:custGeom>
              <a:avLst/>
              <a:gdLst/>
              <a:ahLst/>
              <a:cxnLst/>
              <a:rect l="l" t="t" r="r" b="b"/>
              <a:pathLst>
                <a:path w="7182" h="1302" extrusionOk="0">
                  <a:moveTo>
                    <a:pt x="0" y="0"/>
                  </a:moveTo>
                  <a:lnTo>
                    <a:pt x="0" y="1302"/>
                  </a:lnTo>
                  <a:lnTo>
                    <a:pt x="7181" y="1302"/>
                  </a:lnTo>
                  <a:lnTo>
                    <a:pt x="7181" y="434"/>
                  </a:lnTo>
                  <a:cubicBezTo>
                    <a:pt x="7181" y="193"/>
                    <a:pt x="6988" y="0"/>
                    <a:pt x="677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47"/>
            <p:cNvSpPr/>
            <p:nvPr/>
          </p:nvSpPr>
          <p:spPr>
            <a:xfrm>
              <a:off x="1426484" y="3341786"/>
              <a:ext cx="66833" cy="74884"/>
            </a:xfrm>
            <a:custGeom>
              <a:avLst/>
              <a:gdLst/>
              <a:ahLst/>
              <a:cxnLst/>
              <a:rect l="l" t="t" r="r" b="b"/>
              <a:pathLst>
                <a:path w="1615" h="1760" extrusionOk="0">
                  <a:moveTo>
                    <a:pt x="1615" y="0"/>
                  </a:moveTo>
                  <a:lnTo>
                    <a:pt x="0" y="1759"/>
                  </a:lnTo>
                  <a:lnTo>
                    <a:pt x="1519" y="1759"/>
                  </a:lnTo>
                  <a:cubicBezTo>
                    <a:pt x="1567" y="1759"/>
                    <a:pt x="1615" y="1711"/>
                    <a:pt x="1615" y="1663"/>
                  </a:cubicBezTo>
                  <a:lnTo>
                    <a:pt x="161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47"/>
            <p:cNvSpPr/>
            <p:nvPr/>
          </p:nvSpPr>
          <p:spPr>
            <a:xfrm>
              <a:off x="1807412" y="3703672"/>
              <a:ext cx="21974" cy="36974"/>
            </a:xfrm>
            <a:custGeom>
              <a:avLst/>
              <a:gdLst/>
              <a:ahLst/>
              <a:cxnLst/>
              <a:rect l="l" t="t" r="r" b="b"/>
              <a:pathLst>
                <a:path w="531" h="869" extrusionOk="0">
                  <a:moveTo>
                    <a:pt x="531" y="1"/>
                  </a:moveTo>
                  <a:cubicBezTo>
                    <a:pt x="362" y="49"/>
                    <a:pt x="169" y="73"/>
                    <a:pt x="1" y="97"/>
                  </a:cubicBezTo>
                  <a:lnTo>
                    <a:pt x="1" y="844"/>
                  </a:lnTo>
                  <a:lnTo>
                    <a:pt x="386" y="844"/>
                  </a:lnTo>
                  <a:cubicBezTo>
                    <a:pt x="434" y="844"/>
                    <a:pt x="483" y="844"/>
                    <a:pt x="531" y="868"/>
                  </a:cubicBezTo>
                  <a:lnTo>
                    <a:pt x="531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47"/>
            <p:cNvSpPr/>
            <p:nvPr/>
          </p:nvSpPr>
          <p:spPr>
            <a:xfrm>
              <a:off x="1692741" y="3474015"/>
              <a:ext cx="228390" cy="202016"/>
            </a:xfrm>
            <a:custGeom>
              <a:avLst/>
              <a:gdLst/>
              <a:ahLst/>
              <a:cxnLst/>
              <a:rect l="l" t="t" r="r" b="b"/>
              <a:pathLst>
                <a:path w="5519" h="4748" extrusionOk="0">
                  <a:moveTo>
                    <a:pt x="3181" y="1459"/>
                  </a:moveTo>
                  <a:cubicBezTo>
                    <a:pt x="3284" y="1459"/>
                    <a:pt x="3386" y="1495"/>
                    <a:pt x="3471" y="1567"/>
                  </a:cubicBezTo>
                  <a:cubicBezTo>
                    <a:pt x="3615" y="1736"/>
                    <a:pt x="3615" y="1977"/>
                    <a:pt x="3471" y="2121"/>
                  </a:cubicBezTo>
                  <a:lnTo>
                    <a:pt x="2434" y="3157"/>
                  </a:lnTo>
                  <a:cubicBezTo>
                    <a:pt x="2359" y="3233"/>
                    <a:pt x="2257" y="3269"/>
                    <a:pt x="2156" y="3269"/>
                  </a:cubicBezTo>
                  <a:cubicBezTo>
                    <a:pt x="2064" y="3269"/>
                    <a:pt x="1973" y="3239"/>
                    <a:pt x="1904" y="3182"/>
                  </a:cubicBezTo>
                  <a:lnTo>
                    <a:pt x="1302" y="2676"/>
                  </a:lnTo>
                  <a:cubicBezTo>
                    <a:pt x="998" y="2391"/>
                    <a:pt x="1233" y="1971"/>
                    <a:pt x="1546" y="1971"/>
                  </a:cubicBezTo>
                  <a:cubicBezTo>
                    <a:pt x="1631" y="1971"/>
                    <a:pt x="1721" y="2002"/>
                    <a:pt x="1808" y="2073"/>
                  </a:cubicBezTo>
                  <a:lnTo>
                    <a:pt x="2121" y="2338"/>
                  </a:lnTo>
                  <a:lnTo>
                    <a:pt x="2892" y="1567"/>
                  </a:lnTo>
                  <a:cubicBezTo>
                    <a:pt x="2977" y="1495"/>
                    <a:pt x="3079" y="1459"/>
                    <a:pt x="3181" y="1459"/>
                  </a:cubicBezTo>
                  <a:close/>
                  <a:moveTo>
                    <a:pt x="2362" y="1"/>
                  </a:moveTo>
                  <a:cubicBezTo>
                    <a:pt x="1061" y="1"/>
                    <a:pt x="0" y="1061"/>
                    <a:pt x="0" y="2362"/>
                  </a:cubicBezTo>
                  <a:cubicBezTo>
                    <a:pt x="0" y="2603"/>
                    <a:pt x="25" y="2820"/>
                    <a:pt x="97" y="3037"/>
                  </a:cubicBezTo>
                  <a:cubicBezTo>
                    <a:pt x="97" y="3061"/>
                    <a:pt x="121" y="3085"/>
                    <a:pt x="121" y="3133"/>
                  </a:cubicBezTo>
                  <a:cubicBezTo>
                    <a:pt x="434" y="4073"/>
                    <a:pt x="1326" y="4748"/>
                    <a:pt x="2362" y="4748"/>
                  </a:cubicBezTo>
                  <a:cubicBezTo>
                    <a:pt x="5519" y="4603"/>
                    <a:pt x="5519" y="121"/>
                    <a:pt x="236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47"/>
            <p:cNvSpPr/>
            <p:nvPr/>
          </p:nvSpPr>
          <p:spPr>
            <a:xfrm>
              <a:off x="1773520" y="3773403"/>
              <a:ext cx="33934" cy="72841"/>
            </a:xfrm>
            <a:custGeom>
              <a:avLst/>
              <a:gdLst/>
              <a:ahLst/>
              <a:cxnLst/>
              <a:rect l="l" t="t" r="r" b="b"/>
              <a:pathLst>
                <a:path w="820" h="1712" extrusionOk="0">
                  <a:moveTo>
                    <a:pt x="97" y="0"/>
                  </a:moveTo>
                  <a:cubicBezTo>
                    <a:pt x="49" y="0"/>
                    <a:pt x="24" y="24"/>
                    <a:pt x="24" y="72"/>
                  </a:cubicBezTo>
                  <a:lnTo>
                    <a:pt x="24" y="1639"/>
                  </a:lnTo>
                  <a:cubicBezTo>
                    <a:pt x="0" y="1687"/>
                    <a:pt x="49" y="1711"/>
                    <a:pt x="97" y="1711"/>
                  </a:cubicBezTo>
                  <a:lnTo>
                    <a:pt x="747" y="1711"/>
                  </a:lnTo>
                  <a:cubicBezTo>
                    <a:pt x="771" y="1711"/>
                    <a:pt x="820" y="1687"/>
                    <a:pt x="820" y="1639"/>
                  </a:cubicBezTo>
                  <a:lnTo>
                    <a:pt x="820" y="72"/>
                  </a:lnTo>
                  <a:cubicBezTo>
                    <a:pt x="820" y="24"/>
                    <a:pt x="771" y="0"/>
                    <a:pt x="74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47"/>
            <p:cNvSpPr/>
            <p:nvPr/>
          </p:nvSpPr>
          <p:spPr>
            <a:xfrm>
              <a:off x="1400538" y="3411474"/>
              <a:ext cx="422888" cy="468618"/>
            </a:xfrm>
            <a:custGeom>
              <a:avLst/>
              <a:gdLst/>
              <a:ahLst/>
              <a:cxnLst/>
              <a:rect l="l" t="t" r="r" b="b"/>
              <a:pathLst>
                <a:path w="10219" h="11014" extrusionOk="0">
                  <a:moveTo>
                    <a:pt x="1808" y="2350"/>
                  </a:moveTo>
                  <a:cubicBezTo>
                    <a:pt x="2001" y="2350"/>
                    <a:pt x="2194" y="2483"/>
                    <a:pt x="2194" y="2748"/>
                  </a:cubicBezTo>
                  <a:cubicBezTo>
                    <a:pt x="2194" y="2965"/>
                    <a:pt x="2025" y="3133"/>
                    <a:pt x="1808" y="3133"/>
                  </a:cubicBezTo>
                  <a:cubicBezTo>
                    <a:pt x="1591" y="3133"/>
                    <a:pt x="1423" y="2965"/>
                    <a:pt x="1423" y="2748"/>
                  </a:cubicBezTo>
                  <a:cubicBezTo>
                    <a:pt x="1423" y="2483"/>
                    <a:pt x="1615" y="2350"/>
                    <a:pt x="1808" y="2350"/>
                  </a:cubicBezTo>
                  <a:close/>
                  <a:moveTo>
                    <a:pt x="1808" y="4278"/>
                  </a:moveTo>
                  <a:cubicBezTo>
                    <a:pt x="2001" y="4278"/>
                    <a:pt x="2194" y="4411"/>
                    <a:pt x="2194" y="4676"/>
                  </a:cubicBezTo>
                  <a:cubicBezTo>
                    <a:pt x="2194" y="4893"/>
                    <a:pt x="2025" y="5061"/>
                    <a:pt x="1808" y="5061"/>
                  </a:cubicBezTo>
                  <a:cubicBezTo>
                    <a:pt x="1591" y="5061"/>
                    <a:pt x="1423" y="4893"/>
                    <a:pt x="1423" y="4676"/>
                  </a:cubicBezTo>
                  <a:cubicBezTo>
                    <a:pt x="1423" y="4411"/>
                    <a:pt x="1615" y="4278"/>
                    <a:pt x="1808" y="4278"/>
                  </a:cubicBezTo>
                  <a:close/>
                  <a:moveTo>
                    <a:pt x="1808" y="6200"/>
                  </a:moveTo>
                  <a:cubicBezTo>
                    <a:pt x="2001" y="6200"/>
                    <a:pt x="2194" y="6326"/>
                    <a:pt x="2194" y="6579"/>
                  </a:cubicBezTo>
                  <a:cubicBezTo>
                    <a:pt x="2194" y="6796"/>
                    <a:pt x="2025" y="6989"/>
                    <a:pt x="1808" y="6989"/>
                  </a:cubicBezTo>
                  <a:cubicBezTo>
                    <a:pt x="1591" y="6989"/>
                    <a:pt x="1423" y="6796"/>
                    <a:pt x="1423" y="6579"/>
                  </a:cubicBezTo>
                  <a:cubicBezTo>
                    <a:pt x="1423" y="6326"/>
                    <a:pt x="1615" y="6200"/>
                    <a:pt x="1808" y="6200"/>
                  </a:cubicBezTo>
                  <a:close/>
                  <a:moveTo>
                    <a:pt x="5712" y="6194"/>
                  </a:moveTo>
                  <a:cubicBezTo>
                    <a:pt x="6218" y="6218"/>
                    <a:pt x="6218" y="6965"/>
                    <a:pt x="5712" y="6989"/>
                  </a:cubicBezTo>
                  <a:lnTo>
                    <a:pt x="3399" y="6989"/>
                  </a:lnTo>
                  <a:cubicBezTo>
                    <a:pt x="2868" y="6965"/>
                    <a:pt x="2868" y="6218"/>
                    <a:pt x="3399" y="6194"/>
                  </a:cubicBezTo>
                  <a:close/>
                  <a:moveTo>
                    <a:pt x="1808" y="8110"/>
                  </a:moveTo>
                  <a:cubicBezTo>
                    <a:pt x="2001" y="8110"/>
                    <a:pt x="2194" y="8242"/>
                    <a:pt x="2194" y="8507"/>
                  </a:cubicBezTo>
                  <a:cubicBezTo>
                    <a:pt x="2194" y="8724"/>
                    <a:pt x="2025" y="8893"/>
                    <a:pt x="1808" y="8893"/>
                  </a:cubicBezTo>
                  <a:cubicBezTo>
                    <a:pt x="1591" y="8893"/>
                    <a:pt x="1423" y="8724"/>
                    <a:pt x="1423" y="8507"/>
                  </a:cubicBezTo>
                  <a:cubicBezTo>
                    <a:pt x="1423" y="8242"/>
                    <a:pt x="1615" y="8110"/>
                    <a:pt x="1808" y="8110"/>
                  </a:cubicBezTo>
                  <a:close/>
                  <a:moveTo>
                    <a:pt x="4869" y="8098"/>
                  </a:moveTo>
                  <a:cubicBezTo>
                    <a:pt x="5399" y="8122"/>
                    <a:pt x="5399" y="8893"/>
                    <a:pt x="4869" y="8893"/>
                  </a:cubicBezTo>
                  <a:lnTo>
                    <a:pt x="3399" y="8893"/>
                  </a:lnTo>
                  <a:cubicBezTo>
                    <a:pt x="2868" y="8869"/>
                    <a:pt x="2868" y="8122"/>
                    <a:pt x="3399" y="8098"/>
                  </a:cubicBezTo>
                  <a:close/>
                  <a:moveTo>
                    <a:pt x="3037" y="1"/>
                  </a:moveTo>
                  <a:lnTo>
                    <a:pt x="3037" y="531"/>
                  </a:lnTo>
                  <a:cubicBezTo>
                    <a:pt x="3037" y="748"/>
                    <a:pt x="2868" y="916"/>
                    <a:pt x="2652" y="916"/>
                  </a:cubicBezTo>
                  <a:lnTo>
                    <a:pt x="1" y="916"/>
                  </a:lnTo>
                  <a:lnTo>
                    <a:pt x="1" y="10604"/>
                  </a:lnTo>
                  <a:cubicBezTo>
                    <a:pt x="1" y="10845"/>
                    <a:pt x="194" y="11013"/>
                    <a:pt x="411" y="11013"/>
                  </a:cubicBezTo>
                  <a:lnTo>
                    <a:pt x="8628" y="11013"/>
                  </a:lnTo>
                  <a:cubicBezTo>
                    <a:pt x="8411" y="11013"/>
                    <a:pt x="8242" y="10845"/>
                    <a:pt x="8242" y="10628"/>
                  </a:cubicBezTo>
                  <a:lnTo>
                    <a:pt x="8242" y="8098"/>
                  </a:lnTo>
                  <a:cubicBezTo>
                    <a:pt x="8242" y="7881"/>
                    <a:pt x="8411" y="7712"/>
                    <a:pt x="8628" y="7712"/>
                  </a:cubicBezTo>
                  <a:lnTo>
                    <a:pt x="9037" y="7712"/>
                  </a:lnTo>
                  <a:lnTo>
                    <a:pt x="9037" y="6965"/>
                  </a:lnTo>
                  <a:cubicBezTo>
                    <a:pt x="7905" y="6844"/>
                    <a:pt x="6941" y="6073"/>
                    <a:pt x="6507" y="5061"/>
                  </a:cubicBezTo>
                  <a:lnTo>
                    <a:pt x="3399" y="5061"/>
                  </a:lnTo>
                  <a:cubicBezTo>
                    <a:pt x="2868" y="5037"/>
                    <a:pt x="2868" y="4290"/>
                    <a:pt x="3399" y="4266"/>
                  </a:cubicBezTo>
                  <a:lnTo>
                    <a:pt x="6290" y="4266"/>
                  </a:lnTo>
                  <a:cubicBezTo>
                    <a:pt x="6242" y="3905"/>
                    <a:pt x="6266" y="3495"/>
                    <a:pt x="6339" y="3133"/>
                  </a:cubicBezTo>
                  <a:lnTo>
                    <a:pt x="3399" y="3133"/>
                  </a:lnTo>
                  <a:cubicBezTo>
                    <a:pt x="2868" y="3109"/>
                    <a:pt x="2868" y="2362"/>
                    <a:pt x="3399" y="2338"/>
                  </a:cubicBezTo>
                  <a:lnTo>
                    <a:pt x="6628" y="2338"/>
                  </a:lnTo>
                  <a:cubicBezTo>
                    <a:pt x="7140" y="1334"/>
                    <a:pt x="8279" y="668"/>
                    <a:pt x="9441" y="668"/>
                  </a:cubicBezTo>
                  <a:cubicBezTo>
                    <a:pt x="9701" y="668"/>
                    <a:pt x="9962" y="701"/>
                    <a:pt x="10218" y="772"/>
                  </a:cubicBezTo>
                  <a:lnTo>
                    <a:pt x="102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3" name="Google Shape;353;p47"/>
          <p:cNvGrpSpPr/>
          <p:nvPr/>
        </p:nvGrpSpPr>
        <p:grpSpPr>
          <a:xfrm>
            <a:off x="1030086" y="1740659"/>
            <a:ext cx="601597" cy="549940"/>
            <a:chOff x="1453051" y="1803980"/>
            <a:chExt cx="566773" cy="557794"/>
          </a:xfrm>
        </p:grpSpPr>
        <p:sp>
          <p:nvSpPr>
            <p:cNvPr id="354" name="Google Shape;354;p47"/>
            <p:cNvSpPr/>
            <p:nvPr/>
          </p:nvSpPr>
          <p:spPr>
            <a:xfrm>
              <a:off x="1808163" y="1848175"/>
              <a:ext cx="206532" cy="446942"/>
            </a:xfrm>
            <a:custGeom>
              <a:avLst/>
              <a:gdLst/>
              <a:ahLst/>
              <a:cxnLst/>
              <a:rect l="l" t="t" r="r" b="b"/>
              <a:pathLst>
                <a:path w="4821" h="10507" extrusionOk="0">
                  <a:moveTo>
                    <a:pt x="2399" y="0"/>
                  </a:moveTo>
                  <a:cubicBezTo>
                    <a:pt x="2332" y="0"/>
                    <a:pt x="2266" y="24"/>
                    <a:pt x="2218" y="73"/>
                  </a:cubicBezTo>
                  <a:lnTo>
                    <a:pt x="97" y="2000"/>
                  </a:lnTo>
                  <a:cubicBezTo>
                    <a:pt x="49" y="2073"/>
                    <a:pt x="1" y="2145"/>
                    <a:pt x="1" y="2217"/>
                  </a:cubicBezTo>
                  <a:lnTo>
                    <a:pt x="1" y="3615"/>
                  </a:lnTo>
                  <a:cubicBezTo>
                    <a:pt x="1" y="3760"/>
                    <a:pt x="121" y="3880"/>
                    <a:pt x="290" y="3880"/>
                  </a:cubicBezTo>
                  <a:lnTo>
                    <a:pt x="1013" y="3880"/>
                  </a:lnTo>
                  <a:lnTo>
                    <a:pt x="1013" y="10507"/>
                  </a:lnTo>
                  <a:lnTo>
                    <a:pt x="3784" y="10507"/>
                  </a:lnTo>
                  <a:lnTo>
                    <a:pt x="3784" y="3880"/>
                  </a:lnTo>
                  <a:lnTo>
                    <a:pt x="4531" y="3880"/>
                  </a:lnTo>
                  <a:cubicBezTo>
                    <a:pt x="4676" y="3880"/>
                    <a:pt x="4820" y="3760"/>
                    <a:pt x="4820" y="3615"/>
                  </a:cubicBezTo>
                  <a:lnTo>
                    <a:pt x="4820" y="2217"/>
                  </a:lnTo>
                  <a:cubicBezTo>
                    <a:pt x="4820" y="2145"/>
                    <a:pt x="4772" y="2073"/>
                    <a:pt x="4724" y="2000"/>
                  </a:cubicBezTo>
                  <a:lnTo>
                    <a:pt x="2579" y="73"/>
                  </a:lnTo>
                  <a:cubicBezTo>
                    <a:pt x="2531" y="24"/>
                    <a:pt x="2465" y="0"/>
                    <a:pt x="239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5" name="Google Shape;355;p47"/>
            <p:cNvSpPr/>
            <p:nvPr/>
          </p:nvSpPr>
          <p:spPr>
            <a:xfrm>
              <a:off x="1685336" y="2087014"/>
              <a:ext cx="118752" cy="208093"/>
            </a:xfrm>
            <a:custGeom>
              <a:avLst/>
              <a:gdLst/>
              <a:ahLst/>
              <a:cxnLst/>
              <a:rect l="l" t="t" r="r" b="b"/>
              <a:pathLst>
                <a:path w="2772" h="4892" extrusionOk="0">
                  <a:moveTo>
                    <a:pt x="289" y="0"/>
                  </a:moveTo>
                  <a:cubicBezTo>
                    <a:pt x="121" y="0"/>
                    <a:pt x="0" y="145"/>
                    <a:pt x="0" y="289"/>
                  </a:cubicBezTo>
                  <a:lnTo>
                    <a:pt x="0" y="4892"/>
                  </a:lnTo>
                  <a:lnTo>
                    <a:pt x="2772" y="4892"/>
                  </a:lnTo>
                  <a:lnTo>
                    <a:pt x="2772" y="289"/>
                  </a:lnTo>
                  <a:cubicBezTo>
                    <a:pt x="2772" y="145"/>
                    <a:pt x="2627" y="0"/>
                    <a:pt x="248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" name="Google Shape;356;p47"/>
            <p:cNvSpPr/>
            <p:nvPr/>
          </p:nvSpPr>
          <p:spPr>
            <a:xfrm>
              <a:off x="1453051" y="1803980"/>
              <a:ext cx="566773" cy="557794"/>
            </a:xfrm>
            <a:custGeom>
              <a:avLst/>
              <a:gdLst/>
              <a:ahLst/>
              <a:cxnLst/>
              <a:rect l="l" t="t" r="r" b="b"/>
              <a:pathLst>
                <a:path w="13230" h="13113" extrusionOk="0">
                  <a:moveTo>
                    <a:pt x="379" y="0"/>
                  </a:moveTo>
                  <a:cubicBezTo>
                    <a:pt x="195" y="0"/>
                    <a:pt x="12" y="127"/>
                    <a:pt x="0" y="389"/>
                  </a:cubicBezTo>
                  <a:lnTo>
                    <a:pt x="0" y="12727"/>
                  </a:lnTo>
                  <a:cubicBezTo>
                    <a:pt x="0" y="12944"/>
                    <a:pt x="169" y="13112"/>
                    <a:pt x="386" y="13112"/>
                  </a:cubicBezTo>
                  <a:lnTo>
                    <a:pt x="12700" y="13112"/>
                  </a:lnTo>
                  <a:cubicBezTo>
                    <a:pt x="13230" y="13088"/>
                    <a:pt x="13206" y="12365"/>
                    <a:pt x="12700" y="12341"/>
                  </a:cubicBezTo>
                  <a:lnTo>
                    <a:pt x="868" y="12341"/>
                  </a:lnTo>
                  <a:cubicBezTo>
                    <a:pt x="820" y="12341"/>
                    <a:pt x="771" y="12293"/>
                    <a:pt x="771" y="12221"/>
                  </a:cubicBezTo>
                  <a:lnTo>
                    <a:pt x="771" y="7401"/>
                  </a:lnTo>
                  <a:lnTo>
                    <a:pt x="1976" y="7401"/>
                  </a:lnTo>
                  <a:cubicBezTo>
                    <a:pt x="2507" y="7377"/>
                    <a:pt x="2507" y="6654"/>
                    <a:pt x="2000" y="6630"/>
                  </a:cubicBezTo>
                  <a:lnTo>
                    <a:pt x="771" y="6630"/>
                  </a:lnTo>
                  <a:lnTo>
                    <a:pt x="771" y="5955"/>
                  </a:lnTo>
                  <a:lnTo>
                    <a:pt x="1494" y="5955"/>
                  </a:lnTo>
                  <a:cubicBezTo>
                    <a:pt x="2025" y="5955"/>
                    <a:pt x="2025" y="5208"/>
                    <a:pt x="1519" y="5184"/>
                  </a:cubicBezTo>
                  <a:lnTo>
                    <a:pt x="771" y="5184"/>
                  </a:lnTo>
                  <a:lnTo>
                    <a:pt x="771" y="4533"/>
                  </a:lnTo>
                  <a:lnTo>
                    <a:pt x="1494" y="4533"/>
                  </a:lnTo>
                  <a:cubicBezTo>
                    <a:pt x="2025" y="4509"/>
                    <a:pt x="2025" y="3786"/>
                    <a:pt x="1519" y="3762"/>
                  </a:cubicBezTo>
                  <a:lnTo>
                    <a:pt x="771" y="3762"/>
                  </a:lnTo>
                  <a:lnTo>
                    <a:pt x="771" y="3088"/>
                  </a:lnTo>
                  <a:lnTo>
                    <a:pt x="1494" y="3088"/>
                  </a:lnTo>
                  <a:cubicBezTo>
                    <a:pt x="2025" y="3088"/>
                    <a:pt x="2025" y="2341"/>
                    <a:pt x="1519" y="2317"/>
                  </a:cubicBezTo>
                  <a:lnTo>
                    <a:pt x="771" y="2317"/>
                  </a:lnTo>
                  <a:lnTo>
                    <a:pt x="771" y="1666"/>
                  </a:lnTo>
                  <a:lnTo>
                    <a:pt x="1976" y="1666"/>
                  </a:lnTo>
                  <a:cubicBezTo>
                    <a:pt x="2507" y="1642"/>
                    <a:pt x="2507" y="919"/>
                    <a:pt x="2000" y="895"/>
                  </a:cubicBezTo>
                  <a:lnTo>
                    <a:pt x="771" y="895"/>
                  </a:lnTo>
                  <a:lnTo>
                    <a:pt x="771" y="389"/>
                  </a:lnTo>
                  <a:cubicBezTo>
                    <a:pt x="759" y="133"/>
                    <a:pt x="568" y="0"/>
                    <a:pt x="3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" name="Google Shape;357;p47"/>
            <p:cNvSpPr/>
            <p:nvPr/>
          </p:nvSpPr>
          <p:spPr>
            <a:xfrm>
              <a:off x="1523224" y="2153625"/>
              <a:ext cx="118795" cy="141480"/>
            </a:xfrm>
            <a:custGeom>
              <a:avLst/>
              <a:gdLst/>
              <a:ahLst/>
              <a:cxnLst/>
              <a:rect l="l" t="t" r="r" b="b"/>
              <a:pathLst>
                <a:path w="2773" h="3326" extrusionOk="0">
                  <a:moveTo>
                    <a:pt x="290" y="0"/>
                  </a:moveTo>
                  <a:cubicBezTo>
                    <a:pt x="146" y="25"/>
                    <a:pt x="1" y="145"/>
                    <a:pt x="1" y="290"/>
                  </a:cubicBezTo>
                  <a:lnTo>
                    <a:pt x="1" y="3326"/>
                  </a:lnTo>
                  <a:lnTo>
                    <a:pt x="2772" y="3326"/>
                  </a:lnTo>
                  <a:lnTo>
                    <a:pt x="2772" y="290"/>
                  </a:lnTo>
                  <a:cubicBezTo>
                    <a:pt x="2772" y="145"/>
                    <a:pt x="2652" y="0"/>
                    <a:pt x="248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8" name="Google Shape;358;p47"/>
          <p:cNvGrpSpPr/>
          <p:nvPr/>
        </p:nvGrpSpPr>
        <p:grpSpPr>
          <a:xfrm>
            <a:off x="4927608" y="1687255"/>
            <a:ext cx="557777" cy="557782"/>
            <a:chOff x="4930600" y="1803975"/>
            <a:chExt cx="557777" cy="557782"/>
          </a:xfrm>
        </p:grpSpPr>
        <p:sp>
          <p:nvSpPr>
            <p:cNvPr id="359" name="Google Shape;359;p47"/>
            <p:cNvSpPr/>
            <p:nvPr/>
          </p:nvSpPr>
          <p:spPr>
            <a:xfrm>
              <a:off x="4930600" y="1803975"/>
              <a:ext cx="337447" cy="338341"/>
            </a:xfrm>
            <a:custGeom>
              <a:avLst/>
              <a:gdLst/>
              <a:ahLst/>
              <a:cxnLst/>
              <a:rect l="l" t="t" r="r" b="b"/>
              <a:pathLst>
                <a:path w="7946" h="7953" extrusionOk="0">
                  <a:moveTo>
                    <a:pt x="3783" y="0"/>
                  </a:moveTo>
                  <a:cubicBezTo>
                    <a:pt x="3277" y="0"/>
                    <a:pt x="2964" y="579"/>
                    <a:pt x="3229" y="1012"/>
                  </a:cubicBezTo>
                  <a:cubicBezTo>
                    <a:pt x="3398" y="1302"/>
                    <a:pt x="3205" y="1663"/>
                    <a:pt x="2844" y="1663"/>
                  </a:cubicBezTo>
                  <a:lnTo>
                    <a:pt x="1759" y="1663"/>
                  </a:lnTo>
                  <a:cubicBezTo>
                    <a:pt x="1663" y="1663"/>
                    <a:pt x="1591" y="1759"/>
                    <a:pt x="1591" y="1856"/>
                  </a:cubicBezTo>
                  <a:lnTo>
                    <a:pt x="1591" y="2964"/>
                  </a:lnTo>
                  <a:cubicBezTo>
                    <a:pt x="1591" y="3085"/>
                    <a:pt x="1542" y="3205"/>
                    <a:pt x="1446" y="3278"/>
                  </a:cubicBezTo>
                  <a:cubicBezTo>
                    <a:pt x="1369" y="3370"/>
                    <a:pt x="1252" y="3413"/>
                    <a:pt x="1140" y="3413"/>
                  </a:cubicBezTo>
                  <a:cubicBezTo>
                    <a:pt x="1077" y="3413"/>
                    <a:pt x="1016" y="3400"/>
                    <a:pt x="964" y="3374"/>
                  </a:cubicBezTo>
                  <a:cubicBezTo>
                    <a:pt x="892" y="3326"/>
                    <a:pt x="843" y="3302"/>
                    <a:pt x="795" y="3302"/>
                  </a:cubicBezTo>
                  <a:cubicBezTo>
                    <a:pt x="753" y="3295"/>
                    <a:pt x="712" y="3291"/>
                    <a:pt x="671" y="3291"/>
                  </a:cubicBezTo>
                  <a:cubicBezTo>
                    <a:pt x="295" y="3291"/>
                    <a:pt x="0" y="3582"/>
                    <a:pt x="0" y="3952"/>
                  </a:cubicBezTo>
                  <a:cubicBezTo>
                    <a:pt x="0" y="4322"/>
                    <a:pt x="295" y="4613"/>
                    <a:pt x="671" y="4613"/>
                  </a:cubicBezTo>
                  <a:cubicBezTo>
                    <a:pt x="712" y="4613"/>
                    <a:pt x="753" y="4610"/>
                    <a:pt x="795" y="4603"/>
                  </a:cubicBezTo>
                  <a:cubicBezTo>
                    <a:pt x="843" y="4603"/>
                    <a:pt x="892" y="4579"/>
                    <a:pt x="964" y="4555"/>
                  </a:cubicBezTo>
                  <a:cubicBezTo>
                    <a:pt x="1022" y="4516"/>
                    <a:pt x="1091" y="4497"/>
                    <a:pt x="1161" y="4497"/>
                  </a:cubicBezTo>
                  <a:cubicBezTo>
                    <a:pt x="1267" y="4497"/>
                    <a:pt x="1374" y="4540"/>
                    <a:pt x="1446" y="4627"/>
                  </a:cubicBezTo>
                  <a:cubicBezTo>
                    <a:pt x="1542" y="4699"/>
                    <a:pt x="1591" y="4820"/>
                    <a:pt x="1591" y="4940"/>
                  </a:cubicBezTo>
                  <a:lnTo>
                    <a:pt x="1591" y="6073"/>
                  </a:lnTo>
                  <a:cubicBezTo>
                    <a:pt x="1591" y="6169"/>
                    <a:pt x="1663" y="6242"/>
                    <a:pt x="1759" y="6242"/>
                  </a:cubicBezTo>
                  <a:lnTo>
                    <a:pt x="2868" y="6242"/>
                  </a:lnTo>
                  <a:cubicBezTo>
                    <a:pt x="3205" y="6242"/>
                    <a:pt x="3422" y="6627"/>
                    <a:pt x="3229" y="6916"/>
                  </a:cubicBezTo>
                  <a:cubicBezTo>
                    <a:pt x="2964" y="7350"/>
                    <a:pt x="3253" y="7952"/>
                    <a:pt x="3783" y="7952"/>
                  </a:cubicBezTo>
                  <a:cubicBezTo>
                    <a:pt x="4289" y="7952"/>
                    <a:pt x="4603" y="7350"/>
                    <a:pt x="4314" y="6916"/>
                  </a:cubicBezTo>
                  <a:cubicBezTo>
                    <a:pt x="4126" y="6635"/>
                    <a:pt x="4326" y="6241"/>
                    <a:pt x="4669" y="6241"/>
                  </a:cubicBezTo>
                  <a:cubicBezTo>
                    <a:pt x="4679" y="6241"/>
                    <a:pt x="4689" y="6241"/>
                    <a:pt x="4699" y="6242"/>
                  </a:cubicBezTo>
                  <a:lnTo>
                    <a:pt x="5952" y="6242"/>
                  </a:lnTo>
                  <a:cubicBezTo>
                    <a:pt x="6049" y="6242"/>
                    <a:pt x="6121" y="6145"/>
                    <a:pt x="6121" y="6049"/>
                  </a:cubicBezTo>
                  <a:lnTo>
                    <a:pt x="6121" y="4772"/>
                  </a:lnTo>
                  <a:cubicBezTo>
                    <a:pt x="6121" y="4509"/>
                    <a:pt x="6333" y="4336"/>
                    <a:pt x="6560" y="4336"/>
                  </a:cubicBezTo>
                  <a:cubicBezTo>
                    <a:pt x="6666" y="4336"/>
                    <a:pt x="6776" y="4374"/>
                    <a:pt x="6868" y="4458"/>
                  </a:cubicBezTo>
                  <a:cubicBezTo>
                    <a:pt x="6990" y="4573"/>
                    <a:pt x="7135" y="4624"/>
                    <a:pt x="7279" y="4624"/>
                  </a:cubicBezTo>
                  <a:cubicBezTo>
                    <a:pt x="7617" y="4624"/>
                    <a:pt x="7945" y="4342"/>
                    <a:pt x="7928" y="3952"/>
                  </a:cubicBezTo>
                  <a:cubicBezTo>
                    <a:pt x="7945" y="3563"/>
                    <a:pt x="7617" y="3281"/>
                    <a:pt x="7279" y="3281"/>
                  </a:cubicBezTo>
                  <a:cubicBezTo>
                    <a:pt x="7135" y="3281"/>
                    <a:pt x="6990" y="3331"/>
                    <a:pt x="6868" y="3446"/>
                  </a:cubicBezTo>
                  <a:cubicBezTo>
                    <a:pt x="6779" y="3528"/>
                    <a:pt x="6674" y="3564"/>
                    <a:pt x="6571" y="3564"/>
                  </a:cubicBezTo>
                  <a:cubicBezTo>
                    <a:pt x="6340" y="3564"/>
                    <a:pt x="6121" y="3383"/>
                    <a:pt x="6121" y="3133"/>
                  </a:cubicBezTo>
                  <a:lnTo>
                    <a:pt x="6121" y="1856"/>
                  </a:lnTo>
                  <a:cubicBezTo>
                    <a:pt x="6121" y="1759"/>
                    <a:pt x="6049" y="1663"/>
                    <a:pt x="5952" y="1663"/>
                  </a:cubicBezTo>
                  <a:lnTo>
                    <a:pt x="4723" y="1663"/>
                  </a:lnTo>
                  <a:cubicBezTo>
                    <a:pt x="4713" y="1664"/>
                    <a:pt x="4703" y="1664"/>
                    <a:pt x="4693" y="1664"/>
                  </a:cubicBezTo>
                  <a:cubicBezTo>
                    <a:pt x="4373" y="1664"/>
                    <a:pt x="4174" y="1293"/>
                    <a:pt x="4338" y="1012"/>
                  </a:cubicBezTo>
                  <a:cubicBezTo>
                    <a:pt x="4603" y="579"/>
                    <a:pt x="4289" y="0"/>
                    <a:pt x="378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" name="Google Shape;360;p47"/>
            <p:cNvSpPr/>
            <p:nvPr/>
          </p:nvSpPr>
          <p:spPr>
            <a:xfrm>
              <a:off x="5227371" y="2106417"/>
              <a:ext cx="259986" cy="255340"/>
            </a:xfrm>
            <a:custGeom>
              <a:avLst/>
              <a:gdLst/>
              <a:ahLst/>
              <a:cxnLst/>
              <a:rect l="l" t="t" r="r" b="b"/>
              <a:pathLst>
                <a:path w="6122" h="6002" extrusionOk="0">
                  <a:moveTo>
                    <a:pt x="169" y="0"/>
                  </a:moveTo>
                  <a:cubicBezTo>
                    <a:pt x="73" y="0"/>
                    <a:pt x="0" y="72"/>
                    <a:pt x="0" y="169"/>
                  </a:cubicBezTo>
                  <a:lnTo>
                    <a:pt x="0" y="4386"/>
                  </a:lnTo>
                  <a:cubicBezTo>
                    <a:pt x="0" y="4482"/>
                    <a:pt x="73" y="4555"/>
                    <a:pt x="169" y="4555"/>
                  </a:cubicBezTo>
                  <a:lnTo>
                    <a:pt x="1398" y="4555"/>
                  </a:lnTo>
                  <a:cubicBezTo>
                    <a:pt x="1711" y="4555"/>
                    <a:pt x="1928" y="4868"/>
                    <a:pt x="1808" y="5157"/>
                  </a:cubicBezTo>
                  <a:cubicBezTo>
                    <a:pt x="1643" y="5533"/>
                    <a:pt x="1914" y="6001"/>
                    <a:pt x="2331" y="6001"/>
                  </a:cubicBezTo>
                  <a:cubicBezTo>
                    <a:pt x="2341" y="6001"/>
                    <a:pt x="2351" y="6001"/>
                    <a:pt x="2362" y="6000"/>
                  </a:cubicBezTo>
                  <a:cubicBezTo>
                    <a:pt x="2372" y="6001"/>
                    <a:pt x="2383" y="6001"/>
                    <a:pt x="2393" y="6001"/>
                  </a:cubicBezTo>
                  <a:cubicBezTo>
                    <a:pt x="2809" y="6001"/>
                    <a:pt x="3081" y="5533"/>
                    <a:pt x="2916" y="5157"/>
                  </a:cubicBezTo>
                  <a:cubicBezTo>
                    <a:pt x="2820" y="4868"/>
                    <a:pt x="3037" y="4555"/>
                    <a:pt x="3326" y="4555"/>
                  </a:cubicBezTo>
                  <a:lnTo>
                    <a:pt x="4386" y="4555"/>
                  </a:lnTo>
                  <a:cubicBezTo>
                    <a:pt x="4483" y="4555"/>
                    <a:pt x="4555" y="4482"/>
                    <a:pt x="4555" y="4386"/>
                  </a:cubicBezTo>
                  <a:lnTo>
                    <a:pt x="4555" y="3301"/>
                  </a:lnTo>
                  <a:cubicBezTo>
                    <a:pt x="4555" y="3181"/>
                    <a:pt x="4603" y="3060"/>
                    <a:pt x="4699" y="2964"/>
                  </a:cubicBezTo>
                  <a:cubicBezTo>
                    <a:pt x="4784" y="2894"/>
                    <a:pt x="4884" y="2856"/>
                    <a:pt x="4987" y="2856"/>
                  </a:cubicBezTo>
                  <a:cubicBezTo>
                    <a:pt x="5060" y="2856"/>
                    <a:pt x="5135" y="2876"/>
                    <a:pt x="5205" y="2916"/>
                  </a:cubicBezTo>
                  <a:cubicBezTo>
                    <a:pt x="5254" y="2940"/>
                    <a:pt x="5302" y="2964"/>
                    <a:pt x="5350" y="2988"/>
                  </a:cubicBezTo>
                  <a:cubicBezTo>
                    <a:pt x="5410" y="3006"/>
                    <a:pt x="5470" y="3014"/>
                    <a:pt x="5527" y="3014"/>
                  </a:cubicBezTo>
                  <a:cubicBezTo>
                    <a:pt x="5858" y="3014"/>
                    <a:pt x="6121" y="2735"/>
                    <a:pt x="6121" y="2386"/>
                  </a:cubicBezTo>
                  <a:cubicBezTo>
                    <a:pt x="6121" y="2057"/>
                    <a:pt x="5859" y="1781"/>
                    <a:pt x="5528" y="1781"/>
                  </a:cubicBezTo>
                  <a:cubicBezTo>
                    <a:pt x="5470" y="1781"/>
                    <a:pt x="5411" y="1790"/>
                    <a:pt x="5350" y="1807"/>
                  </a:cubicBezTo>
                  <a:cubicBezTo>
                    <a:pt x="5302" y="1807"/>
                    <a:pt x="5254" y="1831"/>
                    <a:pt x="5205" y="1856"/>
                  </a:cubicBezTo>
                  <a:cubicBezTo>
                    <a:pt x="5130" y="1899"/>
                    <a:pt x="5049" y="1923"/>
                    <a:pt x="4968" y="1923"/>
                  </a:cubicBezTo>
                  <a:cubicBezTo>
                    <a:pt x="4868" y="1923"/>
                    <a:pt x="4768" y="1887"/>
                    <a:pt x="4675" y="1807"/>
                  </a:cubicBezTo>
                  <a:cubicBezTo>
                    <a:pt x="4603" y="1735"/>
                    <a:pt x="4555" y="1615"/>
                    <a:pt x="4555" y="1470"/>
                  </a:cubicBezTo>
                  <a:lnTo>
                    <a:pt x="4555" y="169"/>
                  </a:lnTo>
                  <a:cubicBezTo>
                    <a:pt x="4555" y="72"/>
                    <a:pt x="4458" y="0"/>
                    <a:pt x="4362" y="0"/>
                  </a:cubicBezTo>
                  <a:lnTo>
                    <a:pt x="3856" y="0"/>
                  </a:lnTo>
                  <a:cubicBezTo>
                    <a:pt x="3904" y="868"/>
                    <a:pt x="3205" y="1591"/>
                    <a:pt x="2338" y="1591"/>
                  </a:cubicBezTo>
                  <a:cubicBezTo>
                    <a:pt x="1470" y="1591"/>
                    <a:pt x="772" y="868"/>
                    <a:pt x="82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47"/>
            <p:cNvSpPr/>
            <p:nvPr/>
          </p:nvSpPr>
          <p:spPr>
            <a:xfrm>
              <a:off x="5227371" y="1803975"/>
              <a:ext cx="261005" cy="333235"/>
            </a:xfrm>
            <a:custGeom>
              <a:avLst/>
              <a:gdLst/>
              <a:ahLst/>
              <a:cxnLst/>
              <a:rect l="l" t="t" r="r" b="b"/>
              <a:pathLst>
                <a:path w="6146" h="7833" extrusionOk="0">
                  <a:moveTo>
                    <a:pt x="2386" y="0"/>
                  </a:moveTo>
                  <a:cubicBezTo>
                    <a:pt x="1904" y="0"/>
                    <a:pt x="1567" y="579"/>
                    <a:pt x="1832" y="1012"/>
                  </a:cubicBezTo>
                  <a:cubicBezTo>
                    <a:pt x="1995" y="1293"/>
                    <a:pt x="1796" y="1664"/>
                    <a:pt x="1476" y="1664"/>
                  </a:cubicBezTo>
                  <a:cubicBezTo>
                    <a:pt x="1466" y="1664"/>
                    <a:pt x="1456" y="1664"/>
                    <a:pt x="1446" y="1663"/>
                  </a:cubicBezTo>
                  <a:lnTo>
                    <a:pt x="193" y="1663"/>
                  </a:lnTo>
                  <a:cubicBezTo>
                    <a:pt x="97" y="1663"/>
                    <a:pt x="0" y="1759"/>
                    <a:pt x="0" y="1856"/>
                  </a:cubicBezTo>
                  <a:lnTo>
                    <a:pt x="0" y="2434"/>
                  </a:lnTo>
                  <a:cubicBezTo>
                    <a:pt x="90" y="2418"/>
                    <a:pt x="180" y="2410"/>
                    <a:pt x="268" y="2410"/>
                  </a:cubicBezTo>
                  <a:cubicBezTo>
                    <a:pt x="1102" y="2410"/>
                    <a:pt x="1829" y="3102"/>
                    <a:pt x="1808" y="3952"/>
                  </a:cubicBezTo>
                  <a:cubicBezTo>
                    <a:pt x="1829" y="4791"/>
                    <a:pt x="1121" y="5477"/>
                    <a:pt x="300" y="5477"/>
                  </a:cubicBezTo>
                  <a:cubicBezTo>
                    <a:pt x="201" y="5477"/>
                    <a:pt x="101" y="5467"/>
                    <a:pt x="0" y="5446"/>
                  </a:cubicBezTo>
                  <a:lnTo>
                    <a:pt x="0" y="6049"/>
                  </a:lnTo>
                  <a:cubicBezTo>
                    <a:pt x="0" y="6145"/>
                    <a:pt x="97" y="6242"/>
                    <a:pt x="193" y="6242"/>
                  </a:cubicBezTo>
                  <a:lnTo>
                    <a:pt x="1350" y="6242"/>
                  </a:lnTo>
                  <a:cubicBezTo>
                    <a:pt x="1361" y="6241"/>
                    <a:pt x="1371" y="6240"/>
                    <a:pt x="1382" y="6240"/>
                  </a:cubicBezTo>
                  <a:cubicBezTo>
                    <a:pt x="1701" y="6240"/>
                    <a:pt x="1899" y="6588"/>
                    <a:pt x="1760" y="6868"/>
                  </a:cubicBezTo>
                  <a:cubicBezTo>
                    <a:pt x="1547" y="7293"/>
                    <a:pt x="1843" y="7833"/>
                    <a:pt x="2308" y="7833"/>
                  </a:cubicBezTo>
                  <a:cubicBezTo>
                    <a:pt x="2318" y="7833"/>
                    <a:pt x="2328" y="7832"/>
                    <a:pt x="2338" y="7832"/>
                  </a:cubicBezTo>
                  <a:cubicBezTo>
                    <a:pt x="2820" y="7832"/>
                    <a:pt x="3133" y="7302"/>
                    <a:pt x="2916" y="6868"/>
                  </a:cubicBezTo>
                  <a:cubicBezTo>
                    <a:pt x="2776" y="6588"/>
                    <a:pt x="2975" y="6240"/>
                    <a:pt x="3272" y="6240"/>
                  </a:cubicBezTo>
                  <a:cubicBezTo>
                    <a:pt x="3282" y="6240"/>
                    <a:pt x="3292" y="6241"/>
                    <a:pt x="3302" y="6242"/>
                  </a:cubicBezTo>
                  <a:lnTo>
                    <a:pt x="4386" y="6242"/>
                  </a:lnTo>
                  <a:cubicBezTo>
                    <a:pt x="4483" y="6242"/>
                    <a:pt x="4555" y="6145"/>
                    <a:pt x="4555" y="6049"/>
                  </a:cubicBezTo>
                  <a:lnTo>
                    <a:pt x="4555" y="4940"/>
                  </a:lnTo>
                  <a:cubicBezTo>
                    <a:pt x="4555" y="4820"/>
                    <a:pt x="4603" y="4699"/>
                    <a:pt x="4675" y="4627"/>
                  </a:cubicBezTo>
                  <a:cubicBezTo>
                    <a:pt x="4768" y="4534"/>
                    <a:pt x="4881" y="4491"/>
                    <a:pt x="4994" y="4491"/>
                  </a:cubicBezTo>
                  <a:cubicBezTo>
                    <a:pt x="5057" y="4491"/>
                    <a:pt x="5121" y="4505"/>
                    <a:pt x="5181" y="4531"/>
                  </a:cubicBezTo>
                  <a:cubicBezTo>
                    <a:pt x="5230" y="4579"/>
                    <a:pt x="5302" y="4603"/>
                    <a:pt x="5350" y="4603"/>
                  </a:cubicBezTo>
                  <a:cubicBezTo>
                    <a:pt x="5390" y="4610"/>
                    <a:pt x="5430" y="4613"/>
                    <a:pt x="5469" y="4613"/>
                  </a:cubicBezTo>
                  <a:cubicBezTo>
                    <a:pt x="5831" y="4613"/>
                    <a:pt x="6145" y="4322"/>
                    <a:pt x="6145" y="3952"/>
                  </a:cubicBezTo>
                  <a:cubicBezTo>
                    <a:pt x="6145" y="3590"/>
                    <a:pt x="5845" y="3285"/>
                    <a:pt x="5492" y="3285"/>
                  </a:cubicBezTo>
                  <a:cubicBezTo>
                    <a:pt x="5445" y="3285"/>
                    <a:pt x="5398" y="3290"/>
                    <a:pt x="5350" y="3302"/>
                  </a:cubicBezTo>
                  <a:cubicBezTo>
                    <a:pt x="5302" y="3302"/>
                    <a:pt x="5230" y="3326"/>
                    <a:pt x="5181" y="3350"/>
                  </a:cubicBezTo>
                  <a:cubicBezTo>
                    <a:pt x="5119" y="3385"/>
                    <a:pt x="5054" y="3401"/>
                    <a:pt x="4989" y="3401"/>
                  </a:cubicBezTo>
                  <a:cubicBezTo>
                    <a:pt x="4878" y="3401"/>
                    <a:pt x="4767" y="3354"/>
                    <a:pt x="4675" y="3278"/>
                  </a:cubicBezTo>
                  <a:cubicBezTo>
                    <a:pt x="4603" y="3181"/>
                    <a:pt x="4555" y="3061"/>
                    <a:pt x="4555" y="2964"/>
                  </a:cubicBezTo>
                  <a:lnTo>
                    <a:pt x="4555" y="1832"/>
                  </a:lnTo>
                  <a:cubicBezTo>
                    <a:pt x="4555" y="1735"/>
                    <a:pt x="4483" y="1663"/>
                    <a:pt x="4386" y="1663"/>
                  </a:cubicBezTo>
                  <a:lnTo>
                    <a:pt x="3350" y="1663"/>
                  </a:lnTo>
                  <a:cubicBezTo>
                    <a:pt x="3013" y="1663"/>
                    <a:pt x="2796" y="1302"/>
                    <a:pt x="2964" y="1012"/>
                  </a:cubicBezTo>
                  <a:cubicBezTo>
                    <a:pt x="3205" y="579"/>
                    <a:pt x="2892" y="0"/>
                    <a:pt x="23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2" name="Google Shape;362;p47"/>
          <p:cNvGrpSpPr/>
          <p:nvPr/>
        </p:nvGrpSpPr>
        <p:grpSpPr>
          <a:xfrm>
            <a:off x="4918296" y="3205593"/>
            <a:ext cx="576379" cy="557784"/>
            <a:chOff x="4921288" y="3322313"/>
            <a:chExt cx="576379" cy="557784"/>
          </a:xfrm>
        </p:grpSpPr>
        <p:sp>
          <p:nvSpPr>
            <p:cNvPr id="363" name="Google Shape;363;p47"/>
            <p:cNvSpPr/>
            <p:nvPr/>
          </p:nvSpPr>
          <p:spPr>
            <a:xfrm>
              <a:off x="5143883" y="3848811"/>
              <a:ext cx="205387" cy="31286"/>
            </a:xfrm>
            <a:custGeom>
              <a:avLst/>
              <a:gdLst/>
              <a:ahLst/>
              <a:cxnLst/>
              <a:rect l="l" t="t" r="r" b="b"/>
              <a:pathLst>
                <a:path w="4869" h="736" extrusionOk="0">
                  <a:moveTo>
                    <a:pt x="145" y="1"/>
                  </a:moveTo>
                  <a:lnTo>
                    <a:pt x="25" y="362"/>
                  </a:lnTo>
                  <a:cubicBezTo>
                    <a:pt x="1" y="410"/>
                    <a:pt x="25" y="483"/>
                    <a:pt x="97" y="507"/>
                  </a:cubicBezTo>
                  <a:cubicBezTo>
                    <a:pt x="651" y="660"/>
                    <a:pt x="1231" y="735"/>
                    <a:pt x="1813" y="735"/>
                  </a:cubicBezTo>
                  <a:cubicBezTo>
                    <a:pt x="2879" y="735"/>
                    <a:pt x="3949" y="484"/>
                    <a:pt x="486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47"/>
            <p:cNvSpPr/>
            <p:nvPr/>
          </p:nvSpPr>
          <p:spPr>
            <a:xfrm>
              <a:off x="4921288" y="3533065"/>
              <a:ext cx="275494" cy="321314"/>
            </a:xfrm>
            <a:custGeom>
              <a:avLst/>
              <a:gdLst/>
              <a:ahLst/>
              <a:cxnLst/>
              <a:rect l="l" t="t" r="r" b="b"/>
              <a:pathLst>
                <a:path w="6531" h="7559" extrusionOk="0">
                  <a:moveTo>
                    <a:pt x="830" y="0"/>
                  </a:moveTo>
                  <a:cubicBezTo>
                    <a:pt x="772" y="0"/>
                    <a:pt x="719" y="44"/>
                    <a:pt x="699" y="103"/>
                  </a:cubicBezTo>
                  <a:cubicBezTo>
                    <a:pt x="1" y="3091"/>
                    <a:pt x="1543" y="6248"/>
                    <a:pt x="4314" y="7549"/>
                  </a:cubicBezTo>
                  <a:cubicBezTo>
                    <a:pt x="4332" y="7555"/>
                    <a:pt x="4350" y="7558"/>
                    <a:pt x="4367" y="7558"/>
                  </a:cubicBezTo>
                  <a:cubicBezTo>
                    <a:pt x="4419" y="7558"/>
                    <a:pt x="4465" y="7531"/>
                    <a:pt x="4483" y="7477"/>
                  </a:cubicBezTo>
                  <a:lnTo>
                    <a:pt x="6507" y="1983"/>
                  </a:lnTo>
                  <a:cubicBezTo>
                    <a:pt x="6531" y="1934"/>
                    <a:pt x="6483" y="1862"/>
                    <a:pt x="6410" y="1838"/>
                  </a:cubicBezTo>
                  <a:lnTo>
                    <a:pt x="868" y="7"/>
                  </a:lnTo>
                  <a:cubicBezTo>
                    <a:pt x="855" y="2"/>
                    <a:pt x="842" y="0"/>
                    <a:pt x="8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47"/>
            <p:cNvSpPr/>
            <p:nvPr/>
          </p:nvSpPr>
          <p:spPr>
            <a:xfrm>
              <a:off x="5163202" y="3769960"/>
              <a:ext cx="277561" cy="42040"/>
            </a:xfrm>
            <a:custGeom>
              <a:avLst/>
              <a:gdLst/>
              <a:ahLst/>
              <a:cxnLst/>
              <a:rect l="l" t="t" r="r" b="b"/>
              <a:pathLst>
                <a:path w="6580" h="989" extrusionOk="0">
                  <a:moveTo>
                    <a:pt x="362" y="0"/>
                  </a:moveTo>
                  <a:lnTo>
                    <a:pt x="1" y="988"/>
                  </a:lnTo>
                  <a:lnTo>
                    <a:pt x="5688" y="988"/>
                  </a:lnTo>
                  <a:cubicBezTo>
                    <a:pt x="6001" y="699"/>
                    <a:pt x="6314" y="362"/>
                    <a:pt x="65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47"/>
            <p:cNvSpPr/>
            <p:nvPr/>
          </p:nvSpPr>
          <p:spPr>
            <a:xfrm>
              <a:off x="4964988" y="3322313"/>
              <a:ext cx="237909" cy="251219"/>
            </a:xfrm>
            <a:custGeom>
              <a:avLst/>
              <a:gdLst/>
              <a:ahLst/>
              <a:cxnLst/>
              <a:rect l="l" t="t" r="r" b="b"/>
              <a:pathLst>
                <a:path w="5640" h="5910" extrusionOk="0">
                  <a:moveTo>
                    <a:pt x="5495" y="1"/>
                  </a:moveTo>
                  <a:cubicBezTo>
                    <a:pt x="3953" y="145"/>
                    <a:pt x="2531" y="796"/>
                    <a:pt x="1422" y="1904"/>
                  </a:cubicBezTo>
                  <a:cubicBezTo>
                    <a:pt x="820" y="2507"/>
                    <a:pt x="362" y="3206"/>
                    <a:pt x="25" y="3977"/>
                  </a:cubicBezTo>
                  <a:cubicBezTo>
                    <a:pt x="1" y="4049"/>
                    <a:pt x="25" y="4121"/>
                    <a:pt x="97" y="4145"/>
                  </a:cubicBezTo>
                  <a:lnTo>
                    <a:pt x="5471" y="5904"/>
                  </a:lnTo>
                  <a:cubicBezTo>
                    <a:pt x="5481" y="5908"/>
                    <a:pt x="5491" y="5909"/>
                    <a:pt x="5501" y="5909"/>
                  </a:cubicBezTo>
                  <a:cubicBezTo>
                    <a:pt x="5567" y="5909"/>
                    <a:pt x="5640" y="5847"/>
                    <a:pt x="5640" y="5784"/>
                  </a:cubicBezTo>
                  <a:lnTo>
                    <a:pt x="5640" y="145"/>
                  </a:lnTo>
                  <a:cubicBezTo>
                    <a:pt x="5640" y="73"/>
                    <a:pt x="5567" y="1"/>
                    <a:pt x="549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47"/>
            <p:cNvSpPr/>
            <p:nvPr/>
          </p:nvSpPr>
          <p:spPr>
            <a:xfrm>
              <a:off x="5192688" y="3696209"/>
              <a:ext cx="288739" cy="36897"/>
            </a:xfrm>
            <a:custGeom>
              <a:avLst/>
              <a:gdLst/>
              <a:ahLst/>
              <a:cxnLst/>
              <a:rect l="l" t="t" r="r" b="b"/>
              <a:pathLst>
                <a:path w="6845" h="868" extrusionOk="0">
                  <a:moveTo>
                    <a:pt x="314" y="0"/>
                  </a:moveTo>
                  <a:lnTo>
                    <a:pt x="1" y="868"/>
                  </a:lnTo>
                  <a:lnTo>
                    <a:pt x="6459" y="868"/>
                  </a:lnTo>
                  <a:cubicBezTo>
                    <a:pt x="6603" y="579"/>
                    <a:pt x="6748" y="289"/>
                    <a:pt x="684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8" name="Google Shape;368;p47"/>
            <p:cNvSpPr/>
            <p:nvPr/>
          </p:nvSpPr>
          <p:spPr>
            <a:xfrm>
              <a:off x="5219136" y="3619356"/>
              <a:ext cx="278531" cy="38979"/>
            </a:xfrm>
            <a:custGeom>
              <a:avLst/>
              <a:gdLst/>
              <a:ahLst/>
              <a:cxnLst/>
              <a:rect l="l" t="t" r="r" b="b"/>
              <a:pathLst>
                <a:path w="6603" h="917" extrusionOk="0">
                  <a:moveTo>
                    <a:pt x="410" y="1"/>
                  </a:moveTo>
                  <a:cubicBezTo>
                    <a:pt x="362" y="1"/>
                    <a:pt x="337" y="25"/>
                    <a:pt x="337" y="49"/>
                  </a:cubicBezTo>
                  <a:lnTo>
                    <a:pt x="0" y="917"/>
                  </a:lnTo>
                  <a:lnTo>
                    <a:pt x="6458" y="917"/>
                  </a:lnTo>
                  <a:cubicBezTo>
                    <a:pt x="6531" y="676"/>
                    <a:pt x="6555" y="411"/>
                    <a:pt x="6579" y="145"/>
                  </a:cubicBezTo>
                  <a:cubicBezTo>
                    <a:pt x="6603" y="73"/>
                    <a:pt x="6531" y="1"/>
                    <a:pt x="64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47"/>
            <p:cNvSpPr/>
            <p:nvPr/>
          </p:nvSpPr>
          <p:spPr>
            <a:xfrm>
              <a:off x="5270978" y="3461100"/>
              <a:ext cx="32565" cy="93772"/>
            </a:xfrm>
            <a:custGeom>
              <a:avLst/>
              <a:gdLst/>
              <a:ahLst/>
              <a:cxnLst/>
              <a:rect l="l" t="t" r="r" b="b"/>
              <a:pathLst>
                <a:path w="772" h="2206" extrusionOk="0">
                  <a:moveTo>
                    <a:pt x="386" y="1"/>
                  </a:moveTo>
                  <a:cubicBezTo>
                    <a:pt x="199" y="1"/>
                    <a:pt x="12" y="133"/>
                    <a:pt x="0" y="398"/>
                  </a:cubicBezTo>
                  <a:lnTo>
                    <a:pt x="0" y="1820"/>
                  </a:lnTo>
                  <a:cubicBezTo>
                    <a:pt x="0" y="2037"/>
                    <a:pt x="169" y="2206"/>
                    <a:pt x="386" y="2206"/>
                  </a:cubicBezTo>
                  <a:cubicBezTo>
                    <a:pt x="603" y="2206"/>
                    <a:pt x="771" y="2037"/>
                    <a:pt x="771" y="1820"/>
                  </a:cubicBezTo>
                  <a:lnTo>
                    <a:pt x="771" y="398"/>
                  </a:lnTo>
                  <a:cubicBezTo>
                    <a:pt x="759" y="133"/>
                    <a:pt x="572" y="1"/>
                    <a:pt x="3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47"/>
            <p:cNvSpPr/>
            <p:nvPr/>
          </p:nvSpPr>
          <p:spPr>
            <a:xfrm>
              <a:off x="5337035" y="3423991"/>
              <a:ext cx="32565" cy="130881"/>
            </a:xfrm>
            <a:custGeom>
              <a:avLst/>
              <a:gdLst/>
              <a:ahLst/>
              <a:cxnLst/>
              <a:rect l="l" t="t" r="r" b="b"/>
              <a:pathLst>
                <a:path w="772" h="3079" extrusionOk="0">
                  <a:moveTo>
                    <a:pt x="386" y="0"/>
                  </a:moveTo>
                  <a:cubicBezTo>
                    <a:pt x="199" y="0"/>
                    <a:pt x="12" y="127"/>
                    <a:pt x="0" y="380"/>
                  </a:cubicBezTo>
                  <a:lnTo>
                    <a:pt x="0" y="2693"/>
                  </a:lnTo>
                  <a:cubicBezTo>
                    <a:pt x="0" y="2910"/>
                    <a:pt x="169" y="3079"/>
                    <a:pt x="386" y="3079"/>
                  </a:cubicBezTo>
                  <a:cubicBezTo>
                    <a:pt x="603" y="3079"/>
                    <a:pt x="772" y="2910"/>
                    <a:pt x="772" y="2693"/>
                  </a:cubicBezTo>
                  <a:lnTo>
                    <a:pt x="772" y="380"/>
                  </a:lnTo>
                  <a:cubicBezTo>
                    <a:pt x="760" y="127"/>
                    <a:pt x="573" y="0"/>
                    <a:pt x="3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47"/>
            <p:cNvSpPr/>
            <p:nvPr/>
          </p:nvSpPr>
          <p:spPr>
            <a:xfrm>
              <a:off x="5402080" y="3373789"/>
              <a:ext cx="32565" cy="181082"/>
            </a:xfrm>
            <a:custGeom>
              <a:avLst/>
              <a:gdLst/>
              <a:ahLst/>
              <a:cxnLst/>
              <a:rect l="l" t="t" r="r" b="b"/>
              <a:pathLst>
                <a:path w="772" h="4260" extrusionOk="0">
                  <a:moveTo>
                    <a:pt x="386" y="0"/>
                  </a:moveTo>
                  <a:cubicBezTo>
                    <a:pt x="199" y="0"/>
                    <a:pt x="13" y="127"/>
                    <a:pt x="1" y="380"/>
                  </a:cubicBezTo>
                  <a:lnTo>
                    <a:pt x="1" y="3874"/>
                  </a:lnTo>
                  <a:cubicBezTo>
                    <a:pt x="1" y="4091"/>
                    <a:pt x="169" y="4260"/>
                    <a:pt x="386" y="4260"/>
                  </a:cubicBezTo>
                  <a:cubicBezTo>
                    <a:pt x="603" y="4260"/>
                    <a:pt x="772" y="4091"/>
                    <a:pt x="772" y="3874"/>
                  </a:cubicBezTo>
                  <a:lnTo>
                    <a:pt x="772" y="380"/>
                  </a:lnTo>
                  <a:cubicBezTo>
                    <a:pt x="760" y="127"/>
                    <a:pt x="573" y="0"/>
                    <a:pt x="3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cxnSp>
        <p:nvCxnSpPr>
          <p:cNvPr id="372" name="Google Shape;372;p47"/>
          <p:cNvCxnSpPr/>
          <p:nvPr/>
        </p:nvCxnSpPr>
        <p:spPr>
          <a:xfrm>
            <a:off x="2893650" y="1053734"/>
            <a:ext cx="33567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73" name="Google Shape;373;p47"/>
          <p:cNvSpPr txBox="1">
            <a:spLocks noGrp="1"/>
          </p:cNvSpPr>
          <p:nvPr>
            <p:ph type="title"/>
          </p:nvPr>
        </p:nvSpPr>
        <p:spPr>
          <a:xfrm>
            <a:off x="656713" y="543370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So what was found</a:t>
            </a:r>
            <a:endParaRPr dirty="0"/>
          </a:p>
        </p:txBody>
      </p:sp>
      <p:sp>
        <p:nvSpPr>
          <p:cNvPr id="374" name="Google Shape;374;p47"/>
          <p:cNvSpPr txBox="1">
            <a:spLocks noGrp="1"/>
          </p:cNvSpPr>
          <p:nvPr>
            <p:ph type="subTitle" idx="1"/>
          </p:nvPr>
        </p:nvSpPr>
        <p:spPr>
          <a:xfrm>
            <a:off x="1596273" y="1220556"/>
            <a:ext cx="3506789" cy="55779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LBD: Strongest Predictor</a:t>
            </a:r>
          </a:p>
        </p:txBody>
      </p:sp>
      <p:sp>
        <p:nvSpPr>
          <p:cNvPr id="375" name="Google Shape;375;p47"/>
          <p:cNvSpPr txBox="1">
            <a:spLocks noGrp="1"/>
          </p:cNvSpPr>
          <p:nvPr>
            <p:ph type="subTitle" idx="2"/>
          </p:nvPr>
        </p:nvSpPr>
        <p:spPr>
          <a:xfrm>
            <a:off x="1596274" y="1698685"/>
            <a:ext cx="3214486" cy="107363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LBD showed a very strong correlation with KLPT PP </a:t>
            </a:r>
          </a:p>
          <a:p>
            <a:pPr marL="0" lvl="0" indent="0"/>
            <a:r>
              <a:rPr lang="en" dirty="0"/>
              <a:t>(r = .931, p &lt; 0.001, R² = .866)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– explaining 86.6%  variance. </a:t>
            </a:r>
          </a:p>
        </p:txBody>
      </p:sp>
      <p:sp>
        <p:nvSpPr>
          <p:cNvPr id="376" name="Google Shape;376;p47"/>
          <p:cNvSpPr txBox="1">
            <a:spLocks noGrp="1"/>
          </p:cNvSpPr>
          <p:nvPr>
            <p:ph type="subTitle" idx="3"/>
          </p:nvPr>
        </p:nvSpPr>
        <p:spPr>
          <a:xfrm>
            <a:off x="1596273" y="2965675"/>
            <a:ext cx="3506789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SBJ: Moderate Predictor</a:t>
            </a:r>
            <a:endParaRPr sz="2000" dirty="0"/>
          </a:p>
        </p:txBody>
      </p:sp>
      <p:sp>
        <p:nvSpPr>
          <p:cNvPr id="377" name="Google Shape;377;p47"/>
          <p:cNvSpPr txBox="1">
            <a:spLocks noGrp="1"/>
          </p:cNvSpPr>
          <p:nvPr>
            <p:ph type="subTitle" idx="4"/>
          </p:nvPr>
        </p:nvSpPr>
        <p:spPr>
          <a:xfrm>
            <a:off x="1639974" y="3307271"/>
            <a:ext cx="3214486" cy="107363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SBJ significantly predicted KPPO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(r = .693, p = .001, R² = .481)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– explained half the variance of LBD</a:t>
            </a:r>
            <a:endParaRPr dirty="0"/>
          </a:p>
        </p:txBody>
      </p:sp>
      <p:sp>
        <p:nvSpPr>
          <p:cNvPr id="378" name="Google Shape;378;p47"/>
          <p:cNvSpPr txBox="1">
            <a:spLocks noGrp="1"/>
          </p:cNvSpPr>
          <p:nvPr>
            <p:ph type="subTitle" idx="5"/>
          </p:nvPr>
        </p:nvSpPr>
        <p:spPr>
          <a:xfrm>
            <a:off x="5574332" y="1254605"/>
            <a:ext cx="3356700" cy="478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Hypothesis Partially Supported</a:t>
            </a:r>
            <a:endParaRPr sz="2000" dirty="0"/>
          </a:p>
        </p:txBody>
      </p:sp>
      <p:sp>
        <p:nvSpPr>
          <p:cNvPr id="379" name="Google Shape;379;p47"/>
          <p:cNvSpPr txBox="1">
            <a:spLocks noGrp="1"/>
          </p:cNvSpPr>
          <p:nvPr>
            <p:ph type="subTitle" idx="6"/>
          </p:nvPr>
        </p:nvSpPr>
        <p:spPr>
          <a:xfrm>
            <a:off x="5585158" y="1663282"/>
            <a:ext cx="3076908" cy="107363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Both field tests significantly correlated with KPPO as predicted.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LBD was stronger than SBJ</a:t>
            </a:r>
            <a:endParaRPr dirty="0"/>
          </a:p>
        </p:txBody>
      </p:sp>
      <p:sp>
        <p:nvSpPr>
          <p:cNvPr id="380" name="Google Shape;380;p47"/>
          <p:cNvSpPr txBox="1">
            <a:spLocks noGrp="1"/>
          </p:cNvSpPr>
          <p:nvPr>
            <p:ph type="subTitle" idx="7"/>
          </p:nvPr>
        </p:nvSpPr>
        <p:spPr>
          <a:xfrm>
            <a:off x="5574332" y="2920130"/>
            <a:ext cx="3356700" cy="33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Multiple Regression</a:t>
            </a:r>
            <a:endParaRPr sz="2000" dirty="0"/>
          </a:p>
        </p:txBody>
      </p:sp>
      <p:sp>
        <p:nvSpPr>
          <p:cNvPr id="381" name="Google Shape;381;p47"/>
          <p:cNvSpPr txBox="1">
            <a:spLocks noGrp="1"/>
          </p:cNvSpPr>
          <p:nvPr>
            <p:ph type="subTitle" idx="8"/>
          </p:nvPr>
        </p:nvSpPr>
        <p:spPr>
          <a:xfrm>
            <a:off x="5585158" y="3300175"/>
            <a:ext cx="3436921" cy="107363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" dirty="0"/>
              <a:t>LBD + SBJ + BM together explained 91.2% of varience (R² = .912, p &lt; .001)</a:t>
            </a:r>
          </a:p>
          <a:p>
            <a:pPr marL="0" lvl="0" indent="0"/>
            <a:r>
              <a:rPr lang="en" dirty="0"/>
              <a:t>LBD dominant contributor (β = .678)</a:t>
            </a:r>
          </a:p>
          <a:p>
            <a:pPr marL="0" lvl="0" indent="0"/>
            <a:r>
              <a:rPr lang="en" dirty="0"/>
              <a:t>SBJ adding incremental value (β = .259).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5ABB19-A867-CEF8-35DE-7D933BDA93AC}"/>
              </a:ext>
            </a:extLst>
          </p:cNvPr>
          <p:cNvSpPr txBox="1"/>
          <p:nvPr/>
        </p:nvSpPr>
        <p:spPr>
          <a:xfrm>
            <a:off x="-90949" y="4925488"/>
            <a:ext cx="460641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D6D5D4"/>
                </a:solidFill>
                <a:effectLst/>
                <a:latin typeface="Unna" panose="020B0604020202020204" charset="0"/>
              </a:rPr>
              <a:t>(Cohen, 1988)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4" grpId="0" build="p"/>
      <p:bldP spid="375" grpId="0" uiExpand="1" build="p"/>
      <p:bldP spid="376" grpId="0" build="p"/>
      <p:bldP spid="377" grpId="0" build="p"/>
      <p:bldP spid="378" grpId="0" build="p"/>
      <p:bldP spid="379" grpId="0" build="p"/>
      <p:bldP spid="380" grpId="0" build="p"/>
      <p:bldP spid="38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63"/>
          <p:cNvSpPr txBox="1"/>
          <p:nvPr/>
        </p:nvSpPr>
        <p:spPr>
          <a:xfrm>
            <a:off x="334078" y="3551577"/>
            <a:ext cx="2955636" cy="12646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LBD - portable, inexpensive tool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The findings support use in sport science settings where lab access is limited.</a:t>
            </a:r>
          </a:p>
        </p:txBody>
      </p:sp>
      <p:sp>
        <p:nvSpPr>
          <p:cNvPr id="636" name="Google Shape;636;p63"/>
          <p:cNvSpPr txBox="1"/>
          <p:nvPr/>
        </p:nvSpPr>
        <p:spPr>
          <a:xfrm>
            <a:off x="625352" y="3356675"/>
            <a:ext cx="2160000" cy="33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rPr>
              <a:t>Cost Effective</a:t>
            </a:r>
            <a:endParaRPr sz="2400" dirty="0">
              <a:solidFill>
                <a:schemeClr val="dk1"/>
              </a:solidFill>
              <a:latin typeface="Unna"/>
              <a:ea typeface="Unna"/>
              <a:cs typeface="Unna"/>
              <a:sym typeface="Unna"/>
            </a:endParaRPr>
          </a:p>
        </p:txBody>
      </p:sp>
      <p:sp>
        <p:nvSpPr>
          <p:cNvPr id="637" name="Google Shape;637;p63"/>
          <p:cNvSpPr txBox="1"/>
          <p:nvPr/>
        </p:nvSpPr>
        <p:spPr>
          <a:xfrm>
            <a:off x="6108603" y="3272407"/>
            <a:ext cx="2701319" cy="172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LBD - low-cost, portable alternative to lab-based Keiser testing</a:t>
            </a:r>
          </a:p>
          <a:p>
            <a:pPr lvl="0" algn="ctr"/>
            <a:r>
              <a:rPr lang="en-US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Requires a dynamometer and measuring tape to field test PP est. </a:t>
            </a:r>
          </a:p>
        </p:txBody>
      </p:sp>
      <p:sp>
        <p:nvSpPr>
          <p:cNvPr id="638" name="Google Shape;638;p63"/>
          <p:cNvSpPr txBox="1"/>
          <p:nvPr/>
        </p:nvSpPr>
        <p:spPr>
          <a:xfrm>
            <a:off x="6192370" y="3016536"/>
            <a:ext cx="2533787" cy="33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rPr>
              <a:t>Athlete Monitoring</a:t>
            </a:r>
            <a:endParaRPr sz="2400" dirty="0">
              <a:solidFill>
                <a:schemeClr val="dk1"/>
              </a:solidFill>
              <a:latin typeface="Unna"/>
              <a:ea typeface="Unna"/>
              <a:cs typeface="Unna"/>
              <a:sym typeface="Unna"/>
            </a:endParaRPr>
          </a:p>
        </p:txBody>
      </p:sp>
      <p:sp>
        <p:nvSpPr>
          <p:cNvPr id="639" name="Google Shape;639;p63"/>
          <p:cNvSpPr txBox="1"/>
          <p:nvPr/>
        </p:nvSpPr>
        <p:spPr>
          <a:xfrm>
            <a:off x="0" y="987633"/>
            <a:ext cx="2867459" cy="1294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LBD used across a full squad in a single session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rPr>
              <a:t> Enables monitoring lower-body power trends over training blocks without disrupting training schedules</a:t>
            </a:r>
          </a:p>
        </p:txBody>
      </p:sp>
      <p:sp>
        <p:nvSpPr>
          <p:cNvPr id="640" name="Google Shape;640;p63"/>
          <p:cNvSpPr txBox="1"/>
          <p:nvPr/>
        </p:nvSpPr>
        <p:spPr>
          <a:xfrm>
            <a:off x="360483" y="636237"/>
            <a:ext cx="2160000" cy="33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rPr>
              <a:t>Coaching Aid</a:t>
            </a:r>
            <a:endParaRPr sz="2400" dirty="0">
              <a:solidFill>
                <a:schemeClr val="dk1"/>
              </a:solidFill>
              <a:latin typeface="Unna"/>
              <a:ea typeface="Unna"/>
              <a:cs typeface="Unna"/>
              <a:sym typeface="Unna"/>
            </a:endParaRPr>
          </a:p>
        </p:txBody>
      </p:sp>
      <p:sp>
        <p:nvSpPr>
          <p:cNvPr id="641" name="Google Shape;641;p63"/>
          <p:cNvSpPr txBox="1"/>
          <p:nvPr/>
        </p:nvSpPr>
        <p:spPr>
          <a:xfrm>
            <a:off x="5532062" y="709953"/>
            <a:ext cx="2892893" cy="12715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dirty="0">
                <a:solidFill>
                  <a:schemeClr val="tx1"/>
                </a:solidFill>
                <a:latin typeface="Raleway" pitchFamily="2" charset="0"/>
              </a:rPr>
              <a:t>The strong predictive validity of LBD (R² = .866) supports its use to monitor leg‑power recovery and guide return‑to‑sport decisions when Keiser testing is unavailable.</a:t>
            </a:r>
            <a:endParaRPr lang="en-US" dirty="0">
              <a:solidFill>
                <a:schemeClr val="tx1"/>
              </a:solidFill>
              <a:latin typeface="Raleway" pitchFamily="2" charset="0"/>
              <a:ea typeface="Raleway"/>
              <a:cs typeface="Raleway"/>
              <a:sym typeface="Raleway"/>
            </a:endParaRPr>
          </a:p>
        </p:txBody>
      </p:sp>
      <p:sp>
        <p:nvSpPr>
          <p:cNvPr id="642" name="Google Shape;642;p63"/>
          <p:cNvSpPr txBox="1"/>
          <p:nvPr/>
        </p:nvSpPr>
        <p:spPr>
          <a:xfrm>
            <a:off x="5817329" y="367888"/>
            <a:ext cx="2160000" cy="33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rPr>
              <a:t>Return to Sport</a:t>
            </a:r>
            <a:endParaRPr sz="2400" dirty="0">
              <a:solidFill>
                <a:schemeClr val="dk1"/>
              </a:solidFill>
              <a:latin typeface="Unna"/>
              <a:ea typeface="Unna"/>
              <a:cs typeface="Unna"/>
              <a:sym typeface="Unna"/>
            </a:endParaRPr>
          </a:p>
        </p:txBody>
      </p:sp>
      <p:grpSp>
        <p:nvGrpSpPr>
          <p:cNvPr id="643" name="Google Shape;643;p63"/>
          <p:cNvGrpSpPr/>
          <p:nvPr/>
        </p:nvGrpSpPr>
        <p:grpSpPr>
          <a:xfrm>
            <a:off x="2520483" y="535138"/>
            <a:ext cx="3671887" cy="2988786"/>
            <a:chOff x="2421424" y="535139"/>
            <a:chExt cx="3671887" cy="2988786"/>
          </a:xfrm>
        </p:grpSpPr>
        <p:sp>
          <p:nvSpPr>
            <p:cNvPr id="644" name="Google Shape;644;p63"/>
            <p:cNvSpPr/>
            <p:nvPr/>
          </p:nvSpPr>
          <p:spPr>
            <a:xfrm>
              <a:off x="3613350" y="1681438"/>
              <a:ext cx="1689900" cy="1689900"/>
            </a:xfrm>
            <a:prstGeom prst="roundRect">
              <a:avLst>
                <a:gd name="adj" fmla="val 7295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" name="Google Shape;648;p63"/>
            <p:cNvSpPr txBox="1"/>
            <p:nvPr/>
          </p:nvSpPr>
          <p:spPr>
            <a:xfrm>
              <a:off x="3704777" y="1812738"/>
              <a:ext cx="1484773" cy="145967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lvl="0" algn="ctr"/>
              <a:r>
                <a:rPr lang="en" sz="2000" dirty="0">
                  <a:solidFill>
                    <a:schemeClr val="tx1"/>
                  </a:solidFill>
                  <a:latin typeface="Unna" panose="020B0604020202020204" charset="0"/>
                </a:rPr>
                <a:t>Practical Application</a:t>
              </a:r>
              <a:endParaRPr sz="2000" dirty="0">
                <a:solidFill>
                  <a:schemeClr val="tx1"/>
                </a:solidFill>
                <a:latin typeface="Unna" panose="020B0604020202020204" charset="0"/>
                <a:ea typeface="Unna"/>
                <a:cs typeface="Unna"/>
                <a:sym typeface="Unna"/>
              </a:endParaRPr>
            </a:p>
          </p:txBody>
        </p:sp>
        <p:cxnSp>
          <p:nvCxnSpPr>
            <p:cNvPr id="651" name="Google Shape;651;p63"/>
            <p:cNvCxnSpPr>
              <a:cxnSpLocks/>
              <a:stCxn id="644" idx="1"/>
              <a:endCxn id="640" idx="3"/>
            </p:cNvCxnSpPr>
            <p:nvPr/>
          </p:nvCxnSpPr>
          <p:spPr>
            <a:xfrm rot="10800000">
              <a:off x="2421424" y="803488"/>
              <a:ext cx="1191926" cy="1722900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52" name="Google Shape;652;p63"/>
            <p:cNvCxnSpPr>
              <a:cxnSpLocks/>
              <a:stCxn id="644" idx="1"/>
              <a:endCxn id="636" idx="3"/>
            </p:cNvCxnSpPr>
            <p:nvPr/>
          </p:nvCxnSpPr>
          <p:spPr>
            <a:xfrm rot="10800000" flipV="1">
              <a:off x="2686294" y="2526387"/>
              <a:ext cx="927057" cy="997538"/>
            </a:xfrm>
            <a:prstGeom prst="bentConnector3">
              <a:avLst>
                <a:gd name="adj1" fmla="val 86824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53" name="Google Shape;653;p63"/>
            <p:cNvCxnSpPr>
              <a:cxnSpLocks/>
              <a:stCxn id="644" idx="3"/>
              <a:endCxn id="642" idx="1"/>
            </p:cNvCxnSpPr>
            <p:nvPr/>
          </p:nvCxnSpPr>
          <p:spPr>
            <a:xfrm flipV="1">
              <a:off x="5303250" y="535139"/>
              <a:ext cx="415020" cy="1991249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654" name="Google Shape;654;p63"/>
            <p:cNvCxnSpPr>
              <a:cxnSpLocks/>
              <a:stCxn id="644" idx="3"/>
              <a:endCxn id="638" idx="1"/>
            </p:cNvCxnSpPr>
            <p:nvPr/>
          </p:nvCxnSpPr>
          <p:spPr>
            <a:xfrm>
              <a:off x="5303250" y="2526388"/>
              <a:ext cx="790061" cy="657399"/>
            </a:xfrm>
            <a:prstGeom prst="bentConnector3">
              <a:avLst>
                <a:gd name="adj1" fmla="val 50000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9464A26-FE1E-28DE-4A1D-CCB9B4AC220C}"/>
              </a:ext>
            </a:extLst>
          </p:cNvPr>
          <p:cNvSpPr txBox="1"/>
          <p:nvPr/>
        </p:nvSpPr>
        <p:spPr>
          <a:xfrm>
            <a:off x="1084007" y="4960140"/>
            <a:ext cx="460641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D6D5D4"/>
                </a:solidFill>
                <a:effectLst/>
                <a:latin typeface="Unna" panose="020B0604020202020204" charset="0"/>
              </a:rPr>
              <a:t>(Stevens et al., 2021; Reiman &amp; Manske, 2009)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" grpId="0"/>
      <p:bldP spid="636" grpId="0"/>
      <p:bldP spid="637" grpId="0"/>
      <p:bldP spid="638" grpId="0"/>
      <p:bldP spid="639" grpId="0"/>
      <p:bldP spid="640" grpId="0"/>
      <p:bldP spid="641" grpId="0"/>
      <p:bldP spid="64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59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Comparison to literature</a:t>
            </a:r>
            <a:endParaRPr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7E3AE86-DBB7-C177-4D9C-EE356F42F4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6089290"/>
              </p:ext>
            </p:extLst>
          </p:nvPr>
        </p:nvGraphicFramePr>
        <p:xfrm>
          <a:off x="60960" y="1176537"/>
          <a:ext cx="8985504" cy="3214135"/>
        </p:xfrm>
        <a:graphic>
          <a:graphicData uri="http://schemas.openxmlformats.org/drawingml/2006/table">
            <a:tbl>
              <a:tblPr firstRow="1" bandRow="1">
                <a:tableStyleId>{2E366006-3FA0-4750-9858-28CB35D9EFDF}</a:tableStyleId>
              </a:tblPr>
              <a:tblGrid>
                <a:gridCol w="1738025">
                  <a:extLst>
                    <a:ext uri="{9D8B030D-6E8A-4147-A177-3AD203B41FA5}">
                      <a16:colId xmlns:a16="http://schemas.microsoft.com/office/drawing/2014/main" val="741081276"/>
                    </a:ext>
                  </a:extLst>
                </a:gridCol>
                <a:gridCol w="1367340">
                  <a:extLst>
                    <a:ext uri="{9D8B030D-6E8A-4147-A177-3AD203B41FA5}">
                      <a16:colId xmlns:a16="http://schemas.microsoft.com/office/drawing/2014/main" val="3286408346"/>
                    </a:ext>
                  </a:extLst>
                </a:gridCol>
                <a:gridCol w="1845806">
                  <a:extLst>
                    <a:ext uri="{9D8B030D-6E8A-4147-A177-3AD203B41FA5}">
                      <a16:colId xmlns:a16="http://schemas.microsoft.com/office/drawing/2014/main" val="4005733801"/>
                    </a:ext>
                  </a:extLst>
                </a:gridCol>
                <a:gridCol w="1642651">
                  <a:extLst>
                    <a:ext uri="{9D8B030D-6E8A-4147-A177-3AD203B41FA5}">
                      <a16:colId xmlns:a16="http://schemas.microsoft.com/office/drawing/2014/main" val="810023557"/>
                    </a:ext>
                  </a:extLst>
                </a:gridCol>
                <a:gridCol w="2391682">
                  <a:extLst>
                    <a:ext uri="{9D8B030D-6E8A-4147-A177-3AD203B41FA5}">
                      <a16:colId xmlns:a16="http://schemas.microsoft.com/office/drawing/2014/main" val="1402600013"/>
                    </a:ext>
                  </a:extLst>
                </a:gridCol>
              </a:tblGrid>
              <a:tr h="557594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Study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Population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Test Used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R with power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tx1"/>
                          </a:solidFill>
                          <a:latin typeface="Unna" panose="020B0604020202020204" charset="0"/>
                        </a:rPr>
                        <a:t>My findings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9427365"/>
                  </a:ext>
                </a:extLst>
              </a:tr>
              <a:tr h="957590"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b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Mann et al. (2021)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0000"/>
                        <a:lumOff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US" b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NCAA Division I Football Players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b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Standing Long Jump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r = .52 </a:t>
                      </a:r>
                    </a:p>
                    <a:p>
                      <a:pPr fontAlgn="base" latinLnBrk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(anaerobic PP)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My SBJ produced stronger correlation (r = .693) with KPPO, population and criterion differ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52365587"/>
                  </a:ext>
                </a:extLst>
              </a:tr>
              <a:tr h="741361"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Sullivan et al. (2021)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0000"/>
                        <a:lumOff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b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Collegiate Athletes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b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Vertical Jump vs Horizontal Hop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pt-BR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r = .832 (VJ) </a:t>
                      </a:r>
                    </a:p>
                    <a:p>
                      <a:pPr fontAlgn="base" latinLnBrk="0">
                        <a:buNone/>
                      </a:pPr>
                      <a:r>
                        <a:rPr lang="pt-BR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r = .645 (hop) vs Keiser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vertical/force-based tests outperform horizontal jump; LBD (r = .931) exceeded both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44572694"/>
                  </a:ext>
                </a:extLst>
              </a:tr>
              <a:tr h="957590"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Present Study</a:t>
                      </a:r>
                    </a:p>
                  </a:txBody>
                  <a:tcPr anchor="ctr">
                    <a:lnL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>
                      <a:noFill/>
                      <a:prstDash val="solid"/>
                      <a:round/>
                      <a:headEnd type="none" w="sm" len="sm"/>
                      <a:tailEnd type="none" w="sm" len="sm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0000"/>
                        <a:lumOff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US" b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Mixed-Sport University Athletes (n = 19)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LBD or SBJ vs KPPO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pt-BR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LBD r = .931 </a:t>
                      </a:r>
                    </a:p>
                    <a:p>
                      <a:pPr fontAlgn="base" latinLnBrk="0">
                        <a:buNone/>
                      </a:pPr>
                      <a:r>
                        <a:rPr lang="pt-BR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SBJ r = .693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effectLst/>
                          <a:latin typeface="Unna" panose="020B0604020202020204" charset="0"/>
                        </a:rPr>
                        <a:t>LBD strongest predictor exceeding comparable field test correlations in the literature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0000"/>
                          <a:lumOff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01382433"/>
                  </a:ext>
                </a:extLst>
              </a:tr>
            </a:tbl>
          </a:graphicData>
        </a:graphic>
      </p:graphicFrame>
      <p:sp>
        <p:nvSpPr>
          <p:cNvPr id="3" name="Google Shape;484;p54">
            <a:extLst>
              <a:ext uri="{FF2B5EF4-FFF2-40B4-BE49-F238E27FC236}">
                <a16:creationId xmlns:a16="http://schemas.microsoft.com/office/drawing/2014/main" id="{2AF00209-E293-D0BC-F451-A08CC4FD160B}"/>
              </a:ext>
            </a:extLst>
          </p:cNvPr>
          <p:cNvSpPr txBox="1"/>
          <p:nvPr/>
        </p:nvSpPr>
        <p:spPr>
          <a:xfrm>
            <a:off x="713225" y="4397756"/>
            <a:ext cx="7717500" cy="375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sz="1200" dirty="0">
                <a:solidFill>
                  <a:schemeClr val="tx1"/>
                </a:solidFill>
                <a:latin typeface="Unna" panose="020B0604020202020204" charset="0"/>
              </a:rPr>
              <a:t>No prior study directly compared the LBD &amp; SBJ as predictors of KPPO in an athletic population. This study fills that gap.</a:t>
            </a:r>
            <a:endParaRPr sz="1200" dirty="0">
              <a:solidFill>
                <a:schemeClr val="tx1"/>
              </a:solidFill>
              <a:latin typeface="Unna" panose="020B0604020202020204" charset="0"/>
              <a:ea typeface="Raleway SemiBold"/>
              <a:cs typeface="Raleway SemiBold"/>
              <a:sym typeface="Raleway SemiBold"/>
            </a:endParaRPr>
          </a:p>
        </p:txBody>
      </p:sp>
      <p:cxnSp>
        <p:nvCxnSpPr>
          <p:cNvPr id="4" name="Google Shape;231;p37">
            <a:extLst>
              <a:ext uri="{FF2B5EF4-FFF2-40B4-BE49-F238E27FC236}">
                <a16:creationId xmlns:a16="http://schemas.microsoft.com/office/drawing/2014/main" id="{6E3AD59F-A974-7D00-04CC-7650944CCF88}"/>
              </a:ext>
            </a:extLst>
          </p:cNvPr>
          <p:cNvCxnSpPr>
            <a:cxnSpLocks/>
          </p:cNvCxnSpPr>
          <p:nvPr/>
        </p:nvCxnSpPr>
        <p:spPr>
          <a:xfrm>
            <a:off x="2546555" y="1037162"/>
            <a:ext cx="4075471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" name="Google Shape;231;p37">
            <a:extLst>
              <a:ext uri="{FF2B5EF4-FFF2-40B4-BE49-F238E27FC236}">
                <a16:creationId xmlns:a16="http://schemas.microsoft.com/office/drawing/2014/main" id="{FF9C5CAF-C3C8-9F0C-6481-975254F4C59D}"/>
              </a:ext>
            </a:extLst>
          </p:cNvPr>
          <p:cNvCxnSpPr>
            <a:cxnSpLocks/>
          </p:cNvCxnSpPr>
          <p:nvPr/>
        </p:nvCxnSpPr>
        <p:spPr>
          <a:xfrm>
            <a:off x="2966884" y="1189389"/>
            <a:ext cx="3515032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2" name="Google Shape;282;p42"/>
          <p:cNvCxnSpPr/>
          <p:nvPr/>
        </p:nvCxnSpPr>
        <p:spPr>
          <a:xfrm>
            <a:off x="2289305" y="935818"/>
            <a:ext cx="42279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283" name="Google Shape;283;p42"/>
          <p:cNvGrpSpPr/>
          <p:nvPr/>
        </p:nvGrpSpPr>
        <p:grpSpPr>
          <a:xfrm>
            <a:off x="7143106" y="1387451"/>
            <a:ext cx="557777" cy="529896"/>
            <a:chOff x="6864450" y="2257863"/>
            <a:chExt cx="557777" cy="529896"/>
          </a:xfrm>
        </p:grpSpPr>
        <p:sp>
          <p:nvSpPr>
            <p:cNvPr id="284" name="Google Shape;284;p42"/>
            <p:cNvSpPr/>
            <p:nvPr/>
          </p:nvSpPr>
          <p:spPr>
            <a:xfrm>
              <a:off x="7000562" y="2416215"/>
              <a:ext cx="250771" cy="214498"/>
            </a:xfrm>
            <a:custGeom>
              <a:avLst/>
              <a:gdLst/>
              <a:ahLst/>
              <a:cxnLst/>
              <a:rect l="l" t="t" r="r" b="b"/>
              <a:pathLst>
                <a:path w="5905" h="5085" extrusionOk="0">
                  <a:moveTo>
                    <a:pt x="3362" y="1000"/>
                  </a:moveTo>
                  <a:cubicBezTo>
                    <a:pt x="4121" y="1000"/>
                    <a:pt x="4880" y="1518"/>
                    <a:pt x="4916" y="2554"/>
                  </a:cubicBezTo>
                  <a:cubicBezTo>
                    <a:pt x="4916" y="3398"/>
                    <a:pt x="4217" y="4097"/>
                    <a:pt x="3374" y="4097"/>
                  </a:cubicBezTo>
                  <a:cubicBezTo>
                    <a:pt x="2507" y="4097"/>
                    <a:pt x="1808" y="3398"/>
                    <a:pt x="1808" y="2554"/>
                  </a:cubicBezTo>
                  <a:cubicBezTo>
                    <a:pt x="1844" y="1518"/>
                    <a:pt x="2603" y="1000"/>
                    <a:pt x="3362" y="1000"/>
                  </a:cubicBezTo>
                  <a:close/>
                  <a:moveTo>
                    <a:pt x="3374" y="0"/>
                  </a:moveTo>
                  <a:cubicBezTo>
                    <a:pt x="0" y="145"/>
                    <a:pt x="0" y="4940"/>
                    <a:pt x="3374" y="5085"/>
                  </a:cubicBezTo>
                  <a:cubicBezTo>
                    <a:pt x="4772" y="5085"/>
                    <a:pt x="5904" y="3952"/>
                    <a:pt x="5904" y="2554"/>
                  </a:cubicBezTo>
                  <a:cubicBezTo>
                    <a:pt x="5904" y="1133"/>
                    <a:pt x="4772" y="0"/>
                    <a:pt x="33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42"/>
            <p:cNvSpPr/>
            <p:nvPr/>
          </p:nvSpPr>
          <p:spPr>
            <a:xfrm>
              <a:off x="7160202" y="2317593"/>
              <a:ext cx="262024" cy="411743"/>
            </a:xfrm>
            <a:custGeom>
              <a:avLst/>
              <a:gdLst/>
              <a:ahLst/>
              <a:cxnLst/>
              <a:rect l="l" t="t" r="r" b="b"/>
              <a:pathLst>
                <a:path w="6170" h="9761" extrusionOk="0">
                  <a:moveTo>
                    <a:pt x="1" y="1"/>
                  </a:moveTo>
                  <a:lnTo>
                    <a:pt x="1" y="1591"/>
                  </a:lnTo>
                  <a:cubicBezTo>
                    <a:pt x="1519" y="1760"/>
                    <a:pt x="2724" y="2965"/>
                    <a:pt x="2892" y="4507"/>
                  </a:cubicBezTo>
                  <a:lnTo>
                    <a:pt x="4507" y="4507"/>
                  </a:lnTo>
                  <a:cubicBezTo>
                    <a:pt x="5037" y="4507"/>
                    <a:pt x="5037" y="5254"/>
                    <a:pt x="4531" y="5278"/>
                  </a:cubicBezTo>
                  <a:lnTo>
                    <a:pt x="2892" y="5278"/>
                  </a:lnTo>
                  <a:cubicBezTo>
                    <a:pt x="2724" y="6796"/>
                    <a:pt x="1519" y="8001"/>
                    <a:pt x="1" y="8170"/>
                  </a:cubicBezTo>
                  <a:lnTo>
                    <a:pt x="1" y="9760"/>
                  </a:lnTo>
                  <a:cubicBezTo>
                    <a:pt x="3880" y="9567"/>
                    <a:pt x="5736" y="5904"/>
                    <a:pt x="6121" y="5037"/>
                  </a:cubicBezTo>
                  <a:cubicBezTo>
                    <a:pt x="6170" y="4941"/>
                    <a:pt x="6170" y="4820"/>
                    <a:pt x="6121" y="4724"/>
                  </a:cubicBezTo>
                  <a:cubicBezTo>
                    <a:pt x="5736" y="3880"/>
                    <a:pt x="3880" y="266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42"/>
            <p:cNvSpPr/>
            <p:nvPr/>
          </p:nvSpPr>
          <p:spPr>
            <a:xfrm>
              <a:off x="7110047" y="2490414"/>
              <a:ext cx="66589" cy="66353"/>
            </a:xfrm>
            <a:custGeom>
              <a:avLst/>
              <a:gdLst/>
              <a:ahLst/>
              <a:cxnLst/>
              <a:rect l="l" t="t" r="r" b="b"/>
              <a:pathLst>
                <a:path w="1568" h="1573" extrusionOk="0">
                  <a:moveTo>
                    <a:pt x="796" y="0"/>
                  </a:moveTo>
                  <a:cubicBezTo>
                    <a:pt x="338" y="0"/>
                    <a:pt x="1" y="362"/>
                    <a:pt x="1" y="795"/>
                  </a:cubicBezTo>
                  <a:cubicBezTo>
                    <a:pt x="25" y="1313"/>
                    <a:pt x="410" y="1572"/>
                    <a:pt x="793" y="1572"/>
                  </a:cubicBezTo>
                  <a:cubicBezTo>
                    <a:pt x="1176" y="1572"/>
                    <a:pt x="1555" y="1313"/>
                    <a:pt x="1567" y="795"/>
                  </a:cubicBezTo>
                  <a:cubicBezTo>
                    <a:pt x="1567" y="362"/>
                    <a:pt x="1230" y="0"/>
                    <a:pt x="7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42"/>
            <p:cNvSpPr/>
            <p:nvPr/>
          </p:nvSpPr>
          <p:spPr>
            <a:xfrm>
              <a:off x="6864450" y="2317593"/>
              <a:ext cx="262024" cy="411743"/>
            </a:xfrm>
            <a:custGeom>
              <a:avLst/>
              <a:gdLst/>
              <a:ahLst/>
              <a:cxnLst/>
              <a:rect l="l" t="t" r="r" b="b"/>
              <a:pathLst>
                <a:path w="6170" h="9761" extrusionOk="0">
                  <a:moveTo>
                    <a:pt x="6169" y="1"/>
                  </a:moveTo>
                  <a:cubicBezTo>
                    <a:pt x="2290" y="193"/>
                    <a:pt x="434" y="3856"/>
                    <a:pt x="49" y="4724"/>
                  </a:cubicBezTo>
                  <a:cubicBezTo>
                    <a:pt x="0" y="4820"/>
                    <a:pt x="0" y="4941"/>
                    <a:pt x="49" y="5037"/>
                  </a:cubicBezTo>
                  <a:cubicBezTo>
                    <a:pt x="434" y="5880"/>
                    <a:pt x="2290" y="9495"/>
                    <a:pt x="6169" y="9760"/>
                  </a:cubicBezTo>
                  <a:lnTo>
                    <a:pt x="6169" y="8170"/>
                  </a:lnTo>
                  <a:cubicBezTo>
                    <a:pt x="4651" y="8001"/>
                    <a:pt x="3446" y="6796"/>
                    <a:pt x="3278" y="5278"/>
                  </a:cubicBezTo>
                  <a:lnTo>
                    <a:pt x="1663" y="5278"/>
                  </a:lnTo>
                  <a:cubicBezTo>
                    <a:pt x="1133" y="5254"/>
                    <a:pt x="1133" y="4531"/>
                    <a:pt x="1639" y="4507"/>
                  </a:cubicBezTo>
                  <a:lnTo>
                    <a:pt x="3278" y="4507"/>
                  </a:lnTo>
                  <a:cubicBezTo>
                    <a:pt x="3446" y="2965"/>
                    <a:pt x="4651" y="1760"/>
                    <a:pt x="6169" y="1591"/>
                  </a:cubicBezTo>
                  <a:lnTo>
                    <a:pt x="616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42"/>
            <p:cNvSpPr/>
            <p:nvPr/>
          </p:nvSpPr>
          <p:spPr>
            <a:xfrm>
              <a:off x="7126439" y="2257863"/>
              <a:ext cx="33804" cy="59773"/>
            </a:xfrm>
            <a:custGeom>
              <a:avLst/>
              <a:gdLst/>
              <a:ahLst/>
              <a:cxnLst/>
              <a:rect l="l" t="t" r="r" b="b"/>
              <a:pathLst>
                <a:path w="796" h="1417" extrusionOk="0">
                  <a:moveTo>
                    <a:pt x="398" y="1"/>
                  </a:moveTo>
                  <a:cubicBezTo>
                    <a:pt x="205" y="1"/>
                    <a:pt x="12" y="127"/>
                    <a:pt x="0" y="380"/>
                  </a:cubicBezTo>
                  <a:lnTo>
                    <a:pt x="0" y="1417"/>
                  </a:lnTo>
                  <a:lnTo>
                    <a:pt x="796" y="1417"/>
                  </a:lnTo>
                  <a:lnTo>
                    <a:pt x="796" y="380"/>
                  </a:lnTo>
                  <a:cubicBezTo>
                    <a:pt x="784" y="127"/>
                    <a:pt x="591" y="1"/>
                    <a:pt x="39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42"/>
            <p:cNvSpPr/>
            <p:nvPr/>
          </p:nvSpPr>
          <p:spPr>
            <a:xfrm>
              <a:off x="7126439" y="2729293"/>
              <a:ext cx="33804" cy="58465"/>
            </a:xfrm>
            <a:custGeom>
              <a:avLst/>
              <a:gdLst/>
              <a:ahLst/>
              <a:cxnLst/>
              <a:rect l="l" t="t" r="r" b="b"/>
              <a:pathLst>
                <a:path w="796" h="1386" extrusionOk="0">
                  <a:moveTo>
                    <a:pt x="0" y="0"/>
                  </a:moveTo>
                  <a:lnTo>
                    <a:pt x="0" y="988"/>
                  </a:lnTo>
                  <a:cubicBezTo>
                    <a:pt x="12" y="1253"/>
                    <a:pt x="205" y="1386"/>
                    <a:pt x="398" y="1386"/>
                  </a:cubicBezTo>
                  <a:cubicBezTo>
                    <a:pt x="591" y="1386"/>
                    <a:pt x="784" y="1253"/>
                    <a:pt x="796" y="988"/>
                  </a:cubicBezTo>
                  <a:lnTo>
                    <a:pt x="796" y="0"/>
                  </a:lnTo>
                  <a:cubicBezTo>
                    <a:pt x="707" y="8"/>
                    <a:pt x="619" y="11"/>
                    <a:pt x="531" y="11"/>
                  </a:cubicBezTo>
                  <a:cubicBezTo>
                    <a:pt x="354" y="11"/>
                    <a:pt x="177" y="0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" name="Google Shape;290;p42"/>
          <p:cNvGrpSpPr/>
          <p:nvPr/>
        </p:nvGrpSpPr>
        <p:grpSpPr>
          <a:xfrm>
            <a:off x="1334138" y="1318014"/>
            <a:ext cx="559377" cy="556109"/>
            <a:chOff x="1783708" y="2230814"/>
            <a:chExt cx="559377" cy="556109"/>
          </a:xfrm>
        </p:grpSpPr>
        <p:sp>
          <p:nvSpPr>
            <p:cNvPr id="291" name="Google Shape;291;p42"/>
            <p:cNvSpPr/>
            <p:nvPr/>
          </p:nvSpPr>
          <p:spPr>
            <a:xfrm>
              <a:off x="1957560" y="2612474"/>
              <a:ext cx="63455" cy="53268"/>
            </a:xfrm>
            <a:custGeom>
              <a:avLst/>
              <a:gdLst/>
              <a:ahLst/>
              <a:cxnLst/>
              <a:rect l="l" t="t" r="r" b="b"/>
              <a:pathLst>
                <a:path w="1495" h="1255" extrusionOk="0">
                  <a:moveTo>
                    <a:pt x="675" y="1"/>
                  </a:moveTo>
                  <a:lnTo>
                    <a:pt x="1" y="675"/>
                  </a:lnTo>
                  <a:lnTo>
                    <a:pt x="531" y="1181"/>
                  </a:lnTo>
                  <a:cubicBezTo>
                    <a:pt x="577" y="1228"/>
                    <a:pt x="634" y="1255"/>
                    <a:pt x="694" y="1255"/>
                  </a:cubicBezTo>
                  <a:cubicBezTo>
                    <a:pt x="728" y="1255"/>
                    <a:pt x="762" y="1247"/>
                    <a:pt x="796" y="1230"/>
                  </a:cubicBezTo>
                  <a:cubicBezTo>
                    <a:pt x="965" y="1133"/>
                    <a:pt x="1205" y="989"/>
                    <a:pt x="1495" y="820"/>
                  </a:cubicBezTo>
                  <a:lnTo>
                    <a:pt x="67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42"/>
            <p:cNvSpPr/>
            <p:nvPr/>
          </p:nvSpPr>
          <p:spPr>
            <a:xfrm>
              <a:off x="1784429" y="2637049"/>
              <a:ext cx="158872" cy="149406"/>
            </a:xfrm>
            <a:custGeom>
              <a:avLst/>
              <a:gdLst/>
              <a:ahLst/>
              <a:cxnLst/>
              <a:rect l="l" t="t" r="r" b="b"/>
              <a:pathLst>
                <a:path w="3743" h="3520" extrusionOk="0">
                  <a:moveTo>
                    <a:pt x="2537" y="0"/>
                  </a:moveTo>
                  <a:cubicBezTo>
                    <a:pt x="2200" y="0"/>
                    <a:pt x="1814" y="217"/>
                    <a:pt x="1622" y="554"/>
                  </a:cubicBezTo>
                  <a:cubicBezTo>
                    <a:pt x="923" y="1783"/>
                    <a:pt x="778" y="2024"/>
                    <a:pt x="706" y="2121"/>
                  </a:cubicBezTo>
                  <a:lnTo>
                    <a:pt x="79" y="3229"/>
                  </a:lnTo>
                  <a:cubicBezTo>
                    <a:pt x="1" y="3367"/>
                    <a:pt x="114" y="3520"/>
                    <a:pt x="250" y="3520"/>
                  </a:cubicBezTo>
                  <a:cubicBezTo>
                    <a:pt x="281" y="3520"/>
                    <a:pt x="313" y="3512"/>
                    <a:pt x="344" y="3494"/>
                  </a:cubicBezTo>
                  <a:cubicBezTo>
                    <a:pt x="706" y="3301"/>
                    <a:pt x="1598" y="2771"/>
                    <a:pt x="1887" y="2603"/>
                  </a:cubicBezTo>
                  <a:lnTo>
                    <a:pt x="3068" y="1928"/>
                  </a:lnTo>
                  <a:cubicBezTo>
                    <a:pt x="3598" y="1615"/>
                    <a:pt x="3742" y="843"/>
                    <a:pt x="3333" y="386"/>
                  </a:cubicBezTo>
                  <a:cubicBezTo>
                    <a:pt x="3116" y="121"/>
                    <a:pt x="2827" y="0"/>
                    <a:pt x="253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42"/>
            <p:cNvSpPr/>
            <p:nvPr/>
          </p:nvSpPr>
          <p:spPr>
            <a:xfrm>
              <a:off x="1907433" y="2552118"/>
              <a:ext cx="53226" cy="63455"/>
            </a:xfrm>
            <a:custGeom>
              <a:avLst/>
              <a:gdLst/>
              <a:ahLst/>
              <a:cxnLst/>
              <a:rect l="l" t="t" r="r" b="b"/>
              <a:pathLst>
                <a:path w="1254" h="1495" extrusionOk="0">
                  <a:moveTo>
                    <a:pt x="410" y="1"/>
                  </a:moveTo>
                  <a:cubicBezTo>
                    <a:pt x="266" y="290"/>
                    <a:pt x="121" y="531"/>
                    <a:pt x="25" y="724"/>
                  </a:cubicBezTo>
                  <a:cubicBezTo>
                    <a:pt x="1" y="820"/>
                    <a:pt x="1" y="917"/>
                    <a:pt x="73" y="989"/>
                  </a:cubicBezTo>
                  <a:lnTo>
                    <a:pt x="579" y="1495"/>
                  </a:lnTo>
                  <a:lnTo>
                    <a:pt x="1254" y="820"/>
                  </a:lnTo>
                  <a:lnTo>
                    <a:pt x="41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42"/>
            <p:cNvSpPr/>
            <p:nvPr/>
          </p:nvSpPr>
          <p:spPr>
            <a:xfrm>
              <a:off x="2110997" y="2380303"/>
              <a:ext cx="95162" cy="78014"/>
            </a:xfrm>
            <a:custGeom>
              <a:avLst/>
              <a:gdLst/>
              <a:ahLst/>
              <a:cxnLst/>
              <a:rect l="l" t="t" r="r" b="b"/>
              <a:pathLst>
                <a:path w="2242" h="1838" extrusionOk="0">
                  <a:moveTo>
                    <a:pt x="1012" y="1"/>
                  </a:moveTo>
                  <a:cubicBezTo>
                    <a:pt x="771" y="1"/>
                    <a:pt x="530" y="97"/>
                    <a:pt x="362" y="266"/>
                  </a:cubicBezTo>
                  <a:cubicBezTo>
                    <a:pt x="0" y="627"/>
                    <a:pt x="0" y="1230"/>
                    <a:pt x="362" y="1567"/>
                  </a:cubicBezTo>
                  <a:cubicBezTo>
                    <a:pt x="530" y="1748"/>
                    <a:pt x="771" y="1838"/>
                    <a:pt x="1012" y="1838"/>
                  </a:cubicBezTo>
                  <a:cubicBezTo>
                    <a:pt x="1253" y="1838"/>
                    <a:pt x="1494" y="1748"/>
                    <a:pt x="1663" y="1567"/>
                  </a:cubicBezTo>
                  <a:cubicBezTo>
                    <a:pt x="2241" y="989"/>
                    <a:pt x="1808" y="1"/>
                    <a:pt x="101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42"/>
            <p:cNvSpPr/>
            <p:nvPr/>
          </p:nvSpPr>
          <p:spPr>
            <a:xfrm>
              <a:off x="1783708" y="2397705"/>
              <a:ext cx="190281" cy="120714"/>
            </a:xfrm>
            <a:custGeom>
              <a:avLst/>
              <a:gdLst/>
              <a:ahLst/>
              <a:cxnLst/>
              <a:rect l="l" t="t" r="r" b="b"/>
              <a:pathLst>
                <a:path w="4483" h="2844" extrusionOk="0">
                  <a:moveTo>
                    <a:pt x="2193" y="0"/>
                  </a:moveTo>
                  <a:cubicBezTo>
                    <a:pt x="2121" y="0"/>
                    <a:pt x="2072" y="24"/>
                    <a:pt x="2048" y="73"/>
                  </a:cubicBezTo>
                  <a:lnTo>
                    <a:pt x="120" y="2000"/>
                  </a:lnTo>
                  <a:cubicBezTo>
                    <a:pt x="0" y="2097"/>
                    <a:pt x="72" y="2289"/>
                    <a:pt x="217" y="2314"/>
                  </a:cubicBezTo>
                  <a:lnTo>
                    <a:pt x="2795" y="2844"/>
                  </a:lnTo>
                  <a:cubicBezTo>
                    <a:pt x="3253" y="2024"/>
                    <a:pt x="3832" y="1012"/>
                    <a:pt x="4482" y="121"/>
                  </a:cubicBezTo>
                  <a:lnTo>
                    <a:pt x="219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42"/>
            <p:cNvSpPr/>
            <p:nvPr/>
          </p:nvSpPr>
          <p:spPr>
            <a:xfrm>
              <a:off x="2054715" y="2597151"/>
              <a:ext cx="121775" cy="189772"/>
            </a:xfrm>
            <a:custGeom>
              <a:avLst/>
              <a:gdLst/>
              <a:ahLst/>
              <a:cxnLst/>
              <a:rect l="l" t="t" r="r" b="b"/>
              <a:pathLst>
                <a:path w="2869" h="4471" extrusionOk="0">
                  <a:moveTo>
                    <a:pt x="2700" y="0"/>
                  </a:moveTo>
                  <a:cubicBezTo>
                    <a:pt x="1832" y="603"/>
                    <a:pt x="820" y="1229"/>
                    <a:pt x="1" y="1711"/>
                  </a:cubicBezTo>
                  <a:lnTo>
                    <a:pt x="555" y="4314"/>
                  </a:lnTo>
                  <a:cubicBezTo>
                    <a:pt x="571" y="4408"/>
                    <a:pt x="657" y="4471"/>
                    <a:pt x="743" y="4471"/>
                  </a:cubicBezTo>
                  <a:cubicBezTo>
                    <a:pt x="789" y="4471"/>
                    <a:pt x="835" y="4452"/>
                    <a:pt x="868" y="4410"/>
                  </a:cubicBezTo>
                  <a:lnTo>
                    <a:pt x="2796" y="2482"/>
                  </a:lnTo>
                  <a:cubicBezTo>
                    <a:pt x="2844" y="2434"/>
                    <a:pt x="2869" y="2386"/>
                    <a:pt x="2869" y="2338"/>
                  </a:cubicBezTo>
                  <a:lnTo>
                    <a:pt x="270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42"/>
            <p:cNvSpPr/>
            <p:nvPr/>
          </p:nvSpPr>
          <p:spPr>
            <a:xfrm>
              <a:off x="2212227" y="2230814"/>
              <a:ext cx="130858" cy="130094"/>
            </a:xfrm>
            <a:custGeom>
              <a:avLst/>
              <a:gdLst/>
              <a:ahLst/>
              <a:cxnLst/>
              <a:rect l="l" t="t" r="r" b="b"/>
              <a:pathLst>
                <a:path w="3083" h="3065" extrusionOk="0">
                  <a:moveTo>
                    <a:pt x="2905" y="1"/>
                  </a:moveTo>
                  <a:cubicBezTo>
                    <a:pt x="2893" y="1"/>
                    <a:pt x="2881" y="2"/>
                    <a:pt x="2869" y="4"/>
                  </a:cubicBezTo>
                  <a:cubicBezTo>
                    <a:pt x="1856" y="101"/>
                    <a:pt x="917" y="342"/>
                    <a:pt x="1" y="679"/>
                  </a:cubicBezTo>
                  <a:lnTo>
                    <a:pt x="2362" y="3065"/>
                  </a:lnTo>
                  <a:cubicBezTo>
                    <a:pt x="2507" y="2679"/>
                    <a:pt x="2628" y="2318"/>
                    <a:pt x="2724" y="2004"/>
                  </a:cubicBezTo>
                  <a:cubicBezTo>
                    <a:pt x="2917" y="1281"/>
                    <a:pt x="3013" y="655"/>
                    <a:pt x="3061" y="197"/>
                  </a:cubicBezTo>
                  <a:cubicBezTo>
                    <a:pt x="3083" y="89"/>
                    <a:pt x="3008" y="1"/>
                    <a:pt x="29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42"/>
            <p:cNvSpPr/>
            <p:nvPr/>
          </p:nvSpPr>
          <p:spPr>
            <a:xfrm>
              <a:off x="1943256" y="2274956"/>
              <a:ext cx="353949" cy="353949"/>
            </a:xfrm>
            <a:custGeom>
              <a:avLst/>
              <a:gdLst/>
              <a:ahLst/>
              <a:cxnLst/>
              <a:rect l="l" t="t" r="r" b="b"/>
              <a:pathLst>
                <a:path w="8339" h="8339" extrusionOk="0">
                  <a:moveTo>
                    <a:pt x="4974" y="1652"/>
                  </a:moveTo>
                  <a:cubicBezTo>
                    <a:pt x="5405" y="1652"/>
                    <a:pt x="5843" y="1811"/>
                    <a:pt x="6193" y="2169"/>
                  </a:cubicBezTo>
                  <a:cubicBezTo>
                    <a:pt x="7295" y="3247"/>
                    <a:pt x="6516" y="5158"/>
                    <a:pt x="4993" y="5158"/>
                  </a:cubicBezTo>
                  <a:cubicBezTo>
                    <a:pt x="4983" y="5158"/>
                    <a:pt x="4974" y="5158"/>
                    <a:pt x="4964" y="5157"/>
                  </a:cubicBezTo>
                  <a:cubicBezTo>
                    <a:pt x="4951" y="5158"/>
                    <a:pt x="4937" y="5158"/>
                    <a:pt x="4924" y="5158"/>
                  </a:cubicBezTo>
                  <a:cubicBezTo>
                    <a:pt x="4000" y="5158"/>
                    <a:pt x="3181" y="4348"/>
                    <a:pt x="3205" y="3398"/>
                  </a:cubicBezTo>
                  <a:cubicBezTo>
                    <a:pt x="3189" y="2354"/>
                    <a:pt x="4068" y="1652"/>
                    <a:pt x="4974" y="1652"/>
                  </a:cubicBezTo>
                  <a:close/>
                  <a:moveTo>
                    <a:pt x="5495" y="1"/>
                  </a:moveTo>
                  <a:cubicBezTo>
                    <a:pt x="4410" y="555"/>
                    <a:pt x="3398" y="1254"/>
                    <a:pt x="2530" y="2145"/>
                  </a:cubicBezTo>
                  <a:cubicBezTo>
                    <a:pt x="1808" y="2844"/>
                    <a:pt x="988" y="4025"/>
                    <a:pt x="97" y="5543"/>
                  </a:cubicBezTo>
                  <a:cubicBezTo>
                    <a:pt x="73" y="5615"/>
                    <a:pt x="24" y="5688"/>
                    <a:pt x="0" y="5760"/>
                  </a:cubicBezTo>
                  <a:lnTo>
                    <a:pt x="1012" y="6772"/>
                  </a:lnTo>
                  <a:lnTo>
                    <a:pt x="2386" y="5374"/>
                  </a:lnTo>
                  <a:cubicBezTo>
                    <a:pt x="2470" y="5290"/>
                    <a:pt x="2579" y="5248"/>
                    <a:pt x="2687" y="5248"/>
                  </a:cubicBezTo>
                  <a:cubicBezTo>
                    <a:pt x="2796" y="5248"/>
                    <a:pt x="2904" y="5290"/>
                    <a:pt x="2988" y="5374"/>
                  </a:cubicBezTo>
                  <a:cubicBezTo>
                    <a:pt x="3157" y="5543"/>
                    <a:pt x="3157" y="5808"/>
                    <a:pt x="2988" y="5977"/>
                  </a:cubicBezTo>
                  <a:lnTo>
                    <a:pt x="1591" y="7350"/>
                  </a:lnTo>
                  <a:lnTo>
                    <a:pt x="2579" y="8338"/>
                  </a:lnTo>
                  <a:cubicBezTo>
                    <a:pt x="5422" y="6676"/>
                    <a:pt x="7061" y="5519"/>
                    <a:pt x="8338" y="2844"/>
                  </a:cubicBezTo>
                  <a:lnTo>
                    <a:pt x="549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9" name="Google Shape;299;p42"/>
          <p:cNvGrpSpPr/>
          <p:nvPr/>
        </p:nvGrpSpPr>
        <p:grpSpPr>
          <a:xfrm>
            <a:off x="4244510" y="1318014"/>
            <a:ext cx="529902" cy="557786"/>
            <a:chOff x="4307050" y="2229975"/>
            <a:chExt cx="529902" cy="557786"/>
          </a:xfrm>
        </p:grpSpPr>
        <p:sp>
          <p:nvSpPr>
            <p:cNvPr id="300" name="Google Shape;300;p42"/>
            <p:cNvSpPr/>
            <p:nvPr/>
          </p:nvSpPr>
          <p:spPr>
            <a:xfrm>
              <a:off x="4626256" y="2685281"/>
              <a:ext cx="104857" cy="102480"/>
            </a:xfrm>
            <a:custGeom>
              <a:avLst/>
              <a:gdLst/>
              <a:ahLst/>
              <a:cxnLst/>
              <a:rect l="l" t="t" r="r" b="b"/>
              <a:pathLst>
                <a:path w="2483" h="2411" extrusionOk="0">
                  <a:moveTo>
                    <a:pt x="2483" y="0"/>
                  </a:moveTo>
                  <a:cubicBezTo>
                    <a:pt x="1856" y="892"/>
                    <a:pt x="989" y="1615"/>
                    <a:pt x="1" y="2024"/>
                  </a:cubicBezTo>
                  <a:lnTo>
                    <a:pt x="868" y="2386"/>
                  </a:lnTo>
                  <a:cubicBezTo>
                    <a:pt x="916" y="2386"/>
                    <a:pt x="965" y="2410"/>
                    <a:pt x="1013" y="2410"/>
                  </a:cubicBezTo>
                  <a:lnTo>
                    <a:pt x="2097" y="2410"/>
                  </a:lnTo>
                  <a:cubicBezTo>
                    <a:pt x="2314" y="2410"/>
                    <a:pt x="2483" y="2241"/>
                    <a:pt x="2483" y="2024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42"/>
            <p:cNvSpPr/>
            <p:nvPr/>
          </p:nvSpPr>
          <p:spPr>
            <a:xfrm>
              <a:off x="4320985" y="2686301"/>
              <a:ext cx="104857" cy="101459"/>
            </a:xfrm>
            <a:custGeom>
              <a:avLst/>
              <a:gdLst/>
              <a:ahLst/>
              <a:cxnLst/>
              <a:rect l="l" t="t" r="r" b="b"/>
              <a:pathLst>
                <a:path w="2483" h="2387" extrusionOk="0">
                  <a:moveTo>
                    <a:pt x="0" y="0"/>
                  </a:moveTo>
                  <a:lnTo>
                    <a:pt x="0" y="2000"/>
                  </a:lnTo>
                  <a:cubicBezTo>
                    <a:pt x="0" y="2193"/>
                    <a:pt x="169" y="2386"/>
                    <a:pt x="386" y="2386"/>
                  </a:cubicBezTo>
                  <a:lnTo>
                    <a:pt x="1470" y="2386"/>
                  </a:lnTo>
                  <a:cubicBezTo>
                    <a:pt x="1519" y="2386"/>
                    <a:pt x="1567" y="2362"/>
                    <a:pt x="1615" y="2362"/>
                  </a:cubicBezTo>
                  <a:lnTo>
                    <a:pt x="2482" y="2025"/>
                  </a:lnTo>
                  <a:cubicBezTo>
                    <a:pt x="1494" y="1591"/>
                    <a:pt x="627" y="868"/>
                    <a:pt x="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42"/>
            <p:cNvSpPr/>
            <p:nvPr/>
          </p:nvSpPr>
          <p:spPr>
            <a:xfrm>
              <a:off x="4307050" y="2229975"/>
              <a:ext cx="529902" cy="530122"/>
            </a:xfrm>
            <a:custGeom>
              <a:avLst/>
              <a:gdLst/>
              <a:ahLst/>
              <a:cxnLst/>
              <a:rect l="l" t="t" r="r" b="b"/>
              <a:pathLst>
                <a:path w="12548" h="12472" extrusionOk="0">
                  <a:moveTo>
                    <a:pt x="5167" y="6102"/>
                  </a:moveTo>
                  <a:cubicBezTo>
                    <a:pt x="5339" y="6102"/>
                    <a:pt x="5520" y="6142"/>
                    <a:pt x="5704" y="6230"/>
                  </a:cubicBezTo>
                  <a:lnTo>
                    <a:pt x="5054" y="6905"/>
                  </a:lnTo>
                  <a:cubicBezTo>
                    <a:pt x="4981" y="6905"/>
                    <a:pt x="4933" y="6953"/>
                    <a:pt x="4885" y="7001"/>
                  </a:cubicBezTo>
                  <a:cubicBezTo>
                    <a:pt x="4716" y="7170"/>
                    <a:pt x="4716" y="7435"/>
                    <a:pt x="4885" y="7604"/>
                  </a:cubicBezTo>
                  <a:cubicBezTo>
                    <a:pt x="4966" y="7685"/>
                    <a:pt x="5073" y="7722"/>
                    <a:pt x="5180" y="7722"/>
                  </a:cubicBezTo>
                  <a:cubicBezTo>
                    <a:pt x="5360" y="7722"/>
                    <a:pt x="5538" y="7616"/>
                    <a:pt x="5584" y="7435"/>
                  </a:cubicBezTo>
                  <a:lnTo>
                    <a:pt x="6258" y="6760"/>
                  </a:lnTo>
                  <a:lnTo>
                    <a:pt x="6258" y="6760"/>
                  </a:lnTo>
                  <a:cubicBezTo>
                    <a:pt x="6475" y="7218"/>
                    <a:pt x="6403" y="7772"/>
                    <a:pt x="6042" y="8158"/>
                  </a:cubicBezTo>
                  <a:cubicBezTo>
                    <a:pt x="5801" y="8387"/>
                    <a:pt x="5493" y="8501"/>
                    <a:pt x="5186" y="8501"/>
                  </a:cubicBezTo>
                  <a:cubicBezTo>
                    <a:pt x="4879" y="8501"/>
                    <a:pt x="4572" y="8387"/>
                    <a:pt x="4331" y="8158"/>
                  </a:cubicBezTo>
                  <a:cubicBezTo>
                    <a:pt x="3534" y="7321"/>
                    <a:pt x="4209" y="6102"/>
                    <a:pt x="5167" y="6102"/>
                  </a:cubicBezTo>
                  <a:close/>
                  <a:moveTo>
                    <a:pt x="5202" y="4501"/>
                  </a:moveTo>
                  <a:cubicBezTo>
                    <a:pt x="5771" y="4501"/>
                    <a:pt x="6350" y="4679"/>
                    <a:pt x="6861" y="5073"/>
                  </a:cubicBezTo>
                  <a:lnTo>
                    <a:pt x="6331" y="5628"/>
                  </a:lnTo>
                  <a:cubicBezTo>
                    <a:pt x="5977" y="5383"/>
                    <a:pt x="5586" y="5273"/>
                    <a:pt x="5202" y="5273"/>
                  </a:cubicBezTo>
                  <a:cubicBezTo>
                    <a:pt x="4147" y="5273"/>
                    <a:pt x="3150" y="6107"/>
                    <a:pt x="3150" y="7290"/>
                  </a:cubicBezTo>
                  <a:cubicBezTo>
                    <a:pt x="3150" y="8423"/>
                    <a:pt x="4066" y="9339"/>
                    <a:pt x="5174" y="9339"/>
                  </a:cubicBezTo>
                  <a:cubicBezTo>
                    <a:pt x="6813" y="9339"/>
                    <a:pt x="7777" y="7483"/>
                    <a:pt x="6861" y="6158"/>
                  </a:cubicBezTo>
                  <a:lnTo>
                    <a:pt x="7415" y="5604"/>
                  </a:lnTo>
                  <a:lnTo>
                    <a:pt x="7415" y="5604"/>
                  </a:lnTo>
                  <a:cubicBezTo>
                    <a:pt x="8813" y="7411"/>
                    <a:pt x="7487" y="10110"/>
                    <a:pt x="5174" y="10110"/>
                  </a:cubicBezTo>
                  <a:cubicBezTo>
                    <a:pt x="3632" y="10110"/>
                    <a:pt x="2379" y="8833"/>
                    <a:pt x="2379" y="7290"/>
                  </a:cubicBezTo>
                  <a:cubicBezTo>
                    <a:pt x="2379" y="5648"/>
                    <a:pt x="3756" y="4501"/>
                    <a:pt x="5202" y="4501"/>
                  </a:cubicBezTo>
                  <a:close/>
                  <a:moveTo>
                    <a:pt x="5233" y="2983"/>
                  </a:moveTo>
                  <a:cubicBezTo>
                    <a:pt x="6174" y="2983"/>
                    <a:pt x="7130" y="3295"/>
                    <a:pt x="7945" y="3989"/>
                  </a:cubicBezTo>
                  <a:lnTo>
                    <a:pt x="7391" y="4543"/>
                  </a:lnTo>
                  <a:cubicBezTo>
                    <a:pt x="6733" y="4004"/>
                    <a:pt x="5969" y="3762"/>
                    <a:pt x="5216" y="3762"/>
                  </a:cubicBezTo>
                  <a:cubicBezTo>
                    <a:pt x="3380" y="3762"/>
                    <a:pt x="1615" y="5205"/>
                    <a:pt x="1632" y="7290"/>
                  </a:cubicBezTo>
                  <a:cubicBezTo>
                    <a:pt x="1632" y="9266"/>
                    <a:pt x="3222" y="10857"/>
                    <a:pt x="5174" y="10857"/>
                  </a:cubicBezTo>
                  <a:cubicBezTo>
                    <a:pt x="8138" y="10857"/>
                    <a:pt x="9801" y="7339"/>
                    <a:pt x="7945" y="5073"/>
                  </a:cubicBezTo>
                  <a:lnTo>
                    <a:pt x="8500" y="4519"/>
                  </a:lnTo>
                  <a:cubicBezTo>
                    <a:pt x="9126" y="5266"/>
                    <a:pt x="9512" y="6254"/>
                    <a:pt x="9512" y="7290"/>
                  </a:cubicBezTo>
                  <a:cubicBezTo>
                    <a:pt x="9391" y="10158"/>
                    <a:pt x="7289" y="11592"/>
                    <a:pt x="5186" y="11592"/>
                  </a:cubicBezTo>
                  <a:cubicBezTo>
                    <a:pt x="3084" y="11592"/>
                    <a:pt x="981" y="10158"/>
                    <a:pt x="861" y="7290"/>
                  </a:cubicBezTo>
                  <a:cubicBezTo>
                    <a:pt x="861" y="4732"/>
                    <a:pt x="3005" y="2983"/>
                    <a:pt x="5233" y="2983"/>
                  </a:cubicBezTo>
                  <a:close/>
                  <a:moveTo>
                    <a:pt x="12090" y="1"/>
                  </a:moveTo>
                  <a:cubicBezTo>
                    <a:pt x="11994" y="1"/>
                    <a:pt x="11897" y="37"/>
                    <a:pt x="11825" y="109"/>
                  </a:cubicBezTo>
                  <a:lnTo>
                    <a:pt x="10885" y="1049"/>
                  </a:lnTo>
                  <a:lnTo>
                    <a:pt x="10741" y="230"/>
                  </a:lnTo>
                  <a:cubicBezTo>
                    <a:pt x="10716" y="133"/>
                    <a:pt x="10644" y="37"/>
                    <a:pt x="10548" y="13"/>
                  </a:cubicBezTo>
                  <a:cubicBezTo>
                    <a:pt x="10524" y="7"/>
                    <a:pt x="10500" y="4"/>
                    <a:pt x="10476" y="4"/>
                  </a:cubicBezTo>
                  <a:cubicBezTo>
                    <a:pt x="10405" y="4"/>
                    <a:pt x="10337" y="31"/>
                    <a:pt x="10283" y="85"/>
                  </a:cubicBezTo>
                  <a:lnTo>
                    <a:pt x="9006" y="1362"/>
                  </a:lnTo>
                  <a:cubicBezTo>
                    <a:pt x="8957" y="1411"/>
                    <a:pt x="8933" y="1483"/>
                    <a:pt x="8933" y="1579"/>
                  </a:cubicBezTo>
                  <a:lnTo>
                    <a:pt x="9054" y="2856"/>
                  </a:lnTo>
                  <a:lnTo>
                    <a:pt x="8548" y="3387"/>
                  </a:lnTo>
                  <a:cubicBezTo>
                    <a:pt x="7558" y="2521"/>
                    <a:pt x="6386" y="2132"/>
                    <a:pt x="5233" y="2132"/>
                  </a:cubicBezTo>
                  <a:cubicBezTo>
                    <a:pt x="2567" y="2132"/>
                    <a:pt x="0" y="4212"/>
                    <a:pt x="17" y="7290"/>
                  </a:cubicBezTo>
                  <a:cubicBezTo>
                    <a:pt x="17" y="10158"/>
                    <a:pt x="2331" y="12471"/>
                    <a:pt x="5198" y="12471"/>
                  </a:cubicBezTo>
                  <a:cubicBezTo>
                    <a:pt x="5208" y="12471"/>
                    <a:pt x="5218" y="12471"/>
                    <a:pt x="5228" y="12471"/>
                  </a:cubicBezTo>
                  <a:cubicBezTo>
                    <a:pt x="9619" y="12471"/>
                    <a:pt x="11963" y="7187"/>
                    <a:pt x="9102" y="3917"/>
                  </a:cubicBezTo>
                  <a:lnTo>
                    <a:pt x="9632" y="3387"/>
                  </a:lnTo>
                  <a:lnTo>
                    <a:pt x="11006" y="3483"/>
                  </a:lnTo>
                  <a:cubicBezTo>
                    <a:pt x="11078" y="3483"/>
                    <a:pt x="11150" y="3459"/>
                    <a:pt x="11198" y="3411"/>
                  </a:cubicBezTo>
                  <a:lnTo>
                    <a:pt x="12403" y="2206"/>
                  </a:lnTo>
                  <a:cubicBezTo>
                    <a:pt x="12548" y="2037"/>
                    <a:pt x="12476" y="1772"/>
                    <a:pt x="12259" y="1748"/>
                  </a:cubicBezTo>
                  <a:lnTo>
                    <a:pt x="11415" y="1603"/>
                  </a:lnTo>
                  <a:lnTo>
                    <a:pt x="12355" y="664"/>
                  </a:lnTo>
                  <a:cubicBezTo>
                    <a:pt x="12524" y="519"/>
                    <a:pt x="12524" y="254"/>
                    <a:pt x="12355" y="109"/>
                  </a:cubicBezTo>
                  <a:cubicBezTo>
                    <a:pt x="12283" y="37"/>
                    <a:pt x="12186" y="1"/>
                    <a:pt x="1209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03" name="Google Shape;303;p42"/>
          <p:cNvSpPr txBox="1">
            <a:spLocks noGrp="1"/>
          </p:cNvSpPr>
          <p:nvPr>
            <p:ph type="title"/>
          </p:nvPr>
        </p:nvSpPr>
        <p:spPr>
          <a:xfrm>
            <a:off x="544480" y="416693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Limitations</a:t>
            </a:r>
            <a:endParaRPr dirty="0"/>
          </a:p>
        </p:txBody>
      </p:sp>
      <p:sp>
        <p:nvSpPr>
          <p:cNvPr id="304" name="Google Shape;304;p42"/>
          <p:cNvSpPr txBox="1">
            <a:spLocks noGrp="1"/>
          </p:cNvSpPr>
          <p:nvPr>
            <p:ph type="subTitle" idx="1"/>
          </p:nvPr>
        </p:nvSpPr>
        <p:spPr>
          <a:xfrm>
            <a:off x="544480" y="2006888"/>
            <a:ext cx="21387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Sample size</a:t>
            </a:r>
            <a:endParaRPr dirty="0"/>
          </a:p>
        </p:txBody>
      </p:sp>
      <p:sp>
        <p:nvSpPr>
          <p:cNvPr id="305" name="Google Shape;305;p42"/>
          <p:cNvSpPr txBox="1">
            <a:spLocks noGrp="1"/>
          </p:cNvSpPr>
          <p:nvPr>
            <p:ph type="subTitle" idx="2"/>
          </p:nvPr>
        </p:nvSpPr>
        <p:spPr>
          <a:xfrm>
            <a:off x="217876" y="2415362"/>
            <a:ext cx="2712720" cy="238963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-GB" dirty="0"/>
              <a:t>N</a:t>
            </a:r>
            <a:r>
              <a:rPr lang="en" dirty="0"/>
              <a:t> = 19, convenience sample</a:t>
            </a:r>
          </a:p>
          <a:p>
            <a:pPr marL="285750" lvl="0" indent="-285750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" dirty="0"/>
              <a:t>Limited statistical power</a:t>
            </a:r>
          </a:p>
          <a:p>
            <a:pPr marL="285750" lvl="0" indent="-285750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-GB" dirty="0"/>
              <a:t>Risk of overfitting the regression model </a:t>
            </a:r>
          </a:p>
          <a:p>
            <a:pPr marL="285750" lvl="0" indent="-285750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-GB" dirty="0"/>
              <a:t>Generalisation on sample size</a:t>
            </a:r>
            <a:endParaRPr lang="en" dirty="0"/>
          </a:p>
        </p:txBody>
      </p:sp>
      <p:sp>
        <p:nvSpPr>
          <p:cNvPr id="306" name="Google Shape;306;p42"/>
          <p:cNvSpPr txBox="1">
            <a:spLocks noGrp="1"/>
          </p:cNvSpPr>
          <p:nvPr>
            <p:ph type="subTitle" idx="3"/>
          </p:nvPr>
        </p:nvSpPr>
        <p:spPr>
          <a:xfrm>
            <a:off x="5948735" y="2007726"/>
            <a:ext cx="294652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Cross-sectional design</a:t>
            </a:r>
            <a:endParaRPr dirty="0"/>
          </a:p>
        </p:txBody>
      </p:sp>
      <p:sp>
        <p:nvSpPr>
          <p:cNvPr id="307" name="Google Shape;307;p42"/>
          <p:cNvSpPr txBox="1">
            <a:spLocks noGrp="1"/>
          </p:cNvSpPr>
          <p:nvPr>
            <p:ph type="subTitle" idx="4"/>
          </p:nvPr>
        </p:nvSpPr>
        <p:spPr>
          <a:xfrm>
            <a:off x="6035464" y="2360842"/>
            <a:ext cx="2859791" cy="238879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rtl="0">
              <a:spcBef>
                <a:spcPts val="0"/>
              </a:spcBef>
              <a:spcAft>
                <a:spcPts val="0"/>
              </a:spcAft>
              <a:buBlip>
                <a:blip r:embed="rId5"/>
              </a:buBlip>
            </a:pPr>
            <a:r>
              <a:rPr lang="en-GB" dirty="0"/>
              <a:t>No familiarisation</a:t>
            </a:r>
          </a:p>
          <a:p>
            <a:pPr marL="285750" lvl="0" indent="-285750" rtl="0">
              <a:spcBef>
                <a:spcPts val="0"/>
              </a:spcBef>
              <a:spcAft>
                <a:spcPts val="0"/>
              </a:spcAft>
              <a:buBlip>
                <a:blip r:embed="rId5"/>
              </a:buBlip>
            </a:pPr>
            <a:r>
              <a:rPr lang="en-GB" dirty="0"/>
              <a:t>All tests in a single session </a:t>
            </a:r>
          </a:p>
          <a:p>
            <a:pPr marL="285750" lvl="0" indent="-285750" rtl="0">
              <a:spcBef>
                <a:spcPts val="0"/>
              </a:spcBef>
              <a:spcAft>
                <a:spcPts val="0"/>
              </a:spcAft>
              <a:buBlip>
                <a:blip r:embed="rId5"/>
              </a:buBlip>
            </a:pPr>
            <a:r>
              <a:rPr lang="en-GB" dirty="0"/>
              <a:t>Test to test reliability </a:t>
            </a:r>
          </a:p>
          <a:p>
            <a:pPr marL="285750" lvl="0" indent="-285750" rtl="0">
              <a:spcBef>
                <a:spcPts val="0"/>
              </a:spcBef>
              <a:spcAft>
                <a:spcPts val="0"/>
              </a:spcAft>
              <a:buBlip>
                <a:blip r:embed="rId5"/>
              </a:buBlip>
            </a:pPr>
            <a:r>
              <a:rPr lang="en-GB" dirty="0"/>
              <a:t>Learning effect</a:t>
            </a:r>
          </a:p>
          <a:p>
            <a:pPr marL="285750" lvl="0" indent="-285750">
              <a:buBlip>
                <a:blip r:embed="rId5"/>
              </a:buBlip>
            </a:pPr>
            <a:r>
              <a:rPr lang="en-US" dirty="0"/>
              <a:t>Unclear whether LBD tracks changes in KPPO over time</a:t>
            </a:r>
            <a:endParaRPr lang="en-GB" dirty="0"/>
          </a:p>
        </p:txBody>
      </p:sp>
      <p:sp>
        <p:nvSpPr>
          <p:cNvPr id="308" name="Google Shape;308;p42"/>
          <p:cNvSpPr txBox="1">
            <a:spLocks noGrp="1"/>
          </p:cNvSpPr>
          <p:nvPr>
            <p:ph type="subTitle" idx="5"/>
          </p:nvPr>
        </p:nvSpPr>
        <p:spPr>
          <a:xfrm>
            <a:off x="3440122" y="2007726"/>
            <a:ext cx="2138700" cy="33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Test battery</a:t>
            </a:r>
            <a:endParaRPr dirty="0"/>
          </a:p>
        </p:txBody>
      </p:sp>
      <p:sp>
        <p:nvSpPr>
          <p:cNvPr id="309" name="Google Shape;309;p42"/>
          <p:cNvSpPr txBox="1">
            <a:spLocks noGrp="1"/>
          </p:cNvSpPr>
          <p:nvPr>
            <p:ph type="subTitle" idx="6"/>
          </p:nvPr>
        </p:nvSpPr>
        <p:spPr>
          <a:xfrm>
            <a:off x="3087785" y="2416207"/>
            <a:ext cx="2818916" cy="238879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buBlip>
                <a:blip r:embed="rId6"/>
              </a:buBlip>
            </a:pPr>
            <a:r>
              <a:rPr lang="en-GB" dirty="0"/>
              <a:t>Only LBD and SBJ compared </a:t>
            </a:r>
          </a:p>
          <a:p>
            <a:pPr marL="285750" indent="-285750">
              <a:buBlip>
                <a:blip r:embed="rId6"/>
              </a:buBlip>
            </a:pPr>
            <a:r>
              <a:rPr lang="en-GB" dirty="0"/>
              <a:t>Excludes other tests</a:t>
            </a:r>
          </a:p>
          <a:p>
            <a:pPr marL="285750" indent="-285750">
              <a:buBlip>
                <a:blip r:embed="rId6"/>
              </a:buBlip>
            </a:pPr>
            <a:r>
              <a:rPr lang="en-GB" dirty="0"/>
              <a:t>Limits understanding of where LBD ranks in broader field tests</a:t>
            </a:r>
          </a:p>
          <a:p>
            <a:pPr marL="742950" lvl="1" indent="-285750">
              <a:buBlip>
                <a:blip r:embed="rId6"/>
              </a:buBlip>
            </a:pP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867F1B-EF4C-2B21-6D1A-00247A274118}"/>
              </a:ext>
            </a:extLst>
          </p:cNvPr>
          <p:cNvSpPr txBox="1"/>
          <p:nvPr/>
        </p:nvSpPr>
        <p:spPr>
          <a:xfrm>
            <a:off x="1224116" y="4878973"/>
            <a:ext cx="534225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000" b="0" i="0" dirty="0">
                <a:solidFill>
                  <a:srgbClr val="D6D5D4"/>
                </a:solidFill>
                <a:effectLst/>
                <a:latin typeface="Unna" panose="020B0604020202020204" charset="0"/>
              </a:rPr>
              <a:t>Concerns about statistical power and sample size informed by Faul et al. (2007) and Field (2018).</a:t>
            </a:r>
          </a:p>
          <a:p>
            <a:pPr>
              <a:buNone/>
            </a:pPr>
            <a:br>
              <a:rPr lang="en-US" sz="1000" dirty="0">
                <a:latin typeface="Unna" panose="020B0604020202020204" charset="0"/>
              </a:rPr>
            </a:br>
            <a:endParaRPr lang="en-GB" sz="1000" dirty="0">
              <a:latin typeface="Unna" panose="020B060402020202020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56"/>
          <p:cNvSpPr txBox="1">
            <a:spLocks noGrp="1"/>
          </p:cNvSpPr>
          <p:nvPr>
            <p:ph type="title"/>
          </p:nvPr>
        </p:nvSpPr>
        <p:spPr>
          <a:xfrm>
            <a:off x="713225" y="539525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Future research</a:t>
            </a:r>
            <a:endParaRPr dirty="0"/>
          </a:p>
        </p:txBody>
      </p:sp>
      <p:sp>
        <p:nvSpPr>
          <p:cNvPr id="507" name="Google Shape;507;p56"/>
          <p:cNvSpPr txBox="1">
            <a:spLocks noGrp="1"/>
          </p:cNvSpPr>
          <p:nvPr>
            <p:ph type="subTitle" idx="1"/>
          </p:nvPr>
        </p:nvSpPr>
        <p:spPr>
          <a:xfrm>
            <a:off x="4663098" y="2255950"/>
            <a:ext cx="4426038" cy="114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dirty="0"/>
              <a:t>Replicate with larger sport specific samples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dirty="0"/>
              <a:t>Longitudinal design for changes in LBD track with KPPO in training block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dirty="0"/>
              <a:t>Additional field tests: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CMJ, 10m Sprint</a:t>
            </a:r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r>
              <a:rPr lang="en-GB" dirty="0"/>
              <a:t>Sex stratified analysis</a:t>
            </a:r>
          </a:p>
          <a:p>
            <a:pPr marL="742950" lvl="1" indent="-285750">
              <a:buBlip>
                <a:blip r:embed="rId3"/>
              </a:buBlip>
            </a:pPr>
            <a:endParaRPr lang="en-GB" dirty="0"/>
          </a:p>
          <a:p>
            <a:pPr marL="285750" lvl="0" indent="-285750" algn="ctr" rtl="0">
              <a:spcBef>
                <a:spcPts val="0"/>
              </a:spcBef>
              <a:spcAft>
                <a:spcPts val="0"/>
              </a:spcAft>
              <a:buBlip>
                <a:blip r:embed="rId3"/>
              </a:buBlip>
            </a:pPr>
            <a:endParaRPr dirty="0"/>
          </a:p>
        </p:txBody>
      </p:sp>
      <p:cxnSp>
        <p:nvCxnSpPr>
          <p:cNvPr id="509" name="Google Shape;509;p56"/>
          <p:cNvCxnSpPr/>
          <p:nvPr/>
        </p:nvCxnSpPr>
        <p:spPr>
          <a:xfrm>
            <a:off x="3612150" y="1058650"/>
            <a:ext cx="19197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E8189CC-93ED-E69A-97A8-B0A989D6FBB2}"/>
              </a:ext>
            </a:extLst>
          </p:cNvPr>
          <p:cNvSpPr txBox="1"/>
          <p:nvPr/>
        </p:nvSpPr>
        <p:spPr>
          <a:xfrm>
            <a:off x="1880644" y="4897279"/>
            <a:ext cx="556490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sz="1000" b="0" i="0" dirty="0">
                <a:solidFill>
                  <a:srgbClr val="D6D5D4"/>
                </a:solidFill>
                <a:effectLst/>
                <a:latin typeface="Unna" panose="020B0604020202020204" charset="0"/>
              </a:rPr>
              <a:t>Future testing choices and sample recommendations based on Spiteri et al. (2014) and Mann et al. (2021).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084C1C-2EA0-9B64-E03C-25803C9EF4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892" y="1261694"/>
            <a:ext cx="2769577" cy="276957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5" name="Google Shape;275;p41"/>
          <p:cNvCxnSpPr/>
          <p:nvPr/>
        </p:nvCxnSpPr>
        <p:spPr>
          <a:xfrm>
            <a:off x="115907" y="659826"/>
            <a:ext cx="29469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76" name="Google Shape;276;p41"/>
          <p:cNvSpPr txBox="1">
            <a:spLocks noGrp="1"/>
          </p:cNvSpPr>
          <p:nvPr>
            <p:ph type="title"/>
          </p:nvPr>
        </p:nvSpPr>
        <p:spPr>
          <a:xfrm>
            <a:off x="54882" y="90934"/>
            <a:ext cx="3834900" cy="69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</a:t>
            </a:r>
            <a:endParaRPr dirty="0">
              <a:solidFill>
                <a:schemeClr val="dk2"/>
              </a:solidFill>
            </a:endParaRPr>
          </a:p>
        </p:txBody>
      </p:sp>
      <p:sp>
        <p:nvSpPr>
          <p:cNvPr id="277" name="Google Shape;277;p41"/>
          <p:cNvSpPr txBox="1">
            <a:spLocks noGrp="1"/>
          </p:cNvSpPr>
          <p:nvPr>
            <p:ph type="subTitle" idx="1"/>
          </p:nvPr>
        </p:nvSpPr>
        <p:spPr>
          <a:xfrm>
            <a:off x="18822" y="1629436"/>
            <a:ext cx="5266926" cy="357017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-US" sz="1200" dirty="0"/>
              <a:t>Both the LBD (r = .931, p &lt; .001) and SBJ (r = .693, p &lt; .001) significantly predicted KPPO. 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endParaRPr lang="en-US" sz="1200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-US" sz="1200" dirty="0"/>
              <a:t>LBD explained 86.6% of the variance in KPPO — a stronger relationship than any comparable field test in the literature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endParaRPr lang="en-US" sz="1200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-US" sz="1200" dirty="0"/>
              <a:t>SBJ explained 48.1% of the variance — a moderate predictor, consistent with Mann et al. (2021)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endParaRPr lang="en-US" sz="1200" dirty="0"/>
          </a:p>
          <a:p>
            <a:pPr marL="285750" lvl="0" indent="-285750">
              <a:buBlip>
                <a:blip r:embed="rId4"/>
              </a:buBlip>
            </a:pPr>
            <a:r>
              <a:rPr lang="en-US" sz="1200" dirty="0"/>
              <a:t>The multiple regression model for LBD was the dominant predictor (R² = .912). SBJ added some additional explained variance, but LBD remained the dominant predictor.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endParaRPr lang="en-US" sz="1200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-US" sz="1200" dirty="0"/>
              <a:t>The hypothesis (SBJ &gt; LBD) was not supported — LBD outperformed the explosive field test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endParaRPr lang="en-US" sz="1200" dirty="0"/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Blip>
                <a:blip r:embed="rId4"/>
              </a:buBlip>
            </a:pPr>
            <a:r>
              <a:rPr lang="en-US" sz="1200" dirty="0"/>
              <a:t>This study is the first to directly compare these two tests as predictors of Keiser KPPO in a mixed-sport athletic sample</a:t>
            </a:r>
            <a:endParaRPr sz="1200" dirty="0"/>
          </a:p>
        </p:txBody>
      </p:sp>
      <p:sp>
        <p:nvSpPr>
          <p:cNvPr id="2" name="Google Shape;276;p41">
            <a:extLst>
              <a:ext uri="{FF2B5EF4-FFF2-40B4-BE49-F238E27FC236}">
                <a16:creationId xmlns:a16="http://schemas.microsoft.com/office/drawing/2014/main" id="{E9B891C4-72C3-DF6B-7448-418503F3FDB5}"/>
              </a:ext>
            </a:extLst>
          </p:cNvPr>
          <p:cNvSpPr txBox="1">
            <a:spLocks/>
          </p:cNvSpPr>
          <p:nvPr/>
        </p:nvSpPr>
        <p:spPr>
          <a:xfrm>
            <a:off x="54882" y="860185"/>
            <a:ext cx="4888974" cy="69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Unna"/>
              <a:buNone/>
              <a:defRPr sz="4300" b="0" i="0" u="none" strike="noStrike" cap="none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Unna"/>
              <a:buNone/>
              <a:defRPr sz="4300" b="0" i="0" u="none" strike="noStrike" cap="none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Unna"/>
              <a:buNone/>
              <a:defRPr sz="4300" b="0" i="0" u="none" strike="noStrike" cap="none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Unna"/>
              <a:buNone/>
              <a:defRPr sz="4300" b="0" i="0" u="none" strike="noStrike" cap="none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Unna"/>
              <a:buNone/>
              <a:defRPr sz="4300" b="0" i="0" u="none" strike="noStrike" cap="none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Unna"/>
              <a:buNone/>
              <a:defRPr sz="4300" b="0" i="0" u="none" strike="noStrike" cap="none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Unna"/>
              <a:buNone/>
              <a:defRPr sz="4300" b="0" i="0" u="none" strike="noStrike" cap="none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Unna"/>
              <a:buNone/>
              <a:defRPr sz="4300" b="0" i="0" u="none" strike="noStrike" cap="none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Unna"/>
              <a:buNone/>
              <a:defRPr sz="4300" b="0" i="0" u="none" strike="noStrike" cap="none">
                <a:solidFill>
                  <a:schemeClr val="dk1"/>
                </a:solidFill>
                <a:latin typeface="Unna"/>
                <a:ea typeface="Unna"/>
                <a:cs typeface="Unna"/>
                <a:sym typeface="Unna"/>
              </a:defRPr>
            </a:lvl9pPr>
          </a:lstStyle>
          <a:p>
            <a:r>
              <a:rPr lang="en-US" sz="1800" dirty="0">
                <a:solidFill>
                  <a:schemeClr val="tx2">
                    <a:lumMod val="90000"/>
                  </a:schemeClr>
                </a:solidFill>
              </a:rPr>
              <a:t>The LBD was the stronger predictor of KPPO in university athletes (r = .931, R² = .866)</a:t>
            </a:r>
            <a:endParaRPr lang="en-GB" sz="1800" dirty="0">
              <a:solidFill>
                <a:schemeClr val="tx2">
                  <a:lumMod val="9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1EDC5A-B1DF-5006-FC7B-EEFE6024FEC3}"/>
              </a:ext>
            </a:extLst>
          </p:cNvPr>
          <p:cNvSpPr txBox="1"/>
          <p:nvPr/>
        </p:nvSpPr>
        <p:spPr>
          <a:xfrm>
            <a:off x="5819910" y="3622754"/>
            <a:ext cx="302174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chemeClr val="tx1"/>
                </a:solidFill>
                <a:latin typeface="Unna" panose="020B0604020202020204" charset="0"/>
              </a:rPr>
              <a:t>Practical Takeaway</a:t>
            </a:r>
          </a:p>
          <a:p>
            <a:r>
              <a:rPr lang="en-US" dirty="0">
                <a:solidFill>
                  <a:schemeClr val="tx2">
                    <a:lumMod val="90000"/>
                  </a:schemeClr>
                </a:solidFill>
                <a:latin typeface="Unna" panose="020B0604020202020204" charset="0"/>
              </a:rPr>
              <a:t>Coaches and practitioners can use the Leg-Back Dynamometer as a cost-effective, accessible tool to estimate Keiser peak leg power when lab-grade equipment is unavailable.</a:t>
            </a:r>
            <a:endParaRPr lang="en-GB" dirty="0">
              <a:solidFill>
                <a:schemeClr val="tx2">
                  <a:lumMod val="90000"/>
                </a:schemeClr>
              </a:solidFill>
              <a:latin typeface="Unna" panose="020B060402020202020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0CD212-1732-A506-614D-4D243BE6E526}"/>
              </a:ext>
            </a:extLst>
          </p:cNvPr>
          <p:cNvCxnSpPr>
            <a:cxnSpLocks/>
          </p:cNvCxnSpPr>
          <p:nvPr/>
        </p:nvCxnSpPr>
        <p:spPr>
          <a:xfrm>
            <a:off x="5905255" y="3910453"/>
            <a:ext cx="1796997" cy="0"/>
          </a:xfrm>
          <a:prstGeom prst="line">
            <a:avLst/>
          </a:prstGeom>
          <a:ln>
            <a:solidFill>
              <a:schemeClr val="tx2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1000"/>
                                        <p:tgtEl>
                                          <p:spTgt spid="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1000"/>
                                        <p:tgtEl>
                                          <p:spTgt spid="2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1000"/>
                                        <p:tgtEl>
                                          <p:spTgt spid="2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" grpId="0"/>
      <p:bldP spid="277" grpId="0" uiExpand="1" build="p"/>
      <p:bldP spid="2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2" name="Google Shape;222;p36"/>
          <p:cNvCxnSpPr/>
          <p:nvPr/>
        </p:nvCxnSpPr>
        <p:spPr>
          <a:xfrm>
            <a:off x="2479650" y="650612"/>
            <a:ext cx="4184700" cy="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3" name="Google Shape;223;p36"/>
          <p:cNvSpPr txBox="1">
            <a:spLocks noGrp="1"/>
          </p:cNvSpPr>
          <p:nvPr>
            <p:ph type="title"/>
          </p:nvPr>
        </p:nvSpPr>
        <p:spPr>
          <a:xfrm>
            <a:off x="713250" y="214372"/>
            <a:ext cx="7717500" cy="47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sp>
        <p:nvSpPr>
          <p:cNvPr id="224" name="Google Shape;224;p36"/>
          <p:cNvSpPr txBox="1">
            <a:spLocks noGrp="1"/>
          </p:cNvSpPr>
          <p:nvPr>
            <p:ph type="body" idx="1"/>
          </p:nvPr>
        </p:nvSpPr>
        <p:spPr>
          <a:xfrm>
            <a:off x="481782" y="861727"/>
            <a:ext cx="8504902" cy="428177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100" b="1" dirty="0">
                <a:latin typeface="Unna" panose="020B0604020202020204" charset="0"/>
              </a:rPr>
              <a:t>Cohen, J. (1988)</a:t>
            </a:r>
            <a:r>
              <a:rPr lang="en-GB" sz="1100" dirty="0">
                <a:latin typeface="Unna" panose="020B0604020202020204" charset="0"/>
              </a:rPr>
              <a:t> </a:t>
            </a:r>
            <a:r>
              <a:rPr lang="en-GB" sz="1100" i="1" dirty="0">
                <a:latin typeface="Unna" panose="020B0604020202020204" charset="0"/>
              </a:rPr>
              <a:t>Statistical Power Analysis for the Behavioural Sciences</a:t>
            </a:r>
            <a:r>
              <a:rPr lang="en-GB" sz="1100" dirty="0">
                <a:latin typeface="Unna" panose="020B0604020202020204" charset="0"/>
              </a:rPr>
              <a:t>. 2nd </a:t>
            </a:r>
            <a:r>
              <a:rPr lang="en-GB" sz="1100" dirty="0" err="1">
                <a:latin typeface="Unna" panose="020B0604020202020204" charset="0"/>
              </a:rPr>
              <a:t>edn</a:t>
            </a:r>
            <a:r>
              <a:rPr lang="en-GB" sz="1100" dirty="0">
                <a:latin typeface="Unna" panose="020B0604020202020204" charset="0"/>
              </a:rPr>
              <a:t>. New Jersey: Lawrence Erlbaum.</a:t>
            </a:r>
          </a:p>
          <a:p>
            <a:pPr marL="139700" indent="0">
              <a:buNone/>
            </a:pPr>
            <a:endParaRPr lang="en-GB" sz="1100" dirty="0">
              <a:latin typeface="Unna" panose="020B0604020202020204" charset="0"/>
            </a:endParaRPr>
          </a:p>
          <a:p>
            <a:r>
              <a:rPr lang="en-GB" sz="1100" b="1" dirty="0">
                <a:latin typeface="Unna" panose="020B0604020202020204" charset="0"/>
              </a:rPr>
              <a:t>Faul, F., </a:t>
            </a:r>
            <a:r>
              <a:rPr lang="en-GB" sz="1100" b="1" dirty="0" err="1">
                <a:latin typeface="Unna" panose="020B0604020202020204" charset="0"/>
              </a:rPr>
              <a:t>Erdfelder</a:t>
            </a:r>
            <a:r>
              <a:rPr lang="en-GB" sz="1100" b="1" dirty="0">
                <a:latin typeface="Unna" panose="020B0604020202020204" charset="0"/>
              </a:rPr>
              <a:t>, E., Lang, A.G. and Buchner, A. (2007)</a:t>
            </a:r>
            <a:r>
              <a:rPr lang="en-GB" sz="1100" dirty="0">
                <a:latin typeface="Unna" panose="020B0604020202020204" charset="0"/>
              </a:rPr>
              <a:t> '</a:t>
            </a:r>
            <a:r>
              <a:rPr lang="en-GB" sz="1100" dirty="0" err="1">
                <a:latin typeface="Unna" panose="020B0604020202020204" charset="0"/>
              </a:rPr>
              <a:t>G</a:t>
            </a:r>
            <a:r>
              <a:rPr lang="en-GB" sz="1100" i="1" dirty="0" err="1">
                <a:latin typeface="Unna" panose="020B0604020202020204" charset="0"/>
              </a:rPr>
              <a:t>Power</a:t>
            </a:r>
            <a:r>
              <a:rPr lang="en-GB" sz="1100" i="1" dirty="0">
                <a:latin typeface="Unna" panose="020B0604020202020204" charset="0"/>
              </a:rPr>
              <a:t> 3: A flexible statistical power analysis program for the social, </a:t>
            </a:r>
            <a:r>
              <a:rPr lang="en-GB" sz="1100" i="1" dirty="0" err="1">
                <a:latin typeface="Unna" panose="020B0604020202020204" charset="0"/>
              </a:rPr>
              <a:t>behavioral</a:t>
            </a:r>
            <a:r>
              <a:rPr lang="en-GB" sz="1100" i="1" dirty="0">
                <a:latin typeface="Unna" panose="020B0604020202020204" charset="0"/>
              </a:rPr>
              <a:t>, and biomedical sciences', </a:t>
            </a:r>
            <a:r>
              <a:rPr lang="en-GB" sz="1100" dirty="0">
                <a:latin typeface="Unna" panose="020B0604020202020204" charset="0"/>
              </a:rPr>
              <a:t>Behavior Research Methods*, 39(2), pp. 175–191.</a:t>
            </a:r>
          </a:p>
          <a:p>
            <a:pPr marL="139700" indent="0">
              <a:buNone/>
            </a:pPr>
            <a:endParaRPr lang="en-GB" sz="1100" dirty="0">
              <a:latin typeface="Unna" panose="020B0604020202020204" charset="0"/>
            </a:endParaRPr>
          </a:p>
          <a:p>
            <a:r>
              <a:rPr lang="en-GB" sz="1100" b="1" dirty="0">
                <a:latin typeface="Unna" panose="020B0604020202020204" charset="0"/>
              </a:rPr>
              <a:t>Field, A. (2018)</a:t>
            </a:r>
            <a:r>
              <a:rPr lang="en-GB" sz="1100" dirty="0">
                <a:latin typeface="Unna" panose="020B0604020202020204" charset="0"/>
              </a:rPr>
              <a:t> </a:t>
            </a:r>
            <a:r>
              <a:rPr lang="en-GB" sz="1100" i="1" dirty="0">
                <a:latin typeface="Unna" panose="020B0604020202020204" charset="0"/>
              </a:rPr>
              <a:t>Discovering Statistics Using IBM SPSS Statistics</a:t>
            </a:r>
            <a:r>
              <a:rPr lang="en-GB" sz="1100" dirty="0">
                <a:latin typeface="Unna" panose="020B0604020202020204" charset="0"/>
              </a:rPr>
              <a:t>. 5th </a:t>
            </a:r>
            <a:r>
              <a:rPr lang="en-GB" sz="1100" dirty="0" err="1">
                <a:latin typeface="Unna" panose="020B0604020202020204" charset="0"/>
              </a:rPr>
              <a:t>edn</a:t>
            </a:r>
            <a:r>
              <a:rPr lang="en-GB" sz="1100" dirty="0">
                <a:latin typeface="Unna" panose="020B0604020202020204" charset="0"/>
              </a:rPr>
              <a:t>. London: Sage.</a:t>
            </a:r>
          </a:p>
          <a:p>
            <a:pPr marL="139700" indent="0">
              <a:buNone/>
            </a:pPr>
            <a:endParaRPr lang="en-GB" sz="1100" dirty="0">
              <a:latin typeface="Unna" panose="020B0604020202020204" charset="0"/>
            </a:endParaRPr>
          </a:p>
          <a:p>
            <a:r>
              <a:rPr lang="en-GB" sz="1100" b="1" dirty="0">
                <a:latin typeface="Unna" panose="020B0604020202020204" charset="0"/>
              </a:rPr>
              <a:t>Mann, J.B., Ivey, P.J., Mayhew, J.L., Schumacher, R.M. and </a:t>
            </a:r>
            <a:r>
              <a:rPr lang="en-GB" sz="1100" b="1" dirty="0" err="1">
                <a:latin typeface="Unna" panose="020B0604020202020204" charset="0"/>
              </a:rPr>
              <a:t>Brechue</a:t>
            </a:r>
            <a:r>
              <a:rPr lang="en-GB" sz="1100" b="1" dirty="0">
                <a:latin typeface="Unna" panose="020B0604020202020204" charset="0"/>
              </a:rPr>
              <a:t>, W.F. (2021)</a:t>
            </a:r>
            <a:r>
              <a:rPr lang="en-GB" sz="1100" dirty="0">
                <a:latin typeface="Unna" panose="020B0604020202020204" charset="0"/>
              </a:rPr>
              <a:t> 'Prediction of anaerobic power from standing long jump in NCAA Division IA football players', </a:t>
            </a:r>
            <a:r>
              <a:rPr lang="en-GB" sz="1100" i="1" dirty="0">
                <a:latin typeface="Unna" panose="020B0604020202020204" charset="0"/>
              </a:rPr>
              <a:t>Journal of Strength and Conditioning Research</a:t>
            </a:r>
            <a:r>
              <a:rPr lang="en-GB" sz="1100" dirty="0">
                <a:latin typeface="Unna" panose="020B0604020202020204" charset="0"/>
              </a:rPr>
              <a:t>, 35(6), pp. 1643–1650.</a:t>
            </a:r>
          </a:p>
          <a:p>
            <a:pPr marL="139700" indent="0">
              <a:buNone/>
            </a:pPr>
            <a:endParaRPr lang="en-GB" sz="1100" dirty="0">
              <a:latin typeface="Unna" panose="020B0604020202020204" charset="0"/>
            </a:endParaRPr>
          </a:p>
          <a:p>
            <a:r>
              <a:rPr lang="en-GB" sz="1100" b="1" dirty="0">
                <a:latin typeface="Unna" panose="020B0604020202020204" charset="0"/>
              </a:rPr>
              <a:t>Reiman, M.P. and Manske, R.C. (2009)</a:t>
            </a:r>
            <a:r>
              <a:rPr lang="en-GB" sz="1100" dirty="0">
                <a:latin typeface="Unna" panose="020B0604020202020204" charset="0"/>
              </a:rPr>
              <a:t> </a:t>
            </a:r>
            <a:r>
              <a:rPr lang="en-GB" sz="1100" i="1" dirty="0">
                <a:latin typeface="Unna" panose="020B0604020202020204" charset="0"/>
              </a:rPr>
              <a:t>Functional Testing in Human Performance</a:t>
            </a:r>
            <a:r>
              <a:rPr lang="en-GB" sz="1100" dirty="0">
                <a:latin typeface="Unna" panose="020B0604020202020204" charset="0"/>
              </a:rPr>
              <a:t>. Champaign, IL: Human Kinetics.</a:t>
            </a:r>
          </a:p>
          <a:p>
            <a:endParaRPr lang="en-GB" sz="1100" b="1" dirty="0">
              <a:latin typeface="Unna" panose="020B0604020202020204" charset="0"/>
            </a:endParaRPr>
          </a:p>
          <a:p>
            <a:r>
              <a:rPr lang="en-GB" sz="1100" b="1" dirty="0">
                <a:latin typeface="Unna" panose="020B0604020202020204" charset="0"/>
              </a:rPr>
              <a:t>Ruddock, A., </a:t>
            </a:r>
            <a:r>
              <a:rPr lang="en-GB" sz="1100" b="1" dirty="0" err="1">
                <a:latin typeface="Unna" panose="020B0604020202020204" charset="0"/>
              </a:rPr>
              <a:t>Oranchuk</a:t>
            </a:r>
            <a:r>
              <a:rPr lang="en-GB" sz="1100" b="1" dirty="0">
                <a:latin typeface="Unna" panose="020B0604020202020204" charset="0"/>
              </a:rPr>
              <a:t>, D.J., Moody, J.A. and Greig, L. (2024)</a:t>
            </a:r>
            <a:r>
              <a:rPr lang="en-GB" sz="1100" dirty="0">
                <a:latin typeface="Unna" panose="020B0604020202020204" charset="0"/>
              </a:rPr>
              <a:t> 'Validity and reliability of an adapted leg/back isometric dynamometer', </a:t>
            </a:r>
            <a:r>
              <a:rPr lang="en-GB" sz="1100" i="1" dirty="0" err="1">
                <a:latin typeface="Unna" panose="020B0604020202020204" charset="0"/>
              </a:rPr>
              <a:t>Sportlogia</a:t>
            </a:r>
            <a:r>
              <a:rPr lang="en-GB" sz="1100" dirty="0">
                <a:latin typeface="Unna" panose="020B0604020202020204" charset="0"/>
              </a:rPr>
              <a:t>, 20(2), pp. 1–10.</a:t>
            </a:r>
          </a:p>
          <a:p>
            <a:endParaRPr lang="en-GB" sz="1100" b="1" dirty="0">
              <a:latin typeface="Unna" panose="020B0604020202020204" charset="0"/>
            </a:endParaRPr>
          </a:p>
          <a:p>
            <a:r>
              <a:rPr lang="en-GB" sz="1100" b="1" dirty="0">
                <a:latin typeface="Unna" panose="020B0604020202020204" charset="0"/>
              </a:rPr>
              <a:t>Spiteri, T., Nimphius, S., Hart, N.H., </a:t>
            </a:r>
            <a:r>
              <a:rPr lang="en-GB" sz="1100" b="1" dirty="0" err="1">
                <a:latin typeface="Unna" panose="020B0604020202020204" charset="0"/>
              </a:rPr>
              <a:t>Specos</a:t>
            </a:r>
            <a:r>
              <a:rPr lang="en-GB" sz="1100" b="1" dirty="0">
                <a:latin typeface="Unna" panose="020B0604020202020204" charset="0"/>
              </a:rPr>
              <a:t>, C., Sheppard, J.M. and Newton, R.U. (2014)</a:t>
            </a:r>
            <a:r>
              <a:rPr lang="en-GB" sz="1100" dirty="0">
                <a:latin typeface="Unna" panose="020B0604020202020204" charset="0"/>
              </a:rPr>
              <a:t> 'Contribution of strength characteristics to change of direction and agility performance in female basketball athletes', </a:t>
            </a:r>
            <a:r>
              <a:rPr lang="en-GB" sz="1100" i="1" dirty="0">
                <a:latin typeface="Unna" panose="020B0604020202020204" charset="0"/>
              </a:rPr>
              <a:t>Journal of Strength and Conditioning Research</a:t>
            </a:r>
            <a:r>
              <a:rPr lang="en-GB" sz="1100" dirty="0">
                <a:latin typeface="Unna" panose="020B0604020202020204" charset="0"/>
              </a:rPr>
              <a:t>, 28(9), pp. 2415–2423.</a:t>
            </a:r>
          </a:p>
          <a:p>
            <a:endParaRPr lang="en-GB" sz="1100" b="1" dirty="0">
              <a:latin typeface="Unna" panose="020B0604020202020204" charset="0"/>
            </a:endParaRPr>
          </a:p>
          <a:p>
            <a:r>
              <a:rPr lang="en-GB" sz="1100" b="1" dirty="0">
                <a:latin typeface="Unna" panose="020B0604020202020204" charset="0"/>
              </a:rPr>
              <a:t>Stevens, D., Ackland, T., Elliott, B. and Monfort, S.M. (2021)</a:t>
            </a:r>
            <a:r>
              <a:rPr lang="en-GB" sz="1100" dirty="0">
                <a:latin typeface="Unna" panose="020B0604020202020204" charset="0"/>
              </a:rPr>
              <a:t> 'Comparison of different functional tests for leg power and normative bilateral asymmetry indices', </a:t>
            </a:r>
            <a:r>
              <a:rPr lang="en-GB" sz="1100" i="1" dirty="0">
                <a:latin typeface="Unna" panose="020B0604020202020204" charset="0"/>
              </a:rPr>
              <a:t>Open Access Journal of Sports Medicine</a:t>
            </a:r>
            <a:r>
              <a:rPr lang="en-GB" sz="1100" dirty="0">
                <a:latin typeface="Unna" panose="020B0604020202020204" charset="0"/>
              </a:rPr>
              <a:t>, 12, pp. 123–134.</a:t>
            </a:r>
          </a:p>
          <a:p>
            <a:endParaRPr lang="en-GB" sz="1100" b="1" dirty="0">
              <a:latin typeface="Unna" panose="020B0604020202020204" charset="0"/>
            </a:endParaRPr>
          </a:p>
          <a:p>
            <a:r>
              <a:rPr lang="en-GB" sz="1100" b="1" dirty="0">
                <a:latin typeface="Unna" panose="020B0604020202020204" charset="0"/>
              </a:rPr>
              <a:t>Sullivan, J., Farrow, D. and Whitmore, J. (2021)</a:t>
            </a:r>
            <a:r>
              <a:rPr lang="en-GB" sz="1100" dirty="0">
                <a:latin typeface="Unna" panose="020B0604020202020204" charset="0"/>
              </a:rPr>
              <a:t> 'Bilateral leg power and limb symmetry in collegiate athletes using the Keiser leg press', </a:t>
            </a:r>
            <a:r>
              <a:rPr lang="en-GB" sz="1100" i="1" dirty="0">
                <a:latin typeface="Unna" panose="020B0604020202020204" charset="0"/>
              </a:rPr>
              <a:t>Sports Medicine – Open</a:t>
            </a:r>
            <a:r>
              <a:rPr lang="en-GB" sz="1100" dirty="0">
                <a:latin typeface="Unna" panose="020B0604020202020204" charset="0"/>
              </a:rPr>
              <a:t>, 7(1), pp. 1–9.</a:t>
            </a:r>
            <a:br>
              <a:rPr lang="en-GB" sz="1050" dirty="0">
                <a:latin typeface="Unna" panose="020B0604020202020204" charset="0"/>
              </a:rPr>
            </a:br>
            <a:endParaRPr sz="1100" dirty="0">
              <a:latin typeface="Unna" panose="020B060402020202020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ark Elegant Korean Style Project Proposal by Slidesgo">
  <a:themeElements>
    <a:clrScheme name="Simple Light">
      <a:dk1>
        <a:srgbClr val="FFFFFF"/>
      </a:dk1>
      <a:lt1>
        <a:srgbClr val="0C1621"/>
      </a:lt1>
      <a:dk2>
        <a:srgbClr val="EAC488"/>
      </a:dk2>
      <a:lt2>
        <a:srgbClr val="FBE4B4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4233</TotalTime>
  <Words>1581</Words>
  <Application>Microsoft Office PowerPoint</Application>
  <PresentationFormat>On-screen Show (16:9)</PresentationFormat>
  <Paragraphs>210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Raleway</vt:lpstr>
      <vt:lpstr>Unna</vt:lpstr>
      <vt:lpstr>Arial</vt:lpstr>
      <vt:lpstr>Dark Elegant Korean Style Project Proposal by Slidesgo</vt:lpstr>
      <vt:lpstr>Investigating whether the Leg-Back Dynamometer or the  Standing Broad Jump predicts Keiser Peak Power Output in an athletic population</vt:lpstr>
      <vt:lpstr>Introduction</vt:lpstr>
      <vt:lpstr>Aims, Research Q, Hypothesis </vt:lpstr>
      <vt:lpstr>Methodology</vt:lpstr>
      <vt:lpstr>Results</vt:lpstr>
      <vt:lpstr>Descriptive Statistics</vt:lpstr>
      <vt:lpstr>Correlations</vt:lpstr>
      <vt:lpstr>Regressions</vt:lpstr>
      <vt:lpstr>So what was found</vt:lpstr>
      <vt:lpstr>PowerPoint Presentation</vt:lpstr>
      <vt:lpstr>Comparison to literature</vt:lpstr>
      <vt:lpstr>Limitations</vt:lpstr>
      <vt:lpstr>Future research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Josh Harvey (2405385)</cp:lastModifiedBy>
  <cp:revision>1</cp:revision>
  <dcterms:modified xsi:type="dcterms:W3CDTF">2026-05-07T10:39:44Z</dcterms:modified>
</cp:coreProperties>
</file>