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9" r:id="rId4"/>
    <p:sldId id="260" r:id="rId5"/>
    <p:sldId id="258" r:id="rId6"/>
    <p:sldId id="261" r:id="rId7"/>
  </p:sldIdLst>
  <p:sldSz cx="12192000" cy="6858000"/>
  <p:notesSz cx="6858000" cy="9144000"/>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0" d="100"/>
          <a:sy n="80" d="100"/>
        </p:scale>
        <p:origin x="77" y="7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175EE718-E893-4DD4-8417-0C6374904554}"/>
              </a:ext>
            </a:extLst>
          </p:cNvPr>
          <p:cNvSpPr>
            <a:spLocks noGrp="1"/>
          </p:cNvSpPr>
          <p:nvPr>
            <p:ph type="ctrTitle"/>
          </p:nvPr>
        </p:nvSpPr>
        <p:spPr>
          <a:xfrm>
            <a:off x="1524000" y="1122363"/>
            <a:ext cx="9144000" cy="2387600"/>
          </a:xfrm>
        </p:spPr>
        <p:txBody>
          <a:bodyPr anchor="b"/>
          <a:lstStyle>
            <a:lvl1pPr algn="ctr">
              <a:defRPr sz="6000"/>
            </a:lvl1pPr>
          </a:lstStyle>
          <a:p>
            <a:r>
              <a:rPr lang="zh-CN" altLang="en-US"/>
              <a:t>单击此处编辑母版标题样式</a:t>
            </a:r>
          </a:p>
        </p:txBody>
      </p:sp>
      <p:sp>
        <p:nvSpPr>
          <p:cNvPr id="3" name="副标题 2">
            <a:extLst>
              <a:ext uri="{FF2B5EF4-FFF2-40B4-BE49-F238E27FC236}">
                <a16:creationId xmlns:a16="http://schemas.microsoft.com/office/drawing/2014/main" id="{4F0680A4-3C0C-43DA-A5DB-DBB1F5310F5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p>
        </p:txBody>
      </p:sp>
      <p:sp>
        <p:nvSpPr>
          <p:cNvPr id="4" name="日期占位符 3">
            <a:extLst>
              <a:ext uri="{FF2B5EF4-FFF2-40B4-BE49-F238E27FC236}">
                <a16:creationId xmlns:a16="http://schemas.microsoft.com/office/drawing/2014/main" id="{4B6415A2-9DFD-43B1-85F3-8EC846A37EFF}"/>
              </a:ext>
            </a:extLst>
          </p:cNvPr>
          <p:cNvSpPr>
            <a:spLocks noGrp="1"/>
          </p:cNvSpPr>
          <p:nvPr>
            <p:ph type="dt" sz="half" idx="10"/>
          </p:nvPr>
        </p:nvSpPr>
        <p:spPr/>
        <p:txBody>
          <a:bodyPr/>
          <a:lstStyle/>
          <a:p>
            <a:fld id="{A9A83CCA-2F8F-475D-A20D-F2A05198F8DB}" type="datetimeFigureOut">
              <a:rPr lang="zh-CN" altLang="en-US" smtClean="0"/>
              <a:t>2020/3/4</a:t>
            </a:fld>
            <a:endParaRPr lang="zh-CN" altLang="en-US"/>
          </a:p>
        </p:txBody>
      </p:sp>
      <p:sp>
        <p:nvSpPr>
          <p:cNvPr id="5" name="页脚占位符 4">
            <a:extLst>
              <a:ext uri="{FF2B5EF4-FFF2-40B4-BE49-F238E27FC236}">
                <a16:creationId xmlns:a16="http://schemas.microsoft.com/office/drawing/2014/main" id="{3C0CE347-22E0-41BD-93E7-3D10A7CC2E11}"/>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id="{599D46FA-9115-43B6-884E-C9B5717CCF7C}"/>
              </a:ext>
            </a:extLst>
          </p:cNvPr>
          <p:cNvSpPr>
            <a:spLocks noGrp="1"/>
          </p:cNvSpPr>
          <p:nvPr>
            <p:ph type="sldNum" sz="quarter" idx="12"/>
          </p:nvPr>
        </p:nvSpPr>
        <p:spPr/>
        <p:txBody>
          <a:bodyPr/>
          <a:lstStyle/>
          <a:p>
            <a:fld id="{1089819E-5120-44C8-B4D7-88EA9C3A0112}" type="slidenum">
              <a:rPr lang="zh-CN" altLang="en-US" smtClean="0"/>
              <a:t>‹#›</a:t>
            </a:fld>
            <a:endParaRPr lang="zh-CN" altLang="en-US"/>
          </a:p>
        </p:txBody>
      </p:sp>
    </p:spTree>
    <p:extLst>
      <p:ext uri="{BB962C8B-B14F-4D97-AF65-F5344CB8AC3E}">
        <p14:creationId xmlns:p14="http://schemas.microsoft.com/office/powerpoint/2010/main" val="24516636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B580F071-C8F0-408D-AED4-F74A7EA6E91A}"/>
              </a:ext>
            </a:extLst>
          </p:cNvPr>
          <p:cNvSpPr>
            <a:spLocks noGrp="1"/>
          </p:cNvSpPr>
          <p:nvPr>
            <p:ph type="title"/>
          </p:nvPr>
        </p:nvSpPr>
        <p:spPr/>
        <p:txBody>
          <a:bodyPr/>
          <a:lstStyle/>
          <a:p>
            <a:r>
              <a:rPr lang="zh-CN" altLang="en-US"/>
              <a:t>单击此处编辑母版标题样式</a:t>
            </a:r>
          </a:p>
        </p:txBody>
      </p:sp>
      <p:sp>
        <p:nvSpPr>
          <p:cNvPr id="3" name="内容占位符 2">
            <a:extLst>
              <a:ext uri="{FF2B5EF4-FFF2-40B4-BE49-F238E27FC236}">
                <a16:creationId xmlns:a16="http://schemas.microsoft.com/office/drawing/2014/main" id="{789D1185-7506-4598-83AF-D2D55524B449}"/>
              </a:ext>
            </a:extLst>
          </p:cNvPr>
          <p:cNvSpPr>
            <a:spLocks noGrp="1"/>
          </p:cNvSpPr>
          <p:nvPr>
            <p:ph idx="1"/>
          </p:nvPr>
        </p:nvSpPr>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a:extLst>
              <a:ext uri="{FF2B5EF4-FFF2-40B4-BE49-F238E27FC236}">
                <a16:creationId xmlns:a16="http://schemas.microsoft.com/office/drawing/2014/main" id="{71783C7B-4802-4841-8CC8-0C6B1DABEF31}"/>
              </a:ext>
            </a:extLst>
          </p:cNvPr>
          <p:cNvSpPr>
            <a:spLocks noGrp="1"/>
          </p:cNvSpPr>
          <p:nvPr>
            <p:ph type="dt" sz="half" idx="10"/>
          </p:nvPr>
        </p:nvSpPr>
        <p:spPr/>
        <p:txBody>
          <a:bodyPr/>
          <a:lstStyle/>
          <a:p>
            <a:fld id="{A9A83CCA-2F8F-475D-A20D-F2A05198F8DB}" type="datetimeFigureOut">
              <a:rPr lang="zh-CN" altLang="en-US" smtClean="0"/>
              <a:t>2020/3/4</a:t>
            </a:fld>
            <a:endParaRPr lang="zh-CN" altLang="en-US"/>
          </a:p>
        </p:txBody>
      </p:sp>
      <p:sp>
        <p:nvSpPr>
          <p:cNvPr id="5" name="页脚占位符 4">
            <a:extLst>
              <a:ext uri="{FF2B5EF4-FFF2-40B4-BE49-F238E27FC236}">
                <a16:creationId xmlns:a16="http://schemas.microsoft.com/office/drawing/2014/main" id="{BB9562BA-A0FD-438B-9BAB-CAAB297948C6}"/>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id="{74814A93-1FDA-4514-9BE2-2300D8BA5EF1}"/>
              </a:ext>
            </a:extLst>
          </p:cNvPr>
          <p:cNvSpPr>
            <a:spLocks noGrp="1"/>
          </p:cNvSpPr>
          <p:nvPr>
            <p:ph type="sldNum" sz="quarter" idx="12"/>
          </p:nvPr>
        </p:nvSpPr>
        <p:spPr/>
        <p:txBody>
          <a:bodyPr/>
          <a:lstStyle/>
          <a:p>
            <a:fld id="{1089819E-5120-44C8-B4D7-88EA9C3A0112}" type="slidenum">
              <a:rPr lang="zh-CN" altLang="en-US" smtClean="0"/>
              <a:t>‹#›</a:t>
            </a:fld>
            <a:endParaRPr lang="zh-CN" altLang="en-US"/>
          </a:p>
        </p:txBody>
      </p:sp>
    </p:spTree>
    <p:extLst>
      <p:ext uri="{BB962C8B-B14F-4D97-AF65-F5344CB8AC3E}">
        <p14:creationId xmlns:p14="http://schemas.microsoft.com/office/powerpoint/2010/main" val="31068601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04D53F1F-7257-4594-BDB9-3F5BF5431B7D}"/>
              </a:ext>
            </a:extLst>
          </p:cNvPr>
          <p:cNvSpPr>
            <a:spLocks noGrp="1"/>
          </p:cNvSpPr>
          <p:nvPr>
            <p:ph type="title"/>
          </p:nvPr>
        </p:nvSpPr>
        <p:spPr>
          <a:xfrm>
            <a:off x="831850" y="1709738"/>
            <a:ext cx="10515600" cy="2852737"/>
          </a:xfrm>
        </p:spPr>
        <p:txBody>
          <a:bodyPr anchor="b"/>
          <a:lstStyle>
            <a:lvl1pPr>
              <a:defRPr sz="6000"/>
            </a:lvl1pPr>
          </a:lstStyle>
          <a:p>
            <a:r>
              <a:rPr lang="zh-CN" altLang="en-US"/>
              <a:t>单击此处编辑母版标题样式</a:t>
            </a:r>
          </a:p>
        </p:txBody>
      </p:sp>
      <p:sp>
        <p:nvSpPr>
          <p:cNvPr id="3" name="文本占位符 2">
            <a:extLst>
              <a:ext uri="{FF2B5EF4-FFF2-40B4-BE49-F238E27FC236}">
                <a16:creationId xmlns:a16="http://schemas.microsoft.com/office/drawing/2014/main" id="{41CFB6AB-7963-430E-9C31-EB4D3CE98A9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p>
        </p:txBody>
      </p:sp>
      <p:sp>
        <p:nvSpPr>
          <p:cNvPr id="4" name="日期占位符 3">
            <a:extLst>
              <a:ext uri="{FF2B5EF4-FFF2-40B4-BE49-F238E27FC236}">
                <a16:creationId xmlns:a16="http://schemas.microsoft.com/office/drawing/2014/main" id="{4D5401C8-362F-4834-A9DE-CE1E19E117BF}"/>
              </a:ext>
            </a:extLst>
          </p:cNvPr>
          <p:cNvSpPr>
            <a:spLocks noGrp="1"/>
          </p:cNvSpPr>
          <p:nvPr>
            <p:ph type="dt" sz="half" idx="10"/>
          </p:nvPr>
        </p:nvSpPr>
        <p:spPr/>
        <p:txBody>
          <a:bodyPr/>
          <a:lstStyle/>
          <a:p>
            <a:fld id="{A9A83CCA-2F8F-475D-A20D-F2A05198F8DB}" type="datetimeFigureOut">
              <a:rPr lang="zh-CN" altLang="en-US" smtClean="0"/>
              <a:t>2020/3/4</a:t>
            </a:fld>
            <a:endParaRPr lang="zh-CN" altLang="en-US"/>
          </a:p>
        </p:txBody>
      </p:sp>
      <p:sp>
        <p:nvSpPr>
          <p:cNvPr id="5" name="页脚占位符 4">
            <a:extLst>
              <a:ext uri="{FF2B5EF4-FFF2-40B4-BE49-F238E27FC236}">
                <a16:creationId xmlns:a16="http://schemas.microsoft.com/office/drawing/2014/main" id="{D28CEB4A-8637-46D8-BA08-5D529AF76AFD}"/>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id="{A90B4E55-0D25-42B1-9E82-D5FD234EC4A1}"/>
              </a:ext>
            </a:extLst>
          </p:cNvPr>
          <p:cNvSpPr>
            <a:spLocks noGrp="1"/>
          </p:cNvSpPr>
          <p:nvPr>
            <p:ph type="sldNum" sz="quarter" idx="12"/>
          </p:nvPr>
        </p:nvSpPr>
        <p:spPr/>
        <p:txBody>
          <a:bodyPr/>
          <a:lstStyle/>
          <a:p>
            <a:fld id="{1089819E-5120-44C8-B4D7-88EA9C3A0112}" type="slidenum">
              <a:rPr lang="zh-CN" altLang="en-US" smtClean="0"/>
              <a:t>‹#›</a:t>
            </a:fld>
            <a:endParaRPr lang="zh-CN" altLang="en-US"/>
          </a:p>
        </p:txBody>
      </p:sp>
    </p:spTree>
    <p:extLst>
      <p:ext uri="{BB962C8B-B14F-4D97-AF65-F5344CB8AC3E}">
        <p14:creationId xmlns:p14="http://schemas.microsoft.com/office/powerpoint/2010/main" val="10645640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22BB5E62-C340-4F3C-95A3-CC5F0D61A664}"/>
              </a:ext>
            </a:extLst>
          </p:cNvPr>
          <p:cNvSpPr>
            <a:spLocks noGrp="1"/>
          </p:cNvSpPr>
          <p:nvPr>
            <p:ph type="title"/>
          </p:nvPr>
        </p:nvSpPr>
        <p:spPr/>
        <p:txBody>
          <a:bodyPr/>
          <a:lstStyle/>
          <a:p>
            <a:r>
              <a:rPr lang="zh-CN" altLang="en-US"/>
              <a:t>单击此处编辑母版标题样式</a:t>
            </a:r>
          </a:p>
        </p:txBody>
      </p:sp>
      <p:sp>
        <p:nvSpPr>
          <p:cNvPr id="3" name="内容占位符 2">
            <a:extLst>
              <a:ext uri="{FF2B5EF4-FFF2-40B4-BE49-F238E27FC236}">
                <a16:creationId xmlns:a16="http://schemas.microsoft.com/office/drawing/2014/main" id="{9001A6D2-AE2E-4DB7-B4BB-A12C973BEB64}"/>
              </a:ext>
            </a:extLst>
          </p:cNvPr>
          <p:cNvSpPr>
            <a:spLocks noGrp="1"/>
          </p:cNvSpPr>
          <p:nvPr>
            <p:ph sz="half" idx="1"/>
          </p:nvPr>
        </p:nvSpPr>
        <p:spPr>
          <a:xfrm>
            <a:off x="838200" y="1825625"/>
            <a:ext cx="5181600" cy="435133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内容占位符 3">
            <a:extLst>
              <a:ext uri="{FF2B5EF4-FFF2-40B4-BE49-F238E27FC236}">
                <a16:creationId xmlns:a16="http://schemas.microsoft.com/office/drawing/2014/main" id="{6CD77B5A-D8D5-455A-AD5C-CB472282B102}"/>
              </a:ext>
            </a:extLst>
          </p:cNvPr>
          <p:cNvSpPr>
            <a:spLocks noGrp="1"/>
          </p:cNvSpPr>
          <p:nvPr>
            <p:ph sz="half" idx="2"/>
          </p:nvPr>
        </p:nvSpPr>
        <p:spPr>
          <a:xfrm>
            <a:off x="6172200" y="1825625"/>
            <a:ext cx="5181600" cy="435133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5" name="日期占位符 4">
            <a:extLst>
              <a:ext uri="{FF2B5EF4-FFF2-40B4-BE49-F238E27FC236}">
                <a16:creationId xmlns:a16="http://schemas.microsoft.com/office/drawing/2014/main" id="{A3E1E279-F949-4002-B832-DF46CCA67828}"/>
              </a:ext>
            </a:extLst>
          </p:cNvPr>
          <p:cNvSpPr>
            <a:spLocks noGrp="1"/>
          </p:cNvSpPr>
          <p:nvPr>
            <p:ph type="dt" sz="half" idx="10"/>
          </p:nvPr>
        </p:nvSpPr>
        <p:spPr/>
        <p:txBody>
          <a:bodyPr/>
          <a:lstStyle/>
          <a:p>
            <a:fld id="{A9A83CCA-2F8F-475D-A20D-F2A05198F8DB}" type="datetimeFigureOut">
              <a:rPr lang="zh-CN" altLang="en-US" smtClean="0"/>
              <a:t>2020/3/4</a:t>
            </a:fld>
            <a:endParaRPr lang="zh-CN" altLang="en-US"/>
          </a:p>
        </p:txBody>
      </p:sp>
      <p:sp>
        <p:nvSpPr>
          <p:cNvPr id="6" name="页脚占位符 5">
            <a:extLst>
              <a:ext uri="{FF2B5EF4-FFF2-40B4-BE49-F238E27FC236}">
                <a16:creationId xmlns:a16="http://schemas.microsoft.com/office/drawing/2014/main" id="{099534B3-C192-4B4A-8321-ECBE170FD2F1}"/>
              </a:ext>
            </a:extLst>
          </p:cNvPr>
          <p:cNvSpPr>
            <a:spLocks noGrp="1"/>
          </p:cNvSpPr>
          <p:nvPr>
            <p:ph type="ftr" sz="quarter" idx="11"/>
          </p:nvPr>
        </p:nvSpPr>
        <p:spPr/>
        <p:txBody>
          <a:bodyPr/>
          <a:lstStyle/>
          <a:p>
            <a:endParaRPr lang="zh-CN" altLang="en-US"/>
          </a:p>
        </p:txBody>
      </p:sp>
      <p:sp>
        <p:nvSpPr>
          <p:cNvPr id="7" name="灯片编号占位符 6">
            <a:extLst>
              <a:ext uri="{FF2B5EF4-FFF2-40B4-BE49-F238E27FC236}">
                <a16:creationId xmlns:a16="http://schemas.microsoft.com/office/drawing/2014/main" id="{D61EE281-1B31-4A08-BF3B-A92FB2D4B0FF}"/>
              </a:ext>
            </a:extLst>
          </p:cNvPr>
          <p:cNvSpPr>
            <a:spLocks noGrp="1"/>
          </p:cNvSpPr>
          <p:nvPr>
            <p:ph type="sldNum" sz="quarter" idx="12"/>
          </p:nvPr>
        </p:nvSpPr>
        <p:spPr/>
        <p:txBody>
          <a:bodyPr/>
          <a:lstStyle/>
          <a:p>
            <a:fld id="{1089819E-5120-44C8-B4D7-88EA9C3A0112}" type="slidenum">
              <a:rPr lang="zh-CN" altLang="en-US" smtClean="0"/>
              <a:t>‹#›</a:t>
            </a:fld>
            <a:endParaRPr lang="zh-CN" altLang="en-US"/>
          </a:p>
        </p:txBody>
      </p:sp>
    </p:spTree>
    <p:extLst>
      <p:ext uri="{BB962C8B-B14F-4D97-AF65-F5344CB8AC3E}">
        <p14:creationId xmlns:p14="http://schemas.microsoft.com/office/powerpoint/2010/main" val="10195631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50DCE838-7475-4229-A5C5-E2345ED8490C}"/>
              </a:ext>
            </a:extLst>
          </p:cNvPr>
          <p:cNvSpPr>
            <a:spLocks noGrp="1"/>
          </p:cNvSpPr>
          <p:nvPr>
            <p:ph type="title"/>
          </p:nvPr>
        </p:nvSpPr>
        <p:spPr>
          <a:xfrm>
            <a:off x="839788" y="365125"/>
            <a:ext cx="10515600" cy="1325563"/>
          </a:xfrm>
        </p:spPr>
        <p:txBody>
          <a:bodyPr/>
          <a:lstStyle/>
          <a:p>
            <a:r>
              <a:rPr lang="zh-CN" altLang="en-US"/>
              <a:t>单击此处编辑母版标题样式</a:t>
            </a:r>
          </a:p>
        </p:txBody>
      </p:sp>
      <p:sp>
        <p:nvSpPr>
          <p:cNvPr id="3" name="文本占位符 2">
            <a:extLst>
              <a:ext uri="{FF2B5EF4-FFF2-40B4-BE49-F238E27FC236}">
                <a16:creationId xmlns:a16="http://schemas.microsoft.com/office/drawing/2014/main" id="{0E530BB1-B013-47C8-85F0-CFF93FC2995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4" name="内容占位符 3">
            <a:extLst>
              <a:ext uri="{FF2B5EF4-FFF2-40B4-BE49-F238E27FC236}">
                <a16:creationId xmlns:a16="http://schemas.microsoft.com/office/drawing/2014/main" id="{E79DA95F-0724-410E-96E2-1BA22DD76E47}"/>
              </a:ext>
            </a:extLst>
          </p:cNvPr>
          <p:cNvSpPr>
            <a:spLocks noGrp="1"/>
          </p:cNvSpPr>
          <p:nvPr>
            <p:ph sz="half" idx="2"/>
          </p:nvPr>
        </p:nvSpPr>
        <p:spPr>
          <a:xfrm>
            <a:off x="839788" y="2505075"/>
            <a:ext cx="5157787" cy="368458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5" name="文本占位符 4">
            <a:extLst>
              <a:ext uri="{FF2B5EF4-FFF2-40B4-BE49-F238E27FC236}">
                <a16:creationId xmlns:a16="http://schemas.microsoft.com/office/drawing/2014/main" id="{14AA8960-3126-46B9-BD70-639D36D76E0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6" name="内容占位符 5">
            <a:extLst>
              <a:ext uri="{FF2B5EF4-FFF2-40B4-BE49-F238E27FC236}">
                <a16:creationId xmlns:a16="http://schemas.microsoft.com/office/drawing/2014/main" id="{A6EFEA63-5B63-4284-90B2-137049F5E607}"/>
              </a:ext>
            </a:extLst>
          </p:cNvPr>
          <p:cNvSpPr>
            <a:spLocks noGrp="1"/>
          </p:cNvSpPr>
          <p:nvPr>
            <p:ph sz="quarter" idx="4"/>
          </p:nvPr>
        </p:nvSpPr>
        <p:spPr>
          <a:xfrm>
            <a:off x="6172200" y="2505075"/>
            <a:ext cx="5183188" cy="368458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7" name="日期占位符 6">
            <a:extLst>
              <a:ext uri="{FF2B5EF4-FFF2-40B4-BE49-F238E27FC236}">
                <a16:creationId xmlns:a16="http://schemas.microsoft.com/office/drawing/2014/main" id="{45CEE2CB-8457-4909-9C32-D61770B9AD85}"/>
              </a:ext>
            </a:extLst>
          </p:cNvPr>
          <p:cNvSpPr>
            <a:spLocks noGrp="1"/>
          </p:cNvSpPr>
          <p:nvPr>
            <p:ph type="dt" sz="half" idx="10"/>
          </p:nvPr>
        </p:nvSpPr>
        <p:spPr/>
        <p:txBody>
          <a:bodyPr/>
          <a:lstStyle/>
          <a:p>
            <a:fld id="{A9A83CCA-2F8F-475D-A20D-F2A05198F8DB}" type="datetimeFigureOut">
              <a:rPr lang="zh-CN" altLang="en-US" smtClean="0"/>
              <a:t>2020/3/4</a:t>
            </a:fld>
            <a:endParaRPr lang="zh-CN" altLang="en-US"/>
          </a:p>
        </p:txBody>
      </p:sp>
      <p:sp>
        <p:nvSpPr>
          <p:cNvPr id="8" name="页脚占位符 7">
            <a:extLst>
              <a:ext uri="{FF2B5EF4-FFF2-40B4-BE49-F238E27FC236}">
                <a16:creationId xmlns:a16="http://schemas.microsoft.com/office/drawing/2014/main" id="{AE648C2E-AC96-47B0-860F-B80AD61D7D29}"/>
              </a:ext>
            </a:extLst>
          </p:cNvPr>
          <p:cNvSpPr>
            <a:spLocks noGrp="1"/>
          </p:cNvSpPr>
          <p:nvPr>
            <p:ph type="ftr" sz="quarter" idx="11"/>
          </p:nvPr>
        </p:nvSpPr>
        <p:spPr/>
        <p:txBody>
          <a:bodyPr/>
          <a:lstStyle/>
          <a:p>
            <a:endParaRPr lang="zh-CN" altLang="en-US"/>
          </a:p>
        </p:txBody>
      </p:sp>
      <p:sp>
        <p:nvSpPr>
          <p:cNvPr id="9" name="灯片编号占位符 8">
            <a:extLst>
              <a:ext uri="{FF2B5EF4-FFF2-40B4-BE49-F238E27FC236}">
                <a16:creationId xmlns:a16="http://schemas.microsoft.com/office/drawing/2014/main" id="{CBA9D6A3-C80A-4C42-BC7A-5BAAD9A5E690}"/>
              </a:ext>
            </a:extLst>
          </p:cNvPr>
          <p:cNvSpPr>
            <a:spLocks noGrp="1"/>
          </p:cNvSpPr>
          <p:nvPr>
            <p:ph type="sldNum" sz="quarter" idx="12"/>
          </p:nvPr>
        </p:nvSpPr>
        <p:spPr/>
        <p:txBody>
          <a:bodyPr/>
          <a:lstStyle/>
          <a:p>
            <a:fld id="{1089819E-5120-44C8-B4D7-88EA9C3A0112}" type="slidenum">
              <a:rPr lang="zh-CN" altLang="en-US" smtClean="0"/>
              <a:t>‹#›</a:t>
            </a:fld>
            <a:endParaRPr lang="zh-CN" altLang="en-US"/>
          </a:p>
        </p:txBody>
      </p:sp>
    </p:spTree>
    <p:extLst>
      <p:ext uri="{BB962C8B-B14F-4D97-AF65-F5344CB8AC3E}">
        <p14:creationId xmlns:p14="http://schemas.microsoft.com/office/powerpoint/2010/main" val="18881617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0AE892AD-A9CD-4BD6-9AAB-EAD0626453B6}"/>
              </a:ext>
            </a:extLst>
          </p:cNvPr>
          <p:cNvSpPr>
            <a:spLocks noGrp="1"/>
          </p:cNvSpPr>
          <p:nvPr>
            <p:ph type="title"/>
          </p:nvPr>
        </p:nvSpPr>
        <p:spPr/>
        <p:txBody>
          <a:bodyPr/>
          <a:lstStyle/>
          <a:p>
            <a:r>
              <a:rPr lang="zh-CN" altLang="en-US"/>
              <a:t>单击此处编辑母版标题样式</a:t>
            </a:r>
          </a:p>
        </p:txBody>
      </p:sp>
      <p:sp>
        <p:nvSpPr>
          <p:cNvPr id="3" name="日期占位符 2">
            <a:extLst>
              <a:ext uri="{FF2B5EF4-FFF2-40B4-BE49-F238E27FC236}">
                <a16:creationId xmlns:a16="http://schemas.microsoft.com/office/drawing/2014/main" id="{72DEE798-EA61-4488-B826-86AB80AA62EC}"/>
              </a:ext>
            </a:extLst>
          </p:cNvPr>
          <p:cNvSpPr>
            <a:spLocks noGrp="1"/>
          </p:cNvSpPr>
          <p:nvPr>
            <p:ph type="dt" sz="half" idx="10"/>
          </p:nvPr>
        </p:nvSpPr>
        <p:spPr/>
        <p:txBody>
          <a:bodyPr/>
          <a:lstStyle/>
          <a:p>
            <a:fld id="{A9A83CCA-2F8F-475D-A20D-F2A05198F8DB}" type="datetimeFigureOut">
              <a:rPr lang="zh-CN" altLang="en-US" smtClean="0"/>
              <a:t>2020/3/4</a:t>
            </a:fld>
            <a:endParaRPr lang="zh-CN" altLang="en-US"/>
          </a:p>
        </p:txBody>
      </p:sp>
      <p:sp>
        <p:nvSpPr>
          <p:cNvPr id="4" name="页脚占位符 3">
            <a:extLst>
              <a:ext uri="{FF2B5EF4-FFF2-40B4-BE49-F238E27FC236}">
                <a16:creationId xmlns:a16="http://schemas.microsoft.com/office/drawing/2014/main" id="{23ADC256-29B3-4C70-BDB6-4E6689510BCD}"/>
              </a:ext>
            </a:extLst>
          </p:cNvPr>
          <p:cNvSpPr>
            <a:spLocks noGrp="1"/>
          </p:cNvSpPr>
          <p:nvPr>
            <p:ph type="ftr" sz="quarter" idx="11"/>
          </p:nvPr>
        </p:nvSpPr>
        <p:spPr/>
        <p:txBody>
          <a:bodyPr/>
          <a:lstStyle/>
          <a:p>
            <a:endParaRPr lang="zh-CN" altLang="en-US"/>
          </a:p>
        </p:txBody>
      </p:sp>
      <p:sp>
        <p:nvSpPr>
          <p:cNvPr id="5" name="灯片编号占位符 4">
            <a:extLst>
              <a:ext uri="{FF2B5EF4-FFF2-40B4-BE49-F238E27FC236}">
                <a16:creationId xmlns:a16="http://schemas.microsoft.com/office/drawing/2014/main" id="{7F0B2EE3-5F40-4416-A864-C44A270D1211}"/>
              </a:ext>
            </a:extLst>
          </p:cNvPr>
          <p:cNvSpPr>
            <a:spLocks noGrp="1"/>
          </p:cNvSpPr>
          <p:nvPr>
            <p:ph type="sldNum" sz="quarter" idx="12"/>
          </p:nvPr>
        </p:nvSpPr>
        <p:spPr/>
        <p:txBody>
          <a:bodyPr/>
          <a:lstStyle/>
          <a:p>
            <a:fld id="{1089819E-5120-44C8-B4D7-88EA9C3A0112}" type="slidenum">
              <a:rPr lang="zh-CN" altLang="en-US" smtClean="0"/>
              <a:t>‹#›</a:t>
            </a:fld>
            <a:endParaRPr lang="zh-CN" altLang="en-US"/>
          </a:p>
        </p:txBody>
      </p:sp>
    </p:spTree>
    <p:extLst>
      <p:ext uri="{BB962C8B-B14F-4D97-AF65-F5344CB8AC3E}">
        <p14:creationId xmlns:p14="http://schemas.microsoft.com/office/powerpoint/2010/main" val="5335088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a:extLst>
              <a:ext uri="{FF2B5EF4-FFF2-40B4-BE49-F238E27FC236}">
                <a16:creationId xmlns:a16="http://schemas.microsoft.com/office/drawing/2014/main" id="{2C53FD70-54C6-4A8F-AD08-094F3D93A781}"/>
              </a:ext>
            </a:extLst>
          </p:cNvPr>
          <p:cNvSpPr>
            <a:spLocks noGrp="1"/>
          </p:cNvSpPr>
          <p:nvPr>
            <p:ph type="dt" sz="half" idx="10"/>
          </p:nvPr>
        </p:nvSpPr>
        <p:spPr/>
        <p:txBody>
          <a:bodyPr/>
          <a:lstStyle/>
          <a:p>
            <a:fld id="{A9A83CCA-2F8F-475D-A20D-F2A05198F8DB}" type="datetimeFigureOut">
              <a:rPr lang="zh-CN" altLang="en-US" smtClean="0"/>
              <a:t>2020/3/4</a:t>
            </a:fld>
            <a:endParaRPr lang="zh-CN" altLang="en-US"/>
          </a:p>
        </p:txBody>
      </p:sp>
      <p:sp>
        <p:nvSpPr>
          <p:cNvPr id="3" name="页脚占位符 2">
            <a:extLst>
              <a:ext uri="{FF2B5EF4-FFF2-40B4-BE49-F238E27FC236}">
                <a16:creationId xmlns:a16="http://schemas.microsoft.com/office/drawing/2014/main" id="{3C4A7339-6731-4AC0-9EB7-3843F8E0BE81}"/>
              </a:ext>
            </a:extLst>
          </p:cNvPr>
          <p:cNvSpPr>
            <a:spLocks noGrp="1"/>
          </p:cNvSpPr>
          <p:nvPr>
            <p:ph type="ftr" sz="quarter" idx="11"/>
          </p:nvPr>
        </p:nvSpPr>
        <p:spPr/>
        <p:txBody>
          <a:bodyPr/>
          <a:lstStyle/>
          <a:p>
            <a:endParaRPr lang="zh-CN" altLang="en-US"/>
          </a:p>
        </p:txBody>
      </p:sp>
      <p:sp>
        <p:nvSpPr>
          <p:cNvPr id="4" name="灯片编号占位符 3">
            <a:extLst>
              <a:ext uri="{FF2B5EF4-FFF2-40B4-BE49-F238E27FC236}">
                <a16:creationId xmlns:a16="http://schemas.microsoft.com/office/drawing/2014/main" id="{D351DAD8-029C-4C13-8B7A-6FF939DAE7F1}"/>
              </a:ext>
            </a:extLst>
          </p:cNvPr>
          <p:cNvSpPr>
            <a:spLocks noGrp="1"/>
          </p:cNvSpPr>
          <p:nvPr>
            <p:ph type="sldNum" sz="quarter" idx="12"/>
          </p:nvPr>
        </p:nvSpPr>
        <p:spPr/>
        <p:txBody>
          <a:bodyPr/>
          <a:lstStyle/>
          <a:p>
            <a:fld id="{1089819E-5120-44C8-B4D7-88EA9C3A0112}" type="slidenum">
              <a:rPr lang="zh-CN" altLang="en-US" smtClean="0"/>
              <a:t>‹#›</a:t>
            </a:fld>
            <a:endParaRPr lang="zh-CN" altLang="en-US"/>
          </a:p>
        </p:txBody>
      </p:sp>
    </p:spTree>
    <p:extLst>
      <p:ext uri="{BB962C8B-B14F-4D97-AF65-F5344CB8AC3E}">
        <p14:creationId xmlns:p14="http://schemas.microsoft.com/office/powerpoint/2010/main" val="13789287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4589B46A-724F-446B-B0AB-A158BD48CC24}"/>
              </a:ext>
            </a:extLst>
          </p:cNvPr>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内容占位符 2">
            <a:extLst>
              <a:ext uri="{FF2B5EF4-FFF2-40B4-BE49-F238E27FC236}">
                <a16:creationId xmlns:a16="http://schemas.microsoft.com/office/drawing/2014/main" id="{3E09B72D-CE8F-4BBD-939A-839ADDA852B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文本占位符 3">
            <a:extLst>
              <a:ext uri="{FF2B5EF4-FFF2-40B4-BE49-F238E27FC236}">
                <a16:creationId xmlns:a16="http://schemas.microsoft.com/office/drawing/2014/main" id="{180F90B3-185D-47E6-B47A-C03E981C311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a:extLst>
              <a:ext uri="{FF2B5EF4-FFF2-40B4-BE49-F238E27FC236}">
                <a16:creationId xmlns:a16="http://schemas.microsoft.com/office/drawing/2014/main" id="{8577E9DB-217A-4F56-89B2-BE06397B6DA1}"/>
              </a:ext>
            </a:extLst>
          </p:cNvPr>
          <p:cNvSpPr>
            <a:spLocks noGrp="1"/>
          </p:cNvSpPr>
          <p:nvPr>
            <p:ph type="dt" sz="half" idx="10"/>
          </p:nvPr>
        </p:nvSpPr>
        <p:spPr/>
        <p:txBody>
          <a:bodyPr/>
          <a:lstStyle/>
          <a:p>
            <a:fld id="{A9A83CCA-2F8F-475D-A20D-F2A05198F8DB}" type="datetimeFigureOut">
              <a:rPr lang="zh-CN" altLang="en-US" smtClean="0"/>
              <a:t>2020/3/4</a:t>
            </a:fld>
            <a:endParaRPr lang="zh-CN" altLang="en-US"/>
          </a:p>
        </p:txBody>
      </p:sp>
      <p:sp>
        <p:nvSpPr>
          <p:cNvPr id="6" name="页脚占位符 5">
            <a:extLst>
              <a:ext uri="{FF2B5EF4-FFF2-40B4-BE49-F238E27FC236}">
                <a16:creationId xmlns:a16="http://schemas.microsoft.com/office/drawing/2014/main" id="{CA03F259-D6C4-44F3-A081-E1D24A04BD0A}"/>
              </a:ext>
            </a:extLst>
          </p:cNvPr>
          <p:cNvSpPr>
            <a:spLocks noGrp="1"/>
          </p:cNvSpPr>
          <p:nvPr>
            <p:ph type="ftr" sz="quarter" idx="11"/>
          </p:nvPr>
        </p:nvSpPr>
        <p:spPr/>
        <p:txBody>
          <a:bodyPr/>
          <a:lstStyle/>
          <a:p>
            <a:endParaRPr lang="zh-CN" altLang="en-US"/>
          </a:p>
        </p:txBody>
      </p:sp>
      <p:sp>
        <p:nvSpPr>
          <p:cNvPr id="7" name="灯片编号占位符 6">
            <a:extLst>
              <a:ext uri="{FF2B5EF4-FFF2-40B4-BE49-F238E27FC236}">
                <a16:creationId xmlns:a16="http://schemas.microsoft.com/office/drawing/2014/main" id="{45EE1921-8B25-4D65-9710-DDA40463CB3C}"/>
              </a:ext>
            </a:extLst>
          </p:cNvPr>
          <p:cNvSpPr>
            <a:spLocks noGrp="1"/>
          </p:cNvSpPr>
          <p:nvPr>
            <p:ph type="sldNum" sz="quarter" idx="12"/>
          </p:nvPr>
        </p:nvSpPr>
        <p:spPr/>
        <p:txBody>
          <a:bodyPr/>
          <a:lstStyle/>
          <a:p>
            <a:fld id="{1089819E-5120-44C8-B4D7-88EA9C3A0112}" type="slidenum">
              <a:rPr lang="zh-CN" altLang="en-US" smtClean="0"/>
              <a:t>‹#›</a:t>
            </a:fld>
            <a:endParaRPr lang="zh-CN" altLang="en-US"/>
          </a:p>
        </p:txBody>
      </p:sp>
    </p:spTree>
    <p:extLst>
      <p:ext uri="{BB962C8B-B14F-4D97-AF65-F5344CB8AC3E}">
        <p14:creationId xmlns:p14="http://schemas.microsoft.com/office/powerpoint/2010/main" val="39672637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7149AD8C-11F6-4621-A2BD-4F4CE50F7700}"/>
              </a:ext>
            </a:extLst>
          </p:cNvPr>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图片占位符 2">
            <a:extLst>
              <a:ext uri="{FF2B5EF4-FFF2-40B4-BE49-F238E27FC236}">
                <a16:creationId xmlns:a16="http://schemas.microsoft.com/office/drawing/2014/main" id="{324692BB-EAAE-478A-8690-B8E5991EFA5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a:extLst>
              <a:ext uri="{FF2B5EF4-FFF2-40B4-BE49-F238E27FC236}">
                <a16:creationId xmlns:a16="http://schemas.microsoft.com/office/drawing/2014/main" id="{19C6828B-923D-47EA-9FF6-9604063FFCA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a:extLst>
              <a:ext uri="{FF2B5EF4-FFF2-40B4-BE49-F238E27FC236}">
                <a16:creationId xmlns:a16="http://schemas.microsoft.com/office/drawing/2014/main" id="{9571F687-5D80-4B0D-941D-A6F166171935}"/>
              </a:ext>
            </a:extLst>
          </p:cNvPr>
          <p:cNvSpPr>
            <a:spLocks noGrp="1"/>
          </p:cNvSpPr>
          <p:nvPr>
            <p:ph type="dt" sz="half" idx="10"/>
          </p:nvPr>
        </p:nvSpPr>
        <p:spPr/>
        <p:txBody>
          <a:bodyPr/>
          <a:lstStyle/>
          <a:p>
            <a:fld id="{A9A83CCA-2F8F-475D-A20D-F2A05198F8DB}" type="datetimeFigureOut">
              <a:rPr lang="zh-CN" altLang="en-US" smtClean="0"/>
              <a:t>2020/3/4</a:t>
            </a:fld>
            <a:endParaRPr lang="zh-CN" altLang="en-US"/>
          </a:p>
        </p:txBody>
      </p:sp>
      <p:sp>
        <p:nvSpPr>
          <p:cNvPr id="6" name="页脚占位符 5">
            <a:extLst>
              <a:ext uri="{FF2B5EF4-FFF2-40B4-BE49-F238E27FC236}">
                <a16:creationId xmlns:a16="http://schemas.microsoft.com/office/drawing/2014/main" id="{324F54A7-E45F-4B27-9820-D1165639A036}"/>
              </a:ext>
            </a:extLst>
          </p:cNvPr>
          <p:cNvSpPr>
            <a:spLocks noGrp="1"/>
          </p:cNvSpPr>
          <p:nvPr>
            <p:ph type="ftr" sz="quarter" idx="11"/>
          </p:nvPr>
        </p:nvSpPr>
        <p:spPr/>
        <p:txBody>
          <a:bodyPr/>
          <a:lstStyle/>
          <a:p>
            <a:endParaRPr lang="zh-CN" altLang="en-US"/>
          </a:p>
        </p:txBody>
      </p:sp>
      <p:sp>
        <p:nvSpPr>
          <p:cNvPr id="7" name="灯片编号占位符 6">
            <a:extLst>
              <a:ext uri="{FF2B5EF4-FFF2-40B4-BE49-F238E27FC236}">
                <a16:creationId xmlns:a16="http://schemas.microsoft.com/office/drawing/2014/main" id="{32C11599-A7AD-4D5B-901D-2AE9E62432D9}"/>
              </a:ext>
            </a:extLst>
          </p:cNvPr>
          <p:cNvSpPr>
            <a:spLocks noGrp="1"/>
          </p:cNvSpPr>
          <p:nvPr>
            <p:ph type="sldNum" sz="quarter" idx="12"/>
          </p:nvPr>
        </p:nvSpPr>
        <p:spPr/>
        <p:txBody>
          <a:bodyPr/>
          <a:lstStyle/>
          <a:p>
            <a:fld id="{1089819E-5120-44C8-B4D7-88EA9C3A0112}" type="slidenum">
              <a:rPr lang="zh-CN" altLang="en-US" smtClean="0"/>
              <a:t>‹#›</a:t>
            </a:fld>
            <a:endParaRPr lang="zh-CN" altLang="en-US"/>
          </a:p>
        </p:txBody>
      </p:sp>
    </p:spTree>
    <p:extLst>
      <p:ext uri="{BB962C8B-B14F-4D97-AF65-F5344CB8AC3E}">
        <p14:creationId xmlns:p14="http://schemas.microsoft.com/office/powerpoint/2010/main" val="30521643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6265EF43-9877-444A-B13A-00469D7440D1}"/>
              </a:ext>
            </a:extLst>
          </p:cNvPr>
          <p:cNvSpPr>
            <a:spLocks noGrp="1"/>
          </p:cNvSpPr>
          <p:nvPr>
            <p:ph type="title"/>
          </p:nvPr>
        </p:nvSpPr>
        <p:spPr/>
        <p:txBody>
          <a:bodyPr/>
          <a:lstStyle/>
          <a:p>
            <a:r>
              <a:rPr lang="zh-CN" altLang="en-US"/>
              <a:t>单击此处编辑母版标题样式</a:t>
            </a:r>
          </a:p>
        </p:txBody>
      </p:sp>
      <p:sp>
        <p:nvSpPr>
          <p:cNvPr id="3" name="竖排文字占位符 2">
            <a:extLst>
              <a:ext uri="{FF2B5EF4-FFF2-40B4-BE49-F238E27FC236}">
                <a16:creationId xmlns:a16="http://schemas.microsoft.com/office/drawing/2014/main" id="{C4A46E2A-D7FB-48D3-9F37-600D5C52AFDF}"/>
              </a:ext>
            </a:extLst>
          </p:cNvPr>
          <p:cNvSpPr>
            <a:spLocks noGrp="1"/>
          </p:cNvSpPr>
          <p:nvPr>
            <p:ph type="body" orient="vert" idx="1"/>
          </p:nvPr>
        </p:nvSpPr>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a:extLst>
              <a:ext uri="{FF2B5EF4-FFF2-40B4-BE49-F238E27FC236}">
                <a16:creationId xmlns:a16="http://schemas.microsoft.com/office/drawing/2014/main" id="{0B36A833-F172-4AE1-8A3B-00E2A590EC46}"/>
              </a:ext>
            </a:extLst>
          </p:cNvPr>
          <p:cNvSpPr>
            <a:spLocks noGrp="1"/>
          </p:cNvSpPr>
          <p:nvPr>
            <p:ph type="dt" sz="half" idx="10"/>
          </p:nvPr>
        </p:nvSpPr>
        <p:spPr/>
        <p:txBody>
          <a:bodyPr/>
          <a:lstStyle/>
          <a:p>
            <a:fld id="{A9A83CCA-2F8F-475D-A20D-F2A05198F8DB}" type="datetimeFigureOut">
              <a:rPr lang="zh-CN" altLang="en-US" smtClean="0"/>
              <a:t>2020/3/4</a:t>
            </a:fld>
            <a:endParaRPr lang="zh-CN" altLang="en-US"/>
          </a:p>
        </p:txBody>
      </p:sp>
      <p:sp>
        <p:nvSpPr>
          <p:cNvPr id="5" name="页脚占位符 4">
            <a:extLst>
              <a:ext uri="{FF2B5EF4-FFF2-40B4-BE49-F238E27FC236}">
                <a16:creationId xmlns:a16="http://schemas.microsoft.com/office/drawing/2014/main" id="{2EC243FF-478C-44EA-BEC5-B74D90E4DED0}"/>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id="{A43AB9D9-092A-4E69-AA21-CC7D51171DAA}"/>
              </a:ext>
            </a:extLst>
          </p:cNvPr>
          <p:cNvSpPr>
            <a:spLocks noGrp="1"/>
          </p:cNvSpPr>
          <p:nvPr>
            <p:ph type="sldNum" sz="quarter" idx="12"/>
          </p:nvPr>
        </p:nvSpPr>
        <p:spPr/>
        <p:txBody>
          <a:bodyPr/>
          <a:lstStyle/>
          <a:p>
            <a:fld id="{1089819E-5120-44C8-B4D7-88EA9C3A0112}" type="slidenum">
              <a:rPr lang="zh-CN" altLang="en-US" smtClean="0"/>
              <a:t>‹#›</a:t>
            </a:fld>
            <a:endParaRPr lang="zh-CN" altLang="en-US"/>
          </a:p>
        </p:txBody>
      </p:sp>
    </p:spTree>
    <p:extLst>
      <p:ext uri="{BB962C8B-B14F-4D97-AF65-F5344CB8AC3E}">
        <p14:creationId xmlns:p14="http://schemas.microsoft.com/office/powerpoint/2010/main" val="20331907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a:extLst>
              <a:ext uri="{FF2B5EF4-FFF2-40B4-BE49-F238E27FC236}">
                <a16:creationId xmlns:a16="http://schemas.microsoft.com/office/drawing/2014/main" id="{15EE3BC1-E6DB-413E-945B-F3B7FED7779A}"/>
              </a:ext>
            </a:extLst>
          </p:cNvPr>
          <p:cNvSpPr>
            <a:spLocks noGrp="1"/>
          </p:cNvSpPr>
          <p:nvPr>
            <p:ph type="title" orient="vert"/>
          </p:nvPr>
        </p:nvSpPr>
        <p:spPr>
          <a:xfrm>
            <a:off x="8724900" y="365125"/>
            <a:ext cx="2628900" cy="5811838"/>
          </a:xfrm>
        </p:spPr>
        <p:txBody>
          <a:bodyPr vert="eaVert"/>
          <a:lstStyle/>
          <a:p>
            <a:r>
              <a:rPr lang="zh-CN" altLang="en-US"/>
              <a:t>单击此处编辑母版标题样式</a:t>
            </a:r>
          </a:p>
        </p:txBody>
      </p:sp>
      <p:sp>
        <p:nvSpPr>
          <p:cNvPr id="3" name="竖排文字占位符 2">
            <a:extLst>
              <a:ext uri="{FF2B5EF4-FFF2-40B4-BE49-F238E27FC236}">
                <a16:creationId xmlns:a16="http://schemas.microsoft.com/office/drawing/2014/main" id="{2FC0B575-49C9-4CE9-BC3E-5BC188E181CC}"/>
              </a:ext>
            </a:extLst>
          </p:cNvPr>
          <p:cNvSpPr>
            <a:spLocks noGrp="1"/>
          </p:cNvSpPr>
          <p:nvPr>
            <p:ph type="body" orient="vert" idx="1"/>
          </p:nvPr>
        </p:nvSpPr>
        <p:spPr>
          <a:xfrm>
            <a:off x="838200" y="365125"/>
            <a:ext cx="7734300" cy="5811838"/>
          </a:xfrm>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a:extLst>
              <a:ext uri="{FF2B5EF4-FFF2-40B4-BE49-F238E27FC236}">
                <a16:creationId xmlns:a16="http://schemas.microsoft.com/office/drawing/2014/main" id="{1BDE20CB-1CEC-459E-B2B6-5FC39B548FB8}"/>
              </a:ext>
            </a:extLst>
          </p:cNvPr>
          <p:cNvSpPr>
            <a:spLocks noGrp="1"/>
          </p:cNvSpPr>
          <p:nvPr>
            <p:ph type="dt" sz="half" idx="10"/>
          </p:nvPr>
        </p:nvSpPr>
        <p:spPr/>
        <p:txBody>
          <a:bodyPr/>
          <a:lstStyle/>
          <a:p>
            <a:fld id="{A9A83CCA-2F8F-475D-A20D-F2A05198F8DB}" type="datetimeFigureOut">
              <a:rPr lang="zh-CN" altLang="en-US" smtClean="0"/>
              <a:t>2020/3/4</a:t>
            </a:fld>
            <a:endParaRPr lang="zh-CN" altLang="en-US"/>
          </a:p>
        </p:txBody>
      </p:sp>
      <p:sp>
        <p:nvSpPr>
          <p:cNvPr id="5" name="页脚占位符 4">
            <a:extLst>
              <a:ext uri="{FF2B5EF4-FFF2-40B4-BE49-F238E27FC236}">
                <a16:creationId xmlns:a16="http://schemas.microsoft.com/office/drawing/2014/main" id="{86EC839A-5000-44D0-8AC3-37E4A084A1D3}"/>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id="{1100A712-39BD-4453-955F-7AFDBE40B14D}"/>
              </a:ext>
            </a:extLst>
          </p:cNvPr>
          <p:cNvSpPr>
            <a:spLocks noGrp="1"/>
          </p:cNvSpPr>
          <p:nvPr>
            <p:ph type="sldNum" sz="quarter" idx="12"/>
          </p:nvPr>
        </p:nvSpPr>
        <p:spPr/>
        <p:txBody>
          <a:bodyPr/>
          <a:lstStyle/>
          <a:p>
            <a:fld id="{1089819E-5120-44C8-B4D7-88EA9C3A0112}" type="slidenum">
              <a:rPr lang="zh-CN" altLang="en-US" smtClean="0"/>
              <a:t>‹#›</a:t>
            </a:fld>
            <a:endParaRPr lang="zh-CN" altLang="en-US"/>
          </a:p>
        </p:txBody>
      </p:sp>
    </p:spTree>
    <p:extLst>
      <p:ext uri="{BB962C8B-B14F-4D97-AF65-F5344CB8AC3E}">
        <p14:creationId xmlns:p14="http://schemas.microsoft.com/office/powerpoint/2010/main" val="5125853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标题占位符 1">
            <a:extLst>
              <a:ext uri="{FF2B5EF4-FFF2-40B4-BE49-F238E27FC236}">
                <a16:creationId xmlns:a16="http://schemas.microsoft.com/office/drawing/2014/main" id="{382A1B0D-B968-44BD-A748-5DACEEC5449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p>
        </p:txBody>
      </p:sp>
      <p:sp>
        <p:nvSpPr>
          <p:cNvPr id="3" name="文本占位符 2">
            <a:extLst>
              <a:ext uri="{FF2B5EF4-FFF2-40B4-BE49-F238E27FC236}">
                <a16:creationId xmlns:a16="http://schemas.microsoft.com/office/drawing/2014/main" id="{53085470-6C3F-4671-97D7-4E3F8484913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a:extLst>
              <a:ext uri="{FF2B5EF4-FFF2-40B4-BE49-F238E27FC236}">
                <a16:creationId xmlns:a16="http://schemas.microsoft.com/office/drawing/2014/main" id="{E84C69CC-ADD9-4DE6-BFEB-B414136446E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9A83CCA-2F8F-475D-A20D-F2A05198F8DB}" type="datetimeFigureOut">
              <a:rPr lang="zh-CN" altLang="en-US" smtClean="0"/>
              <a:t>2020/3/4</a:t>
            </a:fld>
            <a:endParaRPr lang="zh-CN" altLang="en-US"/>
          </a:p>
        </p:txBody>
      </p:sp>
      <p:sp>
        <p:nvSpPr>
          <p:cNvPr id="5" name="页脚占位符 4">
            <a:extLst>
              <a:ext uri="{FF2B5EF4-FFF2-40B4-BE49-F238E27FC236}">
                <a16:creationId xmlns:a16="http://schemas.microsoft.com/office/drawing/2014/main" id="{75B2A02B-42B2-4FEF-AC05-627DBC88F4F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p>
        </p:txBody>
      </p:sp>
      <p:sp>
        <p:nvSpPr>
          <p:cNvPr id="6" name="灯片编号占位符 5">
            <a:extLst>
              <a:ext uri="{FF2B5EF4-FFF2-40B4-BE49-F238E27FC236}">
                <a16:creationId xmlns:a16="http://schemas.microsoft.com/office/drawing/2014/main" id="{484BAAA8-BDBE-40E7-8368-638B2BEC89A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089819E-5120-44C8-B4D7-88EA9C3A0112}" type="slidenum">
              <a:rPr lang="zh-CN" altLang="en-US" smtClean="0"/>
              <a:t>‹#›</a:t>
            </a:fld>
            <a:endParaRPr lang="zh-CN" altLang="en-US"/>
          </a:p>
        </p:txBody>
      </p:sp>
    </p:spTree>
    <p:extLst>
      <p:ext uri="{BB962C8B-B14F-4D97-AF65-F5344CB8AC3E}">
        <p14:creationId xmlns:p14="http://schemas.microsoft.com/office/powerpoint/2010/main" val="111296325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F25A296F-31DC-41DF-A7AA-36AEB52C8F44}"/>
              </a:ext>
            </a:extLst>
          </p:cNvPr>
          <p:cNvSpPr>
            <a:spLocks noGrp="1"/>
          </p:cNvSpPr>
          <p:nvPr>
            <p:ph type="ctrTitle"/>
          </p:nvPr>
        </p:nvSpPr>
        <p:spPr>
          <a:xfrm>
            <a:off x="6746628" y="1783959"/>
            <a:ext cx="4645250" cy="2889114"/>
          </a:xfrm>
        </p:spPr>
        <p:txBody>
          <a:bodyPr anchor="b">
            <a:normAutofit/>
          </a:bodyPr>
          <a:lstStyle/>
          <a:p>
            <a:pPr algn="l"/>
            <a:endParaRPr lang="zh-CN" altLang="en-US"/>
          </a:p>
        </p:txBody>
      </p:sp>
      <p:sp>
        <p:nvSpPr>
          <p:cNvPr id="3" name="副标题 2">
            <a:extLst>
              <a:ext uri="{FF2B5EF4-FFF2-40B4-BE49-F238E27FC236}">
                <a16:creationId xmlns:a16="http://schemas.microsoft.com/office/drawing/2014/main" id="{AC1DAF34-620C-4A89-B66C-F9F4DEF25DD8}"/>
              </a:ext>
            </a:extLst>
          </p:cNvPr>
          <p:cNvSpPr>
            <a:spLocks noGrp="1"/>
          </p:cNvSpPr>
          <p:nvPr>
            <p:ph type="subTitle" idx="1"/>
          </p:nvPr>
        </p:nvSpPr>
        <p:spPr>
          <a:xfrm>
            <a:off x="6746627" y="4750893"/>
            <a:ext cx="4645250" cy="1147863"/>
          </a:xfrm>
        </p:spPr>
        <p:txBody>
          <a:bodyPr anchor="t">
            <a:normAutofit/>
          </a:bodyPr>
          <a:lstStyle/>
          <a:p>
            <a:pPr algn="l"/>
            <a:endParaRPr lang="zh-CN" altLang="en-US" sz="2000"/>
          </a:p>
        </p:txBody>
      </p:sp>
      <p:sp>
        <p:nvSpPr>
          <p:cNvPr id="82" name="Freeform: Shape 81">
            <a:extLst>
              <a:ext uri="{FF2B5EF4-FFF2-40B4-BE49-F238E27FC236}">
                <a16:creationId xmlns:a16="http://schemas.microsoft.com/office/drawing/2014/main" id="{1DB7C82F-AB7E-4F0C-B829-FA1B9C4151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6" descr="“khc”的图片搜索结果">
            <a:extLst>
              <a:ext uri="{FF2B5EF4-FFF2-40B4-BE49-F238E27FC236}">
                <a16:creationId xmlns:a16="http://schemas.microsoft.com/office/drawing/2014/main" id="{C28172FD-DB1D-4B78-B140-DDE234DA9A5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7715" r="4444"/>
          <a:stretch/>
        </p:blipFill>
        <p:spPr bwMode="auto">
          <a:xfrm>
            <a:off x="20" y="10"/>
            <a:ext cx="6024134" cy="6857990"/>
          </a:xfrm>
          <a:custGeom>
            <a:avLst/>
            <a:gdLst/>
            <a:ahLst/>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90946444"/>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5" name="Rectangle 134">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686844">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标题 1">
            <a:extLst>
              <a:ext uri="{FF2B5EF4-FFF2-40B4-BE49-F238E27FC236}">
                <a16:creationId xmlns:a16="http://schemas.microsoft.com/office/drawing/2014/main" id="{BF96DCE6-E7D5-4FEE-BA4C-452834A402C9}"/>
              </a:ext>
            </a:extLst>
          </p:cNvPr>
          <p:cNvSpPr>
            <a:spLocks noGrp="1"/>
          </p:cNvSpPr>
          <p:nvPr>
            <p:ph type="title"/>
          </p:nvPr>
        </p:nvSpPr>
        <p:spPr>
          <a:xfrm>
            <a:off x="737942" y="4741528"/>
            <a:ext cx="5464743" cy="1625210"/>
          </a:xfrm>
        </p:spPr>
        <p:txBody>
          <a:bodyPr>
            <a:normAutofit/>
          </a:bodyPr>
          <a:lstStyle/>
          <a:p>
            <a:pPr algn="r"/>
            <a:r>
              <a:rPr lang="en-US" altLang="zh-CN" dirty="0">
                <a:solidFill>
                  <a:srgbClr val="FFFFFF"/>
                </a:solidFill>
              </a:rPr>
              <a:t> Aim and objectives </a:t>
            </a:r>
            <a:endParaRPr lang="zh-CN" altLang="en-US" dirty="0">
              <a:solidFill>
                <a:srgbClr val="FFFFFF"/>
              </a:solidFill>
            </a:endParaRPr>
          </a:p>
        </p:txBody>
      </p:sp>
      <p:pic>
        <p:nvPicPr>
          <p:cNvPr id="2050" name="Picture 2" descr="“khc”的图片搜索结果">
            <a:extLst>
              <a:ext uri="{FF2B5EF4-FFF2-40B4-BE49-F238E27FC236}">
                <a16:creationId xmlns:a16="http://schemas.microsoft.com/office/drawing/2014/main" id="{29360515-C3A4-4515-8FF8-5E64C44CCAE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0726" r="5226" b="1"/>
          <a:stretch/>
        </p:blipFill>
        <p:spPr bwMode="auto">
          <a:xfrm>
            <a:off x="327547" y="321733"/>
            <a:ext cx="7058306" cy="4107392"/>
          </a:xfrm>
          <a:prstGeom prst="rect">
            <a:avLst/>
          </a:prstGeom>
          <a:noFill/>
          <a:extLst>
            <a:ext uri="{909E8E84-426E-40DD-AFC4-6F175D3DCCD1}">
              <a14:hiddenFill xmlns:a14="http://schemas.microsoft.com/office/drawing/2010/main">
                <a:solidFill>
                  <a:srgbClr val="FFFFFF"/>
                </a:solidFill>
              </a14:hiddenFill>
            </a:ext>
          </a:extLst>
        </p:spPr>
      </p:pic>
      <p:sp>
        <p:nvSpPr>
          <p:cNvPr id="137" name="Rectangle 136">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内容占位符 2">
            <a:extLst>
              <a:ext uri="{FF2B5EF4-FFF2-40B4-BE49-F238E27FC236}">
                <a16:creationId xmlns:a16="http://schemas.microsoft.com/office/drawing/2014/main" id="{FDB78E74-8DB7-423C-846A-CF11EC5BEE85}"/>
              </a:ext>
            </a:extLst>
          </p:cNvPr>
          <p:cNvSpPr>
            <a:spLocks noGrp="1"/>
          </p:cNvSpPr>
          <p:nvPr>
            <p:ph idx="1"/>
          </p:nvPr>
        </p:nvSpPr>
        <p:spPr>
          <a:xfrm>
            <a:off x="8029319" y="917725"/>
            <a:ext cx="3424739" cy="4852362"/>
          </a:xfrm>
        </p:spPr>
        <p:txBody>
          <a:bodyPr anchor="ctr">
            <a:normAutofit fontScale="77500" lnSpcReduction="20000"/>
          </a:bodyPr>
          <a:lstStyle/>
          <a:p>
            <a:r>
              <a:rPr lang="zh-CN" altLang="zh-CN" sz="1600" b="1" dirty="0">
                <a:solidFill>
                  <a:srgbClr val="FFFFFF"/>
                </a:solidFill>
              </a:rPr>
              <a:t> </a:t>
            </a:r>
            <a:r>
              <a:rPr lang="en-US" altLang="zh-CN" sz="1600" b="1" dirty="0">
                <a:solidFill>
                  <a:srgbClr val="FFFFFF"/>
                </a:solidFill>
              </a:rPr>
              <a:t>Aim </a:t>
            </a:r>
            <a:endParaRPr lang="zh-CN" altLang="zh-CN" sz="1600" b="1" dirty="0">
              <a:solidFill>
                <a:srgbClr val="FFFFFF"/>
              </a:solidFill>
            </a:endParaRPr>
          </a:p>
          <a:p>
            <a:pPr marL="0" indent="0">
              <a:buNone/>
            </a:pPr>
            <a:r>
              <a:rPr lang="en-US" altLang="zh-CN" sz="1600" dirty="0">
                <a:solidFill>
                  <a:srgbClr val="FFFFFF"/>
                </a:solidFill>
              </a:rPr>
              <a:t>The main purpose of this study is to study the key factors that affect the decline of KHC's stock price.</a:t>
            </a:r>
            <a:endParaRPr lang="zh-CN" altLang="zh-CN" sz="1600" dirty="0">
              <a:solidFill>
                <a:srgbClr val="FFFFFF"/>
              </a:solidFill>
            </a:endParaRPr>
          </a:p>
          <a:p>
            <a:pPr marL="0" indent="0">
              <a:buNone/>
            </a:pPr>
            <a:endParaRPr lang="zh-CN" altLang="zh-CN" sz="1600" dirty="0">
              <a:solidFill>
                <a:srgbClr val="FFFFFF"/>
              </a:solidFill>
            </a:endParaRPr>
          </a:p>
          <a:p>
            <a:r>
              <a:rPr lang="en-US" altLang="zh-CN" sz="1600" b="1" dirty="0">
                <a:solidFill>
                  <a:srgbClr val="FFFFFF"/>
                </a:solidFill>
              </a:rPr>
              <a:t>Objectives</a:t>
            </a:r>
            <a:r>
              <a:rPr lang="en-US" altLang="zh-CN" sz="1600" dirty="0">
                <a:solidFill>
                  <a:srgbClr val="FFFFFF"/>
                </a:solidFill>
              </a:rPr>
              <a:t> </a:t>
            </a:r>
            <a:endParaRPr lang="zh-CN" altLang="zh-CN" sz="1600" dirty="0">
              <a:solidFill>
                <a:srgbClr val="FFFFFF"/>
              </a:solidFill>
            </a:endParaRPr>
          </a:p>
          <a:p>
            <a:pPr marL="0" indent="0">
              <a:buNone/>
            </a:pPr>
            <a:r>
              <a:rPr lang="en-US" altLang="zh-CN" sz="1600" dirty="0">
                <a:solidFill>
                  <a:srgbClr val="FFFFFF"/>
                </a:solidFill>
              </a:rPr>
              <a:t>Consider external competitors and study the difficulty of entering the industry.</a:t>
            </a:r>
            <a:endParaRPr lang="zh-CN" altLang="zh-CN" sz="1600" dirty="0">
              <a:solidFill>
                <a:srgbClr val="FFFFFF"/>
              </a:solidFill>
            </a:endParaRPr>
          </a:p>
          <a:p>
            <a:pPr marL="0" indent="0">
              <a:buNone/>
            </a:pPr>
            <a:r>
              <a:rPr lang="en-US" altLang="zh-CN" sz="1600" dirty="0">
                <a:solidFill>
                  <a:srgbClr val="FFFFFF"/>
                </a:solidFill>
              </a:rPr>
              <a:t>Determine the possible problems of the company's strategy.</a:t>
            </a:r>
            <a:endParaRPr lang="zh-CN" altLang="zh-CN" sz="1600" dirty="0">
              <a:solidFill>
                <a:srgbClr val="FFFFFF"/>
              </a:solidFill>
            </a:endParaRPr>
          </a:p>
          <a:p>
            <a:pPr marL="0" indent="0">
              <a:buNone/>
            </a:pPr>
            <a:r>
              <a:rPr lang="en-US" altLang="zh-CN" sz="1600" dirty="0">
                <a:solidFill>
                  <a:srgbClr val="FFFFFF"/>
                </a:solidFill>
              </a:rPr>
              <a:t>Study the influence of national policy on KHC.  </a:t>
            </a:r>
            <a:endParaRPr lang="zh-CN" altLang="zh-CN" sz="1600" dirty="0">
              <a:solidFill>
                <a:srgbClr val="FFFFFF"/>
              </a:solidFill>
            </a:endParaRPr>
          </a:p>
          <a:p>
            <a:pPr marL="0" indent="0">
              <a:buNone/>
            </a:pPr>
            <a:r>
              <a:rPr lang="en-US" altLang="zh-CN" sz="1600" dirty="0">
                <a:solidFill>
                  <a:srgbClr val="FFFFFF"/>
                </a:solidFill>
              </a:rPr>
              <a:t>To undertake an internal SWOT analysis of KHC</a:t>
            </a:r>
          </a:p>
          <a:p>
            <a:endParaRPr lang="en-US" altLang="zh-CN" sz="1600" dirty="0">
              <a:solidFill>
                <a:srgbClr val="FFFFFF"/>
              </a:solidFill>
            </a:endParaRPr>
          </a:p>
          <a:p>
            <a:r>
              <a:rPr lang="en-US" altLang="zh-CN" sz="1600" dirty="0">
                <a:solidFill>
                  <a:srgbClr val="FFFFFF"/>
                </a:solidFill>
              </a:rPr>
              <a:t>Rational  </a:t>
            </a:r>
          </a:p>
          <a:p>
            <a:pPr marL="0" indent="0">
              <a:buNone/>
            </a:pPr>
            <a:r>
              <a:rPr lang="en-US" altLang="zh-CN" sz="1600" dirty="0">
                <a:solidFill>
                  <a:srgbClr val="FFFFFF"/>
                </a:solidFill>
              </a:rPr>
              <a:t>After the merger, the share price of the two companies declined, and the wealth of shareholders could not be increased. This also means that there are problems in the strategy implemented by the company. Therefore, it is necessary to find out the core problems of the company and change the existing wrong business strategy.</a:t>
            </a:r>
            <a:endParaRPr lang="zh-CN" altLang="zh-CN" sz="1600" dirty="0">
              <a:solidFill>
                <a:srgbClr val="FFFFFF"/>
              </a:solidFill>
            </a:endParaRPr>
          </a:p>
          <a:p>
            <a:endParaRPr lang="en-US" altLang="zh-CN" sz="1600" dirty="0">
              <a:solidFill>
                <a:srgbClr val="FFFFFF"/>
              </a:solidFill>
            </a:endParaRPr>
          </a:p>
          <a:p>
            <a:endParaRPr lang="en-US" altLang="zh-CN" sz="1600" dirty="0">
              <a:solidFill>
                <a:srgbClr val="FFFFFF"/>
              </a:solidFill>
            </a:endParaRPr>
          </a:p>
          <a:p>
            <a:endParaRPr lang="zh-CN" altLang="en-US" sz="1600" dirty="0">
              <a:solidFill>
                <a:srgbClr val="FFFFFF"/>
              </a:solidFill>
            </a:endParaRPr>
          </a:p>
        </p:txBody>
      </p:sp>
    </p:spTree>
    <p:extLst>
      <p:ext uri="{BB962C8B-B14F-4D97-AF65-F5344CB8AC3E}">
        <p14:creationId xmlns:p14="http://schemas.microsoft.com/office/powerpoint/2010/main" val="23369030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AC0869BC-6143-46CB-931A-A5F85FDB5A3C}"/>
              </a:ext>
            </a:extLst>
          </p:cNvPr>
          <p:cNvSpPr>
            <a:spLocks noGrp="1"/>
          </p:cNvSpPr>
          <p:nvPr>
            <p:ph type="title"/>
          </p:nvPr>
        </p:nvSpPr>
        <p:spPr>
          <a:xfrm>
            <a:off x="6053668" y="803325"/>
            <a:ext cx="5314536" cy="1325563"/>
          </a:xfrm>
        </p:spPr>
        <p:txBody>
          <a:bodyPr>
            <a:normAutofit/>
          </a:bodyPr>
          <a:lstStyle/>
          <a:p>
            <a:r>
              <a:rPr lang="en-US" altLang="zh-CN" dirty="0"/>
              <a:t>Research method</a:t>
            </a:r>
            <a:endParaRPr lang="zh-CN" altLang="en-US" dirty="0"/>
          </a:p>
        </p:txBody>
      </p:sp>
      <p:sp>
        <p:nvSpPr>
          <p:cNvPr id="71" name="Freeform: Shape 70">
            <a:extLst>
              <a:ext uri="{FF2B5EF4-FFF2-40B4-BE49-F238E27FC236}">
                <a16:creationId xmlns:a16="http://schemas.microsoft.com/office/drawing/2014/main" id="{E0D60ECE-8986-45DC-B7FE-EC7699B46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438829" cy="5840278"/>
          </a:xfrm>
          <a:custGeom>
            <a:avLst/>
            <a:gdLst>
              <a:gd name="connsiteX0" fmla="*/ 0 w 5438829"/>
              <a:gd name="connsiteY0" fmla="*/ 0 h 5840278"/>
              <a:gd name="connsiteX1" fmla="*/ 4466700 w 5438829"/>
              <a:gd name="connsiteY1" fmla="*/ 0 h 5840278"/>
              <a:gd name="connsiteX2" fmla="*/ 4652178 w 5438829"/>
              <a:gd name="connsiteY2" fmla="*/ 204077 h 5840278"/>
              <a:gd name="connsiteX3" fmla="*/ 5438829 w 5438829"/>
              <a:gd name="connsiteY3" fmla="*/ 2395363 h 5840278"/>
              <a:gd name="connsiteX4" fmla="*/ 1993914 w 5438829"/>
              <a:gd name="connsiteY4" fmla="*/ 5840278 h 5840278"/>
              <a:gd name="connsiteX5" fmla="*/ 67829 w 5438829"/>
              <a:gd name="connsiteY5" fmla="*/ 5251941 h 5840278"/>
              <a:gd name="connsiteX6" fmla="*/ 0 w 5438829"/>
              <a:gd name="connsiteY6" fmla="*/ 5201220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38829" h="5840278">
                <a:moveTo>
                  <a:pt x="0" y="0"/>
                </a:moveTo>
                <a:lnTo>
                  <a:pt x="4466700" y="0"/>
                </a:lnTo>
                <a:lnTo>
                  <a:pt x="4652178" y="204077"/>
                </a:lnTo>
                <a:cubicBezTo>
                  <a:pt x="5143616" y="799562"/>
                  <a:pt x="5438829" y="1562987"/>
                  <a:pt x="5438829" y="2395363"/>
                </a:cubicBezTo>
                <a:cubicBezTo>
                  <a:pt x="5438829" y="4297937"/>
                  <a:pt x="3896488" y="5840278"/>
                  <a:pt x="1993914" y="5840278"/>
                </a:cubicBezTo>
                <a:cubicBezTo>
                  <a:pt x="1280449" y="5840278"/>
                  <a:pt x="617641" y="5623387"/>
                  <a:pt x="67829" y="5251941"/>
                </a:cubicBezTo>
                <a:lnTo>
                  <a:pt x="0" y="520122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3" name="Freeform: Shape 72">
            <a:extLst>
              <a:ext uri="{FF2B5EF4-FFF2-40B4-BE49-F238E27FC236}">
                <a16:creationId xmlns:a16="http://schemas.microsoft.com/office/drawing/2014/main" id="{96964194-5878-40D2-8EC0-DDC58387F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269134" cy="5654940"/>
          </a:xfrm>
          <a:custGeom>
            <a:avLst/>
            <a:gdLst>
              <a:gd name="connsiteX0" fmla="*/ 0 w 5269134"/>
              <a:gd name="connsiteY0" fmla="*/ 0 h 5654940"/>
              <a:gd name="connsiteX1" fmla="*/ 4227767 w 5269134"/>
              <a:gd name="connsiteY1" fmla="*/ 0 h 5654940"/>
              <a:gd name="connsiteX2" fmla="*/ 4312042 w 5269134"/>
              <a:gd name="connsiteY2" fmla="*/ 76595 h 5654940"/>
              <a:gd name="connsiteX3" fmla="*/ 5269134 w 5269134"/>
              <a:gd name="connsiteY3" fmla="*/ 2387221 h 5654940"/>
              <a:gd name="connsiteX4" fmla="*/ 2001415 w 5269134"/>
              <a:gd name="connsiteY4" fmla="*/ 5654940 h 5654940"/>
              <a:gd name="connsiteX5" fmla="*/ 198928 w 5269134"/>
              <a:gd name="connsiteY5" fmla="*/ 5113274 h 5654940"/>
              <a:gd name="connsiteX6" fmla="*/ 0 w 5269134"/>
              <a:gd name="connsiteY6" fmla="*/ 4969563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269134" h="5654940">
                <a:moveTo>
                  <a:pt x="0" y="0"/>
                </a:moveTo>
                <a:lnTo>
                  <a:pt x="4227767" y="0"/>
                </a:lnTo>
                <a:lnTo>
                  <a:pt x="4312042" y="76595"/>
                </a:lnTo>
                <a:cubicBezTo>
                  <a:pt x="4903383" y="667936"/>
                  <a:pt x="5269134" y="1484866"/>
                  <a:pt x="5269134" y="2387221"/>
                </a:cubicBezTo>
                <a:cubicBezTo>
                  <a:pt x="5269134" y="4191932"/>
                  <a:pt x="3806126" y="5654940"/>
                  <a:pt x="2001415" y="5654940"/>
                </a:cubicBezTo>
                <a:cubicBezTo>
                  <a:pt x="1335223" y="5654940"/>
                  <a:pt x="715593" y="5455584"/>
                  <a:pt x="198928" y="5113274"/>
                </a:cubicBezTo>
                <a:lnTo>
                  <a:pt x="0" y="4969563"/>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098" name="Picture 2" descr="“KHC”的图片搜索结果">
            <a:extLst>
              <a:ext uri="{FF2B5EF4-FFF2-40B4-BE49-F238E27FC236}">
                <a16:creationId xmlns:a16="http://schemas.microsoft.com/office/drawing/2014/main" id="{EDF80A68-A7E9-4D48-B81A-6E9F129F113F}"/>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21733" y="543135"/>
            <a:ext cx="3835488" cy="3835488"/>
          </a:xfrm>
          <a:prstGeom prst="rect">
            <a:avLst/>
          </a:prstGeom>
          <a:noFill/>
          <a:extLst>
            <a:ext uri="{909E8E84-426E-40DD-AFC4-6F175D3DCCD1}">
              <a14:hiddenFill xmlns:a14="http://schemas.microsoft.com/office/drawing/2010/main">
                <a:solidFill>
                  <a:srgbClr val="FFFFFF"/>
                </a:solidFill>
              </a14:hiddenFill>
            </a:ext>
          </a:extLst>
        </p:spPr>
      </p:pic>
      <p:sp>
        <p:nvSpPr>
          <p:cNvPr id="3" name="内容占位符 2">
            <a:extLst>
              <a:ext uri="{FF2B5EF4-FFF2-40B4-BE49-F238E27FC236}">
                <a16:creationId xmlns:a16="http://schemas.microsoft.com/office/drawing/2014/main" id="{1921F435-B1E1-42E9-A79C-759E02ED12C3}"/>
              </a:ext>
            </a:extLst>
          </p:cNvPr>
          <p:cNvSpPr>
            <a:spLocks noGrp="1"/>
          </p:cNvSpPr>
          <p:nvPr>
            <p:ph idx="1"/>
          </p:nvPr>
        </p:nvSpPr>
        <p:spPr>
          <a:xfrm>
            <a:off x="6053667" y="2279018"/>
            <a:ext cx="5314543" cy="3375920"/>
          </a:xfrm>
        </p:spPr>
        <p:txBody>
          <a:bodyPr anchor="t">
            <a:normAutofit/>
          </a:bodyPr>
          <a:lstStyle/>
          <a:p>
            <a:r>
              <a:rPr lang="en-US" altLang="zh-CN" sz="1800" dirty="0"/>
              <a:t>Secondary research refers to the process of searching and studying the materials related to research projects. Some of these materials have been published and collected by others. </a:t>
            </a:r>
          </a:p>
          <a:p>
            <a:endParaRPr lang="en-US" altLang="zh-CN" sz="1800" dirty="0"/>
          </a:p>
          <a:p>
            <a:r>
              <a:rPr lang="en-US" altLang="zh-CN" sz="1800" dirty="0"/>
              <a:t>Be easier to obtain. </a:t>
            </a:r>
          </a:p>
          <a:p>
            <a:r>
              <a:rPr lang="en-US" altLang="zh-CN" sz="1800" dirty="0"/>
              <a:t>Low-cost</a:t>
            </a:r>
          </a:p>
          <a:p>
            <a:r>
              <a:rPr lang="en-US" altLang="zh-CN" sz="1800" dirty="0"/>
              <a:t>Spend less time</a:t>
            </a:r>
          </a:p>
        </p:txBody>
      </p:sp>
    </p:spTree>
    <p:extLst>
      <p:ext uri="{BB962C8B-B14F-4D97-AF65-F5344CB8AC3E}">
        <p14:creationId xmlns:p14="http://schemas.microsoft.com/office/powerpoint/2010/main" val="3144117794"/>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75FA1155-B577-47D2-AE3D-454B99C9FD62}"/>
              </a:ext>
            </a:extLst>
          </p:cNvPr>
          <p:cNvSpPr>
            <a:spLocks noGrp="1"/>
          </p:cNvSpPr>
          <p:nvPr>
            <p:ph type="title"/>
          </p:nvPr>
        </p:nvSpPr>
        <p:spPr>
          <a:xfrm>
            <a:off x="6136816" y="803325"/>
            <a:ext cx="5685143" cy="1325563"/>
          </a:xfrm>
        </p:spPr>
        <p:txBody>
          <a:bodyPr>
            <a:normAutofit/>
          </a:bodyPr>
          <a:lstStyle/>
          <a:p>
            <a:r>
              <a:rPr lang="en-GB" altLang="zh-CN" dirty="0"/>
              <a:t>Background Literature</a:t>
            </a:r>
            <a:endParaRPr lang="zh-CN" altLang="en-US" dirty="0"/>
          </a:p>
        </p:txBody>
      </p:sp>
      <p:sp>
        <p:nvSpPr>
          <p:cNvPr id="73" name="Freeform: Shape 72">
            <a:extLst>
              <a:ext uri="{FF2B5EF4-FFF2-40B4-BE49-F238E27FC236}">
                <a16:creationId xmlns:a16="http://schemas.microsoft.com/office/drawing/2014/main" id="{357DD0D3-F869-46D0-944C-6EC60E19E3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36816" cy="5254922"/>
          </a:xfrm>
          <a:custGeom>
            <a:avLst/>
            <a:gdLst>
              <a:gd name="connsiteX0" fmla="*/ 0 w 6136816"/>
              <a:gd name="connsiteY0" fmla="*/ 0 h 5254922"/>
              <a:gd name="connsiteX1" fmla="*/ 6136816 w 6136816"/>
              <a:gd name="connsiteY1" fmla="*/ 0 h 5254922"/>
              <a:gd name="connsiteX2" fmla="*/ 6134892 w 6136816"/>
              <a:gd name="connsiteY2" fmla="*/ 111520 h 5254922"/>
              <a:gd name="connsiteX3" fmla="*/ 6066513 w 6136816"/>
              <a:gd name="connsiteY3" fmla="*/ 752995 h 5254922"/>
              <a:gd name="connsiteX4" fmla="*/ 140712 w 6136816"/>
              <a:gd name="connsiteY4" fmla="*/ 5219363 h 5254922"/>
              <a:gd name="connsiteX5" fmla="*/ 0 w 6136816"/>
              <a:gd name="connsiteY5" fmla="*/ 5199534 h 52549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36816" h="5254922">
                <a:moveTo>
                  <a:pt x="0" y="0"/>
                </a:moveTo>
                <a:lnTo>
                  <a:pt x="6136816" y="0"/>
                </a:lnTo>
                <a:lnTo>
                  <a:pt x="6134892" y="111520"/>
                </a:lnTo>
                <a:cubicBezTo>
                  <a:pt x="6124961" y="323936"/>
                  <a:pt x="6102367" y="538040"/>
                  <a:pt x="6066513" y="752995"/>
                </a:cubicBezTo>
                <a:cubicBezTo>
                  <a:pt x="5592281" y="3596146"/>
                  <a:pt x="2972232" y="5545369"/>
                  <a:pt x="140712" y="5219363"/>
                </a:cubicBezTo>
                <a:lnTo>
                  <a:pt x="0" y="5199534"/>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5124" name="Picture 4" descr="“KHC”的图片搜索结果">
            <a:extLst>
              <a:ext uri="{FF2B5EF4-FFF2-40B4-BE49-F238E27FC236}">
                <a16:creationId xmlns:a16="http://schemas.microsoft.com/office/drawing/2014/main" id="{BB72DE1C-1460-45EC-B508-FD02D35FA54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6623" r="4961" b="2"/>
          <a:stretch/>
        </p:blipFill>
        <p:spPr bwMode="auto">
          <a:xfrm>
            <a:off x="1" y="2"/>
            <a:ext cx="5863721" cy="4984915"/>
          </a:xfrm>
          <a:custGeom>
            <a:avLst/>
            <a:gdLst/>
            <a:ahLst/>
            <a:cxnLst/>
            <a:rect l="l" t="t" r="r" b="b"/>
            <a:pathLst>
              <a:path w="5863721" h="4984915">
                <a:moveTo>
                  <a:pt x="0" y="0"/>
                </a:moveTo>
                <a:lnTo>
                  <a:pt x="5863721" y="0"/>
                </a:lnTo>
                <a:lnTo>
                  <a:pt x="5844576" y="326138"/>
                </a:lnTo>
                <a:cubicBezTo>
                  <a:pt x="5833049" y="448313"/>
                  <a:pt x="5817094" y="570952"/>
                  <a:pt x="5796589" y="693884"/>
                </a:cubicBezTo>
                <a:cubicBezTo>
                  <a:pt x="5344573" y="3403845"/>
                  <a:pt x="2847261" y="5261756"/>
                  <a:pt x="148386" y="4951022"/>
                </a:cubicBezTo>
                <a:lnTo>
                  <a:pt x="0" y="4930112"/>
                </a:lnTo>
                <a:close/>
              </a:path>
            </a:pathLst>
          </a:custGeom>
          <a:noFill/>
          <a:extLst>
            <a:ext uri="{909E8E84-426E-40DD-AFC4-6F175D3DCCD1}">
              <a14:hiddenFill xmlns:a14="http://schemas.microsoft.com/office/drawing/2010/main">
                <a:solidFill>
                  <a:srgbClr val="FFFFFF"/>
                </a:solidFill>
              </a14:hiddenFill>
            </a:ext>
          </a:extLst>
        </p:spPr>
      </p:pic>
      <p:sp>
        <p:nvSpPr>
          <p:cNvPr id="3" name="内容占位符 2">
            <a:extLst>
              <a:ext uri="{FF2B5EF4-FFF2-40B4-BE49-F238E27FC236}">
                <a16:creationId xmlns:a16="http://schemas.microsoft.com/office/drawing/2014/main" id="{84CE90A4-5217-44D5-89F1-7E4163F1B0D4}"/>
              </a:ext>
            </a:extLst>
          </p:cNvPr>
          <p:cNvSpPr>
            <a:spLocks noGrp="1"/>
          </p:cNvSpPr>
          <p:nvPr>
            <p:ph idx="1"/>
          </p:nvPr>
        </p:nvSpPr>
        <p:spPr>
          <a:xfrm>
            <a:off x="6289158" y="2279018"/>
            <a:ext cx="5259714" cy="3375920"/>
          </a:xfrm>
        </p:spPr>
        <p:txBody>
          <a:bodyPr anchor="t">
            <a:normAutofit/>
          </a:bodyPr>
          <a:lstStyle/>
          <a:p>
            <a:r>
              <a:rPr lang="en-US" altLang="zh-CN" sz="1400" dirty="0"/>
              <a:t>With the continuous improvement of the quality of life and the transformation of the food and beverage industry, consumers now prefer to buy healthy and green products, such as functional drinks, plant-based meat. In addition, most companies will maintain a sustainable development attitude with the earth in product packaging and production </a:t>
            </a:r>
          </a:p>
          <a:p>
            <a:r>
              <a:rPr lang="en-US" altLang="zh-CN" sz="1400" dirty="0"/>
              <a:t>KHC's sales fell into a downturn, its share price fell to a record low, and its shareholders' net income fell by more than 51%.</a:t>
            </a:r>
          </a:p>
          <a:p>
            <a:r>
              <a:rPr lang="en-US" altLang="zh-CN" sz="1400" dirty="0"/>
              <a:t>After the merger, KHC is very focused on cost reduction strategies to increase profits. KHC's share price fell to a record low as challenges to unprocessed food and low-cost retailers increased.</a:t>
            </a:r>
            <a:endParaRPr lang="zh-CN" altLang="en-US" sz="1400" dirty="0"/>
          </a:p>
          <a:p>
            <a:endParaRPr lang="en-US" altLang="zh-CN" sz="1400" dirty="0"/>
          </a:p>
          <a:p>
            <a:endParaRPr lang="en-US" altLang="zh-CN" sz="1400" dirty="0"/>
          </a:p>
          <a:p>
            <a:pPr marL="0" indent="0">
              <a:buNone/>
            </a:pPr>
            <a:endParaRPr lang="en-US" altLang="zh-CN" sz="1400" dirty="0"/>
          </a:p>
          <a:p>
            <a:pPr marL="0" indent="0">
              <a:buNone/>
            </a:pPr>
            <a:endParaRPr lang="en-US" altLang="zh-CN" sz="1400" dirty="0"/>
          </a:p>
        </p:txBody>
      </p:sp>
    </p:spTree>
    <p:extLst>
      <p:ext uri="{BB962C8B-B14F-4D97-AF65-F5344CB8AC3E}">
        <p14:creationId xmlns:p14="http://schemas.microsoft.com/office/powerpoint/2010/main" val="2823588313"/>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1E2920D4-C63D-4111-AC8A-BC65DA03E1A1}"/>
              </a:ext>
            </a:extLst>
          </p:cNvPr>
          <p:cNvSpPr>
            <a:spLocks noGrp="1"/>
          </p:cNvSpPr>
          <p:nvPr>
            <p:ph type="title"/>
          </p:nvPr>
        </p:nvSpPr>
        <p:spPr>
          <a:xfrm>
            <a:off x="762001" y="803325"/>
            <a:ext cx="5314536" cy="1325563"/>
          </a:xfrm>
        </p:spPr>
        <p:txBody>
          <a:bodyPr>
            <a:normAutofit/>
          </a:bodyPr>
          <a:lstStyle/>
          <a:p>
            <a:r>
              <a:rPr lang="en-US" altLang="zh-CN" dirty="0"/>
              <a:t>Conclusion</a:t>
            </a:r>
            <a:endParaRPr lang="zh-CN" altLang="en-US" dirty="0"/>
          </a:p>
        </p:txBody>
      </p:sp>
      <p:sp>
        <p:nvSpPr>
          <p:cNvPr id="3" name="内容占位符 2">
            <a:extLst>
              <a:ext uri="{FF2B5EF4-FFF2-40B4-BE49-F238E27FC236}">
                <a16:creationId xmlns:a16="http://schemas.microsoft.com/office/drawing/2014/main" id="{F20D8CDE-668F-4840-B9F5-BFABEC8CA09B}"/>
              </a:ext>
            </a:extLst>
          </p:cNvPr>
          <p:cNvSpPr>
            <a:spLocks noGrp="1"/>
          </p:cNvSpPr>
          <p:nvPr>
            <p:ph idx="1"/>
          </p:nvPr>
        </p:nvSpPr>
        <p:spPr>
          <a:xfrm>
            <a:off x="762000" y="2279018"/>
            <a:ext cx="5314543" cy="3375920"/>
          </a:xfrm>
        </p:spPr>
        <p:txBody>
          <a:bodyPr anchor="t">
            <a:normAutofit/>
          </a:bodyPr>
          <a:lstStyle/>
          <a:p>
            <a:r>
              <a:rPr lang="en-US" altLang="zh-CN" sz="1800" dirty="0"/>
              <a:t>If this report is adopted by the company, the share price of the company will maintain a stable upward trend in the future.</a:t>
            </a:r>
          </a:p>
          <a:p>
            <a:r>
              <a:rPr lang="en-US" altLang="zh-CN" sz="1800" dirty="0"/>
              <a:t>In the current food industry, whether the consumer's view has changed.</a:t>
            </a:r>
          </a:p>
          <a:p>
            <a:r>
              <a:rPr lang="en-US" altLang="zh-CN" sz="1800" dirty="0"/>
              <a:t>After the merger of Heinz Kraft, why can't shareholders' profits grow.</a:t>
            </a:r>
          </a:p>
          <a:p>
            <a:r>
              <a:rPr lang="en-US" altLang="zh-CN" sz="1800" dirty="0"/>
              <a:t>Is the industry competitive.</a:t>
            </a:r>
          </a:p>
          <a:p>
            <a:endParaRPr lang="zh-CN" altLang="en-US" sz="1800" dirty="0"/>
          </a:p>
        </p:txBody>
      </p:sp>
      <p:sp>
        <p:nvSpPr>
          <p:cNvPr id="71" name="Freeform: Shape 70">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074" name="Picture 2" descr="“KHC”的图片搜索结果">
            <a:extLst>
              <a:ext uri="{FF2B5EF4-FFF2-40B4-BE49-F238E27FC236}">
                <a16:creationId xmlns:a16="http://schemas.microsoft.com/office/drawing/2014/main" id="{E5B46206-8260-45E7-860B-4C5AEE023C9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7557" r="1" b="4607"/>
          <a:stretch/>
        </p:blipFill>
        <p:spPr bwMode="auto">
          <a:xfrm>
            <a:off x="6750141" y="-2"/>
            <a:ext cx="5441859" cy="5654940"/>
          </a:xfrm>
          <a:custGeom>
            <a:avLst/>
            <a:gdLst/>
            <a:ahLst/>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99679220"/>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16" name="Rectangle 7">
            <a:extLst>
              <a:ext uri="{FF2B5EF4-FFF2-40B4-BE49-F238E27FC236}">
                <a16:creationId xmlns:a16="http://schemas.microsoft.com/office/drawing/2014/main" id="{4E65CDE2-194C-4A17-9E3C-017E8A8970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标题 1">
            <a:extLst>
              <a:ext uri="{FF2B5EF4-FFF2-40B4-BE49-F238E27FC236}">
                <a16:creationId xmlns:a16="http://schemas.microsoft.com/office/drawing/2014/main" id="{8D2214A3-0AE6-4B4A-9A35-6E17BB487C09}"/>
              </a:ext>
            </a:extLst>
          </p:cNvPr>
          <p:cNvSpPr>
            <a:spLocks noGrp="1"/>
          </p:cNvSpPr>
          <p:nvPr>
            <p:ph type="title"/>
          </p:nvPr>
        </p:nvSpPr>
        <p:spPr>
          <a:xfrm>
            <a:off x="943276" y="712268"/>
            <a:ext cx="10410524" cy="1193533"/>
          </a:xfrm>
        </p:spPr>
        <p:txBody>
          <a:bodyPr>
            <a:normAutofit/>
          </a:bodyPr>
          <a:lstStyle/>
          <a:p>
            <a:r>
              <a:rPr lang="en-US" altLang="zh-CN">
                <a:solidFill>
                  <a:srgbClr val="FFFFFF"/>
                </a:solidFill>
              </a:rPr>
              <a:t>Reference </a:t>
            </a:r>
            <a:endParaRPr lang="zh-CN" altLang="en-US">
              <a:solidFill>
                <a:srgbClr val="FFFFFF"/>
              </a:solidFill>
            </a:endParaRPr>
          </a:p>
        </p:txBody>
      </p:sp>
      <p:cxnSp>
        <p:nvCxnSpPr>
          <p:cNvPr id="10" name="Straight Connector 9">
            <a:extLst>
              <a:ext uri="{FF2B5EF4-FFF2-40B4-BE49-F238E27FC236}">
                <a16:creationId xmlns:a16="http://schemas.microsoft.com/office/drawing/2014/main" id="{F2AE495E-2AAF-4BC1-87A5-331009D828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tx1">
                <a:alpha val="70000"/>
              </a:schemeClr>
            </a:solidFill>
          </a:ln>
        </p:spPr>
        <p:style>
          <a:lnRef idx="1">
            <a:schemeClr val="accent1"/>
          </a:lnRef>
          <a:fillRef idx="0">
            <a:schemeClr val="accent1"/>
          </a:fillRef>
          <a:effectRef idx="0">
            <a:schemeClr val="accent1"/>
          </a:effectRef>
          <a:fontRef idx="minor">
            <a:schemeClr val="tx1"/>
          </a:fontRef>
        </p:style>
      </p:cxnSp>
      <p:sp>
        <p:nvSpPr>
          <p:cNvPr id="3" name="内容占位符 2">
            <a:extLst>
              <a:ext uri="{FF2B5EF4-FFF2-40B4-BE49-F238E27FC236}">
                <a16:creationId xmlns:a16="http://schemas.microsoft.com/office/drawing/2014/main" id="{029A343C-893C-4FA4-82E9-780117D7A387}"/>
              </a:ext>
            </a:extLst>
          </p:cNvPr>
          <p:cNvSpPr>
            <a:spLocks noGrp="1"/>
          </p:cNvSpPr>
          <p:nvPr>
            <p:ph idx="1"/>
          </p:nvPr>
        </p:nvSpPr>
        <p:spPr>
          <a:xfrm>
            <a:off x="943276" y="2050181"/>
            <a:ext cx="10410524" cy="4126782"/>
          </a:xfrm>
        </p:spPr>
        <p:txBody>
          <a:bodyPr>
            <a:normAutofit/>
          </a:bodyPr>
          <a:lstStyle/>
          <a:p>
            <a:r>
              <a:rPr lang="en-US" altLang="zh-CN" sz="1100" dirty="0">
                <a:solidFill>
                  <a:srgbClr val="FFFFFF"/>
                </a:solidFill>
              </a:rPr>
              <a:t>Shell.com. (2020). Shell Global. [online] Available at: https://www.shell.com/ [Accessed 22 Feb. 2020].</a:t>
            </a:r>
            <a:endParaRPr lang="zh-CN" altLang="zh-CN" sz="1100" dirty="0">
              <a:solidFill>
                <a:srgbClr val="FFFFFF"/>
              </a:solidFill>
            </a:endParaRPr>
          </a:p>
          <a:p>
            <a:r>
              <a:rPr lang="en-US" altLang="zh-CN" sz="1100" dirty="0">
                <a:solidFill>
                  <a:srgbClr val="FFFFFF"/>
                </a:solidFill>
              </a:rPr>
              <a:t>Shell.com. (2020). </a:t>
            </a:r>
            <a:r>
              <a:rPr lang="en-US" altLang="zh-CN" sz="1100" i="1" dirty="0">
                <a:solidFill>
                  <a:srgbClr val="FFFFFF"/>
                </a:solidFill>
              </a:rPr>
              <a:t>Who we are</a:t>
            </a:r>
            <a:r>
              <a:rPr lang="en-US" altLang="zh-CN" sz="1100" dirty="0">
                <a:solidFill>
                  <a:srgbClr val="FFFFFF"/>
                </a:solidFill>
              </a:rPr>
              <a:t>. [online] Available at: https://www.shell.com/about-us/who-we-are.html [Accessed 16 Feb. 2020].</a:t>
            </a:r>
            <a:endParaRPr lang="zh-CN" altLang="zh-CN" sz="1100" dirty="0">
              <a:solidFill>
                <a:srgbClr val="FFFFFF"/>
              </a:solidFill>
            </a:endParaRPr>
          </a:p>
          <a:p>
            <a:r>
              <a:rPr lang="en-US" altLang="zh-CN" sz="1100" dirty="0">
                <a:solidFill>
                  <a:srgbClr val="FFFFFF"/>
                </a:solidFill>
              </a:rPr>
              <a:t>Statista (2019b) </a:t>
            </a:r>
            <a:r>
              <a:rPr lang="en-US" altLang="zh-CN" sz="1100" i="1" dirty="0">
                <a:solidFill>
                  <a:srgbClr val="FFFFFF"/>
                </a:solidFill>
              </a:rPr>
              <a:t>Royal Dutch Shell </a:t>
            </a:r>
            <a:r>
              <a:rPr lang="en-US" altLang="zh-CN" sz="1100" dirty="0">
                <a:solidFill>
                  <a:srgbClr val="FFFFFF"/>
                </a:solidFill>
              </a:rPr>
              <a:t>. Available at: https://www-statista-com.liverpool.idm.oclc.org/study/15681/royal-dutch-shell-statista-dossier/ [Accessed 24 Feb. 2020].</a:t>
            </a:r>
            <a:endParaRPr lang="zh-CN" altLang="zh-CN" sz="1100" dirty="0">
              <a:solidFill>
                <a:srgbClr val="FFFFFF"/>
              </a:solidFill>
            </a:endParaRPr>
          </a:p>
          <a:p>
            <a:r>
              <a:rPr lang="en-US" altLang="zh-CN" sz="1100" dirty="0">
                <a:solidFill>
                  <a:srgbClr val="FFFFFF"/>
                </a:solidFill>
              </a:rPr>
              <a:t>Statista (2019c) </a:t>
            </a:r>
            <a:r>
              <a:rPr lang="en-US" altLang="zh-CN" sz="1100" i="1" dirty="0">
                <a:solidFill>
                  <a:srgbClr val="FFFFFF"/>
                </a:solidFill>
              </a:rPr>
              <a:t>Royal Dutch Shell revenue 2005-2018 </a:t>
            </a:r>
            <a:r>
              <a:rPr lang="en-US" altLang="zh-CN" sz="1100" dirty="0">
                <a:solidFill>
                  <a:srgbClr val="FFFFFF"/>
                </a:solidFill>
              </a:rPr>
              <a:t>. Available at: https://www-statista-com.liverpool.idm.oclc.org/statistics/268734/revenue-of-royal-dutch-shell/ [Accessed 21 Feb. 2020].</a:t>
            </a:r>
            <a:endParaRPr lang="zh-CN" altLang="zh-CN" sz="1100" dirty="0">
              <a:solidFill>
                <a:srgbClr val="FFFFFF"/>
              </a:solidFill>
            </a:endParaRPr>
          </a:p>
          <a:p>
            <a:r>
              <a:rPr lang="en-US" altLang="zh-CN" sz="1100" dirty="0">
                <a:solidFill>
                  <a:srgbClr val="FFFFFF"/>
                </a:solidFill>
              </a:rPr>
              <a:t>Williamson, D. (2018). </a:t>
            </a:r>
            <a:r>
              <a:rPr lang="en-US" altLang="zh-CN" sz="1100" i="1" dirty="0">
                <a:solidFill>
                  <a:srgbClr val="FFFFFF"/>
                </a:solidFill>
              </a:rPr>
              <a:t>Royal Dutch Shell plc SWOT Analysis / SWOT Matrix</a:t>
            </a:r>
            <a:r>
              <a:rPr lang="en-US" altLang="zh-CN" sz="1100" dirty="0">
                <a:solidFill>
                  <a:srgbClr val="FFFFFF"/>
                </a:solidFill>
              </a:rPr>
              <a:t>. [online] Essay48. Available at: https://www.essay48.com/term-paper/2600-Royal-Dutch-Shell-plc-Swot-Analysis [Accessed 20 Feb. 2020] Doyle, C. "Secondary Research." A Dictionary of Marketing (2011): A Dictionary of Marketing. Web.</a:t>
            </a:r>
            <a:endParaRPr lang="zh-CN" altLang="zh-CN" sz="1100" dirty="0">
              <a:solidFill>
                <a:srgbClr val="FFFFFF"/>
              </a:solidFill>
            </a:endParaRPr>
          </a:p>
          <a:p>
            <a:r>
              <a:rPr lang="en-US" altLang="zh-CN" sz="1100" dirty="0">
                <a:solidFill>
                  <a:srgbClr val="FFFFFF"/>
                </a:solidFill>
              </a:rPr>
              <a:t>Keown, C. (2019). </a:t>
            </a:r>
            <a:r>
              <a:rPr lang="en-US" altLang="zh-CN" sz="1100" i="1" dirty="0">
                <a:solidFill>
                  <a:srgbClr val="FFFFFF"/>
                </a:solidFill>
              </a:rPr>
              <a:t>Shell Slips as Profits Plunge on Weaker Oil Prices</a:t>
            </a:r>
            <a:r>
              <a:rPr lang="en-US" altLang="zh-CN" sz="1100" dirty="0">
                <a:solidFill>
                  <a:srgbClr val="FFFFFF"/>
                </a:solidFill>
              </a:rPr>
              <a:t>. [online] Barrons.com. Available at: https://www.barrons.com/articles/royal-dutch-shell-falls-as-profits-plunge-on-weaker-oil-prices-51572522622 [Accessed 19 Feb. 2020].</a:t>
            </a:r>
            <a:endParaRPr lang="zh-CN" altLang="zh-CN" sz="1100" dirty="0">
              <a:solidFill>
                <a:srgbClr val="FFFFFF"/>
              </a:solidFill>
            </a:endParaRPr>
          </a:p>
          <a:p>
            <a:r>
              <a:rPr lang="en-US" altLang="zh-CN" sz="1100" dirty="0">
                <a:solidFill>
                  <a:srgbClr val="FFFFFF"/>
                </a:solidFill>
              </a:rPr>
              <a:t>KnowThis.com. (2019). </a:t>
            </a:r>
            <a:r>
              <a:rPr lang="en-US" altLang="zh-CN" sz="1100" i="1" dirty="0">
                <a:solidFill>
                  <a:srgbClr val="FFFFFF"/>
                </a:solidFill>
              </a:rPr>
              <a:t>Advantages of Primary Research - KnowThis.com</a:t>
            </a:r>
            <a:r>
              <a:rPr lang="en-US" altLang="zh-CN" sz="1100" dirty="0">
                <a:solidFill>
                  <a:srgbClr val="FFFFFF"/>
                </a:solidFill>
              </a:rPr>
              <a:t>. [online] Available at: https://www.knowthis.com/data-collection-primary-research-methods/primary-research-advantages/ [Accessed 19 Feb. 2020].</a:t>
            </a:r>
            <a:endParaRPr lang="zh-CN" altLang="zh-CN" sz="1100" dirty="0">
              <a:solidFill>
                <a:srgbClr val="FFFFFF"/>
              </a:solidFill>
            </a:endParaRPr>
          </a:p>
          <a:p>
            <a:r>
              <a:rPr lang="en-US" altLang="zh-CN" sz="1100" dirty="0">
                <a:solidFill>
                  <a:srgbClr val="FFFFFF"/>
                </a:solidFill>
              </a:rPr>
              <a:t>PYPER, J. (2019). Shell New Energies Director on Investing in Clean Energy: ‘It’s About Survival’. [online] Greentechmedia.com. Available at: https://www.greentechmedia.com/articles/read/shell-new-energies-director-on-investing-in-clean-energy [Accessed 22 Feb. 2020].</a:t>
            </a:r>
            <a:endParaRPr lang="zh-CN" altLang="zh-CN" sz="1100" dirty="0">
              <a:solidFill>
                <a:srgbClr val="FFFFFF"/>
              </a:solidFill>
            </a:endParaRPr>
          </a:p>
          <a:p>
            <a:r>
              <a:rPr lang="en-US" altLang="zh-CN" sz="1100" dirty="0">
                <a:solidFill>
                  <a:srgbClr val="FFFFFF"/>
                </a:solidFill>
              </a:rPr>
              <a:t>Ali, U. (2019). </a:t>
            </a:r>
            <a:r>
              <a:rPr lang="en-US" altLang="zh-CN" sz="1100" i="1" dirty="0">
                <a:solidFill>
                  <a:srgbClr val="FFFFFF"/>
                </a:solidFill>
              </a:rPr>
              <a:t>History of oil and gas industry from 347 AD to 2019</a:t>
            </a:r>
            <a:r>
              <a:rPr lang="en-US" altLang="zh-CN" sz="1100" dirty="0">
                <a:solidFill>
                  <a:srgbClr val="FFFFFF"/>
                </a:solidFill>
              </a:rPr>
              <a:t>. [online] Offshore Technology | Oil and Gas News and Market Analysis. Available at: https://www.offshore-technology.com/comment/history-oil-gas/ [Accessed 20 Feb. 2020].</a:t>
            </a:r>
            <a:endParaRPr lang="zh-CN" altLang="zh-CN" sz="1100" dirty="0">
              <a:solidFill>
                <a:srgbClr val="FFFFFF"/>
              </a:solidFill>
            </a:endParaRPr>
          </a:p>
          <a:p>
            <a:r>
              <a:rPr lang="en-US" altLang="zh-CN" sz="1100" dirty="0">
                <a:solidFill>
                  <a:srgbClr val="FFFFFF"/>
                </a:solidFill>
              </a:rPr>
              <a:t>BBC News. (2019). </a:t>
            </a:r>
            <a:r>
              <a:rPr lang="en-US" altLang="zh-CN" sz="1100" i="1" dirty="0">
                <a:solidFill>
                  <a:srgbClr val="FFFFFF"/>
                </a:solidFill>
              </a:rPr>
              <a:t>Royal Dutch Shell - BBC News</a:t>
            </a:r>
            <a:r>
              <a:rPr lang="en-US" altLang="zh-CN" sz="1100" dirty="0">
                <a:solidFill>
                  <a:srgbClr val="FFFFFF"/>
                </a:solidFill>
              </a:rPr>
              <a:t>. [online] Available at: https://www.bbc.co.uk/news/topics/c8nq32jwnelt/royal-dutch-shell [Accessed 18 Feb. 2020].</a:t>
            </a:r>
            <a:endParaRPr lang="zh-CN" altLang="zh-CN" sz="1100" dirty="0">
              <a:solidFill>
                <a:srgbClr val="FFFFFF"/>
              </a:solidFill>
            </a:endParaRPr>
          </a:p>
          <a:p>
            <a:endParaRPr lang="zh-CN" altLang="en-US" sz="1100" dirty="0">
              <a:solidFill>
                <a:srgbClr val="FFFFFF"/>
              </a:solidFill>
            </a:endParaRPr>
          </a:p>
        </p:txBody>
      </p:sp>
    </p:spTree>
    <p:extLst>
      <p:ext uri="{BB962C8B-B14F-4D97-AF65-F5344CB8AC3E}">
        <p14:creationId xmlns:p14="http://schemas.microsoft.com/office/powerpoint/2010/main" val="3256592616"/>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Office 主题​​">
  <a:themeElements>
    <a:clrScheme name="橙色">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Office">
      <a:majorFont>
        <a:latin typeface="等线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等线"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TotalTime>
  <Words>384</Words>
  <Application>Microsoft Office PowerPoint</Application>
  <PresentationFormat>宽屏</PresentationFormat>
  <Paragraphs>41</Paragraphs>
  <Slides>6</Slides>
  <Notes>0</Notes>
  <HiddenSlides>0</HiddenSlides>
  <MMClips>0</MMClips>
  <ScaleCrop>false</ScaleCrop>
  <HeadingPairs>
    <vt:vector size="6" baseType="variant">
      <vt:variant>
        <vt:lpstr>已用的字体</vt:lpstr>
      </vt:variant>
      <vt:variant>
        <vt:i4>4</vt:i4>
      </vt:variant>
      <vt:variant>
        <vt:lpstr>主题</vt:lpstr>
      </vt:variant>
      <vt:variant>
        <vt:i4>1</vt:i4>
      </vt:variant>
      <vt:variant>
        <vt:lpstr>幻灯片标题</vt:lpstr>
      </vt:variant>
      <vt:variant>
        <vt:i4>6</vt:i4>
      </vt:variant>
    </vt:vector>
  </HeadingPairs>
  <TitlesOfParts>
    <vt:vector size="11" baseType="lpstr">
      <vt:lpstr>等线</vt:lpstr>
      <vt:lpstr>等线 Light</vt:lpstr>
      <vt:lpstr>Arial</vt:lpstr>
      <vt:lpstr>Calibri</vt:lpstr>
      <vt:lpstr>Office 主题​​</vt:lpstr>
      <vt:lpstr>PowerPoint 演示文稿</vt:lpstr>
      <vt:lpstr> Aim and objectives </vt:lpstr>
      <vt:lpstr>Research method</vt:lpstr>
      <vt:lpstr>Background Literature</vt:lpstr>
      <vt:lpstr>Conclusion</vt:lpstr>
      <vt:lpstr>Reference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演示文稿</dc:title>
  <dc:creator>侯 富国</dc:creator>
  <cp:lastModifiedBy>侯 富国</cp:lastModifiedBy>
  <cp:revision>3</cp:revision>
  <dcterms:created xsi:type="dcterms:W3CDTF">2020-03-03T22:43:02Z</dcterms:created>
  <dcterms:modified xsi:type="dcterms:W3CDTF">2020-03-04T05:23:54Z</dcterms:modified>
</cp:coreProperties>
</file>