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0" d="100"/>
          <a:sy n="40" d="100"/>
        </p:scale>
        <p:origin x="100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60252-B23D-37C1-C7BA-FE8280B1C61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D8657F-58D2-246E-9D85-E7137E00349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114BA-F30C-793F-7B7F-531B4125B2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188E1D-934F-4477-8713-141E2260ECD4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BD31D-3E53-329D-1035-15AD7CFB55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8026F-427D-81B8-0E3D-30CAB5A109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616752-2490-4ACD-98AB-9E0671C766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17391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D40B2-8DD1-5441-9DA7-E589BF0D4EA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3ACF2-C3DE-BD68-97D6-711518D2635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B350C-CFAB-CE11-9840-D773454D69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5746E4-6873-47EE-96AF-82E341231435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80BBD2-0669-98D6-CEFB-0C2A95A1E0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E87A1-7BC5-DD8B-A28E-9EDB8D1B7B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6B982B-3DD9-47CB-9B67-EB577CC7192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4546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2E9B-7A2B-34A3-7E24-25A167CAEC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68514D-2D67-AB64-42FE-F2C7154B6F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4D8843-C66F-D809-3114-B8F799DEB4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0E0061-52ED-4D87-A2F3-EFE23B6A2F45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73DE55-48E7-5D1D-854A-F6102D65EA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8812D-1809-0A13-6CD6-E2D8EA9D51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9D92A5-420F-46AF-85C4-0E396CEFB5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CCA46-6F32-79BD-85CD-AEEE34C69AB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FCA2D-3982-20D1-CC89-B7249DE9760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9586BE-B614-78DC-C101-624D0437023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439981-AEEF-CF71-E97F-1DDCA82D05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E0552A-0907-40C3-A0BA-FA6FFA572317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37E61B-B6D2-16E6-7C03-3BB8C3B663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32B144-2DF1-60FD-1BA5-2372D9B9DC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A79510-02E3-4631-B731-CF3BB027AAA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149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B06A0-DAB1-1B10-A746-40A87183EC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87124-A8EB-42B1-1984-6D5E1464458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B91AF7-65AB-8BBC-D520-365EC438D8A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A4185-406D-F7C9-BA70-EFC9E423F4E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CD892F-9E38-83E4-DC0A-887C38203C5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914FFF-50C8-F640-FB21-A6F7893630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3D25F3-5F3B-416D-878F-7F9A8E321BB9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612498-2AE2-B053-8C13-E6ED2DE330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B53026-5776-A900-72CF-6FCDCCD0F4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066B43-CF80-4CE6-BE2D-AFD3D24BF5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6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F7591-235B-9EB8-2EDA-B5490C1E7A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1F8424-6139-52AE-54C4-AACB25F082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F05C54-F44E-4FDE-B3F5-18BF6C3AFB56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A8CB30-EA66-0DD4-91BE-CD93358DEC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381CC-17BD-EDB3-06AD-3E7766E587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66D04F-B4EE-4BAF-884A-45E25BB3936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40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7BF5F7-5533-9F03-465B-875CD23E55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7DCD70-9194-402C-BC7F-E9EA826DD3BF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24E9AD-D87B-68C1-3754-19BB3BB1EC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547DA1-CFFC-A5D2-C332-88B6FB68DE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59E360-D363-45C0-BC31-2BE52B0882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25170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F09F7-8EAA-CAE2-99D1-337C011899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2A6A8-AB61-45C2-54AB-5CEECFD5597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B41686-2FFF-EE8C-093C-D1AE1F8CB17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6AC946-18B2-D078-52C6-9CF5A6F3B1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EEA667-04D0-4C8A-8013-850413509FB3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2CF859-6E9A-0970-C33A-7AE08F9268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D7350-D1F3-A295-4C49-4199EEFFC7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DF6AFA-2DA7-4D8A-9BF2-1DD99625B57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112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A1C86-1C2D-3CBB-2571-BBED2C9271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D56F70-3AE4-7710-6012-D1E6108E555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55092D-1A3C-D9E1-3D1C-BFF177C7551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170C3-ACDA-40A9-F2D7-F47FD38D7F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C28572-24BB-4357-94AE-C1C90110EC41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2AE40-361F-FDF4-A831-A1DCFD8D4E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C9BE7-B856-969D-60AB-06B42D4904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B8A8D5-4B33-4888-9E61-4623F91A0A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46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BAC74-C713-F13B-512D-65405A15B3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AF2057-9BAE-7804-61C3-C2B8D8C6D43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BB349-F6D3-27D6-BDB2-1955D59CAA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9090C6-25CE-4F3D-914B-4979143C0596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68584A-E0A1-6C64-B3B3-85CB2C40E9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115C9-4706-1AB7-2D5B-DCB53CDC86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61CE2F-CEF9-432C-A5B9-C39CD87E9D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432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95130C-259C-8172-CAB3-466CAC0E2C9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375F92-2108-212B-F34F-498B9FA9AF4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F74A4-4E3F-607E-1CE2-A2F9DA91E5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93E11A-2616-4BA0-A259-87D90394429A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A4EA0-5414-C20B-B830-F6EC172B35B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CAA0B-C40E-CF8F-CE71-DA225CF9BE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35C2F6-0680-4BCD-8198-CF7D8368EC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790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AED075-8294-B2F8-0728-C24EBDB11B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F922E1-5101-CE1D-F976-3B5F7C1C4AD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50522-F8B9-CA13-EE0C-880515E5C65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BD1602C1-B09A-48C3-9087-7CCA15D8AB54}" type="datetime1">
              <a:rPr lang="en-GB"/>
              <a:pPr lvl="0"/>
              <a:t>16/06/2024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21F77-EE68-9476-9800-AC9E26763D2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9B782-AC96-497A-EDD7-3CCBC046BB9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087BF06-AC17-42B7-A2FA-E3A40FBAB30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7" Type="http://schemas.openxmlformats.org/officeDocument/2006/relationships/image" Target="../media/image4.sv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emf"/><Relationship Id="rId4" Type="http://schemas.openxmlformats.org/officeDocument/2006/relationships/oleObject" Target="../embeddings/oleObject2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2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0.svg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emf"/><Relationship Id="rId4" Type="http://schemas.openxmlformats.org/officeDocument/2006/relationships/oleObject" Target="../embeddings/oleObject6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7" Type="http://schemas.openxmlformats.org/officeDocument/2006/relationships/image" Target="../media/image32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14.bin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36.e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16.bin"/><Relationship Id="rId5" Type="http://schemas.openxmlformats.org/officeDocument/2006/relationships/image" Target="../media/image35.emf"/><Relationship Id="rId4" Type="http://schemas.openxmlformats.org/officeDocument/2006/relationships/oleObject" Target="../embeddings/oleObject15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4">
            <a:extLst>
              <a:ext uri="{FF2B5EF4-FFF2-40B4-BE49-F238E27FC236}">
                <a16:creationId xmlns:a16="http://schemas.microsoft.com/office/drawing/2014/main" id="{5F0A9702-CC70-F195-1B56-0D7A9380C60F}"/>
              </a:ext>
            </a:extLst>
          </p:cNvPr>
          <p:cNvGraphicFramePr/>
          <p:nvPr/>
        </p:nvGraphicFramePr>
        <p:xfrm>
          <a:off x="-20592" y="0"/>
          <a:ext cx="12191996" cy="18658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7643611" imgH="1622738" progId="">
                  <p:embed/>
                </p:oleObj>
              </mc:Choice>
              <mc:Fallback>
                <p:oleObj r:id="rId2" imgW="7643611" imgH="1622738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20592" y="0"/>
                        <a:ext cx="12191996" cy="186586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5">
            <a:extLst>
              <a:ext uri="{FF2B5EF4-FFF2-40B4-BE49-F238E27FC236}">
                <a16:creationId xmlns:a16="http://schemas.microsoft.com/office/drawing/2014/main" id="{FDCCE38F-22B1-3EAC-09C4-B220345D27A1}"/>
              </a:ext>
            </a:extLst>
          </p:cNvPr>
          <p:cNvGraphicFramePr/>
          <p:nvPr/>
        </p:nvGraphicFramePr>
        <p:xfrm>
          <a:off x="-20592" y="4992130"/>
          <a:ext cx="12212598" cy="18658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7643611" imgH="2208727" progId="">
                  <p:embed/>
                </p:oleObj>
              </mc:Choice>
              <mc:Fallback>
                <p:oleObj r:id="rId4" imgW="7643611" imgH="220872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20592" y="4992130"/>
                        <a:ext cx="12212598" cy="186586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Graphic 7">
            <a:extLst>
              <a:ext uri="{FF2B5EF4-FFF2-40B4-BE49-F238E27FC236}">
                <a16:creationId xmlns:a16="http://schemas.microsoft.com/office/drawing/2014/main" id="{E31713F4-A8A8-1797-73CB-E4EE123E58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37547" y="2580500"/>
            <a:ext cx="6257668" cy="169699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">
            <a:extLst>
              <a:ext uri="{FF2B5EF4-FFF2-40B4-BE49-F238E27FC236}">
                <a16:creationId xmlns:a16="http://schemas.microsoft.com/office/drawing/2014/main" id="{3543A42C-ADDC-6CAF-120B-8753D94A59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9036" y="2133596"/>
            <a:ext cx="10713933" cy="2713701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3" name="Object 4">
            <a:extLst>
              <a:ext uri="{FF2B5EF4-FFF2-40B4-BE49-F238E27FC236}">
                <a16:creationId xmlns:a16="http://schemas.microsoft.com/office/drawing/2014/main" id="{62893DC8-0CCB-7BF2-423A-A219A9456F00}"/>
              </a:ext>
            </a:extLst>
          </p:cNvPr>
          <p:cNvGraphicFramePr/>
          <p:nvPr/>
        </p:nvGraphicFramePr>
        <p:xfrm>
          <a:off x="-20592" y="0"/>
          <a:ext cx="12191996" cy="18658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7643611" imgH="1622738" progId="">
                  <p:embed/>
                </p:oleObj>
              </mc:Choice>
              <mc:Fallback>
                <p:oleObj r:id="rId4" imgW="7643611" imgH="1622738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20592" y="0"/>
                        <a:ext cx="12191996" cy="186586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5">
            <a:extLst>
              <a:ext uri="{FF2B5EF4-FFF2-40B4-BE49-F238E27FC236}">
                <a16:creationId xmlns:a16="http://schemas.microsoft.com/office/drawing/2014/main" id="{C91CBD47-E78D-63C7-AE59-DB6A9F26039B}"/>
              </a:ext>
            </a:extLst>
          </p:cNvPr>
          <p:cNvGraphicFramePr/>
          <p:nvPr/>
        </p:nvGraphicFramePr>
        <p:xfrm>
          <a:off x="-20592" y="4992130"/>
          <a:ext cx="12212598" cy="18658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7643611" imgH="2208727" progId="">
                  <p:embed/>
                </p:oleObj>
              </mc:Choice>
              <mc:Fallback>
                <p:oleObj r:id="rId6" imgW="7643611" imgH="220872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-20592" y="4992130"/>
                        <a:ext cx="12212598" cy="186586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1">
            <a:extLst>
              <a:ext uri="{FF2B5EF4-FFF2-40B4-BE49-F238E27FC236}">
                <a16:creationId xmlns:a16="http://schemas.microsoft.com/office/drawing/2014/main" id="{3BCC0647-46A0-C7FA-129C-90BD25E22424}"/>
              </a:ext>
            </a:extLst>
          </p:cNvPr>
          <p:cNvGraphicFramePr/>
          <p:nvPr/>
        </p:nvGraphicFramePr>
        <p:xfrm>
          <a:off x="0" y="0"/>
          <a:ext cx="333021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530699" imgH="5827690" progId="">
                  <p:embed/>
                </p:oleObj>
              </mc:Choice>
              <mc:Fallback>
                <p:oleObj r:id="rId2" imgW="2530699" imgH="582769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3330217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0">
            <a:extLst>
              <a:ext uri="{FF2B5EF4-FFF2-40B4-BE49-F238E27FC236}">
                <a16:creationId xmlns:a16="http://schemas.microsoft.com/office/drawing/2014/main" id="{466FB6CB-BC16-4829-B417-522BC9D58D9F}"/>
              </a:ext>
            </a:extLst>
          </p:cNvPr>
          <p:cNvGraphicFramePr/>
          <p:nvPr/>
        </p:nvGraphicFramePr>
        <p:xfrm>
          <a:off x="9007681" y="0"/>
          <a:ext cx="3330619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2073499" imgH="5827690" progId="">
                  <p:embed/>
                </p:oleObj>
              </mc:Choice>
              <mc:Fallback>
                <p:oleObj r:id="rId4" imgW="2073499" imgH="582769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007681" y="0"/>
                        <a:ext cx="3330619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Graphic 14">
            <a:extLst>
              <a:ext uri="{FF2B5EF4-FFF2-40B4-BE49-F238E27FC236}">
                <a16:creationId xmlns:a16="http://schemas.microsoft.com/office/drawing/2014/main" id="{FFE7736F-3099-7452-AC2E-7A8EF9DDC8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57373" y="348340"/>
            <a:ext cx="5270089" cy="60379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split orient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5">
            <a:extLst>
              <a:ext uri="{FF2B5EF4-FFF2-40B4-BE49-F238E27FC236}">
                <a16:creationId xmlns:a16="http://schemas.microsoft.com/office/drawing/2014/main" id="{4A1AE0CF-BB92-2F78-7206-466ECFD0F033}"/>
              </a:ext>
            </a:extLst>
          </p:cNvPr>
          <p:cNvGraphicFramePr/>
          <p:nvPr/>
        </p:nvGraphicFramePr>
        <p:xfrm>
          <a:off x="6448421" y="0"/>
          <a:ext cx="5743575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4861775" imgH="6362163" progId="">
                  <p:embed/>
                </p:oleObj>
              </mc:Choice>
              <mc:Fallback>
                <p:oleObj r:id="rId2" imgW="4861775" imgH="6362163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448421" y="0"/>
                        <a:ext cx="5743575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4">
            <a:extLst>
              <a:ext uri="{FF2B5EF4-FFF2-40B4-BE49-F238E27FC236}">
                <a16:creationId xmlns:a16="http://schemas.microsoft.com/office/drawing/2014/main" id="{947A476F-7318-AD6B-715A-AE8908C622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54907" y="348340"/>
            <a:ext cx="6436178" cy="618308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8">
            <a:extLst>
              <a:ext uri="{FF2B5EF4-FFF2-40B4-BE49-F238E27FC236}">
                <a16:creationId xmlns:a16="http://schemas.microsoft.com/office/drawing/2014/main" id="{128D15F1-1715-2A31-2A6C-F44431915A20}"/>
              </a:ext>
            </a:extLst>
          </p:cNvPr>
          <p:cNvGraphicFramePr/>
          <p:nvPr/>
        </p:nvGraphicFramePr>
        <p:xfrm>
          <a:off x="0" y="0"/>
          <a:ext cx="609600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4797380" imgH="6362163" progId="">
                  <p:embed/>
                </p:oleObj>
              </mc:Choice>
              <mc:Fallback>
                <p:oleObj r:id="rId2" imgW="4797380" imgH="6362163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6096003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4">
            <a:extLst>
              <a:ext uri="{FF2B5EF4-FFF2-40B4-BE49-F238E27FC236}">
                <a16:creationId xmlns:a16="http://schemas.microsoft.com/office/drawing/2014/main" id="{15449FF5-F46F-CC00-3EF1-800CF177D8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6003" y="348340"/>
            <a:ext cx="5733141" cy="613953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7">
            <a:extLst>
              <a:ext uri="{FF2B5EF4-FFF2-40B4-BE49-F238E27FC236}">
                <a16:creationId xmlns:a16="http://schemas.microsoft.com/office/drawing/2014/main" id="{B76B12A8-D5D8-2C66-0C1F-8C8EF1D96CCC}"/>
              </a:ext>
            </a:extLst>
          </p:cNvPr>
          <p:cNvGraphicFramePr/>
          <p:nvPr/>
        </p:nvGraphicFramePr>
        <p:xfrm>
          <a:off x="0" y="3429000"/>
          <a:ext cx="12191996" cy="34242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6091707" imgH="1886755" progId="">
                  <p:embed/>
                </p:oleObj>
              </mc:Choice>
              <mc:Fallback>
                <p:oleObj r:id="rId2" imgW="6091707" imgH="1886755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3429000"/>
                        <a:ext cx="12191996" cy="3424235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4">
            <a:extLst>
              <a:ext uri="{FF2B5EF4-FFF2-40B4-BE49-F238E27FC236}">
                <a16:creationId xmlns:a16="http://schemas.microsoft.com/office/drawing/2014/main" id="{4DB7C4A3-6F91-8196-7C83-2994BACD25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07525" y="653146"/>
            <a:ext cx="9082213" cy="204062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5">
            <a:extLst>
              <a:ext uri="{FF2B5EF4-FFF2-40B4-BE49-F238E27FC236}">
                <a16:creationId xmlns:a16="http://schemas.microsoft.com/office/drawing/2014/main" id="{524A7533-FAD5-7F3B-D1BD-7A97B3D13546}"/>
              </a:ext>
            </a:extLst>
          </p:cNvPr>
          <p:cNvGraphicFramePr/>
          <p:nvPr/>
        </p:nvGraphicFramePr>
        <p:xfrm>
          <a:off x="0" y="0"/>
          <a:ext cx="12106655" cy="37564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7798158" imgH="2685245" progId="">
                  <p:embed/>
                </p:oleObj>
              </mc:Choice>
              <mc:Fallback>
                <p:oleObj r:id="rId2" imgW="7798158" imgH="2685245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106655" cy="3756464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4">
            <a:extLst>
              <a:ext uri="{FF2B5EF4-FFF2-40B4-BE49-F238E27FC236}">
                <a16:creationId xmlns:a16="http://schemas.microsoft.com/office/drawing/2014/main" id="{6050D343-C0CE-170A-DD2D-952D768BD3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14148" y="3951543"/>
            <a:ext cx="8402595" cy="255898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7">
            <a:extLst>
              <a:ext uri="{FF2B5EF4-FFF2-40B4-BE49-F238E27FC236}">
                <a16:creationId xmlns:a16="http://schemas.microsoft.com/office/drawing/2014/main" id="{2665E120-1B1F-12A7-CEE2-0C6B0F8BC454}"/>
              </a:ext>
            </a:extLst>
          </p:cNvPr>
          <p:cNvGraphicFramePr/>
          <p:nvPr/>
        </p:nvGraphicFramePr>
        <p:xfrm>
          <a:off x="0" y="0"/>
          <a:ext cx="12191996" cy="35587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7765961" imgH="2627290" progId="">
                  <p:embed/>
                </p:oleObj>
              </mc:Choice>
              <mc:Fallback>
                <p:oleObj r:id="rId2" imgW="7765961" imgH="262729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191996" cy="3558744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6">
            <a:extLst>
              <a:ext uri="{FF2B5EF4-FFF2-40B4-BE49-F238E27FC236}">
                <a16:creationId xmlns:a16="http://schemas.microsoft.com/office/drawing/2014/main" id="{F5859F0B-A712-D39F-C29E-BB9F6A8E3D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51703" y="3834198"/>
            <a:ext cx="7890887" cy="26494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5">
            <a:extLst>
              <a:ext uri="{FF2B5EF4-FFF2-40B4-BE49-F238E27FC236}">
                <a16:creationId xmlns:a16="http://schemas.microsoft.com/office/drawing/2014/main" id="{008AF707-9EFF-E9C4-FE5B-FCBAAF069BDC}"/>
              </a:ext>
            </a:extLst>
          </p:cNvPr>
          <p:cNvGraphicFramePr/>
          <p:nvPr/>
        </p:nvGraphicFramePr>
        <p:xfrm>
          <a:off x="0" y="3308354"/>
          <a:ext cx="12191996" cy="35496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7765961" imgH="3007217" progId="">
                  <p:embed/>
                </p:oleObj>
              </mc:Choice>
              <mc:Fallback>
                <p:oleObj r:id="rId2" imgW="7765961" imgH="300721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3308354"/>
                        <a:ext cx="12191996" cy="3549645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4">
            <a:extLst>
              <a:ext uri="{FF2B5EF4-FFF2-40B4-BE49-F238E27FC236}">
                <a16:creationId xmlns:a16="http://schemas.microsoft.com/office/drawing/2014/main" id="{C6C39827-515C-6BB7-3D0A-DF3D8D1D21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01795" y="407776"/>
            <a:ext cx="8081320" cy="264640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0F52C779-7862-C945-3C5A-3A3930DFEF3B}"/>
              </a:ext>
            </a:extLst>
          </p:cNvPr>
          <p:cNvGraphicFramePr/>
          <p:nvPr/>
        </p:nvGraphicFramePr>
        <p:xfrm>
          <a:off x="0" y="0"/>
          <a:ext cx="333021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6394361" imgH="7328079" progId="">
                  <p:embed/>
                </p:oleObj>
              </mc:Choice>
              <mc:Fallback>
                <p:oleObj r:id="rId2" imgW="6394361" imgH="7328079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3330217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6">
            <a:extLst>
              <a:ext uri="{FF2B5EF4-FFF2-40B4-BE49-F238E27FC236}">
                <a16:creationId xmlns:a16="http://schemas.microsoft.com/office/drawing/2014/main" id="{CFA1175C-72AA-B1B2-7B35-E98CF3A5CA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32144" y="2178759"/>
            <a:ext cx="5127708" cy="2874864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4" name="Object 4">
            <a:extLst>
              <a:ext uri="{FF2B5EF4-FFF2-40B4-BE49-F238E27FC236}">
                <a16:creationId xmlns:a16="http://schemas.microsoft.com/office/drawing/2014/main" id="{943DC77D-177F-E8D7-8C9D-71553571D3A4}"/>
              </a:ext>
            </a:extLst>
          </p:cNvPr>
          <p:cNvGraphicFramePr/>
          <p:nvPr/>
        </p:nvGraphicFramePr>
        <p:xfrm>
          <a:off x="8861779" y="0"/>
          <a:ext cx="3330226" cy="69646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6722772" imgH="7939825" progId="">
                  <p:embed/>
                </p:oleObj>
              </mc:Choice>
              <mc:Fallback>
                <p:oleObj r:id="rId6" imgW="6722772" imgH="7939825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861779" y="0"/>
                        <a:ext cx="3330226" cy="6964683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split orient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4">
            <a:extLst>
              <a:ext uri="{FF2B5EF4-FFF2-40B4-BE49-F238E27FC236}">
                <a16:creationId xmlns:a16="http://schemas.microsoft.com/office/drawing/2014/main" id="{E29DB045-C954-F9CE-1D31-D0BCA6B12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52810" y="1938335"/>
            <a:ext cx="5286375" cy="2981328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3" name="Object 6">
            <a:extLst>
              <a:ext uri="{FF2B5EF4-FFF2-40B4-BE49-F238E27FC236}">
                <a16:creationId xmlns:a16="http://schemas.microsoft.com/office/drawing/2014/main" id="{00270C01-5C16-EB8C-F0E0-4031596FC76F}"/>
              </a:ext>
            </a:extLst>
          </p:cNvPr>
          <p:cNvGraphicFramePr/>
          <p:nvPr/>
        </p:nvGraphicFramePr>
        <p:xfrm>
          <a:off x="0" y="0"/>
          <a:ext cx="333021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294327" imgH="2202287" progId="">
                  <p:embed/>
                </p:oleObj>
              </mc:Choice>
              <mc:Fallback>
                <p:oleObj r:id="rId4" imgW="1294327" imgH="220228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3330217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8">
            <a:extLst>
              <a:ext uri="{FF2B5EF4-FFF2-40B4-BE49-F238E27FC236}">
                <a16:creationId xmlns:a16="http://schemas.microsoft.com/office/drawing/2014/main" id="{CF8650F8-128B-E29F-2389-45ABD8651B80}"/>
              </a:ext>
            </a:extLst>
          </p:cNvPr>
          <p:cNvGraphicFramePr/>
          <p:nvPr/>
        </p:nvGraphicFramePr>
        <p:xfrm>
          <a:off x="8861779" y="0"/>
          <a:ext cx="333021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294327" imgH="2202287" progId="">
                  <p:embed/>
                </p:oleObj>
              </mc:Choice>
              <mc:Fallback>
                <p:oleObj r:id="rId6" imgW="1294327" imgH="2202287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861779" y="0"/>
                        <a:ext cx="3330217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split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Marzia B</dc:creator>
  <cp:lastModifiedBy>Marco Guarracino</cp:lastModifiedBy>
  <cp:revision>6</cp:revision>
  <dcterms:created xsi:type="dcterms:W3CDTF">2024-06-12T21:54:27Z</dcterms:created>
  <dcterms:modified xsi:type="dcterms:W3CDTF">2024-06-16T15:16:06Z</dcterms:modified>
</cp:coreProperties>
</file>