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0B6E04-28B6-48C7-B2FC-B3BC875297C5}" v="4" dt="2024-03-20T12:56:36.5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94660"/>
  </p:normalViewPr>
  <p:slideViewPr>
    <p:cSldViewPr snapToGrid="0">
      <p:cViewPr varScale="1">
        <p:scale>
          <a:sx n="108" d="100"/>
          <a:sy n="108" d="100"/>
        </p:scale>
        <p:origin x="426"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James" userId="e815814b-f5ab-4367-85bb-abbbaf16d579" providerId="ADAL" clId="{650B6E04-28B6-48C7-B2FC-B3BC875297C5}"/>
    <pc:docChg chg="undo custSel modSld">
      <pc:chgData name="Laura James" userId="e815814b-f5ab-4367-85bb-abbbaf16d579" providerId="ADAL" clId="{650B6E04-28B6-48C7-B2FC-B3BC875297C5}" dt="2024-03-20T16:17:52.120" v="45" actId="5793"/>
      <pc:docMkLst>
        <pc:docMk/>
      </pc:docMkLst>
      <pc:sldChg chg="addSp delSp modSp mod modNotesTx">
        <pc:chgData name="Laura James" userId="e815814b-f5ab-4367-85bb-abbbaf16d579" providerId="ADAL" clId="{650B6E04-28B6-48C7-B2FC-B3BC875297C5}" dt="2024-03-20T12:56:37.329" v="12" actId="478"/>
        <pc:sldMkLst>
          <pc:docMk/>
          <pc:sldMk cId="3529335156" sldId="257"/>
        </pc:sldMkLst>
        <pc:spChg chg="mod">
          <ac:chgData name="Laura James" userId="e815814b-f5ab-4367-85bb-abbbaf16d579" providerId="ADAL" clId="{650B6E04-28B6-48C7-B2FC-B3BC875297C5}" dt="2024-03-20T12:55:47.515" v="0" actId="1076"/>
          <ac:spMkLst>
            <pc:docMk/>
            <pc:sldMk cId="3529335156" sldId="257"/>
            <ac:spMk id="2" creationId="{2A2B265E-7208-17DB-2224-A7065BC8DFC5}"/>
          </ac:spMkLst>
        </pc:spChg>
        <pc:spChg chg="add del">
          <ac:chgData name="Laura James" userId="e815814b-f5ab-4367-85bb-abbbaf16d579" providerId="ADAL" clId="{650B6E04-28B6-48C7-B2FC-B3BC875297C5}" dt="2024-03-20T12:56:37.329" v="12" actId="478"/>
          <ac:spMkLst>
            <pc:docMk/>
            <pc:sldMk cId="3529335156" sldId="257"/>
            <ac:spMk id="3" creationId="{51E91062-4A51-7281-84A5-B1E76623AA4A}"/>
          </ac:spMkLst>
        </pc:spChg>
        <pc:spChg chg="add del mod">
          <ac:chgData name="Laura James" userId="e815814b-f5ab-4367-85bb-abbbaf16d579" providerId="ADAL" clId="{650B6E04-28B6-48C7-B2FC-B3BC875297C5}" dt="2024-03-20T12:56:37.329" v="12" actId="478"/>
          <ac:spMkLst>
            <pc:docMk/>
            <pc:sldMk cId="3529335156" sldId="257"/>
            <ac:spMk id="6" creationId="{162AA66A-C198-C32F-9CFE-E939BDFDE7D9}"/>
          </ac:spMkLst>
        </pc:spChg>
        <pc:spChg chg="add mod">
          <ac:chgData name="Laura James" userId="e815814b-f5ab-4367-85bb-abbbaf16d579" providerId="ADAL" clId="{650B6E04-28B6-48C7-B2FC-B3BC875297C5}" dt="2024-03-20T12:56:36.558" v="11"/>
          <ac:spMkLst>
            <pc:docMk/>
            <pc:sldMk cId="3529335156" sldId="257"/>
            <ac:spMk id="7" creationId="{2E3FA2AB-C791-99D5-992B-EB2BE9F4CBB4}"/>
          </ac:spMkLst>
        </pc:spChg>
        <pc:spChg chg="add del mod">
          <ac:chgData name="Laura James" userId="e815814b-f5ab-4367-85bb-abbbaf16d579" providerId="ADAL" clId="{650B6E04-28B6-48C7-B2FC-B3BC875297C5}" dt="2024-03-20T12:56:35.794" v="10"/>
          <ac:spMkLst>
            <pc:docMk/>
            <pc:sldMk cId="3529335156" sldId="257"/>
            <ac:spMk id="8" creationId="{6A4CDE39-59E6-CB20-29ED-BAA68D14793C}"/>
          </ac:spMkLst>
        </pc:spChg>
      </pc:sldChg>
      <pc:sldChg chg="modSp mod">
        <pc:chgData name="Laura James" userId="e815814b-f5ab-4367-85bb-abbbaf16d579" providerId="ADAL" clId="{650B6E04-28B6-48C7-B2FC-B3BC875297C5}" dt="2024-03-20T16:17:52.120" v="45" actId="5793"/>
        <pc:sldMkLst>
          <pc:docMk/>
          <pc:sldMk cId="3708458437" sldId="258"/>
        </pc:sldMkLst>
        <pc:spChg chg="mod">
          <ac:chgData name="Laura James" userId="e815814b-f5ab-4367-85bb-abbbaf16d579" providerId="ADAL" clId="{650B6E04-28B6-48C7-B2FC-B3BC875297C5}" dt="2024-03-20T16:17:52.120" v="45" actId="5793"/>
          <ac:spMkLst>
            <pc:docMk/>
            <pc:sldMk cId="3708458437" sldId="258"/>
            <ac:spMk id="3" creationId="{5FAD2762-20E1-E060-B865-011331F47E87}"/>
          </ac:spMkLst>
        </pc:spChg>
      </pc:sldChg>
      <pc:sldChg chg="modSp mod">
        <pc:chgData name="Laura James" userId="e815814b-f5ab-4367-85bb-abbbaf16d579" providerId="ADAL" clId="{650B6E04-28B6-48C7-B2FC-B3BC875297C5}" dt="2024-03-20T13:01:04.250" v="29" actId="115"/>
        <pc:sldMkLst>
          <pc:docMk/>
          <pc:sldMk cId="2394681151" sldId="263"/>
        </pc:sldMkLst>
        <pc:spChg chg="mod">
          <ac:chgData name="Laura James" userId="e815814b-f5ab-4367-85bb-abbbaf16d579" providerId="ADAL" clId="{650B6E04-28B6-48C7-B2FC-B3BC875297C5}" dt="2024-03-20T13:01:04.250" v="29" actId="115"/>
          <ac:spMkLst>
            <pc:docMk/>
            <pc:sldMk cId="2394681151" sldId="263"/>
            <ac:spMk id="3" creationId="{30D50E22-0328-88C4-941D-565FC0E0A20D}"/>
          </ac:spMkLst>
        </pc:spChg>
      </pc:sldChg>
      <pc:sldChg chg="modSp mod">
        <pc:chgData name="Laura James" userId="e815814b-f5ab-4367-85bb-abbbaf16d579" providerId="ADAL" clId="{650B6E04-28B6-48C7-B2FC-B3BC875297C5}" dt="2024-03-20T13:19:59.413" v="36" actId="20577"/>
        <pc:sldMkLst>
          <pc:docMk/>
          <pc:sldMk cId="1242499384" sldId="267"/>
        </pc:sldMkLst>
        <pc:spChg chg="mod">
          <ac:chgData name="Laura James" userId="e815814b-f5ab-4367-85bb-abbbaf16d579" providerId="ADAL" clId="{650B6E04-28B6-48C7-B2FC-B3BC875297C5}" dt="2024-03-20T13:19:59.413" v="36" actId="20577"/>
          <ac:spMkLst>
            <pc:docMk/>
            <pc:sldMk cId="1242499384" sldId="267"/>
            <ac:spMk id="3" creationId="{1F145CE6-A19F-EE35-0CA6-F3C1571FE61F}"/>
          </ac:spMkLst>
        </pc:spChg>
      </pc:sldChg>
      <pc:sldChg chg="modSp mod">
        <pc:chgData name="Laura James" userId="e815814b-f5ab-4367-85bb-abbbaf16d579" providerId="ADAL" clId="{650B6E04-28B6-48C7-B2FC-B3BC875297C5}" dt="2024-03-20T13:20:06.638" v="39" actId="5793"/>
        <pc:sldMkLst>
          <pc:docMk/>
          <pc:sldMk cId="2411673272" sldId="268"/>
        </pc:sldMkLst>
        <pc:spChg chg="mod">
          <ac:chgData name="Laura James" userId="e815814b-f5ab-4367-85bb-abbbaf16d579" providerId="ADAL" clId="{650B6E04-28B6-48C7-B2FC-B3BC875297C5}" dt="2024-03-20T13:20:06.638" v="39" actId="5793"/>
          <ac:spMkLst>
            <pc:docMk/>
            <pc:sldMk cId="2411673272" sldId="268"/>
            <ac:spMk id="3" creationId="{CD53B700-93B8-022D-71B6-E875294A57A2}"/>
          </ac:spMkLst>
        </pc:spChg>
      </pc:sldChg>
      <pc:sldChg chg="modSp mod">
        <pc:chgData name="Laura James" userId="e815814b-f5ab-4367-85bb-abbbaf16d579" providerId="ADAL" clId="{650B6E04-28B6-48C7-B2FC-B3BC875297C5}" dt="2024-03-20T13:21:21.266" v="42" actId="20577"/>
        <pc:sldMkLst>
          <pc:docMk/>
          <pc:sldMk cId="3154967742" sldId="270"/>
        </pc:sldMkLst>
        <pc:spChg chg="mod">
          <ac:chgData name="Laura James" userId="e815814b-f5ab-4367-85bb-abbbaf16d579" providerId="ADAL" clId="{650B6E04-28B6-48C7-B2FC-B3BC875297C5}" dt="2024-03-20T13:21:21.266" v="42" actId="20577"/>
          <ac:spMkLst>
            <pc:docMk/>
            <pc:sldMk cId="3154967742" sldId="270"/>
            <ac:spMk id="3" creationId="{9DA0A55A-86AA-17C5-69FD-C3A1288DEEF2}"/>
          </ac:spMkLst>
        </pc:spChg>
      </pc:sldChg>
    </pc:docChg>
  </pc:docChgLst>
  <pc:docChgLst>
    <pc:chgData clId="Web-{6C5E3312-A354-6F88-D3F2-5832ECB5EFE4}"/>
    <pc:docChg chg="modSld">
      <pc:chgData name="" userId="" providerId="" clId="Web-{6C5E3312-A354-6F88-D3F2-5832ECB5EFE4}" dt="2024-03-18T09:56:59.461" v="0" actId="20577"/>
      <pc:docMkLst>
        <pc:docMk/>
      </pc:docMkLst>
      <pc:sldChg chg="modSp">
        <pc:chgData name="" userId="" providerId="" clId="Web-{6C5E3312-A354-6F88-D3F2-5832ECB5EFE4}" dt="2024-03-18T09:56:59.461" v="0" actId="20577"/>
        <pc:sldMkLst>
          <pc:docMk/>
          <pc:sldMk cId="109857222" sldId="256"/>
        </pc:sldMkLst>
        <pc:spChg chg="mod">
          <ac:chgData name="" userId="" providerId="" clId="Web-{6C5E3312-A354-6F88-D3F2-5832ECB5EFE4}" dt="2024-03-18T09:56:59.461" v="0" actId="20577"/>
          <ac:spMkLst>
            <pc:docMk/>
            <pc:sldMk cId="109857222" sldId="256"/>
            <ac:spMk id="2" creationId="{00000000-0000-0000-0000-000000000000}"/>
          </ac:spMkLst>
        </pc:spChg>
      </pc:sldChg>
    </pc:docChg>
  </pc:docChgLst>
  <pc:docChgLst>
    <pc:chgData name="Laura James" userId="S::laura.james@uwtsd.ac.uk::e815814b-f5ab-4367-85bb-abbbaf16d579" providerId="AD" clId="Web-{6C5E3312-A354-6F88-D3F2-5832ECB5EFE4}"/>
    <pc:docChg chg="addSld modSld">
      <pc:chgData name="Laura James" userId="S::laura.james@uwtsd.ac.uk::e815814b-f5ab-4367-85bb-abbbaf16d579" providerId="AD" clId="Web-{6C5E3312-A354-6F88-D3F2-5832ECB5EFE4}" dt="2024-03-18T15:21:05.716" v="308" actId="20577"/>
      <pc:docMkLst>
        <pc:docMk/>
      </pc:docMkLst>
      <pc:sldChg chg="addSp modSp mod setBg setClrOvrMap">
        <pc:chgData name="Laura James" userId="S::laura.james@uwtsd.ac.uk::e815814b-f5ab-4367-85bb-abbbaf16d579" providerId="AD" clId="Web-{6C5E3312-A354-6F88-D3F2-5832ECB5EFE4}" dt="2024-03-18T10:01:46.891" v="16"/>
        <pc:sldMkLst>
          <pc:docMk/>
          <pc:sldMk cId="109857222" sldId="256"/>
        </pc:sldMkLst>
        <pc:spChg chg="mod">
          <ac:chgData name="Laura James" userId="S::laura.james@uwtsd.ac.uk::e815814b-f5ab-4367-85bb-abbbaf16d579" providerId="AD" clId="Web-{6C5E3312-A354-6F88-D3F2-5832ECB5EFE4}" dt="2024-03-18T10:01:46.891" v="16"/>
          <ac:spMkLst>
            <pc:docMk/>
            <pc:sldMk cId="109857222" sldId="256"/>
            <ac:spMk id="2" creationId="{00000000-0000-0000-0000-000000000000}"/>
          </ac:spMkLst>
        </pc:spChg>
        <pc:spChg chg="mod">
          <ac:chgData name="Laura James" userId="S::laura.james@uwtsd.ac.uk::e815814b-f5ab-4367-85bb-abbbaf16d579" providerId="AD" clId="Web-{6C5E3312-A354-6F88-D3F2-5832ECB5EFE4}" dt="2024-03-18T10:01:46.891" v="16"/>
          <ac:spMkLst>
            <pc:docMk/>
            <pc:sldMk cId="109857222" sldId="256"/>
            <ac:spMk id="3" creationId="{00000000-0000-0000-0000-000000000000}"/>
          </ac:spMkLst>
        </pc:spChg>
        <pc:spChg chg="add">
          <ac:chgData name="Laura James" userId="S::laura.james@uwtsd.ac.uk::e815814b-f5ab-4367-85bb-abbbaf16d579" providerId="AD" clId="Web-{6C5E3312-A354-6F88-D3F2-5832ECB5EFE4}" dt="2024-03-18T10:01:46.891" v="16"/>
          <ac:spMkLst>
            <pc:docMk/>
            <pc:sldMk cId="109857222" sldId="256"/>
            <ac:spMk id="9" creationId="{71B2258F-86CA-4D4D-8270-BC05FCDEBFB3}"/>
          </ac:spMkLst>
        </pc:spChg>
        <pc:picChg chg="add mod ord">
          <ac:chgData name="Laura James" userId="S::laura.james@uwtsd.ac.uk::e815814b-f5ab-4367-85bb-abbbaf16d579" providerId="AD" clId="Web-{6C5E3312-A354-6F88-D3F2-5832ECB5EFE4}" dt="2024-03-18T10:01:46.891" v="16"/>
          <ac:picMkLst>
            <pc:docMk/>
            <pc:sldMk cId="109857222" sldId="256"/>
            <ac:picMk id="4" creationId="{502B5ADF-2795-27A7-5151-6CB640543C18}"/>
          </ac:picMkLst>
        </pc:picChg>
      </pc:sldChg>
      <pc:sldChg chg="addSp modSp new mod setBg">
        <pc:chgData name="Laura James" userId="S::laura.james@uwtsd.ac.uk::e815814b-f5ab-4367-85bb-abbbaf16d579" providerId="AD" clId="Web-{6C5E3312-A354-6F88-D3F2-5832ECB5EFE4}" dt="2024-03-18T14:02:50.612" v="29" actId="20577"/>
        <pc:sldMkLst>
          <pc:docMk/>
          <pc:sldMk cId="3529335156" sldId="257"/>
        </pc:sldMkLst>
        <pc:spChg chg="mod">
          <ac:chgData name="Laura James" userId="S::laura.james@uwtsd.ac.uk::e815814b-f5ab-4367-85bb-abbbaf16d579" providerId="AD" clId="Web-{6C5E3312-A354-6F88-D3F2-5832ECB5EFE4}" dt="2024-03-18T14:02:17.266" v="20"/>
          <ac:spMkLst>
            <pc:docMk/>
            <pc:sldMk cId="3529335156" sldId="257"/>
            <ac:spMk id="2" creationId="{2A2B265E-7208-17DB-2224-A7065BC8DFC5}"/>
          </ac:spMkLst>
        </pc:spChg>
        <pc:spChg chg="mod">
          <ac:chgData name="Laura James" userId="S::laura.james@uwtsd.ac.uk::e815814b-f5ab-4367-85bb-abbbaf16d579" providerId="AD" clId="Web-{6C5E3312-A354-6F88-D3F2-5832ECB5EFE4}" dt="2024-03-18T14:02:50.612" v="29" actId="20577"/>
          <ac:spMkLst>
            <pc:docMk/>
            <pc:sldMk cId="3529335156" sldId="257"/>
            <ac:spMk id="3" creationId="{51E91062-4A51-7281-84A5-B1E76623AA4A}"/>
          </ac:spMkLst>
        </pc:spChg>
        <pc:spChg chg="add">
          <ac:chgData name="Laura James" userId="S::laura.james@uwtsd.ac.uk::e815814b-f5ab-4367-85bb-abbbaf16d579" providerId="AD" clId="Web-{6C5E3312-A354-6F88-D3F2-5832ECB5EFE4}" dt="2024-03-18T14:02:17.266" v="20"/>
          <ac:spMkLst>
            <pc:docMk/>
            <pc:sldMk cId="3529335156" sldId="257"/>
            <ac:spMk id="9" creationId="{9F7D5CDA-D291-4307-BF55-1381FED29634}"/>
          </ac:spMkLst>
        </pc:spChg>
        <pc:picChg chg="add">
          <ac:chgData name="Laura James" userId="S::laura.james@uwtsd.ac.uk::e815814b-f5ab-4367-85bb-abbbaf16d579" providerId="AD" clId="Web-{6C5E3312-A354-6F88-D3F2-5832ECB5EFE4}" dt="2024-03-18T14:02:17.266" v="20"/>
          <ac:picMkLst>
            <pc:docMk/>
            <pc:sldMk cId="3529335156" sldId="257"/>
            <ac:picMk id="5" creationId="{9DEAA19F-E9DC-79F3-7A06-880A2C981F6F}"/>
          </ac:picMkLst>
        </pc:picChg>
      </pc:sldChg>
      <pc:sldChg chg="addSp modSp new mod setBg">
        <pc:chgData name="Laura James" userId="S::laura.james@uwtsd.ac.uk::e815814b-f5ab-4367-85bb-abbbaf16d579" providerId="AD" clId="Web-{6C5E3312-A354-6F88-D3F2-5832ECB5EFE4}" dt="2024-03-18T14:04:45.996" v="72"/>
        <pc:sldMkLst>
          <pc:docMk/>
          <pc:sldMk cId="3708458437" sldId="258"/>
        </pc:sldMkLst>
        <pc:spChg chg="mod">
          <ac:chgData name="Laura James" userId="S::laura.james@uwtsd.ac.uk::e815814b-f5ab-4367-85bb-abbbaf16d579" providerId="AD" clId="Web-{6C5E3312-A354-6F88-D3F2-5832ECB5EFE4}" dt="2024-03-18T14:04:45.996" v="72"/>
          <ac:spMkLst>
            <pc:docMk/>
            <pc:sldMk cId="3708458437" sldId="258"/>
            <ac:spMk id="2" creationId="{6A832EBD-6A43-4F5C-CC4E-392A419762C9}"/>
          </ac:spMkLst>
        </pc:spChg>
        <pc:spChg chg="mod">
          <ac:chgData name="Laura James" userId="S::laura.james@uwtsd.ac.uk::e815814b-f5ab-4367-85bb-abbbaf16d579" providerId="AD" clId="Web-{6C5E3312-A354-6F88-D3F2-5832ECB5EFE4}" dt="2024-03-18T14:04:45.996" v="72"/>
          <ac:spMkLst>
            <pc:docMk/>
            <pc:sldMk cId="3708458437" sldId="258"/>
            <ac:spMk id="3" creationId="{5FAD2762-20E1-E060-B865-011331F47E87}"/>
          </ac:spMkLst>
        </pc:spChg>
        <pc:spChg chg="add">
          <ac:chgData name="Laura James" userId="S::laura.james@uwtsd.ac.uk::e815814b-f5ab-4367-85bb-abbbaf16d579" providerId="AD" clId="Web-{6C5E3312-A354-6F88-D3F2-5832ECB5EFE4}" dt="2024-03-18T14:04:45.996" v="72"/>
          <ac:spMkLst>
            <pc:docMk/>
            <pc:sldMk cId="3708458437" sldId="258"/>
            <ac:spMk id="8" creationId="{09588DA8-065E-4F6F-8EFD-43104AB2E0CF}"/>
          </ac:spMkLst>
        </pc:spChg>
        <pc:spChg chg="add">
          <ac:chgData name="Laura James" userId="S::laura.james@uwtsd.ac.uk::e815814b-f5ab-4367-85bb-abbbaf16d579" providerId="AD" clId="Web-{6C5E3312-A354-6F88-D3F2-5832ECB5EFE4}" dt="2024-03-18T14:04:45.996" v="72"/>
          <ac:spMkLst>
            <pc:docMk/>
            <pc:sldMk cId="3708458437" sldId="258"/>
            <ac:spMk id="10" creationId="{C4285719-470E-454C-AF62-8323075F1F5B}"/>
          </ac:spMkLst>
        </pc:spChg>
        <pc:spChg chg="add">
          <ac:chgData name="Laura James" userId="S::laura.james@uwtsd.ac.uk::e815814b-f5ab-4367-85bb-abbbaf16d579" providerId="AD" clId="Web-{6C5E3312-A354-6F88-D3F2-5832ECB5EFE4}" dt="2024-03-18T14:04:45.996" v="72"/>
          <ac:spMkLst>
            <pc:docMk/>
            <pc:sldMk cId="3708458437" sldId="258"/>
            <ac:spMk id="12" creationId="{CD9FE4EF-C4D8-49A0-B2FF-81D8DB7D8A24}"/>
          </ac:spMkLst>
        </pc:spChg>
        <pc:spChg chg="add">
          <ac:chgData name="Laura James" userId="S::laura.james@uwtsd.ac.uk::e815814b-f5ab-4367-85bb-abbbaf16d579" providerId="AD" clId="Web-{6C5E3312-A354-6F88-D3F2-5832ECB5EFE4}" dt="2024-03-18T14:04:45.996" v="72"/>
          <ac:spMkLst>
            <pc:docMk/>
            <pc:sldMk cId="3708458437" sldId="258"/>
            <ac:spMk id="14" creationId="{4300840D-0A0B-4512-BACA-B439D5B9C57C}"/>
          </ac:spMkLst>
        </pc:spChg>
        <pc:spChg chg="add">
          <ac:chgData name="Laura James" userId="S::laura.james@uwtsd.ac.uk::e815814b-f5ab-4367-85bb-abbbaf16d579" providerId="AD" clId="Web-{6C5E3312-A354-6F88-D3F2-5832ECB5EFE4}" dt="2024-03-18T14:04:45.996" v="72"/>
          <ac:spMkLst>
            <pc:docMk/>
            <pc:sldMk cId="3708458437" sldId="258"/>
            <ac:spMk id="16" creationId="{D2B78728-A580-49A7-84F9-6EF6F583ADE0}"/>
          </ac:spMkLst>
        </pc:spChg>
        <pc:spChg chg="add">
          <ac:chgData name="Laura James" userId="S::laura.james@uwtsd.ac.uk::e815814b-f5ab-4367-85bb-abbbaf16d579" providerId="AD" clId="Web-{6C5E3312-A354-6F88-D3F2-5832ECB5EFE4}" dt="2024-03-18T14:04:45.996" v="72"/>
          <ac:spMkLst>
            <pc:docMk/>
            <pc:sldMk cId="3708458437" sldId="258"/>
            <ac:spMk id="18" creationId="{38FAA1A1-D861-433F-88FA-1E9D6FD31D11}"/>
          </ac:spMkLst>
        </pc:spChg>
        <pc:spChg chg="add">
          <ac:chgData name="Laura James" userId="S::laura.james@uwtsd.ac.uk::e815814b-f5ab-4367-85bb-abbbaf16d579" providerId="AD" clId="Web-{6C5E3312-A354-6F88-D3F2-5832ECB5EFE4}" dt="2024-03-18T14:04:45.996" v="72"/>
          <ac:spMkLst>
            <pc:docMk/>
            <pc:sldMk cId="3708458437" sldId="258"/>
            <ac:spMk id="20" creationId="{8D71EDA1-87BF-4D5D-AB79-F346FD19278A}"/>
          </ac:spMkLst>
        </pc:spChg>
      </pc:sldChg>
      <pc:sldChg chg="addSp delSp modSp new mod setBg">
        <pc:chgData name="Laura James" userId="S::laura.james@uwtsd.ac.uk::e815814b-f5ab-4367-85bb-abbbaf16d579" providerId="AD" clId="Web-{6C5E3312-A354-6F88-D3F2-5832ECB5EFE4}" dt="2024-03-18T14:06:42.957" v="97" actId="20577"/>
        <pc:sldMkLst>
          <pc:docMk/>
          <pc:sldMk cId="44929903" sldId="259"/>
        </pc:sldMkLst>
        <pc:spChg chg="del">
          <ac:chgData name="Laura James" userId="S::laura.james@uwtsd.ac.uk::e815814b-f5ab-4367-85bb-abbbaf16d579" providerId="AD" clId="Web-{6C5E3312-A354-6F88-D3F2-5832ECB5EFE4}" dt="2024-03-18T14:05:20.967" v="77"/>
          <ac:spMkLst>
            <pc:docMk/>
            <pc:sldMk cId="44929903" sldId="259"/>
            <ac:spMk id="2" creationId="{10FEFC6D-211C-823A-C0E8-166683E3FFAC}"/>
          </ac:spMkLst>
        </pc:spChg>
        <pc:spChg chg="mod">
          <ac:chgData name="Laura James" userId="S::laura.james@uwtsd.ac.uk::e815814b-f5ab-4367-85bb-abbbaf16d579" providerId="AD" clId="Web-{6C5E3312-A354-6F88-D3F2-5832ECB5EFE4}" dt="2024-03-18T14:06:42.957" v="97" actId="20577"/>
          <ac:spMkLst>
            <pc:docMk/>
            <pc:sldMk cId="44929903" sldId="259"/>
            <ac:spMk id="3" creationId="{8F1D4D59-28E7-3090-44B1-268DEF6DF1AA}"/>
          </ac:spMkLst>
        </pc:spChg>
        <pc:spChg chg="add">
          <ac:chgData name="Laura James" userId="S::laura.james@uwtsd.ac.uk::e815814b-f5ab-4367-85bb-abbbaf16d579" providerId="AD" clId="Web-{6C5E3312-A354-6F88-D3F2-5832ECB5EFE4}" dt="2024-03-18T14:05:31.639" v="79"/>
          <ac:spMkLst>
            <pc:docMk/>
            <pc:sldMk cId="44929903" sldId="259"/>
            <ac:spMk id="9" creationId="{F944E337-3E5D-4A1F-A5A1-2057F25B8A7B}"/>
          </ac:spMkLst>
        </pc:spChg>
        <pc:spChg chg="add">
          <ac:chgData name="Laura James" userId="S::laura.james@uwtsd.ac.uk::e815814b-f5ab-4367-85bb-abbbaf16d579" providerId="AD" clId="Web-{6C5E3312-A354-6F88-D3F2-5832ECB5EFE4}" dt="2024-03-18T14:05:31.639" v="79"/>
          <ac:spMkLst>
            <pc:docMk/>
            <pc:sldMk cId="44929903" sldId="259"/>
            <ac:spMk id="11" creationId="{4DA50D69-7CF7-4844-B844-A2B821C77F24}"/>
          </ac:spMkLst>
        </pc:spChg>
        <pc:picChg chg="add">
          <ac:chgData name="Laura James" userId="S::laura.james@uwtsd.ac.uk::e815814b-f5ab-4367-85bb-abbbaf16d579" providerId="AD" clId="Web-{6C5E3312-A354-6F88-D3F2-5832ECB5EFE4}" dt="2024-03-18T14:05:31.639" v="79"/>
          <ac:picMkLst>
            <pc:docMk/>
            <pc:sldMk cId="44929903" sldId="259"/>
            <ac:picMk id="5" creationId="{FA8F13F9-E23A-4462-3430-B10658BABDBE}"/>
          </ac:picMkLst>
        </pc:picChg>
      </pc:sldChg>
      <pc:sldChg chg="addSp modSp new mod setBg">
        <pc:chgData name="Laura James" userId="S::laura.james@uwtsd.ac.uk::e815814b-f5ab-4367-85bb-abbbaf16d579" providerId="AD" clId="Web-{6C5E3312-A354-6F88-D3F2-5832ECB5EFE4}" dt="2024-03-18T14:07:20.569" v="104"/>
        <pc:sldMkLst>
          <pc:docMk/>
          <pc:sldMk cId="3901417634" sldId="260"/>
        </pc:sldMkLst>
        <pc:spChg chg="mod">
          <ac:chgData name="Laura James" userId="S::laura.james@uwtsd.ac.uk::e815814b-f5ab-4367-85bb-abbbaf16d579" providerId="AD" clId="Web-{6C5E3312-A354-6F88-D3F2-5832ECB5EFE4}" dt="2024-03-18T14:07:20.569" v="104"/>
          <ac:spMkLst>
            <pc:docMk/>
            <pc:sldMk cId="3901417634" sldId="260"/>
            <ac:spMk id="2" creationId="{0D242D12-905A-A931-87DA-A58E1F962301}"/>
          </ac:spMkLst>
        </pc:spChg>
        <pc:spChg chg="mod">
          <ac:chgData name="Laura James" userId="S::laura.james@uwtsd.ac.uk::e815814b-f5ab-4367-85bb-abbbaf16d579" providerId="AD" clId="Web-{6C5E3312-A354-6F88-D3F2-5832ECB5EFE4}" dt="2024-03-18T14:07:20.569" v="104"/>
          <ac:spMkLst>
            <pc:docMk/>
            <pc:sldMk cId="3901417634" sldId="260"/>
            <ac:spMk id="3" creationId="{F2685D52-1320-A3AD-03BC-B49276883AB8}"/>
          </ac:spMkLst>
        </pc:spChg>
        <pc:spChg chg="add">
          <ac:chgData name="Laura James" userId="S::laura.james@uwtsd.ac.uk::e815814b-f5ab-4367-85bb-abbbaf16d579" providerId="AD" clId="Web-{6C5E3312-A354-6F88-D3F2-5832ECB5EFE4}" dt="2024-03-18T14:07:20.569" v="104"/>
          <ac:spMkLst>
            <pc:docMk/>
            <pc:sldMk cId="3901417634" sldId="260"/>
            <ac:spMk id="10" creationId="{6897DEB4-4A88-4293-A935-9B25506C1530}"/>
          </ac:spMkLst>
        </pc:spChg>
        <pc:spChg chg="add">
          <ac:chgData name="Laura James" userId="S::laura.james@uwtsd.ac.uk::e815814b-f5ab-4367-85bb-abbbaf16d579" providerId="AD" clId="Web-{6C5E3312-A354-6F88-D3F2-5832ECB5EFE4}" dt="2024-03-18T14:07:20.569" v="104"/>
          <ac:spMkLst>
            <pc:docMk/>
            <pc:sldMk cId="3901417634" sldId="260"/>
            <ac:spMk id="12" creationId="{FBE42BC3-6707-4CBF-9386-048B994A4F19}"/>
          </ac:spMkLst>
        </pc:spChg>
        <pc:picChg chg="add">
          <ac:chgData name="Laura James" userId="S::laura.james@uwtsd.ac.uk::e815814b-f5ab-4367-85bb-abbbaf16d579" providerId="AD" clId="Web-{6C5E3312-A354-6F88-D3F2-5832ECB5EFE4}" dt="2024-03-18T14:07:20.569" v="104"/>
          <ac:picMkLst>
            <pc:docMk/>
            <pc:sldMk cId="3901417634" sldId="260"/>
            <ac:picMk id="7" creationId="{B7ECA420-3F08-C5E7-B279-F8A5EB2E2C9A}"/>
          </ac:picMkLst>
        </pc:picChg>
      </pc:sldChg>
      <pc:sldChg chg="addSp delSp modSp new mod setBg">
        <pc:chgData name="Laura James" userId="S::laura.james@uwtsd.ac.uk::e815814b-f5ab-4367-85bb-abbbaf16d579" providerId="AD" clId="Web-{6C5E3312-A354-6F88-D3F2-5832ECB5EFE4}" dt="2024-03-18T14:08:26.980" v="112"/>
        <pc:sldMkLst>
          <pc:docMk/>
          <pc:sldMk cId="3549514320" sldId="261"/>
        </pc:sldMkLst>
        <pc:spChg chg="del">
          <ac:chgData name="Laura James" userId="S::laura.james@uwtsd.ac.uk::e815814b-f5ab-4367-85bb-abbbaf16d579" providerId="AD" clId="Web-{6C5E3312-A354-6F88-D3F2-5832ECB5EFE4}" dt="2024-03-18T14:07:50.509" v="109"/>
          <ac:spMkLst>
            <pc:docMk/>
            <pc:sldMk cId="3549514320" sldId="261"/>
            <ac:spMk id="2" creationId="{54ECEC6F-1314-A071-96A4-169B3C6EF4E7}"/>
          </ac:spMkLst>
        </pc:spChg>
        <pc:spChg chg="mod">
          <ac:chgData name="Laura James" userId="S::laura.james@uwtsd.ac.uk::e815814b-f5ab-4367-85bb-abbbaf16d579" providerId="AD" clId="Web-{6C5E3312-A354-6F88-D3F2-5832ECB5EFE4}" dt="2024-03-18T14:08:26.980" v="112"/>
          <ac:spMkLst>
            <pc:docMk/>
            <pc:sldMk cId="3549514320" sldId="261"/>
            <ac:spMk id="3" creationId="{1BC2772F-27DC-4293-C6CE-0058E8E1E09B}"/>
          </ac:spMkLst>
        </pc:spChg>
        <pc:spChg chg="add">
          <ac:chgData name="Laura James" userId="S::laura.james@uwtsd.ac.uk::e815814b-f5ab-4367-85bb-abbbaf16d579" providerId="AD" clId="Web-{6C5E3312-A354-6F88-D3F2-5832ECB5EFE4}" dt="2024-03-18T14:08:26.980" v="112"/>
          <ac:spMkLst>
            <pc:docMk/>
            <pc:sldMk cId="3549514320" sldId="261"/>
            <ac:spMk id="9" creationId="{45D37F4E-DDB4-456B-97E0-9937730A039F}"/>
          </ac:spMkLst>
        </pc:spChg>
        <pc:spChg chg="add">
          <ac:chgData name="Laura James" userId="S::laura.james@uwtsd.ac.uk::e815814b-f5ab-4367-85bb-abbbaf16d579" providerId="AD" clId="Web-{6C5E3312-A354-6F88-D3F2-5832ECB5EFE4}" dt="2024-03-18T14:08:26.980" v="112"/>
          <ac:spMkLst>
            <pc:docMk/>
            <pc:sldMk cId="3549514320" sldId="261"/>
            <ac:spMk id="11" creationId="{B2DD41CD-8F47-4F56-AD12-4E2FF7696987}"/>
          </ac:spMkLst>
        </pc:spChg>
        <pc:picChg chg="add mod">
          <ac:chgData name="Laura James" userId="S::laura.james@uwtsd.ac.uk::e815814b-f5ab-4367-85bb-abbbaf16d579" providerId="AD" clId="Web-{6C5E3312-A354-6F88-D3F2-5832ECB5EFE4}" dt="2024-03-18T14:08:26.980" v="112"/>
          <ac:picMkLst>
            <pc:docMk/>
            <pc:sldMk cId="3549514320" sldId="261"/>
            <ac:picMk id="4" creationId="{4B9B2736-04AA-D664-BA02-07C1DD3041C8}"/>
          </ac:picMkLst>
        </pc:picChg>
      </pc:sldChg>
      <pc:sldChg chg="addSp delSp modSp new mod setBg">
        <pc:chgData name="Laura James" userId="S::laura.james@uwtsd.ac.uk::e815814b-f5ab-4367-85bb-abbbaf16d579" providerId="AD" clId="Web-{6C5E3312-A354-6F88-D3F2-5832ECB5EFE4}" dt="2024-03-18T14:09:34.173" v="137" actId="20577"/>
        <pc:sldMkLst>
          <pc:docMk/>
          <pc:sldMk cId="1377836121" sldId="262"/>
        </pc:sldMkLst>
        <pc:spChg chg="del">
          <ac:chgData name="Laura James" userId="S::laura.james@uwtsd.ac.uk::e815814b-f5ab-4367-85bb-abbbaf16d579" providerId="AD" clId="Web-{6C5E3312-A354-6F88-D3F2-5832ECB5EFE4}" dt="2024-03-18T14:08:54.232" v="117"/>
          <ac:spMkLst>
            <pc:docMk/>
            <pc:sldMk cId="1377836121" sldId="262"/>
            <ac:spMk id="2" creationId="{CDD2976C-AF46-31CC-1D39-42270FDF9617}"/>
          </ac:spMkLst>
        </pc:spChg>
        <pc:spChg chg="mod">
          <ac:chgData name="Laura James" userId="S::laura.james@uwtsd.ac.uk::e815814b-f5ab-4367-85bb-abbbaf16d579" providerId="AD" clId="Web-{6C5E3312-A354-6F88-D3F2-5832ECB5EFE4}" dt="2024-03-18T14:09:34.173" v="137" actId="20577"/>
          <ac:spMkLst>
            <pc:docMk/>
            <pc:sldMk cId="1377836121" sldId="262"/>
            <ac:spMk id="3" creationId="{38417D8C-BA19-E603-4B76-B2EEF9A32FEB}"/>
          </ac:spMkLst>
        </pc:spChg>
        <pc:spChg chg="add">
          <ac:chgData name="Laura James" userId="S::laura.james@uwtsd.ac.uk::e815814b-f5ab-4367-85bb-abbbaf16d579" providerId="AD" clId="Web-{6C5E3312-A354-6F88-D3F2-5832ECB5EFE4}" dt="2024-03-18T14:09:01.858" v="119"/>
          <ac:spMkLst>
            <pc:docMk/>
            <pc:sldMk cId="1377836121" sldId="262"/>
            <ac:spMk id="9" creationId="{F944E337-3E5D-4A1F-A5A1-2057F25B8A7B}"/>
          </ac:spMkLst>
        </pc:spChg>
        <pc:spChg chg="add">
          <ac:chgData name="Laura James" userId="S::laura.james@uwtsd.ac.uk::e815814b-f5ab-4367-85bb-abbbaf16d579" providerId="AD" clId="Web-{6C5E3312-A354-6F88-D3F2-5832ECB5EFE4}" dt="2024-03-18T14:09:01.858" v="119"/>
          <ac:spMkLst>
            <pc:docMk/>
            <pc:sldMk cId="1377836121" sldId="262"/>
            <ac:spMk id="11" creationId="{4DA50D69-7CF7-4844-B844-A2B821C77F24}"/>
          </ac:spMkLst>
        </pc:spChg>
        <pc:picChg chg="add">
          <ac:chgData name="Laura James" userId="S::laura.james@uwtsd.ac.uk::e815814b-f5ab-4367-85bb-abbbaf16d579" providerId="AD" clId="Web-{6C5E3312-A354-6F88-D3F2-5832ECB5EFE4}" dt="2024-03-18T14:09:01.858" v="119"/>
          <ac:picMkLst>
            <pc:docMk/>
            <pc:sldMk cId="1377836121" sldId="262"/>
            <ac:picMk id="5" creationId="{57C044F2-4B8F-C5EE-5B6E-C4B80D379BE1}"/>
          </ac:picMkLst>
        </pc:picChg>
      </pc:sldChg>
      <pc:sldChg chg="addSp modSp new mod setBg">
        <pc:chgData name="Laura James" userId="S::laura.james@uwtsd.ac.uk::e815814b-f5ab-4367-85bb-abbbaf16d579" providerId="AD" clId="Web-{6C5E3312-A354-6F88-D3F2-5832ECB5EFE4}" dt="2024-03-18T14:10:27.145" v="151" actId="14100"/>
        <pc:sldMkLst>
          <pc:docMk/>
          <pc:sldMk cId="2394681151" sldId="263"/>
        </pc:sldMkLst>
        <pc:spChg chg="mod">
          <ac:chgData name="Laura James" userId="S::laura.james@uwtsd.ac.uk::e815814b-f5ab-4367-85bb-abbbaf16d579" providerId="AD" clId="Web-{6C5E3312-A354-6F88-D3F2-5832ECB5EFE4}" dt="2024-03-18T14:10:12.753" v="146"/>
          <ac:spMkLst>
            <pc:docMk/>
            <pc:sldMk cId="2394681151" sldId="263"/>
            <ac:spMk id="2" creationId="{2CB5B830-2A17-47E9-41C0-164178A8984F}"/>
          </ac:spMkLst>
        </pc:spChg>
        <pc:spChg chg="mod">
          <ac:chgData name="Laura James" userId="S::laura.james@uwtsd.ac.uk::e815814b-f5ab-4367-85bb-abbbaf16d579" providerId="AD" clId="Web-{6C5E3312-A354-6F88-D3F2-5832ECB5EFE4}" dt="2024-03-18T14:10:27.145" v="151" actId="14100"/>
          <ac:spMkLst>
            <pc:docMk/>
            <pc:sldMk cId="2394681151" sldId="263"/>
            <ac:spMk id="3" creationId="{30D50E22-0328-88C4-941D-565FC0E0A20D}"/>
          </ac:spMkLst>
        </pc:spChg>
        <pc:spChg chg="add">
          <ac:chgData name="Laura James" userId="S::laura.james@uwtsd.ac.uk::e815814b-f5ab-4367-85bb-abbbaf16d579" providerId="AD" clId="Web-{6C5E3312-A354-6F88-D3F2-5832ECB5EFE4}" dt="2024-03-18T14:10:12.753" v="146"/>
          <ac:spMkLst>
            <pc:docMk/>
            <pc:sldMk cId="2394681151" sldId="263"/>
            <ac:spMk id="9" creationId="{F944E337-3E5D-4A1F-A5A1-2057F25B8A7B}"/>
          </ac:spMkLst>
        </pc:spChg>
        <pc:spChg chg="add">
          <ac:chgData name="Laura James" userId="S::laura.james@uwtsd.ac.uk::e815814b-f5ab-4367-85bb-abbbaf16d579" providerId="AD" clId="Web-{6C5E3312-A354-6F88-D3F2-5832ECB5EFE4}" dt="2024-03-18T14:10:12.753" v="146"/>
          <ac:spMkLst>
            <pc:docMk/>
            <pc:sldMk cId="2394681151" sldId="263"/>
            <ac:spMk id="11" creationId="{4DA50D69-7CF7-4844-B844-A2B821C77F24}"/>
          </ac:spMkLst>
        </pc:spChg>
        <pc:picChg chg="add">
          <ac:chgData name="Laura James" userId="S::laura.james@uwtsd.ac.uk::e815814b-f5ab-4367-85bb-abbbaf16d579" providerId="AD" clId="Web-{6C5E3312-A354-6F88-D3F2-5832ECB5EFE4}" dt="2024-03-18T14:10:12.753" v="146"/>
          <ac:picMkLst>
            <pc:docMk/>
            <pc:sldMk cId="2394681151" sldId="263"/>
            <ac:picMk id="5" creationId="{B8F06A98-12BB-3D1A-4F2E-311C1560D257}"/>
          </ac:picMkLst>
        </pc:picChg>
      </pc:sldChg>
      <pc:sldChg chg="addSp modSp new mod setBg">
        <pc:chgData name="Laura James" userId="S::laura.james@uwtsd.ac.uk::e815814b-f5ab-4367-85bb-abbbaf16d579" providerId="AD" clId="Web-{6C5E3312-A354-6F88-D3F2-5832ECB5EFE4}" dt="2024-03-18T15:06:40.443" v="171" actId="14100"/>
        <pc:sldMkLst>
          <pc:docMk/>
          <pc:sldMk cId="1204306876" sldId="264"/>
        </pc:sldMkLst>
        <pc:spChg chg="mod">
          <ac:chgData name="Laura James" userId="S::laura.james@uwtsd.ac.uk::e815814b-f5ab-4367-85bb-abbbaf16d579" providerId="AD" clId="Web-{6C5E3312-A354-6F88-D3F2-5832ECB5EFE4}" dt="2024-03-18T15:06:37.146" v="170" actId="1076"/>
          <ac:spMkLst>
            <pc:docMk/>
            <pc:sldMk cId="1204306876" sldId="264"/>
            <ac:spMk id="2" creationId="{B221BEB7-73E0-1D9B-0FBF-368EEBE3300F}"/>
          </ac:spMkLst>
        </pc:spChg>
        <pc:spChg chg="mod">
          <ac:chgData name="Laura James" userId="S::laura.james@uwtsd.ac.uk::e815814b-f5ab-4367-85bb-abbbaf16d579" providerId="AD" clId="Web-{6C5E3312-A354-6F88-D3F2-5832ECB5EFE4}" dt="2024-03-18T15:06:40.443" v="171" actId="14100"/>
          <ac:spMkLst>
            <pc:docMk/>
            <pc:sldMk cId="1204306876" sldId="264"/>
            <ac:spMk id="3" creationId="{473B86DC-12C8-1137-3D0B-03135580FC66}"/>
          </ac:spMkLst>
        </pc:spChg>
        <pc:spChg chg="add">
          <ac:chgData name="Laura James" userId="S::laura.james@uwtsd.ac.uk::e815814b-f5ab-4367-85bb-abbbaf16d579" providerId="AD" clId="Web-{6C5E3312-A354-6F88-D3F2-5832ECB5EFE4}" dt="2024-03-18T15:06:05.192" v="162"/>
          <ac:spMkLst>
            <pc:docMk/>
            <pc:sldMk cId="1204306876" sldId="264"/>
            <ac:spMk id="9" creationId="{F944E337-3E5D-4A1F-A5A1-2057F25B8A7B}"/>
          </ac:spMkLst>
        </pc:spChg>
        <pc:spChg chg="add">
          <ac:chgData name="Laura James" userId="S::laura.james@uwtsd.ac.uk::e815814b-f5ab-4367-85bb-abbbaf16d579" providerId="AD" clId="Web-{6C5E3312-A354-6F88-D3F2-5832ECB5EFE4}" dt="2024-03-18T15:06:05.192" v="162"/>
          <ac:spMkLst>
            <pc:docMk/>
            <pc:sldMk cId="1204306876" sldId="264"/>
            <ac:spMk id="11" creationId="{4DA50D69-7CF7-4844-B844-A2B821C77F24}"/>
          </ac:spMkLst>
        </pc:spChg>
        <pc:picChg chg="add">
          <ac:chgData name="Laura James" userId="S::laura.james@uwtsd.ac.uk::e815814b-f5ab-4367-85bb-abbbaf16d579" providerId="AD" clId="Web-{6C5E3312-A354-6F88-D3F2-5832ECB5EFE4}" dt="2024-03-18T15:06:05.192" v="162"/>
          <ac:picMkLst>
            <pc:docMk/>
            <pc:sldMk cId="1204306876" sldId="264"/>
            <ac:picMk id="5" creationId="{63327D1C-EE3B-73F1-6B90-EC4E96F72D69}"/>
          </ac:picMkLst>
        </pc:picChg>
      </pc:sldChg>
      <pc:sldChg chg="addSp modSp new mod setBg">
        <pc:chgData name="Laura James" userId="S::laura.james@uwtsd.ac.uk::e815814b-f5ab-4367-85bb-abbbaf16d579" providerId="AD" clId="Web-{6C5E3312-A354-6F88-D3F2-5832ECB5EFE4}" dt="2024-03-18T15:07:29.350" v="180" actId="20577"/>
        <pc:sldMkLst>
          <pc:docMk/>
          <pc:sldMk cId="544662357" sldId="265"/>
        </pc:sldMkLst>
        <pc:spChg chg="mod">
          <ac:chgData name="Laura James" userId="S::laura.james@uwtsd.ac.uk::e815814b-f5ab-4367-85bb-abbbaf16d579" providerId="AD" clId="Web-{6C5E3312-A354-6F88-D3F2-5832ECB5EFE4}" dt="2024-03-18T15:07:18.241" v="178"/>
          <ac:spMkLst>
            <pc:docMk/>
            <pc:sldMk cId="544662357" sldId="265"/>
            <ac:spMk id="2" creationId="{5702CC18-AD9C-959F-59D5-4B9080BFDE6B}"/>
          </ac:spMkLst>
        </pc:spChg>
        <pc:spChg chg="mod">
          <ac:chgData name="Laura James" userId="S::laura.james@uwtsd.ac.uk::e815814b-f5ab-4367-85bb-abbbaf16d579" providerId="AD" clId="Web-{6C5E3312-A354-6F88-D3F2-5832ECB5EFE4}" dt="2024-03-18T15:07:29.350" v="180" actId="20577"/>
          <ac:spMkLst>
            <pc:docMk/>
            <pc:sldMk cId="544662357" sldId="265"/>
            <ac:spMk id="3" creationId="{C3DF8E7F-7AC6-0C83-85D7-475AF89EB68F}"/>
          </ac:spMkLst>
        </pc:spChg>
        <pc:spChg chg="add">
          <ac:chgData name="Laura James" userId="S::laura.james@uwtsd.ac.uk::e815814b-f5ab-4367-85bb-abbbaf16d579" providerId="AD" clId="Web-{6C5E3312-A354-6F88-D3F2-5832ECB5EFE4}" dt="2024-03-18T15:07:18.241" v="178"/>
          <ac:spMkLst>
            <pc:docMk/>
            <pc:sldMk cId="544662357" sldId="265"/>
            <ac:spMk id="9" creationId="{E51BA4DF-2BD4-4EC2-B1DB-B27C8AC71864}"/>
          </ac:spMkLst>
        </pc:spChg>
        <pc:picChg chg="add">
          <ac:chgData name="Laura James" userId="S::laura.james@uwtsd.ac.uk::e815814b-f5ab-4367-85bb-abbbaf16d579" providerId="AD" clId="Web-{6C5E3312-A354-6F88-D3F2-5832ECB5EFE4}" dt="2024-03-18T15:07:18.241" v="178"/>
          <ac:picMkLst>
            <pc:docMk/>
            <pc:sldMk cId="544662357" sldId="265"/>
            <ac:picMk id="5" creationId="{E1F0DF93-1FFB-92A1-209F-4A5A539B06E9}"/>
          </ac:picMkLst>
        </pc:picChg>
      </pc:sldChg>
      <pc:sldChg chg="addSp modSp new mod setBg">
        <pc:chgData name="Laura James" userId="S::laura.james@uwtsd.ac.uk::e815814b-f5ab-4367-85bb-abbbaf16d579" providerId="AD" clId="Web-{6C5E3312-A354-6F88-D3F2-5832ECB5EFE4}" dt="2024-03-18T15:08:52.602" v="202" actId="14100"/>
        <pc:sldMkLst>
          <pc:docMk/>
          <pc:sldMk cId="2553319253" sldId="266"/>
        </pc:sldMkLst>
        <pc:spChg chg="mod">
          <ac:chgData name="Laura James" userId="S::laura.james@uwtsd.ac.uk::e815814b-f5ab-4367-85bb-abbbaf16d579" providerId="AD" clId="Web-{6C5E3312-A354-6F88-D3F2-5832ECB5EFE4}" dt="2024-03-18T15:08:45.493" v="200" actId="1076"/>
          <ac:spMkLst>
            <pc:docMk/>
            <pc:sldMk cId="2553319253" sldId="266"/>
            <ac:spMk id="2" creationId="{3DCBCDDB-0999-F664-655C-D8D87B9AE588}"/>
          </ac:spMkLst>
        </pc:spChg>
        <pc:spChg chg="mod">
          <ac:chgData name="Laura James" userId="S::laura.james@uwtsd.ac.uk::e815814b-f5ab-4367-85bb-abbbaf16d579" providerId="AD" clId="Web-{6C5E3312-A354-6F88-D3F2-5832ECB5EFE4}" dt="2024-03-18T15:08:52.602" v="202" actId="14100"/>
          <ac:spMkLst>
            <pc:docMk/>
            <pc:sldMk cId="2553319253" sldId="266"/>
            <ac:spMk id="3" creationId="{A6E46FE1-13FA-1A43-53FA-C2A9C030704C}"/>
          </ac:spMkLst>
        </pc:spChg>
        <pc:spChg chg="add">
          <ac:chgData name="Laura James" userId="S::laura.james@uwtsd.ac.uk::e815814b-f5ab-4367-85bb-abbbaf16d579" providerId="AD" clId="Web-{6C5E3312-A354-6F88-D3F2-5832ECB5EFE4}" dt="2024-03-18T15:07:59.882" v="187"/>
          <ac:spMkLst>
            <pc:docMk/>
            <pc:sldMk cId="2553319253" sldId="266"/>
            <ac:spMk id="10" creationId="{5D13CC36-B950-4F02-9BAF-9A7EB267398C}"/>
          </ac:spMkLst>
        </pc:spChg>
        <pc:spChg chg="add">
          <ac:chgData name="Laura James" userId="S::laura.james@uwtsd.ac.uk::e815814b-f5ab-4367-85bb-abbbaf16d579" providerId="AD" clId="Web-{6C5E3312-A354-6F88-D3F2-5832ECB5EFE4}" dt="2024-03-18T15:07:59.882" v="187"/>
          <ac:spMkLst>
            <pc:docMk/>
            <pc:sldMk cId="2553319253" sldId="266"/>
            <ac:spMk id="12" creationId="{C1657055-16FE-41A2-B207-7880F6DCAB24}"/>
          </ac:spMkLst>
        </pc:spChg>
        <pc:spChg chg="add">
          <ac:chgData name="Laura James" userId="S::laura.james@uwtsd.ac.uk::e815814b-f5ab-4367-85bb-abbbaf16d579" providerId="AD" clId="Web-{6C5E3312-A354-6F88-D3F2-5832ECB5EFE4}" dt="2024-03-18T15:07:59.882" v="187"/>
          <ac:spMkLst>
            <pc:docMk/>
            <pc:sldMk cId="2553319253" sldId="266"/>
            <ac:spMk id="14" creationId="{F3BD3BB9-3CB5-4253-A27D-6B7904723DE3}"/>
          </ac:spMkLst>
        </pc:spChg>
        <pc:picChg chg="add mod">
          <ac:chgData name="Laura James" userId="S::laura.james@uwtsd.ac.uk::e815814b-f5ab-4367-85bb-abbbaf16d579" providerId="AD" clId="Web-{6C5E3312-A354-6F88-D3F2-5832ECB5EFE4}" dt="2024-03-18T15:08:35.961" v="197" actId="1076"/>
          <ac:picMkLst>
            <pc:docMk/>
            <pc:sldMk cId="2553319253" sldId="266"/>
            <ac:picMk id="7" creationId="{692D43B7-1268-7AEE-720F-2AE678AD6CCC}"/>
          </ac:picMkLst>
        </pc:picChg>
      </pc:sldChg>
      <pc:sldChg chg="addSp modSp new mod setBg">
        <pc:chgData name="Laura James" userId="S::laura.james@uwtsd.ac.uk::e815814b-f5ab-4367-85bb-abbbaf16d579" providerId="AD" clId="Web-{6C5E3312-A354-6F88-D3F2-5832ECB5EFE4}" dt="2024-03-18T15:10:27.261" v="234" actId="20577"/>
        <pc:sldMkLst>
          <pc:docMk/>
          <pc:sldMk cId="1242499384" sldId="267"/>
        </pc:sldMkLst>
        <pc:spChg chg="mod">
          <ac:chgData name="Laura James" userId="S::laura.james@uwtsd.ac.uk::e815814b-f5ab-4367-85bb-abbbaf16d579" providerId="AD" clId="Web-{6C5E3312-A354-6F88-D3F2-5832ECB5EFE4}" dt="2024-03-18T15:10:01.323" v="231"/>
          <ac:spMkLst>
            <pc:docMk/>
            <pc:sldMk cId="1242499384" sldId="267"/>
            <ac:spMk id="2" creationId="{318A3A4D-E5AC-222F-3067-A26CFD48805F}"/>
          </ac:spMkLst>
        </pc:spChg>
        <pc:spChg chg="mod">
          <ac:chgData name="Laura James" userId="S::laura.james@uwtsd.ac.uk::e815814b-f5ab-4367-85bb-abbbaf16d579" providerId="AD" clId="Web-{6C5E3312-A354-6F88-D3F2-5832ECB5EFE4}" dt="2024-03-18T15:10:27.261" v="234" actId="20577"/>
          <ac:spMkLst>
            <pc:docMk/>
            <pc:sldMk cId="1242499384" sldId="267"/>
            <ac:spMk id="3" creationId="{1F145CE6-A19F-EE35-0CA6-F3C1571FE61F}"/>
          </ac:spMkLst>
        </pc:spChg>
        <pc:spChg chg="add">
          <ac:chgData name="Laura James" userId="S::laura.james@uwtsd.ac.uk::e815814b-f5ab-4367-85bb-abbbaf16d579" providerId="AD" clId="Web-{6C5E3312-A354-6F88-D3F2-5832ECB5EFE4}" dt="2024-03-18T15:10:01.323" v="231"/>
          <ac:spMkLst>
            <pc:docMk/>
            <pc:sldMk cId="1242499384" sldId="267"/>
            <ac:spMk id="10" creationId="{5D13CC36-B950-4F02-9BAF-9A7EB267398C}"/>
          </ac:spMkLst>
        </pc:spChg>
        <pc:spChg chg="add">
          <ac:chgData name="Laura James" userId="S::laura.james@uwtsd.ac.uk::e815814b-f5ab-4367-85bb-abbbaf16d579" providerId="AD" clId="Web-{6C5E3312-A354-6F88-D3F2-5832ECB5EFE4}" dt="2024-03-18T15:10:01.323" v="231"/>
          <ac:spMkLst>
            <pc:docMk/>
            <pc:sldMk cId="1242499384" sldId="267"/>
            <ac:spMk id="12" creationId="{C1657055-16FE-41A2-B207-7880F6DCAB24}"/>
          </ac:spMkLst>
        </pc:spChg>
        <pc:spChg chg="add">
          <ac:chgData name="Laura James" userId="S::laura.james@uwtsd.ac.uk::e815814b-f5ab-4367-85bb-abbbaf16d579" providerId="AD" clId="Web-{6C5E3312-A354-6F88-D3F2-5832ECB5EFE4}" dt="2024-03-18T15:10:01.323" v="231"/>
          <ac:spMkLst>
            <pc:docMk/>
            <pc:sldMk cId="1242499384" sldId="267"/>
            <ac:spMk id="14" creationId="{F3BD3BB9-3CB5-4253-A27D-6B7904723DE3}"/>
          </ac:spMkLst>
        </pc:spChg>
        <pc:picChg chg="add">
          <ac:chgData name="Laura James" userId="S::laura.james@uwtsd.ac.uk::e815814b-f5ab-4367-85bb-abbbaf16d579" providerId="AD" clId="Web-{6C5E3312-A354-6F88-D3F2-5832ECB5EFE4}" dt="2024-03-18T15:10:01.323" v="231"/>
          <ac:picMkLst>
            <pc:docMk/>
            <pc:sldMk cId="1242499384" sldId="267"/>
            <ac:picMk id="7" creationId="{452C1C1F-6B3F-DA64-5005-57DE50A69C20}"/>
          </ac:picMkLst>
        </pc:picChg>
      </pc:sldChg>
      <pc:sldChg chg="addSp delSp modSp new mod setBg">
        <pc:chgData name="Laura James" userId="S::laura.james@uwtsd.ac.uk::e815814b-f5ab-4367-85bb-abbbaf16d579" providerId="AD" clId="Web-{6C5E3312-A354-6F88-D3F2-5832ECB5EFE4}" dt="2024-03-18T15:10:57.981" v="239"/>
        <pc:sldMkLst>
          <pc:docMk/>
          <pc:sldMk cId="2411673272" sldId="268"/>
        </pc:sldMkLst>
        <pc:spChg chg="del">
          <ac:chgData name="Laura James" userId="S::laura.james@uwtsd.ac.uk::e815814b-f5ab-4367-85bb-abbbaf16d579" providerId="AD" clId="Web-{6C5E3312-A354-6F88-D3F2-5832ECB5EFE4}" dt="2024-03-18T15:10:52.309" v="238"/>
          <ac:spMkLst>
            <pc:docMk/>
            <pc:sldMk cId="2411673272" sldId="268"/>
            <ac:spMk id="2" creationId="{4859FE1B-BC8F-E0D6-7A27-5F94897AF6E9}"/>
          </ac:spMkLst>
        </pc:spChg>
        <pc:spChg chg="mod">
          <ac:chgData name="Laura James" userId="S::laura.james@uwtsd.ac.uk::e815814b-f5ab-4367-85bb-abbbaf16d579" providerId="AD" clId="Web-{6C5E3312-A354-6F88-D3F2-5832ECB5EFE4}" dt="2024-03-18T15:10:57.981" v="239"/>
          <ac:spMkLst>
            <pc:docMk/>
            <pc:sldMk cId="2411673272" sldId="268"/>
            <ac:spMk id="3" creationId="{CD53B700-93B8-022D-71B6-E875294A57A2}"/>
          </ac:spMkLst>
        </pc:spChg>
        <pc:spChg chg="add">
          <ac:chgData name="Laura James" userId="S::laura.james@uwtsd.ac.uk::e815814b-f5ab-4367-85bb-abbbaf16d579" providerId="AD" clId="Web-{6C5E3312-A354-6F88-D3F2-5832ECB5EFE4}" dt="2024-03-18T15:10:57.981" v="239"/>
          <ac:spMkLst>
            <pc:docMk/>
            <pc:sldMk cId="2411673272" sldId="268"/>
            <ac:spMk id="10" creationId="{5D13CC36-B950-4F02-9BAF-9A7EB267398C}"/>
          </ac:spMkLst>
        </pc:spChg>
        <pc:spChg chg="add">
          <ac:chgData name="Laura James" userId="S::laura.james@uwtsd.ac.uk::e815814b-f5ab-4367-85bb-abbbaf16d579" providerId="AD" clId="Web-{6C5E3312-A354-6F88-D3F2-5832ECB5EFE4}" dt="2024-03-18T15:10:57.981" v="239"/>
          <ac:spMkLst>
            <pc:docMk/>
            <pc:sldMk cId="2411673272" sldId="268"/>
            <ac:spMk id="12" creationId="{C1657055-16FE-41A2-B207-7880F6DCAB24}"/>
          </ac:spMkLst>
        </pc:spChg>
        <pc:spChg chg="add">
          <ac:chgData name="Laura James" userId="S::laura.james@uwtsd.ac.uk::e815814b-f5ab-4367-85bb-abbbaf16d579" providerId="AD" clId="Web-{6C5E3312-A354-6F88-D3F2-5832ECB5EFE4}" dt="2024-03-18T15:10:57.981" v="239"/>
          <ac:spMkLst>
            <pc:docMk/>
            <pc:sldMk cId="2411673272" sldId="268"/>
            <ac:spMk id="14" creationId="{F3BD3BB9-3CB5-4253-A27D-6B7904723DE3}"/>
          </ac:spMkLst>
        </pc:spChg>
        <pc:picChg chg="add">
          <ac:chgData name="Laura James" userId="S::laura.james@uwtsd.ac.uk::e815814b-f5ab-4367-85bb-abbbaf16d579" providerId="AD" clId="Web-{6C5E3312-A354-6F88-D3F2-5832ECB5EFE4}" dt="2024-03-18T15:10:57.981" v="239"/>
          <ac:picMkLst>
            <pc:docMk/>
            <pc:sldMk cId="2411673272" sldId="268"/>
            <ac:picMk id="7" creationId="{C226D875-B4F6-6A53-B788-00E99C6C23C7}"/>
          </ac:picMkLst>
        </pc:picChg>
      </pc:sldChg>
      <pc:sldChg chg="addSp delSp modSp new mod setBg">
        <pc:chgData name="Laura James" userId="S::laura.james@uwtsd.ac.uk::e815814b-f5ab-4367-85bb-abbbaf16d579" providerId="AD" clId="Web-{6C5E3312-A354-6F88-D3F2-5832ECB5EFE4}" dt="2024-03-18T15:14:16.205" v="253" actId="14100"/>
        <pc:sldMkLst>
          <pc:docMk/>
          <pc:sldMk cId="4151030707" sldId="269"/>
        </pc:sldMkLst>
        <pc:spChg chg="del">
          <ac:chgData name="Laura James" userId="S::laura.james@uwtsd.ac.uk::e815814b-f5ab-4367-85bb-abbbaf16d579" providerId="AD" clId="Web-{6C5E3312-A354-6F88-D3F2-5832ECB5EFE4}" dt="2024-03-18T15:13:38.063" v="241"/>
          <ac:spMkLst>
            <pc:docMk/>
            <pc:sldMk cId="4151030707" sldId="269"/>
            <ac:spMk id="2" creationId="{A44CC7C5-36F5-965E-13E3-05AFA94FF2D7}"/>
          </ac:spMkLst>
        </pc:spChg>
        <pc:spChg chg="mod">
          <ac:chgData name="Laura James" userId="S::laura.james@uwtsd.ac.uk::e815814b-f5ab-4367-85bb-abbbaf16d579" providerId="AD" clId="Web-{6C5E3312-A354-6F88-D3F2-5832ECB5EFE4}" dt="2024-03-18T15:14:16.205" v="253" actId="14100"/>
          <ac:spMkLst>
            <pc:docMk/>
            <pc:sldMk cId="4151030707" sldId="269"/>
            <ac:spMk id="3" creationId="{104D4814-724B-5625-C7A7-09DD8C64029C}"/>
          </ac:spMkLst>
        </pc:spChg>
        <pc:spChg chg="add">
          <ac:chgData name="Laura James" userId="S::laura.james@uwtsd.ac.uk::e815814b-f5ab-4367-85bb-abbbaf16d579" providerId="AD" clId="Web-{6C5E3312-A354-6F88-D3F2-5832ECB5EFE4}" dt="2024-03-18T15:13:55.704" v="250"/>
          <ac:spMkLst>
            <pc:docMk/>
            <pc:sldMk cId="4151030707" sldId="269"/>
            <ac:spMk id="9" creationId="{2C61293E-6EBE-43EF-A52C-9BEBFD7679D4}"/>
          </ac:spMkLst>
        </pc:spChg>
        <pc:spChg chg="add">
          <ac:chgData name="Laura James" userId="S::laura.james@uwtsd.ac.uk::e815814b-f5ab-4367-85bb-abbbaf16d579" providerId="AD" clId="Web-{6C5E3312-A354-6F88-D3F2-5832ECB5EFE4}" dt="2024-03-18T15:13:55.704" v="250"/>
          <ac:spMkLst>
            <pc:docMk/>
            <pc:sldMk cId="4151030707" sldId="269"/>
            <ac:spMk id="11" creationId="{3FCFB1DE-0B7E-48CC-BA90-B2AB0889F9D6}"/>
          </ac:spMkLst>
        </pc:spChg>
        <pc:picChg chg="add">
          <ac:chgData name="Laura James" userId="S::laura.james@uwtsd.ac.uk::e815814b-f5ab-4367-85bb-abbbaf16d579" providerId="AD" clId="Web-{6C5E3312-A354-6F88-D3F2-5832ECB5EFE4}" dt="2024-03-18T15:13:55.704" v="250"/>
          <ac:picMkLst>
            <pc:docMk/>
            <pc:sldMk cId="4151030707" sldId="269"/>
            <ac:picMk id="5" creationId="{496D6712-F305-B18C-8469-B10B4E04A165}"/>
          </ac:picMkLst>
        </pc:picChg>
      </pc:sldChg>
      <pc:sldChg chg="addSp delSp modSp new mod setBg">
        <pc:chgData name="Laura James" userId="S::laura.james@uwtsd.ac.uk::e815814b-f5ab-4367-85bb-abbbaf16d579" providerId="AD" clId="Web-{6C5E3312-A354-6F88-D3F2-5832ECB5EFE4}" dt="2024-03-18T15:15:41.520" v="265" actId="14100"/>
        <pc:sldMkLst>
          <pc:docMk/>
          <pc:sldMk cId="3154967742" sldId="270"/>
        </pc:sldMkLst>
        <pc:spChg chg="del">
          <ac:chgData name="Laura James" userId="S::laura.james@uwtsd.ac.uk::e815814b-f5ab-4367-85bb-abbbaf16d579" providerId="AD" clId="Web-{6C5E3312-A354-6F88-D3F2-5832ECB5EFE4}" dt="2024-03-18T15:14:26.424" v="255"/>
          <ac:spMkLst>
            <pc:docMk/>
            <pc:sldMk cId="3154967742" sldId="270"/>
            <ac:spMk id="2" creationId="{CA54833D-A614-AE1C-7814-353490E0AD8E}"/>
          </ac:spMkLst>
        </pc:spChg>
        <pc:spChg chg="mod">
          <ac:chgData name="Laura James" userId="S::laura.james@uwtsd.ac.uk::e815814b-f5ab-4367-85bb-abbbaf16d579" providerId="AD" clId="Web-{6C5E3312-A354-6F88-D3F2-5832ECB5EFE4}" dt="2024-03-18T15:15:41.520" v="265" actId="14100"/>
          <ac:spMkLst>
            <pc:docMk/>
            <pc:sldMk cId="3154967742" sldId="270"/>
            <ac:spMk id="3" creationId="{9DA0A55A-86AA-17C5-69FD-C3A1288DEEF2}"/>
          </ac:spMkLst>
        </pc:spChg>
        <pc:spChg chg="add">
          <ac:chgData name="Laura James" userId="S::laura.james@uwtsd.ac.uk::e815814b-f5ab-4367-85bb-abbbaf16d579" providerId="AD" clId="Web-{6C5E3312-A354-6F88-D3F2-5832ECB5EFE4}" dt="2024-03-18T15:15:04.175" v="262"/>
          <ac:spMkLst>
            <pc:docMk/>
            <pc:sldMk cId="3154967742" sldId="270"/>
            <ac:spMk id="9" creationId="{2C61293E-6EBE-43EF-A52C-9BEBFD7679D4}"/>
          </ac:spMkLst>
        </pc:spChg>
        <pc:spChg chg="add">
          <ac:chgData name="Laura James" userId="S::laura.james@uwtsd.ac.uk::e815814b-f5ab-4367-85bb-abbbaf16d579" providerId="AD" clId="Web-{6C5E3312-A354-6F88-D3F2-5832ECB5EFE4}" dt="2024-03-18T15:15:04.175" v="262"/>
          <ac:spMkLst>
            <pc:docMk/>
            <pc:sldMk cId="3154967742" sldId="270"/>
            <ac:spMk id="11" creationId="{3FCFB1DE-0B7E-48CC-BA90-B2AB0889F9D6}"/>
          </ac:spMkLst>
        </pc:spChg>
        <pc:picChg chg="add">
          <ac:chgData name="Laura James" userId="S::laura.james@uwtsd.ac.uk::e815814b-f5ab-4367-85bb-abbbaf16d579" providerId="AD" clId="Web-{6C5E3312-A354-6F88-D3F2-5832ECB5EFE4}" dt="2024-03-18T15:15:04.175" v="262"/>
          <ac:picMkLst>
            <pc:docMk/>
            <pc:sldMk cId="3154967742" sldId="270"/>
            <ac:picMk id="5" creationId="{9F5997E2-312F-48B9-B3E8-B98447A153A0}"/>
          </ac:picMkLst>
        </pc:picChg>
      </pc:sldChg>
      <pc:sldChg chg="addSp delSp modSp new">
        <pc:chgData name="Laura James" userId="S::laura.james@uwtsd.ac.uk::e815814b-f5ab-4367-85bb-abbbaf16d579" providerId="AD" clId="Web-{6C5E3312-A354-6F88-D3F2-5832ECB5EFE4}" dt="2024-03-18T15:20:18.168" v="299"/>
        <pc:sldMkLst>
          <pc:docMk/>
          <pc:sldMk cId="1937228597" sldId="271"/>
        </pc:sldMkLst>
        <pc:spChg chg="del">
          <ac:chgData name="Laura James" userId="S::laura.james@uwtsd.ac.uk::e815814b-f5ab-4367-85bb-abbbaf16d579" providerId="AD" clId="Web-{6C5E3312-A354-6F88-D3F2-5832ECB5EFE4}" dt="2024-03-18T15:17:10.928" v="267"/>
          <ac:spMkLst>
            <pc:docMk/>
            <pc:sldMk cId="1937228597" sldId="271"/>
            <ac:spMk id="2" creationId="{60ECEEA3-1155-3B58-239F-D89BACEB3BD3}"/>
          </ac:spMkLst>
        </pc:spChg>
        <pc:spChg chg="del">
          <ac:chgData name="Laura James" userId="S::laura.james@uwtsd.ac.uk::e815814b-f5ab-4367-85bb-abbbaf16d579" providerId="AD" clId="Web-{6C5E3312-A354-6F88-D3F2-5832ECB5EFE4}" dt="2024-03-18T15:17:11.881" v="268"/>
          <ac:spMkLst>
            <pc:docMk/>
            <pc:sldMk cId="1937228597" sldId="271"/>
            <ac:spMk id="3" creationId="{19DA4F6A-7522-86F6-8E57-0D3CEFFB8FD8}"/>
          </ac:spMkLst>
        </pc:spChg>
        <pc:spChg chg="add del mod">
          <ac:chgData name="Laura James" userId="S::laura.james@uwtsd.ac.uk::e815814b-f5ab-4367-85bb-abbbaf16d579" providerId="AD" clId="Web-{6C5E3312-A354-6F88-D3F2-5832ECB5EFE4}" dt="2024-03-18T15:17:33.382" v="272"/>
          <ac:spMkLst>
            <pc:docMk/>
            <pc:sldMk cId="1937228597" sldId="271"/>
            <ac:spMk id="16" creationId="{99535CE6-2E52-DD0A-98B0-EBA1D69420AF}"/>
          </ac:spMkLst>
        </pc:spChg>
        <pc:spChg chg="add mod">
          <ac:chgData name="Laura James" userId="S::laura.james@uwtsd.ac.uk::e815814b-f5ab-4367-85bb-abbbaf16d579" providerId="AD" clId="Web-{6C5E3312-A354-6F88-D3F2-5832ECB5EFE4}" dt="2024-03-18T15:20:18.168" v="299"/>
          <ac:spMkLst>
            <pc:docMk/>
            <pc:sldMk cId="1937228597" sldId="271"/>
            <ac:spMk id="21" creationId="{EAFAF97D-2847-40CD-AAA2-B905ABFF74CD}"/>
          </ac:spMkLst>
        </pc:spChg>
        <pc:graphicFrameChg chg="add del mod ord modGraphic">
          <ac:chgData name="Laura James" userId="S::laura.james@uwtsd.ac.uk::e815814b-f5ab-4367-85bb-abbbaf16d579" providerId="AD" clId="Web-{6C5E3312-A354-6F88-D3F2-5832ECB5EFE4}" dt="2024-03-18T15:17:29.382" v="271"/>
          <ac:graphicFrameMkLst>
            <pc:docMk/>
            <pc:sldMk cId="1937228597" sldId="271"/>
            <ac:graphicFrameMk id="4" creationId="{6E1D6F53-B877-485B-8A2D-B354EC755237}"/>
          </ac:graphicFrameMkLst>
        </pc:graphicFrameChg>
        <pc:graphicFrameChg chg="add del mod">
          <ac:chgData name="Laura James" userId="S::laura.james@uwtsd.ac.uk::e815814b-f5ab-4367-85bb-abbbaf16d579" providerId="AD" clId="Web-{6C5E3312-A354-6F88-D3F2-5832ECB5EFE4}" dt="2024-03-18T15:17:43.726" v="275"/>
          <ac:graphicFrameMkLst>
            <pc:docMk/>
            <pc:sldMk cId="1937228597" sldId="271"/>
            <ac:graphicFrameMk id="12" creationId="{85558E73-774B-8AD0-224C-6239CA4E6432}"/>
          </ac:graphicFrameMkLst>
        </pc:graphicFrameChg>
        <pc:graphicFrameChg chg="add del mod modGraphic">
          <ac:chgData name="Laura James" userId="S::laura.james@uwtsd.ac.uk::e815814b-f5ab-4367-85bb-abbbaf16d579" providerId="AD" clId="Web-{6C5E3312-A354-6F88-D3F2-5832ECB5EFE4}" dt="2024-03-18T15:17:39.116" v="274"/>
          <ac:graphicFrameMkLst>
            <pc:docMk/>
            <pc:sldMk cId="1937228597" sldId="271"/>
            <ac:graphicFrameMk id="14" creationId="{91CAAACE-090B-DB08-C992-0616C3C54487}"/>
          </ac:graphicFrameMkLst>
        </pc:graphicFrameChg>
        <pc:graphicFrameChg chg="add del mod modGraphic">
          <ac:chgData name="Laura James" userId="S::laura.james@uwtsd.ac.uk::e815814b-f5ab-4367-85bb-abbbaf16d579" providerId="AD" clId="Web-{6C5E3312-A354-6F88-D3F2-5832ECB5EFE4}" dt="2024-03-18T15:19:08.416" v="281"/>
          <ac:graphicFrameMkLst>
            <pc:docMk/>
            <pc:sldMk cId="1937228597" sldId="271"/>
            <ac:graphicFrameMk id="18" creationId="{9668B6B8-E74D-0B40-E54B-05D028B5B43C}"/>
          </ac:graphicFrameMkLst>
        </pc:graphicFrameChg>
        <pc:graphicFrameChg chg="add del mod">
          <ac:chgData name="Laura James" userId="S::laura.james@uwtsd.ac.uk::e815814b-f5ab-4367-85bb-abbbaf16d579" providerId="AD" clId="Web-{6C5E3312-A354-6F88-D3F2-5832ECB5EFE4}" dt="2024-03-18T15:19:22.666" v="285"/>
          <ac:graphicFrameMkLst>
            <pc:docMk/>
            <pc:sldMk cId="1937228597" sldId="271"/>
            <ac:graphicFrameMk id="20" creationId="{0202F393-41F9-0914-E3C1-173E0B1BE982}"/>
          </ac:graphicFrameMkLst>
        </pc:graphicFrameChg>
      </pc:sldChg>
      <pc:sldChg chg="addSp modSp new mod setBg">
        <pc:chgData name="Laura James" userId="S::laura.james@uwtsd.ac.uk::e815814b-f5ab-4367-85bb-abbbaf16d579" providerId="AD" clId="Web-{6C5E3312-A354-6F88-D3F2-5832ECB5EFE4}" dt="2024-03-18T15:21:05.716" v="308" actId="20577"/>
        <pc:sldMkLst>
          <pc:docMk/>
          <pc:sldMk cId="4139168657" sldId="272"/>
        </pc:sldMkLst>
        <pc:spChg chg="mod">
          <ac:chgData name="Laura James" userId="S::laura.james@uwtsd.ac.uk::e815814b-f5ab-4367-85bb-abbbaf16d579" providerId="AD" clId="Web-{6C5E3312-A354-6F88-D3F2-5832ECB5EFE4}" dt="2024-03-18T15:21:02.231" v="307"/>
          <ac:spMkLst>
            <pc:docMk/>
            <pc:sldMk cId="4139168657" sldId="272"/>
            <ac:spMk id="2" creationId="{3A0AD5D8-CF31-4477-DE8C-300EA3F465B9}"/>
          </ac:spMkLst>
        </pc:spChg>
        <pc:spChg chg="mod">
          <ac:chgData name="Laura James" userId="S::laura.james@uwtsd.ac.uk::e815814b-f5ab-4367-85bb-abbbaf16d579" providerId="AD" clId="Web-{6C5E3312-A354-6F88-D3F2-5832ECB5EFE4}" dt="2024-03-18T15:21:05.716" v="308" actId="20577"/>
          <ac:spMkLst>
            <pc:docMk/>
            <pc:sldMk cId="4139168657" sldId="272"/>
            <ac:spMk id="3" creationId="{B341D829-47C8-3028-BFC9-346938C733F7}"/>
          </ac:spMkLst>
        </pc:spChg>
        <pc:spChg chg="add">
          <ac:chgData name="Laura James" userId="S::laura.james@uwtsd.ac.uk::e815814b-f5ab-4367-85bb-abbbaf16d579" providerId="AD" clId="Web-{6C5E3312-A354-6F88-D3F2-5832ECB5EFE4}" dt="2024-03-18T15:21:02.231" v="307"/>
          <ac:spMkLst>
            <pc:docMk/>
            <pc:sldMk cId="4139168657" sldId="272"/>
            <ac:spMk id="8" creationId="{907EF6B7-1338-4443-8C46-6A318D952DFD}"/>
          </ac:spMkLst>
        </pc:spChg>
        <pc:spChg chg="add">
          <ac:chgData name="Laura James" userId="S::laura.james@uwtsd.ac.uk::e815814b-f5ab-4367-85bb-abbbaf16d579" providerId="AD" clId="Web-{6C5E3312-A354-6F88-D3F2-5832ECB5EFE4}" dt="2024-03-18T15:21:02.231" v="307"/>
          <ac:spMkLst>
            <pc:docMk/>
            <pc:sldMk cId="4139168657" sldId="272"/>
            <ac:spMk id="10" creationId="{DAAE4CDD-124C-4DCF-9584-B6033B545DD5}"/>
          </ac:spMkLst>
        </pc:spChg>
        <pc:spChg chg="add">
          <ac:chgData name="Laura James" userId="S::laura.james@uwtsd.ac.uk::e815814b-f5ab-4367-85bb-abbbaf16d579" providerId="AD" clId="Web-{6C5E3312-A354-6F88-D3F2-5832ECB5EFE4}" dt="2024-03-18T15:21:02.231" v="307"/>
          <ac:spMkLst>
            <pc:docMk/>
            <pc:sldMk cId="4139168657" sldId="272"/>
            <ac:spMk id="12" creationId="{081E4A58-353D-44AE-B2FC-2A74E2E400F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BB2DA5-B22D-4CB0-8A26-DABCB1DF44B8}" type="datetimeFigureOut">
              <a:rPr lang="en-GB" smtClean="0"/>
              <a:t>20/03/2024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48329-4658-4F6E-8015-B781A36820D9}" type="slidenum">
              <a:rPr lang="en-GB" smtClean="0"/>
              <a:t>‹#›</a:t>
            </a:fld>
            <a:endParaRPr lang="en-GB"/>
          </a:p>
        </p:txBody>
      </p:sp>
    </p:spTree>
    <p:extLst>
      <p:ext uri="{BB962C8B-B14F-4D97-AF65-F5344CB8AC3E}">
        <p14:creationId xmlns:p14="http://schemas.microsoft.com/office/powerpoint/2010/main" val="2324827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AF48329-4658-4F6E-8015-B781A36820D9}" type="slidenum">
              <a:rPr lang="en-GB" smtClean="0"/>
              <a:t>2</a:t>
            </a:fld>
            <a:endParaRPr lang="en-GB"/>
          </a:p>
        </p:txBody>
      </p:sp>
    </p:spTree>
    <p:extLst>
      <p:ext uri="{BB962C8B-B14F-4D97-AF65-F5344CB8AC3E}">
        <p14:creationId xmlns:p14="http://schemas.microsoft.com/office/powerpoint/2010/main" val="33996668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20/03/2024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20/03/2024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hoto&#10;&#10;Description automatically generated">
            <a:extLst>
              <a:ext uri="{FF2B5EF4-FFF2-40B4-BE49-F238E27FC236}">
                <a16:creationId xmlns:a16="http://schemas.microsoft.com/office/drawing/2014/main" id="{502B5ADF-2795-27A7-5151-6CB640543C18}"/>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rPr>
              <a:t>Review of Professional Learning </a:t>
            </a: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latin typeface="Calibri"/>
                <a:ea typeface="Calibri"/>
                <a:cs typeface="Calibri"/>
              </a:rPr>
              <a:t>WRITING YOUR CRITICALLY REFLECTIVE REVIEW OF LEARNING  </a:t>
            </a:r>
            <a:endParaRPr lang="en-US">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2B265E-7208-17DB-2224-A7065BC8DFC5}"/>
              </a:ext>
            </a:extLst>
          </p:cNvPr>
          <p:cNvSpPr>
            <a:spLocks noGrp="1"/>
          </p:cNvSpPr>
          <p:nvPr>
            <p:ph type="title"/>
          </p:nvPr>
        </p:nvSpPr>
        <p:spPr>
          <a:xfrm>
            <a:off x="761799" y="245727"/>
            <a:ext cx="5334197" cy="1708242"/>
          </a:xfrm>
        </p:spPr>
        <p:txBody>
          <a:bodyPr anchor="ctr">
            <a:normAutofit/>
          </a:bodyPr>
          <a:lstStyle/>
          <a:p>
            <a:r>
              <a:rPr lang="en-GB" sz="4000" dirty="0"/>
              <a:t>Review of Learning  </a:t>
            </a:r>
            <a:endParaRPr lang="en-US" sz="4000" dirty="0"/>
          </a:p>
          <a:p>
            <a:endParaRPr lang="en-GB" sz="4000" dirty="0"/>
          </a:p>
        </p:txBody>
      </p:sp>
      <p:sp>
        <p:nvSpPr>
          <p:cNvPr id="3" name="Content Placeholder 2">
            <a:extLst>
              <a:ext uri="{FF2B5EF4-FFF2-40B4-BE49-F238E27FC236}">
                <a16:creationId xmlns:a16="http://schemas.microsoft.com/office/drawing/2014/main" id="{51E91062-4A51-7281-84A5-B1E76623AA4A}"/>
              </a:ext>
            </a:extLst>
          </p:cNvPr>
          <p:cNvSpPr>
            <a:spLocks noGrp="1"/>
          </p:cNvSpPr>
          <p:nvPr>
            <p:ph idx="1"/>
          </p:nvPr>
        </p:nvSpPr>
        <p:spPr>
          <a:xfrm>
            <a:off x="761800" y="1717769"/>
            <a:ext cx="5734247" cy="4522310"/>
          </a:xfrm>
        </p:spPr>
        <p:txBody>
          <a:bodyPr vert="horz" lIns="91440" tIns="45720" rIns="91440" bIns="45720" rtlCol="0" anchor="ctr">
            <a:normAutofit/>
          </a:bodyPr>
          <a:lstStyle/>
          <a:p>
            <a:r>
              <a:rPr lang="en-GB" sz="2000" dirty="0">
                <a:ea typeface="+mn-lt"/>
                <a:cs typeface="+mn-lt"/>
              </a:rPr>
              <a:t>By completing the activities on Moodle will have broadly identified the formal and experiential learning you have achieved within your professional life, when learning occurred and how it occurred. </a:t>
            </a:r>
          </a:p>
          <a:p>
            <a:r>
              <a:rPr lang="en-GB" sz="2000" dirty="0">
                <a:ea typeface="+mn-lt"/>
                <a:cs typeface="+mn-lt"/>
              </a:rPr>
              <a:t>You will have considered the knowledge you use to maintain and develop your practice and your role within work. You will also have considered the impact this learning has had on your ontology, identity and subjectivity.</a:t>
            </a:r>
          </a:p>
          <a:p>
            <a:r>
              <a:rPr lang="en-GB" sz="2000" dirty="0">
                <a:ea typeface="+mn-lt"/>
                <a:cs typeface="+mn-lt"/>
              </a:rPr>
              <a:t> You will in effect have considered your learning from a variety of perspectives and it is your written critical reflection upon the material you have developed in the activities that forms the content of your Review of Learning submission.  </a:t>
            </a:r>
            <a:endParaRPr lang="en-GB" sz="2000" dirty="0"/>
          </a:p>
          <a:p>
            <a:endParaRPr lang="en-GB" sz="1700" dirty="0"/>
          </a:p>
        </p:txBody>
      </p:sp>
      <p:pic>
        <p:nvPicPr>
          <p:cNvPr id="5" name="Picture 4" descr="Glasses on top of a book">
            <a:extLst>
              <a:ext uri="{FF2B5EF4-FFF2-40B4-BE49-F238E27FC236}">
                <a16:creationId xmlns:a16="http://schemas.microsoft.com/office/drawing/2014/main" id="{9DEAA19F-E9DC-79F3-7A06-880A2C981F6F}"/>
              </a:ext>
            </a:extLst>
          </p:cNvPr>
          <p:cNvPicPr>
            <a:picLocks noChangeAspect="1"/>
          </p:cNvPicPr>
          <p:nvPr/>
        </p:nvPicPr>
        <p:blipFill rotWithShape="1">
          <a:blip r:embed="rId3"/>
          <a:srcRect l="13860" r="34727" b="9"/>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5293351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832EBD-6A43-4F5C-CC4E-392A419762C9}"/>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Learning Outcomes</a:t>
            </a:r>
          </a:p>
        </p:txBody>
      </p:sp>
      <p:sp>
        <p:nvSpPr>
          <p:cNvPr id="3" name="Content Placeholder 2">
            <a:extLst>
              <a:ext uri="{FF2B5EF4-FFF2-40B4-BE49-F238E27FC236}">
                <a16:creationId xmlns:a16="http://schemas.microsoft.com/office/drawing/2014/main" id="{5FAD2762-20E1-E060-B865-011331F47E87}"/>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1400" b="1" u="sng" dirty="0"/>
              <a:t>Criteria for assessment  </a:t>
            </a:r>
            <a:endParaRPr lang="en-US" sz="1400" b="1" u="sng" dirty="0"/>
          </a:p>
          <a:p>
            <a:pPr marL="0" indent="0">
              <a:buNone/>
            </a:pPr>
            <a:r>
              <a:rPr lang="en-GB" sz="1400" dirty="0">
                <a:ea typeface="+mn-lt"/>
                <a:cs typeface="+mn-lt"/>
              </a:rPr>
              <a:t>The review should discuss and critically evaluate your learning so the following learning outcomes are clearly met.</a:t>
            </a:r>
            <a:endParaRPr lang="en-GB" sz="1400" dirty="0"/>
          </a:p>
          <a:p>
            <a:endParaRPr lang="en-GB" sz="1400" dirty="0"/>
          </a:p>
          <a:p>
            <a:pPr marL="0" indent="0">
              <a:buNone/>
            </a:pPr>
            <a:r>
              <a:rPr lang="en-GB" sz="1400" b="1" u="sng" dirty="0"/>
              <a:t>LEARNING OUTCOMES  </a:t>
            </a:r>
          </a:p>
          <a:p>
            <a:pPr marL="0" indent="0">
              <a:buNone/>
            </a:pPr>
            <a:r>
              <a:rPr lang="en-GB" sz="1400" dirty="0">
                <a:ea typeface="+mn-lt"/>
                <a:cs typeface="+mn-lt"/>
              </a:rPr>
              <a:t>Upon the successful completion of this module, the student should be able to: </a:t>
            </a:r>
            <a:endParaRPr lang="en-GB" sz="1400" dirty="0"/>
          </a:p>
          <a:p>
            <a:r>
              <a:rPr lang="en-GB" sz="1400" dirty="0">
                <a:ea typeface="+mn-lt"/>
                <a:cs typeface="+mn-lt"/>
              </a:rPr>
              <a:t>undertake an analysis of their professional experience and its operational context, and thereby identify the range and depth of their existing professional knowledge and capabilities. </a:t>
            </a:r>
            <a:endParaRPr lang="en-GB" sz="1400" dirty="0"/>
          </a:p>
          <a:p>
            <a:r>
              <a:rPr lang="en-GB" sz="1400" dirty="0">
                <a:ea typeface="+mn-lt"/>
                <a:cs typeface="+mn-lt"/>
              </a:rPr>
              <a:t>reflect on key learning points in their careers, and evaluate how they manage their own learning, solve problems and undertake leadership and project management responsibilities; </a:t>
            </a:r>
            <a:endParaRPr lang="en-GB" sz="1400" dirty="0"/>
          </a:p>
          <a:p>
            <a:r>
              <a:rPr lang="en-GB" sz="1400" dirty="0">
                <a:ea typeface="+mn-lt"/>
                <a:cs typeface="+mn-lt"/>
              </a:rPr>
              <a:t>demonstrate an awareness of the need to explore concepts, theories and models, including issues beyond their immediate area of workplace practice;  </a:t>
            </a:r>
            <a:endParaRPr lang="en-GB" sz="1400" dirty="0"/>
          </a:p>
          <a:p>
            <a:r>
              <a:rPr lang="en-GB" sz="1400" dirty="0">
                <a:ea typeface="+mn-lt"/>
                <a:cs typeface="+mn-lt"/>
              </a:rPr>
              <a:t>synthesise this review into an argument </a:t>
            </a:r>
            <a:r>
              <a:rPr lang="en-GB" sz="1400">
                <a:ea typeface="+mn-lt"/>
                <a:cs typeface="+mn-lt"/>
              </a:rPr>
              <a:t>for:-</a:t>
            </a:r>
          </a:p>
          <a:p>
            <a:pPr marL="0" indent="0">
              <a:buNone/>
            </a:pPr>
            <a:r>
              <a:rPr lang="en-GB" sz="1400">
                <a:ea typeface="+mn-lt"/>
                <a:cs typeface="+mn-lt"/>
              </a:rPr>
              <a:t> </a:t>
            </a:r>
            <a:r>
              <a:rPr lang="en-GB" sz="1400" dirty="0">
                <a:latin typeface="Courier New"/>
                <a:cs typeface="Courier New"/>
              </a:rPr>
              <a:t>o</a:t>
            </a:r>
            <a:r>
              <a:rPr lang="en-GB" sz="1400" dirty="0">
                <a:latin typeface="Arial"/>
                <a:cs typeface="Arial"/>
              </a:rPr>
              <a:t> </a:t>
            </a:r>
            <a:r>
              <a:rPr lang="en-GB" sz="1400" dirty="0">
                <a:ea typeface="+mn-lt"/>
                <a:cs typeface="+mn-lt"/>
              </a:rPr>
              <a:t>how work already undertaken, is relevant to both the level and proposed focus of the doctoral work to be subsequently undertaken on the programme. (Professional Doctorate pathway) or  developing a focused personal development plan, to achieve their next position within their organisation. </a:t>
            </a:r>
            <a:endParaRPr lang="en-GB" sz="1400" dirty="0"/>
          </a:p>
          <a:p>
            <a:endParaRPr lang="en-GB" sz="1400" dirty="0"/>
          </a:p>
        </p:txBody>
      </p:sp>
    </p:spTree>
    <p:extLst>
      <p:ext uri="{BB962C8B-B14F-4D97-AF65-F5344CB8AC3E}">
        <p14:creationId xmlns:p14="http://schemas.microsoft.com/office/powerpoint/2010/main" val="370845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FA8F13F9-E23A-4462-3430-B10658BABDBE}"/>
              </a:ext>
            </a:extLst>
          </p:cNvPr>
          <p:cNvPicPr>
            <a:picLocks noChangeAspect="1"/>
          </p:cNvPicPr>
          <p:nvPr/>
        </p:nvPicPr>
        <p:blipFill rotWithShape="1">
          <a:blip r:embed="rId2"/>
          <a:srcRect l="57737" r="5771" b="-3"/>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8F1D4D59-28E7-3090-44B1-268DEF6DF1AA}"/>
              </a:ext>
            </a:extLst>
          </p:cNvPr>
          <p:cNvSpPr>
            <a:spLocks noGrp="1"/>
          </p:cNvSpPr>
          <p:nvPr>
            <p:ph idx="1"/>
          </p:nvPr>
        </p:nvSpPr>
        <p:spPr>
          <a:xfrm>
            <a:off x="4572001" y="306483"/>
            <a:ext cx="7296150" cy="5796205"/>
          </a:xfrm>
        </p:spPr>
        <p:txBody>
          <a:bodyPr vert="horz" lIns="91440" tIns="45720" rIns="91440" bIns="45720" rtlCol="0" anchor="t">
            <a:noAutofit/>
          </a:bodyPr>
          <a:lstStyle/>
          <a:p>
            <a:r>
              <a:rPr lang="en-GB" sz="2000" dirty="0">
                <a:ea typeface="+mn-lt"/>
                <a:cs typeface="+mn-lt"/>
              </a:rPr>
              <a:t>Writing a review that fulfils these outcomes is not trivial and you will need to gain advice and feedback on its development. As identified within the activities on Moodle, your starting point for writing will be the critical engagement with your professional timeline and your reflections upon it. You may refer to some of the critical incidents and major dilemmas/challenges you have faced during your professional work and how you have learned from them and specifically how your practice changed as a result. In reviewing your professional life, you will be able to identify patterns and correlations between learning, subjectivity, personal and organisational change.  </a:t>
            </a:r>
            <a:endParaRPr lang="en-GB" sz="2000" dirty="0"/>
          </a:p>
          <a:p>
            <a:endParaRPr lang="en-GB" sz="2000" dirty="0"/>
          </a:p>
          <a:p>
            <a:r>
              <a:rPr lang="en-GB" sz="2000" dirty="0">
                <a:ea typeface="+mn-lt"/>
                <a:cs typeface="+mn-lt"/>
              </a:rPr>
              <a:t>Within your written review you are asked to critically reflect upon and analyse the interplay between these elements and how they have contributed to your achievements, your current role and what you are seeking to do within your doctoral programme.  </a:t>
            </a:r>
            <a:endParaRPr lang="en-GB" sz="2000" dirty="0"/>
          </a:p>
          <a:p>
            <a:endParaRPr lang="en-GB" sz="1600" dirty="0"/>
          </a:p>
        </p:txBody>
      </p:sp>
    </p:spTree>
    <p:extLst>
      <p:ext uri="{BB962C8B-B14F-4D97-AF65-F5344CB8AC3E}">
        <p14:creationId xmlns:p14="http://schemas.microsoft.com/office/powerpoint/2010/main" val="44929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897DEB4-4A88-4293-A935-9B25506C15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BE42BC3-6707-4CBF-9386-048B994A4F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242D12-905A-A931-87DA-A58E1F962301}"/>
              </a:ext>
            </a:extLst>
          </p:cNvPr>
          <p:cNvSpPr>
            <a:spLocks noGrp="1"/>
          </p:cNvSpPr>
          <p:nvPr>
            <p:ph type="title"/>
          </p:nvPr>
        </p:nvSpPr>
        <p:spPr>
          <a:xfrm>
            <a:off x="5867400" y="609600"/>
            <a:ext cx="5310116" cy="1322887"/>
          </a:xfrm>
        </p:spPr>
        <p:txBody>
          <a:bodyPr>
            <a:normAutofit/>
          </a:bodyPr>
          <a:lstStyle/>
          <a:p>
            <a:r>
              <a:rPr lang="en-GB" dirty="0"/>
              <a:t>Some considerations for writing reflectively  </a:t>
            </a:r>
            <a:endParaRPr lang="en-US"/>
          </a:p>
          <a:p>
            <a:endParaRPr lang="en-GB" dirty="0"/>
          </a:p>
        </p:txBody>
      </p:sp>
      <p:pic>
        <p:nvPicPr>
          <p:cNvPr id="7" name="Graphic 6" descr="Quotes">
            <a:extLst>
              <a:ext uri="{FF2B5EF4-FFF2-40B4-BE49-F238E27FC236}">
                <a16:creationId xmlns:a16="http://schemas.microsoft.com/office/drawing/2014/main" id="{B7ECA420-3F08-C5E7-B279-F8A5EB2E2C9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4427" y="1573971"/>
            <a:ext cx="3720152" cy="3720152"/>
          </a:xfrm>
          <a:prstGeom prst="rect">
            <a:avLst/>
          </a:prstGeom>
        </p:spPr>
      </p:pic>
      <p:sp>
        <p:nvSpPr>
          <p:cNvPr id="3" name="Content Placeholder 2">
            <a:extLst>
              <a:ext uri="{FF2B5EF4-FFF2-40B4-BE49-F238E27FC236}">
                <a16:creationId xmlns:a16="http://schemas.microsoft.com/office/drawing/2014/main" id="{F2685D52-1320-A3AD-03BC-B49276883AB8}"/>
              </a:ext>
            </a:extLst>
          </p:cNvPr>
          <p:cNvSpPr>
            <a:spLocks noGrp="1"/>
          </p:cNvSpPr>
          <p:nvPr>
            <p:ph idx="1"/>
          </p:nvPr>
        </p:nvSpPr>
        <p:spPr>
          <a:xfrm>
            <a:off x="5867400" y="2194102"/>
            <a:ext cx="5310116" cy="3908585"/>
          </a:xfrm>
        </p:spPr>
        <p:txBody>
          <a:bodyPr vert="horz" lIns="91440" tIns="45720" rIns="91440" bIns="45720" rtlCol="0">
            <a:normAutofit/>
          </a:bodyPr>
          <a:lstStyle/>
          <a:p>
            <a:r>
              <a:rPr lang="en-GB" sz="1600">
                <a:ea typeface="+mn-lt"/>
                <a:cs typeface="+mn-lt"/>
              </a:rPr>
              <a:t>What you should aim to do when writing reflectively for assessment is to identify which aspects of a situation/critical incident or challenge are worthy of reflection. Your efforts to answer the questions raised, explore the motivations of yourself and others, and discuss the significance of unusual outcomes amount to an analysis (rather than just a description) of what happened. Such analysis is the key characteristic of reflective writing for assessment.  </a:t>
            </a:r>
            <a:endParaRPr lang="en-GB" sz="1600"/>
          </a:p>
          <a:p>
            <a:endParaRPr lang="en-GB" sz="1600"/>
          </a:p>
          <a:p>
            <a:r>
              <a:rPr lang="en-GB" sz="1600">
                <a:ea typeface="+mn-lt"/>
                <a:cs typeface="+mn-lt"/>
              </a:rPr>
              <a:t>There is a great temptation to revert to descriptive writing which details every aspect of ‘the story’ but the review is not a story – it is an evaluative critical analysis of your learning to date. Only provide sufficient narrative to represent a context for the learning so its depth and impact can be assessed.  </a:t>
            </a:r>
            <a:endParaRPr lang="en-GB" sz="1600"/>
          </a:p>
          <a:p>
            <a:endParaRPr lang="en-GB" sz="1600"/>
          </a:p>
        </p:txBody>
      </p:sp>
    </p:spTree>
    <p:extLst>
      <p:ext uri="{BB962C8B-B14F-4D97-AF65-F5344CB8AC3E}">
        <p14:creationId xmlns:p14="http://schemas.microsoft.com/office/powerpoint/2010/main" val="3901417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BC2772F-27DC-4293-C6CE-0058E8E1E09B}"/>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GB" sz="1900">
                <a:ea typeface="+mn-lt"/>
                <a:cs typeface="+mn-lt"/>
              </a:rPr>
              <a:t>Considering an example here may be useful. In reflecting upon the learning needed to communicate well to large audiences you may describe the context as ‘giving hour-long presentations to major internal scientific conferences with an audience of thought-leaders in your field’. The reader gets a clear picture of the capability required to do this effectively without needing to know how you were invited and who specifically was in the audience.  </a:t>
            </a:r>
            <a:endParaRPr lang="en-GB" sz="1900"/>
          </a:p>
          <a:p>
            <a:endParaRPr lang="en-GB" sz="1900"/>
          </a:p>
          <a:p>
            <a:r>
              <a:rPr lang="en-GB" sz="1900">
                <a:ea typeface="+mn-lt"/>
                <a:cs typeface="+mn-lt"/>
              </a:rPr>
              <a:t>The description is sufficient to differentiate the event from presenting to peers in departmental seminars. Having identified the context for the reader you can then go ahead to describe the learning you have achieved about giving such presentations.  </a:t>
            </a:r>
            <a:endParaRPr lang="en-GB" sz="1900"/>
          </a:p>
          <a:p>
            <a:endParaRPr lang="en-GB" sz="1900"/>
          </a:p>
        </p:txBody>
      </p:sp>
      <p:pic>
        <p:nvPicPr>
          <p:cNvPr id="4" name="Picture 3" descr="If You Want Your Next Presentation to Lead to the Decision You Want, Do  These 6 Things | Inc.com">
            <a:extLst>
              <a:ext uri="{FF2B5EF4-FFF2-40B4-BE49-F238E27FC236}">
                <a16:creationId xmlns:a16="http://schemas.microsoft.com/office/drawing/2014/main" id="{4B9B2736-04AA-D664-BA02-07C1DD3041C8}"/>
              </a:ext>
            </a:extLst>
          </p:cNvPr>
          <p:cNvPicPr>
            <a:picLocks noChangeAspect="1"/>
          </p:cNvPicPr>
          <p:nvPr/>
        </p:nvPicPr>
        <p:blipFill rotWithShape="1">
          <a:blip r:embed="rId2"/>
          <a:srcRect l="27231" r="18894"/>
          <a:stretch/>
        </p:blipFill>
        <p:spPr>
          <a:xfrm>
            <a:off x="7675658" y="2093976"/>
            <a:ext cx="3941064" cy="4096512"/>
          </a:xfrm>
          <a:prstGeom prst="rect">
            <a:avLst/>
          </a:prstGeom>
        </p:spPr>
      </p:pic>
    </p:spTree>
    <p:extLst>
      <p:ext uri="{BB962C8B-B14F-4D97-AF65-F5344CB8AC3E}">
        <p14:creationId xmlns:p14="http://schemas.microsoft.com/office/powerpoint/2010/main" val="3549514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an writing on music sheet">
            <a:extLst>
              <a:ext uri="{FF2B5EF4-FFF2-40B4-BE49-F238E27FC236}">
                <a16:creationId xmlns:a16="http://schemas.microsoft.com/office/drawing/2014/main" id="{57C044F2-4B8F-C5EE-5B6E-C4B80D379BE1}"/>
              </a:ext>
            </a:extLst>
          </p:cNvPr>
          <p:cNvPicPr>
            <a:picLocks noChangeAspect="1"/>
          </p:cNvPicPr>
          <p:nvPr/>
        </p:nvPicPr>
        <p:blipFill rotWithShape="1">
          <a:blip r:embed="rId2"/>
          <a:srcRect l="32294" r="31214" b="-3"/>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38417D8C-BA19-E603-4B76-B2EEF9A32FEB}"/>
              </a:ext>
            </a:extLst>
          </p:cNvPr>
          <p:cNvSpPr>
            <a:spLocks noGrp="1"/>
          </p:cNvSpPr>
          <p:nvPr>
            <p:ph idx="1"/>
          </p:nvPr>
        </p:nvSpPr>
        <p:spPr>
          <a:xfrm>
            <a:off x="3990976" y="373158"/>
            <a:ext cx="7896225" cy="5729530"/>
          </a:xfrm>
        </p:spPr>
        <p:txBody>
          <a:bodyPr vert="horz" lIns="91440" tIns="45720" rIns="91440" bIns="45720" rtlCol="0" anchor="t">
            <a:noAutofit/>
          </a:bodyPr>
          <a:lstStyle/>
          <a:p>
            <a:r>
              <a:rPr lang="en-GB" sz="2200" dirty="0">
                <a:ea typeface="+mn-lt"/>
                <a:cs typeface="+mn-lt"/>
              </a:rPr>
              <a:t>An important point of note is that reflection is also not about orthodoxy. It is about transcendence, going beyond what is known and seeking new innovative solution to problems. But first you need to reflect on the notion of what has happened; what do you understand as the phenomena you have experienced.  </a:t>
            </a:r>
            <a:endParaRPr lang="en-GB" sz="2200" dirty="0"/>
          </a:p>
          <a:p>
            <a:r>
              <a:rPr lang="en-GB" sz="2200" dirty="0">
                <a:ea typeface="+mn-lt"/>
                <a:cs typeface="+mn-lt"/>
              </a:rPr>
              <a:t>The difference between reflection as a dynamic purposeful activity and reflexivity or other forms of contemplation is to emphasise, positive, responsible actions based on the learning experience context. It is based on a hermeneutic interpretation of experiences from a spectrum of points of view to gain an understanding which can improve future actions. </a:t>
            </a:r>
          </a:p>
          <a:p>
            <a:r>
              <a:rPr lang="en-GB" sz="2200" dirty="0">
                <a:ea typeface="+mn-lt"/>
                <a:cs typeface="+mn-lt"/>
              </a:rPr>
              <a:t>Reflection in this sense does not just explore what was but considers what might have been, why it wasn’t and how the personal actions of the individual can be brought to bear on similar situations to create a better outcome for all parties.  </a:t>
            </a:r>
            <a:endParaRPr lang="en-GB" sz="2200"/>
          </a:p>
          <a:p>
            <a:endParaRPr lang="en-GB" sz="1600"/>
          </a:p>
        </p:txBody>
      </p:sp>
    </p:spTree>
    <p:extLst>
      <p:ext uri="{BB962C8B-B14F-4D97-AF65-F5344CB8AC3E}">
        <p14:creationId xmlns:p14="http://schemas.microsoft.com/office/powerpoint/2010/main" val="13778361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B5B830-2A17-47E9-41C0-164178A8984F}"/>
              </a:ext>
            </a:extLst>
          </p:cNvPr>
          <p:cNvSpPr>
            <a:spLocks noGrp="1"/>
          </p:cNvSpPr>
          <p:nvPr>
            <p:ph type="title"/>
          </p:nvPr>
        </p:nvSpPr>
        <p:spPr>
          <a:xfrm>
            <a:off x="4572001" y="601744"/>
            <a:ext cx="6781800" cy="1338696"/>
          </a:xfrm>
        </p:spPr>
        <p:txBody>
          <a:bodyPr>
            <a:normAutofit/>
          </a:bodyPr>
          <a:lstStyle/>
          <a:p>
            <a:r>
              <a:rPr lang="en-GB"/>
              <a:t>Activities to help you draft your Review of Learning  </a:t>
            </a:r>
            <a:endParaRPr lang="en-US"/>
          </a:p>
          <a:p>
            <a:endParaRPr lang="en-GB" dirty="0"/>
          </a:p>
        </p:txBody>
      </p:sp>
      <p:pic>
        <p:nvPicPr>
          <p:cNvPr id="5" name="Picture 4" descr="Stack of magazines on table">
            <a:extLst>
              <a:ext uri="{FF2B5EF4-FFF2-40B4-BE49-F238E27FC236}">
                <a16:creationId xmlns:a16="http://schemas.microsoft.com/office/drawing/2014/main" id="{B8F06A98-12BB-3D1A-4F2E-311C1560D257}"/>
              </a:ext>
            </a:extLst>
          </p:cNvPr>
          <p:cNvPicPr>
            <a:picLocks noChangeAspect="1"/>
          </p:cNvPicPr>
          <p:nvPr/>
        </p:nvPicPr>
        <p:blipFill rotWithShape="1">
          <a:blip r:embed="rId2"/>
          <a:srcRect l="48927" r="14530" b="4"/>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30D50E22-0328-88C4-941D-565FC0E0A20D}"/>
              </a:ext>
            </a:extLst>
          </p:cNvPr>
          <p:cNvSpPr>
            <a:spLocks noGrp="1"/>
          </p:cNvSpPr>
          <p:nvPr>
            <p:ph idx="1"/>
          </p:nvPr>
        </p:nvSpPr>
        <p:spPr>
          <a:xfrm>
            <a:off x="3905251" y="1716183"/>
            <a:ext cx="8039100" cy="4386505"/>
          </a:xfrm>
        </p:spPr>
        <p:txBody>
          <a:bodyPr vert="horz" lIns="91440" tIns="45720" rIns="91440" bIns="45720" rtlCol="0" anchor="t">
            <a:noAutofit/>
          </a:bodyPr>
          <a:lstStyle/>
          <a:p>
            <a:pPr marL="0" indent="0">
              <a:buNone/>
            </a:pPr>
            <a:r>
              <a:rPr lang="en-GB" sz="1600" dirty="0"/>
              <a:t>Question your experience  </a:t>
            </a:r>
          </a:p>
          <a:p>
            <a:r>
              <a:rPr lang="en-GB" sz="1600" dirty="0">
                <a:ea typeface="+mn-lt"/>
                <a:cs typeface="+mn-lt"/>
              </a:rPr>
              <a:t>The important thing is to begin to analyse your past experience for </a:t>
            </a:r>
            <a:r>
              <a:rPr lang="en-GB" sz="1600" u="sng" dirty="0">
                <a:ea typeface="+mn-lt"/>
                <a:cs typeface="+mn-lt"/>
              </a:rPr>
              <a:t>what you have learned through it</a:t>
            </a:r>
            <a:r>
              <a:rPr lang="en-GB" sz="1600" dirty="0">
                <a:ea typeface="+mn-lt"/>
                <a:cs typeface="+mn-lt"/>
              </a:rPr>
              <a:t>. Focus on key issues, such as:  </a:t>
            </a:r>
            <a:endParaRPr lang="en-GB" sz="1600" dirty="0"/>
          </a:p>
          <a:p>
            <a:r>
              <a:rPr lang="en-GB" sz="1600" dirty="0">
                <a:ea typeface="+mn-lt"/>
                <a:cs typeface="+mn-lt"/>
              </a:rPr>
              <a:t>major events, turning points and people  </a:t>
            </a:r>
            <a:endParaRPr lang="en-GB" sz="1600" dirty="0"/>
          </a:p>
          <a:p>
            <a:r>
              <a:rPr lang="en-GB" sz="1600" dirty="0">
                <a:ea typeface="+mn-lt"/>
                <a:cs typeface="+mn-lt"/>
              </a:rPr>
              <a:t>constraints, reversals, transitions and opportunities  </a:t>
            </a:r>
            <a:endParaRPr lang="en-GB" sz="1600" dirty="0"/>
          </a:p>
          <a:p>
            <a:r>
              <a:rPr lang="en-GB" sz="1600" dirty="0">
                <a:ea typeface="+mn-lt"/>
                <a:cs typeface="+mn-lt"/>
              </a:rPr>
              <a:t>changes in your organisation and/or professional field  </a:t>
            </a:r>
            <a:endParaRPr lang="en-GB" sz="1600" dirty="0"/>
          </a:p>
          <a:p>
            <a:r>
              <a:rPr lang="en-GB" sz="1600" dirty="0">
                <a:ea typeface="+mn-lt"/>
                <a:cs typeface="+mn-lt"/>
              </a:rPr>
              <a:t>the networks of stakeholders with whom you interact.  </a:t>
            </a:r>
            <a:br>
              <a:rPr lang="en-GB" sz="1600" dirty="0">
                <a:ea typeface="+mn-lt"/>
                <a:cs typeface="+mn-lt"/>
              </a:rPr>
            </a:br>
            <a:br>
              <a:rPr lang="en-GB" sz="1600" dirty="0">
                <a:ea typeface="+mn-lt"/>
                <a:cs typeface="+mn-lt"/>
              </a:rPr>
            </a:br>
            <a:r>
              <a:rPr lang="en-GB" sz="1600" dirty="0">
                <a:ea typeface="+mn-lt"/>
                <a:cs typeface="+mn-lt"/>
              </a:rPr>
              <a:t>Reflect on personal factors, such as:  </a:t>
            </a:r>
            <a:endParaRPr lang="en-GB" sz="1600" dirty="0"/>
          </a:p>
          <a:p>
            <a:r>
              <a:rPr lang="en-GB" sz="1600" dirty="0">
                <a:ea typeface="+mn-lt"/>
                <a:cs typeface="+mn-lt"/>
              </a:rPr>
              <a:t>what motivates you  </a:t>
            </a:r>
            <a:endParaRPr lang="en-GB" sz="1600" dirty="0"/>
          </a:p>
          <a:p>
            <a:r>
              <a:rPr lang="en-GB" sz="1600" dirty="0">
                <a:ea typeface="+mn-lt"/>
                <a:cs typeface="+mn-lt"/>
              </a:rPr>
              <a:t>values you hold as important in life  </a:t>
            </a:r>
            <a:endParaRPr lang="en-GB" sz="1600" dirty="0"/>
          </a:p>
          <a:p>
            <a:r>
              <a:rPr lang="en-GB" sz="1600" dirty="0">
                <a:ea typeface="+mn-lt"/>
                <a:cs typeface="+mn-lt"/>
              </a:rPr>
              <a:t>what skills and knowledge you have developed  </a:t>
            </a:r>
            <a:endParaRPr lang="en-GB" sz="1600" dirty="0"/>
          </a:p>
          <a:p>
            <a:r>
              <a:rPr lang="en-GB" sz="1600" dirty="0">
                <a:ea typeface="+mn-lt"/>
                <a:cs typeface="+mn-lt"/>
              </a:rPr>
              <a:t>what personal traits have helped you to arrive at your current level of authority, influence and ability to be a change agent  </a:t>
            </a:r>
            <a:endParaRPr lang="en-GB" sz="1600" dirty="0"/>
          </a:p>
          <a:p>
            <a:r>
              <a:rPr lang="en-GB" sz="1600" dirty="0">
                <a:ea typeface="+mn-lt"/>
                <a:cs typeface="+mn-lt"/>
              </a:rPr>
              <a:t>future directions that you would wish your professional development to take.  </a:t>
            </a:r>
            <a:endParaRPr lang="en-GB" sz="1600" dirty="0"/>
          </a:p>
          <a:p>
            <a:endParaRPr lang="en-GB" sz="1100" dirty="0"/>
          </a:p>
        </p:txBody>
      </p:sp>
    </p:spTree>
    <p:extLst>
      <p:ext uri="{BB962C8B-B14F-4D97-AF65-F5344CB8AC3E}">
        <p14:creationId xmlns:p14="http://schemas.microsoft.com/office/powerpoint/2010/main" val="23946811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21BEB7-73E0-1D9B-0FBF-368EEBE3300F}"/>
              </a:ext>
            </a:extLst>
          </p:cNvPr>
          <p:cNvSpPr>
            <a:spLocks noGrp="1"/>
          </p:cNvSpPr>
          <p:nvPr>
            <p:ph type="title"/>
          </p:nvPr>
        </p:nvSpPr>
        <p:spPr>
          <a:xfrm>
            <a:off x="4196688" y="271923"/>
            <a:ext cx="6781800" cy="1338696"/>
          </a:xfrm>
        </p:spPr>
        <p:txBody>
          <a:bodyPr>
            <a:normAutofit/>
          </a:bodyPr>
          <a:lstStyle/>
          <a:p>
            <a:r>
              <a:rPr lang="en-GB"/>
              <a:t>Decide how to organise your material  </a:t>
            </a:r>
            <a:endParaRPr lang="en-US"/>
          </a:p>
          <a:p>
            <a:endParaRPr lang="en-GB" dirty="0"/>
          </a:p>
        </p:txBody>
      </p:sp>
      <p:pic>
        <p:nvPicPr>
          <p:cNvPr id="5" name="Picture 4" descr="Drawings on colourful paper">
            <a:extLst>
              <a:ext uri="{FF2B5EF4-FFF2-40B4-BE49-F238E27FC236}">
                <a16:creationId xmlns:a16="http://schemas.microsoft.com/office/drawing/2014/main" id="{63327D1C-EE3B-73F1-6B90-EC4E96F72D69}"/>
              </a:ext>
            </a:extLst>
          </p:cNvPr>
          <p:cNvPicPr>
            <a:picLocks noChangeAspect="1"/>
          </p:cNvPicPr>
          <p:nvPr/>
        </p:nvPicPr>
        <p:blipFill rotWithShape="1">
          <a:blip r:embed="rId2"/>
          <a:srcRect l="18762" r="44746" b="-3"/>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473B86DC-12C8-1137-3D0B-03135580FC66}"/>
              </a:ext>
            </a:extLst>
          </p:cNvPr>
          <p:cNvSpPr>
            <a:spLocks noGrp="1"/>
          </p:cNvSpPr>
          <p:nvPr>
            <p:ph idx="1"/>
          </p:nvPr>
        </p:nvSpPr>
        <p:spPr>
          <a:xfrm>
            <a:off x="3946479" y="1280735"/>
            <a:ext cx="8044217" cy="4821953"/>
          </a:xfrm>
        </p:spPr>
        <p:txBody>
          <a:bodyPr vert="horz" lIns="91440" tIns="45720" rIns="91440" bIns="45720" rtlCol="0" anchor="t">
            <a:noAutofit/>
          </a:bodyPr>
          <a:lstStyle/>
          <a:p>
            <a:pPr marL="0" indent="0">
              <a:buNone/>
            </a:pPr>
            <a:r>
              <a:rPr lang="en-GB" sz="2400" dirty="0">
                <a:ea typeface="+mn-lt"/>
                <a:cs typeface="+mn-lt"/>
              </a:rPr>
              <a:t>Some candidates find it useful to organise the relationships between the many aspects of their professional learning around key learning events or periods. For example, you might analyse a key event in relation to:  </a:t>
            </a:r>
            <a:endParaRPr lang="en-GB" sz="2400" dirty="0"/>
          </a:p>
          <a:p>
            <a:r>
              <a:rPr lang="en-GB" sz="2400" dirty="0">
                <a:ea typeface="+mn-lt"/>
                <a:cs typeface="+mn-lt"/>
              </a:rPr>
              <a:t>what happened/who was involved  </a:t>
            </a:r>
            <a:endParaRPr lang="en-GB" sz="2400" dirty="0"/>
          </a:p>
          <a:p>
            <a:r>
              <a:rPr lang="en-GB" sz="2400" dirty="0">
                <a:ea typeface="+mn-lt"/>
                <a:cs typeface="+mn-lt"/>
              </a:rPr>
              <a:t>outcomes  </a:t>
            </a:r>
            <a:endParaRPr lang="en-GB" sz="2400" dirty="0"/>
          </a:p>
          <a:p>
            <a:r>
              <a:rPr lang="en-GB" sz="2400" dirty="0">
                <a:ea typeface="+mn-lt"/>
                <a:cs typeface="+mn-lt"/>
              </a:rPr>
              <a:t>reflections on the event /period and lessons for </a:t>
            </a:r>
            <a:r>
              <a:rPr lang="en-GB" sz="2400" err="1">
                <a:ea typeface="+mn-lt"/>
                <a:cs typeface="+mn-lt"/>
              </a:rPr>
              <a:t>DProf</a:t>
            </a:r>
            <a:r>
              <a:rPr lang="en-GB" sz="2400" dirty="0">
                <a:ea typeface="+mn-lt"/>
                <a:cs typeface="+mn-lt"/>
              </a:rPr>
              <a:t> project work. </a:t>
            </a:r>
            <a:br>
              <a:rPr lang="en-GB" sz="2400" dirty="0">
                <a:ea typeface="+mn-lt"/>
                <a:cs typeface="+mn-lt"/>
              </a:rPr>
            </a:br>
            <a:br>
              <a:rPr lang="en-GB" sz="2400" dirty="0">
                <a:ea typeface="+mn-lt"/>
                <a:cs typeface="+mn-lt"/>
              </a:rPr>
            </a:br>
            <a:r>
              <a:rPr lang="en-GB" sz="2400" dirty="0">
                <a:ea typeface="+mn-lt"/>
                <a:cs typeface="+mn-lt"/>
              </a:rPr>
              <a:t>               </a:t>
            </a:r>
            <a:endParaRPr lang="en-GB" sz="2400" dirty="0"/>
          </a:p>
          <a:p>
            <a:r>
              <a:rPr lang="en-GB" sz="2400" dirty="0">
                <a:ea typeface="+mn-lt"/>
                <a:cs typeface="+mn-lt"/>
              </a:rPr>
              <a:t>Some candidates adopt a thematic approach and discuss different areas of learning; others take a chronological approach and discuss how their learning has developed over time.  </a:t>
            </a:r>
            <a:endParaRPr lang="en-GB" sz="2400" dirty="0"/>
          </a:p>
          <a:p>
            <a:endParaRPr lang="en-GB" sz="1700"/>
          </a:p>
        </p:txBody>
      </p:sp>
    </p:spTree>
    <p:extLst>
      <p:ext uri="{BB962C8B-B14F-4D97-AF65-F5344CB8AC3E}">
        <p14:creationId xmlns:p14="http://schemas.microsoft.com/office/powerpoint/2010/main" val="1204306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2CC18-AD9C-959F-59D5-4B9080BFDE6B}"/>
              </a:ext>
            </a:extLst>
          </p:cNvPr>
          <p:cNvSpPr>
            <a:spLocks noGrp="1"/>
          </p:cNvSpPr>
          <p:nvPr>
            <p:ph type="title"/>
          </p:nvPr>
        </p:nvSpPr>
        <p:spPr>
          <a:xfrm>
            <a:off x="4553733" y="548464"/>
            <a:ext cx="6798541" cy="1675623"/>
          </a:xfrm>
        </p:spPr>
        <p:txBody>
          <a:bodyPr anchor="b">
            <a:normAutofit/>
          </a:bodyPr>
          <a:lstStyle/>
          <a:p>
            <a:r>
              <a:rPr lang="en-GB" sz="4000"/>
              <a:t>Decide what to prioritise  </a:t>
            </a:r>
            <a:endParaRPr lang="en-US" sz="4000"/>
          </a:p>
          <a:p>
            <a:endParaRPr lang="en-GB" sz="4000"/>
          </a:p>
        </p:txBody>
      </p:sp>
      <p:pic>
        <p:nvPicPr>
          <p:cNvPr id="5" name="Picture 4" descr="A person reaching for a paper on a table full of paper and sticky notes">
            <a:extLst>
              <a:ext uri="{FF2B5EF4-FFF2-40B4-BE49-F238E27FC236}">
                <a16:creationId xmlns:a16="http://schemas.microsoft.com/office/drawing/2014/main" id="{E1F0DF93-1FFB-92A1-209F-4A5A539B06E9}"/>
              </a:ext>
            </a:extLst>
          </p:cNvPr>
          <p:cNvPicPr>
            <a:picLocks noChangeAspect="1"/>
          </p:cNvPicPr>
          <p:nvPr/>
        </p:nvPicPr>
        <p:blipFill rotWithShape="1">
          <a:blip r:embed="rId2"/>
          <a:srcRect l="28192" r="30965" b="4"/>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C3DF8E7F-7AC6-0C83-85D7-475AF89EB68F}"/>
              </a:ext>
            </a:extLst>
          </p:cNvPr>
          <p:cNvSpPr>
            <a:spLocks noGrp="1"/>
          </p:cNvSpPr>
          <p:nvPr>
            <p:ph idx="1"/>
          </p:nvPr>
        </p:nvSpPr>
        <p:spPr>
          <a:xfrm>
            <a:off x="4553734" y="2409830"/>
            <a:ext cx="6798539" cy="3705217"/>
          </a:xfrm>
        </p:spPr>
        <p:txBody>
          <a:bodyPr vert="horz" lIns="91440" tIns="45720" rIns="91440" bIns="45720" rtlCol="0" anchor="t">
            <a:normAutofit/>
          </a:bodyPr>
          <a:lstStyle/>
          <a:p>
            <a:r>
              <a:rPr lang="en-GB" sz="2400" dirty="0">
                <a:ea typeface="+mn-lt"/>
                <a:cs typeface="+mn-lt"/>
              </a:rPr>
              <a:t>Candidates vary in their concern with detail versus the big picture, and in their focus on personal development versus professional socialisation and achievement.</a:t>
            </a:r>
          </a:p>
          <a:p>
            <a:r>
              <a:rPr lang="en-GB" sz="2400" dirty="0">
                <a:ea typeface="+mn-lt"/>
                <a:cs typeface="+mn-lt"/>
              </a:rPr>
              <a:t> All these aspects of learning are important, but what you prioritise will reflect your own career and </a:t>
            </a:r>
            <a:r>
              <a:rPr lang="en-GB" sz="2400" err="1">
                <a:ea typeface="+mn-lt"/>
                <a:cs typeface="+mn-lt"/>
              </a:rPr>
              <a:t>DProf</a:t>
            </a:r>
            <a:r>
              <a:rPr lang="en-GB" sz="2400" dirty="0">
                <a:ea typeface="+mn-lt"/>
                <a:cs typeface="+mn-lt"/>
              </a:rPr>
              <a:t> intentions.  </a:t>
            </a:r>
            <a:endParaRPr lang="en-GB" sz="2400"/>
          </a:p>
          <a:p>
            <a:endParaRPr lang="en-GB" sz="2000"/>
          </a:p>
        </p:txBody>
      </p:sp>
    </p:spTree>
    <p:extLst>
      <p:ext uri="{BB962C8B-B14F-4D97-AF65-F5344CB8AC3E}">
        <p14:creationId xmlns:p14="http://schemas.microsoft.com/office/powerpoint/2010/main" val="5446623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CBCDDB-0999-F664-655C-D8D87B9AE588}"/>
              </a:ext>
            </a:extLst>
          </p:cNvPr>
          <p:cNvSpPr>
            <a:spLocks noGrp="1"/>
          </p:cNvSpPr>
          <p:nvPr>
            <p:ph type="title"/>
          </p:nvPr>
        </p:nvSpPr>
        <p:spPr>
          <a:xfrm>
            <a:off x="625243" y="86436"/>
            <a:ext cx="9742506" cy="1322887"/>
          </a:xfrm>
        </p:spPr>
        <p:txBody>
          <a:bodyPr>
            <a:normAutofit/>
          </a:bodyPr>
          <a:lstStyle/>
          <a:p>
            <a:r>
              <a:rPr lang="en-GB" dirty="0"/>
              <a:t>Writing up your Review of Learning  </a:t>
            </a:r>
            <a:endParaRPr lang="en-US"/>
          </a:p>
          <a:p>
            <a:endParaRPr lang="en-GB" dirty="0"/>
          </a:p>
        </p:txBody>
      </p:sp>
      <p:sp>
        <p:nvSpPr>
          <p:cNvPr id="12" name="Freeform: Shape 11">
            <a:extLst>
              <a:ext uri="{FF2B5EF4-FFF2-40B4-BE49-F238E27FC236}">
                <a16:creationId xmlns:a16="http://schemas.microsoft.com/office/drawing/2014/main" id="{C1657055-16FE-41A2-B207-7880F6DCA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A6E46FE1-13FA-1A43-53FA-C2A9C030704C}"/>
              </a:ext>
            </a:extLst>
          </p:cNvPr>
          <p:cNvSpPr>
            <a:spLocks noGrp="1"/>
          </p:cNvSpPr>
          <p:nvPr>
            <p:ph idx="1"/>
          </p:nvPr>
        </p:nvSpPr>
        <p:spPr>
          <a:xfrm>
            <a:off x="272677" y="749715"/>
            <a:ext cx="9023722" cy="5983180"/>
          </a:xfrm>
        </p:spPr>
        <p:txBody>
          <a:bodyPr vert="horz" lIns="91440" tIns="45720" rIns="91440" bIns="45720" rtlCol="0" anchor="t">
            <a:noAutofit/>
          </a:bodyPr>
          <a:lstStyle/>
          <a:p>
            <a:r>
              <a:rPr lang="en-GB" sz="2000" dirty="0">
                <a:ea typeface="+mn-lt"/>
                <a:cs typeface="+mn-lt"/>
              </a:rPr>
              <a:t>Be evaluative and analytical rather than descriptive  </a:t>
            </a:r>
            <a:endParaRPr lang="en-GB" sz="2000"/>
          </a:p>
          <a:p>
            <a:r>
              <a:rPr lang="en-GB" sz="2000" dirty="0">
                <a:ea typeface="+mn-lt"/>
                <a:cs typeface="+mn-lt"/>
              </a:rPr>
              <a:t>Rather than just stating what capabilities you have developed, illustrate your claims with examples of how you have used them. For example, a statement such as, ‘I have developed strong leadership skills’ would need to be supported by a critical evaluation of what you determine those skills to be together with examples in which you deployed those skills </a:t>
            </a:r>
            <a:endParaRPr lang="en-GB" sz="2000"/>
          </a:p>
          <a:p>
            <a:r>
              <a:rPr lang="en-GB" sz="2000" dirty="0">
                <a:ea typeface="+mn-lt"/>
                <a:cs typeface="+mn-lt"/>
              </a:rPr>
              <a:t>Remember that the focus is on the application of your specialist knowledge within your professional context (not on areas of specialist knowledge per se)  </a:t>
            </a:r>
            <a:endParaRPr lang="en-GB" sz="2000"/>
          </a:p>
          <a:p>
            <a:r>
              <a:rPr lang="en-GB" sz="2000" dirty="0">
                <a:ea typeface="+mn-lt"/>
                <a:cs typeface="+mn-lt"/>
              </a:rPr>
              <a:t>Remember that you are seeking to link past and current learning to the projects you will go on to do on your </a:t>
            </a:r>
            <a:r>
              <a:rPr lang="en-GB" sz="2000" dirty="0" err="1">
                <a:ea typeface="+mn-lt"/>
                <a:cs typeface="+mn-lt"/>
              </a:rPr>
              <a:t>DProf</a:t>
            </a:r>
            <a:r>
              <a:rPr lang="en-GB" sz="2000" dirty="0">
                <a:ea typeface="+mn-lt"/>
                <a:cs typeface="+mn-lt"/>
              </a:rPr>
              <a:t> programme  </a:t>
            </a:r>
            <a:endParaRPr lang="en-GB" sz="2000"/>
          </a:p>
          <a:p>
            <a:r>
              <a:rPr lang="en-GB" sz="2000" dirty="0">
                <a:ea typeface="+mn-lt"/>
                <a:cs typeface="+mn-lt"/>
              </a:rPr>
              <a:t>Specify the experience and learning for which you intend to make RAL claims  </a:t>
            </a:r>
            <a:endParaRPr lang="en-GB" sz="2000"/>
          </a:p>
          <a:p>
            <a:r>
              <a:rPr lang="en-GB" sz="2000" dirty="0">
                <a:ea typeface="+mn-lt"/>
                <a:cs typeface="+mn-lt"/>
              </a:rPr>
              <a:t>Adhere to standard ethical guidelines, for example, by avoiding reference to named individuals  </a:t>
            </a:r>
            <a:endParaRPr lang="en-GB" sz="2000"/>
          </a:p>
          <a:p>
            <a:r>
              <a:rPr lang="en-GB" sz="2000" dirty="0">
                <a:ea typeface="+mn-lt"/>
                <a:cs typeface="+mn-lt"/>
              </a:rPr>
              <a:t>Seek advice from your adviser before including any confidential material in your review  </a:t>
            </a:r>
            <a:endParaRPr lang="en-GB" sz="2000"/>
          </a:p>
          <a:p>
            <a:r>
              <a:rPr lang="en-GB" sz="2000" dirty="0">
                <a:ea typeface="+mn-lt"/>
                <a:cs typeface="+mn-lt"/>
              </a:rPr>
              <a:t>Back up theoretical and reflective concepts you use with up-to-date references.  </a:t>
            </a:r>
            <a:endParaRPr lang="en-GB" sz="2000"/>
          </a:p>
          <a:p>
            <a:endParaRPr lang="en-GB" sz="1100"/>
          </a:p>
        </p:txBody>
      </p:sp>
      <p:sp>
        <p:nvSpPr>
          <p:cNvPr id="14" name="Freeform: Shape 13">
            <a:extLst>
              <a:ext uri="{FF2B5EF4-FFF2-40B4-BE49-F238E27FC236}">
                <a16:creationId xmlns:a16="http://schemas.microsoft.com/office/drawing/2014/main" id="{F3BD3BB9-3CB5-4253-A27D-6B7904723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692D43B7-1268-7AEE-720F-2AE678AD6CC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73153" y="1583070"/>
            <a:ext cx="3521122" cy="3521122"/>
          </a:xfrm>
          <a:prstGeom prst="rect">
            <a:avLst/>
          </a:prstGeom>
        </p:spPr>
      </p:pic>
    </p:spTree>
    <p:extLst>
      <p:ext uri="{BB962C8B-B14F-4D97-AF65-F5344CB8AC3E}">
        <p14:creationId xmlns:p14="http://schemas.microsoft.com/office/powerpoint/2010/main" val="25533192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8A3A4D-E5AC-222F-3067-A26CFD48805F}"/>
              </a:ext>
            </a:extLst>
          </p:cNvPr>
          <p:cNvSpPr>
            <a:spLocks noGrp="1"/>
          </p:cNvSpPr>
          <p:nvPr>
            <p:ph type="title"/>
          </p:nvPr>
        </p:nvSpPr>
        <p:spPr>
          <a:xfrm>
            <a:off x="1137034" y="609600"/>
            <a:ext cx="6478417" cy="1322887"/>
          </a:xfrm>
        </p:spPr>
        <p:txBody>
          <a:bodyPr>
            <a:normAutofit/>
          </a:bodyPr>
          <a:lstStyle/>
          <a:p>
            <a:r>
              <a:rPr lang="en-GB" dirty="0">
                <a:ea typeface="+mj-lt"/>
                <a:cs typeface="+mj-lt"/>
              </a:rPr>
              <a:t>A model to assist in reflective writing  </a:t>
            </a:r>
            <a:endParaRPr lang="en-US"/>
          </a:p>
          <a:p>
            <a:endParaRPr lang="en-GB" dirty="0"/>
          </a:p>
        </p:txBody>
      </p:sp>
      <p:sp>
        <p:nvSpPr>
          <p:cNvPr id="12" name="Freeform: Shape 11">
            <a:extLst>
              <a:ext uri="{FF2B5EF4-FFF2-40B4-BE49-F238E27FC236}">
                <a16:creationId xmlns:a16="http://schemas.microsoft.com/office/drawing/2014/main" id="{C1657055-16FE-41A2-B207-7880F6DCA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1F145CE6-A19F-EE35-0CA6-F3C1571FE61F}"/>
              </a:ext>
            </a:extLst>
          </p:cNvPr>
          <p:cNvSpPr>
            <a:spLocks noGrp="1"/>
          </p:cNvSpPr>
          <p:nvPr>
            <p:ph idx="1"/>
          </p:nvPr>
        </p:nvSpPr>
        <p:spPr>
          <a:xfrm>
            <a:off x="215812" y="1716431"/>
            <a:ext cx="8318588" cy="4709389"/>
          </a:xfrm>
        </p:spPr>
        <p:txBody>
          <a:bodyPr vert="horz" lIns="91440" tIns="45720" rIns="91440" bIns="45720" rtlCol="0" anchor="t">
            <a:normAutofit/>
          </a:bodyPr>
          <a:lstStyle/>
          <a:p>
            <a:pPr marL="0" indent="0">
              <a:buNone/>
            </a:pPr>
            <a:r>
              <a:rPr lang="en-GB" sz="1800" dirty="0">
                <a:ea typeface="+mn-lt"/>
                <a:cs typeface="+mn-lt"/>
              </a:rPr>
              <a:t>To help in the process of reflective writing, Cox (2005) developed a model of structured reflection for writing which you may find beneficial. It has four central stages, the fourth of which links with the Kolb :  </a:t>
            </a:r>
            <a:endParaRPr lang="en-GB" sz="1800" dirty="0"/>
          </a:p>
          <a:p>
            <a:r>
              <a:rPr lang="en-GB" sz="1800" dirty="0">
                <a:ea typeface="+mn-lt"/>
                <a:cs typeface="+mn-lt"/>
              </a:rPr>
              <a:t>description of experience  </a:t>
            </a:r>
            <a:endParaRPr lang="en-GB" sz="1800" dirty="0"/>
          </a:p>
          <a:p>
            <a:r>
              <a:rPr lang="en-GB" sz="1800" dirty="0">
                <a:ea typeface="+mn-lt"/>
                <a:cs typeface="+mn-lt"/>
              </a:rPr>
              <a:t>reflection on action  </a:t>
            </a:r>
            <a:endParaRPr lang="en-GB" sz="1800" dirty="0"/>
          </a:p>
          <a:p>
            <a:r>
              <a:rPr lang="en-GB" sz="1800" dirty="0">
                <a:ea typeface="+mn-lt"/>
                <a:cs typeface="+mn-lt"/>
              </a:rPr>
              <a:t>influencing factors  </a:t>
            </a:r>
            <a:endParaRPr lang="en-GB" sz="1800" dirty="0"/>
          </a:p>
          <a:p>
            <a:r>
              <a:rPr lang="en-GB" sz="1800" dirty="0">
                <a:ea typeface="+mn-lt"/>
                <a:cs typeface="+mn-lt"/>
              </a:rPr>
              <a:t>learning </a:t>
            </a:r>
            <a:br>
              <a:rPr lang="en-GB" sz="1800" dirty="0">
                <a:ea typeface="+mn-lt"/>
                <a:cs typeface="+mn-lt"/>
              </a:rPr>
            </a:br>
            <a:br>
              <a:rPr lang="en-GB" sz="1800" dirty="0">
                <a:ea typeface="+mn-lt"/>
                <a:cs typeface="+mn-lt"/>
              </a:rPr>
            </a:br>
            <a:br>
              <a:rPr lang="en-GB" sz="1800" dirty="0">
                <a:ea typeface="+mn-lt"/>
                <a:cs typeface="+mn-lt"/>
              </a:rPr>
            </a:br>
            <a:r>
              <a:rPr lang="en-GB" sz="1800" dirty="0">
                <a:ea typeface="+mn-lt"/>
                <a:cs typeface="+mn-lt"/>
              </a:rPr>
              <a:t>In the first section you might simply describe the phenomena or critical incident in your professional life you intend to reflect upon. </a:t>
            </a:r>
            <a:br>
              <a:rPr lang="en-GB" sz="1800" dirty="0">
                <a:ea typeface="+mn-lt"/>
                <a:cs typeface="+mn-lt"/>
              </a:rPr>
            </a:br>
            <a:r>
              <a:rPr lang="en-GB" sz="1800" dirty="0">
                <a:ea typeface="+mn-lt"/>
                <a:cs typeface="+mn-lt"/>
              </a:rPr>
              <a:t> </a:t>
            </a:r>
            <a:endParaRPr lang="en-GB" sz="1800" dirty="0"/>
          </a:p>
          <a:p>
            <a:endParaRPr lang="en-GB" sz="1300" dirty="0"/>
          </a:p>
        </p:txBody>
      </p:sp>
      <p:sp>
        <p:nvSpPr>
          <p:cNvPr id="14" name="Freeform: Shape 13">
            <a:extLst>
              <a:ext uri="{FF2B5EF4-FFF2-40B4-BE49-F238E27FC236}">
                <a16:creationId xmlns:a16="http://schemas.microsoft.com/office/drawing/2014/main" id="{F3BD3BB9-3CB5-4253-A27D-6B7904723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Document">
            <a:extLst>
              <a:ext uri="{FF2B5EF4-FFF2-40B4-BE49-F238E27FC236}">
                <a16:creationId xmlns:a16="http://schemas.microsoft.com/office/drawing/2014/main" id="{452C1C1F-6B3F-DA64-5005-57DE50A69C2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93123" y="1662682"/>
            <a:ext cx="3521122" cy="3521122"/>
          </a:xfrm>
          <a:prstGeom prst="rect">
            <a:avLst/>
          </a:prstGeom>
        </p:spPr>
      </p:pic>
    </p:spTree>
    <p:extLst>
      <p:ext uri="{BB962C8B-B14F-4D97-AF65-F5344CB8AC3E}">
        <p14:creationId xmlns:p14="http://schemas.microsoft.com/office/powerpoint/2010/main" val="12424993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C1657055-16FE-41A2-B207-7880F6DCA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89924" y="2"/>
            <a:ext cx="7602076" cy="470844"/>
          </a:xfrm>
          <a:custGeom>
            <a:avLst/>
            <a:gdLst>
              <a:gd name="connsiteX0" fmla="*/ 9683888 w 9683888"/>
              <a:gd name="connsiteY0" fmla="*/ 0 h 743457"/>
              <a:gd name="connsiteX1" fmla="*/ 0 w 9683888"/>
              <a:gd name="connsiteY1" fmla="*/ 0 h 743457"/>
              <a:gd name="connsiteX2" fmla="*/ 0 w 9683888"/>
              <a:gd name="connsiteY2" fmla="*/ 365878 h 743457"/>
              <a:gd name="connsiteX3" fmla="*/ 11844 w 9683888"/>
              <a:gd name="connsiteY3" fmla="*/ 367909 h 743457"/>
              <a:gd name="connsiteX4" fmla="*/ 106208 w 9683888"/>
              <a:gd name="connsiteY4" fmla="*/ 385974 h 743457"/>
              <a:gd name="connsiteX5" fmla="*/ 183667 w 9683888"/>
              <a:gd name="connsiteY5" fmla="*/ 399162 h 743457"/>
              <a:gd name="connsiteX6" fmla="*/ 292430 w 9683888"/>
              <a:gd name="connsiteY6" fmla="*/ 390408 h 743457"/>
              <a:gd name="connsiteX7" fmla="*/ 386942 w 9683888"/>
              <a:gd name="connsiteY7" fmla="*/ 395582 h 743457"/>
              <a:gd name="connsiteX8" fmla="*/ 485751 w 9683888"/>
              <a:gd name="connsiteY8" fmla="*/ 408404 h 743457"/>
              <a:gd name="connsiteX9" fmla="*/ 604107 w 9683888"/>
              <a:gd name="connsiteY9" fmla="*/ 418647 h 743457"/>
              <a:gd name="connsiteX10" fmla="*/ 694081 w 9683888"/>
              <a:gd name="connsiteY10" fmla="*/ 449524 h 743457"/>
              <a:gd name="connsiteX11" fmla="*/ 762452 w 9683888"/>
              <a:gd name="connsiteY11" fmla="*/ 456090 h 743457"/>
              <a:gd name="connsiteX12" fmla="*/ 987872 w 9683888"/>
              <a:gd name="connsiteY12" fmla="*/ 481862 h 743457"/>
              <a:gd name="connsiteX13" fmla="*/ 1077163 w 9683888"/>
              <a:gd name="connsiteY13" fmla="*/ 524467 h 743457"/>
              <a:gd name="connsiteX14" fmla="*/ 1258716 w 9683888"/>
              <a:gd name="connsiteY14" fmla="*/ 587975 h 743457"/>
              <a:gd name="connsiteX15" fmla="*/ 1298056 w 9683888"/>
              <a:gd name="connsiteY15" fmla="*/ 595413 h 743457"/>
              <a:gd name="connsiteX16" fmla="*/ 1327017 w 9683888"/>
              <a:gd name="connsiteY16" fmla="*/ 617412 h 743457"/>
              <a:gd name="connsiteX17" fmla="*/ 1347909 w 9683888"/>
              <a:gd name="connsiteY17" fmla="*/ 620209 h 743457"/>
              <a:gd name="connsiteX18" fmla="*/ 1421792 w 9683888"/>
              <a:gd name="connsiteY18" fmla="*/ 626139 h 743457"/>
              <a:gd name="connsiteX19" fmla="*/ 1519789 w 9683888"/>
              <a:gd name="connsiteY19" fmla="*/ 645011 h 743457"/>
              <a:gd name="connsiteX20" fmla="*/ 1620886 w 9683888"/>
              <a:gd name="connsiteY20" fmla="*/ 687715 h 743457"/>
              <a:gd name="connsiteX21" fmla="*/ 1676745 w 9683888"/>
              <a:gd name="connsiteY21" fmla="*/ 690130 h 743457"/>
              <a:gd name="connsiteX22" fmla="*/ 1832228 w 9683888"/>
              <a:gd name="connsiteY22" fmla="*/ 690860 h 743457"/>
              <a:gd name="connsiteX23" fmla="*/ 1980464 w 9683888"/>
              <a:gd name="connsiteY23" fmla="*/ 704858 h 743457"/>
              <a:gd name="connsiteX24" fmla="*/ 2051150 w 9683888"/>
              <a:gd name="connsiteY24" fmla="*/ 711187 h 743457"/>
              <a:gd name="connsiteX25" fmla="*/ 2162824 w 9683888"/>
              <a:gd name="connsiteY25" fmla="*/ 709178 h 743457"/>
              <a:gd name="connsiteX26" fmla="*/ 2259859 w 9683888"/>
              <a:gd name="connsiteY26" fmla="*/ 718188 h 743457"/>
              <a:gd name="connsiteX27" fmla="*/ 2378290 w 9683888"/>
              <a:gd name="connsiteY27" fmla="*/ 738748 h 743457"/>
              <a:gd name="connsiteX28" fmla="*/ 2407828 w 9683888"/>
              <a:gd name="connsiteY28" fmla="*/ 743457 h 743457"/>
              <a:gd name="connsiteX29" fmla="*/ 2428936 w 9683888"/>
              <a:gd name="connsiteY29" fmla="*/ 734697 h 743457"/>
              <a:gd name="connsiteX30" fmla="*/ 2646106 w 9683888"/>
              <a:gd name="connsiteY30" fmla="*/ 660204 h 743457"/>
              <a:gd name="connsiteX31" fmla="*/ 2799920 w 9683888"/>
              <a:gd name="connsiteY31" fmla="*/ 630451 h 743457"/>
              <a:gd name="connsiteX32" fmla="*/ 2953556 w 9683888"/>
              <a:gd name="connsiteY32" fmla="*/ 607173 h 743457"/>
              <a:gd name="connsiteX33" fmla="*/ 3009839 w 9683888"/>
              <a:gd name="connsiteY33" fmla="*/ 601743 h 743457"/>
              <a:gd name="connsiteX34" fmla="*/ 3115016 w 9683888"/>
              <a:gd name="connsiteY34" fmla="*/ 584982 h 743457"/>
              <a:gd name="connsiteX35" fmla="*/ 3185844 w 9683888"/>
              <a:gd name="connsiteY35" fmla="*/ 595356 h 743457"/>
              <a:gd name="connsiteX36" fmla="*/ 3246013 w 9683888"/>
              <a:gd name="connsiteY36" fmla="*/ 592418 h 743457"/>
              <a:gd name="connsiteX37" fmla="*/ 3313565 w 9683888"/>
              <a:gd name="connsiteY37" fmla="*/ 574138 h 743457"/>
              <a:gd name="connsiteX38" fmla="*/ 3414143 w 9683888"/>
              <a:gd name="connsiteY38" fmla="*/ 553730 h 743457"/>
              <a:gd name="connsiteX39" fmla="*/ 3552895 w 9683888"/>
              <a:gd name="connsiteY39" fmla="*/ 548563 h 743457"/>
              <a:gd name="connsiteX40" fmla="*/ 3753012 w 9683888"/>
              <a:gd name="connsiteY40" fmla="*/ 599520 h 743457"/>
              <a:gd name="connsiteX41" fmla="*/ 3804392 w 9683888"/>
              <a:gd name="connsiteY41" fmla="*/ 604131 h 743457"/>
              <a:gd name="connsiteX42" fmla="*/ 3916696 w 9683888"/>
              <a:gd name="connsiteY42" fmla="*/ 606540 h 743457"/>
              <a:gd name="connsiteX43" fmla="*/ 4063849 w 9683888"/>
              <a:gd name="connsiteY43" fmla="*/ 604058 h 743457"/>
              <a:gd name="connsiteX44" fmla="*/ 4172179 w 9683888"/>
              <a:gd name="connsiteY44" fmla="*/ 592355 h 743457"/>
              <a:gd name="connsiteX45" fmla="*/ 4276294 w 9683888"/>
              <a:gd name="connsiteY45" fmla="*/ 587119 h 743457"/>
              <a:gd name="connsiteX46" fmla="*/ 4411090 w 9683888"/>
              <a:gd name="connsiteY46" fmla="*/ 575600 h 743457"/>
              <a:gd name="connsiteX47" fmla="*/ 4540465 w 9683888"/>
              <a:gd name="connsiteY47" fmla="*/ 567464 h 743457"/>
              <a:gd name="connsiteX48" fmla="*/ 4545352 w 9683888"/>
              <a:gd name="connsiteY48" fmla="*/ 555554 h 743457"/>
              <a:gd name="connsiteX49" fmla="*/ 4564014 w 9683888"/>
              <a:gd name="connsiteY49" fmla="*/ 553660 h 743457"/>
              <a:gd name="connsiteX50" fmla="*/ 4568602 w 9683888"/>
              <a:gd name="connsiteY50" fmla="*/ 550913 h 743457"/>
              <a:gd name="connsiteX51" fmla="*/ 4595289 w 9683888"/>
              <a:gd name="connsiteY51" fmla="*/ 537407 h 743457"/>
              <a:gd name="connsiteX52" fmla="*/ 4739026 w 9683888"/>
              <a:gd name="connsiteY52" fmla="*/ 532483 h 743457"/>
              <a:gd name="connsiteX53" fmla="*/ 5061335 w 9683888"/>
              <a:gd name="connsiteY53" fmla="*/ 545635 h 743457"/>
              <a:gd name="connsiteX54" fmla="*/ 5338634 w 9683888"/>
              <a:gd name="connsiteY54" fmla="*/ 595754 h 743457"/>
              <a:gd name="connsiteX55" fmla="*/ 5529430 w 9683888"/>
              <a:gd name="connsiteY55" fmla="*/ 606335 h 743457"/>
              <a:gd name="connsiteX56" fmla="*/ 5604039 w 9683888"/>
              <a:gd name="connsiteY56" fmla="*/ 607676 h 743457"/>
              <a:gd name="connsiteX57" fmla="*/ 5625281 w 9683888"/>
              <a:gd name="connsiteY57" fmla="*/ 617253 h 743457"/>
              <a:gd name="connsiteX58" fmla="*/ 5628138 w 9683888"/>
              <a:gd name="connsiteY58" fmla="*/ 615483 h 743457"/>
              <a:gd name="connsiteX59" fmla="*/ 5653593 w 9683888"/>
              <a:gd name="connsiteY59" fmla="*/ 617873 h 743457"/>
              <a:gd name="connsiteX60" fmla="*/ 5658658 w 9683888"/>
              <a:gd name="connsiteY60" fmla="*/ 624279 h 743457"/>
              <a:gd name="connsiteX61" fmla="*/ 5675963 w 9683888"/>
              <a:gd name="connsiteY61" fmla="*/ 627762 h 743457"/>
              <a:gd name="connsiteX62" fmla="*/ 5709625 w 9683888"/>
              <a:gd name="connsiteY62" fmla="*/ 639593 h 743457"/>
              <a:gd name="connsiteX63" fmla="*/ 5716324 w 9683888"/>
              <a:gd name="connsiteY63" fmla="*/ 637148 h 743457"/>
              <a:gd name="connsiteX64" fmla="*/ 5767720 w 9683888"/>
              <a:gd name="connsiteY64" fmla="*/ 647737 h 743457"/>
              <a:gd name="connsiteX65" fmla="*/ 5768619 w 9683888"/>
              <a:gd name="connsiteY65" fmla="*/ 645671 h 743457"/>
              <a:gd name="connsiteX66" fmla="*/ 5858696 w 9683888"/>
              <a:gd name="connsiteY66" fmla="*/ 628099 h 743457"/>
              <a:gd name="connsiteX67" fmla="*/ 5935260 w 9683888"/>
              <a:gd name="connsiteY67" fmla="*/ 596904 h 743457"/>
              <a:gd name="connsiteX68" fmla="*/ 5946176 w 9683888"/>
              <a:gd name="connsiteY68" fmla="*/ 597874 h 743457"/>
              <a:gd name="connsiteX69" fmla="*/ 5946447 w 9683888"/>
              <a:gd name="connsiteY69" fmla="*/ 597396 h 743457"/>
              <a:gd name="connsiteX70" fmla="*/ 5958069 w 9683888"/>
              <a:gd name="connsiteY70" fmla="*/ 597432 h 743457"/>
              <a:gd name="connsiteX71" fmla="*/ 5966081 w 9683888"/>
              <a:gd name="connsiteY71" fmla="*/ 599643 h 743457"/>
              <a:gd name="connsiteX72" fmla="*/ 5987259 w 9683888"/>
              <a:gd name="connsiteY72" fmla="*/ 601523 h 743457"/>
              <a:gd name="connsiteX73" fmla="*/ 5994905 w 9683888"/>
              <a:gd name="connsiteY73" fmla="*/ 598873 h 743457"/>
              <a:gd name="connsiteX74" fmla="*/ 6054803 w 9683888"/>
              <a:gd name="connsiteY74" fmla="*/ 541202 h 743457"/>
              <a:gd name="connsiteX75" fmla="*/ 6188672 w 9683888"/>
              <a:gd name="connsiteY75" fmla="*/ 496389 h 743457"/>
              <a:gd name="connsiteX76" fmla="*/ 6323280 w 9683888"/>
              <a:gd name="connsiteY76" fmla="*/ 458013 h 743457"/>
              <a:gd name="connsiteX77" fmla="*/ 6457257 w 9683888"/>
              <a:gd name="connsiteY77" fmla="*/ 414621 h 743457"/>
              <a:gd name="connsiteX78" fmla="*/ 6530019 w 9683888"/>
              <a:gd name="connsiteY78" fmla="*/ 423168 h 743457"/>
              <a:gd name="connsiteX79" fmla="*/ 6626800 w 9683888"/>
              <a:gd name="connsiteY79" fmla="*/ 375078 h 743457"/>
              <a:gd name="connsiteX80" fmla="*/ 6689231 w 9683888"/>
              <a:gd name="connsiteY80" fmla="*/ 353501 h 743457"/>
              <a:gd name="connsiteX81" fmla="*/ 6726440 w 9683888"/>
              <a:gd name="connsiteY81" fmla="*/ 340276 h 743457"/>
              <a:gd name="connsiteX82" fmla="*/ 6835228 w 9683888"/>
              <a:gd name="connsiteY82" fmla="*/ 329393 h 743457"/>
              <a:gd name="connsiteX83" fmla="*/ 7039363 w 9683888"/>
              <a:gd name="connsiteY83" fmla="*/ 370823 h 743457"/>
              <a:gd name="connsiteX84" fmla="*/ 7095156 w 9683888"/>
              <a:gd name="connsiteY84" fmla="*/ 366075 h 743457"/>
              <a:gd name="connsiteX85" fmla="*/ 7187061 w 9683888"/>
              <a:gd name="connsiteY85" fmla="*/ 383876 h 743457"/>
              <a:gd name="connsiteX86" fmla="*/ 7295039 w 9683888"/>
              <a:gd name="connsiteY86" fmla="*/ 355046 h 743457"/>
              <a:gd name="connsiteX87" fmla="*/ 7373651 w 9683888"/>
              <a:gd name="connsiteY87" fmla="*/ 322299 h 743457"/>
              <a:gd name="connsiteX88" fmla="*/ 7418964 w 9683888"/>
              <a:gd name="connsiteY88" fmla="*/ 308685 h 743457"/>
              <a:gd name="connsiteX89" fmla="*/ 7450568 w 9683888"/>
              <a:gd name="connsiteY89" fmla="*/ 293511 h 743457"/>
              <a:gd name="connsiteX90" fmla="*/ 7538380 w 9683888"/>
              <a:gd name="connsiteY90" fmla="*/ 283235 h 743457"/>
              <a:gd name="connsiteX91" fmla="*/ 7786348 w 9683888"/>
              <a:gd name="connsiteY91" fmla="*/ 225377 h 743457"/>
              <a:gd name="connsiteX92" fmla="*/ 7849534 w 9683888"/>
              <a:gd name="connsiteY92" fmla="*/ 245434 h 743457"/>
              <a:gd name="connsiteX93" fmla="*/ 7981165 w 9683888"/>
              <a:gd name="connsiteY93" fmla="*/ 222252 h 743457"/>
              <a:gd name="connsiteX94" fmla="*/ 8171882 w 9683888"/>
              <a:gd name="connsiteY94" fmla="*/ 222497 h 743457"/>
              <a:gd name="connsiteX95" fmla="*/ 8242270 w 9683888"/>
              <a:gd name="connsiteY95" fmla="*/ 180535 h 743457"/>
              <a:gd name="connsiteX96" fmla="*/ 8490152 w 9683888"/>
              <a:gd name="connsiteY96" fmla="*/ 209193 h 743457"/>
              <a:gd name="connsiteX97" fmla="*/ 8622272 w 9683888"/>
              <a:gd name="connsiteY97" fmla="*/ 188859 h 743457"/>
              <a:gd name="connsiteX98" fmla="*/ 8738606 w 9683888"/>
              <a:gd name="connsiteY98" fmla="*/ 208945 h 743457"/>
              <a:gd name="connsiteX99" fmla="*/ 8831307 w 9683888"/>
              <a:gd name="connsiteY99" fmla="*/ 207738 h 743457"/>
              <a:gd name="connsiteX100" fmla="*/ 8891432 w 9683888"/>
              <a:gd name="connsiteY100" fmla="*/ 184510 h 743457"/>
              <a:gd name="connsiteX101" fmla="*/ 8946980 w 9683888"/>
              <a:gd name="connsiteY101" fmla="*/ 145578 h 743457"/>
              <a:gd name="connsiteX102" fmla="*/ 9107760 w 9683888"/>
              <a:gd name="connsiteY102" fmla="*/ 128052 h 743457"/>
              <a:gd name="connsiteX103" fmla="*/ 9195623 w 9683888"/>
              <a:gd name="connsiteY103" fmla="*/ 100212 h 743457"/>
              <a:gd name="connsiteX104" fmla="*/ 9256898 w 9683888"/>
              <a:gd name="connsiteY104" fmla="*/ 73900 h 743457"/>
              <a:gd name="connsiteX105" fmla="*/ 9351740 w 9683888"/>
              <a:gd name="connsiteY105" fmla="*/ 80439 h 743457"/>
              <a:gd name="connsiteX106" fmla="*/ 9539796 w 9683888"/>
              <a:gd name="connsiteY106" fmla="*/ 87069 h 743457"/>
              <a:gd name="connsiteX107" fmla="*/ 9619109 w 9683888"/>
              <a:gd name="connsiteY107" fmla="*/ 39994 h 743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Lst>
            <a:rect l="l" t="t" r="r" b="b"/>
            <a:pathLst>
              <a:path w="9683888" h="743457">
                <a:moveTo>
                  <a:pt x="9683888" y="0"/>
                </a:moveTo>
                <a:lnTo>
                  <a:pt x="0" y="0"/>
                </a:lnTo>
                <a:lnTo>
                  <a:pt x="0" y="365878"/>
                </a:lnTo>
                <a:lnTo>
                  <a:pt x="11844" y="367909"/>
                </a:lnTo>
                <a:cubicBezTo>
                  <a:pt x="50423" y="374387"/>
                  <a:pt x="87879" y="380746"/>
                  <a:pt x="106208" y="385974"/>
                </a:cubicBezTo>
                <a:cubicBezTo>
                  <a:pt x="119919" y="389979"/>
                  <a:pt x="149687" y="402128"/>
                  <a:pt x="183667" y="399162"/>
                </a:cubicBezTo>
                <a:cubicBezTo>
                  <a:pt x="228274" y="394575"/>
                  <a:pt x="256969" y="398315"/>
                  <a:pt x="292430" y="390408"/>
                </a:cubicBezTo>
                <a:cubicBezTo>
                  <a:pt x="325377" y="395694"/>
                  <a:pt x="374510" y="420053"/>
                  <a:pt x="386942" y="395582"/>
                </a:cubicBezTo>
                <a:cubicBezTo>
                  <a:pt x="400429" y="416427"/>
                  <a:pt x="451168" y="399411"/>
                  <a:pt x="485751" y="408404"/>
                </a:cubicBezTo>
                <a:cubicBezTo>
                  <a:pt x="520399" y="423586"/>
                  <a:pt x="570416" y="404235"/>
                  <a:pt x="604107" y="418647"/>
                </a:cubicBezTo>
                <a:cubicBezTo>
                  <a:pt x="633631" y="425521"/>
                  <a:pt x="672063" y="446364"/>
                  <a:pt x="694081" y="449524"/>
                </a:cubicBezTo>
                <a:cubicBezTo>
                  <a:pt x="700528" y="463278"/>
                  <a:pt x="713487" y="450700"/>
                  <a:pt x="762452" y="456090"/>
                </a:cubicBezTo>
                <a:cubicBezTo>
                  <a:pt x="811417" y="461479"/>
                  <a:pt x="935420" y="470466"/>
                  <a:pt x="987872" y="481862"/>
                </a:cubicBezTo>
                <a:cubicBezTo>
                  <a:pt x="1018493" y="475799"/>
                  <a:pt x="1019470" y="516810"/>
                  <a:pt x="1077163" y="524467"/>
                </a:cubicBezTo>
                <a:cubicBezTo>
                  <a:pt x="1124222" y="535807"/>
                  <a:pt x="1202940" y="574855"/>
                  <a:pt x="1258716" y="587975"/>
                </a:cubicBezTo>
                <a:cubicBezTo>
                  <a:pt x="1274181" y="586466"/>
                  <a:pt x="1286859" y="589632"/>
                  <a:pt x="1298056" y="595413"/>
                </a:cubicBezTo>
                <a:lnTo>
                  <a:pt x="1327017" y="617412"/>
                </a:lnTo>
                <a:lnTo>
                  <a:pt x="1347909" y="620209"/>
                </a:lnTo>
                <a:cubicBezTo>
                  <a:pt x="1377004" y="628445"/>
                  <a:pt x="1394712" y="616344"/>
                  <a:pt x="1421792" y="626139"/>
                </a:cubicBezTo>
                <a:cubicBezTo>
                  <a:pt x="1466260" y="647543"/>
                  <a:pt x="1506099" y="610975"/>
                  <a:pt x="1519789" y="645011"/>
                </a:cubicBezTo>
                <a:cubicBezTo>
                  <a:pt x="1556219" y="665699"/>
                  <a:pt x="1578776" y="668950"/>
                  <a:pt x="1620886" y="687715"/>
                </a:cubicBezTo>
                <a:cubicBezTo>
                  <a:pt x="1658228" y="693647"/>
                  <a:pt x="1636224" y="694371"/>
                  <a:pt x="1676745" y="690130"/>
                </a:cubicBezTo>
                <a:cubicBezTo>
                  <a:pt x="1713709" y="697532"/>
                  <a:pt x="1774627" y="701403"/>
                  <a:pt x="1832228" y="690860"/>
                </a:cubicBezTo>
                <a:cubicBezTo>
                  <a:pt x="1866586" y="689181"/>
                  <a:pt x="1949046" y="755765"/>
                  <a:pt x="1980464" y="704858"/>
                </a:cubicBezTo>
                <a:cubicBezTo>
                  <a:pt x="2001472" y="716610"/>
                  <a:pt x="2020758" y="710467"/>
                  <a:pt x="2051150" y="711187"/>
                </a:cubicBezTo>
                <a:cubicBezTo>
                  <a:pt x="2081543" y="711907"/>
                  <a:pt x="2117567" y="736153"/>
                  <a:pt x="2162824" y="709178"/>
                </a:cubicBezTo>
                <a:cubicBezTo>
                  <a:pt x="2219712" y="701824"/>
                  <a:pt x="2181421" y="742368"/>
                  <a:pt x="2259859" y="718188"/>
                </a:cubicBezTo>
                <a:cubicBezTo>
                  <a:pt x="2296623" y="733933"/>
                  <a:pt x="2337412" y="741012"/>
                  <a:pt x="2378290" y="738748"/>
                </a:cubicBezTo>
                <a:cubicBezTo>
                  <a:pt x="2380041" y="725410"/>
                  <a:pt x="2399659" y="741017"/>
                  <a:pt x="2407828" y="743457"/>
                </a:cubicBezTo>
                <a:cubicBezTo>
                  <a:pt x="2406113" y="735180"/>
                  <a:pt x="2421642" y="728742"/>
                  <a:pt x="2428936" y="734697"/>
                </a:cubicBezTo>
                <a:cubicBezTo>
                  <a:pt x="2468648" y="720822"/>
                  <a:pt x="2584275" y="677579"/>
                  <a:pt x="2646106" y="660204"/>
                </a:cubicBezTo>
                <a:cubicBezTo>
                  <a:pt x="2706894" y="652346"/>
                  <a:pt x="2738390" y="612318"/>
                  <a:pt x="2799920" y="630451"/>
                </a:cubicBezTo>
                <a:cubicBezTo>
                  <a:pt x="2856798" y="622940"/>
                  <a:pt x="2902940" y="602232"/>
                  <a:pt x="2953556" y="607173"/>
                </a:cubicBezTo>
                <a:cubicBezTo>
                  <a:pt x="2970626" y="593247"/>
                  <a:pt x="2988095" y="586399"/>
                  <a:pt x="3009839" y="601743"/>
                </a:cubicBezTo>
                <a:cubicBezTo>
                  <a:pt x="3046166" y="594868"/>
                  <a:pt x="3085682" y="586046"/>
                  <a:pt x="3115016" y="584982"/>
                </a:cubicBezTo>
                <a:cubicBezTo>
                  <a:pt x="3144992" y="587935"/>
                  <a:pt x="3158740" y="599045"/>
                  <a:pt x="3185844" y="595356"/>
                </a:cubicBezTo>
                <a:cubicBezTo>
                  <a:pt x="3209939" y="576197"/>
                  <a:pt x="3221731" y="614583"/>
                  <a:pt x="3246013" y="592418"/>
                </a:cubicBezTo>
                <a:cubicBezTo>
                  <a:pt x="3228976" y="565486"/>
                  <a:pt x="3320172" y="599686"/>
                  <a:pt x="3313565" y="574138"/>
                </a:cubicBezTo>
                <a:cubicBezTo>
                  <a:pt x="3341586" y="564515"/>
                  <a:pt x="3371901" y="555346"/>
                  <a:pt x="3414143" y="553730"/>
                </a:cubicBezTo>
                <a:cubicBezTo>
                  <a:pt x="3463229" y="557630"/>
                  <a:pt x="3476532" y="539673"/>
                  <a:pt x="3552895" y="548563"/>
                </a:cubicBezTo>
                <a:cubicBezTo>
                  <a:pt x="3620356" y="561042"/>
                  <a:pt x="3688830" y="574962"/>
                  <a:pt x="3753012" y="599520"/>
                </a:cubicBezTo>
                <a:cubicBezTo>
                  <a:pt x="3769580" y="615048"/>
                  <a:pt x="3777112" y="602961"/>
                  <a:pt x="3804392" y="604131"/>
                </a:cubicBezTo>
                <a:cubicBezTo>
                  <a:pt x="3831672" y="605301"/>
                  <a:pt x="3878076" y="605222"/>
                  <a:pt x="3916696" y="606540"/>
                </a:cubicBezTo>
                <a:cubicBezTo>
                  <a:pt x="3970533" y="603881"/>
                  <a:pt x="3981244" y="618066"/>
                  <a:pt x="4063849" y="604058"/>
                </a:cubicBezTo>
                <a:cubicBezTo>
                  <a:pt x="4074473" y="605185"/>
                  <a:pt x="4134611" y="589365"/>
                  <a:pt x="4172179" y="592355"/>
                </a:cubicBezTo>
                <a:cubicBezTo>
                  <a:pt x="4180554" y="576172"/>
                  <a:pt x="4255433" y="602075"/>
                  <a:pt x="4276294" y="587119"/>
                </a:cubicBezTo>
                <a:cubicBezTo>
                  <a:pt x="4326119" y="586973"/>
                  <a:pt x="4361692" y="573867"/>
                  <a:pt x="4411090" y="575600"/>
                </a:cubicBezTo>
                <a:cubicBezTo>
                  <a:pt x="4465125" y="575500"/>
                  <a:pt x="4518088" y="570805"/>
                  <a:pt x="4540465" y="567464"/>
                </a:cubicBezTo>
                <a:lnTo>
                  <a:pt x="4545352" y="555554"/>
                </a:lnTo>
                <a:lnTo>
                  <a:pt x="4564014" y="553660"/>
                </a:lnTo>
                <a:lnTo>
                  <a:pt x="4568602" y="550913"/>
                </a:lnTo>
                <a:cubicBezTo>
                  <a:pt x="4577353" y="545618"/>
                  <a:pt x="4586105" y="540734"/>
                  <a:pt x="4595289" y="537407"/>
                </a:cubicBezTo>
                <a:cubicBezTo>
                  <a:pt x="4623104" y="537511"/>
                  <a:pt x="4660764" y="533229"/>
                  <a:pt x="4739026" y="532483"/>
                </a:cubicBezTo>
                <a:cubicBezTo>
                  <a:pt x="4806238" y="527255"/>
                  <a:pt x="4944577" y="524439"/>
                  <a:pt x="5061335" y="545635"/>
                </a:cubicBezTo>
                <a:cubicBezTo>
                  <a:pt x="5167156" y="553533"/>
                  <a:pt x="5251789" y="586167"/>
                  <a:pt x="5338634" y="595754"/>
                </a:cubicBezTo>
                <a:cubicBezTo>
                  <a:pt x="5415763" y="589622"/>
                  <a:pt x="5434719" y="609365"/>
                  <a:pt x="5529430" y="606335"/>
                </a:cubicBezTo>
                <a:cubicBezTo>
                  <a:pt x="5534498" y="613561"/>
                  <a:pt x="5597157" y="603269"/>
                  <a:pt x="5604039" y="607676"/>
                </a:cubicBezTo>
                <a:lnTo>
                  <a:pt x="5625281" y="617253"/>
                </a:lnTo>
                <a:lnTo>
                  <a:pt x="5628138" y="615483"/>
                </a:lnTo>
                <a:cubicBezTo>
                  <a:pt x="5640641" y="612245"/>
                  <a:pt x="5648217" y="613966"/>
                  <a:pt x="5653593" y="617873"/>
                </a:cubicBezTo>
                <a:lnTo>
                  <a:pt x="5658658" y="624279"/>
                </a:lnTo>
                <a:lnTo>
                  <a:pt x="5675963" y="627762"/>
                </a:lnTo>
                <a:lnTo>
                  <a:pt x="5709625" y="639593"/>
                </a:lnTo>
                <a:lnTo>
                  <a:pt x="5716324" y="637148"/>
                </a:lnTo>
                <a:lnTo>
                  <a:pt x="5767720" y="647737"/>
                </a:lnTo>
                <a:lnTo>
                  <a:pt x="5768619" y="645671"/>
                </a:lnTo>
                <a:cubicBezTo>
                  <a:pt x="5776130" y="642927"/>
                  <a:pt x="5830922" y="636226"/>
                  <a:pt x="5858696" y="628099"/>
                </a:cubicBezTo>
                <a:lnTo>
                  <a:pt x="5935260" y="596904"/>
                </a:lnTo>
                <a:lnTo>
                  <a:pt x="5946176" y="597874"/>
                </a:lnTo>
                <a:lnTo>
                  <a:pt x="5946447" y="597396"/>
                </a:lnTo>
                <a:cubicBezTo>
                  <a:pt x="5948934" y="596546"/>
                  <a:pt x="5952567" y="596468"/>
                  <a:pt x="5958069" y="597432"/>
                </a:cubicBezTo>
                <a:lnTo>
                  <a:pt x="5966081" y="599643"/>
                </a:lnTo>
                <a:lnTo>
                  <a:pt x="5987259" y="601523"/>
                </a:lnTo>
                <a:lnTo>
                  <a:pt x="5994905" y="598873"/>
                </a:lnTo>
                <a:cubicBezTo>
                  <a:pt x="6020610" y="579716"/>
                  <a:pt x="6016968" y="560235"/>
                  <a:pt x="6054803" y="541202"/>
                </a:cubicBezTo>
                <a:cubicBezTo>
                  <a:pt x="6108247" y="527358"/>
                  <a:pt x="6130976" y="484538"/>
                  <a:pt x="6188672" y="496389"/>
                </a:cubicBezTo>
                <a:cubicBezTo>
                  <a:pt x="6238659" y="483279"/>
                  <a:pt x="6277194" y="458153"/>
                  <a:pt x="6323280" y="458013"/>
                </a:cubicBezTo>
                <a:cubicBezTo>
                  <a:pt x="6368044" y="444385"/>
                  <a:pt x="6422801" y="420428"/>
                  <a:pt x="6457257" y="414621"/>
                </a:cubicBezTo>
                <a:cubicBezTo>
                  <a:pt x="6483424" y="410645"/>
                  <a:pt x="6508964" y="423228"/>
                  <a:pt x="6530019" y="423168"/>
                </a:cubicBezTo>
                <a:cubicBezTo>
                  <a:pt x="6558276" y="416578"/>
                  <a:pt x="6600264" y="386690"/>
                  <a:pt x="6626800" y="375078"/>
                </a:cubicBezTo>
                <a:cubicBezTo>
                  <a:pt x="6664418" y="400828"/>
                  <a:pt x="6655535" y="354302"/>
                  <a:pt x="6689231" y="353501"/>
                </a:cubicBezTo>
                <a:cubicBezTo>
                  <a:pt x="6708837" y="361122"/>
                  <a:pt x="6719642" y="359485"/>
                  <a:pt x="6726440" y="340276"/>
                </a:cubicBezTo>
                <a:cubicBezTo>
                  <a:pt x="6818329" y="378763"/>
                  <a:pt x="6765502" y="328183"/>
                  <a:pt x="6835228" y="329393"/>
                </a:cubicBezTo>
                <a:cubicBezTo>
                  <a:pt x="6897464" y="335048"/>
                  <a:pt x="6962224" y="329085"/>
                  <a:pt x="7039363" y="370823"/>
                </a:cubicBezTo>
                <a:cubicBezTo>
                  <a:pt x="7056368" y="384567"/>
                  <a:pt x="7070539" y="363899"/>
                  <a:pt x="7095156" y="366075"/>
                </a:cubicBezTo>
                <a:cubicBezTo>
                  <a:pt x="7119772" y="368250"/>
                  <a:pt x="7153748" y="385714"/>
                  <a:pt x="7187061" y="383876"/>
                </a:cubicBezTo>
                <a:cubicBezTo>
                  <a:pt x="7242115" y="377604"/>
                  <a:pt x="7270954" y="334249"/>
                  <a:pt x="7295039" y="355046"/>
                </a:cubicBezTo>
                <a:cubicBezTo>
                  <a:pt x="7320104" y="344159"/>
                  <a:pt x="7343179" y="301443"/>
                  <a:pt x="7373651" y="322299"/>
                </a:cubicBezTo>
                <a:cubicBezTo>
                  <a:pt x="7367160" y="298575"/>
                  <a:pt x="7410095" y="329040"/>
                  <a:pt x="7418964" y="308685"/>
                </a:cubicBezTo>
                <a:cubicBezTo>
                  <a:pt x="7424243" y="291807"/>
                  <a:pt x="7438503" y="297117"/>
                  <a:pt x="7450568" y="293511"/>
                </a:cubicBezTo>
                <a:cubicBezTo>
                  <a:pt x="7461276" y="277652"/>
                  <a:pt x="7519437" y="275664"/>
                  <a:pt x="7538380" y="283235"/>
                </a:cubicBezTo>
                <a:cubicBezTo>
                  <a:pt x="7594343" y="271879"/>
                  <a:pt x="7734488" y="231676"/>
                  <a:pt x="7786348" y="225377"/>
                </a:cubicBezTo>
                <a:cubicBezTo>
                  <a:pt x="7797693" y="277094"/>
                  <a:pt x="7847327" y="236176"/>
                  <a:pt x="7849534" y="245434"/>
                </a:cubicBezTo>
                <a:cubicBezTo>
                  <a:pt x="7894253" y="231282"/>
                  <a:pt x="7937937" y="238796"/>
                  <a:pt x="7981165" y="222252"/>
                </a:cubicBezTo>
                <a:cubicBezTo>
                  <a:pt x="8066564" y="234459"/>
                  <a:pt x="8127007" y="235277"/>
                  <a:pt x="8171882" y="222497"/>
                </a:cubicBezTo>
                <a:cubicBezTo>
                  <a:pt x="8183092" y="205785"/>
                  <a:pt x="8217423" y="177145"/>
                  <a:pt x="8242270" y="180535"/>
                </a:cubicBezTo>
                <a:cubicBezTo>
                  <a:pt x="8294138" y="178846"/>
                  <a:pt x="8410926" y="208334"/>
                  <a:pt x="8490152" y="209193"/>
                </a:cubicBezTo>
                <a:cubicBezTo>
                  <a:pt x="8558493" y="195433"/>
                  <a:pt x="8564727" y="233466"/>
                  <a:pt x="8622272" y="188859"/>
                </a:cubicBezTo>
                <a:cubicBezTo>
                  <a:pt x="8659556" y="191317"/>
                  <a:pt x="8666988" y="178214"/>
                  <a:pt x="8738606" y="208945"/>
                </a:cubicBezTo>
                <a:cubicBezTo>
                  <a:pt x="8769507" y="208543"/>
                  <a:pt x="8800406" y="224019"/>
                  <a:pt x="8831307" y="207738"/>
                </a:cubicBezTo>
                <a:cubicBezTo>
                  <a:pt x="8836477" y="191612"/>
                  <a:pt x="8870109" y="182455"/>
                  <a:pt x="8891432" y="184510"/>
                </a:cubicBezTo>
                <a:cubicBezTo>
                  <a:pt x="8876795" y="135260"/>
                  <a:pt x="8938553" y="173381"/>
                  <a:pt x="8946980" y="145578"/>
                </a:cubicBezTo>
                <a:cubicBezTo>
                  <a:pt x="9010957" y="156064"/>
                  <a:pt x="9046552" y="157746"/>
                  <a:pt x="9107760" y="128052"/>
                </a:cubicBezTo>
                <a:cubicBezTo>
                  <a:pt x="9135191" y="151813"/>
                  <a:pt x="9184204" y="114911"/>
                  <a:pt x="9195623" y="100212"/>
                </a:cubicBezTo>
                <a:cubicBezTo>
                  <a:pt x="9222736" y="85917"/>
                  <a:pt x="9230892" y="98248"/>
                  <a:pt x="9256898" y="73900"/>
                </a:cubicBezTo>
                <a:cubicBezTo>
                  <a:pt x="9276443" y="63724"/>
                  <a:pt x="9334001" y="80454"/>
                  <a:pt x="9351740" y="80439"/>
                </a:cubicBezTo>
                <a:cubicBezTo>
                  <a:pt x="9398889" y="82633"/>
                  <a:pt x="9473718" y="102566"/>
                  <a:pt x="9539796" y="87069"/>
                </a:cubicBezTo>
                <a:cubicBezTo>
                  <a:pt x="9565852" y="70987"/>
                  <a:pt x="9591569" y="56211"/>
                  <a:pt x="9619109" y="39994"/>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Content Placeholder 2">
            <a:extLst>
              <a:ext uri="{FF2B5EF4-FFF2-40B4-BE49-F238E27FC236}">
                <a16:creationId xmlns:a16="http://schemas.microsoft.com/office/drawing/2014/main" id="{CD53B700-93B8-022D-71B6-E875294A57A2}"/>
              </a:ext>
            </a:extLst>
          </p:cNvPr>
          <p:cNvSpPr>
            <a:spLocks noGrp="1"/>
          </p:cNvSpPr>
          <p:nvPr>
            <p:ph idx="1"/>
          </p:nvPr>
        </p:nvSpPr>
        <p:spPr>
          <a:xfrm>
            <a:off x="1137035" y="2194102"/>
            <a:ext cx="6260052" cy="3230883"/>
          </a:xfrm>
        </p:spPr>
        <p:txBody>
          <a:bodyPr vert="horz" lIns="91440" tIns="45720" rIns="91440" bIns="45720" rtlCol="0">
            <a:normAutofit/>
          </a:bodyPr>
          <a:lstStyle/>
          <a:p>
            <a:pPr marL="0" indent="0">
              <a:buNone/>
            </a:pPr>
            <a:r>
              <a:rPr lang="en-GB" sz="2000" dirty="0">
                <a:ea typeface="+mn-lt"/>
                <a:cs typeface="+mn-lt"/>
              </a:rPr>
              <a:t>At the second stage these types of question could form the basis of your reflection:  </a:t>
            </a:r>
            <a:br>
              <a:rPr lang="en-GB" sz="2000" dirty="0">
                <a:ea typeface="+mn-lt"/>
                <a:cs typeface="+mn-lt"/>
              </a:rPr>
            </a:br>
            <a:endParaRPr lang="en-GB" sz="2000" dirty="0">
              <a:ea typeface="+mn-lt"/>
              <a:cs typeface="+mn-lt"/>
            </a:endParaRPr>
          </a:p>
          <a:p>
            <a:r>
              <a:rPr lang="en-GB" sz="2000" dirty="0">
                <a:ea typeface="+mn-lt"/>
                <a:cs typeface="+mn-lt"/>
              </a:rPr>
              <a:t>What was I trying to achieve? </a:t>
            </a:r>
          </a:p>
          <a:p>
            <a:r>
              <a:rPr lang="en-GB" sz="2000" dirty="0">
                <a:ea typeface="+mn-lt"/>
                <a:cs typeface="+mn-lt"/>
              </a:rPr>
              <a:t>What reaction did I get?  </a:t>
            </a:r>
            <a:r>
              <a:rPr lang="en-GB" sz="2000" baseline="-25000" dirty="0">
                <a:ea typeface="+mn-lt"/>
                <a:cs typeface="+mn-lt"/>
              </a:rPr>
              <a:t>            </a:t>
            </a:r>
            <a:r>
              <a:rPr lang="en-GB" sz="2000" dirty="0">
                <a:ea typeface="+mn-lt"/>
                <a:cs typeface="+mn-lt"/>
              </a:rPr>
              <a:t> </a:t>
            </a:r>
            <a:endParaRPr lang="en-GB" sz="2000" dirty="0"/>
          </a:p>
          <a:p>
            <a:r>
              <a:rPr lang="en-GB" sz="2000" dirty="0">
                <a:ea typeface="+mn-lt"/>
                <a:cs typeface="+mn-lt"/>
              </a:rPr>
              <a:t>How did I feel about the experience as it was happening?  </a:t>
            </a:r>
            <a:endParaRPr lang="en-GB" sz="2000" dirty="0"/>
          </a:p>
          <a:p>
            <a:r>
              <a:rPr lang="en-GB" sz="2000" dirty="0">
                <a:ea typeface="+mn-lt"/>
                <a:cs typeface="+mn-lt"/>
              </a:rPr>
              <a:t>How do I know how other people felt about it?  </a:t>
            </a:r>
            <a:endParaRPr lang="en-GB" sz="2000" dirty="0"/>
          </a:p>
          <a:p>
            <a:endParaRPr lang="en-GB" sz="2000" dirty="0"/>
          </a:p>
          <a:p>
            <a:endParaRPr lang="en-GB" sz="2000" dirty="0"/>
          </a:p>
        </p:txBody>
      </p:sp>
      <p:sp>
        <p:nvSpPr>
          <p:cNvPr id="14" name="Freeform: Shape 13">
            <a:extLst>
              <a:ext uri="{FF2B5EF4-FFF2-40B4-BE49-F238E27FC236}">
                <a16:creationId xmlns:a16="http://schemas.microsoft.com/office/drawing/2014/main" id="{F3BD3BB9-3CB5-4253-A27D-6B7904723D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79827"/>
            <a:ext cx="10680562" cy="1078174"/>
          </a:xfrm>
          <a:custGeom>
            <a:avLst/>
            <a:gdLst>
              <a:gd name="connsiteX0" fmla="*/ 3617689 w 10680562"/>
              <a:gd name="connsiteY0" fmla="*/ 0 h 1605023"/>
              <a:gd name="connsiteX1" fmla="*/ 3635901 w 10680562"/>
              <a:gd name="connsiteY1" fmla="*/ 7738 h 1605023"/>
              <a:gd name="connsiteX2" fmla="*/ 3690891 w 10680562"/>
              <a:gd name="connsiteY2" fmla="*/ 7049 h 1605023"/>
              <a:gd name="connsiteX3" fmla="*/ 3832247 w 10680562"/>
              <a:gd name="connsiteY3" fmla="*/ 13937 h 1605023"/>
              <a:gd name="connsiteX4" fmla="*/ 3999111 w 10680562"/>
              <a:gd name="connsiteY4" fmla="*/ 44624 h 1605023"/>
              <a:gd name="connsiteX5" fmla="*/ 4034676 w 10680562"/>
              <a:gd name="connsiteY5" fmla="*/ 48775 h 1605023"/>
              <a:gd name="connsiteX6" fmla="*/ 4065394 w 10680562"/>
              <a:gd name="connsiteY6" fmla="*/ 42879 h 1605023"/>
              <a:gd name="connsiteX7" fmla="*/ 4072648 w 10680562"/>
              <a:gd name="connsiteY7" fmla="*/ 33262 h 1605023"/>
              <a:gd name="connsiteX8" fmla="*/ 4092232 w 10680562"/>
              <a:gd name="connsiteY8" fmla="*/ 34026 h 1605023"/>
              <a:gd name="connsiteX9" fmla="*/ 4097470 w 10680562"/>
              <a:gd name="connsiteY9" fmla="*/ 32252 h 1605023"/>
              <a:gd name="connsiteX10" fmla="*/ 4127488 w 10680562"/>
              <a:gd name="connsiteY10" fmla="*/ 24056 h 1605023"/>
              <a:gd name="connsiteX11" fmla="*/ 4190803 w 10680562"/>
              <a:gd name="connsiteY11" fmla="*/ 55685 h 1605023"/>
              <a:gd name="connsiteX12" fmla="*/ 4269333 w 10680562"/>
              <a:gd name="connsiteY12" fmla="*/ 54186 h 1605023"/>
              <a:gd name="connsiteX13" fmla="*/ 4481486 w 10680562"/>
              <a:gd name="connsiteY13" fmla="*/ 116915 h 1605023"/>
              <a:gd name="connsiteX14" fmla="*/ 4651418 w 10680562"/>
              <a:gd name="connsiteY14" fmla="*/ 150071 h 1605023"/>
              <a:gd name="connsiteX15" fmla="*/ 4863575 w 10680562"/>
              <a:gd name="connsiteY15" fmla="*/ 175458 h 1605023"/>
              <a:gd name="connsiteX16" fmla="*/ 5013635 w 10680562"/>
              <a:gd name="connsiteY16" fmla="*/ 213928 h 1605023"/>
              <a:gd name="connsiteX17" fmla="*/ 5203044 w 10680562"/>
              <a:gd name="connsiteY17" fmla="*/ 228946 h 1605023"/>
              <a:gd name="connsiteX18" fmla="*/ 5207070 w 10680562"/>
              <a:gd name="connsiteY18" fmla="*/ 235105 h 1605023"/>
              <a:gd name="connsiteX19" fmla="*/ 5224253 w 10680562"/>
              <a:gd name="connsiteY19" fmla="*/ 240320 h 1605023"/>
              <a:gd name="connsiteX20" fmla="*/ 5256736 w 10680562"/>
              <a:gd name="connsiteY20" fmla="*/ 254811 h 1605023"/>
              <a:gd name="connsiteX21" fmla="*/ 5264095 w 10680562"/>
              <a:gd name="connsiteY21" fmla="*/ 253567 h 1605023"/>
              <a:gd name="connsiteX22" fmla="*/ 5315084 w 10680562"/>
              <a:gd name="connsiteY22" fmla="*/ 269264 h 1605023"/>
              <a:gd name="connsiteX23" fmla="*/ 5316393 w 10680562"/>
              <a:gd name="connsiteY23" fmla="*/ 267603 h 1605023"/>
              <a:gd name="connsiteX24" fmla="*/ 5333427 w 10680562"/>
              <a:gd name="connsiteY24" fmla="*/ 263823 h 1605023"/>
              <a:gd name="connsiteX25" fmla="*/ 5364589 w 10680562"/>
              <a:gd name="connsiteY25" fmla="*/ 260882 h 1605023"/>
              <a:gd name="connsiteX26" fmla="*/ 5443973 w 10680562"/>
              <a:gd name="connsiteY26" fmla="*/ 230866 h 1605023"/>
              <a:gd name="connsiteX27" fmla="*/ 5497201 w 10680562"/>
              <a:gd name="connsiteY27" fmla="*/ 247023 h 1605023"/>
              <a:gd name="connsiteX28" fmla="*/ 5508269 w 10680562"/>
              <a:gd name="connsiteY28" fmla="*/ 249256 h 1605023"/>
              <a:gd name="connsiteX29" fmla="*/ 5508636 w 10680562"/>
              <a:gd name="connsiteY29" fmla="*/ 248880 h 1605023"/>
              <a:gd name="connsiteX30" fmla="*/ 5520606 w 10680562"/>
              <a:gd name="connsiteY30" fmla="*/ 250400 h 1605023"/>
              <a:gd name="connsiteX31" fmla="*/ 5528451 w 10680562"/>
              <a:gd name="connsiteY31" fmla="*/ 253330 h 1605023"/>
              <a:gd name="connsiteX32" fmla="*/ 5549923 w 10680562"/>
              <a:gd name="connsiteY32" fmla="*/ 257662 h 1605023"/>
              <a:gd name="connsiteX33" fmla="*/ 5558295 w 10680562"/>
              <a:gd name="connsiteY33" fmla="*/ 256364 h 1605023"/>
              <a:gd name="connsiteX34" fmla="*/ 5664799 w 10680562"/>
              <a:gd name="connsiteY34" fmla="*/ 278924 h 1605023"/>
              <a:gd name="connsiteX35" fmla="*/ 5796160 w 10680562"/>
              <a:gd name="connsiteY35" fmla="*/ 307979 h 1605023"/>
              <a:gd name="connsiteX36" fmla="*/ 5897647 w 10680562"/>
              <a:gd name="connsiteY36" fmla="*/ 339431 h 1605023"/>
              <a:gd name="connsiteX37" fmla="*/ 5978838 w 10680562"/>
              <a:gd name="connsiteY37" fmla="*/ 367970 h 1605023"/>
              <a:gd name="connsiteX38" fmla="*/ 6050367 w 10680562"/>
              <a:gd name="connsiteY38" fmla="*/ 386341 h 1605023"/>
              <a:gd name="connsiteX39" fmla="*/ 6140609 w 10680562"/>
              <a:gd name="connsiteY39" fmla="*/ 385135 h 1605023"/>
              <a:gd name="connsiteX40" fmla="*/ 6302950 w 10680562"/>
              <a:gd name="connsiteY40" fmla="*/ 448183 h 1605023"/>
              <a:gd name="connsiteX41" fmla="*/ 6308533 w 10680562"/>
              <a:gd name="connsiteY41" fmla="*/ 448551 h 1605023"/>
              <a:gd name="connsiteX42" fmla="*/ 6340278 w 10680562"/>
              <a:gd name="connsiteY42" fmla="*/ 468555 h 1605023"/>
              <a:gd name="connsiteX43" fmla="*/ 6341685 w 10680562"/>
              <a:gd name="connsiteY43" fmla="*/ 467587 h 1605023"/>
              <a:gd name="connsiteX44" fmla="*/ 6354862 w 10680562"/>
              <a:gd name="connsiteY44" fmla="*/ 467794 h 1605023"/>
              <a:gd name="connsiteX45" fmla="*/ 6377840 w 10680562"/>
              <a:gd name="connsiteY45" fmla="*/ 471024 h 1605023"/>
              <a:gd name="connsiteX46" fmla="*/ 6442804 w 10680562"/>
              <a:gd name="connsiteY46" fmla="*/ 463091 h 1605023"/>
              <a:gd name="connsiteX47" fmla="*/ 6476009 w 10680562"/>
              <a:gd name="connsiteY47" fmla="*/ 483807 h 1605023"/>
              <a:gd name="connsiteX48" fmla="*/ 6483237 w 10680562"/>
              <a:gd name="connsiteY48" fmla="*/ 487308 h 1605023"/>
              <a:gd name="connsiteX49" fmla="*/ 6483605 w 10680562"/>
              <a:gd name="connsiteY49" fmla="*/ 487102 h 1605023"/>
              <a:gd name="connsiteX50" fmla="*/ 6491673 w 10680562"/>
              <a:gd name="connsiteY50" fmla="*/ 490243 h 1605023"/>
              <a:gd name="connsiteX51" fmla="*/ 6496411 w 10680562"/>
              <a:gd name="connsiteY51" fmla="*/ 493689 h 1605023"/>
              <a:gd name="connsiteX52" fmla="*/ 6510429 w 10680562"/>
              <a:gd name="connsiteY52" fmla="*/ 500479 h 1605023"/>
              <a:gd name="connsiteX53" fmla="*/ 6516750 w 10680562"/>
              <a:gd name="connsiteY53" fmla="*/ 500983 h 1605023"/>
              <a:gd name="connsiteX54" fmla="*/ 6580199 w 10680562"/>
              <a:gd name="connsiteY54" fmla="*/ 483318 h 1605023"/>
              <a:gd name="connsiteX55" fmla="*/ 6690237 w 10680562"/>
              <a:gd name="connsiteY55" fmla="*/ 493051 h 1605023"/>
              <a:gd name="connsiteX56" fmla="*/ 6798356 w 10680562"/>
              <a:gd name="connsiteY56" fmla="*/ 506748 h 1605023"/>
              <a:gd name="connsiteX57" fmla="*/ 6837102 w 10680562"/>
              <a:gd name="connsiteY57" fmla="*/ 513677 h 1605023"/>
              <a:gd name="connsiteX58" fmla="*/ 6907934 w 10680562"/>
              <a:gd name="connsiteY58" fmla="*/ 517339 h 1605023"/>
              <a:gd name="connsiteX59" fmla="*/ 6941474 w 10680562"/>
              <a:gd name="connsiteY59" fmla="*/ 513632 h 1605023"/>
              <a:gd name="connsiteX60" fmla="*/ 6942754 w 10680562"/>
              <a:gd name="connsiteY60" fmla="*/ 514394 h 1605023"/>
              <a:gd name="connsiteX61" fmla="*/ 6946363 w 10680562"/>
              <a:gd name="connsiteY61" fmla="*/ 511066 h 1605023"/>
              <a:gd name="connsiteX62" fmla="*/ 6952592 w 10680562"/>
              <a:gd name="connsiteY62" fmla="*/ 510252 h 1605023"/>
              <a:gd name="connsiteX63" fmla="*/ 6968398 w 10680562"/>
              <a:gd name="connsiteY63" fmla="*/ 513946 h 1605023"/>
              <a:gd name="connsiteX64" fmla="*/ 6974142 w 10680562"/>
              <a:gd name="connsiteY64" fmla="*/ 516310 h 1605023"/>
              <a:gd name="connsiteX65" fmla="*/ 6982971 w 10680562"/>
              <a:gd name="connsiteY65" fmla="*/ 517694 h 1605023"/>
              <a:gd name="connsiteX66" fmla="*/ 6983252 w 10680562"/>
              <a:gd name="connsiteY66" fmla="*/ 517416 h 1605023"/>
              <a:gd name="connsiteX67" fmla="*/ 6991400 w 10680562"/>
              <a:gd name="connsiteY67" fmla="*/ 519321 h 1605023"/>
              <a:gd name="connsiteX68" fmla="*/ 7030460 w 10680562"/>
              <a:gd name="connsiteY68" fmla="*/ 532556 h 1605023"/>
              <a:gd name="connsiteX69" fmla="*/ 7089916 w 10680562"/>
              <a:gd name="connsiteY69" fmla="*/ 511503 h 1605023"/>
              <a:gd name="connsiteX70" fmla="*/ 7113059 w 10680562"/>
              <a:gd name="connsiteY70" fmla="*/ 509904 h 1605023"/>
              <a:gd name="connsiteX71" fmla="*/ 7125755 w 10680562"/>
              <a:gd name="connsiteY71" fmla="*/ 507393 h 1605023"/>
              <a:gd name="connsiteX72" fmla="*/ 7126765 w 10680562"/>
              <a:gd name="connsiteY72" fmla="*/ 506166 h 1605023"/>
              <a:gd name="connsiteX73" fmla="*/ 7164175 w 10680562"/>
              <a:gd name="connsiteY73" fmla="*/ 519011 h 1605023"/>
              <a:gd name="connsiteX74" fmla="*/ 7169654 w 10680562"/>
              <a:gd name="connsiteY74" fmla="*/ 518219 h 1605023"/>
              <a:gd name="connsiteX75" fmla="*/ 7193386 w 10680562"/>
              <a:gd name="connsiteY75" fmla="*/ 529788 h 1605023"/>
              <a:gd name="connsiteX76" fmla="*/ 7205997 w 10680562"/>
              <a:gd name="connsiteY76" fmla="*/ 534060 h 1605023"/>
              <a:gd name="connsiteX77" fmla="*/ 7208842 w 10680562"/>
              <a:gd name="connsiteY77" fmla="*/ 538783 h 1605023"/>
              <a:gd name="connsiteX78" fmla="*/ 7227817 w 10680562"/>
              <a:gd name="connsiteY78" fmla="*/ 543304 h 1605023"/>
              <a:gd name="connsiteX79" fmla="*/ 7230267 w 10680562"/>
              <a:gd name="connsiteY79" fmla="*/ 542497 h 1605023"/>
              <a:gd name="connsiteX80" fmla="*/ 7244913 w 10680562"/>
              <a:gd name="connsiteY80" fmla="*/ 551160 h 1605023"/>
              <a:gd name="connsiteX81" fmla="*/ 7255970 w 10680562"/>
              <a:gd name="connsiteY81" fmla="*/ 564383 h 1605023"/>
              <a:gd name="connsiteX82" fmla="*/ 7421156 w 10680562"/>
              <a:gd name="connsiteY82" fmla="*/ 584155 h 1605023"/>
              <a:gd name="connsiteX83" fmla="*/ 7553166 w 10680562"/>
              <a:gd name="connsiteY83" fmla="*/ 653085 h 1605023"/>
              <a:gd name="connsiteX84" fmla="*/ 7643092 w 10680562"/>
              <a:gd name="connsiteY84" fmla="*/ 662482 h 1605023"/>
              <a:gd name="connsiteX85" fmla="*/ 7896429 w 10680562"/>
              <a:gd name="connsiteY85" fmla="*/ 689054 h 1605023"/>
              <a:gd name="connsiteX86" fmla="*/ 7954620 w 10680562"/>
              <a:gd name="connsiteY86" fmla="*/ 689481 h 1605023"/>
              <a:gd name="connsiteX87" fmla="*/ 8000803 w 10680562"/>
              <a:gd name="connsiteY87" fmla="*/ 714583 h 1605023"/>
              <a:gd name="connsiteX88" fmla="*/ 8023216 w 10680562"/>
              <a:gd name="connsiteY88" fmla="*/ 709000 h 1605023"/>
              <a:gd name="connsiteX89" fmla="*/ 8027136 w 10680562"/>
              <a:gd name="connsiteY89" fmla="*/ 707765 h 1605023"/>
              <a:gd name="connsiteX90" fmla="*/ 8041622 w 10680562"/>
              <a:gd name="connsiteY90" fmla="*/ 708731 h 1605023"/>
              <a:gd name="connsiteX91" fmla="*/ 8047209 w 10680562"/>
              <a:gd name="connsiteY91" fmla="*/ 701624 h 1605023"/>
              <a:gd name="connsiteX92" fmla="*/ 8070088 w 10680562"/>
              <a:gd name="connsiteY92" fmla="*/ 697789 h 1605023"/>
              <a:gd name="connsiteX93" fmla="*/ 8096332 w 10680562"/>
              <a:gd name="connsiteY93" fmla="*/ 701624 h 1605023"/>
              <a:gd name="connsiteX94" fmla="*/ 8219225 w 10680562"/>
              <a:gd name="connsiteY94" fmla="*/ 728069 h 1605023"/>
              <a:gd name="connsiteX95" fmla="*/ 8293793 w 10680562"/>
              <a:gd name="connsiteY95" fmla="*/ 739200 h 1605023"/>
              <a:gd name="connsiteX96" fmla="*/ 8323753 w 10680562"/>
              <a:gd name="connsiteY96" fmla="*/ 736063 h 1605023"/>
              <a:gd name="connsiteX97" fmla="*/ 8364496 w 10680562"/>
              <a:gd name="connsiteY97" fmla="*/ 736635 h 1605023"/>
              <a:gd name="connsiteX98" fmla="*/ 8437662 w 10680562"/>
              <a:gd name="connsiteY98" fmla="*/ 731942 h 1605023"/>
              <a:gd name="connsiteX99" fmla="*/ 8533764 w 10680562"/>
              <a:gd name="connsiteY99" fmla="*/ 735554 h 1605023"/>
              <a:gd name="connsiteX100" fmla="*/ 8596769 w 10680562"/>
              <a:gd name="connsiteY100" fmla="*/ 769632 h 1605023"/>
              <a:gd name="connsiteX101" fmla="*/ 8604035 w 10680562"/>
              <a:gd name="connsiteY101" fmla="*/ 764982 h 1605023"/>
              <a:gd name="connsiteX102" fmla="*/ 8650929 w 10680562"/>
              <a:gd name="connsiteY102" fmla="*/ 773164 h 1605023"/>
              <a:gd name="connsiteX103" fmla="*/ 8806497 w 10680562"/>
              <a:gd name="connsiteY103" fmla="*/ 839707 h 1605023"/>
              <a:gd name="connsiteX104" fmla="*/ 8898377 w 10680562"/>
              <a:gd name="connsiteY104" fmla="*/ 854651 h 1605023"/>
              <a:gd name="connsiteX105" fmla="*/ 8932389 w 10680562"/>
              <a:gd name="connsiteY105" fmla="*/ 853846 h 1605023"/>
              <a:gd name="connsiteX106" fmla="*/ 8989288 w 10680562"/>
              <a:gd name="connsiteY106" fmla="*/ 852877 h 1605023"/>
              <a:gd name="connsiteX107" fmla="*/ 9035275 w 10680562"/>
              <a:gd name="connsiteY107" fmla="*/ 837110 h 1605023"/>
              <a:gd name="connsiteX108" fmla="*/ 9138626 w 10680562"/>
              <a:gd name="connsiteY108" fmla="*/ 862106 h 1605023"/>
              <a:gd name="connsiteX109" fmla="*/ 9216298 w 10680562"/>
              <a:gd name="connsiteY109" fmla="*/ 858754 h 1605023"/>
              <a:gd name="connsiteX110" fmla="*/ 9259941 w 10680562"/>
              <a:gd name="connsiteY110" fmla="*/ 861843 h 1605023"/>
              <a:gd name="connsiteX111" fmla="*/ 9380407 w 10680562"/>
              <a:gd name="connsiteY111" fmla="*/ 864825 h 1605023"/>
              <a:gd name="connsiteX112" fmla="*/ 9490772 w 10680562"/>
              <a:gd name="connsiteY112" fmla="*/ 901190 h 1605023"/>
              <a:gd name="connsiteX113" fmla="*/ 9584982 w 10680562"/>
              <a:gd name="connsiteY113" fmla="*/ 935980 h 1605023"/>
              <a:gd name="connsiteX114" fmla="*/ 9759797 w 10680562"/>
              <a:gd name="connsiteY114" fmla="*/ 1010923 h 1605023"/>
              <a:gd name="connsiteX115" fmla="*/ 9834455 w 10680562"/>
              <a:gd name="connsiteY115" fmla="*/ 1082908 h 1605023"/>
              <a:gd name="connsiteX116" fmla="*/ 9939504 w 10680562"/>
              <a:gd name="connsiteY116" fmla="*/ 1110614 h 1605023"/>
              <a:gd name="connsiteX117" fmla="*/ 10077001 w 10680562"/>
              <a:gd name="connsiteY117" fmla="*/ 1160906 h 1605023"/>
              <a:gd name="connsiteX118" fmla="*/ 10178431 w 10680562"/>
              <a:gd name="connsiteY118" fmla="*/ 1244920 h 1605023"/>
              <a:gd name="connsiteX119" fmla="*/ 10248658 w 10680562"/>
              <a:gd name="connsiteY119" fmla="*/ 1309335 h 1605023"/>
              <a:gd name="connsiteX120" fmla="*/ 10414709 w 10680562"/>
              <a:gd name="connsiteY120" fmla="*/ 1388645 h 1605023"/>
              <a:gd name="connsiteX121" fmla="*/ 10592469 w 10680562"/>
              <a:gd name="connsiteY121" fmla="*/ 1543828 h 1605023"/>
              <a:gd name="connsiteX122" fmla="*/ 10674941 w 10680562"/>
              <a:gd name="connsiteY122" fmla="*/ 1597388 h 1605023"/>
              <a:gd name="connsiteX123" fmla="*/ 10680562 w 10680562"/>
              <a:gd name="connsiteY123" fmla="*/ 1605023 h 1605023"/>
              <a:gd name="connsiteX124" fmla="*/ 0 w 10680562"/>
              <a:gd name="connsiteY124" fmla="*/ 1605023 h 1605023"/>
              <a:gd name="connsiteX125" fmla="*/ 0 w 10680562"/>
              <a:gd name="connsiteY125" fmla="*/ 415048 h 1605023"/>
              <a:gd name="connsiteX126" fmla="*/ 9656 w 10680562"/>
              <a:gd name="connsiteY126" fmla="*/ 416044 h 1605023"/>
              <a:gd name="connsiteX127" fmla="*/ 179196 w 10680562"/>
              <a:gd name="connsiteY127" fmla="*/ 423071 h 1605023"/>
              <a:gd name="connsiteX128" fmla="*/ 250912 w 10680562"/>
              <a:gd name="connsiteY128" fmla="*/ 408617 h 1605023"/>
              <a:gd name="connsiteX129" fmla="*/ 291375 w 10680562"/>
              <a:gd name="connsiteY129" fmla="*/ 403710 h 1605023"/>
              <a:gd name="connsiteX130" fmla="*/ 320542 w 10680562"/>
              <a:gd name="connsiteY130" fmla="*/ 396592 h 1605023"/>
              <a:gd name="connsiteX131" fmla="*/ 522426 w 10680562"/>
              <a:gd name="connsiteY131" fmla="*/ 407158 h 1605023"/>
              <a:gd name="connsiteX132" fmla="*/ 549068 w 10680562"/>
              <a:gd name="connsiteY132" fmla="*/ 407418 h 1605023"/>
              <a:gd name="connsiteX133" fmla="*/ 571100 w 10680562"/>
              <a:gd name="connsiteY133" fmla="*/ 400562 h 1605023"/>
              <a:gd name="connsiteX134" fmla="*/ 575457 w 10680562"/>
              <a:gd name="connsiteY134" fmla="*/ 392801 h 1605023"/>
              <a:gd name="connsiteX135" fmla="*/ 589968 w 10680562"/>
              <a:gd name="connsiteY135" fmla="*/ 391807 h 1605023"/>
              <a:gd name="connsiteX136" fmla="*/ 593649 w 10680562"/>
              <a:gd name="connsiteY136" fmla="*/ 390062 h 1605023"/>
              <a:gd name="connsiteX137" fmla="*/ 614928 w 10680562"/>
              <a:gd name="connsiteY137" fmla="*/ 381544 h 1605023"/>
              <a:gd name="connsiteX138" fmla="*/ 722580 w 10680562"/>
              <a:gd name="connsiteY138" fmla="*/ 392722 h 1605023"/>
              <a:gd name="connsiteX139" fmla="*/ 946884 w 10680562"/>
              <a:gd name="connsiteY139" fmla="*/ 411854 h 1605023"/>
              <a:gd name="connsiteX140" fmla="*/ 1210905 w 10680562"/>
              <a:gd name="connsiteY140" fmla="*/ 432414 h 1605023"/>
              <a:gd name="connsiteX141" fmla="*/ 1377854 w 10680562"/>
              <a:gd name="connsiteY141" fmla="*/ 429745 h 1605023"/>
              <a:gd name="connsiteX142" fmla="*/ 1391004 w 10680562"/>
              <a:gd name="connsiteY142" fmla="*/ 441307 h 1605023"/>
              <a:gd name="connsiteX143" fmla="*/ 1406953 w 10680562"/>
              <a:gd name="connsiteY143" fmla="*/ 447889 h 1605023"/>
              <a:gd name="connsiteX144" fmla="*/ 1409246 w 10680562"/>
              <a:gd name="connsiteY144" fmla="*/ 446765 h 1605023"/>
              <a:gd name="connsiteX145" fmla="*/ 1428800 w 10680562"/>
              <a:gd name="connsiteY145" fmla="*/ 448677 h 1605023"/>
              <a:gd name="connsiteX146" fmla="*/ 1432402 w 10680562"/>
              <a:gd name="connsiteY146" fmla="*/ 452956 h 1605023"/>
              <a:gd name="connsiteX147" fmla="*/ 1606578 w 10680562"/>
              <a:gd name="connsiteY147" fmla="*/ 430870 h 1605023"/>
              <a:gd name="connsiteX148" fmla="*/ 1647476 w 10680562"/>
              <a:gd name="connsiteY148" fmla="*/ 438687 h 1605023"/>
              <a:gd name="connsiteX149" fmla="*/ 1655866 w 10680562"/>
              <a:gd name="connsiteY149" fmla="*/ 439472 h 1605023"/>
              <a:gd name="connsiteX150" fmla="*/ 1656096 w 10680562"/>
              <a:gd name="connsiteY150" fmla="*/ 439162 h 1605023"/>
              <a:gd name="connsiteX151" fmla="*/ 1670708 w 10680562"/>
              <a:gd name="connsiteY151" fmla="*/ 412530 h 1605023"/>
              <a:gd name="connsiteX152" fmla="*/ 1737953 w 10680562"/>
              <a:gd name="connsiteY152" fmla="*/ 399496 h 1605023"/>
              <a:gd name="connsiteX153" fmla="*/ 1848192 w 10680562"/>
              <a:gd name="connsiteY153" fmla="*/ 376032 h 1605023"/>
              <a:gd name="connsiteX154" fmla="*/ 1954077 w 10680562"/>
              <a:gd name="connsiteY154" fmla="*/ 352621 h 1605023"/>
              <a:gd name="connsiteX155" fmla="*/ 1993047 w 10680562"/>
              <a:gd name="connsiteY155" fmla="*/ 346068 h 1605023"/>
              <a:gd name="connsiteX156" fmla="*/ 2059719 w 10680562"/>
              <a:gd name="connsiteY156" fmla="*/ 325903 h 1605023"/>
              <a:gd name="connsiteX157" fmla="*/ 2088528 w 10680562"/>
              <a:gd name="connsiteY157" fmla="*/ 311409 h 1605023"/>
              <a:gd name="connsiteX158" fmla="*/ 2090087 w 10680562"/>
              <a:gd name="connsiteY158" fmla="*/ 311676 h 1605023"/>
              <a:gd name="connsiteX159" fmla="*/ 2091700 w 10680562"/>
              <a:gd name="connsiteY159" fmla="*/ 307455 h 1605023"/>
              <a:gd name="connsiteX160" fmla="*/ 2096989 w 10680562"/>
              <a:gd name="connsiteY160" fmla="*/ 304649 h 1605023"/>
              <a:gd name="connsiteX161" fmla="*/ 2113325 w 10680562"/>
              <a:gd name="connsiteY161" fmla="*/ 302764 h 1605023"/>
              <a:gd name="connsiteX162" fmla="*/ 2119780 w 10680562"/>
              <a:gd name="connsiteY162" fmla="*/ 303007 h 1605023"/>
              <a:gd name="connsiteX163" fmla="*/ 2128562 w 10680562"/>
              <a:gd name="connsiteY163" fmla="*/ 301336 h 1605023"/>
              <a:gd name="connsiteX164" fmla="*/ 2128679 w 10680562"/>
              <a:gd name="connsiteY164" fmla="*/ 300991 h 1605023"/>
              <a:gd name="connsiteX165" fmla="*/ 2179558 w 10680562"/>
              <a:gd name="connsiteY165" fmla="*/ 299095 h 1605023"/>
              <a:gd name="connsiteX166" fmla="*/ 2223277 w 10680562"/>
              <a:gd name="connsiteY166" fmla="*/ 260239 h 1605023"/>
              <a:gd name="connsiteX167" fmla="*/ 2243644 w 10680562"/>
              <a:gd name="connsiteY167" fmla="*/ 251110 h 1605023"/>
              <a:gd name="connsiteX168" fmla="*/ 2253986 w 10680562"/>
              <a:gd name="connsiteY168" fmla="*/ 244616 h 1605023"/>
              <a:gd name="connsiteX169" fmla="*/ 2254285 w 10680562"/>
              <a:gd name="connsiteY169" fmla="*/ 243167 h 1605023"/>
              <a:gd name="connsiteX170" fmla="*/ 2295037 w 10680562"/>
              <a:gd name="connsiteY170" fmla="*/ 242433 h 1605023"/>
              <a:gd name="connsiteX171" fmla="*/ 2299648 w 10680562"/>
              <a:gd name="connsiteY171" fmla="*/ 239896 h 1605023"/>
              <a:gd name="connsiteX172" fmla="*/ 2327237 w 10680562"/>
              <a:gd name="connsiteY172" fmla="*/ 242539 h 1605023"/>
              <a:gd name="connsiteX173" fmla="*/ 2340943 w 10680562"/>
              <a:gd name="connsiteY173" fmla="*/ 242239 h 1605023"/>
              <a:gd name="connsiteX174" fmla="*/ 2345943 w 10680562"/>
              <a:gd name="connsiteY174" fmla="*/ 245589 h 1605023"/>
              <a:gd name="connsiteX175" fmla="*/ 2365602 w 10680562"/>
              <a:gd name="connsiteY175" fmla="*/ 243403 h 1605023"/>
              <a:gd name="connsiteX176" fmla="*/ 2367433 w 10680562"/>
              <a:gd name="connsiteY176" fmla="*/ 241858 h 1605023"/>
              <a:gd name="connsiteX177" fmla="*/ 2385231 w 10680562"/>
              <a:gd name="connsiteY177" fmla="*/ 244873 h 1605023"/>
              <a:gd name="connsiteX178" fmla="*/ 2402059 w 10680562"/>
              <a:gd name="connsiteY178" fmla="*/ 253223 h 1605023"/>
              <a:gd name="connsiteX179" fmla="*/ 2719020 w 10680562"/>
              <a:gd name="connsiteY179" fmla="*/ 235271 h 1605023"/>
              <a:gd name="connsiteX180" fmla="*/ 2877308 w 10680562"/>
              <a:gd name="connsiteY180" fmla="*/ 208630 h 1605023"/>
              <a:gd name="connsiteX181" fmla="*/ 3051375 w 10680562"/>
              <a:gd name="connsiteY181" fmla="*/ 154110 h 1605023"/>
              <a:gd name="connsiteX182" fmla="*/ 3104837 w 10680562"/>
              <a:gd name="connsiteY182" fmla="*/ 135199 h 1605023"/>
              <a:gd name="connsiteX183" fmla="*/ 3159836 w 10680562"/>
              <a:gd name="connsiteY183" fmla="*/ 142694 h 1605023"/>
              <a:gd name="connsiteX184" fmla="*/ 3177510 w 10680562"/>
              <a:gd name="connsiteY184" fmla="*/ 130186 h 1605023"/>
              <a:gd name="connsiteX185" fmla="*/ 3180470 w 10680562"/>
              <a:gd name="connsiteY185" fmla="*/ 127764 h 1605023"/>
              <a:gd name="connsiteX186" fmla="*/ 3194216 w 10680562"/>
              <a:gd name="connsiteY186" fmla="*/ 123837 h 1605023"/>
              <a:gd name="connsiteX187" fmla="*/ 3214710 w 10680562"/>
              <a:gd name="connsiteY187" fmla="*/ 104451 h 1605023"/>
              <a:gd name="connsiteX188" fmla="*/ 3240671 w 10680562"/>
              <a:gd name="connsiteY188" fmla="*/ 99232 h 1605023"/>
              <a:gd name="connsiteX189" fmla="*/ 3366544 w 10680562"/>
              <a:gd name="connsiteY189" fmla="*/ 82506 h 1605023"/>
              <a:gd name="connsiteX190" fmla="*/ 3440424 w 10680562"/>
              <a:gd name="connsiteY190" fmla="*/ 67891 h 1605023"/>
              <a:gd name="connsiteX191" fmla="*/ 3466248 w 10680562"/>
              <a:gd name="connsiteY191" fmla="*/ 55103 h 1605023"/>
              <a:gd name="connsiteX192" fmla="*/ 3503820 w 10680562"/>
              <a:gd name="connsiteY192" fmla="*/ 42110 h 1605023"/>
              <a:gd name="connsiteX193" fmla="*/ 3568389 w 10680562"/>
              <a:gd name="connsiteY193" fmla="*/ 13576 h 1605023"/>
              <a:gd name="connsiteX194" fmla="*/ 3604089 w 10680562"/>
              <a:gd name="connsiteY194" fmla="*/ 6980 h 1605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680562" h="1605023">
                <a:moveTo>
                  <a:pt x="3617689" y="0"/>
                </a:moveTo>
                <a:lnTo>
                  <a:pt x="3635901" y="7738"/>
                </a:lnTo>
                <a:cubicBezTo>
                  <a:pt x="3636815" y="-13593"/>
                  <a:pt x="3674070" y="21953"/>
                  <a:pt x="3690891" y="7049"/>
                </a:cubicBezTo>
                <a:cubicBezTo>
                  <a:pt x="3723615" y="8082"/>
                  <a:pt x="3780877" y="7675"/>
                  <a:pt x="3832247" y="13937"/>
                </a:cubicBezTo>
                <a:cubicBezTo>
                  <a:pt x="3878761" y="52737"/>
                  <a:pt x="3960967" y="15082"/>
                  <a:pt x="3999111" y="44624"/>
                </a:cubicBezTo>
                <a:cubicBezTo>
                  <a:pt x="4011661" y="48427"/>
                  <a:pt x="4023440" y="49464"/>
                  <a:pt x="4034676" y="48775"/>
                </a:cubicBezTo>
                <a:lnTo>
                  <a:pt x="4065394" y="42879"/>
                </a:lnTo>
                <a:lnTo>
                  <a:pt x="4072648" y="33262"/>
                </a:lnTo>
                <a:lnTo>
                  <a:pt x="4092232" y="34026"/>
                </a:lnTo>
                <a:lnTo>
                  <a:pt x="4097470" y="32252"/>
                </a:lnTo>
                <a:cubicBezTo>
                  <a:pt x="4107476" y="28819"/>
                  <a:pt x="4117405" y="25741"/>
                  <a:pt x="4127488" y="24056"/>
                </a:cubicBezTo>
                <a:cubicBezTo>
                  <a:pt x="4122379" y="69900"/>
                  <a:pt x="4212421" y="17287"/>
                  <a:pt x="4190803" y="55685"/>
                </a:cubicBezTo>
                <a:cubicBezTo>
                  <a:pt x="4245322" y="54405"/>
                  <a:pt x="4210442" y="91290"/>
                  <a:pt x="4269333" y="54186"/>
                </a:cubicBezTo>
                <a:cubicBezTo>
                  <a:pt x="4360007" y="84494"/>
                  <a:pt x="4405441" y="66275"/>
                  <a:pt x="4481486" y="116915"/>
                </a:cubicBezTo>
                <a:cubicBezTo>
                  <a:pt x="4469366" y="96298"/>
                  <a:pt x="4624978" y="141388"/>
                  <a:pt x="4651418" y="150071"/>
                </a:cubicBezTo>
                <a:lnTo>
                  <a:pt x="4863575" y="175458"/>
                </a:lnTo>
                <a:cubicBezTo>
                  <a:pt x="4867452" y="182323"/>
                  <a:pt x="5007365" y="209256"/>
                  <a:pt x="5013635" y="213928"/>
                </a:cubicBezTo>
                <a:lnTo>
                  <a:pt x="5203044" y="228946"/>
                </a:lnTo>
                <a:lnTo>
                  <a:pt x="5207070" y="235105"/>
                </a:lnTo>
                <a:lnTo>
                  <a:pt x="5224253" y="240320"/>
                </a:lnTo>
                <a:lnTo>
                  <a:pt x="5256736" y="254811"/>
                </a:lnTo>
                <a:lnTo>
                  <a:pt x="5264095" y="253567"/>
                </a:lnTo>
                <a:lnTo>
                  <a:pt x="5315084" y="269264"/>
                </a:lnTo>
                <a:lnTo>
                  <a:pt x="5316393" y="267603"/>
                </a:lnTo>
                <a:cubicBezTo>
                  <a:pt x="5320500" y="264235"/>
                  <a:pt x="5325719" y="262424"/>
                  <a:pt x="5333427" y="263823"/>
                </a:cubicBezTo>
                <a:cubicBezTo>
                  <a:pt x="5330520" y="234164"/>
                  <a:pt x="5341605" y="254143"/>
                  <a:pt x="5364589" y="260882"/>
                </a:cubicBezTo>
                <a:cubicBezTo>
                  <a:pt x="5365199" y="216323"/>
                  <a:pt x="5425089" y="252089"/>
                  <a:pt x="5443973" y="230866"/>
                </a:cubicBezTo>
                <a:cubicBezTo>
                  <a:pt x="5460840" y="236821"/>
                  <a:pt x="5478689" y="242307"/>
                  <a:pt x="5497201" y="247023"/>
                </a:cubicBezTo>
                <a:lnTo>
                  <a:pt x="5508269" y="249256"/>
                </a:lnTo>
                <a:lnTo>
                  <a:pt x="5508636" y="248880"/>
                </a:lnTo>
                <a:cubicBezTo>
                  <a:pt x="5511356" y="248469"/>
                  <a:pt x="5515116" y="248867"/>
                  <a:pt x="5520606" y="250400"/>
                </a:cubicBezTo>
                <a:lnTo>
                  <a:pt x="5528451" y="253330"/>
                </a:lnTo>
                <a:lnTo>
                  <a:pt x="5549923" y="257662"/>
                </a:lnTo>
                <a:lnTo>
                  <a:pt x="5558295" y="256364"/>
                </a:lnTo>
                <a:lnTo>
                  <a:pt x="5664799" y="278924"/>
                </a:lnTo>
                <a:lnTo>
                  <a:pt x="5796160" y="307979"/>
                </a:lnTo>
                <a:lnTo>
                  <a:pt x="5897647" y="339431"/>
                </a:lnTo>
                <a:cubicBezTo>
                  <a:pt x="5894921" y="322560"/>
                  <a:pt x="5962532" y="357207"/>
                  <a:pt x="5978838" y="367970"/>
                </a:cubicBezTo>
                <a:cubicBezTo>
                  <a:pt x="6035145" y="375765"/>
                  <a:pt x="6006578" y="380813"/>
                  <a:pt x="6050367" y="386341"/>
                </a:cubicBezTo>
                <a:cubicBezTo>
                  <a:pt x="6051161" y="391932"/>
                  <a:pt x="6137489" y="380709"/>
                  <a:pt x="6140609" y="385135"/>
                </a:cubicBezTo>
                <a:cubicBezTo>
                  <a:pt x="6205928" y="424013"/>
                  <a:pt x="6248816" y="452185"/>
                  <a:pt x="6302950" y="448183"/>
                </a:cubicBezTo>
                <a:lnTo>
                  <a:pt x="6308533" y="448551"/>
                </a:lnTo>
                <a:lnTo>
                  <a:pt x="6340278" y="468555"/>
                </a:lnTo>
                <a:lnTo>
                  <a:pt x="6341685" y="467587"/>
                </a:lnTo>
                <a:cubicBezTo>
                  <a:pt x="6345560" y="465876"/>
                  <a:pt x="6349786" y="465470"/>
                  <a:pt x="6354862" y="467794"/>
                </a:cubicBezTo>
                <a:cubicBezTo>
                  <a:pt x="6361260" y="446013"/>
                  <a:pt x="6363438" y="462250"/>
                  <a:pt x="6377840" y="471024"/>
                </a:cubicBezTo>
                <a:cubicBezTo>
                  <a:pt x="6390990" y="439154"/>
                  <a:pt x="6423334" y="475084"/>
                  <a:pt x="6442804" y="463091"/>
                </a:cubicBezTo>
                <a:cubicBezTo>
                  <a:pt x="6453090" y="470255"/>
                  <a:pt x="6464204" y="477252"/>
                  <a:pt x="6476009" y="483807"/>
                </a:cubicBezTo>
                <a:lnTo>
                  <a:pt x="6483237" y="487308"/>
                </a:lnTo>
                <a:lnTo>
                  <a:pt x="6483605" y="487102"/>
                </a:lnTo>
                <a:cubicBezTo>
                  <a:pt x="6485654" y="487272"/>
                  <a:pt x="6488212" y="488201"/>
                  <a:pt x="6491673" y="490243"/>
                </a:cubicBezTo>
                <a:lnTo>
                  <a:pt x="6496411" y="493689"/>
                </a:lnTo>
                <a:lnTo>
                  <a:pt x="6510429" y="500479"/>
                </a:lnTo>
                <a:lnTo>
                  <a:pt x="6516750" y="500983"/>
                </a:lnTo>
                <a:cubicBezTo>
                  <a:pt x="6541864" y="496675"/>
                  <a:pt x="6554866" y="452619"/>
                  <a:pt x="6580199" y="483318"/>
                </a:cubicBezTo>
                <a:cubicBezTo>
                  <a:pt x="6622601" y="489571"/>
                  <a:pt x="6654587" y="470617"/>
                  <a:pt x="6690237" y="493051"/>
                </a:cubicBezTo>
                <a:cubicBezTo>
                  <a:pt x="6729957" y="498806"/>
                  <a:pt x="6766252" y="494451"/>
                  <a:pt x="6798356" y="506748"/>
                </a:cubicBezTo>
                <a:cubicBezTo>
                  <a:pt x="6813529" y="501270"/>
                  <a:pt x="6826992" y="500232"/>
                  <a:pt x="6837102" y="513677"/>
                </a:cubicBezTo>
                <a:cubicBezTo>
                  <a:pt x="6874837" y="515764"/>
                  <a:pt x="6887115" y="500833"/>
                  <a:pt x="6907934" y="517339"/>
                </a:cubicBezTo>
                <a:cubicBezTo>
                  <a:pt x="6934086" y="494196"/>
                  <a:pt x="6933260" y="504492"/>
                  <a:pt x="6941474" y="513632"/>
                </a:cubicBezTo>
                <a:lnTo>
                  <a:pt x="6942754" y="514394"/>
                </a:lnTo>
                <a:lnTo>
                  <a:pt x="6946363" y="511066"/>
                </a:lnTo>
                <a:lnTo>
                  <a:pt x="6952592" y="510252"/>
                </a:lnTo>
                <a:lnTo>
                  <a:pt x="6968398" y="513946"/>
                </a:lnTo>
                <a:lnTo>
                  <a:pt x="6974142" y="516310"/>
                </a:lnTo>
                <a:cubicBezTo>
                  <a:pt x="6978173" y="517574"/>
                  <a:pt x="6980948" y="517948"/>
                  <a:pt x="6982971" y="517694"/>
                </a:cubicBezTo>
                <a:lnTo>
                  <a:pt x="6983252" y="517416"/>
                </a:lnTo>
                <a:lnTo>
                  <a:pt x="6991400" y="519321"/>
                </a:lnTo>
                <a:cubicBezTo>
                  <a:pt x="7005004" y="523242"/>
                  <a:pt x="7018100" y="527732"/>
                  <a:pt x="7030460" y="532556"/>
                </a:cubicBezTo>
                <a:cubicBezTo>
                  <a:pt x="7044917" y="516932"/>
                  <a:pt x="7088472" y="545083"/>
                  <a:pt x="7089916" y="511503"/>
                </a:cubicBezTo>
                <a:cubicBezTo>
                  <a:pt x="7106785" y="517039"/>
                  <a:pt x="7114554" y="532321"/>
                  <a:pt x="7113059" y="509904"/>
                </a:cubicBezTo>
                <a:cubicBezTo>
                  <a:pt x="7118735" y="511110"/>
                  <a:pt x="7122641" y="509850"/>
                  <a:pt x="7125755" y="507393"/>
                </a:cubicBezTo>
                <a:lnTo>
                  <a:pt x="7126765" y="506166"/>
                </a:lnTo>
                <a:lnTo>
                  <a:pt x="7164175" y="519011"/>
                </a:lnTo>
                <a:lnTo>
                  <a:pt x="7169654" y="518219"/>
                </a:lnTo>
                <a:lnTo>
                  <a:pt x="7193386" y="529788"/>
                </a:lnTo>
                <a:lnTo>
                  <a:pt x="7205997" y="534060"/>
                </a:lnTo>
                <a:lnTo>
                  <a:pt x="7208842" y="538783"/>
                </a:lnTo>
                <a:cubicBezTo>
                  <a:pt x="7212314" y="541931"/>
                  <a:pt x="7217803" y="543928"/>
                  <a:pt x="7227817" y="543304"/>
                </a:cubicBezTo>
                <a:lnTo>
                  <a:pt x="7230267" y="542497"/>
                </a:lnTo>
                <a:lnTo>
                  <a:pt x="7244913" y="551160"/>
                </a:lnTo>
                <a:cubicBezTo>
                  <a:pt x="7249453" y="554807"/>
                  <a:pt x="7253253" y="559130"/>
                  <a:pt x="7255970" y="564383"/>
                </a:cubicBezTo>
                <a:cubicBezTo>
                  <a:pt x="7315146" y="548103"/>
                  <a:pt x="7361553" y="579076"/>
                  <a:pt x="7421156" y="584155"/>
                </a:cubicBezTo>
                <a:cubicBezTo>
                  <a:pt x="7465612" y="613750"/>
                  <a:pt x="7546249" y="613142"/>
                  <a:pt x="7553166" y="653085"/>
                </a:cubicBezTo>
                <a:cubicBezTo>
                  <a:pt x="7562552" y="609214"/>
                  <a:pt x="7673998" y="724531"/>
                  <a:pt x="7643092" y="662482"/>
                </a:cubicBezTo>
                <a:lnTo>
                  <a:pt x="7896429" y="689054"/>
                </a:lnTo>
                <a:cubicBezTo>
                  <a:pt x="7940867" y="662251"/>
                  <a:pt x="7914217" y="689365"/>
                  <a:pt x="7954620" y="689481"/>
                </a:cubicBezTo>
                <a:cubicBezTo>
                  <a:pt x="7937756" y="718000"/>
                  <a:pt x="8005608" y="680123"/>
                  <a:pt x="8000803" y="714583"/>
                </a:cubicBezTo>
                <a:cubicBezTo>
                  <a:pt x="8008309" y="713512"/>
                  <a:pt x="8015731" y="711389"/>
                  <a:pt x="8023216" y="709000"/>
                </a:cubicBezTo>
                <a:lnTo>
                  <a:pt x="8027136" y="707765"/>
                </a:lnTo>
                <a:lnTo>
                  <a:pt x="8041622" y="708731"/>
                </a:lnTo>
                <a:lnTo>
                  <a:pt x="8047209" y="701624"/>
                </a:lnTo>
                <a:lnTo>
                  <a:pt x="8070088" y="697789"/>
                </a:lnTo>
                <a:cubicBezTo>
                  <a:pt x="8078424" y="697492"/>
                  <a:pt x="8087123" y="698508"/>
                  <a:pt x="8096332" y="701624"/>
                </a:cubicBezTo>
                <a:cubicBezTo>
                  <a:pt x="8123926" y="724651"/>
                  <a:pt x="8185640" y="697894"/>
                  <a:pt x="8219225" y="728069"/>
                </a:cubicBezTo>
                <a:cubicBezTo>
                  <a:pt x="8232644" y="736562"/>
                  <a:pt x="8280723" y="746936"/>
                  <a:pt x="8293793" y="739200"/>
                </a:cubicBezTo>
                <a:cubicBezTo>
                  <a:pt x="8304636" y="739365"/>
                  <a:pt x="8314843" y="745516"/>
                  <a:pt x="8323753" y="736063"/>
                </a:cubicBezTo>
                <a:cubicBezTo>
                  <a:pt x="8336542" y="725164"/>
                  <a:pt x="8363344" y="752699"/>
                  <a:pt x="8364496" y="736635"/>
                </a:cubicBezTo>
                <a:cubicBezTo>
                  <a:pt x="8383724" y="755702"/>
                  <a:pt x="8414211" y="733717"/>
                  <a:pt x="8437662" y="731942"/>
                </a:cubicBezTo>
                <a:cubicBezTo>
                  <a:pt x="8451685" y="749699"/>
                  <a:pt x="8487061" y="728469"/>
                  <a:pt x="8533764" y="735554"/>
                </a:cubicBezTo>
                <a:cubicBezTo>
                  <a:pt x="8548878" y="755832"/>
                  <a:pt x="8565301" y="740114"/>
                  <a:pt x="8596769" y="769632"/>
                </a:cubicBezTo>
                <a:cubicBezTo>
                  <a:pt x="8598880" y="767829"/>
                  <a:pt x="8601326" y="766261"/>
                  <a:pt x="8604035" y="764982"/>
                </a:cubicBezTo>
                <a:cubicBezTo>
                  <a:pt x="8619777" y="757551"/>
                  <a:pt x="8640772" y="761213"/>
                  <a:pt x="8650929" y="773164"/>
                </a:cubicBezTo>
                <a:cubicBezTo>
                  <a:pt x="8702615" y="814545"/>
                  <a:pt x="8757170" y="823762"/>
                  <a:pt x="8806497" y="839707"/>
                </a:cubicBezTo>
                <a:cubicBezTo>
                  <a:pt x="8863157" y="854381"/>
                  <a:pt x="8833749" y="812347"/>
                  <a:pt x="8898377" y="854651"/>
                </a:cubicBezTo>
                <a:cubicBezTo>
                  <a:pt x="8909161" y="844048"/>
                  <a:pt x="8918437" y="845186"/>
                  <a:pt x="8932389" y="853846"/>
                </a:cubicBezTo>
                <a:cubicBezTo>
                  <a:pt x="8960146" y="860074"/>
                  <a:pt x="8965550" y="829338"/>
                  <a:pt x="8989288" y="852877"/>
                </a:cubicBezTo>
                <a:cubicBezTo>
                  <a:pt x="8988278" y="835633"/>
                  <a:pt x="9043995" y="856467"/>
                  <a:pt x="9035275" y="837110"/>
                </a:cubicBezTo>
                <a:cubicBezTo>
                  <a:pt x="9060165" y="838647"/>
                  <a:pt x="9108456" y="858499"/>
                  <a:pt x="9138626" y="862106"/>
                </a:cubicBezTo>
                <a:cubicBezTo>
                  <a:pt x="9165080" y="876547"/>
                  <a:pt x="9174888" y="860404"/>
                  <a:pt x="9216298" y="858754"/>
                </a:cubicBezTo>
                <a:cubicBezTo>
                  <a:pt x="9230418" y="871192"/>
                  <a:pt x="9244774" y="868822"/>
                  <a:pt x="9259941" y="861843"/>
                </a:cubicBezTo>
                <a:cubicBezTo>
                  <a:pt x="9297647" y="870955"/>
                  <a:pt x="9335980" y="863006"/>
                  <a:pt x="9380407" y="864825"/>
                </a:cubicBezTo>
                <a:cubicBezTo>
                  <a:pt x="9424338" y="883720"/>
                  <a:pt x="9443322" y="899138"/>
                  <a:pt x="9490772" y="901190"/>
                </a:cubicBezTo>
                <a:cubicBezTo>
                  <a:pt x="9530410" y="933396"/>
                  <a:pt x="9546422" y="928548"/>
                  <a:pt x="9584982" y="935980"/>
                </a:cubicBezTo>
                <a:cubicBezTo>
                  <a:pt x="9629819" y="954269"/>
                  <a:pt x="9718219" y="986435"/>
                  <a:pt x="9759797" y="1010923"/>
                </a:cubicBezTo>
                <a:cubicBezTo>
                  <a:pt x="9801376" y="1035410"/>
                  <a:pt x="9804503" y="1066293"/>
                  <a:pt x="9834455" y="1082908"/>
                </a:cubicBezTo>
                <a:cubicBezTo>
                  <a:pt x="9864406" y="1099522"/>
                  <a:pt x="9891608" y="1087791"/>
                  <a:pt x="9939504" y="1110614"/>
                </a:cubicBezTo>
                <a:cubicBezTo>
                  <a:pt x="9978150" y="1098522"/>
                  <a:pt x="10034187" y="1166580"/>
                  <a:pt x="10077001" y="1160906"/>
                </a:cubicBezTo>
                <a:cubicBezTo>
                  <a:pt x="10084861" y="1190721"/>
                  <a:pt x="10164307" y="1234884"/>
                  <a:pt x="10178431" y="1244920"/>
                </a:cubicBezTo>
                <a:cubicBezTo>
                  <a:pt x="10210316" y="1215779"/>
                  <a:pt x="10222273" y="1306394"/>
                  <a:pt x="10248658" y="1309335"/>
                </a:cubicBezTo>
                <a:lnTo>
                  <a:pt x="10414709" y="1388645"/>
                </a:lnTo>
                <a:cubicBezTo>
                  <a:pt x="10473963" y="1440373"/>
                  <a:pt x="10538857" y="1454568"/>
                  <a:pt x="10592469" y="1543828"/>
                </a:cubicBezTo>
                <a:cubicBezTo>
                  <a:pt x="10651538" y="1531501"/>
                  <a:pt x="10660082" y="1567462"/>
                  <a:pt x="10674941" y="1597388"/>
                </a:cubicBezTo>
                <a:lnTo>
                  <a:pt x="10680562" y="1605023"/>
                </a:lnTo>
                <a:lnTo>
                  <a:pt x="0" y="1605023"/>
                </a:lnTo>
                <a:lnTo>
                  <a:pt x="0" y="415048"/>
                </a:lnTo>
                <a:lnTo>
                  <a:pt x="9656" y="416044"/>
                </a:lnTo>
                <a:cubicBezTo>
                  <a:pt x="66794" y="420549"/>
                  <a:pt x="142962" y="423374"/>
                  <a:pt x="179196" y="423071"/>
                </a:cubicBezTo>
                <a:cubicBezTo>
                  <a:pt x="202136" y="418172"/>
                  <a:pt x="228694" y="392385"/>
                  <a:pt x="250912" y="408617"/>
                </a:cubicBezTo>
                <a:cubicBezTo>
                  <a:pt x="249389" y="392611"/>
                  <a:pt x="280512" y="416185"/>
                  <a:pt x="291375" y="403710"/>
                </a:cubicBezTo>
                <a:cubicBezTo>
                  <a:pt x="298635" y="393187"/>
                  <a:pt x="309770" y="397885"/>
                  <a:pt x="320542" y="396592"/>
                </a:cubicBezTo>
                <a:cubicBezTo>
                  <a:pt x="359051" y="397166"/>
                  <a:pt x="484339" y="405354"/>
                  <a:pt x="522426" y="407158"/>
                </a:cubicBezTo>
                <a:cubicBezTo>
                  <a:pt x="532069" y="408997"/>
                  <a:pt x="540856" y="408831"/>
                  <a:pt x="549068" y="407418"/>
                </a:cubicBezTo>
                <a:lnTo>
                  <a:pt x="571100" y="400562"/>
                </a:lnTo>
                <a:lnTo>
                  <a:pt x="575457" y="392801"/>
                </a:lnTo>
                <a:lnTo>
                  <a:pt x="589968" y="391807"/>
                </a:lnTo>
                <a:lnTo>
                  <a:pt x="593649" y="390062"/>
                </a:lnTo>
                <a:cubicBezTo>
                  <a:pt x="600667" y="386700"/>
                  <a:pt x="607669" y="383607"/>
                  <a:pt x="614928" y="381544"/>
                </a:cubicBezTo>
                <a:cubicBezTo>
                  <a:pt x="636416" y="381988"/>
                  <a:pt x="667253" y="387671"/>
                  <a:pt x="722580" y="392722"/>
                </a:cubicBezTo>
                <a:cubicBezTo>
                  <a:pt x="792539" y="408114"/>
                  <a:pt x="885615" y="380106"/>
                  <a:pt x="946884" y="411854"/>
                </a:cubicBezTo>
                <a:cubicBezTo>
                  <a:pt x="1028270" y="418469"/>
                  <a:pt x="1139077" y="429433"/>
                  <a:pt x="1210905" y="432414"/>
                </a:cubicBezTo>
                <a:cubicBezTo>
                  <a:pt x="1270803" y="429423"/>
                  <a:pt x="1321921" y="453757"/>
                  <a:pt x="1377854" y="429745"/>
                </a:cubicBezTo>
                <a:cubicBezTo>
                  <a:pt x="1381419" y="434564"/>
                  <a:pt x="1385901" y="438319"/>
                  <a:pt x="1391004" y="441307"/>
                </a:cubicBezTo>
                <a:lnTo>
                  <a:pt x="1406953" y="447889"/>
                </a:lnTo>
                <a:lnTo>
                  <a:pt x="1409246" y="446765"/>
                </a:lnTo>
                <a:cubicBezTo>
                  <a:pt x="1419066" y="444804"/>
                  <a:pt x="1424836" y="446037"/>
                  <a:pt x="1428800" y="448677"/>
                </a:cubicBezTo>
                <a:lnTo>
                  <a:pt x="1432402" y="452956"/>
                </a:lnTo>
                <a:lnTo>
                  <a:pt x="1606578" y="430870"/>
                </a:lnTo>
                <a:cubicBezTo>
                  <a:pt x="1619625" y="433971"/>
                  <a:pt x="1633347" y="436643"/>
                  <a:pt x="1647476" y="438687"/>
                </a:cubicBezTo>
                <a:lnTo>
                  <a:pt x="1655866" y="439472"/>
                </a:lnTo>
                <a:lnTo>
                  <a:pt x="1656096" y="439162"/>
                </a:lnTo>
                <a:cubicBezTo>
                  <a:pt x="1658061" y="438636"/>
                  <a:pt x="1666503" y="411823"/>
                  <a:pt x="1670708" y="412530"/>
                </a:cubicBezTo>
                <a:lnTo>
                  <a:pt x="1737953" y="399496"/>
                </a:lnTo>
                <a:lnTo>
                  <a:pt x="1848192" y="376032"/>
                </a:lnTo>
                <a:cubicBezTo>
                  <a:pt x="1887458" y="368088"/>
                  <a:pt x="1918458" y="352092"/>
                  <a:pt x="1954077" y="352621"/>
                </a:cubicBezTo>
                <a:cubicBezTo>
                  <a:pt x="1965180" y="342609"/>
                  <a:pt x="1976973" y="337201"/>
                  <a:pt x="1993047" y="346068"/>
                </a:cubicBezTo>
                <a:cubicBezTo>
                  <a:pt x="2028636" y="335449"/>
                  <a:pt x="2032293" y="317806"/>
                  <a:pt x="2059719" y="325903"/>
                </a:cubicBezTo>
                <a:cubicBezTo>
                  <a:pt x="2071905" y="296194"/>
                  <a:pt x="2076373" y="305826"/>
                  <a:pt x="2088528" y="311409"/>
                </a:cubicBezTo>
                <a:lnTo>
                  <a:pt x="2090087" y="311676"/>
                </a:lnTo>
                <a:lnTo>
                  <a:pt x="2091700" y="307455"/>
                </a:lnTo>
                <a:lnTo>
                  <a:pt x="2096989" y="304649"/>
                </a:lnTo>
                <a:lnTo>
                  <a:pt x="2113325" y="302764"/>
                </a:lnTo>
                <a:lnTo>
                  <a:pt x="2119780" y="303007"/>
                </a:lnTo>
                <a:cubicBezTo>
                  <a:pt x="2124111" y="302819"/>
                  <a:pt x="2126840" y="302239"/>
                  <a:pt x="2128562" y="301336"/>
                </a:cubicBezTo>
                <a:cubicBezTo>
                  <a:pt x="2128600" y="301221"/>
                  <a:pt x="2128640" y="301107"/>
                  <a:pt x="2128679" y="300991"/>
                </a:cubicBezTo>
                <a:lnTo>
                  <a:pt x="2179558" y="299095"/>
                </a:lnTo>
                <a:cubicBezTo>
                  <a:pt x="2184857" y="280099"/>
                  <a:pt x="2238998" y="291238"/>
                  <a:pt x="2223277" y="260239"/>
                </a:cubicBezTo>
                <a:cubicBezTo>
                  <a:pt x="2241523" y="259676"/>
                  <a:pt x="2256386" y="270988"/>
                  <a:pt x="2243644" y="251110"/>
                </a:cubicBezTo>
                <a:cubicBezTo>
                  <a:pt x="2249448" y="250324"/>
                  <a:pt x="2252382" y="247882"/>
                  <a:pt x="2253986" y="244616"/>
                </a:cubicBezTo>
                <a:lnTo>
                  <a:pt x="2254285" y="243167"/>
                </a:lnTo>
                <a:lnTo>
                  <a:pt x="2295037" y="242433"/>
                </a:lnTo>
                <a:lnTo>
                  <a:pt x="2299648" y="239896"/>
                </a:lnTo>
                <a:lnTo>
                  <a:pt x="2327237" y="242539"/>
                </a:lnTo>
                <a:lnTo>
                  <a:pt x="2340943" y="242239"/>
                </a:lnTo>
                <a:lnTo>
                  <a:pt x="2345943" y="245589"/>
                </a:lnTo>
                <a:cubicBezTo>
                  <a:pt x="2350718" y="247299"/>
                  <a:pt x="2356754" y="247292"/>
                  <a:pt x="2365602" y="243403"/>
                </a:cubicBezTo>
                <a:lnTo>
                  <a:pt x="2367433" y="241858"/>
                </a:lnTo>
                <a:lnTo>
                  <a:pt x="2385231" y="244873"/>
                </a:lnTo>
                <a:cubicBezTo>
                  <a:pt x="2391237" y="246682"/>
                  <a:pt x="2396907" y="249351"/>
                  <a:pt x="2402059" y="253223"/>
                </a:cubicBezTo>
                <a:cubicBezTo>
                  <a:pt x="2457690" y="251623"/>
                  <a:pt x="2639813" y="242704"/>
                  <a:pt x="2719020" y="235271"/>
                </a:cubicBezTo>
                <a:cubicBezTo>
                  <a:pt x="2762954" y="229515"/>
                  <a:pt x="2821915" y="222156"/>
                  <a:pt x="2877308" y="208630"/>
                </a:cubicBezTo>
                <a:cubicBezTo>
                  <a:pt x="2947949" y="226393"/>
                  <a:pt x="2978035" y="153757"/>
                  <a:pt x="3051375" y="154110"/>
                </a:cubicBezTo>
                <a:cubicBezTo>
                  <a:pt x="3078434" y="115011"/>
                  <a:pt x="3067807" y="148493"/>
                  <a:pt x="3104837" y="135199"/>
                </a:cubicBezTo>
                <a:cubicBezTo>
                  <a:pt x="3103880" y="166713"/>
                  <a:pt x="3146743" y="109780"/>
                  <a:pt x="3159836" y="142694"/>
                </a:cubicBezTo>
                <a:cubicBezTo>
                  <a:pt x="3166160" y="139232"/>
                  <a:pt x="3171875" y="134841"/>
                  <a:pt x="3177510" y="130186"/>
                </a:cubicBezTo>
                <a:lnTo>
                  <a:pt x="3180470" y="127764"/>
                </a:lnTo>
                <a:lnTo>
                  <a:pt x="3194216" y="123837"/>
                </a:lnTo>
                <a:lnTo>
                  <a:pt x="3214710" y="104451"/>
                </a:lnTo>
                <a:cubicBezTo>
                  <a:pt x="3222186" y="101416"/>
                  <a:pt x="3230663" y="99454"/>
                  <a:pt x="3240671" y="99232"/>
                </a:cubicBezTo>
                <a:cubicBezTo>
                  <a:pt x="3277606" y="111009"/>
                  <a:pt x="3320498" y="66221"/>
                  <a:pt x="3366544" y="82506"/>
                </a:cubicBezTo>
                <a:cubicBezTo>
                  <a:pt x="3383134" y="85775"/>
                  <a:pt x="3432393" y="79256"/>
                  <a:pt x="3440424" y="67891"/>
                </a:cubicBezTo>
                <a:cubicBezTo>
                  <a:pt x="3450432" y="64444"/>
                  <a:pt x="3462892" y="66649"/>
                  <a:pt x="3466248" y="55103"/>
                </a:cubicBezTo>
                <a:cubicBezTo>
                  <a:pt x="3472418" y="40954"/>
                  <a:pt x="3510917" y="57092"/>
                  <a:pt x="3503820" y="42110"/>
                </a:cubicBezTo>
                <a:lnTo>
                  <a:pt x="3568389" y="13576"/>
                </a:lnTo>
                <a:cubicBezTo>
                  <a:pt x="3579310" y="19318"/>
                  <a:pt x="3590168" y="14433"/>
                  <a:pt x="3604089" y="698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nfused Person">
            <a:extLst>
              <a:ext uri="{FF2B5EF4-FFF2-40B4-BE49-F238E27FC236}">
                <a16:creationId xmlns:a16="http://schemas.microsoft.com/office/drawing/2014/main" id="{C226D875-B4F6-6A53-B788-00E99C6C23C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93123" y="1662682"/>
            <a:ext cx="3521122" cy="3521122"/>
          </a:xfrm>
          <a:prstGeom prst="rect">
            <a:avLst/>
          </a:prstGeom>
        </p:spPr>
      </p:pic>
    </p:spTree>
    <p:extLst>
      <p:ext uri="{BB962C8B-B14F-4D97-AF65-F5344CB8AC3E}">
        <p14:creationId xmlns:p14="http://schemas.microsoft.com/office/powerpoint/2010/main" val="24116732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Rear-view of rows of people watching a film in a theater">
            <a:extLst>
              <a:ext uri="{FF2B5EF4-FFF2-40B4-BE49-F238E27FC236}">
                <a16:creationId xmlns:a16="http://schemas.microsoft.com/office/drawing/2014/main" id="{496D6712-F305-B18C-8469-B10B4E04A165}"/>
              </a:ext>
            </a:extLst>
          </p:cNvPr>
          <p:cNvPicPr>
            <a:picLocks noChangeAspect="1"/>
          </p:cNvPicPr>
          <p:nvPr/>
        </p:nvPicPr>
        <p:blipFill rotWithShape="1">
          <a:blip r:embed="rId2"/>
          <a:srcRect l="22761" r="37852"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4D4814-724B-5625-C7A7-09DD8C64029C}"/>
              </a:ext>
            </a:extLst>
          </p:cNvPr>
          <p:cNvSpPr>
            <a:spLocks noGrp="1"/>
          </p:cNvSpPr>
          <p:nvPr>
            <p:ph idx="1"/>
          </p:nvPr>
        </p:nvSpPr>
        <p:spPr>
          <a:xfrm>
            <a:off x="4449581" y="1034774"/>
            <a:ext cx="7099291" cy="5155714"/>
          </a:xfrm>
        </p:spPr>
        <p:txBody>
          <a:bodyPr vert="horz" lIns="91440" tIns="45720" rIns="91440" bIns="45720" rtlCol="0" anchor="t">
            <a:normAutofit/>
          </a:bodyPr>
          <a:lstStyle/>
          <a:p>
            <a:r>
              <a:rPr lang="en-GB" sz="2000" dirty="0">
                <a:ea typeface="+mn-lt"/>
                <a:cs typeface="+mn-lt"/>
              </a:rPr>
              <a:t>The third stage considers what internal and external influences were revealed in the incident; what did they tell you about the legitimacy of the aims and goals of all the participants plus your own knowledge?  </a:t>
            </a:r>
            <a:endParaRPr lang="en-GB" sz="2000" dirty="0"/>
          </a:p>
          <a:p>
            <a:endParaRPr lang="en-GB" sz="2000" dirty="0"/>
          </a:p>
          <a:p>
            <a:r>
              <a:rPr lang="en-GB" sz="2000" dirty="0">
                <a:ea typeface="+mn-lt"/>
                <a:cs typeface="+mn-lt"/>
              </a:rPr>
              <a:t>The final stage raises questions concerning practice:  </a:t>
            </a:r>
            <a:endParaRPr lang="en-GB" sz="2000" dirty="0"/>
          </a:p>
          <a:p>
            <a:r>
              <a:rPr lang="en-GB" sz="2000" dirty="0">
                <a:ea typeface="+mn-lt"/>
                <a:cs typeface="+mn-lt"/>
              </a:rPr>
              <a:t>Could I have done things differently?  </a:t>
            </a:r>
          </a:p>
          <a:p>
            <a:r>
              <a:rPr lang="en-GB" sz="2000" dirty="0">
                <a:ea typeface="+mn-lt"/>
                <a:cs typeface="+mn-lt"/>
              </a:rPr>
              <a:t>How do I feel about the experience now?  </a:t>
            </a:r>
            <a:endParaRPr lang="en-GB" sz="2000" dirty="0"/>
          </a:p>
          <a:p>
            <a:r>
              <a:rPr lang="en-GB" sz="2000" dirty="0">
                <a:ea typeface="+mn-lt"/>
                <a:cs typeface="+mn-lt"/>
              </a:rPr>
              <a:t>How did it make me more self-aware of my own role?  </a:t>
            </a:r>
            <a:endParaRPr lang="en-GB" sz="2000" dirty="0"/>
          </a:p>
          <a:p>
            <a:r>
              <a:rPr lang="en-GB" sz="2000" dirty="0">
                <a:ea typeface="+mn-lt"/>
                <a:cs typeface="+mn-lt"/>
              </a:rPr>
              <a:t>How might I change my behaviour to enact the consequences of your reflection?  </a:t>
            </a:r>
            <a:endParaRPr lang="en-GB" sz="2000" dirty="0"/>
          </a:p>
          <a:p>
            <a:endParaRPr lang="en-GB" sz="1700"/>
          </a:p>
          <a:p>
            <a:endParaRPr lang="en-GB" sz="1700"/>
          </a:p>
        </p:txBody>
      </p:sp>
    </p:spTree>
    <p:extLst>
      <p:ext uri="{BB962C8B-B14F-4D97-AF65-F5344CB8AC3E}">
        <p14:creationId xmlns:p14="http://schemas.microsoft.com/office/powerpoint/2010/main" val="41510307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9F5997E2-312F-48B9-B3E8-B98447A153A0}"/>
              </a:ext>
            </a:extLst>
          </p:cNvPr>
          <p:cNvPicPr>
            <a:picLocks noChangeAspect="1"/>
          </p:cNvPicPr>
          <p:nvPr/>
        </p:nvPicPr>
        <p:blipFill rotWithShape="1">
          <a:blip r:embed="rId2"/>
          <a:srcRect l="56290" r="4323" b="-3"/>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A0A55A-86AA-17C5-69FD-C3A1288DEEF2}"/>
              </a:ext>
            </a:extLst>
          </p:cNvPr>
          <p:cNvSpPr>
            <a:spLocks noGrp="1"/>
          </p:cNvSpPr>
          <p:nvPr>
            <p:ph idx="1"/>
          </p:nvPr>
        </p:nvSpPr>
        <p:spPr>
          <a:xfrm>
            <a:off x="4267610" y="773193"/>
            <a:ext cx="7281262" cy="5417295"/>
          </a:xfrm>
        </p:spPr>
        <p:txBody>
          <a:bodyPr vert="horz" lIns="91440" tIns="45720" rIns="91440" bIns="45720" rtlCol="0" anchor="t">
            <a:normAutofit/>
          </a:bodyPr>
          <a:lstStyle/>
          <a:p>
            <a:r>
              <a:rPr lang="en-GB" sz="2000" dirty="0">
                <a:ea typeface="+mn-lt"/>
                <a:cs typeface="+mn-lt"/>
              </a:rPr>
              <a:t>Getting started with reflective writing which is going to be assessed can be a bit daunting. </a:t>
            </a:r>
          </a:p>
          <a:p>
            <a:r>
              <a:rPr lang="en-GB" sz="2000" dirty="0">
                <a:ea typeface="+mn-lt"/>
                <a:cs typeface="+mn-lt"/>
              </a:rPr>
              <a:t>Try not to worry! Remember that reflection itself is actually a familiar process we all engage in during our daily lives, even if we don’t call it ‘being reflective’.  </a:t>
            </a:r>
            <a:endParaRPr lang="en-GB" sz="2000" dirty="0"/>
          </a:p>
          <a:p>
            <a:endParaRPr lang="en-GB" sz="2000" dirty="0"/>
          </a:p>
          <a:p>
            <a:r>
              <a:rPr lang="en-GB" sz="2000" dirty="0">
                <a:latin typeface="Calibri"/>
                <a:ea typeface="Calibri"/>
                <a:cs typeface="Calibri"/>
              </a:rPr>
              <a:t>Once you have a first draft of your review then pass it to your advisor for their feedback. Remember throughout the DProf programme your submissions are developed using an iterative cycle of feedback from your advisor. </a:t>
            </a:r>
          </a:p>
          <a:p>
            <a:r>
              <a:rPr lang="en-GB" sz="2000" dirty="0">
                <a:latin typeface="Calibri"/>
                <a:ea typeface="Calibri"/>
                <a:cs typeface="Calibri"/>
              </a:rPr>
              <a:t>You may not worry too much about the format or presentation of the drafts you share with your advisor but do remember that it is critical to the success of your submission for your final submission to be presented in the correct format and with all required elements</a:t>
            </a:r>
            <a:r>
              <a:rPr lang="en-GB" sz="2000">
                <a:latin typeface="Calibri"/>
                <a:ea typeface="Calibri"/>
                <a:cs typeface="Calibri"/>
              </a:rPr>
              <a:t>. </a:t>
            </a:r>
            <a:endParaRPr lang="en-GB" sz="2000" dirty="0"/>
          </a:p>
        </p:txBody>
      </p:sp>
    </p:spTree>
    <p:extLst>
      <p:ext uri="{BB962C8B-B14F-4D97-AF65-F5344CB8AC3E}">
        <p14:creationId xmlns:p14="http://schemas.microsoft.com/office/powerpoint/2010/main" val="3154967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EAFAF97D-2847-40CD-AAA2-B905ABFF74CD}"/>
              </a:ext>
            </a:extLst>
          </p:cNvPr>
          <p:cNvSpPr txBox="1"/>
          <p:nvPr/>
        </p:nvSpPr>
        <p:spPr>
          <a:xfrm>
            <a:off x="425356" y="277505"/>
            <a:ext cx="11557377" cy="6289158"/>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solidFill>
                  <a:srgbClr val="FFFFFF"/>
                </a:solidFill>
                <a:latin typeface="Calibri"/>
                <a:cs typeface="Segoe UI"/>
              </a:rPr>
              <a:t>​</a:t>
            </a:r>
          </a:p>
          <a:p>
            <a:r>
              <a:rPr lang="en-GB" sz="2000" b="1" dirty="0">
                <a:highlight>
                  <a:srgbClr val="E2EFD9"/>
                </a:highlight>
                <a:latin typeface="Calibri"/>
                <a:cs typeface="Segoe UI"/>
              </a:rPr>
              <a:t>Note: This is an academic submission. Therefore, the usual protocols of formatting and referencing apply and these are:  </a:t>
            </a:r>
            <a:r>
              <a:rPr lang="en-US" sz="2000" b="1" dirty="0">
                <a:solidFill>
                  <a:srgbClr val="FFFFFF"/>
                </a:solidFill>
                <a:latin typeface="Calibri"/>
                <a:cs typeface="Segoe UI"/>
              </a:rPr>
              <a:t>​</a:t>
            </a:r>
            <a:endParaRPr lang="en-US" sz="2000" b="1">
              <a:solidFill>
                <a:srgbClr val="FFFFFF"/>
              </a:solidFill>
              <a:latin typeface="Calibri"/>
              <a:ea typeface="Calibri"/>
              <a:cs typeface="Segoe UI"/>
            </a:endParaRPr>
          </a:p>
          <a:p>
            <a:r>
              <a:rPr lang="en-GB" sz="2000" b="1" dirty="0">
                <a:highlight>
                  <a:srgbClr val="E2EFD9"/>
                </a:highlight>
                <a:latin typeface="Calibri"/>
                <a:cs typeface="Segoe UI"/>
              </a:rPr>
              <a:t>1)</a:t>
            </a:r>
            <a:r>
              <a:rPr lang="en-GB" sz="2000" b="1" dirty="0">
                <a:highlight>
                  <a:srgbClr val="E2EFD9"/>
                </a:highlight>
                <a:latin typeface="Arial"/>
                <a:cs typeface="Segoe UI"/>
              </a:rPr>
              <a:t> </a:t>
            </a:r>
            <a:r>
              <a:rPr lang="en-GB" sz="2000" b="1" dirty="0">
                <a:highlight>
                  <a:srgbClr val="E2EFD9"/>
                </a:highlight>
                <a:latin typeface="Calibri"/>
                <a:cs typeface="Segoe UI"/>
              </a:rPr>
              <a:t>A cover sheet for the Review of Learning (giving name, student number, module number and title of submission –‘Review of Learning’) </a:t>
            </a:r>
            <a:endParaRPr lang="en-GB" sz="2000" b="1">
              <a:highlight>
                <a:srgbClr val="E2EFD9"/>
              </a:highlight>
              <a:latin typeface="Calibri"/>
              <a:ea typeface="Calibri"/>
              <a:cs typeface="Segoe UI"/>
            </a:endParaRPr>
          </a:p>
          <a:p>
            <a:pPr marL="342900" indent="-342900">
              <a:lnSpc>
                <a:spcPct val="126000"/>
              </a:lnSpc>
              <a:spcAft>
                <a:spcPts val="770"/>
              </a:spcAft>
              <a:buAutoNum type="arabicParenR"/>
            </a:pPr>
            <a:r>
              <a:rPr lang="en-GB" sz="2000" b="1" dirty="0">
                <a:highlight>
                  <a:srgbClr val="E2EFD9"/>
                </a:highlight>
                <a:latin typeface="Calibri"/>
                <a:ea typeface="Calibri"/>
                <a:cs typeface="Calibri"/>
              </a:rPr>
              <a:t>A table of contents or index page to identify what is in the submission (there should be a separate listing of text headings, figures and tables)  </a:t>
            </a:r>
            <a:endParaRPr lang="en-US" sz="2000" b="1" dirty="0">
              <a:solidFill>
                <a:srgbClr val="FFFFFF"/>
              </a:solidFill>
              <a:highlight>
                <a:srgbClr val="E2EFD9"/>
              </a:highlight>
              <a:latin typeface="Calibri"/>
              <a:ea typeface="Calibri"/>
              <a:cs typeface="Calibri"/>
            </a:endParaRPr>
          </a:p>
          <a:p>
            <a:pPr marL="342900" indent="-342900">
              <a:lnSpc>
                <a:spcPct val="107000"/>
              </a:lnSpc>
              <a:spcAft>
                <a:spcPts val="165"/>
              </a:spcAft>
              <a:buAutoNum type="arabicParenR"/>
            </a:pPr>
            <a:r>
              <a:rPr lang="en-GB" sz="2000" b="1" dirty="0">
                <a:highlight>
                  <a:srgbClr val="E2EFD9"/>
                </a:highlight>
                <a:latin typeface="Calibri"/>
                <a:ea typeface="Calibri"/>
                <a:cs typeface="Calibri"/>
              </a:rPr>
              <a:t>A page number at the bottom of each sheet  </a:t>
            </a:r>
            <a:endParaRPr lang="en-US" sz="2000" b="1" dirty="0">
              <a:solidFill>
                <a:srgbClr val="FFFFFF"/>
              </a:solidFill>
              <a:highlight>
                <a:srgbClr val="E2EFD9"/>
              </a:highlight>
              <a:latin typeface="Calibri"/>
              <a:ea typeface="Calibri"/>
              <a:cs typeface="Calibri"/>
            </a:endParaRPr>
          </a:p>
          <a:p>
            <a:pPr marL="342900" indent="-342900">
              <a:lnSpc>
                <a:spcPct val="107000"/>
              </a:lnSpc>
              <a:spcAft>
                <a:spcPts val="155"/>
              </a:spcAft>
              <a:buAutoNum type="arabicParenR"/>
            </a:pPr>
            <a:r>
              <a:rPr lang="en-GB" sz="2000" b="1" dirty="0">
                <a:highlight>
                  <a:srgbClr val="E2EFD9"/>
                </a:highlight>
                <a:latin typeface="Calibri"/>
                <a:ea typeface="Calibri"/>
                <a:cs typeface="Calibri"/>
              </a:rPr>
              <a:t>The text to be broken up with headings and subheadings if appropriate  </a:t>
            </a:r>
            <a:endParaRPr lang="en-US" sz="2000" b="1" dirty="0">
              <a:solidFill>
                <a:srgbClr val="FFFFFF"/>
              </a:solidFill>
              <a:highlight>
                <a:srgbClr val="E2EFD9"/>
              </a:highlight>
              <a:latin typeface="Calibri"/>
              <a:ea typeface="Calibri"/>
              <a:cs typeface="Calibri"/>
            </a:endParaRPr>
          </a:p>
          <a:p>
            <a:pPr marL="342900" indent="-342900">
              <a:lnSpc>
                <a:spcPct val="107000"/>
              </a:lnSpc>
              <a:spcAft>
                <a:spcPts val="170"/>
              </a:spcAft>
              <a:buAutoNum type="arabicParenR"/>
            </a:pPr>
            <a:r>
              <a:rPr lang="en-GB" sz="2000" b="1" dirty="0">
                <a:highlight>
                  <a:srgbClr val="E2EFD9"/>
                </a:highlight>
                <a:latin typeface="Calibri"/>
                <a:ea typeface="Calibri"/>
                <a:cs typeface="Calibri"/>
              </a:rPr>
              <a:t>Any referencing should be in the appropriate Style throughout the text and listed at the end of the text.  </a:t>
            </a:r>
            <a:endParaRPr lang="en-US" sz="2000" b="1" dirty="0">
              <a:solidFill>
                <a:srgbClr val="FFFFFF"/>
              </a:solidFill>
              <a:highlight>
                <a:srgbClr val="E2EFD9"/>
              </a:highlight>
              <a:latin typeface="Calibri"/>
              <a:ea typeface="Calibri"/>
              <a:cs typeface="Calibri"/>
            </a:endParaRPr>
          </a:p>
          <a:p>
            <a:pPr marL="342900" indent="-342900">
              <a:lnSpc>
                <a:spcPct val="107000"/>
              </a:lnSpc>
              <a:spcAft>
                <a:spcPts val="165"/>
              </a:spcAft>
              <a:buAutoNum type="arabicParenR"/>
            </a:pPr>
            <a:r>
              <a:rPr lang="en-GB" sz="2000" b="1" dirty="0">
                <a:highlight>
                  <a:srgbClr val="E2EFD9"/>
                </a:highlight>
                <a:latin typeface="Calibri"/>
                <a:ea typeface="Calibri"/>
                <a:cs typeface="Calibri"/>
              </a:rPr>
              <a:t>A Bibliography should also be given if appropriate.  </a:t>
            </a:r>
            <a:endParaRPr lang="en-US" sz="2000" b="1" dirty="0">
              <a:solidFill>
                <a:srgbClr val="FFFFFF"/>
              </a:solidFill>
              <a:highlight>
                <a:srgbClr val="E2EFD9"/>
              </a:highlight>
              <a:latin typeface="Calibri"/>
              <a:ea typeface="Calibri"/>
              <a:cs typeface="Calibri"/>
            </a:endParaRPr>
          </a:p>
          <a:p>
            <a:pPr marL="342900" indent="-342900">
              <a:lnSpc>
                <a:spcPct val="107000"/>
              </a:lnSpc>
              <a:spcAft>
                <a:spcPts val="815"/>
              </a:spcAft>
              <a:buAutoNum type="arabicParenR"/>
            </a:pPr>
            <a:r>
              <a:rPr lang="en-GB" sz="2000" b="1" dirty="0">
                <a:highlight>
                  <a:srgbClr val="E2EFD9"/>
                </a:highlight>
                <a:latin typeface="Calibri"/>
                <a:ea typeface="Calibri"/>
                <a:cs typeface="Calibri"/>
              </a:rPr>
              <a:t>Finally the submission should have been proof read to ensure the absolute minimum of typographical errors.  </a:t>
            </a:r>
            <a:endParaRPr lang="en-US" sz="2000" b="1" dirty="0">
              <a:solidFill>
                <a:srgbClr val="FFFFFF"/>
              </a:solidFill>
              <a:highlight>
                <a:srgbClr val="E2EFD9"/>
              </a:highlight>
              <a:latin typeface="Calibri"/>
              <a:ea typeface="Calibri"/>
              <a:cs typeface="Calibri"/>
            </a:endParaRPr>
          </a:p>
          <a:p>
            <a:pPr marL="251460" indent="-6350">
              <a:lnSpc>
                <a:spcPct val="107000"/>
              </a:lnSpc>
              <a:spcAft>
                <a:spcPts val="790"/>
              </a:spcAft>
            </a:pPr>
            <a:r>
              <a:rPr lang="en-GB" sz="2000" b="1" dirty="0">
                <a:highlight>
                  <a:srgbClr val="E2EFD9"/>
                </a:highlight>
                <a:latin typeface="Calibri"/>
                <a:ea typeface="Calibri"/>
                <a:cs typeface="Calibri"/>
              </a:rPr>
              <a:t>These requirements are there to make your submission accessible and easy to read. They present your work professionally but are not meant to constrain you in style or content. </a:t>
            </a:r>
            <a:endParaRPr lang="en-US" sz="2000" b="1" dirty="0">
              <a:solidFill>
                <a:srgbClr val="FFFFFF"/>
              </a:solidFill>
              <a:highlight>
                <a:srgbClr val="E2EFD9"/>
              </a:highlight>
              <a:latin typeface="Calibri"/>
              <a:ea typeface="Calibri"/>
              <a:cs typeface="Calibri"/>
            </a:endParaRPr>
          </a:p>
          <a:p>
            <a:pPr marL="251460" indent="-6350">
              <a:lnSpc>
                <a:spcPct val="107000"/>
              </a:lnSpc>
              <a:spcAft>
                <a:spcPts val="770"/>
              </a:spcAft>
            </a:pPr>
            <a:r>
              <a:rPr lang="en-GB" sz="2000" b="1" dirty="0">
                <a:highlight>
                  <a:srgbClr val="E2EFD9"/>
                </a:highlight>
                <a:latin typeface="Calibri"/>
                <a:ea typeface="Calibri"/>
                <a:cs typeface="Calibri"/>
              </a:rPr>
              <a:t>Candidates have chosen a variety of modes to present their work and it is appropriate for you to develop your own style. If a submission is not formatted and referenced appropriately then its chance of successful assessment will be diminished.  </a:t>
            </a:r>
            <a:endParaRPr lang="en-GB" sz="2000" dirty="0"/>
          </a:p>
        </p:txBody>
      </p:sp>
    </p:spTree>
    <p:extLst>
      <p:ext uri="{BB962C8B-B14F-4D97-AF65-F5344CB8AC3E}">
        <p14:creationId xmlns:p14="http://schemas.microsoft.com/office/powerpoint/2010/main" val="19372285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AD5D8-CF31-4477-DE8C-300EA3F465B9}"/>
              </a:ext>
            </a:extLst>
          </p:cNvPr>
          <p:cNvSpPr>
            <a:spLocks noGrp="1"/>
          </p:cNvSpPr>
          <p:nvPr>
            <p:ph type="title"/>
          </p:nvPr>
        </p:nvSpPr>
        <p:spPr>
          <a:xfrm>
            <a:off x="686834" y="1153572"/>
            <a:ext cx="3200400" cy="4461163"/>
          </a:xfrm>
        </p:spPr>
        <p:txBody>
          <a:bodyPr>
            <a:normAutofit/>
          </a:bodyPr>
          <a:lstStyle/>
          <a:p>
            <a:r>
              <a:rPr lang="en-GB">
                <a:solidFill>
                  <a:srgbClr val="FFFFFF"/>
                </a:solidFill>
              </a:rPr>
              <a:t>In summary  </a:t>
            </a:r>
            <a:endParaRPr lang="en-US">
              <a:solidFill>
                <a:srgbClr val="FFFFFF"/>
              </a:solidFill>
            </a:endParaRPr>
          </a:p>
          <a:p>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341D829-47C8-3028-BFC9-346938C733F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sz="1800">
                <a:ea typeface="+mn-lt"/>
                <a:cs typeface="+mn-lt"/>
              </a:rPr>
              <a:t>You are now in a position to write your submission and we would offer this general advice:  </a:t>
            </a:r>
            <a:endParaRPr lang="en-GB" sz="1800"/>
          </a:p>
          <a:p>
            <a:r>
              <a:rPr lang="en-GB" sz="1800">
                <a:ea typeface="+mn-lt"/>
                <a:cs typeface="+mn-lt"/>
              </a:rPr>
              <a:t>Do not expect to ‘get it right’ first time as critical reflective writing is a skill which requires practice.  </a:t>
            </a:r>
            <a:endParaRPr lang="en-GB" sz="1800"/>
          </a:p>
          <a:p>
            <a:r>
              <a:rPr lang="en-GB" sz="1800">
                <a:ea typeface="+mn-lt"/>
                <a:cs typeface="+mn-lt"/>
              </a:rPr>
              <a:t>You are strongly advised to get feedback on drafts before submission as our experience is that candidates who submit without such feedback do not attract a positive assessment. Your adviser will be available to provide feedback on drafts of your work before submission.  </a:t>
            </a:r>
            <a:endParaRPr lang="en-GB" sz="1800"/>
          </a:p>
          <a:p>
            <a:r>
              <a:rPr lang="en-GB" sz="1800">
                <a:ea typeface="+mn-lt"/>
                <a:cs typeface="+mn-lt"/>
              </a:rPr>
              <a:t>Start with your Review of Learning. The review will help you identify where your areas of specialisation or profound learning are.  </a:t>
            </a:r>
            <a:endParaRPr lang="en-GB" sz="1800"/>
          </a:p>
          <a:p>
            <a:r>
              <a:rPr lang="en-GB" sz="1800">
                <a:ea typeface="+mn-lt"/>
                <a:cs typeface="+mn-lt"/>
              </a:rPr>
              <a:t>Be familiar with the learning outcomes required of your review so you can consider whether you have met these outcomes. Again discuss this with your tutor if you have any concerns.  </a:t>
            </a:r>
            <a:endParaRPr lang="en-GB" sz="1800"/>
          </a:p>
          <a:p>
            <a:r>
              <a:rPr lang="en-GB" sz="1800">
                <a:ea typeface="+mn-lt"/>
                <a:cs typeface="+mn-lt"/>
              </a:rPr>
              <a:t>Plan your work to include time for your adviser to provide feedback to you on your drafts.  </a:t>
            </a:r>
            <a:endParaRPr lang="en-GB" sz="1800"/>
          </a:p>
          <a:p>
            <a:r>
              <a:rPr lang="en-GB" sz="1800">
                <a:ea typeface="+mn-lt"/>
                <a:cs typeface="+mn-lt"/>
              </a:rPr>
              <a:t>Make sure you leave some time to fully prepare your final work for submission; checking references are in the correct format, the formatting of the documents is appropriate </a:t>
            </a:r>
            <a:endParaRPr lang="en-GB" sz="1800"/>
          </a:p>
          <a:p>
            <a:endParaRPr lang="en-GB" sz="1800"/>
          </a:p>
        </p:txBody>
      </p:sp>
    </p:spTree>
    <p:extLst>
      <p:ext uri="{BB962C8B-B14F-4D97-AF65-F5344CB8AC3E}">
        <p14:creationId xmlns:p14="http://schemas.microsoft.com/office/powerpoint/2010/main" val="413916865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2108</Words>
  <Application>Microsoft Office PowerPoint</Application>
  <PresentationFormat>Widescreen</PresentationFormat>
  <Paragraphs>103</Paragraphs>
  <Slides>17</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Aptos</vt:lpstr>
      <vt:lpstr>Aptos Display</vt:lpstr>
      <vt:lpstr>Arial</vt:lpstr>
      <vt:lpstr>Calibri</vt:lpstr>
      <vt:lpstr>Courier New</vt:lpstr>
      <vt:lpstr>office theme</vt:lpstr>
      <vt:lpstr>Review of Professional Learning </vt:lpstr>
      <vt:lpstr>Review of Learning   </vt:lpstr>
      <vt:lpstr>Learning Outcomes</vt:lpstr>
      <vt:lpstr>PowerPoint Presentation</vt:lpstr>
      <vt:lpstr>Some considerations for writing reflectively   </vt:lpstr>
      <vt:lpstr>PowerPoint Presentation</vt:lpstr>
      <vt:lpstr>PowerPoint Presentation</vt:lpstr>
      <vt:lpstr>Activities to help you draft your Review of Learning   </vt:lpstr>
      <vt:lpstr>Decide how to organise your material   </vt:lpstr>
      <vt:lpstr>Decide what to prioritise   </vt:lpstr>
      <vt:lpstr>Writing up your Review of Learning   </vt:lpstr>
      <vt:lpstr>A model to assist in reflective writing   </vt:lpstr>
      <vt:lpstr>PowerPoint Presentation</vt:lpstr>
      <vt:lpstr>PowerPoint Presentation</vt:lpstr>
      <vt:lpstr>PowerPoint Presentation</vt:lpstr>
      <vt:lpstr>PowerPoint Presentation</vt:lpstr>
      <vt:lpstr>In summary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dc:title>
  <dc:creator/>
  <cp:lastModifiedBy>Laura James</cp:lastModifiedBy>
  <cp:revision>172</cp:revision>
  <dcterms:created xsi:type="dcterms:W3CDTF">2024-03-18T09:56:51Z</dcterms:created>
  <dcterms:modified xsi:type="dcterms:W3CDTF">2024-03-20T16:17:59Z</dcterms:modified>
</cp:coreProperties>
</file>