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6"/>
  </p:notesMasterIdLst>
  <p:sldIdLst>
    <p:sldId id="256" r:id="rId2"/>
    <p:sldId id="350" r:id="rId3"/>
    <p:sldId id="355" r:id="rId4"/>
    <p:sldId id="363" r:id="rId5"/>
    <p:sldId id="357" r:id="rId6"/>
    <p:sldId id="553" r:id="rId7"/>
    <p:sldId id="555" r:id="rId8"/>
    <p:sldId id="558" r:id="rId9"/>
    <p:sldId id="559" r:id="rId10"/>
    <p:sldId id="359" r:id="rId11"/>
    <p:sldId id="565" r:id="rId12"/>
    <p:sldId id="564" r:id="rId13"/>
    <p:sldId id="568" r:id="rId14"/>
    <p:sldId id="578" r:id="rId15"/>
    <p:sldId id="521" r:id="rId16"/>
    <p:sldId id="554" r:id="rId17"/>
    <p:sldId id="312" r:id="rId18"/>
    <p:sldId id="313" r:id="rId19"/>
    <p:sldId id="541" r:id="rId20"/>
    <p:sldId id="550" r:id="rId21"/>
    <p:sldId id="551" r:id="rId22"/>
    <p:sldId id="552" r:id="rId23"/>
    <p:sldId id="579" r:id="rId24"/>
    <p:sldId id="467" r:id="rId25"/>
    <p:sldId id="580" r:id="rId26"/>
    <p:sldId id="468" r:id="rId27"/>
    <p:sldId id="469" r:id="rId28"/>
    <p:sldId id="478" r:id="rId29"/>
    <p:sldId id="479" r:id="rId30"/>
    <p:sldId id="480" r:id="rId31"/>
    <p:sldId id="482" r:id="rId32"/>
    <p:sldId id="483" r:id="rId33"/>
    <p:sldId id="484" r:id="rId34"/>
    <p:sldId id="485" r:id="rId35"/>
    <p:sldId id="523" r:id="rId36"/>
    <p:sldId id="525" r:id="rId37"/>
    <p:sldId id="524" r:id="rId38"/>
    <p:sldId id="526" r:id="rId39"/>
    <p:sldId id="546" r:id="rId40"/>
    <p:sldId id="547" r:id="rId41"/>
    <p:sldId id="522" r:id="rId42"/>
    <p:sldId id="487" r:id="rId43"/>
    <p:sldId id="488" r:id="rId44"/>
    <p:sldId id="489" r:id="rId45"/>
    <p:sldId id="561" r:id="rId46"/>
    <p:sldId id="562" r:id="rId47"/>
    <p:sldId id="563" r:id="rId48"/>
    <p:sldId id="581" r:id="rId49"/>
    <p:sldId id="582" r:id="rId50"/>
    <p:sldId id="566" r:id="rId51"/>
    <p:sldId id="583" r:id="rId52"/>
    <p:sldId id="584" r:id="rId53"/>
    <p:sldId id="569" r:id="rId54"/>
    <p:sldId id="570" r:id="rId55"/>
    <p:sldId id="571" r:id="rId56"/>
    <p:sldId id="572" r:id="rId57"/>
    <p:sldId id="573" r:id="rId58"/>
    <p:sldId id="585" r:id="rId59"/>
    <p:sldId id="575" r:id="rId60"/>
    <p:sldId id="576" r:id="rId61"/>
    <p:sldId id="586" r:id="rId62"/>
    <p:sldId id="587" r:id="rId63"/>
    <p:sldId id="588" r:id="rId64"/>
    <p:sldId id="595" r:id="rId65"/>
    <p:sldId id="380" r:id="rId66"/>
    <p:sldId id="515" r:id="rId67"/>
    <p:sldId id="596" r:id="rId68"/>
    <p:sldId id="599" r:id="rId69"/>
    <p:sldId id="520" r:id="rId70"/>
    <p:sldId id="602" r:id="rId71"/>
    <p:sldId id="532" r:id="rId72"/>
    <p:sldId id="603" r:id="rId73"/>
    <p:sldId id="481" r:id="rId74"/>
    <p:sldId id="486" r:id="rId75"/>
    <p:sldId id="611" r:id="rId76"/>
    <p:sldId id="612" r:id="rId77"/>
    <p:sldId id="533" r:id="rId78"/>
    <p:sldId id="613" r:id="rId79"/>
    <p:sldId id="614" r:id="rId80"/>
    <p:sldId id="517" r:id="rId81"/>
    <p:sldId id="615" r:id="rId82"/>
    <p:sldId id="574" r:id="rId83"/>
    <p:sldId id="616" r:id="rId84"/>
    <p:sldId id="617" r:id="rId85"/>
    <p:sldId id="618" r:id="rId86"/>
    <p:sldId id="619" r:id="rId87"/>
    <p:sldId id="620" r:id="rId88"/>
    <p:sldId id="628" r:id="rId89"/>
    <p:sldId id="539" r:id="rId90"/>
    <p:sldId id="536" r:id="rId91"/>
    <p:sldId id="630" r:id="rId92"/>
    <p:sldId id="631" r:id="rId93"/>
    <p:sldId id="560" r:id="rId94"/>
    <p:sldId id="503" r:id="rId95"/>
    <p:sldId id="504" r:id="rId96"/>
    <p:sldId id="505" r:id="rId97"/>
    <p:sldId id="506" r:id="rId98"/>
    <p:sldId id="507" r:id="rId99"/>
    <p:sldId id="633" r:id="rId100"/>
    <p:sldId id="510" r:id="rId101"/>
    <p:sldId id="511" r:id="rId102"/>
    <p:sldId id="542" r:id="rId103"/>
    <p:sldId id="543" r:id="rId104"/>
    <p:sldId id="636" r:id="rId105"/>
    <p:sldId id="637" r:id="rId106"/>
    <p:sldId id="549" r:id="rId107"/>
    <p:sldId id="640" r:id="rId108"/>
    <p:sldId id="641" r:id="rId109"/>
    <p:sldId id="642" r:id="rId110"/>
    <p:sldId id="621" r:id="rId111"/>
    <p:sldId id="622" r:id="rId112"/>
    <p:sldId id="643" r:id="rId113"/>
    <p:sldId id="346" r:id="rId114"/>
    <p:sldId id="391" r:id="rId115"/>
    <p:sldId id="400" r:id="rId116"/>
    <p:sldId id="398" r:id="rId117"/>
    <p:sldId id="399" r:id="rId118"/>
    <p:sldId id="393" r:id="rId119"/>
    <p:sldId id="348" r:id="rId120"/>
    <p:sldId id="644" r:id="rId121"/>
    <p:sldId id="351" r:id="rId122"/>
    <p:sldId id="352" r:id="rId123"/>
    <p:sldId id="354" r:id="rId124"/>
    <p:sldId id="645" r:id="rId125"/>
    <p:sldId id="508" r:id="rId126"/>
    <p:sldId id="647" r:id="rId127"/>
    <p:sldId id="470" r:id="rId128"/>
    <p:sldId id="648" r:id="rId129"/>
    <p:sldId id="519" r:id="rId130"/>
    <p:sldId id="652" r:id="rId131"/>
    <p:sldId id="653" r:id="rId132"/>
    <p:sldId id="654" r:id="rId133"/>
    <p:sldId id="518" r:id="rId134"/>
    <p:sldId id="658" r:id="rId135"/>
    <p:sldId id="659" r:id="rId136"/>
    <p:sldId id="660" r:id="rId137"/>
    <p:sldId id="661" r:id="rId138"/>
    <p:sldId id="490" r:id="rId139"/>
    <p:sldId id="491" r:id="rId140"/>
    <p:sldId id="492" r:id="rId141"/>
    <p:sldId id="493" r:id="rId142"/>
    <p:sldId id="494" r:id="rId143"/>
    <p:sldId id="495" r:id="rId144"/>
    <p:sldId id="496" r:id="rId145"/>
    <p:sldId id="497" r:id="rId146"/>
    <p:sldId id="498" r:id="rId147"/>
    <p:sldId id="499" r:id="rId148"/>
    <p:sldId id="500" r:id="rId149"/>
    <p:sldId id="501" r:id="rId150"/>
    <p:sldId id="514" r:id="rId151"/>
    <p:sldId id="344" r:id="rId152"/>
    <p:sldId id="668" r:id="rId153"/>
    <p:sldId id="345" r:id="rId154"/>
    <p:sldId id="593" r:id="rId1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00C2BF-0462-4069-894F-B70CA5C32C5A}" v="13" dt="2026-01-13T13:09:26.9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469" autoAdjust="0"/>
    <p:restoredTop sz="80627" autoAdjust="0"/>
  </p:normalViewPr>
  <p:slideViewPr>
    <p:cSldViewPr snapToGrid="0">
      <p:cViewPr varScale="1">
        <p:scale>
          <a:sx n="67" d="100"/>
          <a:sy n="67" d="100"/>
        </p:scale>
        <p:origin x="72" y="1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theme" Target="theme/theme1.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tableStyles" Target="tableStyles.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notesMaster" Target="notesMasters/notesMaster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microsoft.com/office/2015/10/relationships/revisionInfo" Target="revisionInfo.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presProps" Target="presProps.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Lee" userId="950b76d7-29a8-4037-9cf6-1d47a6b96373" providerId="ADAL" clId="{0E72E064-B994-40C3-97B2-7A443233E461}"/>
    <pc:docChg chg="undo custSel addSld delSld modSld">
      <pc:chgData name="Helen Lee" userId="950b76d7-29a8-4037-9cf6-1d47a6b96373" providerId="ADAL" clId="{0E72E064-B994-40C3-97B2-7A443233E461}" dt="2026-01-13T13:11:25.895" v="345" actId="20577"/>
      <pc:docMkLst>
        <pc:docMk/>
      </pc:docMkLst>
      <pc:sldChg chg="modSp mod">
        <pc:chgData name="Helen Lee" userId="950b76d7-29a8-4037-9cf6-1d47a6b96373" providerId="ADAL" clId="{0E72E064-B994-40C3-97B2-7A443233E461}" dt="2026-01-13T12:44:50.021" v="15" actId="20577"/>
        <pc:sldMkLst>
          <pc:docMk/>
          <pc:sldMk cId="2001912091" sldId="256"/>
        </pc:sldMkLst>
        <pc:spChg chg="mod">
          <ac:chgData name="Helen Lee" userId="950b76d7-29a8-4037-9cf6-1d47a6b96373" providerId="ADAL" clId="{0E72E064-B994-40C3-97B2-7A443233E461}" dt="2026-01-13T12:44:50.021" v="15" actId="20577"/>
          <ac:spMkLst>
            <pc:docMk/>
            <pc:sldMk cId="2001912091" sldId="256"/>
            <ac:spMk id="3" creationId="{7656A0CE-8939-C029-9567-593ED79E9120}"/>
          </ac:spMkLst>
        </pc:spChg>
      </pc:sldChg>
      <pc:sldChg chg="del">
        <pc:chgData name="Helen Lee" userId="950b76d7-29a8-4037-9cf6-1d47a6b96373" providerId="ADAL" clId="{0E72E064-B994-40C3-97B2-7A443233E461}" dt="2026-01-13T12:44:55.696" v="19" actId="47"/>
        <pc:sldMkLst>
          <pc:docMk/>
          <pc:sldMk cId="3406829117" sldId="257"/>
        </pc:sldMkLst>
      </pc:sldChg>
      <pc:sldChg chg="del">
        <pc:chgData name="Helen Lee" userId="950b76d7-29a8-4037-9cf6-1d47a6b96373" providerId="ADAL" clId="{0E72E064-B994-40C3-97B2-7A443233E461}" dt="2026-01-13T12:44:52.433" v="16" actId="47"/>
        <pc:sldMkLst>
          <pc:docMk/>
          <pc:sldMk cId="3629684267" sldId="258"/>
        </pc:sldMkLst>
      </pc:sldChg>
      <pc:sldChg chg="del">
        <pc:chgData name="Helen Lee" userId="950b76d7-29a8-4037-9cf6-1d47a6b96373" providerId="ADAL" clId="{0E72E064-B994-40C3-97B2-7A443233E461}" dt="2026-01-13T12:45:19.021" v="26" actId="47"/>
        <pc:sldMkLst>
          <pc:docMk/>
          <pc:sldMk cId="272894172" sldId="284"/>
        </pc:sldMkLst>
      </pc:sldChg>
      <pc:sldChg chg="del">
        <pc:chgData name="Helen Lee" userId="950b76d7-29a8-4037-9cf6-1d47a6b96373" providerId="ADAL" clId="{0E72E064-B994-40C3-97B2-7A443233E461}" dt="2026-01-13T12:45:19.878" v="27" actId="47"/>
        <pc:sldMkLst>
          <pc:docMk/>
          <pc:sldMk cId="3901773192" sldId="285"/>
        </pc:sldMkLst>
      </pc:sldChg>
      <pc:sldChg chg="del">
        <pc:chgData name="Helen Lee" userId="950b76d7-29a8-4037-9cf6-1d47a6b96373" providerId="ADAL" clId="{0E72E064-B994-40C3-97B2-7A443233E461}" dt="2026-01-13T12:44:54.399" v="18" actId="47"/>
        <pc:sldMkLst>
          <pc:docMk/>
          <pc:sldMk cId="0" sldId="290"/>
        </pc:sldMkLst>
      </pc:sldChg>
      <pc:sldChg chg="del">
        <pc:chgData name="Helen Lee" userId="950b76d7-29a8-4037-9cf6-1d47a6b96373" providerId="ADAL" clId="{0E72E064-B994-40C3-97B2-7A443233E461}" dt="2026-01-13T12:45:21.639" v="28" actId="47"/>
        <pc:sldMkLst>
          <pc:docMk/>
          <pc:sldMk cId="0" sldId="292"/>
        </pc:sldMkLst>
      </pc:sldChg>
      <pc:sldChg chg="add del">
        <pc:chgData name="Helen Lee" userId="950b76d7-29a8-4037-9cf6-1d47a6b96373" providerId="ADAL" clId="{0E72E064-B994-40C3-97B2-7A443233E461}" dt="2026-01-13T12:54:28.141" v="112"/>
        <pc:sldMkLst>
          <pc:docMk/>
          <pc:sldMk cId="3285825524" sldId="309"/>
        </pc:sldMkLst>
      </pc:sldChg>
      <pc:sldChg chg="add del">
        <pc:chgData name="Helen Lee" userId="950b76d7-29a8-4037-9cf6-1d47a6b96373" providerId="ADAL" clId="{0E72E064-B994-40C3-97B2-7A443233E461}" dt="2026-01-13T12:54:28.141" v="112"/>
        <pc:sldMkLst>
          <pc:docMk/>
          <pc:sldMk cId="2158954081" sldId="310"/>
        </pc:sldMkLst>
      </pc:sldChg>
      <pc:sldChg chg="add del">
        <pc:chgData name="Helen Lee" userId="950b76d7-29a8-4037-9cf6-1d47a6b96373" providerId="ADAL" clId="{0E72E064-B994-40C3-97B2-7A443233E461}" dt="2026-01-13T12:54:28.141" v="112"/>
        <pc:sldMkLst>
          <pc:docMk/>
          <pc:sldMk cId="1355313552" sldId="311"/>
        </pc:sldMkLst>
      </pc:sldChg>
      <pc:sldChg chg="add">
        <pc:chgData name="Helen Lee" userId="950b76d7-29a8-4037-9cf6-1d47a6b96373" providerId="ADAL" clId="{0E72E064-B994-40C3-97B2-7A443233E461}" dt="2026-01-13T12:52:08.605" v="83"/>
        <pc:sldMkLst>
          <pc:docMk/>
          <pc:sldMk cId="524936252" sldId="312"/>
        </pc:sldMkLst>
      </pc:sldChg>
      <pc:sldChg chg="add">
        <pc:chgData name="Helen Lee" userId="950b76d7-29a8-4037-9cf6-1d47a6b96373" providerId="ADAL" clId="{0E72E064-B994-40C3-97B2-7A443233E461}" dt="2026-01-13T12:52:08.605" v="83"/>
        <pc:sldMkLst>
          <pc:docMk/>
          <pc:sldMk cId="3165480485" sldId="313"/>
        </pc:sldMkLst>
      </pc:sldChg>
      <pc:sldChg chg="add del">
        <pc:chgData name="Helen Lee" userId="950b76d7-29a8-4037-9cf6-1d47a6b96373" providerId="ADAL" clId="{0E72E064-B994-40C3-97B2-7A443233E461}" dt="2026-01-13T12:54:28.141" v="112"/>
        <pc:sldMkLst>
          <pc:docMk/>
          <pc:sldMk cId="2880184969" sldId="315"/>
        </pc:sldMkLst>
      </pc:sldChg>
      <pc:sldChg chg="add del">
        <pc:chgData name="Helen Lee" userId="950b76d7-29a8-4037-9cf6-1d47a6b96373" providerId="ADAL" clId="{0E72E064-B994-40C3-97B2-7A443233E461}" dt="2026-01-13T12:54:28.141" v="112"/>
        <pc:sldMkLst>
          <pc:docMk/>
          <pc:sldMk cId="4225798239" sldId="316"/>
        </pc:sldMkLst>
      </pc:sldChg>
      <pc:sldChg chg="add del">
        <pc:chgData name="Helen Lee" userId="950b76d7-29a8-4037-9cf6-1d47a6b96373" providerId="ADAL" clId="{0E72E064-B994-40C3-97B2-7A443233E461}" dt="2026-01-13T12:54:28.141" v="112"/>
        <pc:sldMkLst>
          <pc:docMk/>
          <pc:sldMk cId="4139942494" sldId="318"/>
        </pc:sldMkLst>
      </pc:sldChg>
      <pc:sldChg chg="add del">
        <pc:chgData name="Helen Lee" userId="950b76d7-29a8-4037-9cf6-1d47a6b96373" providerId="ADAL" clId="{0E72E064-B994-40C3-97B2-7A443233E461}" dt="2026-01-13T13:09:47.519" v="309" actId="47"/>
        <pc:sldMkLst>
          <pc:docMk/>
          <pc:sldMk cId="1608853513" sldId="319"/>
        </pc:sldMkLst>
      </pc:sldChg>
      <pc:sldChg chg="add del">
        <pc:chgData name="Helen Lee" userId="950b76d7-29a8-4037-9cf6-1d47a6b96373" providerId="ADAL" clId="{0E72E064-B994-40C3-97B2-7A443233E461}" dt="2026-01-13T12:54:28.141" v="112"/>
        <pc:sldMkLst>
          <pc:docMk/>
          <pc:sldMk cId="2246556968" sldId="319"/>
        </pc:sldMkLst>
      </pc:sldChg>
      <pc:sldChg chg="del">
        <pc:chgData name="Helen Lee" userId="950b76d7-29a8-4037-9cf6-1d47a6b96373" providerId="ADAL" clId="{0E72E064-B994-40C3-97B2-7A443233E461}" dt="2026-01-13T12:45:18.215" v="25" actId="47"/>
        <pc:sldMkLst>
          <pc:docMk/>
          <pc:sldMk cId="3838531376" sldId="325"/>
        </pc:sldMkLst>
      </pc:sldChg>
      <pc:sldChg chg="add del">
        <pc:chgData name="Helen Lee" userId="950b76d7-29a8-4037-9cf6-1d47a6b96373" providerId="ADAL" clId="{0E72E064-B994-40C3-97B2-7A443233E461}" dt="2026-01-13T13:08:02.628" v="270" actId="47"/>
        <pc:sldMkLst>
          <pc:docMk/>
          <pc:sldMk cId="3666819674" sldId="327"/>
        </pc:sldMkLst>
      </pc:sldChg>
      <pc:sldChg chg="del">
        <pc:chgData name="Helen Lee" userId="950b76d7-29a8-4037-9cf6-1d47a6b96373" providerId="ADAL" clId="{0E72E064-B994-40C3-97B2-7A443233E461}" dt="2026-01-13T12:45:15.631" v="23" actId="47"/>
        <pc:sldMkLst>
          <pc:docMk/>
          <pc:sldMk cId="555601587" sldId="329"/>
        </pc:sldMkLst>
      </pc:sldChg>
      <pc:sldChg chg="add del">
        <pc:chgData name="Helen Lee" userId="950b76d7-29a8-4037-9cf6-1d47a6b96373" providerId="ADAL" clId="{0E72E064-B994-40C3-97B2-7A443233E461}" dt="2026-01-13T13:08:06.280" v="271" actId="47"/>
        <pc:sldMkLst>
          <pc:docMk/>
          <pc:sldMk cId="3182074558" sldId="334"/>
        </pc:sldMkLst>
      </pc:sldChg>
      <pc:sldChg chg="delSp add del setBg delDesignElem">
        <pc:chgData name="Helen Lee" userId="950b76d7-29a8-4037-9cf6-1d47a6b96373" providerId="ADAL" clId="{0E72E064-B994-40C3-97B2-7A443233E461}" dt="2026-01-13T13:09:26.949" v="308"/>
        <pc:sldMkLst>
          <pc:docMk/>
          <pc:sldMk cId="2465642537" sldId="344"/>
        </pc:sldMkLst>
        <pc:spChg chg="del">
          <ac:chgData name="Helen Lee" userId="950b76d7-29a8-4037-9cf6-1d47a6b96373" providerId="ADAL" clId="{0E72E064-B994-40C3-97B2-7A443233E461}" dt="2026-01-13T13:09:26.949" v="308"/>
          <ac:spMkLst>
            <pc:docMk/>
            <pc:sldMk cId="2465642537" sldId="344"/>
            <ac:spMk id="8" creationId="{9B7AD9F6-8CE7-4299-8FC6-328F4DCD3FF9}"/>
          </ac:spMkLst>
        </pc:spChg>
        <pc:spChg chg="del">
          <ac:chgData name="Helen Lee" userId="950b76d7-29a8-4037-9cf6-1d47a6b96373" providerId="ADAL" clId="{0E72E064-B994-40C3-97B2-7A443233E461}" dt="2026-01-13T13:09:26.949" v="308"/>
          <ac:spMkLst>
            <pc:docMk/>
            <pc:sldMk cId="2465642537" sldId="344"/>
            <ac:spMk id="10" creationId="{82580482-BA80-420A-8A05-C58E97F26B21}"/>
          </ac:spMkLst>
        </pc:spChg>
      </pc:sldChg>
      <pc:sldChg chg="add del">
        <pc:chgData name="Helen Lee" userId="950b76d7-29a8-4037-9cf6-1d47a6b96373" providerId="ADAL" clId="{0E72E064-B994-40C3-97B2-7A443233E461}" dt="2026-01-13T13:09:26.949" v="308"/>
        <pc:sldMkLst>
          <pc:docMk/>
          <pc:sldMk cId="11821005" sldId="345"/>
        </pc:sldMkLst>
      </pc:sldChg>
      <pc:sldChg chg="del">
        <pc:chgData name="Helen Lee" userId="950b76d7-29a8-4037-9cf6-1d47a6b96373" providerId="ADAL" clId="{0E72E064-B994-40C3-97B2-7A443233E461}" dt="2026-01-13T12:45:22.520" v="29" actId="47"/>
        <pc:sldMkLst>
          <pc:docMk/>
          <pc:sldMk cId="498466545" sldId="346"/>
        </pc:sldMkLst>
      </pc:sldChg>
      <pc:sldChg chg="add">
        <pc:chgData name="Helen Lee" userId="950b76d7-29a8-4037-9cf6-1d47a6b96373" providerId="ADAL" clId="{0E72E064-B994-40C3-97B2-7A443233E461}" dt="2026-01-13T13:07:34.791" v="264"/>
        <pc:sldMkLst>
          <pc:docMk/>
          <pc:sldMk cId="1962345645" sldId="346"/>
        </pc:sldMkLst>
      </pc:sldChg>
      <pc:sldChg chg="add del">
        <pc:chgData name="Helen Lee" userId="950b76d7-29a8-4037-9cf6-1d47a6b96373" providerId="ADAL" clId="{0E72E064-B994-40C3-97B2-7A443233E461}" dt="2026-01-13T13:08:06.996" v="272" actId="47"/>
        <pc:sldMkLst>
          <pc:docMk/>
          <pc:sldMk cId="1357248320" sldId="347"/>
        </pc:sldMkLst>
      </pc:sldChg>
      <pc:sldChg chg="del">
        <pc:chgData name="Helen Lee" userId="950b76d7-29a8-4037-9cf6-1d47a6b96373" providerId="ADAL" clId="{0E72E064-B994-40C3-97B2-7A443233E461}" dt="2026-01-13T12:45:23.237" v="30" actId="47"/>
        <pc:sldMkLst>
          <pc:docMk/>
          <pc:sldMk cId="3867743787" sldId="347"/>
        </pc:sldMkLst>
      </pc:sldChg>
      <pc:sldChg chg="del">
        <pc:chgData name="Helen Lee" userId="950b76d7-29a8-4037-9cf6-1d47a6b96373" providerId="ADAL" clId="{0E72E064-B994-40C3-97B2-7A443233E461}" dt="2026-01-13T12:46:17.735" v="36" actId="47"/>
        <pc:sldMkLst>
          <pc:docMk/>
          <pc:sldMk cId="1812358744" sldId="348"/>
        </pc:sldMkLst>
      </pc:sldChg>
      <pc:sldChg chg="add">
        <pc:chgData name="Helen Lee" userId="950b76d7-29a8-4037-9cf6-1d47a6b96373" providerId="ADAL" clId="{0E72E064-B994-40C3-97B2-7A443233E461}" dt="2026-01-13T13:07:34.791" v="264"/>
        <pc:sldMkLst>
          <pc:docMk/>
          <pc:sldMk cId="2833813429" sldId="348"/>
        </pc:sldMkLst>
      </pc:sldChg>
      <pc:sldChg chg="del">
        <pc:chgData name="Helen Lee" userId="950b76d7-29a8-4037-9cf6-1d47a6b96373" providerId="ADAL" clId="{0E72E064-B994-40C3-97B2-7A443233E461}" dt="2026-01-13T12:44:57.244" v="21" actId="47"/>
        <pc:sldMkLst>
          <pc:docMk/>
          <pc:sldMk cId="1518046434" sldId="349"/>
        </pc:sldMkLst>
      </pc:sldChg>
      <pc:sldChg chg="add del">
        <pc:chgData name="Helen Lee" userId="950b76d7-29a8-4037-9cf6-1d47a6b96373" providerId="ADAL" clId="{0E72E064-B994-40C3-97B2-7A443233E461}" dt="2026-01-13T13:08:08.050" v="273" actId="47"/>
        <pc:sldMkLst>
          <pc:docMk/>
          <pc:sldMk cId="2979338097" sldId="349"/>
        </pc:sldMkLst>
      </pc:sldChg>
      <pc:sldChg chg="del">
        <pc:chgData name="Helen Lee" userId="950b76d7-29a8-4037-9cf6-1d47a6b96373" providerId="ADAL" clId="{0E72E064-B994-40C3-97B2-7A443233E461}" dt="2026-01-13T12:44:53.445" v="17" actId="47"/>
        <pc:sldMkLst>
          <pc:docMk/>
          <pc:sldMk cId="1727137753" sldId="351"/>
        </pc:sldMkLst>
      </pc:sldChg>
      <pc:sldChg chg="add">
        <pc:chgData name="Helen Lee" userId="950b76d7-29a8-4037-9cf6-1d47a6b96373" providerId="ADAL" clId="{0E72E064-B994-40C3-97B2-7A443233E461}" dt="2026-01-13T13:07:34.791" v="264"/>
        <pc:sldMkLst>
          <pc:docMk/>
          <pc:sldMk cId="2776639336" sldId="351"/>
        </pc:sldMkLst>
      </pc:sldChg>
      <pc:sldChg chg="del">
        <pc:chgData name="Helen Lee" userId="950b76d7-29a8-4037-9cf6-1d47a6b96373" providerId="ADAL" clId="{0E72E064-B994-40C3-97B2-7A443233E461}" dt="2026-01-13T12:45:16.878" v="24" actId="47"/>
        <pc:sldMkLst>
          <pc:docMk/>
          <pc:sldMk cId="146892064" sldId="352"/>
        </pc:sldMkLst>
      </pc:sldChg>
      <pc:sldChg chg="add">
        <pc:chgData name="Helen Lee" userId="950b76d7-29a8-4037-9cf6-1d47a6b96373" providerId="ADAL" clId="{0E72E064-B994-40C3-97B2-7A443233E461}" dt="2026-01-13T13:07:34.791" v="264"/>
        <pc:sldMkLst>
          <pc:docMk/>
          <pc:sldMk cId="785066181" sldId="352"/>
        </pc:sldMkLst>
      </pc:sldChg>
      <pc:sldChg chg="add del">
        <pc:chgData name="Helen Lee" userId="950b76d7-29a8-4037-9cf6-1d47a6b96373" providerId="ADAL" clId="{0E72E064-B994-40C3-97B2-7A443233E461}" dt="2026-01-13T13:08:15.657" v="275" actId="47"/>
        <pc:sldMkLst>
          <pc:docMk/>
          <pc:sldMk cId="568903418" sldId="353"/>
        </pc:sldMkLst>
      </pc:sldChg>
      <pc:sldChg chg="del">
        <pc:chgData name="Helen Lee" userId="950b76d7-29a8-4037-9cf6-1d47a6b96373" providerId="ADAL" clId="{0E72E064-B994-40C3-97B2-7A443233E461}" dt="2026-01-13T12:45:43.939" v="33" actId="47"/>
        <pc:sldMkLst>
          <pc:docMk/>
          <pc:sldMk cId="2441385142" sldId="353"/>
        </pc:sldMkLst>
      </pc:sldChg>
      <pc:sldChg chg="add">
        <pc:chgData name="Helen Lee" userId="950b76d7-29a8-4037-9cf6-1d47a6b96373" providerId="ADAL" clId="{0E72E064-B994-40C3-97B2-7A443233E461}" dt="2026-01-13T13:07:34.791" v="264"/>
        <pc:sldMkLst>
          <pc:docMk/>
          <pc:sldMk cId="1617839192" sldId="354"/>
        </pc:sldMkLst>
      </pc:sldChg>
      <pc:sldChg chg="modSp mod">
        <pc:chgData name="Helen Lee" userId="950b76d7-29a8-4037-9cf6-1d47a6b96373" providerId="ADAL" clId="{0E72E064-B994-40C3-97B2-7A443233E461}" dt="2026-01-13T13:11:25.895" v="345" actId="20577"/>
        <pc:sldMkLst>
          <pc:docMk/>
          <pc:sldMk cId="3953091508" sldId="355"/>
        </pc:sldMkLst>
        <pc:graphicFrameChg chg="modGraphic">
          <ac:chgData name="Helen Lee" userId="950b76d7-29a8-4037-9cf6-1d47a6b96373" providerId="ADAL" clId="{0E72E064-B994-40C3-97B2-7A443233E461}" dt="2026-01-13T13:11:25.895" v="345" actId="20577"/>
          <ac:graphicFrameMkLst>
            <pc:docMk/>
            <pc:sldMk cId="3953091508" sldId="355"/>
            <ac:graphicFrameMk id="12" creationId="{069AA910-D3ED-26A1-5BCB-210AB6DDE347}"/>
          </ac:graphicFrameMkLst>
        </pc:graphicFrameChg>
      </pc:sldChg>
      <pc:sldChg chg="add del">
        <pc:chgData name="Helen Lee" userId="950b76d7-29a8-4037-9cf6-1d47a6b96373" providerId="ADAL" clId="{0E72E064-B994-40C3-97B2-7A443233E461}" dt="2026-01-13T12:46:00.390" v="35" actId="47"/>
        <pc:sldMkLst>
          <pc:docMk/>
          <pc:sldMk cId="1826403315" sldId="356"/>
        </pc:sldMkLst>
      </pc:sldChg>
      <pc:sldChg chg="add del">
        <pc:chgData name="Helen Lee" userId="950b76d7-29a8-4037-9cf6-1d47a6b96373" providerId="ADAL" clId="{0E72E064-B994-40C3-97B2-7A443233E461}" dt="2026-01-13T13:08:41.311" v="277" actId="47"/>
        <pc:sldMkLst>
          <pc:docMk/>
          <pc:sldMk cId="2456151064" sldId="356"/>
        </pc:sldMkLst>
      </pc:sldChg>
      <pc:sldChg chg="add del">
        <pc:chgData name="Helen Lee" userId="950b76d7-29a8-4037-9cf6-1d47a6b96373" providerId="ADAL" clId="{0E72E064-B994-40C3-97B2-7A443233E461}" dt="2026-01-13T13:08:41.311" v="277" actId="47"/>
        <pc:sldMkLst>
          <pc:docMk/>
          <pc:sldMk cId="207359021" sldId="358"/>
        </pc:sldMkLst>
      </pc:sldChg>
      <pc:sldChg chg="add del">
        <pc:chgData name="Helen Lee" userId="950b76d7-29a8-4037-9cf6-1d47a6b96373" providerId="ADAL" clId="{0E72E064-B994-40C3-97B2-7A443233E461}" dt="2026-01-13T12:51:47.406" v="77" actId="47"/>
        <pc:sldMkLst>
          <pc:docMk/>
          <pc:sldMk cId="1526344115" sldId="358"/>
        </pc:sldMkLst>
      </pc:sldChg>
      <pc:sldChg chg="add del">
        <pc:chgData name="Helen Lee" userId="950b76d7-29a8-4037-9cf6-1d47a6b96373" providerId="ADAL" clId="{0E72E064-B994-40C3-97B2-7A443233E461}" dt="2026-01-13T12:48:49.832" v="51" actId="47"/>
        <pc:sldMkLst>
          <pc:docMk/>
          <pc:sldMk cId="2366426596" sldId="359"/>
        </pc:sldMkLst>
      </pc:sldChg>
      <pc:sldChg chg="add del">
        <pc:chgData name="Helen Lee" userId="950b76d7-29a8-4037-9cf6-1d47a6b96373" providerId="ADAL" clId="{0E72E064-B994-40C3-97B2-7A443233E461}" dt="2026-01-13T13:08:41.311" v="277" actId="47"/>
        <pc:sldMkLst>
          <pc:docMk/>
          <pc:sldMk cId="1540037063" sldId="360"/>
        </pc:sldMkLst>
      </pc:sldChg>
      <pc:sldChg chg="add del">
        <pc:chgData name="Helen Lee" userId="950b76d7-29a8-4037-9cf6-1d47a6b96373" providerId="ADAL" clId="{0E72E064-B994-40C3-97B2-7A443233E461}" dt="2026-01-13T13:08:41.311" v="277" actId="47"/>
        <pc:sldMkLst>
          <pc:docMk/>
          <pc:sldMk cId="2496767289" sldId="361"/>
        </pc:sldMkLst>
      </pc:sldChg>
      <pc:sldChg chg="add del">
        <pc:chgData name="Helen Lee" userId="950b76d7-29a8-4037-9cf6-1d47a6b96373" providerId="ADAL" clId="{0E72E064-B994-40C3-97B2-7A443233E461}" dt="2026-01-13T13:08:41.311" v="277" actId="47"/>
        <pc:sldMkLst>
          <pc:docMk/>
          <pc:sldMk cId="1717471462" sldId="362"/>
        </pc:sldMkLst>
      </pc:sldChg>
      <pc:sldChg chg="add del">
        <pc:chgData name="Helen Lee" userId="950b76d7-29a8-4037-9cf6-1d47a6b96373" providerId="ADAL" clId="{0E72E064-B994-40C3-97B2-7A443233E461}" dt="2026-01-13T13:08:41.311" v="277" actId="47"/>
        <pc:sldMkLst>
          <pc:docMk/>
          <pc:sldMk cId="630236642" sldId="364"/>
        </pc:sldMkLst>
      </pc:sldChg>
      <pc:sldChg chg="del">
        <pc:chgData name="Helen Lee" userId="950b76d7-29a8-4037-9cf6-1d47a6b96373" providerId="ADAL" clId="{0E72E064-B994-40C3-97B2-7A443233E461}" dt="2026-01-13T12:45:09.060" v="22" actId="47"/>
        <pc:sldMkLst>
          <pc:docMk/>
          <pc:sldMk cId="1490033722" sldId="364"/>
        </pc:sldMkLst>
      </pc:sldChg>
      <pc:sldChg chg="add del">
        <pc:chgData name="Helen Lee" userId="950b76d7-29a8-4037-9cf6-1d47a6b96373" providerId="ADAL" clId="{0E72E064-B994-40C3-97B2-7A443233E461}" dt="2026-01-13T12:52:28.383" v="85" actId="47"/>
        <pc:sldMkLst>
          <pc:docMk/>
          <pc:sldMk cId="1499239510" sldId="364"/>
        </pc:sldMkLst>
      </pc:sldChg>
      <pc:sldChg chg="add del">
        <pc:chgData name="Helen Lee" userId="950b76d7-29a8-4037-9cf6-1d47a6b96373" providerId="ADAL" clId="{0E72E064-B994-40C3-97B2-7A443233E461}" dt="2026-01-13T13:08:41.311" v="277" actId="47"/>
        <pc:sldMkLst>
          <pc:docMk/>
          <pc:sldMk cId="1362963090" sldId="365"/>
        </pc:sldMkLst>
      </pc:sldChg>
      <pc:sldChg chg="add del">
        <pc:chgData name="Helen Lee" userId="950b76d7-29a8-4037-9cf6-1d47a6b96373" providerId="ADAL" clId="{0E72E064-B994-40C3-97B2-7A443233E461}" dt="2026-01-13T12:52:34.765" v="86" actId="47"/>
        <pc:sldMkLst>
          <pc:docMk/>
          <pc:sldMk cId="3007796759" sldId="365"/>
        </pc:sldMkLst>
      </pc:sldChg>
      <pc:sldChg chg="add del">
        <pc:chgData name="Helen Lee" userId="950b76d7-29a8-4037-9cf6-1d47a6b96373" providerId="ADAL" clId="{0E72E064-B994-40C3-97B2-7A443233E461}" dt="2026-01-13T13:08:41.311" v="277" actId="47"/>
        <pc:sldMkLst>
          <pc:docMk/>
          <pc:sldMk cId="2669094831" sldId="366"/>
        </pc:sldMkLst>
      </pc:sldChg>
      <pc:sldChg chg="add del">
        <pc:chgData name="Helen Lee" userId="950b76d7-29a8-4037-9cf6-1d47a6b96373" providerId="ADAL" clId="{0E72E064-B994-40C3-97B2-7A443233E461}" dt="2026-01-13T12:52:37.687" v="88" actId="47"/>
        <pc:sldMkLst>
          <pc:docMk/>
          <pc:sldMk cId="3186466278" sldId="366"/>
        </pc:sldMkLst>
      </pc:sldChg>
      <pc:sldChg chg="add del">
        <pc:chgData name="Helen Lee" userId="950b76d7-29a8-4037-9cf6-1d47a6b96373" providerId="ADAL" clId="{0E72E064-B994-40C3-97B2-7A443233E461}" dt="2026-01-13T13:08:41.311" v="277" actId="47"/>
        <pc:sldMkLst>
          <pc:docMk/>
          <pc:sldMk cId="1954686076" sldId="367"/>
        </pc:sldMkLst>
      </pc:sldChg>
      <pc:sldChg chg="add del">
        <pc:chgData name="Helen Lee" userId="950b76d7-29a8-4037-9cf6-1d47a6b96373" providerId="ADAL" clId="{0E72E064-B994-40C3-97B2-7A443233E461}" dt="2026-01-13T12:52:38.619" v="89" actId="47"/>
        <pc:sldMkLst>
          <pc:docMk/>
          <pc:sldMk cId="3250674437" sldId="367"/>
        </pc:sldMkLst>
      </pc:sldChg>
      <pc:sldChg chg="add del">
        <pc:chgData name="Helen Lee" userId="950b76d7-29a8-4037-9cf6-1d47a6b96373" providerId="ADAL" clId="{0E72E064-B994-40C3-97B2-7A443233E461}" dt="2026-01-13T13:08:41.311" v="277" actId="47"/>
        <pc:sldMkLst>
          <pc:docMk/>
          <pc:sldMk cId="1653381812" sldId="368"/>
        </pc:sldMkLst>
      </pc:sldChg>
      <pc:sldChg chg="delSp add del setBg delDesignElem">
        <pc:chgData name="Helen Lee" userId="950b76d7-29a8-4037-9cf6-1d47a6b96373" providerId="ADAL" clId="{0E72E064-B994-40C3-97B2-7A443233E461}" dt="2026-01-13T12:51:47.406" v="77" actId="47"/>
        <pc:sldMkLst>
          <pc:docMk/>
          <pc:sldMk cId="2787101989" sldId="368"/>
        </pc:sldMkLst>
        <pc:spChg chg="del">
          <ac:chgData name="Helen Lee" userId="950b76d7-29a8-4037-9cf6-1d47a6b96373" providerId="ADAL" clId="{0E72E064-B994-40C3-97B2-7A443233E461}" dt="2026-01-13T12:51:02.830" v="76"/>
          <ac:spMkLst>
            <pc:docMk/>
            <pc:sldMk cId="2787101989" sldId="368"/>
            <ac:spMk id="18" creationId="{2CB962CF-61A3-4EF9-94F6-7C59B0329524}"/>
          </ac:spMkLst>
        </pc:spChg>
      </pc:sldChg>
      <pc:sldChg chg="add del">
        <pc:chgData name="Helen Lee" userId="950b76d7-29a8-4037-9cf6-1d47a6b96373" providerId="ADAL" clId="{0E72E064-B994-40C3-97B2-7A443233E461}" dt="2026-01-13T12:51:47.406" v="77" actId="47"/>
        <pc:sldMkLst>
          <pc:docMk/>
          <pc:sldMk cId="480860882" sldId="369"/>
        </pc:sldMkLst>
      </pc:sldChg>
      <pc:sldChg chg="add del">
        <pc:chgData name="Helen Lee" userId="950b76d7-29a8-4037-9cf6-1d47a6b96373" providerId="ADAL" clId="{0E72E064-B994-40C3-97B2-7A443233E461}" dt="2026-01-13T13:08:41.311" v="277" actId="47"/>
        <pc:sldMkLst>
          <pc:docMk/>
          <pc:sldMk cId="3455879259" sldId="369"/>
        </pc:sldMkLst>
      </pc:sldChg>
      <pc:sldChg chg="add del">
        <pc:chgData name="Helen Lee" userId="950b76d7-29a8-4037-9cf6-1d47a6b96373" providerId="ADAL" clId="{0E72E064-B994-40C3-97B2-7A443233E461}" dt="2026-01-13T12:51:47.406" v="77" actId="47"/>
        <pc:sldMkLst>
          <pc:docMk/>
          <pc:sldMk cId="1044630248" sldId="370"/>
        </pc:sldMkLst>
      </pc:sldChg>
      <pc:sldChg chg="add del">
        <pc:chgData name="Helen Lee" userId="950b76d7-29a8-4037-9cf6-1d47a6b96373" providerId="ADAL" clId="{0E72E064-B994-40C3-97B2-7A443233E461}" dt="2026-01-13T13:08:41.311" v="277" actId="47"/>
        <pc:sldMkLst>
          <pc:docMk/>
          <pc:sldMk cId="2425321067" sldId="370"/>
        </pc:sldMkLst>
      </pc:sldChg>
      <pc:sldChg chg="add del">
        <pc:chgData name="Helen Lee" userId="950b76d7-29a8-4037-9cf6-1d47a6b96373" providerId="ADAL" clId="{0E72E064-B994-40C3-97B2-7A443233E461}" dt="2026-01-13T13:08:41.311" v="277" actId="47"/>
        <pc:sldMkLst>
          <pc:docMk/>
          <pc:sldMk cId="1896268487" sldId="371"/>
        </pc:sldMkLst>
      </pc:sldChg>
      <pc:sldChg chg="add del">
        <pc:chgData name="Helen Lee" userId="950b76d7-29a8-4037-9cf6-1d47a6b96373" providerId="ADAL" clId="{0E72E064-B994-40C3-97B2-7A443233E461}" dt="2026-01-13T13:08:41.311" v="277" actId="47"/>
        <pc:sldMkLst>
          <pc:docMk/>
          <pc:sldMk cId="2733863526" sldId="372"/>
        </pc:sldMkLst>
      </pc:sldChg>
      <pc:sldChg chg="add del">
        <pc:chgData name="Helen Lee" userId="950b76d7-29a8-4037-9cf6-1d47a6b96373" providerId="ADAL" clId="{0E72E064-B994-40C3-97B2-7A443233E461}" dt="2026-01-13T13:08:41.311" v="277" actId="47"/>
        <pc:sldMkLst>
          <pc:docMk/>
          <pc:sldMk cId="2386840218" sldId="373"/>
        </pc:sldMkLst>
      </pc:sldChg>
      <pc:sldChg chg="add del">
        <pc:chgData name="Helen Lee" userId="950b76d7-29a8-4037-9cf6-1d47a6b96373" providerId="ADAL" clId="{0E72E064-B994-40C3-97B2-7A443233E461}" dt="2026-01-13T13:08:41.311" v="277" actId="47"/>
        <pc:sldMkLst>
          <pc:docMk/>
          <pc:sldMk cId="1851410147" sldId="374"/>
        </pc:sldMkLst>
      </pc:sldChg>
      <pc:sldChg chg="add del">
        <pc:chgData name="Helen Lee" userId="950b76d7-29a8-4037-9cf6-1d47a6b96373" providerId="ADAL" clId="{0E72E064-B994-40C3-97B2-7A443233E461}" dt="2026-01-13T13:08:41.311" v="277" actId="47"/>
        <pc:sldMkLst>
          <pc:docMk/>
          <pc:sldMk cId="4003097957" sldId="375"/>
        </pc:sldMkLst>
      </pc:sldChg>
      <pc:sldChg chg="add del">
        <pc:chgData name="Helen Lee" userId="950b76d7-29a8-4037-9cf6-1d47a6b96373" providerId="ADAL" clId="{0E72E064-B994-40C3-97B2-7A443233E461}" dt="2026-01-13T13:08:41.311" v="277" actId="47"/>
        <pc:sldMkLst>
          <pc:docMk/>
          <pc:sldMk cId="3454166766" sldId="376"/>
        </pc:sldMkLst>
      </pc:sldChg>
      <pc:sldChg chg="add del">
        <pc:chgData name="Helen Lee" userId="950b76d7-29a8-4037-9cf6-1d47a6b96373" providerId="ADAL" clId="{0E72E064-B994-40C3-97B2-7A443233E461}" dt="2026-01-13T13:08:41.311" v="277" actId="47"/>
        <pc:sldMkLst>
          <pc:docMk/>
          <pc:sldMk cId="1839088030" sldId="377"/>
        </pc:sldMkLst>
      </pc:sldChg>
      <pc:sldChg chg="add del">
        <pc:chgData name="Helen Lee" userId="950b76d7-29a8-4037-9cf6-1d47a6b96373" providerId="ADAL" clId="{0E72E064-B994-40C3-97B2-7A443233E461}" dt="2026-01-13T13:08:41.311" v="277" actId="47"/>
        <pc:sldMkLst>
          <pc:docMk/>
          <pc:sldMk cId="2832052856" sldId="378"/>
        </pc:sldMkLst>
      </pc:sldChg>
      <pc:sldChg chg="add del">
        <pc:chgData name="Helen Lee" userId="950b76d7-29a8-4037-9cf6-1d47a6b96373" providerId="ADAL" clId="{0E72E064-B994-40C3-97B2-7A443233E461}" dt="2026-01-13T13:08:41.311" v="277" actId="47"/>
        <pc:sldMkLst>
          <pc:docMk/>
          <pc:sldMk cId="2501398531" sldId="379"/>
        </pc:sldMkLst>
      </pc:sldChg>
      <pc:sldChg chg="delSp add setBg delDesignElem">
        <pc:chgData name="Helen Lee" userId="950b76d7-29a8-4037-9cf6-1d47a6b96373" providerId="ADAL" clId="{0E72E064-B994-40C3-97B2-7A443233E461}" dt="2026-01-13T12:57:43.332" v="175"/>
        <pc:sldMkLst>
          <pc:docMk/>
          <pc:sldMk cId="392597923" sldId="380"/>
        </pc:sldMkLst>
        <pc:spChg chg="del">
          <ac:chgData name="Helen Lee" userId="950b76d7-29a8-4037-9cf6-1d47a6b96373" providerId="ADAL" clId="{0E72E064-B994-40C3-97B2-7A443233E461}" dt="2026-01-13T12:57:43.332" v="175"/>
          <ac:spMkLst>
            <pc:docMk/>
            <pc:sldMk cId="392597923" sldId="380"/>
            <ac:spMk id="9" creationId="{C0763A76-9F1C-4FC5-82B7-DD475DA461B2}"/>
          </ac:spMkLst>
        </pc:spChg>
        <pc:spChg chg="del">
          <ac:chgData name="Helen Lee" userId="950b76d7-29a8-4037-9cf6-1d47a6b96373" providerId="ADAL" clId="{0E72E064-B994-40C3-97B2-7A443233E461}" dt="2026-01-13T12:57:43.332" v="175"/>
          <ac:spMkLst>
            <pc:docMk/>
            <pc:sldMk cId="392597923" sldId="380"/>
            <ac:spMk id="11" creationId="{E81BF4F6-F2CF-4984-9D14-D6966D92F99F}"/>
          </ac:spMkLst>
        </pc:spChg>
      </pc:sldChg>
      <pc:sldChg chg="add del">
        <pc:chgData name="Helen Lee" userId="950b76d7-29a8-4037-9cf6-1d47a6b96373" providerId="ADAL" clId="{0E72E064-B994-40C3-97B2-7A443233E461}" dt="2026-01-13T12:51:47.406" v="77" actId="47"/>
        <pc:sldMkLst>
          <pc:docMk/>
          <pc:sldMk cId="1881942159" sldId="380"/>
        </pc:sldMkLst>
      </pc:sldChg>
      <pc:sldChg chg="add del">
        <pc:chgData name="Helen Lee" userId="950b76d7-29a8-4037-9cf6-1d47a6b96373" providerId="ADAL" clId="{0E72E064-B994-40C3-97B2-7A443233E461}" dt="2026-01-13T13:08:41.311" v="277" actId="47"/>
        <pc:sldMkLst>
          <pc:docMk/>
          <pc:sldMk cId="2753921330" sldId="381"/>
        </pc:sldMkLst>
      </pc:sldChg>
      <pc:sldChg chg="add del">
        <pc:chgData name="Helen Lee" userId="950b76d7-29a8-4037-9cf6-1d47a6b96373" providerId="ADAL" clId="{0E72E064-B994-40C3-97B2-7A443233E461}" dt="2026-01-13T13:08:41.311" v="277" actId="47"/>
        <pc:sldMkLst>
          <pc:docMk/>
          <pc:sldMk cId="4005700747" sldId="382"/>
        </pc:sldMkLst>
      </pc:sldChg>
      <pc:sldChg chg="add del">
        <pc:chgData name="Helen Lee" userId="950b76d7-29a8-4037-9cf6-1d47a6b96373" providerId="ADAL" clId="{0E72E064-B994-40C3-97B2-7A443233E461}" dt="2026-01-13T13:08:45.839" v="280" actId="47"/>
        <pc:sldMkLst>
          <pc:docMk/>
          <pc:sldMk cId="3120907161" sldId="383"/>
        </pc:sldMkLst>
      </pc:sldChg>
      <pc:sldChg chg="add del">
        <pc:chgData name="Helen Lee" userId="950b76d7-29a8-4037-9cf6-1d47a6b96373" providerId="ADAL" clId="{0E72E064-B994-40C3-97B2-7A443233E461}" dt="2026-01-13T13:08:43.806" v="278" actId="47"/>
        <pc:sldMkLst>
          <pc:docMk/>
          <pc:sldMk cId="1954871607" sldId="384"/>
        </pc:sldMkLst>
      </pc:sldChg>
      <pc:sldChg chg="add del">
        <pc:chgData name="Helen Lee" userId="950b76d7-29a8-4037-9cf6-1d47a6b96373" providerId="ADAL" clId="{0E72E064-B994-40C3-97B2-7A443233E461}" dt="2026-01-13T13:08:41.311" v="277" actId="47"/>
        <pc:sldMkLst>
          <pc:docMk/>
          <pc:sldMk cId="90542828" sldId="385"/>
        </pc:sldMkLst>
      </pc:sldChg>
      <pc:sldChg chg="add del">
        <pc:chgData name="Helen Lee" userId="950b76d7-29a8-4037-9cf6-1d47a6b96373" providerId="ADAL" clId="{0E72E064-B994-40C3-97B2-7A443233E461}" dt="2026-01-13T13:08:41.311" v="277" actId="47"/>
        <pc:sldMkLst>
          <pc:docMk/>
          <pc:sldMk cId="737935495" sldId="386"/>
        </pc:sldMkLst>
      </pc:sldChg>
      <pc:sldChg chg="add del">
        <pc:chgData name="Helen Lee" userId="950b76d7-29a8-4037-9cf6-1d47a6b96373" providerId="ADAL" clId="{0E72E064-B994-40C3-97B2-7A443233E461}" dt="2026-01-13T13:08:41.311" v="277" actId="47"/>
        <pc:sldMkLst>
          <pc:docMk/>
          <pc:sldMk cId="3492588907" sldId="387"/>
        </pc:sldMkLst>
      </pc:sldChg>
      <pc:sldChg chg="add del">
        <pc:chgData name="Helen Lee" userId="950b76d7-29a8-4037-9cf6-1d47a6b96373" providerId="ADAL" clId="{0E72E064-B994-40C3-97B2-7A443233E461}" dt="2026-01-13T13:07:50.828" v="265" actId="47"/>
        <pc:sldMkLst>
          <pc:docMk/>
          <pc:sldMk cId="2567046900" sldId="388"/>
        </pc:sldMkLst>
      </pc:sldChg>
      <pc:sldChg chg="add del">
        <pc:chgData name="Helen Lee" userId="950b76d7-29a8-4037-9cf6-1d47a6b96373" providerId="ADAL" clId="{0E72E064-B994-40C3-97B2-7A443233E461}" dt="2026-01-13T13:07:55.607" v="267" actId="47"/>
        <pc:sldMkLst>
          <pc:docMk/>
          <pc:sldMk cId="2905625810" sldId="389"/>
        </pc:sldMkLst>
      </pc:sldChg>
      <pc:sldChg chg="add del">
        <pc:chgData name="Helen Lee" userId="950b76d7-29a8-4037-9cf6-1d47a6b96373" providerId="ADAL" clId="{0E72E064-B994-40C3-97B2-7A443233E461}" dt="2026-01-13T13:07:59.326" v="269" actId="47"/>
        <pc:sldMkLst>
          <pc:docMk/>
          <pc:sldMk cId="1819298080" sldId="390"/>
        </pc:sldMkLst>
      </pc:sldChg>
      <pc:sldChg chg="add">
        <pc:chgData name="Helen Lee" userId="950b76d7-29a8-4037-9cf6-1d47a6b96373" providerId="ADAL" clId="{0E72E064-B994-40C3-97B2-7A443233E461}" dt="2026-01-13T13:07:34.791" v="264"/>
        <pc:sldMkLst>
          <pc:docMk/>
          <pc:sldMk cId="2818423519" sldId="391"/>
        </pc:sldMkLst>
      </pc:sldChg>
      <pc:sldChg chg="delSp add del setBg delDesignElem">
        <pc:chgData name="Helen Lee" userId="950b76d7-29a8-4037-9cf6-1d47a6b96373" providerId="ADAL" clId="{0E72E064-B994-40C3-97B2-7A443233E461}" dt="2026-01-13T13:07:52.966" v="266" actId="47"/>
        <pc:sldMkLst>
          <pc:docMk/>
          <pc:sldMk cId="3166863815" sldId="392"/>
        </pc:sldMkLst>
        <pc:spChg chg="del">
          <ac:chgData name="Helen Lee" userId="950b76d7-29a8-4037-9cf6-1d47a6b96373" providerId="ADAL" clId="{0E72E064-B994-40C3-97B2-7A443233E461}" dt="2026-01-13T13:07:34.791" v="264"/>
          <ac:spMkLst>
            <pc:docMk/>
            <pc:sldMk cId="3166863815" sldId="392"/>
            <ac:spMk id="10" creationId="{D4771268-CB57-404A-9271-370EB28F6090}"/>
          </ac:spMkLst>
        </pc:spChg>
      </pc:sldChg>
      <pc:sldChg chg="add">
        <pc:chgData name="Helen Lee" userId="950b76d7-29a8-4037-9cf6-1d47a6b96373" providerId="ADAL" clId="{0E72E064-B994-40C3-97B2-7A443233E461}" dt="2026-01-13T13:07:34.791" v="264"/>
        <pc:sldMkLst>
          <pc:docMk/>
          <pc:sldMk cId="356239547" sldId="393"/>
        </pc:sldMkLst>
      </pc:sldChg>
      <pc:sldChg chg="add del">
        <pc:chgData name="Helen Lee" userId="950b76d7-29a8-4037-9cf6-1d47a6b96373" providerId="ADAL" clId="{0E72E064-B994-40C3-97B2-7A443233E461}" dt="2026-01-13T13:07:57.221" v="268" actId="47"/>
        <pc:sldMkLst>
          <pc:docMk/>
          <pc:sldMk cId="1999542418" sldId="394"/>
        </pc:sldMkLst>
      </pc:sldChg>
      <pc:sldChg chg="add del">
        <pc:chgData name="Helen Lee" userId="950b76d7-29a8-4037-9cf6-1d47a6b96373" providerId="ADAL" clId="{0E72E064-B994-40C3-97B2-7A443233E461}" dt="2026-01-13T13:08:19.637" v="276" actId="47"/>
        <pc:sldMkLst>
          <pc:docMk/>
          <pc:sldMk cId="2784092640" sldId="396"/>
        </pc:sldMkLst>
      </pc:sldChg>
      <pc:sldChg chg="add del">
        <pc:chgData name="Helen Lee" userId="950b76d7-29a8-4037-9cf6-1d47a6b96373" providerId="ADAL" clId="{0E72E064-B994-40C3-97B2-7A443233E461}" dt="2026-01-13T13:08:13.193" v="274" actId="47"/>
        <pc:sldMkLst>
          <pc:docMk/>
          <pc:sldMk cId="601207521" sldId="397"/>
        </pc:sldMkLst>
      </pc:sldChg>
      <pc:sldChg chg="add">
        <pc:chgData name="Helen Lee" userId="950b76d7-29a8-4037-9cf6-1d47a6b96373" providerId="ADAL" clId="{0E72E064-B994-40C3-97B2-7A443233E461}" dt="2026-01-13T13:07:34.791" v="264"/>
        <pc:sldMkLst>
          <pc:docMk/>
          <pc:sldMk cId="426118520" sldId="398"/>
        </pc:sldMkLst>
      </pc:sldChg>
      <pc:sldChg chg="add">
        <pc:chgData name="Helen Lee" userId="950b76d7-29a8-4037-9cf6-1d47a6b96373" providerId="ADAL" clId="{0E72E064-B994-40C3-97B2-7A443233E461}" dt="2026-01-13T13:07:34.791" v="264"/>
        <pc:sldMkLst>
          <pc:docMk/>
          <pc:sldMk cId="1101134258" sldId="399"/>
        </pc:sldMkLst>
      </pc:sldChg>
      <pc:sldChg chg="add">
        <pc:chgData name="Helen Lee" userId="950b76d7-29a8-4037-9cf6-1d47a6b96373" providerId="ADAL" clId="{0E72E064-B994-40C3-97B2-7A443233E461}" dt="2026-01-13T13:07:34.791" v="264"/>
        <pc:sldMkLst>
          <pc:docMk/>
          <pc:sldMk cId="258398175" sldId="400"/>
        </pc:sldMkLst>
      </pc:sldChg>
      <pc:sldChg chg="add del">
        <pc:chgData name="Helen Lee" userId="950b76d7-29a8-4037-9cf6-1d47a6b96373" providerId="ADAL" clId="{0E72E064-B994-40C3-97B2-7A443233E461}" dt="2026-01-13T13:08:53.007" v="284" actId="47"/>
        <pc:sldMkLst>
          <pc:docMk/>
          <pc:sldMk cId="527393591" sldId="401"/>
        </pc:sldMkLst>
      </pc:sldChg>
      <pc:sldChg chg="add del">
        <pc:chgData name="Helen Lee" userId="950b76d7-29a8-4037-9cf6-1d47a6b96373" providerId="ADAL" clId="{0E72E064-B994-40C3-97B2-7A443233E461}" dt="2026-01-13T13:08:45.097" v="279" actId="47"/>
        <pc:sldMkLst>
          <pc:docMk/>
          <pc:sldMk cId="3741537254" sldId="402"/>
        </pc:sldMkLst>
      </pc:sldChg>
      <pc:sldChg chg="delSp add del setBg delDesignElem">
        <pc:chgData name="Helen Lee" userId="950b76d7-29a8-4037-9cf6-1d47a6b96373" providerId="ADAL" clId="{0E72E064-B994-40C3-97B2-7A443233E461}" dt="2026-01-13T13:08:50.049" v="283" actId="47"/>
        <pc:sldMkLst>
          <pc:docMk/>
          <pc:sldMk cId="3161662646" sldId="403"/>
        </pc:sldMkLst>
        <pc:spChg chg="del">
          <ac:chgData name="Helen Lee" userId="950b76d7-29a8-4037-9cf6-1d47a6b96373" providerId="ADAL" clId="{0E72E064-B994-40C3-97B2-7A443233E461}" dt="2026-01-13T13:07:34.791" v="264"/>
          <ac:spMkLst>
            <pc:docMk/>
            <pc:sldMk cId="3161662646" sldId="403"/>
            <ac:spMk id="16" creationId="{F13C74B1-5B17-4795-BED0-7140497B445A}"/>
          </ac:spMkLst>
        </pc:spChg>
        <pc:spChg chg="del">
          <ac:chgData name="Helen Lee" userId="950b76d7-29a8-4037-9cf6-1d47a6b96373" providerId="ADAL" clId="{0E72E064-B994-40C3-97B2-7A443233E461}" dt="2026-01-13T13:07:34.791" v="264"/>
          <ac:spMkLst>
            <pc:docMk/>
            <pc:sldMk cId="3161662646" sldId="403"/>
            <ac:spMk id="18" creationId="{D4974D33-8DC5-464E-8C6D-BE58F0669C17}"/>
          </ac:spMkLst>
        </pc:spChg>
      </pc:sldChg>
      <pc:sldChg chg="add">
        <pc:chgData name="Helen Lee" userId="950b76d7-29a8-4037-9cf6-1d47a6b96373" providerId="ADAL" clId="{0E72E064-B994-40C3-97B2-7A443233E461}" dt="2026-01-13T12:54:53.594" v="128"/>
        <pc:sldMkLst>
          <pc:docMk/>
          <pc:sldMk cId="0" sldId="467"/>
        </pc:sldMkLst>
      </pc:sldChg>
      <pc:sldChg chg="add">
        <pc:chgData name="Helen Lee" userId="950b76d7-29a8-4037-9cf6-1d47a6b96373" providerId="ADAL" clId="{0E72E064-B994-40C3-97B2-7A443233E461}" dt="2026-01-13T12:54:53.594" v="128"/>
        <pc:sldMkLst>
          <pc:docMk/>
          <pc:sldMk cId="1778542096" sldId="468"/>
        </pc:sldMkLst>
      </pc:sldChg>
      <pc:sldChg chg="add">
        <pc:chgData name="Helen Lee" userId="950b76d7-29a8-4037-9cf6-1d47a6b96373" providerId="ADAL" clId="{0E72E064-B994-40C3-97B2-7A443233E461}" dt="2026-01-13T12:54:53.594" v="128"/>
        <pc:sldMkLst>
          <pc:docMk/>
          <pc:sldMk cId="100757679" sldId="469"/>
        </pc:sldMkLst>
      </pc:sldChg>
      <pc:sldChg chg="add del">
        <pc:chgData name="Helen Lee" userId="950b76d7-29a8-4037-9cf6-1d47a6b96373" providerId="ADAL" clId="{0E72E064-B994-40C3-97B2-7A443233E461}" dt="2026-01-13T13:09:26.949" v="308"/>
        <pc:sldMkLst>
          <pc:docMk/>
          <pc:sldMk cId="0" sldId="470"/>
        </pc:sldMkLst>
      </pc:sldChg>
      <pc:sldChg chg="add del">
        <pc:chgData name="Helen Lee" userId="950b76d7-29a8-4037-9cf6-1d47a6b96373" providerId="ADAL" clId="{0E72E064-B994-40C3-97B2-7A443233E461}" dt="2026-01-13T12:57:35.493" v="160"/>
        <pc:sldMkLst>
          <pc:docMk/>
          <pc:sldMk cId="4247885796" sldId="470"/>
        </pc:sldMkLst>
      </pc:sldChg>
      <pc:sldChg chg="delSp add del setBg delDesignElem">
        <pc:chgData name="Helen Lee" userId="950b76d7-29a8-4037-9cf6-1d47a6b96373" providerId="ADAL" clId="{0E72E064-B994-40C3-97B2-7A443233E461}" dt="2026-01-13T13:10:09.115" v="311" actId="47"/>
        <pc:sldMkLst>
          <pc:docMk/>
          <pc:sldMk cId="0" sldId="471"/>
        </pc:sldMkLst>
        <pc:spChg chg="del">
          <ac:chgData name="Helen Lee" userId="950b76d7-29a8-4037-9cf6-1d47a6b96373" providerId="ADAL" clId="{0E72E064-B994-40C3-97B2-7A443233E461}" dt="2026-01-13T13:09:26.949" v="308"/>
          <ac:spMkLst>
            <pc:docMk/>
            <pc:sldMk cId="0" sldId="471"/>
            <ac:spMk id="9" creationId="{D009D6D5-DAC2-4A8B-A17A-E206B9012D09}"/>
          </ac:spMkLst>
        </pc:spChg>
      </pc:sldChg>
      <pc:sldChg chg="add del">
        <pc:chgData name="Helen Lee" userId="950b76d7-29a8-4037-9cf6-1d47a6b96373" providerId="ADAL" clId="{0E72E064-B994-40C3-97B2-7A443233E461}" dt="2026-01-13T12:57:35.493" v="160"/>
        <pc:sldMkLst>
          <pc:docMk/>
          <pc:sldMk cId="3904070230" sldId="471"/>
        </pc:sldMkLst>
      </pc:sldChg>
      <pc:sldChg chg="add del">
        <pc:chgData name="Helen Lee" userId="950b76d7-29a8-4037-9cf6-1d47a6b96373" providerId="ADAL" clId="{0E72E064-B994-40C3-97B2-7A443233E461}" dt="2026-01-13T13:10:09.115" v="311" actId="47"/>
        <pc:sldMkLst>
          <pc:docMk/>
          <pc:sldMk cId="0" sldId="472"/>
        </pc:sldMkLst>
      </pc:sldChg>
      <pc:sldChg chg="add del">
        <pc:chgData name="Helen Lee" userId="950b76d7-29a8-4037-9cf6-1d47a6b96373" providerId="ADAL" clId="{0E72E064-B994-40C3-97B2-7A443233E461}" dt="2026-01-13T12:57:35.493" v="160"/>
        <pc:sldMkLst>
          <pc:docMk/>
          <pc:sldMk cId="1633480824" sldId="472"/>
        </pc:sldMkLst>
      </pc:sldChg>
      <pc:sldChg chg="delSp add del setBg delDesignElem">
        <pc:chgData name="Helen Lee" userId="950b76d7-29a8-4037-9cf6-1d47a6b96373" providerId="ADAL" clId="{0E72E064-B994-40C3-97B2-7A443233E461}" dt="2026-01-13T13:10:09.115" v="311" actId="47"/>
        <pc:sldMkLst>
          <pc:docMk/>
          <pc:sldMk cId="0" sldId="473"/>
        </pc:sldMkLst>
        <pc:spChg chg="del">
          <ac:chgData name="Helen Lee" userId="950b76d7-29a8-4037-9cf6-1d47a6b96373" providerId="ADAL" clId="{0E72E064-B994-40C3-97B2-7A443233E461}" dt="2026-01-13T13:09:26.949" v="308"/>
          <ac:spMkLst>
            <pc:docMk/>
            <pc:sldMk cId="0" sldId="473"/>
            <ac:spMk id="20" creationId="{F13C74B1-5B17-4795-BED0-7140497B445A}"/>
          </ac:spMkLst>
        </pc:spChg>
        <pc:spChg chg="del">
          <ac:chgData name="Helen Lee" userId="950b76d7-29a8-4037-9cf6-1d47a6b96373" providerId="ADAL" clId="{0E72E064-B994-40C3-97B2-7A443233E461}" dt="2026-01-13T13:09:26.949" v="308"/>
          <ac:spMkLst>
            <pc:docMk/>
            <pc:sldMk cId="0" sldId="473"/>
            <ac:spMk id="22" creationId="{D4974D33-8DC5-464E-8C6D-BE58F0669C17}"/>
          </ac:spMkLst>
        </pc:spChg>
      </pc:sldChg>
      <pc:sldChg chg="add del">
        <pc:chgData name="Helen Lee" userId="950b76d7-29a8-4037-9cf6-1d47a6b96373" providerId="ADAL" clId="{0E72E064-B994-40C3-97B2-7A443233E461}" dt="2026-01-13T12:57:35.493" v="160"/>
        <pc:sldMkLst>
          <pc:docMk/>
          <pc:sldMk cId="215635868" sldId="473"/>
        </pc:sldMkLst>
      </pc:sldChg>
      <pc:sldChg chg="add del">
        <pc:chgData name="Helen Lee" userId="950b76d7-29a8-4037-9cf6-1d47a6b96373" providerId="ADAL" clId="{0E72E064-B994-40C3-97B2-7A443233E461}" dt="2026-01-13T13:10:09.115" v="311" actId="47"/>
        <pc:sldMkLst>
          <pc:docMk/>
          <pc:sldMk cId="0" sldId="474"/>
        </pc:sldMkLst>
      </pc:sldChg>
      <pc:sldChg chg="add del">
        <pc:chgData name="Helen Lee" userId="950b76d7-29a8-4037-9cf6-1d47a6b96373" providerId="ADAL" clId="{0E72E064-B994-40C3-97B2-7A443233E461}" dt="2026-01-13T12:57:35.493" v="160"/>
        <pc:sldMkLst>
          <pc:docMk/>
          <pc:sldMk cId="474741235" sldId="474"/>
        </pc:sldMkLst>
      </pc:sldChg>
      <pc:sldChg chg="add del">
        <pc:chgData name="Helen Lee" userId="950b76d7-29a8-4037-9cf6-1d47a6b96373" providerId="ADAL" clId="{0E72E064-B994-40C3-97B2-7A443233E461}" dt="2026-01-13T12:58:25.998" v="188" actId="47"/>
        <pc:sldMkLst>
          <pc:docMk/>
          <pc:sldMk cId="0" sldId="475"/>
        </pc:sldMkLst>
      </pc:sldChg>
      <pc:sldChg chg="add del">
        <pc:chgData name="Helen Lee" userId="950b76d7-29a8-4037-9cf6-1d47a6b96373" providerId="ADAL" clId="{0E72E064-B994-40C3-97B2-7A443233E461}" dt="2026-01-13T12:57:35.493" v="160"/>
        <pc:sldMkLst>
          <pc:docMk/>
          <pc:sldMk cId="3571108447" sldId="475"/>
        </pc:sldMkLst>
      </pc:sldChg>
      <pc:sldChg chg="add del">
        <pc:chgData name="Helen Lee" userId="950b76d7-29a8-4037-9cf6-1d47a6b96373" providerId="ADAL" clId="{0E72E064-B994-40C3-97B2-7A443233E461}" dt="2026-01-13T13:10:09.115" v="311" actId="47"/>
        <pc:sldMkLst>
          <pc:docMk/>
          <pc:sldMk cId="0" sldId="476"/>
        </pc:sldMkLst>
      </pc:sldChg>
      <pc:sldChg chg="add del">
        <pc:chgData name="Helen Lee" userId="950b76d7-29a8-4037-9cf6-1d47a6b96373" providerId="ADAL" clId="{0E72E064-B994-40C3-97B2-7A443233E461}" dt="2026-01-13T12:57:35.493" v="160"/>
        <pc:sldMkLst>
          <pc:docMk/>
          <pc:sldMk cId="3236561923" sldId="476"/>
        </pc:sldMkLst>
      </pc:sldChg>
      <pc:sldChg chg="add del">
        <pc:chgData name="Helen Lee" userId="950b76d7-29a8-4037-9cf6-1d47a6b96373" providerId="ADAL" clId="{0E72E064-B994-40C3-97B2-7A443233E461}" dt="2026-01-13T13:10:13.220" v="313" actId="47"/>
        <pc:sldMkLst>
          <pc:docMk/>
          <pc:sldMk cId="0" sldId="477"/>
        </pc:sldMkLst>
      </pc:sldChg>
      <pc:sldChg chg="add del">
        <pc:chgData name="Helen Lee" userId="950b76d7-29a8-4037-9cf6-1d47a6b96373" providerId="ADAL" clId="{0E72E064-B994-40C3-97B2-7A443233E461}" dt="2026-01-13T12:57:35.493" v="160"/>
        <pc:sldMkLst>
          <pc:docMk/>
          <pc:sldMk cId="3040420499" sldId="477"/>
        </pc:sldMkLst>
      </pc:sldChg>
      <pc:sldChg chg="add">
        <pc:chgData name="Helen Lee" userId="950b76d7-29a8-4037-9cf6-1d47a6b96373" providerId="ADAL" clId="{0E72E064-B994-40C3-97B2-7A443233E461}" dt="2026-01-13T12:54:53.594" v="128"/>
        <pc:sldMkLst>
          <pc:docMk/>
          <pc:sldMk cId="1816970119" sldId="478"/>
        </pc:sldMkLst>
      </pc:sldChg>
      <pc:sldChg chg="add">
        <pc:chgData name="Helen Lee" userId="950b76d7-29a8-4037-9cf6-1d47a6b96373" providerId="ADAL" clId="{0E72E064-B994-40C3-97B2-7A443233E461}" dt="2026-01-13T12:54:53.594" v="128"/>
        <pc:sldMkLst>
          <pc:docMk/>
          <pc:sldMk cId="2749827381" sldId="479"/>
        </pc:sldMkLst>
      </pc:sldChg>
      <pc:sldChg chg="add">
        <pc:chgData name="Helen Lee" userId="950b76d7-29a8-4037-9cf6-1d47a6b96373" providerId="ADAL" clId="{0E72E064-B994-40C3-97B2-7A443233E461}" dt="2026-01-13T12:54:53.594" v="128"/>
        <pc:sldMkLst>
          <pc:docMk/>
          <pc:sldMk cId="587414174" sldId="480"/>
        </pc:sldMkLst>
      </pc:sldChg>
      <pc:sldChg chg="delSp add setBg delDesignElem">
        <pc:chgData name="Helen Lee" userId="950b76d7-29a8-4037-9cf6-1d47a6b96373" providerId="ADAL" clId="{0E72E064-B994-40C3-97B2-7A443233E461}" dt="2026-01-13T12:57:43.332" v="175"/>
        <pc:sldMkLst>
          <pc:docMk/>
          <pc:sldMk cId="0" sldId="481"/>
        </pc:sldMkLst>
        <pc:spChg chg="del">
          <ac:chgData name="Helen Lee" userId="950b76d7-29a8-4037-9cf6-1d47a6b96373" providerId="ADAL" clId="{0E72E064-B994-40C3-97B2-7A443233E461}" dt="2026-01-13T12:57:43.332" v="175"/>
          <ac:spMkLst>
            <pc:docMk/>
            <pc:sldMk cId="0" sldId="481"/>
            <ac:spMk id="20" creationId="{F13C74B1-5B17-4795-BED0-7140497B445A}"/>
          </ac:spMkLst>
        </pc:spChg>
        <pc:spChg chg="del">
          <ac:chgData name="Helen Lee" userId="950b76d7-29a8-4037-9cf6-1d47a6b96373" providerId="ADAL" clId="{0E72E064-B994-40C3-97B2-7A443233E461}" dt="2026-01-13T12:57:43.332" v="175"/>
          <ac:spMkLst>
            <pc:docMk/>
            <pc:sldMk cId="0" sldId="481"/>
            <ac:spMk id="21" creationId="{D4974D33-8DC5-464E-8C6D-BE58F0669C17}"/>
          </ac:spMkLst>
        </pc:spChg>
      </pc:sldChg>
      <pc:sldChg chg="add">
        <pc:chgData name="Helen Lee" userId="950b76d7-29a8-4037-9cf6-1d47a6b96373" providerId="ADAL" clId="{0E72E064-B994-40C3-97B2-7A443233E461}" dt="2026-01-13T12:54:53.594" v="128"/>
        <pc:sldMkLst>
          <pc:docMk/>
          <pc:sldMk cId="1699716075" sldId="482"/>
        </pc:sldMkLst>
      </pc:sldChg>
      <pc:sldChg chg="add">
        <pc:chgData name="Helen Lee" userId="950b76d7-29a8-4037-9cf6-1d47a6b96373" providerId="ADAL" clId="{0E72E064-B994-40C3-97B2-7A443233E461}" dt="2026-01-13T12:54:53.594" v="128"/>
        <pc:sldMkLst>
          <pc:docMk/>
          <pc:sldMk cId="3097892847" sldId="483"/>
        </pc:sldMkLst>
      </pc:sldChg>
      <pc:sldChg chg="add">
        <pc:chgData name="Helen Lee" userId="950b76d7-29a8-4037-9cf6-1d47a6b96373" providerId="ADAL" clId="{0E72E064-B994-40C3-97B2-7A443233E461}" dt="2026-01-13T12:54:53.594" v="128"/>
        <pc:sldMkLst>
          <pc:docMk/>
          <pc:sldMk cId="4096410528" sldId="484"/>
        </pc:sldMkLst>
      </pc:sldChg>
      <pc:sldChg chg="add">
        <pc:chgData name="Helen Lee" userId="950b76d7-29a8-4037-9cf6-1d47a6b96373" providerId="ADAL" clId="{0E72E064-B994-40C3-97B2-7A443233E461}" dt="2026-01-13T12:54:53.594" v="128"/>
        <pc:sldMkLst>
          <pc:docMk/>
          <pc:sldMk cId="4106240569" sldId="485"/>
        </pc:sldMkLst>
      </pc:sldChg>
      <pc:sldChg chg="delSp add setBg delDesignElem">
        <pc:chgData name="Helen Lee" userId="950b76d7-29a8-4037-9cf6-1d47a6b96373" providerId="ADAL" clId="{0E72E064-B994-40C3-97B2-7A443233E461}" dt="2026-01-13T12:57:43.332" v="175"/>
        <pc:sldMkLst>
          <pc:docMk/>
          <pc:sldMk cId="0" sldId="486"/>
        </pc:sldMkLst>
        <pc:spChg chg="del">
          <ac:chgData name="Helen Lee" userId="950b76d7-29a8-4037-9cf6-1d47a6b96373" providerId="ADAL" clId="{0E72E064-B994-40C3-97B2-7A443233E461}" dt="2026-01-13T12:57:43.332" v="175"/>
          <ac:spMkLst>
            <pc:docMk/>
            <pc:sldMk cId="0" sldId="486"/>
            <ac:spMk id="9" creationId="{7517A47C-B2E5-4B79-8061-D74B1311AF6E}"/>
          </ac:spMkLst>
        </pc:spChg>
        <pc:spChg chg="del">
          <ac:chgData name="Helen Lee" userId="950b76d7-29a8-4037-9cf6-1d47a6b96373" providerId="ADAL" clId="{0E72E064-B994-40C3-97B2-7A443233E461}" dt="2026-01-13T12:57:43.332" v="175"/>
          <ac:spMkLst>
            <pc:docMk/>
            <pc:sldMk cId="0" sldId="486"/>
            <ac:spMk id="11" creationId="{C505E780-2083-4CB5-A42A-5E0E2908ECC3}"/>
          </ac:spMkLst>
        </pc:spChg>
        <pc:spChg chg="del">
          <ac:chgData name="Helen Lee" userId="950b76d7-29a8-4037-9cf6-1d47a6b96373" providerId="ADAL" clId="{0E72E064-B994-40C3-97B2-7A443233E461}" dt="2026-01-13T12:57:43.332" v="175"/>
          <ac:spMkLst>
            <pc:docMk/>
            <pc:sldMk cId="0" sldId="486"/>
            <ac:spMk id="13" creationId="{D2C0AE1C-0118-41AE-8A10-7CDCBF10E96F}"/>
          </ac:spMkLst>
        </pc:spChg>
        <pc:spChg chg="del">
          <ac:chgData name="Helen Lee" userId="950b76d7-29a8-4037-9cf6-1d47a6b96373" providerId="ADAL" clId="{0E72E064-B994-40C3-97B2-7A443233E461}" dt="2026-01-13T12:57:43.332" v="175"/>
          <ac:spMkLst>
            <pc:docMk/>
            <pc:sldMk cId="0" sldId="486"/>
            <ac:spMk id="15" creationId="{463EEC44-1BA3-44ED-81FC-A644B04B2A44}"/>
          </ac:spMkLst>
        </pc:spChg>
      </pc:sldChg>
      <pc:sldChg chg="add">
        <pc:chgData name="Helen Lee" userId="950b76d7-29a8-4037-9cf6-1d47a6b96373" providerId="ADAL" clId="{0E72E064-B994-40C3-97B2-7A443233E461}" dt="2026-01-13T12:54:53.594" v="128"/>
        <pc:sldMkLst>
          <pc:docMk/>
          <pc:sldMk cId="3048830184" sldId="487"/>
        </pc:sldMkLst>
      </pc:sldChg>
      <pc:sldChg chg="add">
        <pc:chgData name="Helen Lee" userId="950b76d7-29a8-4037-9cf6-1d47a6b96373" providerId="ADAL" clId="{0E72E064-B994-40C3-97B2-7A443233E461}" dt="2026-01-13T12:54:53.594" v="128"/>
        <pc:sldMkLst>
          <pc:docMk/>
          <pc:sldMk cId="3032365396" sldId="488"/>
        </pc:sldMkLst>
      </pc:sldChg>
      <pc:sldChg chg="add">
        <pc:chgData name="Helen Lee" userId="950b76d7-29a8-4037-9cf6-1d47a6b96373" providerId="ADAL" clId="{0E72E064-B994-40C3-97B2-7A443233E461}" dt="2026-01-13T12:54:53.594" v="128"/>
        <pc:sldMkLst>
          <pc:docMk/>
          <pc:sldMk cId="752310231" sldId="489"/>
        </pc:sldMkLst>
      </pc:sldChg>
      <pc:sldChg chg="delSp add del setBg delDesignElem">
        <pc:chgData name="Helen Lee" userId="950b76d7-29a8-4037-9cf6-1d47a6b96373" providerId="ADAL" clId="{0E72E064-B994-40C3-97B2-7A443233E461}" dt="2026-01-13T13:09:26.949" v="308"/>
        <pc:sldMkLst>
          <pc:docMk/>
          <pc:sldMk cId="0" sldId="490"/>
        </pc:sldMkLst>
        <pc:spChg chg="del">
          <ac:chgData name="Helen Lee" userId="950b76d7-29a8-4037-9cf6-1d47a6b96373" providerId="ADAL" clId="{0E72E064-B994-40C3-97B2-7A443233E461}" dt="2026-01-13T13:09:26.949" v="308"/>
          <ac:spMkLst>
            <pc:docMk/>
            <pc:sldMk cId="0" sldId="490"/>
            <ac:spMk id="9" creationId="{D009D6D5-DAC2-4A8B-A17A-E206B9012D09}"/>
          </ac:spMkLst>
        </pc:spChg>
      </pc:sldChg>
      <pc:sldChg chg="add del">
        <pc:chgData name="Helen Lee" userId="950b76d7-29a8-4037-9cf6-1d47a6b96373" providerId="ADAL" clId="{0E72E064-B994-40C3-97B2-7A443233E461}" dt="2026-01-13T12:57:35.493" v="160"/>
        <pc:sldMkLst>
          <pc:docMk/>
          <pc:sldMk cId="420525727" sldId="490"/>
        </pc:sldMkLst>
      </pc:sldChg>
      <pc:sldChg chg="add">
        <pc:chgData name="Helen Lee" userId="950b76d7-29a8-4037-9cf6-1d47a6b96373" providerId="ADAL" clId="{0E72E064-B994-40C3-97B2-7A443233E461}" dt="2026-01-13T13:09:26.949" v="308"/>
        <pc:sldMkLst>
          <pc:docMk/>
          <pc:sldMk cId="0" sldId="491"/>
        </pc:sldMkLst>
      </pc:sldChg>
      <pc:sldChg chg="add">
        <pc:chgData name="Helen Lee" userId="950b76d7-29a8-4037-9cf6-1d47a6b96373" providerId="ADAL" clId="{0E72E064-B994-40C3-97B2-7A443233E461}" dt="2026-01-13T13:09:26.949" v="308"/>
        <pc:sldMkLst>
          <pc:docMk/>
          <pc:sldMk cId="0" sldId="492"/>
        </pc:sldMkLst>
      </pc:sldChg>
      <pc:sldChg chg="delSp add setBg delDesignElem">
        <pc:chgData name="Helen Lee" userId="950b76d7-29a8-4037-9cf6-1d47a6b96373" providerId="ADAL" clId="{0E72E064-B994-40C3-97B2-7A443233E461}" dt="2026-01-13T13:09:26.949" v="308"/>
        <pc:sldMkLst>
          <pc:docMk/>
          <pc:sldMk cId="0" sldId="493"/>
        </pc:sldMkLst>
        <pc:spChg chg="del">
          <ac:chgData name="Helen Lee" userId="950b76d7-29a8-4037-9cf6-1d47a6b96373" providerId="ADAL" clId="{0E72E064-B994-40C3-97B2-7A443233E461}" dt="2026-01-13T13:09:26.949" v="308"/>
          <ac:spMkLst>
            <pc:docMk/>
            <pc:sldMk cId="0" sldId="493"/>
            <ac:spMk id="19" creationId="{D009D6D5-DAC2-4A8B-A17A-E206B9012D09}"/>
          </ac:spMkLst>
        </pc:spChg>
      </pc:sldChg>
      <pc:sldChg chg="add del">
        <pc:chgData name="Helen Lee" userId="950b76d7-29a8-4037-9cf6-1d47a6b96373" providerId="ADAL" clId="{0E72E064-B994-40C3-97B2-7A443233E461}" dt="2026-01-13T12:58:42.428" v="195" actId="47"/>
        <pc:sldMkLst>
          <pc:docMk/>
          <pc:sldMk cId="2315731393" sldId="493"/>
        </pc:sldMkLst>
      </pc:sldChg>
      <pc:sldChg chg="add del">
        <pc:chgData name="Helen Lee" userId="950b76d7-29a8-4037-9cf6-1d47a6b96373" providerId="ADAL" clId="{0E72E064-B994-40C3-97B2-7A443233E461}" dt="2026-01-13T12:57:35.493" v="160"/>
        <pc:sldMkLst>
          <pc:docMk/>
          <pc:sldMk cId="3250824343" sldId="493"/>
        </pc:sldMkLst>
      </pc:sldChg>
      <pc:sldChg chg="add">
        <pc:chgData name="Helen Lee" userId="950b76d7-29a8-4037-9cf6-1d47a6b96373" providerId="ADAL" clId="{0E72E064-B994-40C3-97B2-7A443233E461}" dt="2026-01-13T13:09:26.949" v="308"/>
        <pc:sldMkLst>
          <pc:docMk/>
          <pc:sldMk cId="0" sldId="494"/>
        </pc:sldMkLst>
      </pc:sldChg>
      <pc:sldChg chg="delSp add setBg delDesignElem">
        <pc:chgData name="Helen Lee" userId="950b76d7-29a8-4037-9cf6-1d47a6b96373" providerId="ADAL" clId="{0E72E064-B994-40C3-97B2-7A443233E461}" dt="2026-01-13T13:09:26.949" v="308"/>
        <pc:sldMkLst>
          <pc:docMk/>
          <pc:sldMk cId="0" sldId="495"/>
        </pc:sldMkLst>
        <pc:spChg chg="del">
          <ac:chgData name="Helen Lee" userId="950b76d7-29a8-4037-9cf6-1d47a6b96373" providerId="ADAL" clId="{0E72E064-B994-40C3-97B2-7A443233E461}" dt="2026-01-13T13:09:26.949" v="308"/>
          <ac:spMkLst>
            <pc:docMk/>
            <pc:sldMk cId="0" sldId="495"/>
            <ac:spMk id="9" creationId="{D009D6D5-DAC2-4A8B-A17A-E206B9012D09}"/>
          </ac:spMkLst>
        </pc:spChg>
      </pc:sldChg>
      <pc:sldChg chg="delSp add setBg delDesignElem">
        <pc:chgData name="Helen Lee" userId="950b76d7-29a8-4037-9cf6-1d47a6b96373" providerId="ADAL" clId="{0E72E064-B994-40C3-97B2-7A443233E461}" dt="2026-01-13T13:09:26.949" v="308"/>
        <pc:sldMkLst>
          <pc:docMk/>
          <pc:sldMk cId="0" sldId="496"/>
        </pc:sldMkLst>
        <pc:spChg chg="del">
          <ac:chgData name="Helen Lee" userId="950b76d7-29a8-4037-9cf6-1d47a6b96373" providerId="ADAL" clId="{0E72E064-B994-40C3-97B2-7A443233E461}" dt="2026-01-13T13:09:26.949" v="308"/>
          <ac:spMkLst>
            <pc:docMk/>
            <pc:sldMk cId="0" sldId="496"/>
            <ac:spMk id="9" creationId="{7FF47CB7-972F-479F-A36D-9E72D26EC8DA}"/>
          </ac:spMkLst>
        </pc:spChg>
        <pc:spChg chg="del">
          <ac:chgData name="Helen Lee" userId="950b76d7-29a8-4037-9cf6-1d47a6b96373" providerId="ADAL" clId="{0E72E064-B994-40C3-97B2-7A443233E461}" dt="2026-01-13T13:09:26.949" v="308"/>
          <ac:spMkLst>
            <pc:docMk/>
            <pc:sldMk cId="0" sldId="496"/>
            <ac:spMk id="11" creationId="{0D153B68-5844-490D-8E67-F616D6D721CA}"/>
          </ac:spMkLst>
        </pc:spChg>
        <pc:spChg chg="del">
          <ac:chgData name="Helen Lee" userId="950b76d7-29a8-4037-9cf6-1d47a6b96373" providerId="ADAL" clId="{0E72E064-B994-40C3-97B2-7A443233E461}" dt="2026-01-13T13:09:26.949" v="308"/>
          <ac:spMkLst>
            <pc:docMk/>
            <pc:sldMk cId="0" sldId="496"/>
            <ac:spMk id="13" creationId="{9A0D773F-7A7D-4DBB-9DEA-86BB8B8F4BC8}"/>
          </ac:spMkLst>
        </pc:spChg>
      </pc:sldChg>
      <pc:sldChg chg="delSp add setBg delDesignElem">
        <pc:chgData name="Helen Lee" userId="950b76d7-29a8-4037-9cf6-1d47a6b96373" providerId="ADAL" clId="{0E72E064-B994-40C3-97B2-7A443233E461}" dt="2026-01-13T13:09:26.949" v="308"/>
        <pc:sldMkLst>
          <pc:docMk/>
          <pc:sldMk cId="0" sldId="497"/>
        </pc:sldMkLst>
        <pc:spChg chg="del">
          <ac:chgData name="Helen Lee" userId="950b76d7-29a8-4037-9cf6-1d47a6b96373" providerId="ADAL" clId="{0E72E064-B994-40C3-97B2-7A443233E461}" dt="2026-01-13T13:09:26.949" v="308"/>
          <ac:spMkLst>
            <pc:docMk/>
            <pc:sldMk cId="0" sldId="497"/>
            <ac:spMk id="6" creationId="{2B97F24A-32CE-4C1C-A50D-3016B394DCFB}"/>
          </ac:spMkLst>
        </pc:spChg>
        <pc:spChg chg="del">
          <ac:chgData name="Helen Lee" userId="950b76d7-29a8-4037-9cf6-1d47a6b96373" providerId="ADAL" clId="{0E72E064-B994-40C3-97B2-7A443233E461}" dt="2026-01-13T13:09:26.949" v="308"/>
          <ac:spMkLst>
            <pc:docMk/>
            <pc:sldMk cId="0" sldId="497"/>
            <ac:spMk id="11" creationId="{CD8B4F24-440B-49E9-B85D-733523DC064B}"/>
          </ac:spMkLst>
        </pc:spChg>
      </pc:sldChg>
      <pc:sldChg chg="add">
        <pc:chgData name="Helen Lee" userId="950b76d7-29a8-4037-9cf6-1d47a6b96373" providerId="ADAL" clId="{0E72E064-B994-40C3-97B2-7A443233E461}" dt="2026-01-13T13:09:26.949" v="308"/>
        <pc:sldMkLst>
          <pc:docMk/>
          <pc:sldMk cId="0" sldId="498"/>
        </pc:sldMkLst>
      </pc:sldChg>
      <pc:sldChg chg="add">
        <pc:chgData name="Helen Lee" userId="950b76d7-29a8-4037-9cf6-1d47a6b96373" providerId="ADAL" clId="{0E72E064-B994-40C3-97B2-7A443233E461}" dt="2026-01-13T13:09:26.949" v="308"/>
        <pc:sldMkLst>
          <pc:docMk/>
          <pc:sldMk cId="0" sldId="499"/>
        </pc:sldMkLst>
      </pc:sldChg>
      <pc:sldChg chg="add">
        <pc:chgData name="Helen Lee" userId="950b76d7-29a8-4037-9cf6-1d47a6b96373" providerId="ADAL" clId="{0E72E064-B994-40C3-97B2-7A443233E461}" dt="2026-01-13T13:09:26.949" v="308"/>
        <pc:sldMkLst>
          <pc:docMk/>
          <pc:sldMk cId="0" sldId="500"/>
        </pc:sldMkLst>
      </pc:sldChg>
      <pc:sldChg chg="add">
        <pc:chgData name="Helen Lee" userId="950b76d7-29a8-4037-9cf6-1d47a6b96373" providerId="ADAL" clId="{0E72E064-B994-40C3-97B2-7A443233E461}" dt="2026-01-13T13:09:26.949" v="308"/>
        <pc:sldMkLst>
          <pc:docMk/>
          <pc:sldMk cId="0" sldId="501"/>
        </pc:sldMkLst>
      </pc:sldChg>
      <pc:sldChg chg="add del">
        <pc:chgData name="Helen Lee" userId="950b76d7-29a8-4037-9cf6-1d47a6b96373" providerId="ADAL" clId="{0E72E064-B994-40C3-97B2-7A443233E461}" dt="2026-01-13T13:06:43.484" v="250" actId="47"/>
        <pc:sldMkLst>
          <pc:docMk/>
          <pc:sldMk cId="0" sldId="502"/>
        </pc:sldMkLst>
      </pc:sldChg>
      <pc:sldChg chg="add">
        <pc:chgData name="Helen Lee" userId="950b76d7-29a8-4037-9cf6-1d47a6b96373" providerId="ADAL" clId="{0E72E064-B994-40C3-97B2-7A443233E461}" dt="2026-01-13T13:04:41.390" v="229"/>
        <pc:sldMkLst>
          <pc:docMk/>
          <pc:sldMk cId="0" sldId="503"/>
        </pc:sldMkLst>
      </pc:sldChg>
      <pc:sldChg chg="add">
        <pc:chgData name="Helen Lee" userId="950b76d7-29a8-4037-9cf6-1d47a6b96373" providerId="ADAL" clId="{0E72E064-B994-40C3-97B2-7A443233E461}" dt="2026-01-13T13:04:41.390" v="229"/>
        <pc:sldMkLst>
          <pc:docMk/>
          <pc:sldMk cId="0" sldId="504"/>
        </pc:sldMkLst>
      </pc:sldChg>
      <pc:sldChg chg="add">
        <pc:chgData name="Helen Lee" userId="950b76d7-29a8-4037-9cf6-1d47a6b96373" providerId="ADAL" clId="{0E72E064-B994-40C3-97B2-7A443233E461}" dt="2026-01-13T13:04:41.390" v="229"/>
        <pc:sldMkLst>
          <pc:docMk/>
          <pc:sldMk cId="0" sldId="505"/>
        </pc:sldMkLst>
      </pc:sldChg>
      <pc:sldChg chg="add">
        <pc:chgData name="Helen Lee" userId="950b76d7-29a8-4037-9cf6-1d47a6b96373" providerId="ADAL" clId="{0E72E064-B994-40C3-97B2-7A443233E461}" dt="2026-01-13T13:04:41.390" v="229"/>
        <pc:sldMkLst>
          <pc:docMk/>
          <pc:sldMk cId="0" sldId="506"/>
        </pc:sldMkLst>
      </pc:sldChg>
      <pc:sldChg chg="add">
        <pc:chgData name="Helen Lee" userId="950b76d7-29a8-4037-9cf6-1d47a6b96373" providerId="ADAL" clId="{0E72E064-B994-40C3-97B2-7A443233E461}" dt="2026-01-13T13:04:41.390" v="229"/>
        <pc:sldMkLst>
          <pc:docMk/>
          <pc:sldMk cId="0" sldId="507"/>
        </pc:sldMkLst>
      </pc:sldChg>
      <pc:sldChg chg="add">
        <pc:chgData name="Helen Lee" userId="950b76d7-29a8-4037-9cf6-1d47a6b96373" providerId="ADAL" clId="{0E72E064-B994-40C3-97B2-7A443233E461}" dt="2026-01-13T13:09:26.949" v="308"/>
        <pc:sldMkLst>
          <pc:docMk/>
          <pc:sldMk cId="3194593648" sldId="508"/>
        </pc:sldMkLst>
      </pc:sldChg>
      <pc:sldChg chg="add">
        <pc:chgData name="Helen Lee" userId="950b76d7-29a8-4037-9cf6-1d47a6b96373" providerId="ADAL" clId="{0E72E064-B994-40C3-97B2-7A443233E461}" dt="2026-01-13T13:04:41.390" v="229"/>
        <pc:sldMkLst>
          <pc:docMk/>
          <pc:sldMk cId="0" sldId="510"/>
        </pc:sldMkLst>
      </pc:sldChg>
      <pc:sldChg chg="add">
        <pc:chgData name="Helen Lee" userId="950b76d7-29a8-4037-9cf6-1d47a6b96373" providerId="ADAL" clId="{0E72E064-B994-40C3-97B2-7A443233E461}" dt="2026-01-13T13:04:41.390" v="229"/>
        <pc:sldMkLst>
          <pc:docMk/>
          <pc:sldMk cId="0" sldId="511"/>
        </pc:sldMkLst>
      </pc:sldChg>
      <pc:sldChg chg="add del">
        <pc:chgData name="Helen Lee" userId="950b76d7-29a8-4037-9cf6-1d47a6b96373" providerId="ADAL" clId="{0E72E064-B994-40C3-97B2-7A443233E461}" dt="2026-01-13T13:09:26.949" v="308"/>
        <pc:sldMkLst>
          <pc:docMk/>
          <pc:sldMk cId="895590778" sldId="514"/>
        </pc:sldMkLst>
      </pc:sldChg>
      <pc:sldChg chg="delSp add setBg delDesignElem">
        <pc:chgData name="Helen Lee" userId="950b76d7-29a8-4037-9cf6-1d47a6b96373" providerId="ADAL" clId="{0E72E064-B994-40C3-97B2-7A443233E461}" dt="2026-01-13T12:57:43.332" v="175"/>
        <pc:sldMkLst>
          <pc:docMk/>
          <pc:sldMk cId="1276570554" sldId="515"/>
        </pc:sldMkLst>
        <pc:spChg chg="del">
          <ac:chgData name="Helen Lee" userId="950b76d7-29a8-4037-9cf6-1d47a6b96373" providerId="ADAL" clId="{0E72E064-B994-40C3-97B2-7A443233E461}" dt="2026-01-13T12:57:43.332" v="175"/>
          <ac:spMkLst>
            <pc:docMk/>
            <pc:sldMk cId="1276570554" sldId="515"/>
            <ac:spMk id="10" creationId="{D12DDE76-C203-4047-9998-63900085B5E8}"/>
          </ac:spMkLst>
        </pc:spChg>
      </pc:sldChg>
      <pc:sldChg chg="add del">
        <pc:chgData name="Helen Lee" userId="950b76d7-29a8-4037-9cf6-1d47a6b96373" providerId="ADAL" clId="{0E72E064-B994-40C3-97B2-7A443233E461}" dt="2026-01-13T13:04:56.850" v="230" actId="47"/>
        <pc:sldMkLst>
          <pc:docMk/>
          <pc:sldMk cId="2577922055" sldId="516"/>
        </pc:sldMkLst>
      </pc:sldChg>
      <pc:sldChg chg="delSp add del setBg delDesignElem">
        <pc:chgData name="Helen Lee" userId="950b76d7-29a8-4037-9cf6-1d47a6b96373" providerId="ADAL" clId="{0E72E064-B994-40C3-97B2-7A443233E461}" dt="2026-01-13T13:10:09.115" v="311" actId="47"/>
        <pc:sldMkLst>
          <pc:docMk/>
          <pc:sldMk cId="3871939609" sldId="516"/>
        </pc:sldMkLst>
        <pc:spChg chg="del">
          <ac:chgData name="Helen Lee" userId="950b76d7-29a8-4037-9cf6-1d47a6b96373" providerId="ADAL" clId="{0E72E064-B994-40C3-97B2-7A443233E461}" dt="2026-01-13T13:09:26.949" v="308"/>
          <ac:spMkLst>
            <pc:docMk/>
            <pc:sldMk cId="3871939609" sldId="516"/>
            <ac:spMk id="1031" creationId="{18F923FF-DD0C-4FD3-A1B4-68DFA511C82D}"/>
          </ac:spMkLst>
        </pc:spChg>
        <pc:spChg chg="del">
          <ac:chgData name="Helen Lee" userId="950b76d7-29a8-4037-9cf6-1d47a6b96373" providerId="ADAL" clId="{0E72E064-B994-40C3-97B2-7A443233E461}" dt="2026-01-13T13:09:26.949" v="308"/>
          <ac:spMkLst>
            <pc:docMk/>
            <pc:sldMk cId="3871939609" sldId="516"/>
            <ac:spMk id="1033" creationId="{114A821F-8663-46BA-8CC0-D4C44F639F3A}"/>
          </ac:spMkLst>
        </pc:spChg>
        <pc:spChg chg="del">
          <ac:chgData name="Helen Lee" userId="950b76d7-29a8-4037-9cf6-1d47a6b96373" providerId="ADAL" clId="{0E72E064-B994-40C3-97B2-7A443233E461}" dt="2026-01-13T13:09:26.949" v="308"/>
          <ac:spMkLst>
            <pc:docMk/>
            <pc:sldMk cId="3871939609" sldId="516"/>
            <ac:spMk id="1035" creationId="{67EF550F-47CE-4FB2-9DAC-12AD835C833D}"/>
          </ac:spMkLst>
        </pc:spChg>
      </pc:sldChg>
      <pc:sldChg chg="add">
        <pc:chgData name="Helen Lee" userId="950b76d7-29a8-4037-9cf6-1d47a6b96373" providerId="ADAL" clId="{0E72E064-B994-40C3-97B2-7A443233E461}" dt="2026-01-13T13:00:28.567" v="227"/>
        <pc:sldMkLst>
          <pc:docMk/>
          <pc:sldMk cId="1299433488" sldId="517"/>
        </pc:sldMkLst>
      </pc:sldChg>
      <pc:sldChg chg="add del">
        <pc:chgData name="Helen Lee" userId="950b76d7-29a8-4037-9cf6-1d47a6b96373" providerId="ADAL" clId="{0E72E064-B994-40C3-97B2-7A443233E461}" dt="2026-01-13T12:58:37.588" v="192" actId="47"/>
        <pc:sldMkLst>
          <pc:docMk/>
          <pc:sldMk cId="2719432845" sldId="517"/>
        </pc:sldMkLst>
      </pc:sldChg>
      <pc:sldChg chg="add del">
        <pc:chgData name="Helen Lee" userId="950b76d7-29a8-4037-9cf6-1d47a6b96373" providerId="ADAL" clId="{0E72E064-B994-40C3-97B2-7A443233E461}" dt="2026-01-13T13:06:52.697" v="259" actId="47"/>
        <pc:sldMkLst>
          <pc:docMk/>
          <pc:sldMk cId="894492894" sldId="518"/>
        </pc:sldMkLst>
      </pc:sldChg>
      <pc:sldChg chg="delSp add setBg delDesignElem">
        <pc:chgData name="Helen Lee" userId="950b76d7-29a8-4037-9cf6-1d47a6b96373" providerId="ADAL" clId="{0E72E064-B994-40C3-97B2-7A443233E461}" dt="2026-01-13T13:09:26.949" v="308"/>
        <pc:sldMkLst>
          <pc:docMk/>
          <pc:sldMk cId="1085321205" sldId="518"/>
        </pc:sldMkLst>
        <pc:spChg chg="del">
          <ac:chgData name="Helen Lee" userId="950b76d7-29a8-4037-9cf6-1d47a6b96373" providerId="ADAL" clId="{0E72E064-B994-40C3-97B2-7A443233E461}" dt="2026-01-13T13:09:26.949" v="308"/>
          <ac:spMkLst>
            <pc:docMk/>
            <pc:sldMk cId="1085321205" sldId="518"/>
            <ac:spMk id="16" creationId="{665DBBEF-238B-476B-96AB-8AAC3224ECEA}"/>
          </ac:spMkLst>
        </pc:spChg>
        <pc:spChg chg="del">
          <ac:chgData name="Helen Lee" userId="950b76d7-29a8-4037-9cf6-1d47a6b96373" providerId="ADAL" clId="{0E72E064-B994-40C3-97B2-7A443233E461}" dt="2026-01-13T13:09:26.949" v="308"/>
          <ac:spMkLst>
            <pc:docMk/>
            <pc:sldMk cId="1085321205" sldId="518"/>
            <ac:spMk id="18" creationId="{3FCFB1DE-0B7E-48CC-BA90-B2AB0889F9D6}"/>
          </ac:spMkLst>
        </pc:spChg>
      </pc:sldChg>
      <pc:sldChg chg="add del">
        <pc:chgData name="Helen Lee" userId="950b76d7-29a8-4037-9cf6-1d47a6b96373" providerId="ADAL" clId="{0E72E064-B994-40C3-97B2-7A443233E461}" dt="2026-01-13T13:06:07.300" v="241" actId="47"/>
        <pc:sldMkLst>
          <pc:docMk/>
          <pc:sldMk cId="0" sldId="519"/>
        </pc:sldMkLst>
      </pc:sldChg>
      <pc:sldChg chg="delSp add setBg delDesignElem">
        <pc:chgData name="Helen Lee" userId="950b76d7-29a8-4037-9cf6-1d47a6b96373" providerId="ADAL" clId="{0E72E064-B994-40C3-97B2-7A443233E461}" dt="2026-01-13T13:09:26.949" v="308"/>
        <pc:sldMkLst>
          <pc:docMk/>
          <pc:sldMk cId="2992895020" sldId="519"/>
        </pc:sldMkLst>
        <pc:spChg chg="del">
          <ac:chgData name="Helen Lee" userId="950b76d7-29a8-4037-9cf6-1d47a6b96373" providerId="ADAL" clId="{0E72E064-B994-40C3-97B2-7A443233E461}" dt="2026-01-13T13:09:26.949" v="308"/>
          <ac:spMkLst>
            <pc:docMk/>
            <pc:sldMk cId="2992895020" sldId="519"/>
            <ac:spMk id="46" creationId="{FF93924A-10DF-4647-8C7A-115C0175774D}"/>
          </ac:spMkLst>
        </pc:spChg>
      </pc:sldChg>
      <pc:sldChg chg="delSp add del setBg delDesignElem">
        <pc:chgData name="Helen Lee" userId="950b76d7-29a8-4037-9cf6-1d47a6b96373" providerId="ADAL" clId="{0E72E064-B994-40C3-97B2-7A443233E461}" dt="2026-01-13T12:58:39.445" v="194" actId="47"/>
        <pc:sldMkLst>
          <pc:docMk/>
          <pc:sldMk cId="3068924716" sldId="519"/>
        </pc:sldMkLst>
        <pc:spChg chg="del">
          <ac:chgData name="Helen Lee" userId="950b76d7-29a8-4037-9cf6-1d47a6b96373" providerId="ADAL" clId="{0E72E064-B994-40C3-97B2-7A443233E461}" dt="2026-01-13T12:57:43.332" v="175"/>
          <ac:spMkLst>
            <pc:docMk/>
            <pc:sldMk cId="3068924716" sldId="519"/>
            <ac:spMk id="9" creationId="{743AA782-23D1-4521-8CAD-47662984AA08}"/>
          </ac:spMkLst>
        </pc:spChg>
        <pc:spChg chg="del">
          <ac:chgData name="Helen Lee" userId="950b76d7-29a8-4037-9cf6-1d47a6b96373" providerId="ADAL" clId="{0E72E064-B994-40C3-97B2-7A443233E461}" dt="2026-01-13T12:57:43.332" v="175"/>
          <ac:spMkLst>
            <pc:docMk/>
            <pc:sldMk cId="3068924716" sldId="519"/>
            <ac:spMk id="11" creationId="{71877DBC-BB60-40F0-AC93-2ACDBAAE60CE}"/>
          </ac:spMkLst>
        </pc:spChg>
      </pc:sldChg>
      <pc:sldChg chg="add del">
        <pc:chgData name="Helen Lee" userId="950b76d7-29a8-4037-9cf6-1d47a6b96373" providerId="ADAL" clId="{0E72E064-B994-40C3-97B2-7A443233E461}" dt="2026-01-13T12:57:35.493" v="160"/>
        <pc:sldMkLst>
          <pc:docMk/>
          <pc:sldMk cId="2229747391" sldId="520"/>
        </pc:sldMkLst>
      </pc:sldChg>
      <pc:sldChg chg="add">
        <pc:chgData name="Helen Lee" userId="950b76d7-29a8-4037-9cf6-1d47a6b96373" providerId="ADAL" clId="{0E72E064-B994-40C3-97B2-7A443233E461}" dt="2026-01-13T12:57:43.332" v="175"/>
        <pc:sldMkLst>
          <pc:docMk/>
          <pc:sldMk cId="2357982681" sldId="520"/>
        </pc:sldMkLst>
      </pc:sldChg>
      <pc:sldChg chg="add">
        <pc:chgData name="Helen Lee" userId="950b76d7-29a8-4037-9cf6-1d47a6b96373" providerId="ADAL" clId="{0E72E064-B994-40C3-97B2-7A443233E461}" dt="2026-01-13T12:52:08.605" v="83"/>
        <pc:sldMkLst>
          <pc:docMk/>
          <pc:sldMk cId="1178342986" sldId="521"/>
        </pc:sldMkLst>
      </pc:sldChg>
      <pc:sldChg chg="add">
        <pc:chgData name="Helen Lee" userId="950b76d7-29a8-4037-9cf6-1d47a6b96373" providerId="ADAL" clId="{0E72E064-B994-40C3-97B2-7A443233E461}" dt="2026-01-13T12:54:53.594" v="128"/>
        <pc:sldMkLst>
          <pc:docMk/>
          <pc:sldMk cId="3619919288" sldId="522"/>
        </pc:sldMkLst>
      </pc:sldChg>
      <pc:sldChg chg="add">
        <pc:chgData name="Helen Lee" userId="950b76d7-29a8-4037-9cf6-1d47a6b96373" providerId="ADAL" clId="{0E72E064-B994-40C3-97B2-7A443233E461}" dt="2026-01-13T12:54:53.594" v="128"/>
        <pc:sldMkLst>
          <pc:docMk/>
          <pc:sldMk cId="671266998" sldId="523"/>
        </pc:sldMkLst>
      </pc:sldChg>
      <pc:sldChg chg="add">
        <pc:chgData name="Helen Lee" userId="950b76d7-29a8-4037-9cf6-1d47a6b96373" providerId="ADAL" clId="{0E72E064-B994-40C3-97B2-7A443233E461}" dt="2026-01-13T12:54:53.594" v="128"/>
        <pc:sldMkLst>
          <pc:docMk/>
          <pc:sldMk cId="4238928016" sldId="524"/>
        </pc:sldMkLst>
      </pc:sldChg>
      <pc:sldChg chg="add">
        <pc:chgData name="Helen Lee" userId="950b76d7-29a8-4037-9cf6-1d47a6b96373" providerId="ADAL" clId="{0E72E064-B994-40C3-97B2-7A443233E461}" dt="2026-01-13T12:54:53.594" v="128"/>
        <pc:sldMkLst>
          <pc:docMk/>
          <pc:sldMk cId="2255081341" sldId="525"/>
        </pc:sldMkLst>
      </pc:sldChg>
      <pc:sldChg chg="add">
        <pc:chgData name="Helen Lee" userId="950b76d7-29a8-4037-9cf6-1d47a6b96373" providerId="ADAL" clId="{0E72E064-B994-40C3-97B2-7A443233E461}" dt="2026-01-13T12:54:53.594" v="128"/>
        <pc:sldMkLst>
          <pc:docMk/>
          <pc:sldMk cId="2163448984" sldId="526"/>
        </pc:sldMkLst>
      </pc:sldChg>
      <pc:sldChg chg="add del">
        <pc:chgData name="Helen Lee" userId="950b76d7-29a8-4037-9cf6-1d47a6b96373" providerId="ADAL" clId="{0E72E064-B994-40C3-97B2-7A443233E461}" dt="2026-01-13T12:59:09.227" v="204" actId="47"/>
        <pc:sldMkLst>
          <pc:docMk/>
          <pc:sldMk cId="3590236323" sldId="527"/>
        </pc:sldMkLst>
      </pc:sldChg>
      <pc:sldChg chg="add del">
        <pc:chgData name="Helen Lee" userId="950b76d7-29a8-4037-9cf6-1d47a6b96373" providerId="ADAL" clId="{0E72E064-B994-40C3-97B2-7A443233E461}" dt="2026-01-13T12:54:28.141" v="112"/>
        <pc:sldMkLst>
          <pc:docMk/>
          <pc:sldMk cId="3913771002" sldId="527"/>
        </pc:sldMkLst>
      </pc:sldChg>
      <pc:sldChg chg="add del">
        <pc:chgData name="Helen Lee" userId="950b76d7-29a8-4037-9cf6-1d47a6b96373" providerId="ADAL" clId="{0E72E064-B994-40C3-97B2-7A443233E461}" dt="2026-01-13T12:54:28.141" v="112"/>
        <pc:sldMkLst>
          <pc:docMk/>
          <pc:sldMk cId="2406955764" sldId="528"/>
        </pc:sldMkLst>
      </pc:sldChg>
      <pc:sldChg chg="add del">
        <pc:chgData name="Helen Lee" userId="950b76d7-29a8-4037-9cf6-1d47a6b96373" providerId="ADAL" clId="{0E72E064-B994-40C3-97B2-7A443233E461}" dt="2026-01-13T12:58:53.686" v="197" actId="47"/>
        <pc:sldMkLst>
          <pc:docMk/>
          <pc:sldMk cId="3595249592" sldId="528"/>
        </pc:sldMkLst>
      </pc:sldChg>
      <pc:sldChg chg="add del">
        <pc:chgData name="Helen Lee" userId="950b76d7-29a8-4037-9cf6-1d47a6b96373" providerId="ADAL" clId="{0E72E064-B994-40C3-97B2-7A443233E461}" dt="2026-01-13T12:54:28.141" v="112"/>
        <pc:sldMkLst>
          <pc:docMk/>
          <pc:sldMk cId="2631107834" sldId="529"/>
        </pc:sldMkLst>
      </pc:sldChg>
      <pc:sldChg chg="delSp add del setBg delDesignElem">
        <pc:chgData name="Helen Lee" userId="950b76d7-29a8-4037-9cf6-1d47a6b96373" providerId="ADAL" clId="{0E72E064-B994-40C3-97B2-7A443233E461}" dt="2026-01-13T12:59:10.599" v="205" actId="47"/>
        <pc:sldMkLst>
          <pc:docMk/>
          <pc:sldMk cId="2944450197" sldId="529"/>
        </pc:sldMkLst>
        <pc:spChg chg="del">
          <ac:chgData name="Helen Lee" userId="950b76d7-29a8-4037-9cf6-1d47a6b96373" providerId="ADAL" clId="{0E72E064-B994-40C3-97B2-7A443233E461}" dt="2026-01-13T12:57:43.332" v="175"/>
          <ac:spMkLst>
            <pc:docMk/>
            <pc:sldMk cId="2944450197" sldId="529"/>
            <ac:spMk id="10" creationId="{D4771268-CB57-404A-9271-370EB28F6090}"/>
          </ac:spMkLst>
        </pc:spChg>
      </pc:sldChg>
      <pc:sldChg chg="add del">
        <pc:chgData name="Helen Lee" userId="950b76d7-29a8-4037-9cf6-1d47a6b96373" providerId="ADAL" clId="{0E72E064-B994-40C3-97B2-7A443233E461}" dt="2026-01-13T13:06:31.953" v="248" actId="47"/>
        <pc:sldMkLst>
          <pc:docMk/>
          <pc:sldMk cId="0" sldId="530"/>
        </pc:sldMkLst>
      </pc:sldChg>
      <pc:sldChg chg="add del">
        <pc:chgData name="Helen Lee" userId="950b76d7-29a8-4037-9cf6-1d47a6b96373" providerId="ADAL" clId="{0E72E064-B994-40C3-97B2-7A443233E461}" dt="2026-01-13T12:59:16.551" v="210" actId="47"/>
        <pc:sldMkLst>
          <pc:docMk/>
          <pc:sldMk cId="1631563988" sldId="530"/>
        </pc:sldMkLst>
      </pc:sldChg>
      <pc:sldChg chg="add del">
        <pc:chgData name="Helen Lee" userId="950b76d7-29a8-4037-9cf6-1d47a6b96373" providerId="ADAL" clId="{0E72E064-B994-40C3-97B2-7A443233E461}" dt="2026-01-13T12:54:28.141" v="112"/>
        <pc:sldMkLst>
          <pc:docMk/>
          <pc:sldMk cId="4097748498" sldId="530"/>
        </pc:sldMkLst>
      </pc:sldChg>
      <pc:sldChg chg="add del">
        <pc:chgData name="Helen Lee" userId="950b76d7-29a8-4037-9cf6-1d47a6b96373" providerId="ADAL" clId="{0E72E064-B994-40C3-97B2-7A443233E461}" dt="2026-01-13T13:06:41.103" v="249" actId="47"/>
        <pc:sldMkLst>
          <pc:docMk/>
          <pc:sldMk cId="0" sldId="531"/>
        </pc:sldMkLst>
      </pc:sldChg>
      <pc:sldChg chg="delSp add del setBg delDesignElem">
        <pc:chgData name="Helen Lee" userId="950b76d7-29a8-4037-9cf6-1d47a6b96373" providerId="ADAL" clId="{0E72E064-B994-40C3-97B2-7A443233E461}" dt="2026-01-13T12:59:11.552" v="206" actId="47"/>
        <pc:sldMkLst>
          <pc:docMk/>
          <pc:sldMk cId="1397408534" sldId="531"/>
        </pc:sldMkLst>
        <pc:spChg chg="del">
          <ac:chgData name="Helen Lee" userId="950b76d7-29a8-4037-9cf6-1d47a6b96373" providerId="ADAL" clId="{0E72E064-B994-40C3-97B2-7A443233E461}" dt="2026-01-13T12:57:43.332" v="175"/>
          <ac:spMkLst>
            <pc:docMk/>
            <pc:sldMk cId="1397408534" sldId="531"/>
            <ac:spMk id="10" creationId="{D4771268-CB57-404A-9271-370EB28F6090}"/>
          </ac:spMkLst>
        </pc:spChg>
      </pc:sldChg>
      <pc:sldChg chg="addSp delSp add del setBg delDesignElem">
        <pc:chgData name="Helen Lee" userId="950b76d7-29a8-4037-9cf6-1d47a6b96373" providerId="ADAL" clId="{0E72E064-B994-40C3-97B2-7A443233E461}" dt="2026-01-13T12:54:28.141" v="112"/>
        <pc:sldMkLst>
          <pc:docMk/>
          <pc:sldMk cId="1406355128" sldId="531"/>
        </pc:sldMkLst>
        <pc:spChg chg="add del">
          <ac:chgData name="Helen Lee" userId="950b76d7-29a8-4037-9cf6-1d47a6b96373" providerId="ADAL" clId="{0E72E064-B994-40C3-97B2-7A443233E461}" dt="2026-01-13T12:54:28.141" v="112"/>
          <ac:spMkLst>
            <pc:docMk/>
            <pc:sldMk cId="1406355128" sldId="531"/>
            <ac:spMk id="9" creationId="{D12DDE76-C203-4047-9998-63900085B5E8}"/>
          </ac:spMkLst>
        </pc:spChg>
      </pc:sldChg>
      <pc:sldChg chg="add">
        <pc:chgData name="Helen Lee" userId="950b76d7-29a8-4037-9cf6-1d47a6b96373" providerId="ADAL" clId="{0E72E064-B994-40C3-97B2-7A443233E461}" dt="2026-01-13T12:57:43.332" v="175"/>
        <pc:sldMkLst>
          <pc:docMk/>
          <pc:sldMk cId="1120924549" sldId="532"/>
        </pc:sldMkLst>
      </pc:sldChg>
      <pc:sldChg chg="add del">
        <pc:chgData name="Helen Lee" userId="950b76d7-29a8-4037-9cf6-1d47a6b96373" providerId="ADAL" clId="{0E72E064-B994-40C3-97B2-7A443233E461}" dt="2026-01-13T12:54:28.141" v="112"/>
        <pc:sldMkLst>
          <pc:docMk/>
          <pc:sldMk cId="1779678101" sldId="532"/>
        </pc:sldMkLst>
      </pc:sldChg>
      <pc:sldChg chg="delSp add setBg delDesignElem">
        <pc:chgData name="Helen Lee" userId="950b76d7-29a8-4037-9cf6-1d47a6b96373" providerId="ADAL" clId="{0E72E064-B994-40C3-97B2-7A443233E461}" dt="2026-01-13T12:57:43.332" v="175"/>
        <pc:sldMkLst>
          <pc:docMk/>
          <pc:sldMk cId="3048915142" sldId="533"/>
        </pc:sldMkLst>
        <pc:spChg chg="del">
          <ac:chgData name="Helen Lee" userId="950b76d7-29a8-4037-9cf6-1d47a6b96373" providerId="ADAL" clId="{0E72E064-B994-40C3-97B2-7A443233E461}" dt="2026-01-13T12:57:43.332" v="175"/>
          <ac:spMkLst>
            <pc:docMk/>
            <pc:sldMk cId="3048915142" sldId="533"/>
            <ac:spMk id="22" creationId="{6753252F-4873-4F63-801D-CC719279A7D5}"/>
          </ac:spMkLst>
        </pc:spChg>
        <pc:spChg chg="del">
          <ac:chgData name="Helen Lee" userId="950b76d7-29a8-4037-9cf6-1d47a6b96373" providerId="ADAL" clId="{0E72E064-B994-40C3-97B2-7A443233E461}" dt="2026-01-13T12:57:43.332" v="175"/>
          <ac:spMkLst>
            <pc:docMk/>
            <pc:sldMk cId="3048915142" sldId="533"/>
            <ac:spMk id="24" creationId="{047C8CCB-F95D-4249-92DD-651249D3535A}"/>
          </ac:spMkLst>
        </pc:spChg>
      </pc:sldChg>
      <pc:sldChg chg="addSp delSp add del setBg delDesignElem">
        <pc:chgData name="Helen Lee" userId="950b76d7-29a8-4037-9cf6-1d47a6b96373" providerId="ADAL" clId="{0E72E064-B994-40C3-97B2-7A443233E461}" dt="2026-01-13T12:54:28.141" v="112"/>
        <pc:sldMkLst>
          <pc:docMk/>
          <pc:sldMk cId="3661316884" sldId="533"/>
        </pc:sldMkLst>
        <pc:spChg chg="add del">
          <ac:chgData name="Helen Lee" userId="950b76d7-29a8-4037-9cf6-1d47a6b96373" providerId="ADAL" clId="{0E72E064-B994-40C3-97B2-7A443233E461}" dt="2026-01-13T12:54:28.141" v="112"/>
          <ac:spMkLst>
            <pc:docMk/>
            <pc:sldMk cId="3661316884" sldId="533"/>
            <ac:spMk id="18" creationId="{665DBBEF-238B-476B-96AB-8AAC3224ECEA}"/>
          </ac:spMkLst>
        </pc:spChg>
        <pc:spChg chg="add del">
          <ac:chgData name="Helen Lee" userId="950b76d7-29a8-4037-9cf6-1d47a6b96373" providerId="ADAL" clId="{0E72E064-B994-40C3-97B2-7A443233E461}" dt="2026-01-13T12:54:28.141" v="112"/>
          <ac:spMkLst>
            <pc:docMk/>
            <pc:sldMk cId="3661316884" sldId="533"/>
            <ac:spMk id="19" creationId="{3FCFB1DE-0B7E-48CC-BA90-B2AB0889F9D6}"/>
          </ac:spMkLst>
        </pc:spChg>
      </pc:sldChg>
      <pc:sldChg chg="add del">
        <pc:chgData name="Helen Lee" userId="950b76d7-29a8-4037-9cf6-1d47a6b96373" providerId="ADAL" clId="{0E72E064-B994-40C3-97B2-7A443233E461}" dt="2026-01-13T12:59:15.454" v="209" actId="47"/>
        <pc:sldMkLst>
          <pc:docMk/>
          <pc:sldMk cId="1251375987" sldId="534"/>
        </pc:sldMkLst>
      </pc:sldChg>
      <pc:sldChg chg="add del">
        <pc:chgData name="Helen Lee" userId="950b76d7-29a8-4037-9cf6-1d47a6b96373" providerId="ADAL" clId="{0E72E064-B994-40C3-97B2-7A443233E461}" dt="2026-01-13T12:54:28.141" v="112"/>
        <pc:sldMkLst>
          <pc:docMk/>
          <pc:sldMk cId="1158332942" sldId="535"/>
        </pc:sldMkLst>
      </pc:sldChg>
      <pc:sldChg chg="add del">
        <pc:chgData name="Helen Lee" userId="950b76d7-29a8-4037-9cf6-1d47a6b96373" providerId="ADAL" clId="{0E72E064-B994-40C3-97B2-7A443233E461}" dt="2026-01-13T12:59:19.166" v="211" actId="47"/>
        <pc:sldMkLst>
          <pc:docMk/>
          <pc:sldMk cId="1985103767" sldId="535"/>
        </pc:sldMkLst>
      </pc:sldChg>
      <pc:sldChg chg="add">
        <pc:chgData name="Helen Lee" userId="950b76d7-29a8-4037-9cf6-1d47a6b96373" providerId="ADAL" clId="{0E72E064-B994-40C3-97B2-7A443233E461}" dt="2026-01-13T13:04:41.390" v="229"/>
        <pc:sldMkLst>
          <pc:docMk/>
          <pc:sldMk cId="875271826" sldId="536"/>
        </pc:sldMkLst>
      </pc:sldChg>
      <pc:sldChg chg="add del">
        <pc:chgData name="Helen Lee" userId="950b76d7-29a8-4037-9cf6-1d47a6b96373" providerId="ADAL" clId="{0E72E064-B994-40C3-97B2-7A443233E461}" dt="2026-01-13T13:04:17.236" v="228" actId="47"/>
        <pc:sldMkLst>
          <pc:docMk/>
          <pc:sldMk cId="3175615078" sldId="536"/>
        </pc:sldMkLst>
      </pc:sldChg>
      <pc:sldChg chg="add del">
        <pc:chgData name="Helen Lee" userId="950b76d7-29a8-4037-9cf6-1d47a6b96373" providerId="ADAL" clId="{0E72E064-B994-40C3-97B2-7A443233E461}" dt="2026-01-13T13:06:03.856" v="240" actId="47"/>
        <pc:sldMkLst>
          <pc:docMk/>
          <pc:sldMk cId="293190619" sldId="537"/>
        </pc:sldMkLst>
      </pc:sldChg>
      <pc:sldChg chg="add del">
        <pc:chgData name="Helen Lee" userId="950b76d7-29a8-4037-9cf6-1d47a6b96373" providerId="ADAL" clId="{0E72E064-B994-40C3-97B2-7A443233E461}" dt="2026-01-13T12:54:28.141" v="112"/>
        <pc:sldMkLst>
          <pc:docMk/>
          <pc:sldMk cId="2463805941" sldId="537"/>
        </pc:sldMkLst>
      </pc:sldChg>
      <pc:sldChg chg="add del">
        <pc:chgData name="Helen Lee" userId="950b76d7-29a8-4037-9cf6-1d47a6b96373" providerId="ADAL" clId="{0E72E064-B994-40C3-97B2-7A443233E461}" dt="2026-01-13T13:06:50.508" v="258" actId="47"/>
        <pc:sldMkLst>
          <pc:docMk/>
          <pc:sldMk cId="3466406869" sldId="538"/>
        </pc:sldMkLst>
      </pc:sldChg>
      <pc:sldChg chg="add">
        <pc:chgData name="Helen Lee" userId="950b76d7-29a8-4037-9cf6-1d47a6b96373" providerId="ADAL" clId="{0E72E064-B994-40C3-97B2-7A443233E461}" dt="2026-01-13T13:04:41.390" v="229"/>
        <pc:sldMkLst>
          <pc:docMk/>
          <pc:sldMk cId="1962909524" sldId="539"/>
        </pc:sldMkLst>
      </pc:sldChg>
      <pc:sldChg chg="add del">
        <pc:chgData name="Helen Lee" userId="950b76d7-29a8-4037-9cf6-1d47a6b96373" providerId="ADAL" clId="{0E72E064-B994-40C3-97B2-7A443233E461}" dt="2026-01-13T12:54:28.141" v="112"/>
        <pc:sldMkLst>
          <pc:docMk/>
          <pc:sldMk cId="3568940200" sldId="539"/>
        </pc:sldMkLst>
      </pc:sldChg>
      <pc:sldChg chg="add del">
        <pc:chgData name="Helen Lee" userId="950b76d7-29a8-4037-9cf6-1d47a6b96373" providerId="ADAL" clId="{0E72E064-B994-40C3-97B2-7A443233E461}" dt="2026-01-13T13:05:29.928" v="235" actId="47"/>
        <pc:sldMkLst>
          <pc:docMk/>
          <pc:sldMk cId="0" sldId="540"/>
        </pc:sldMkLst>
      </pc:sldChg>
      <pc:sldChg chg="add del">
        <pc:chgData name="Helen Lee" userId="950b76d7-29a8-4037-9cf6-1d47a6b96373" providerId="ADAL" clId="{0E72E064-B994-40C3-97B2-7A443233E461}" dt="2026-01-13T12:54:28.141" v="112"/>
        <pc:sldMkLst>
          <pc:docMk/>
          <pc:sldMk cId="3908340349" sldId="540"/>
        </pc:sldMkLst>
      </pc:sldChg>
      <pc:sldChg chg="add">
        <pc:chgData name="Helen Lee" userId="950b76d7-29a8-4037-9cf6-1d47a6b96373" providerId="ADAL" clId="{0E72E064-B994-40C3-97B2-7A443233E461}" dt="2026-01-13T12:52:08.605" v="83"/>
        <pc:sldMkLst>
          <pc:docMk/>
          <pc:sldMk cId="1428599239" sldId="541"/>
        </pc:sldMkLst>
      </pc:sldChg>
      <pc:sldChg chg="add">
        <pc:chgData name="Helen Lee" userId="950b76d7-29a8-4037-9cf6-1d47a6b96373" providerId="ADAL" clId="{0E72E064-B994-40C3-97B2-7A443233E461}" dt="2026-01-13T13:04:41.390" v="229"/>
        <pc:sldMkLst>
          <pc:docMk/>
          <pc:sldMk cId="0" sldId="542"/>
        </pc:sldMkLst>
      </pc:sldChg>
      <pc:sldChg chg="add del">
        <pc:chgData name="Helen Lee" userId="950b76d7-29a8-4037-9cf6-1d47a6b96373" providerId="ADAL" clId="{0E72E064-B994-40C3-97B2-7A443233E461}" dt="2026-01-13T12:54:28.141" v="112"/>
        <pc:sldMkLst>
          <pc:docMk/>
          <pc:sldMk cId="1523276259" sldId="542"/>
        </pc:sldMkLst>
      </pc:sldChg>
      <pc:sldChg chg="add">
        <pc:chgData name="Helen Lee" userId="950b76d7-29a8-4037-9cf6-1d47a6b96373" providerId="ADAL" clId="{0E72E064-B994-40C3-97B2-7A443233E461}" dt="2026-01-13T13:04:41.390" v="229"/>
        <pc:sldMkLst>
          <pc:docMk/>
          <pc:sldMk cId="0" sldId="543"/>
        </pc:sldMkLst>
      </pc:sldChg>
      <pc:sldChg chg="add del">
        <pc:chgData name="Helen Lee" userId="950b76d7-29a8-4037-9cf6-1d47a6b96373" providerId="ADAL" clId="{0E72E064-B994-40C3-97B2-7A443233E461}" dt="2026-01-13T12:54:28.141" v="112"/>
        <pc:sldMkLst>
          <pc:docMk/>
          <pc:sldMk cId="614015822" sldId="543"/>
        </pc:sldMkLst>
      </pc:sldChg>
      <pc:sldChg chg="add del">
        <pc:chgData name="Helen Lee" userId="950b76d7-29a8-4037-9cf6-1d47a6b96373" providerId="ADAL" clId="{0E72E064-B994-40C3-97B2-7A443233E461}" dt="2026-01-13T13:05:47.177" v="238" actId="47"/>
        <pc:sldMkLst>
          <pc:docMk/>
          <pc:sldMk cId="0" sldId="544"/>
        </pc:sldMkLst>
      </pc:sldChg>
      <pc:sldChg chg="add del">
        <pc:chgData name="Helen Lee" userId="950b76d7-29a8-4037-9cf6-1d47a6b96373" providerId="ADAL" clId="{0E72E064-B994-40C3-97B2-7A443233E461}" dt="2026-01-13T13:04:17.236" v="228" actId="47"/>
        <pc:sldMkLst>
          <pc:docMk/>
          <pc:sldMk cId="1198185780" sldId="544"/>
        </pc:sldMkLst>
      </pc:sldChg>
      <pc:sldChg chg="add del">
        <pc:chgData name="Helen Lee" userId="950b76d7-29a8-4037-9cf6-1d47a6b96373" providerId="ADAL" clId="{0E72E064-B994-40C3-97B2-7A443233E461}" dt="2026-01-13T13:05:54.965" v="239" actId="47"/>
        <pc:sldMkLst>
          <pc:docMk/>
          <pc:sldMk cId="0" sldId="545"/>
        </pc:sldMkLst>
      </pc:sldChg>
      <pc:sldChg chg="add del">
        <pc:chgData name="Helen Lee" userId="950b76d7-29a8-4037-9cf6-1d47a6b96373" providerId="ADAL" clId="{0E72E064-B994-40C3-97B2-7A443233E461}" dt="2026-01-13T12:54:28.141" v="112"/>
        <pc:sldMkLst>
          <pc:docMk/>
          <pc:sldMk cId="1166750834" sldId="545"/>
        </pc:sldMkLst>
      </pc:sldChg>
      <pc:sldChg chg="add">
        <pc:chgData name="Helen Lee" userId="950b76d7-29a8-4037-9cf6-1d47a6b96373" providerId="ADAL" clId="{0E72E064-B994-40C3-97B2-7A443233E461}" dt="2026-01-13T12:54:53.594" v="128"/>
        <pc:sldMkLst>
          <pc:docMk/>
          <pc:sldMk cId="2953505857" sldId="546"/>
        </pc:sldMkLst>
      </pc:sldChg>
      <pc:sldChg chg="add">
        <pc:chgData name="Helen Lee" userId="950b76d7-29a8-4037-9cf6-1d47a6b96373" providerId="ADAL" clId="{0E72E064-B994-40C3-97B2-7A443233E461}" dt="2026-01-13T12:54:53.594" v="128"/>
        <pc:sldMkLst>
          <pc:docMk/>
          <pc:sldMk cId="4086159207" sldId="547"/>
        </pc:sldMkLst>
      </pc:sldChg>
      <pc:sldChg chg="add del">
        <pc:chgData name="Helen Lee" userId="950b76d7-29a8-4037-9cf6-1d47a6b96373" providerId="ADAL" clId="{0E72E064-B994-40C3-97B2-7A443233E461}" dt="2026-01-13T13:06:09.298" v="243" actId="47"/>
        <pc:sldMkLst>
          <pc:docMk/>
          <pc:sldMk cId="0" sldId="548"/>
        </pc:sldMkLst>
      </pc:sldChg>
      <pc:sldChg chg="add del">
        <pc:chgData name="Helen Lee" userId="950b76d7-29a8-4037-9cf6-1d47a6b96373" providerId="ADAL" clId="{0E72E064-B994-40C3-97B2-7A443233E461}" dt="2026-01-13T12:54:28.141" v="112"/>
        <pc:sldMkLst>
          <pc:docMk/>
          <pc:sldMk cId="1911895380" sldId="548"/>
        </pc:sldMkLst>
      </pc:sldChg>
      <pc:sldChg chg="add">
        <pc:chgData name="Helen Lee" userId="950b76d7-29a8-4037-9cf6-1d47a6b96373" providerId="ADAL" clId="{0E72E064-B994-40C3-97B2-7A443233E461}" dt="2026-01-13T13:04:41.390" v="229"/>
        <pc:sldMkLst>
          <pc:docMk/>
          <pc:sldMk cId="0" sldId="549"/>
        </pc:sldMkLst>
      </pc:sldChg>
      <pc:sldChg chg="add del">
        <pc:chgData name="Helen Lee" userId="950b76d7-29a8-4037-9cf6-1d47a6b96373" providerId="ADAL" clId="{0E72E064-B994-40C3-97B2-7A443233E461}" dt="2026-01-13T12:54:28.141" v="112"/>
        <pc:sldMkLst>
          <pc:docMk/>
          <pc:sldMk cId="3181164552" sldId="549"/>
        </pc:sldMkLst>
      </pc:sldChg>
      <pc:sldChg chg="add">
        <pc:chgData name="Helen Lee" userId="950b76d7-29a8-4037-9cf6-1d47a6b96373" providerId="ADAL" clId="{0E72E064-B994-40C3-97B2-7A443233E461}" dt="2026-01-13T12:52:08.605" v="83"/>
        <pc:sldMkLst>
          <pc:docMk/>
          <pc:sldMk cId="2318815954" sldId="550"/>
        </pc:sldMkLst>
      </pc:sldChg>
      <pc:sldChg chg="add">
        <pc:chgData name="Helen Lee" userId="950b76d7-29a8-4037-9cf6-1d47a6b96373" providerId="ADAL" clId="{0E72E064-B994-40C3-97B2-7A443233E461}" dt="2026-01-13T12:52:08.605" v="83"/>
        <pc:sldMkLst>
          <pc:docMk/>
          <pc:sldMk cId="3358275177" sldId="551"/>
        </pc:sldMkLst>
      </pc:sldChg>
      <pc:sldChg chg="add">
        <pc:chgData name="Helen Lee" userId="950b76d7-29a8-4037-9cf6-1d47a6b96373" providerId="ADAL" clId="{0E72E064-B994-40C3-97B2-7A443233E461}" dt="2026-01-13T12:52:08.605" v="83"/>
        <pc:sldMkLst>
          <pc:docMk/>
          <pc:sldMk cId="470006536" sldId="552"/>
        </pc:sldMkLst>
      </pc:sldChg>
      <pc:sldChg chg="add">
        <pc:chgData name="Helen Lee" userId="950b76d7-29a8-4037-9cf6-1d47a6b96373" providerId="ADAL" clId="{0E72E064-B994-40C3-97B2-7A443233E461}" dt="2026-01-13T12:46:49.990" v="45"/>
        <pc:sldMkLst>
          <pc:docMk/>
          <pc:sldMk cId="3109595152" sldId="553"/>
        </pc:sldMkLst>
      </pc:sldChg>
      <pc:sldChg chg="add del">
        <pc:chgData name="Helen Lee" userId="950b76d7-29a8-4037-9cf6-1d47a6b96373" providerId="ADAL" clId="{0E72E064-B994-40C3-97B2-7A443233E461}" dt="2026-01-13T12:51:47.406" v="77" actId="47"/>
        <pc:sldMkLst>
          <pc:docMk/>
          <pc:sldMk cId="304112798" sldId="554"/>
        </pc:sldMkLst>
      </pc:sldChg>
      <pc:sldChg chg="add del">
        <pc:chgData name="Helen Lee" userId="950b76d7-29a8-4037-9cf6-1d47a6b96373" providerId="ADAL" clId="{0E72E064-B994-40C3-97B2-7A443233E461}" dt="2026-01-13T12:48:57.604" v="53" actId="47"/>
        <pc:sldMkLst>
          <pc:docMk/>
          <pc:sldMk cId="1618146553" sldId="554"/>
        </pc:sldMkLst>
      </pc:sldChg>
      <pc:sldChg chg="delSp add setBg delDesignElem">
        <pc:chgData name="Helen Lee" userId="950b76d7-29a8-4037-9cf6-1d47a6b96373" providerId="ADAL" clId="{0E72E064-B994-40C3-97B2-7A443233E461}" dt="2026-01-13T12:52:08.605" v="83"/>
        <pc:sldMkLst>
          <pc:docMk/>
          <pc:sldMk cId="4256726160" sldId="554"/>
        </pc:sldMkLst>
        <pc:spChg chg="del">
          <ac:chgData name="Helen Lee" userId="950b76d7-29a8-4037-9cf6-1d47a6b96373" providerId="ADAL" clId="{0E72E064-B994-40C3-97B2-7A443233E461}" dt="2026-01-13T12:52:08.605" v="83"/>
          <ac:spMkLst>
            <pc:docMk/>
            <pc:sldMk cId="4256726160" sldId="554"/>
            <ac:spMk id="9" creationId="{53F29798-D584-4792-9B62-3F5F5C36D619}"/>
          </ac:spMkLst>
        </pc:spChg>
      </pc:sldChg>
      <pc:sldChg chg="add">
        <pc:chgData name="Helen Lee" userId="950b76d7-29a8-4037-9cf6-1d47a6b96373" providerId="ADAL" clId="{0E72E064-B994-40C3-97B2-7A443233E461}" dt="2026-01-13T12:46:49.990" v="45"/>
        <pc:sldMkLst>
          <pc:docMk/>
          <pc:sldMk cId="558715940" sldId="555"/>
        </pc:sldMkLst>
      </pc:sldChg>
      <pc:sldChg chg="add del">
        <pc:chgData name="Helen Lee" userId="950b76d7-29a8-4037-9cf6-1d47a6b96373" providerId="ADAL" clId="{0E72E064-B994-40C3-97B2-7A443233E461}" dt="2026-01-13T13:06:29.296" v="247" actId="47"/>
        <pc:sldMkLst>
          <pc:docMk/>
          <pc:sldMk cId="0" sldId="556"/>
        </pc:sldMkLst>
      </pc:sldChg>
      <pc:sldChg chg="add del">
        <pc:chgData name="Helen Lee" userId="950b76d7-29a8-4037-9cf6-1d47a6b96373" providerId="ADAL" clId="{0E72E064-B994-40C3-97B2-7A443233E461}" dt="2026-01-13T12:51:47.406" v="77" actId="47"/>
        <pc:sldMkLst>
          <pc:docMk/>
          <pc:sldMk cId="4094003990" sldId="556"/>
        </pc:sldMkLst>
      </pc:sldChg>
      <pc:sldChg chg="add del">
        <pc:chgData name="Helen Lee" userId="950b76d7-29a8-4037-9cf6-1d47a6b96373" providerId="ADAL" clId="{0E72E064-B994-40C3-97B2-7A443233E461}" dt="2026-01-13T12:52:39.857" v="90" actId="47"/>
        <pc:sldMkLst>
          <pc:docMk/>
          <pc:sldMk cId="1419245180" sldId="557"/>
        </pc:sldMkLst>
      </pc:sldChg>
      <pc:sldChg chg="add del">
        <pc:chgData name="Helen Lee" userId="950b76d7-29a8-4037-9cf6-1d47a6b96373" providerId="ADAL" clId="{0E72E064-B994-40C3-97B2-7A443233E461}" dt="2026-01-13T13:06:48.822" v="256" actId="47"/>
        <pc:sldMkLst>
          <pc:docMk/>
          <pc:sldMk cId="3343116027" sldId="557"/>
        </pc:sldMkLst>
      </pc:sldChg>
      <pc:sldChg chg="add del">
        <pc:chgData name="Helen Lee" userId="950b76d7-29a8-4037-9cf6-1d47a6b96373" providerId="ADAL" clId="{0E72E064-B994-40C3-97B2-7A443233E461}" dt="2026-01-13T12:54:28.141" v="112"/>
        <pc:sldMkLst>
          <pc:docMk/>
          <pc:sldMk cId="3641697396" sldId="557"/>
        </pc:sldMkLst>
      </pc:sldChg>
      <pc:sldChg chg="delSp add del setBg delDesignElem">
        <pc:chgData name="Helen Lee" userId="950b76d7-29a8-4037-9cf6-1d47a6b96373" providerId="ADAL" clId="{0E72E064-B994-40C3-97B2-7A443233E461}" dt="2026-01-13T12:48:49.832" v="51" actId="47"/>
        <pc:sldMkLst>
          <pc:docMk/>
          <pc:sldMk cId="3777192359" sldId="558"/>
        </pc:sldMkLst>
        <pc:spChg chg="del">
          <ac:chgData name="Helen Lee" userId="950b76d7-29a8-4037-9cf6-1d47a6b96373" providerId="ADAL" clId="{0E72E064-B994-40C3-97B2-7A443233E461}" dt="2026-01-13T12:46:49.990" v="45"/>
          <ac:spMkLst>
            <pc:docMk/>
            <pc:sldMk cId="3777192359" sldId="558"/>
            <ac:spMk id="14" creationId="{53F29798-D584-4792-9B62-3F5F5C36D619}"/>
          </ac:spMkLst>
        </pc:spChg>
      </pc:sldChg>
      <pc:sldChg chg="add del">
        <pc:chgData name="Helen Lee" userId="950b76d7-29a8-4037-9cf6-1d47a6b96373" providerId="ADAL" clId="{0E72E064-B994-40C3-97B2-7A443233E461}" dt="2026-01-13T12:48:49.832" v="51" actId="47"/>
        <pc:sldMkLst>
          <pc:docMk/>
          <pc:sldMk cId="4243693792" sldId="559"/>
        </pc:sldMkLst>
      </pc:sldChg>
      <pc:sldChg chg="add">
        <pc:chgData name="Helen Lee" userId="950b76d7-29a8-4037-9cf6-1d47a6b96373" providerId="ADAL" clId="{0E72E064-B994-40C3-97B2-7A443233E461}" dt="2026-01-13T13:04:41.390" v="229"/>
        <pc:sldMkLst>
          <pc:docMk/>
          <pc:sldMk cId="0" sldId="560"/>
        </pc:sldMkLst>
      </pc:sldChg>
      <pc:sldChg chg="add del">
        <pc:chgData name="Helen Lee" userId="950b76d7-29a8-4037-9cf6-1d47a6b96373" providerId="ADAL" clId="{0E72E064-B994-40C3-97B2-7A443233E461}" dt="2026-01-13T12:54:28.141" v="112"/>
        <pc:sldMkLst>
          <pc:docMk/>
          <pc:sldMk cId="3703132709" sldId="560"/>
        </pc:sldMkLst>
      </pc:sldChg>
      <pc:sldChg chg="add">
        <pc:chgData name="Helen Lee" userId="950b76d7-29a8-4037-9cf6-1d47a6b96373" providerId="ADAL" clId="{0E72E064-B994-40C3-97B2-7A443233E461}" dt="2026-01-13T12:54:53.594" v="128"/>
        <pc:sldMkLst>
          <pc:docMk/>
          <pc:sldMk cId="1429151707" sldId="561"/>
        </pc:sldMkLst>
      </pc:sldChg>
      <pc:sldChg chg="add del">
        <pc:chgData name="Helen Lee" userId="950b76d7-29a8-4037-9cf6-1d47a6b96373" providerId="ADAL" clId="{0E72E064-B994-40C3-97B2-7A443233E461}" dt="2026-01-13T12:52:36.670" v="87" actId="47"/>
        <pc:sldMkLst>
          <pc:docMk/>
          <pc:sldMk cId="4025028860" sldId="561"/>
        </pc:sldMkLst>
      </pc:sldChg>
      <pc:sldChg chg="add del">
        <pc:chgData name="Helen Lee" userId="950b76d7-29a8-4037-9cf6-1d47a6b96373" providerId="ADAL" clId="{0E72E064-B994-40C3-97B2-7A443233E461}" dt="2026-01-13T12:54:28.141" v="112"/>
        <pc:sldMkLst>
          <pc:docMk/>
          <pc:sldMk cId="4221091186" sldId="561"/>
        </pc:sldMkLst>
      </pc:sldChg>
      <pc:sldChg chg="add">
        <pc:chgData name="Helen Lee" userId="950b76d7-29a8-4037-9cf6-1d47a6b96373" providerId="ADAL" clId="{0E72E064-B994-40C3-97B2-7A443233E461}" dt="2026-01-13T12:54:53.594" v="128"/>
        <pc:sldMkLst>
          <pc:docMk/>
          <pc:sldMk cId="1339068720" sldId="562"/>
        </pc:sldMkLst>
      </pc:sldChg>
      <pc:sldChg chg="delSp add del setBg delDesignElem">
        <pc:chgData name="Helen Lee" userId="950b76d7-29a8-4037-9cf6-1d47a6b96373" providerId="ADAL" clId="{0E72E064-B994-40C3-97B2-7A443233E461}" dt="2026-01-13T12:51:47.406" v="77" actId="47"/>
        <pc:sldMkLst>
          <pc:docMk/>
          <pc:sldMk cId="2267665933" sldId="562"/>
        </pc:sldMkLst>
        <pc:spChg chg="del">
          <ac:chgData name="Helen Lee" userId="950b76d7-29a8-4037-9cf6-1d47a6b96373" providerId="ADAL" clId="{0E72E064-B994-40C3-97B2-7A443233E461}" dt="2026-01-13T12:51:02.830" v="76"/>
          <ac:spMkLst>
            <pc:docMk/>
            <pc:sldMk cId="2267665933" sldId="562"/>
            <ac:spMk id="16" creationId="{A0DE92DF-4769-4DE9-93FD-EE31271850CA}"/>
          </ac:spMkLst>
        </pc:spChg>
        <pc:spChg chg="del">
          <ac:chgData name="Helen Lee" userId="950b76d7-29a8-4037-9cf6-1d47a6b96373" providerId="ADAL" clId="{0E72E064-B994-40C3-97B2-7A443233E461}" dt="2026-01-13T12:51:02.830" v="76"/>
          <ac:spMkLst>
            <pc:docMk/>
            <pc:sldMk cId="2267665933" sldId="562"/>
            <ac:spMk id="17" creationId="{5EF17487-C386-4F99-B5EB-4FD3DF4236B2}"/>
          </ac:spMkLst>
        </pc:spChg>
      </pc:sldChg>
      <pc:sldChg chg="add del">
        <pc:chgData name="Helen Lee" userId="950b76d7-29a8-4037-9cf6-1d47a6b96373" providerId="ADAL" clId="{0E72E064-B994-40C3-97B2-7A443233E461}" dt="2026-01-13T12:54:28.141" v="112"/>
        <pc:sldMkLst>
          <pc:docMk/>
          <pc:sldMk cId="3052045623" sldId="562"/>
        </pc:sldMkLst>
      </pc:sldChg>
      <pc:sldChg chg="add">
        <pc:chgData name="Helen Lee" userId="950b76d7-29a8-4037-9cf6-1d47a6b96373" providerId="ADAL" clId="{0E72E064-B994-40C3-97B2-7A443233E461}" dt="2026-01-13T12:54:53.594" v="128"/>
        <pc:sldMkLst>
          <pc:docMk/>
          <pc:sldMk cId="883783166" sldId="563"/>
        </pc:sldMkLst>
      </pc:sldChg>
      <pc:sldChg chg="add del">
        <pc:chgData name="Helen Lee" userId="950b76d7-29a8-4037-9cf6-1d47a6b96373" providerId="ADAL" clId="{0E72E064-B994-40C3-97B2-7A443233E461}" dt="2026-01-13T12:54:28.141" v="112"/>
        <pc:sldMkLst>
          <pc:docMk/>
          <pc:sldMk cId="1284979049" sldId="563"/>
        </pc:sldMkLst>
      </pc:sldChg>
      <pc:sldChg chg="delSp add del setBg delDesignElem">
        <pc:chgData name="Helen Lee" userId="950b76d7-29a8-4037-9cf6-1d47a6b96373" providerId="ADAL" clId="{0E72E064-B994-40C3-97B2-7A443233E461}" dt="2026-01-13T12:48:49.832" v="51" actId="47"/>
        <pc:sldMkLst>
          <pc:docMk/>
          <pc:sldMk cId="3313444292" sldId="564"/>
        </pc:sldMkLst>
        <pc:spChg chg="del">
          <ac:chgData name="Helen Lee" userId="950b76d7-29a8-4037-9cf6-1d47a6b96373" providerId="ADAL" clId="{0E72E064-B994-40C3-97B2-7A443233E461}" dt="2026-01-13T12:46:49.990" v="45"/>
          <ac:spMkLst>
            <pc:docMk/>
            <pc:sldMk cId="3313444292" sldId="564"/>
            <ac:spMk id="24" creationId="{AB8C311F-7253-4AED-9701-7FC0708C41C7}"/>
          </ac:spMkLst>
        </pc:spChg>
        <pc:spChg chg="del">
          <ac:chgData name="Helen Lee" userId="950b76d7-29a8-4037-9cf6-1d47a6b96373" providerId="ADAL" clId="{0E72E064-B994-40C3-97B2-7A443233E461}" dt="2026-01-13T12:46:49.990" v="45"/>
          <ac:spMkLst>
            <pc:docMk/>
            <pc:sldMk cId="3313444292" sldId="564"/>
            <ac:spMk id="26" creationId="{FD073016-B734-483B-8953-5BADEE145112}"/>
          </ac:spMkLst>
        </pc:spChg>
        <pc:spChg chg="del">
          <ac:chgData name="Helen Lee" userId="950b76d7-29a8-4037-9cf6-1d47a6b96373" providerId="ADAL" clId="{0E72E064-B994-40C3-97B2-7A443233E461}" dt="2026-01-13T12:46:49.990" v="45"/>
          <ac:spMkLst>
            <pc:docMk/>
            <pc:sldMk cId="3313444292" sldId="564"/>
            <ac:spMk id="28" creationId="{90A7EAB6-59D3-4325-8DE6-E0CA4009CE53}"/>
          </ac:spMkLst>
        </pc:spChg>
        <pc:spChg chg="del">
          <ac:chgData name="Helen Lee" userId="950b76d7-29a8-4037-9cf6-1d47a6b96373" providerId="ADAL" clId="{0E72E064-B994-40C3-97B2-7A443233E461}" dt="2026-01-13T12:46:49.990" v="45"/>
          <ac:spMkLst>
            <pc:docMk/>
            <pc:sldMk cId="3313444292" sldId="564"/>
            <ac:spMk id="30" creationId="{A8D57A06-A426-446D-B02C-A2DC6B62E45E}"/>
          </ac:spMkLst>
        </pc:spChg>
      </pc:sldChg>
      <pc:sldChg chg="delSp add del setBg delDesignElem">
        <pc:chgData name="Helen Lee" userId="950b76d7-29a8-4037-9cf6-1d47a6b96373" providerId="ADAL" clId="{0E72E064-B994-40C3-97B2-7A443233E461}" dt="2026-01-13T12:48:49.832" v="51" actId="47"/>
        <pc:sldMkLst>
          <pc:docMk/>
          <pc:sldMk cId="8821442" sldId="565"/>
        </pc:sldMkLst>
        <pc:spChg chg="del">
          <ac:chgData name="Helen Lee" userId="950b76d7-29a8-4037-9cf6-1d47a6b96373" providerId="ADAL" clId="{0E72E064-B994-40C3-97B2-7A443233E461}" dt="2026-01-13T12:46:49.990" v="45"/>
          <ac:spMkLst>
            <pc:docMk/>
            <pc:sldMk cId="8821442" sldId="565"/>
            <ac:spMk id="37" creationId="{D4771268-CB57-404A-9271-370EB28F6090}"/>
          </ac:spMkLst>
        </pc:spChg>
      </pc:sldChg>
      <pc:sldChg chg="add del">
        <pc:chgData name="Helen Lee" userId="950b76d7-29a8-4037-9cf6-1d47a6b96373" providerId="ADAL" clId="{0E72E064-B994-40C3-97B2-7A443233E461}" dt="2026-01-13T12:52:26.274" v="84" actId="47"/>
        <pc:sldMkLst>
          <pc:docMk/>
          <pc:sldMk cId="3970452858" sldId="566"/>
        </pc:sldMkLst>
      </pc:sldChg>
      <pc:sldChg chg="delSp add setBg delDesignElem">
        <pc:chgData name="Helen Lee" userId="950b76d7-29a8-4037-9cf6-1d47a6b96373" providerId="ADAL" clId="{0E72E064-B994-40C3-97B2-7A443233E461}" dt="2026-01-13T12:54:53.594" v="128"/>
        <pc:sldMkLst>
          <pc:docMk/>
          <pc:sldMk cId="4029292402" sldId="566"/>
        </pc:sldMkLst>
        <pc:spChg chg="del">
          <ac:chgData name="Helen Lee" userId="950b76d7-29a8-4037-9cf6-1d47a6b96373" providerId="ADAL" clId="{0E72E064-B994-40C3-97B2-7A443233E461}" dt="2026-01-13T12:54:53.594" v="128"/>
          <ac:spMkLst>
            <pc:docMk/>
            <pc:sldMk cId="4029292402" sldId="566"/>
            <ac:spMk id="18" creationId="{79BB35BC-D5C2-4C8B-A22A-A71E6191913B}"/>
          </ac:spMkLst>
        </pc:spChg>
      </pc:sldChg>
      <pc:sldChg chg="add del">
        <pc:chgData name="Helen Lee" userId="950b76d7-29a8-4037-9cf6-1d47a6b96373" providerId="ADAL" clId="{0E72E064-B994-40C3-97B2-7A443233E461}" dt="2026-01-13T12:49:53.330" v="57" actId="47"/>
        <pc:sldMkLst>
          <pc:docMk/>
          <pc:sldMk cId="228955942" sldId="567"/>
        </pc:sldMkLst>
      </pc:sldChg>
      <pc:sldChg chg="add del">
        <pc:chgData name="Helen Lee" userId="950b76d7-29a8-4037-9cf6-1d47a6b96373" providerId="ADAL" clId="{0E72E064-B994-40C3-97B2-7A443233E461}" dt="2026-01-13T12:51:47.406" v="77" actId="47"/>
        <pc:sldMkLst>
          <pc:docMk/>
          <pc:sldMk cId="2453815252" sldId="567"/>
        </pc:sldMkLst>
      </pc:sldChg>
      <pc:sldChg chg="delSp add del setBg delDesignElem">
        <pc:chgData name="Helen Lee" userId="950b76d7-29a8-4037-9cf6-1d47a6b96373" providerId="ADAL" clId="{0E72E064-B994-40C3-97B2-7A443233E461}" dt="2026-01-13T13:07:10.184" v="261" actId="47"/>
        <pc:sldMkLst>
          <pc:docMk/>
          <pc:sldMk cId="3449659217" sldId="567"/>
        </pc:sldMkLst>
        <pc:spChg chg="del">
          <ac:chgData name="Helen Lee" userId="950b76d7-29a8-4037-9cf6-1d47a6b96373" providerId="ADAL" clId="{0E72E064-B994-40C3-97B2-7A443233E461}" dt="2026-01-13T13:00:28.567" v="227"/>
          <ac:spMkLst>
            <pc:docMk/>
            <pc:sldMk cId="3449659217" sldId="567"/>
            <ac:spMk id="15" creationId="{4D4677D2-D5AC-4CF9-9EED-2B89D0A1C212}"/>
          </ac:spMkLst>
        </pc:spChg>
        <pc:spChg chg="del">
          <ac:chgData name="Helen Lee" userId="950b76d7-29a8-4037-9cf6-1d47a6b96373" providerId="ADAL" clId="{0E72E064-B994-40C3-97B2-7A443233E461}" dt="2026-01-13T13:00:28.567" v="227"/>
          <ac:spMkLst>
            <pc:docMk/>
            <pc:sldMk cId="3449659217" sldId="567"/>
            <ac:spMk id="17" creationId="{C6D54F7E-825A-4BBA-815F-35CCA8B97786}"/>
          </ac:spMkLst>
        </pc:spChg>
      </pc:sldChg>
      <pc:sldChg chg="modSp add del mod">
        <pc:chgData name="Helen Lee" userId="950b76d7-29a8-4037-9cf6-1d47a6b96373" providerId="ADAL" clId="{0E72E064-B994-40C3-97B2-7A443233E461}" dt="2026-01-13T12:52:06.159" v="79" actId="1076"/>
        <pc:sldMkLst>
          <pc:docMk/>
          <pc:sldMk cId="1534491136" sldId="568"/>
        </pc:sldMkLst>
        <pc:picChg chg="mod">
          <ac:chgData name="Helen Lee" userId="950b76d7-29a8-4037-9cf6-1d47a6b96373" providerId="ADAL" clId="{0E72E064-B994-40C3-97B2-7A443233E461}" dt="2026-01-13T12:52:06.159" v="79" actId="1076"/>
          <ac:picMkLst>
            <pc:docMk/>
            <pc:sldMk cId="1534491136" sldId="568"/>
            <ac:picMk id="7" creationId="{614390FC-B332-E9C4-7D24-A827F07C4FCD}"/>
          </ac:picMkLst>
        </pc:picChg>
      </pc:sldChg>
      <pc:sldChg chg="add">
        <pc:chgData name="Helen Lee" userId="950b76d7-29a8-4037-9cf6-1d47a6b96373" providerId="ADAL" clId="{0E72E064-B994-40C3-97B2-7A443233E461}" dt="2026-01-13T12:54:53.594" v="128"/>
        <pc:sldMkLst>
          <pc:docMk/>
          <pc:sldMk cId="871543436" sldId="569"/>
        </pc:sldMkLst>
      </pc:sldChg>
      <pc:sldChg chg="delSp add del setBg delDesignElem">
        <pc:chgData name="Helen Lee" userId="950b76d7-29a8-4037-9cf6-1d47a6b96373" providerId="ADAL" clId="{0E72E064-B994-40C3-97B2-7A443233E461}" dt="2026-01-13T12:50:03.490" v="60" actId="47"/>
        <pc:sldMkLst>
          <pc:docMk/>
          <pc:sldMk cId="888159559" sldId="569"/>
        </pc:sldMkLst>
        <pc:spChg chg="del">
          <ac:chgData name="Helen Lee" userId="950b76d7-29a8-4037-9cf6-1d47a6b96373" providerId="ADAL" clId="{0E72E064-B994-40C3-97B2-7A443233E461}" dt="2026-01-13T12:46:49.990" v="45"/>
          <ac:spMkLst>
            <pc:docMk/>
            <pc:sldMk cId="888159559" sldId="569"/>
            <ac:spMk id="18" creationId="{9DBC4630-03DA-474F-BBCB-BA3AE6B317A4}"/>
          </ac:spMkLst>
        </pc:spChg>
        <pc:spChg chg="del">
          <ac:chgData name="Helen Lee" userId="950b76d7-29a8-4037-9cf6-1d47a6b96373" providerId="ADAL" clId="{0E72E064-B994-40C3-97B2-7A443233E461}" dt="2026-01-13T12:46:49.990" v="45"/>
          <ac:spMkLst>
            <pc:docMk/>
            <pc:sldMk cId="888159559" sldId="569"/>
            <ac:spMk id="19" creationId="{F6E384F5-137A-40B1-97F0-694CC6ECD59C}"/>
          </ac:spMkLst>
        </pc:spChg>
        <pc:spChg chg="del">
          <ac:chgData name="Helen Lee" userId="950b76d7-29a8-4037-9cf6-1d47a6b96373" providerId="ADAL" clId="{0E72E064-B994-40C3-97B2-7A443233E461}" dt="2026-01-13T12:46:49.990" v="45"/>
          <ac:spMkLst>
            <pc:docMk/>
            <pc:sldMk cId="888159559" sldId="569"/>
            <ac:spMk id="20" creationId="{78418A25-6EAC-4140-BFE6-284E1925B5EE}"/>
          </ac:spMkLst>
        </pc:spChg>
        <pc:spChg chg="del">
          <ac:chgData name="Helen Lee" userId="950b76d7-29a8-4037-9cf6-1d47a6b96373" providerId="ADAL" clId="{0E72E064-B994-40C3-97B2-7A443233E461}" dt="2026-01-13T12:46:49.990" v="45"/>
          <ac:spMkLst>
            <pc:docMk/>
            <pc:sldMk cId="888159559" sldId="569"/>
            <ac:spMk id="22" creationId="{C20267F5-D4E6-477A-A590-81F2ABD1B862}"/>
          </ac:spMkLst>
        </pc:spChg>
        <pc:spChg chg="del">
          <ac:chgData name="Helen Lee" userId="950b76d7-29a8-4037-9cf6-1d47a6b96373" providerId="ADAL" clId="{0E72E064-B994-40C3-97B2-7A443233E461}" dt="2026-01-13T12:46:49.990" v="45"/>
          <ac:spMkLst>
            <pc:docMk/>
            <pc:sldMk cId="888159559" sldId="569"/>
            <ac:spMk id="24" creationId="{6B9D64DB-4D5C-4A91-B45F-F301E3174F9F}"/>
          </ac:spMkLst>
        </pc:spChg>
        <pc:spChg chg="del">
          <ac:chgData name="Helen Lee" userId="950b76d7-29a8-4037-9cf6-1d47a6b96373" providerId="ADAL" clId="{0E72E064-B994-40C3-97B2-7A443233E461}" dt="2026-01-13T12:46:49.990" v="45"/>
          <ac:spMkLst>
            <pc:docMk/>
            <pc:sldMk cId="888159559" sldId="569"/>
            <ac:spMk id="26" creationId="{CB14CE1B-4BC5-4EF2-BE3D-05E4F580B3DB}"/>
          </ac:spMkLst>
        </pc:spChg>
      </pc:sldChg>
      <pc:sldChg chg="delSp add del setBg delDesignElem">
        <pc:chgData name="Helen Lee" userId="950b76d7-29a8-4037-9cf6-1d47a6b96373" providerId="ADAL" clId="{0E72E064-B994-40C3-97B2-7A443233E461}" dt="2026-01-13T12:51:47.406" v="77" actId="47"/>
        <pc:sldMkLst>
          <pc:docMk/>
          <pc:sldMk cId="3475543846" sldId="569"/>
        </pc:sldMkLst>
        <pc:spChg chg="del">
          <ac:chgData name="Helen Lee" userId="950b76d7-29a8-4037-9cf6-1d47a6b96373" providerId="ADAL" clId="{0E72E064-B994-40C3-97B2-7A443233E461}" dt="2026-01-13T12:51:02.830" v="76"/>
          <ac:spMkLst>
            <pc:docMk/>
            <pc:sldMk cId="3475543846" sldId="569"/>
            <ac:spMk id="16" creationId="{D009D6D5-DAC2-4A8B-A17A-E206B9012D09}"/>
          </ac:spMkLst>
        </pc:spChg>
      </pc:sldChg>
      <pc:sldChg chg="add setBg">
        <pc:chgData name="Helen Lee" userId="950b76d7-29a8-4037-9cf6-1d47a6b96373" providerId="ADAL" clId="{0E72E064-B994-40C3-97B2-7A443233E461}" dt="2026-01-13T12:54:53.594" v="128"/>
        <pc:sldMkLst>
          <pc:docMk/>
          <pc:sldMk cId="668979087" sldId="570"/>
        </pc:sldMkLst>
      </pc:sldChg>
      <pc:sldChg chg="add del">
        <pc:chgData name="Helen Lee" userId="950b76d7-29a8-4037-9cf6-1d47a6b96373" providerId="ADAL" clId="{0E72E064-B994-40C3-97B2-7A443233E461}" dt="2026-01-13T12:51:47.406" v="77" actId="47"/>
        <pc:sldMkLst>
          <pc:docMk/>
          <pc:sldMk cId="1970063017" sldId="570"/>
        </pc:sldMkLst>
      </pc:sldChg>
      <pc:sldChg chg="delSp add del setBg delDesignElem">
        <pc:chgData name="Helen Lee" userId="950b76d7-29a8-4037-9cf6-1d47a6b96373" providerId="ADAL" clId="{0E72E064-B994-40C3-97B2-7A443233E461}" dt="2026-01-13T12:50:04.043" v="61" actId="47"/>
        <pc:sldMkLst>
          <pc:docMk/>
          <pc:sldMk cId="3475543846" sldId="570"/>
        </pc:sldMkLst>
        <pc:spChg chg="del">
          <ac:chgData name="Helen Lee" userId="950b76d7-29a8-4037-9cf6-1d47a6b96373" providerId="ADAL" clId="{0E72E064-B994-40C3-97B2-7A443233E461}" dt="2026-01-13T12:46:49.990" v="45"/>
          <ac:spMkLst>
            <pc:docMk/>
            <pc:sldMk cId="3475543846" sldId="570"/>
            <ac:spMk id="16" creationId="{D009D6D5-DAC2-4A8B-A17A-E206B9012D09}"/>
          </ac:spMkLst>
        </pc:spChg>
      </pc:sldChg>
      <pc:sldChg chg="delSp add setBg delDesignElem">
        <pc:chgData name="Helen Lee" userId="950b76d7-29a8-4037-9cf6-1d47a6b96373" providerId="ADAL" clId="{0E72E064-B994-40C3-97B2-7A443233E461}" dt="2026-01-13T12:54:53.594" v="128"/>
        <pc:sldMkLst>
          <pc:docMk/>
          <pc:sldMk cId="1279857664" sldId="571"/>
        </pc:sldMkLst>
        <pc:spChg chg="del">
          <ac:chgData name="Helen Lee" userId="950b76d7-29a8-4037-9cf6-1d47a6b96373" providerId="ADAL" clId="{0E72E064-B994-40C3-97B2-7A443233E461}" dt="2026-01-13T12:54:53.594" v="128"/>
          <ac:spMkLst>
            <pc:docMk/>
            <pc:sldMk cId="1279857664" sldId="571"/>
            <ac:spMk id="9" creationId="{45D37F4E-DDB4-456B-97E0-9937730A039F}"/>
          </ac:spMkLst>
        </pc:spChg>
        <pc:spChg chg="del">
          <ac:chgData name="Helen Lee" userId="950b76d7-29a8-4037-9cf6-1d47a6b96373" providerId="ADAL" clId="{0E72E064-B994-40C3-97B2-7A443233E461}" dt="2026-01-13T12:54:53.594" v="128"/>
          <ac:spMkLst>
            <pc:docMk/>
            <pc:sldMk cId="1279857664" sldId="571"/>
            <ac:spMk id="11" creationId="{B2DD41CD-8F47-4F56-AD12-4E2FF7696987}"/>
          </ac:spMkLst>
        </pc:spChg>
      </pc:sldChg>
      <pc:sldChg chg="add del">
        <pc:chgData name="Helen Lee" userId="950b76d7-29a8-4037-9cf6-1d47a6b96373" providerId="ADAL" clId="{0E72E064-B994-40C3-97B2-7A443233E461}" dt="2026-01-13T12:50:04.752" v="62" actId="47"/>
        <pc:sldMkLst>
          <pc:docMk/>
          <pc:sldMk cId="1970063017" sldId="571"/>
        </pc:sldMkLst>
      </pc:sldChg>
      <pc:sldChg chg="delSp add del setBg delDesignElem">
        <pc:chgData name="Helen Lee" userId="950b76d7-29a8-4037-9cf6-1d47a6b96373" providerId="ADAL" clId="{0E72E064-B994-40C3-97B2-7A443233E461}" dt="2026-01-13T12:51:47.406" v="77" actId="47"/>
        <pc:sldMkLst>
          <pc:docMk/>
          <pc:sldMk cId="3012271956" sldId="571"/>
        </pc:sldMkLst>
        <pc:spChg chg="del">
          <ac:chgData name="Helen Lee" userId="950b76d7-29a8-4037-9cf6-1d47a6b96373" providerId="ADAL" clId="{0E72E064-B994-40C3-97B2-7A443233E461}" dt="2026-01-13T12:51:02.830" v="76"/>
          <ac:spMkLst>
            <pc:docMk/>
            <pc:sldMk cId="3012271956" sldId="571"/>
            <ac:spMk id="8" creationId="{C2554CA6-288E-4202-BC52-2E5A8F0C0AED}"/>
          </ac:spMkLst>
        </pc:spChg>
        <pc:spChg chg="del">
          <ac:chgData name="Helen Lee" userId="950b76d7-29a8-4037-9cf6-1d47a6b96373" providerId="ADAL" clId="{0E72E064-B994-40C3-97B2-7A443233E461}" dt="2026-01-13T12:51:02.830" v="76"/>
          <ac:spMkLst>
            <pc:docMk/>
            <pc:sldMk cId="3012271956" sldId="571"/>
            <ac:spMk id="10" creationId="{B10BB131-AC8E-4A8E-A5D1-36260F720C3B}"/>
          </ac:spMkLst>
        </pc:spChg>
        <pc:spChg chg="del">
          <ac:chgData name="Helen Lee" userId="950b76d7-29a8-4037-9cf6-1d47a6b96373" providerId="ADAL" clId="{0E72E064-B994-40C3-97B2-7A443233E461}" dt="2026-01-13T12:51:02.830" v="76"/>
          <ac:spMkLst>
            <pc:docMk/>
            <pc:sldMk cId="3012271956" sldId="571"/>
            <ac:spMk id="12" creationId="{5B7778FC-632E-4DCA-A7CB-0D7731CCF970}"/>
          </ac:spMkLst>
        </pc:spChg>
        <pc:spChg chg="del">
          <ac:chgData name="Helen Lee" userId="950b76d7-29a8-4037-9cf6-1d47a6b96373" providerId="ADAL" clId="{0E72E064-B994-40C3-97B2-7A443233E461}" dt="2026-01-13T12:51:02.830" v="76"/>
          <ac:spMkLst>
            <pc:docMk/>
            <pc:sldMk cId="3012271956" sldId="571"/>
            <ac:spMk id="14" creationId="{FA23A907-97FB-4A8F-880A-DD77401C4296}"/>
          </ac:spMkLst>
        </pc:spChg>
      </pc:sldChg>
      <pc:sldChg chg="add del">
        <pc:chgData name="Helen Lee" userId="950b76d7-29a8-4037-9cf6-1d47a6b96373" providerId="ADAL" clId="{0E72E064-B994-40C3-97B2-7A443233E461}" dt="2026-01-13T12:51:47.406" v="77" actId="47"/>
        <pc:sldMkLst>
          <pc:docMk/>
          <pc:sldMk cId="1172485841" sldId="572"/>
        </pc:sldMkLst>
      </pc:sldChg>
      <pc:sldChg chg="delSp add setBg delDesignElem">
        <pc:chgData name="Helen Lee" userId="950b76d7-29a8-4037-9cf6-1d47a6b96373" providerId="ADAL" clId="{0E72E064-B994-40C3-97B2-7A443233E461}" dt="2026-01-13T12:54:53.594" v="128"/>
        <pc:sldMkLst>
          <pc:docMk/>
          <pc:sldMk cId="2539186385" sldId="572"/>
        </pc:sldMkLst>
        <pc:spChg chg="del">
          <ac:chgData name="Helen Lee" userId="950b76d7-29a8-4037-9cf6-1d47a6b96373" providerId="ADAL" clId="{0E72E064-B994-40C3-97B2-7A443233E461}" dt="2026-01-13T12:54:53.594" v="128"/>
          <ac:spMkLst>
            <pc:docMk/>
            <pc:sldMk cId="2539186385" sldId="572"/>
            <ac:spMk id="9" creationId="{2EB492CD-616E-47F8-933B-5E2D952A0593}"/>
          </ac:spMkLst>
        </pc:spChg>
        <pc:spChg chg="del">
          <ac:chgData name="Helen Lee" userId="950b76d7-29a8-4037-9cf6-1d47a6b96373" providerId="ADAL" clId="{0E72E064-B994-40C3-97B2-7A443233E461}" dt="2026-01-13T12:54:53.594" v="128"/>
          <ac:spMkLst>
            <pc:docMk/>
            <pc:sldMk cId="2539186385" sldId="572"/>
            <ac:spMk id="11" creationId="{59383CF9-23B5-4335-9B21-1791C4CF1C75}"/>
          </ac:spMkLst>
        </pc:spChg>
        <pc:spChg chg="del">
          <ac:chgData name="Helen Lee" userId="950b76d7-29a8-4037-9cf6-1d47a6b96373" providerId="ADAL" clId="{0E72E064-B994-40C3-97B2-7A443233E461}" dt="2026-01-13T12:54:53.594" v="128"/>
          <ac:spMkLst>
            <pc:docMk/>
            <pc:sldMk cId="2539186385" sldId="572"/>
            <ac:spMk id="13" creationId="{0007FE00-9498-4706-B255-6437B0252C02}"/>
          </ac:spMkLst>
        </pc:spChg>
      </pc:sldChg>
      <pc:sldChg chg="delSp add del setBg delDesignElem">
        <pc:chgData name="Helen Lee" userId="950b76d7-29a8-4037-9cf6-1d47a6b96373" providerId="ADAL" clId="{0E72E064-B994-40C3-97B2-7A443233E461}" dt="2026-01-13T12:50:05.510" v="63" actId="47"/>
        <pc:sldMkLst>
          <pc:docMk/>
          <pc:sldMk cId="3012271956" sldId="572"/>
        </pc:sldMkLst>
        <pc:spChg chg="del">
          <ac:chgData name="Helen Lee" userId="950b76d7-29a8-4037-9cf6-1d47a6b96373" providerId="ADAL" clId="{0E72E064-B994-40C3-97B2-7A443233E461}" dt="2026-01-13T12:46:49.990" v="45"/>
          <ac:spMkLst>
            <pc:docMk/>
            <pc:sldMk cId="3012271956" sldId="572"/>
            <ac:spMk id="8" creationId="{C2554CA6-288E-4202-BC52-2E5A8F0C0AED}"/>
          </ac:spMkLst>
        </pc:spChg>
        <pc:spChg chg="del">
          <ac:chgData name="Helen Lee" userId="950b76d7-29a8-4037-9cf6-1d47a6b96373" providerId="ADAL" clId="{0E72E064-B994-40C3-97B2-7A443233E461}" dt="2026-01-13T12:46:49.990" v="45"/>
          <ac:spMkLst>
            <pc:docMk/>
            <pc:sldMk cId="3012271956" sldId="572"/>
            <ac:spMk id="10" creationId="{B10BB131-AC8E-4A8E-A5D1-36260F720C3B}"/>
          </ac:spMkLst>
        </pc:spChg>
        <pc:spChg chg="del">
          <ac:chgData name="Helen Lee" userId="950b76d7-29a8-4037-9cf6-1d47a6b96373" providerId="ADAL" clId="{0E72E064-B994-40C3-97B2-7A443233E461}" dt="2026-01-13T12:46:49.990" v="45"/>
          <ac:spMkLst>
            <pc:docMk/>
            <pc:sldMk cId="3012271956" sldId="572"/>
            <ac:spMk id="12" creationId="{5B7778FC-632E-4DCA-A7CB-0D7731CCF970}"/>
          </ac:spMkLst>
        </pc:spChg>
        <pc:spChg chg="del">
          <ac:chgData name="Helen Lee" userId="950b76d7-29a8-4037-9cf6-1d47a6b96373" providerId="ADAL" clId="{0E72E064-B994-40C3-97B2-7A443233E461}" dt="2026-01-13T12:46:49.990" v="45"/>
          <ac:spMkLst>
            <pc:docMk/>
            <pc:sldMk cId="3012271956" sldId="572"/>
            <ac:spMk id="14" creationId="{FA23A907-97FB-4A8F-880A-DD77401C4296}"/>
          </ac:spMkLst>
        </pc:spChg>
      </pc:sldChg>
      <pc:sldChg chg="add del">
        <pc:chgData name="Helen Lee" userId="950b76d7-29a8-4037-9cf6-1d47a6b96373" providerId="ADAL" clId="{0E72E064-B994-40C3-97B2-7A443233E461}" dt="2026-01-13T12:51:47.406" v="77" actId="47"/>
        <pc:sldMkLst>
          <pc:docMk/>
          <pc:sldMk cId="363364205" sldId="573"/>
        </pc:sldMkLst>
      </pc:sldChg>
      <pc:sldChg chg="add del">
        <pc:chgData name="Helen Lee" userId="950b76d7-29a8-4037-9cf6-1d47a6b96373" providerId="ADAL" clId="{0E72E064-B994-40C3-97B2-7A443233E461}" dt="2026-01-13T12:50:07.232" v="65" actId="47"/>
        <pc:sldMkLst>
          <pc:docMk/>
          <pc:sldMk cId="1644929524" sldId="573"/>
        </pc:sldMkLst>
      </pc:sldChg>
      <pc:sldChg chg="delSp add setBg delDesignElem">
        <pc:chgData name="Helen Lee" userId="950b76d7-29a8-4037-9cf6-1d47a6b96373" providerId="ADAL" clId="{0E72E064-B994-40C3-97B2-7A443233E461}" dt="2026-01-13T12:54:53.594" v="128"/>
        <pc:sldMkLst>
          <pc:docMk/>
          <pc:sldMk cId="4098424658" sldId="573"/>
        </pc:sldMkLst>
        <pc:spChg chg="del">
          <ac:chgData name="Helen Lee" userId="950b76d7-29a8-4037-9cf6-1d47a6b96373" providerId="ADAL" clId="{0E72E064-B994-40C3-97B2-7A443233E461}" dt="2026-01-13T12:54:53.594" v="128"/>
          <ac:spMkLst>
            <pc:docMk/>
            <pc:sldMk cId="4098424658" sldId="573"/>
            <ac:spMk id="16" creationId="{6F828D28-8E09-41CC-8229-3070B5467A96}"/>
          </ac:spMkLst>
        </pc:spChg>
        <pc:spChg chg="del">
          <ac:chgData name="Helen Lee" userId="950b76d7-29a8-4037-9cf6-1d47a6b96373" providerId="ADAL" clId="{0E72E064-B994-40C3-97B2-7A443233E461}" dt="2026-01-13T12:54:53.594" v="128"/>
          <ac:spMkLst>
            <pc:docMk/>
            <pc:sldMk cId="4098424658" sldId="573"/>
            <ac:spMk id="18" creationId="{D5B012D8-7F27-4758-9AC6-C889B154BD73}"/>
          </ac:spMkLst>
        </pc:spChg>
        <pc:spChg chg="del">
          <ac:chgData name="Helen Lee" userId="950b76d7-29a8-4037-9cf6-1d47a6b96373" providerId="ADAL" clId="{0E72E064-B994-40C3-97B2-7A443233E461}" dt="2026-01-13T12:54:53.594" v="128"/>
          <ac:spMkLst>
            <pc:docMk/>
            <pc:sldMk cId="4098424658" sldId="573"/>
            <ac:spMk id="20" creationId="{4063B759-00FC-46D1-9898-8E8625268FAF}"/>
          </ac:spMkLst>
        </pc:spChg>
      </pc:sldChg>
      <pc:sldChg chg="add">
        <pc:chgData name="Helen Lee" userId="950b76d7-29a8-4037-9cf6-1d47a6b96373" providerId="ADAL" clId="{0E72E064-B994-40C3-97B2-7A443233E461}" dt="2026-01-13T13:00:28.567" v="227"/>
        <pc:sldMkLst>
          <pc:docMk/>
          <pc:sldMk cId="1641879380" sldId="574"/>
        </pc:sldMkLst>
      </pc:sldChg>
      <pc:sldChg chg="add del">
        <pc:chgData name="Helen Lee" userId="950b76d7-29a8-4037-9cf6-1d47a6b96373" providerId="ADAL" clId="{0E72E064-B994-40C3-97B2-7A443233E461}" dt="2026-01-13T12:59:31.811" v="217" actId="47"/>
        <pc:sldMkLst>
          <pc:docMk/>
          <pc:sldMk cId="3954739256" sldId="574"/>
        </pc:sldMkLst>
      </pc:sldChg>
      <pc:sldChg chg="delSp add setBg delDesignElem">
        <pc:chgData name="Helen Lee" userId="950b76d7-29a8-4037-9cf6-1d47a6b96373" providerId="ADAL" clId="{0E72E064-B994-40C3-97B2-7A443233E461}" dt="2026-01-13T12:54:53.594" v="128"/>
        <pc:sldMkLst>
          <pc:docMk/>
          <pc:sldMk cId="585317801" sldId="575"/>
        </pc:sldMkLst>
        <pc:spChg chg="del">
          <ac:chgData name="Helen Lee" userId="950b76d7-29a8-4037-9cf6-1d47a6b96373" providerId="ADAL" clId="{0E72E064-B994-40C3-97B2-7A443233E461}" dt="2026-01-13T12:54:53.594" v="128"/>
          <ac:spMkLst>
            <pc:docMk/>
            <pc:sldMk cId="585317801" sldId="575"/>
            <ac:spMk id="9" creationId="{D009D6D5-DAC2-4A8B-A17A-E206B9012D09}"/>
          </ac:spMkLst>
        </pc:spChg>
      </pc:sldChg>
      <pc:sldChg chg="add del">
        <pc:chgData name="Helen Lee" userId="950b76d7-29a8-4037-9cf6-1d47a6b96373" providerId="ADAL" clId="{0E72E064-B994-40C3-97B2-7A443233E461}" dt="2026-01-13T12:51:47.406" v="77" actId="47"/>
        <pc:sldMkLst>
          <pc:docMk/>
          <pc:sldMk cId="2621409426" sldId="575"/>
        </pc:sldMkLst>
      </pc:sldChg>
      <pc:sldChg chg="add del">
        <pc:chgData name="Helen Lee" userId="950b76d7-29a8-4037-9cf6-1d47a6b96373" providerId="ADAL" clId="{0E72E064-B994-40C3-97B2-7A443233E461}" dt="2026-01-13T12:50:10.490" v="66" actId="47"/>
        <pc:sldMkLst>
          <pc:docMk/>
          <pc:sldMk cId="2847932011" sldId="575"/>
        </pc:sldMkLst>
      </pc:sldChg>
      <pc:sldChg chg="add del">
        <pc:chgData name="Helen Lee" userId="950b76d7-29a8-4037-9cf6-1d47a6b96373" providerId="ADAL" clId="{0E72E064-B994-40C3-97B2-7A443233E461}" dt="2026-01-13T12:50:12.504" v="67" actId="47"/>
        <pc:sldMkLst>
          <pc:docMk/>
          <pc:sldMk cId="2621409426" sldId="576"/>
        </pc:sldMkLst>
      </pc:sldChg>
      <pc:sldChg chg="delSp add setBg delDesignElem">
        <pc:chgData name="Helen Lee" userId="950b76d7-29a8-4037-9cf6-1d47a6b96373" providerId="ADAL" clId="{0E72E064-B994-40C3-97B2-7A443233E461}" dt="2026-01-13T12:54:53.594" v="128"/>
        <pc:sldMkLst>
          <pc:docMk/>
          <pc:sldMk cId="3119474430" sldId="576"/>
        </pc:sldMkLst>
        <pc:spChg chg="del">
          <ac:chgData name="Helen Lee" userId="950b76d7-29a8-4037-9cf6-1d47a6b96373" providerId="ADAL" clId="{0E72E064-B994-40C3-97B2-7A443233E461}" dt="2026-01-13T12:54:53.594" v="128"/>
          <ac:spMkLst>
            <pc:docMk/>
            <pc:sldMk cId="3119474430" sldId="576"/>
            <ac:spMk id="9" creationId="{D009D6D5-DAC2-4A8B-A17A-E206B9012D09}"/>
          </ac:spMkLst>
        </pc:spChg>
      </pc:sldChg>
      <pc:sldChg chg="add del">
        <pc:chgData name="Helen Lee" userId="950b76d7-29a8-4037-9cf6-1d47a6b96373" providerId="ADAL" clId="{0E72E064-B994-40C3-97B2-7A443233E461}" dt="2026-01-13T12:59:32.620" v="218" actId="47"/>
        <pc:sldMkLst>
          <pc:docMk/>
          <pc:sldMk cId="3927278144" sldId="577"/>
        </pc:sldMkLst>
      </pc:sldChg>
      <pc:sldChg chg="add del">
        <pc:chgData name="Helen Lee" userId="950b76d7-29a8-4037-9cf6-1d47a6b96373" providerId="ADAL" clId="{0E72E064-B994-40C3-97B2-7A443233E461}" dt="2026-01-13T12:51:47.406" v="77" actId="47"/>
        <pc:sldMkLst>
          <pc:docMk/>
          <pc:sldMk cId="1873653483" sldId="578"/>
        </pc:sldMkLst>
      </pc:sldChg>
      <pc:sldChg chg="add">
        <pc:chgData name="Helen Lee" userId="950b76d7-29a8-4037-9cf6-1d47a6b96373" providerId="ADAL" clId="{0E72E064-B994-40C3-97B2-7A443233E461}" dt="2026-01-13T12:52:08.605" v="83"/>
        <pc:sldMkLst>
          <pc:docMk/>
          <pc:sldMk cId="2576595615" sldId="578"/>
        </pc:sldMkLst>
      </pc:sldChg>
      <pc:sldChg chg="add del">
        <pc:chgData name="Helen Lee" userId="950b76d7-29a8-4037-9cf6-1d47a6b96373" providerId="ADAL" clId="{0E72E064-B994-40C3-97B2-7A443233E461}" dt="2026-01-13T12:54:28.141" v="112"/>
        <pc:sldMkLst>
          <pc:docMk/>
          <pc:sldMk cId="1599389822" sldId="579"/>
        </pc:sldMkLst>
      </pc:sldChg>
      <pc:sldChg chg="add del">
        <pc:chgData name="Helen Lee" userId="950b76d7-29a8-4037-9cf6-1d47a6b96373" providerId="ADAL" clId="{0E72E064-B994-40C3-97B2-7A443233E461}" dt="2026-01-13T12:51:47.406" v="77" actId="47"/>
        <pc:sldMkLst>
          <pc:docMk/>
          <pc:sldMk cId="1618146553" sldId="579"/>
        </pc:sldMkLst>
      </pc:sldChg>
      <pc:sldChg chg="add">
        <pc:chgData name="Helen Lee" userId="950b76d7-29a8-4037-9cf6-1d47a6b96373" providerId="ADAL" clId="{0E72E064-B994-40C3-97B2-7A443233E461}" dt="2026-01-13T12:54:53.594" v="128"/>
        <pc:sldMkLst>
          <pc:docMk/>
          <pc:sldMk cId="2660223624" sldId="579"/>
        </pc:sldMkLst>
      </pc:sldChg>
      <pc:sldChg chg="add del">
        <pc:chgData name="Helen Lee" userId="950b76d7-29a8-4037-9cf6-1d47a6b96373" providerId="ADAL" clId="{0E72E064-B994-40C3-97B2-7A443233E461}" dt="2026-01-13T12:52:54.227" v="91" actId="47"/>
        <pc:sldMkLst>
          <pc:docMk/>
          <pc:sldMk cId="2878858206" sldId="579"/>
        </pc:sldMkLst>
      </pc:sldChg>
      <pc:sldChg chg="delSp add setBg delDesignElem">
        <pc:chgData name="Helen Lee" userId="950b76d7-29a8-4037-9cf6-1d47a6b96373" providerId="ADAL" clId="{0E72E064-B994-40C3-97B2-7A443233E461}" dt="2026-01-13T12:54:53.594" v="128"/>
        <pc:sldMkLst>
          <pc:docMk/>
          <pc:sldMk cId="1539237423" sldId="580"/>
        </pc:sldMkLst>
        <pc:spChg chg="del">
          <ac:chgData name="Helen Lee" userId="950b76d7-29a8-4037-9cf6-1d47a6b96373" providerId="ADAL" clId="{0E72E064-B994-40C3-97B2-7A443233E461}" dt="2026-01-13T12:54:53.594" v="128"/>
          <ac:spMkLst>
            <pc:docMk/>
            <pc:sldMk cId="1539237423" sldId="580"/>
            <ac:spMk id="9" creationId="{D12DDE76-C203-4047-9998-63900085B5E8}"/>
          </ac:spMkLst>
        </pc:spChg>
      </pc:sldChg>
      <pc:sldChg chg="add del">
        <pc:chgData name="Helen Lee" userId="950b76d7-29a8-4037-9cf6-1d47a6b96373" providerId="ADAL" clId="{0E72E064-B994-40C3-97B2-7A443233E461}" dt="2026-01-13T12:54:28.141" v="112"/>
        <pc:sldMkLst>
          <pc:docMk/>
          <pc:sldMk cId="2878858206" sldId="580"/>
        </pc:sldMkLst>
      </pc:sldChg>
      <pc:sldChg chg="delSp add del setBg delDesignElem">
        <pc:chgData name="Helen Lee" userId="950b76d7-29a8-4037-9cf6-1d47a6b96373" providerId="ADAL" clId="{0E72E064-B994-40C3-97B2-7A443233E461}" dt="2026-01-13T12:51:47.406" v="77" actId="47"/>
        <pc:sldMkLst>
          <pc:docMk/>
          <pc:sldMk cId="3664983693" sldId="580"/>
        </pc:sldMkLst>
        <pc:spChg chg="del">
          <ac:chgData name="Helen Lee" userId="950b76d7-29a8-4037-9cf6-1d47a6b96373" providerId="ADAL" clId="{0E72E064-B994-40C3-97B2-7A443233E461}" dt="2026-01-13T12:51:02.830" v="76"/>
          <ac:spMkLst>
            <pc:docMk/>
            <pc:sldMk cId="3664983693" sldId="580"/>
            <ac:spMk id="14" creationId="{53F29798-D584-4792-9B62-3F5F5C36D619}"/>
          </ac:spMkLst>
        </pc:spChg>
      </pc:sldChg>
      <pc:sldChg chg="add del">
        <pc:chgData name="Helen Lee" userId="950b76d7-29a8-4037-9cf6-1d47a6b96373" providerId="ADAL" clId="{0E72E064-B994-40C3-97B2-7A443233E461}" dt="2026-01-13T12:52:56.329" v="93" actId="47"/>
        <pc:sldMkLst>
          <pc:docMk/>
          <pc:sldMk cId="3769484764" sldId="580"/>
        </pc:sldMkLst>
      </pc:sldChg>
      <pc:sldChg chg="add del">
        <pc:chgData name="Helen Lee" userId="950b76d7-29a8-4037-9cf6-1d47a6b96373" providerId="ADAL" clId="{0E72E064-B994-40C3-97B2-7A443233E461}" dt="2026-01-13T12:51:47.406" v="77" actId="47"/>
        <pc:sldMkLst>
          <pc:docMk/>
          <pc:sldMk cId="2852874570" sldId="581"/>
        </pc:sldMkLst>
      </pc:sldChg>
      <pc:sldChg chg="add setBg">
        <pc:chgData name="Helen Lee" userId="950b76d7-29a8-4037-9cf6-1d47a6b96373" providerId="ADAL" clId="{0E72E064-B994-40C3-97B2-7A443233E461}" dt="2026-01-13T12:54:53.594" v="128"/>
        <pc:sldMkLst>
          <pc:docMk/>
          <pc:sldMk cId="3028180986" sldId="581"/>
        </pc:sldMkLst>
      </pc:sldChg>
      <pc:sldChg chg="add del">
        <pc:chgData name="Helen Lee" userId="950b76d7-29a8-4037-9cf6-1d47a6b96373" providerId="ADAL" clId="{0E72E064-B994-40C3-97B2-7A443233E461}" dt="2026-01-13T12:54:28.141" v="112"/>
        <pc:sldMkLst>
          <pc:docMk/>
          <pc:sldMk cId="3769484764" sldId="581"/>
        </pc:sldMkLst>
      </pc:sldChg>
      <pc:sldChg chg="add del">
        <pc:chgData name="Helen Lee" userId="950b76d7-29a8-4037-9cf6-1d47a6b96373" providerId="ADAL" clId="{0E72E064-B994-40C3-97B2-7A443233E461}" dt="2026-01-13T12:53:34.429" v="100" actId="47"/>
        <pc:sldMkLst>
          <pc:docMk/>
          <pc:sldMk cId="4221091186" sldId="581"/>
        </pc:sldMkLst>
      </pc:sldChg>
      <pc:sldChg chg="delSp add setBg delDesignElem">
        <pc:chgData name="Helen Lee" userId="950b76d7-29a8-4037-9cf6-1d47a6b96373" providerId="ADAL" clId="{0E72E064-B994-40C3-97B2-7A443233E461}" dt="2026-01-13T12:54:53.594" v="128"/>
        <pc:sldMkLst>
          <pc:docMk/>
          <pc:sldMk cId="1554132568" sldId="582"/>
        </pc:sldMkLst>
        <pc:spChg chg="del">
          <ac:chgData name="Helen Lee" userId="950b76d7-29a8-4037-9cf6-1d47a6b96373" providerId="ADAL" clId="{0E72E064-B994-40C3-97B2-7A443233E461}" dt="2026-01-13T12:54:53.594" v="128"/>
          <ac:spMkLst>
            <pc:docMk/>
            <pc:sldMk cId="1554132568" sldId="582"/>
            <ac:spMk id="9" creationId="{79BB35BC-D5C2-4C8B-A22A-A71E6191913B}"/>
          </ac:spMkLst>
        </pc:spChg>
      </pc:sldChg>
      <pc:sldChg chg="add del">
        <pc:chgData name="Helen Lee" userId="950b76d7-29a8-4037-9cf6-1d47a6b96373" providerId="ADAL" clId="{0E72E064-B994-40C3-97B2-7A443233E461}" dt="2026-01-13T12:54:28.141" v="112"/>
        <pc:sldMkLst>
          <pc:docMk/>
          <pc:sldMk cId="1697461040" sldId="582"/>
        </pc:sldMkLst>
      </pc:sldChg>
      <pc:sldChg chg="add del">
        <pc:chgData name="Helen Lee" userId="950b76d7-29a8-4037-9cf6-1d47a6b96373" providerId="ADAL" clId="{0E72E064-B994-40C3-97B2-7A443233E461}" dt="2026-01-13T12:53:49.332" v="105" actId="47"/>
        <pc:sldMkLst>
          <pc:docMk/>
          <pc:sldMk cId="3641697396" sldId="582"/>
        </pc:sldMkLst>
      </pc:sldChg>
      <pc:sldChg chg="add del">
        <pc:chgData name="Helen Lee" userId="950b76d7-29a8-4037-9cf6-1d47a6b96373" providerId="ADAL" clId="{0E72E064-B994-40C3-97B2-7A443233E461}" dt="2026-01-13T12:51:47.406" v="77" actId="47"/>
        <pc:sldMkLst>
          <pc:docMk/>
          <pc:sldMk cId="3756638389" sldId="582"/>
        </pc:sldMkLst>
      </pc:sldChg>
      <pc:sldChg chg="addSp delSp add del setBg delDesignElem">
        <pc:chgData name="Helen Lee" userId="950b76d7-29a8-4037-9cf6-1d47a6b96373" providerId="ADAL" clId="{0E72E064-B994-40C3-97B2-7A443233E461}" dt="2026-01-13T12:54:28.141" v="112"/>
        <pc:sldMkLst>
          <pc:docMk/>
          <pc:sldMk cId="1145720892" sldId="583"/>
        </pc:sldMkLst>
        <pc:spChg chg="add del">
          <ac:chgData name="Helen Lee" userId="950b76d7-29a8-4037-9cf6-1d47a6b96373" providerId="ADAL" clId="{0E72E064-B994-40C3-97B2-7A443233E461}" dt="2026-01-13T12:54:28.141" v="112"/>
          <ac:spMkLst>
            <pc:docMk/>
            <pc:sldMk cId="1145720892" sldId="583"/>
            <ac:spMk id="9" creationId="{53F29798-D584-4792-9B62-3F5F5C36D619}"/>
          </ac:spMkLst>
        </pc:spChg>
      </pc:sldChg>
      <pc:sldChg chg="delSp add del setBg delDesignElem">
        <pc:chgData name="Helen Lee" userId="950b76d7-29a8-4037-9cf6-1d47a6b96373" providerId="ADAL" clId="{0E72E064-B994-40C3-97B2-7A443233E461}" dt="2026-01-13T12:51:47.406" v="77" actId="47"/>
        <pc:sldMkLst>
          <pc:docMk/>
          <pc:sldMk cId="1227196306" sldId="583"/>
        </pc:sldMkLst>
        <pc:spChg chg="del">
          <ac:chgData name="Helen Lee" userId="950b76d7-29a8-4037-9cf6-1d47a6b96373" providerId="ADAL" clId="{0E72E064-B994-40C3-97B2-7A443233E461}" dt="2026-01-13T12:51:02.830" v="76"/>
          <ac:spMkLst>
            <pc:docMk/>
            <pc:sldMk cId="1227196306" sldId="583"/>
            <ac:spMk id="37" creationId="{D4771268-CB57-404A-9271-370EB28F6090}"/>
          </ac:spMkLst>
        </pc:spChg>
      </pc:sldChg>
      <pc:sldChg chg="delSp add setBg delDesignElem">
        <pc:chgData name="Helen Lee" userId="950b76d7-29a8-4037-9cf6-1d47a6b96373" providerId="ADAL" clId="{0E72E064-B994-40C3-97B2-7A443233E461}" dt="2026-01-13T12:54:53.594" v="128"/>
        <pc:sldMkLst>
          <pc:docMk/>
          <pc:sldMk cId="3631458293" sldId="583"/>
        </pc:sldMkLst>
        <pc:spChg chg="del">
          <ac:chgData name="Helen Lee" userId="950b76d7-29a8-4037-9cf6-1d47a6b96373" providerId="ADAL" clId="{0E72E064-B994-40C3-97B2-7A443233E461}" dt="2026-01-13T12:54:53.594" v="128"/>
          <ac:spMkLst>
            <pc:docMk/>
            <pc:sldMk cId="3631458293" sldId="583"/>
            <ac:spMk id="9" creationId="{0E3596DD-156A-473E-9BB3-C6A29F7574E9}"/>
          </ac:spMkLst>
        </pc:spChg>
        <pc:spChg chg="del">
          <ac:chgData name="Helen Lee" userId="950b76d7-29a8-4037-9cf6-1d47a6b96373" providerId="ADAL" clId="{0E72E064-B994-40C3-97B2-7A443233E461}" dt="2026-01-13T12:54:53.594" v="128"/>
          <ac:spMkLst>
            <pc:docMk/>
            <pc:sldMk cId="3631458293" sldId="583"/>
            <ac:spMk id="11" creationId="{2C46C4D6-C474-4E92-B52E-944C1118F7B6}"/>
          </ac:spMkLst>
        </pc:spChg>
      </pc:sldChg>
      <pc:sldChg chg="add del">
        <pc:chgData name="Helen Lee" userId="950b76d7-29a8-4037-9cf6-1d47a6b96373" providerId="ADAL" clId="{0E72E064-B994-40C3-97B2-7A443233E461}" dt="2026-01-13T12:54:28.141" v="112"/>
        <pc:sldMkLst>
          <pc:docMk/>
          <pc:sldMk cId="2177801660" sldId="584"/>
        </pc:sldMkLst>
      </pc:sldChg>
      <pc:sldChg chg="add del">
        <pc:chgData name="Helen Lee" userId="950b76d7-29a8-4037-9cf6-1d47a6b96373" providerId="ADAL" clId="{0E72E064-B994-40C3-97B2-7A443233E461}" dt="2026-01-13T12:51:47.406" v="77" actId="47"/>
        <pc:sldMkLst>
          <pc:docMk/>
          <pc:sldMk cId="2372549652" sldId="584"/>
        </pc:sldMkLst>
      </pc:sldChg>
      <pc:sldChg chg="delSp add setBg delDesignElem">
        <pc:chgData name="Helen Lee" userId="950b76d7-29a8-4037-9cf6-1d47a6b96373" providerId="ADAL" clId="{0E72E064-B994-40C3-97B2-7A443233E461}" dt="2026-01-13T12:54:53.594" v="128"/>
        <pc:sldMkLst>
          <pc:docMk/>
          <pc:sldMk cId="4073475827" sldId="584"/>
        </pc:sldMkLst>
        <pc:spChg chg="del">
          <ac:chgData name="Helen Lee" userId="950b76d7-29a8-4037-9cf6-1d47a6b96373" providerId="ADAL" clId="{0E72E064-B994-40C3-97B2-7A443233E461}" dt="2026-01-13T12:54:53.594" v="128"/>
          <ac:spMkLst>
            <pc:docMk/>
            <pc:sldMk cId="4073475827" sldId="584"/>
            <ac:spMk id="9" creationId="{FE61278D-C997-C2EB-D311-B330E8CE1BCD}"/>
          </ac:spMkLst>
        </pc:spChg>
        <pc:spChg chg="del">
          <ac:chgData name="Helen Lee" userId="950b76d7-29a8-4037-9cf6-1d47a6b96373" providerId="ADAL" clId="{0E72E064-B994-40C3-97B2-7A443233E461}" dt="2026-01-13T12:54:53.594" v="128"/>
          <ac:spMkLst>
            <pc:docMk/>
            <pc:sldMk cId="4073475827" sldId="584"/>
            <ac:spMk id="11" creationId="{1BD75B08-2229-2948-DC10-A896D31BD00C}"/>
          </ac:spMkLst>
        </pc:spChg>
      </pc:sldChg>
      <pc:sldChg chg="delSp add setBg delDesignElem">
        <pc:chgData name="Helen Lee" userId="950b76d7-29a8-4037-9cf6-1d47a6b96373" providerId="ADAL" clId="{0E72E064-B994-40C3-97B2-7A443233E461}" dt="2026-01-13T12:54:53.594" v="128"/>
        <pc:sldMkLst>
          <pc:docMk/>
          <pc:sldMk cId="215343813" sldId="585"/>
        </pc:sldMkLst>
        <pc:spChg chg="del">
          <ac:chgData name="Helen Lee" userId="950b76d7-29a8-4037-9cf6-1d47a6b96373" providerId="ADAL" clId="{0E72E064-B994-40C3-97B2-7A443233E461}" dt="2026-01-13T12:54:53.594" v="128"/>
          <ac:spMkLst>
            <pc:docMk/>
            <pc:sldMk cId="215343813" sldId="585"/>
            <ac:spMk id="9" creationId="{D009D6D5-DAC2-4A8B-A17A-E206B9012D09}"/>
          </ac:spMkLst>
        </pc:spChg>
      </pc:sldChg>
      <pc:sldChg chg="add del">
        <pc:chgData name="Helen Lee" userId="950b76d7-29a8-4037-9cf6-1d47a6b96373" providerId="ADAL" clId="{0E72E064-B994-40C3-97B2-7A443233E461}" dt="2026-01-13T12:51:47.406" v="77" actId="47"/>
        <pc:sldMkLst>
          <pc:docMk/>
          <pc:sldMk cId="475820453" sldId="585"/>
        </pc:sldMkLst>
      </pc:sldChg>
      <pc:sldChg chg="add del">
        <pc:chgData name="Helen Lee" userId="950b76d7-29a8-4037-9cf6-1d47a6b96373" providerId="ADAL" clId="{0E72E064-B994-40C3-97B2-7A443233E461}" dt="2026-01-13T12:54:28.141" v="112"/>
        <pc:sldMkLst>
          <pc:docMk/>
          <pc:sldMk cId="3007459042" sldId="585"/>
        </pc:sldMkLst>
      </pc:sldChg>
      <pc:sldChg chg="delSp add setBg delDesignElem">
        <pc:chgData name="Helen Lee" userId="950b76d7-29a8-4037-9cf6-1d47a6b96373" providerId="ADAL" clId="{0E72E064-B994-40C3-97B2-7A443233E461}" dt="2026-01-13T12:54:53.594" v="128"/>
        <pc:sldMkLst>
          <pc:docMk/>
          <pc:sldMk cId="776690899" sldId="586"/>
        </pc:sldMkLst>
        <pc:spChg chg="del">
          <ac:chgData name="Helen Lee" userId="950b76d7-29a8-4037-9cf6-1d47a6b96373" providerId="ADAL" clId="{0E72E064-B994-40C3-97B2-7A443233E461}" dt="2026-01-13T12:54:53.594" v="128"/>
          <ac:spMkLst>
            <pc:docMk/>
            <pc:sldMk cId="776690899" sldId="586"/>
            <ac:spMk id="9" creationId="{D009D6D5-DAC2-4A8B-A17A-E206B9012D09}"/>
          </ac:spMkLst>
        </pc:spChg>
      </pc:sldChg>
      <pc:sldChg chg="add del">
        <pc:chgData name="Helen Lee" userId="950b76d7-29a8-4037-9cf6-1d47a6b96373" providerId="ADAL" clId="{0E72E064-B994-40C3-97B2-7A443233E461}" dt="2026-01-13T12:54:28.141" v="112"/>
        <pc:sldMkLst>
          <pc:docMk/>
          <pc:sldMk cId="2267708447" sldId="586"/>
        </pc:sldMkLst>
      </pc:sldChg>
      <pc:sldChg chg="add del">
        <pc:chgData name="Helen Lee" userId="950b76d7-29a8-4037-9cf6-1d47a6b96373" providerId="ADAL" clId="{0E72E064-B994-40C3-97B2-7A443233E461}" dt="2026-01-13T12:51:47.406" v="77" actId="47"/>
        <pc:sldMkLst>
          <pc:docMk/>
          <pc:sldMk cId="3556024398" sldId="586"/>
        </pc:sldMkLst>
      </pc:sldChg>
      <pc:sldChg chg="delSp add setBg delDesignElem">
        <pc:chgData name="Helen Lee" userId="950b76d7-29a8-4037-9cf6-1d47a6b96373" providerId="ADAL" clId="{0E72E064-B994-40C3-97B2-7A443233E461}" dt="2026-01-13T12:54:53.594" v="128"/>
        <pc:sldMkLst>
          <pc:docMk/>
          <pc:sldMk cId="2455424494" sldId="587"/>
        </pc:sldMkLst>
        <pc:spChg chg="del">
          <ac:chgData name="Helen Lee" userId="950b76d7-29a8-4037-9cf6-1d47a6b96373" providerId="ADAL" clId="{0E72E064-B994-40C3-97B2-7A443233E461}" dt="2026-01-13T12:54:53.594" v="128"/>
          <ac:spMkLst>
            <pc:docMk/>
            <pc:sldMk cId="2455424494" sldId="587"/>
            <ac:spMk id="9" creationId="{D009D6D5-DAC2-4A8B-A17A-E206B9012D09}"/>
          </ac:spMkLst>
        </pc:spChg>
      </pc:sldChg>
      <pc:sldChg chg="add del">
        <pc:chgData name="Helen Lee" userId="950b76d7-29a8-4037-9cf6-1d47a6b96373" providerId="ADAL" clId="{0E72E064-B994-40C3-97B2-7A443233E461}" dt="2026-01-13T12:54:28.141" v="112"/>
        <pc:sldMkLst>
          <pc:docMk/>
          <pc:sldMk cId="3647181572" sldId="587"/>
        </pc:sldMkLst>
      </pc:sldChg>
      <pc:sldChg chg="add del">
        <pc:chgData name="Helen Lee" userId="950b76d7-29a8-4037-9cf6-1d47a6b96373" providerId="ADAL" clId="{0E72E064-B994-40C3-97B2-7A443233E461}" dt="2026-01-13T12:51:47.406" v="77" actId="47"/>
        <pc:sldMkLst>
          <pc:docMk/>
          <pc:sldMk cId="3890561680" sldId="587"/>
        </pc:sldMkLst>
      </pc:sldChg>
      <pc:sldChg chg="add del">
        <pc:chgData name="Helen Lee" userId="950b76d7-29a8-4037-9cf6-1d47a6b96373" providerId="ADAL" clId="{0E72E064-B994-40C3-97B2-7A443233E461}" dt="2026-01-13T12:54:28.141" v="112"/>
        <pc:sldMkLst>
          <pc:docMk/>
          <pc:sldMk cId="1341058975" sldId="588"/>
        </pc:sldMkLst>
      </pc:sldChg>
      <pc:sldChg chg="add del">
        <pc:chgData name="Helen Lee" userId="950b76d7-29a8-4037-9cf6-1d47a6b96373" providerId="ADAL" clId="{0E72E064-B994-40C3-97B2-7A443233E461}" dt="2026-01-13T12:51:47.406" v="77" actId="47"/>
        <pc:sldMkLst>
          <pc:docMk/>
          <pc:sldMk cId="2227309857" sldId="588"/>
        </pc:sldMkLst>
      </pc:sldChg>
      <pc:sldChg chg="delSp add setBg delDesignElem">
        <pc:chgData name="Helen Lee" userId="950b76d7-29a8-4037-9cf6-1d47a6b96373" providerId="ADAL" clId="{0E72E064-B994-40C3-97B2-7A443233E461}" dt="2026-01-13T12:54:53.594" v="128"/>
        <pc:sldMkLst>
          <pc:docMk/>
          <pc:sldMk cId="2750394395" sldId="588"/>
        </pc:sldMkLst>
        <pc:spChg chg="del">
          <ac:chgData name="Helen Lee" userId="950b76d7-29a8-4037-9cf6-1d47a6b96373" providerId="ADAL" clId="{0E72E064-B994-40C3-97B2-7A443233E461}" dt="2026-01-13T12:54:53.594" v="128"/>
          <ac:spMkLst>
            <pc:docMk/>
            <pc:sldMk cId="2750394395" sldId="588"/>
            <ac:spMk id="9" creationId="{D009D6D5-DAC2-4A8B-A17A-E206B9012D09}"/>
          </ac:spMkLst>
        </pc:spChg>
      </pc:sldChg>
      <pc:sldChg chg="add del">
        <pc:chgData name="Helen Lee" userId="950b76d7-29a8-4037-9cf6-1d47a6b96373" providerId="ADAL" clId="{0E72E064-B994-40C3-97B2-7A443233E461}" dt="2026-01-13T12:56:21.881" v="139" actId="47"/>
        <pc:sldMkLst>
          <pc:docMk/>
          <pc:sldMk cId="1702722977" sldId="589"/>
        </pc:sldMkLst>
      </pc:sldChg>
      <pc:sldChg chg="add del">
        <pc:chgData name="Helen Lee" userId="950b76d7-29a8-4037-9cf6-1d47a6b96373" providerId="ADAL" clId="{0E72E064-B994-40C3-97B2-7A443233E461}" dt="2026-01-13T12:51:47.406" v="77" actId="47"/>
        <pc:sldMkLst>
          <pc:docMk/>
          <pc:sldMk cId="2147433742" sldId="589"/>
        </pc:sldMkLst>
      </pc:sldChg>
      <pc:sldChg chg="add del">
        <pc:chgData name="Helen Lee" userId="950b76d7-29a8-4037-9cf6-1d47a6b96373" providerId="ADAL" clId="{0E72E064-B994-40C3-97B2-7A443233E461}" dt="2026-01-13T12:54:28.141" v="112"/>
        <pc:sldMkLst>
          <pc:docMk/>
          <pc:sldMk cId="3566144419" sldId="589"/>
        </pc:sldMkLst>
      </pc:sldChg>
      <pc:sldChg chg="add del">
        <pc:chgData name="Helen Lee" userId="950b76d7-29a8-4037-9cf6-1d47a6b96373" providerId="ADAL" clId="{0E72E064-B994-40C3-97B2-7A443233E461}" dt="2026-01-13T12:54:28.141" v="112"/>
        <pc:sldMkLst>
          <pc:docMk/>
          <pc:sldMk cId="621804108" sldId="590"/>
        </pc:sldMkLst>
      </pc:sldChg>
      <pc:sldChg chg="delSp add del setBg delDesignElem">
        <pc:chgData name="Helen Lee" userId="950b76d7-29a8-4037-9cf6-1d47a6b96373" providerId="ADAL" clId="{0E72E064-B994-40C3-97B2-7A443233E461}" dt="2026-01-13T12:56:22.698" v="140" actId="47"/>
        <pc:sldMkLst>
          <pc:docMk/>
          <pc:sldMk cId="1596486404" sldId="590"/>
        </pc:sldMkLst>
        <pc:spChg chg="del">
          <ac:chgData name="Helen Lee" userId="950b76d7-29a8-4037-9cf6-1d47a6b96373" providerId="ADAL" clId="{0E72E064-B994-40C3-97B2-7A443233E461}" dt="2026-01-13T12:54:53.594" v="128"/>
          <ac:spMkLst>
            <pc:docMk/>
            <pc:sldMk cId="1596486404" sldId="590"/>
            <ac:spMk id="15" creationId="{D12DDE76-C203-4047-9998-63900085B5E8}"/>
          </ac:spMkLst>
        </pc:spChg>
      </pc:sldChg>
      <pc:sldChg chg="add del">
        <pc:chgData name="Helen Lee" userId="950b76d7-29a8-4037-9cf6-1d47a6b96373" providerId="ADAL" clId="{0E72E064-B994-40C3-97B2-7A443233E461}" dt="2026-01-13T12:51:47.406" v="77" actId="47"/>
        <pc:sldMkLst>
          <pc:docMk/>
          <pc:sldMk cId="2354429177" sldId="590"/>
        </pc:sldMkLst>
      </pc:sldChg>
      <pc:sldChg chg="add del">
        <pc:chgData name="Helen Lee" userId="950b76d7-29a8-4037-9cf6-1d47a6b96373" providerId="ADAL" clId="{0E72E064-B994-40C3-97B2-7A443233E461}" dt="2026-01-13T12:56:23.937" v="141" actId="47"/>
        <pc:sldMkLst>
          <pc:docMk/>
          <pc:sldMk cId="1554126406" sldId="591"/>
        </pc:sldMkLst>
      </pc:sldChg>
      <pc:sldChg chg="add del">
        <pc:chgData name="Helen Lee" userId="950b76d7-29a8-4037-9cf6-1d47a6b96373" providerId="ADAL" clId="{0E72E064-B994-40C3-97B2-7A443233E461}" dt="2026-01-13T12:54:28.141" v="112"/>
        <pc:sldMkLst>
          <pc:docMk/>
          <pc:sldMk cId="3277987416" sldId="591"/>
        </pc:sldMkLst>
      </pc:sldChg>
      <pc:sldChg chg="delSp add del setBg delDesignElem">
        <pc:chgData name="Helen Lee" userId="950b76d7-29a8-4037-9cf6-1d47a6b96373" providerId="ADAL" clId="{0E72E064-B994-40C3-97B2-7A443233E461}" dt="2026-01-13T12:51:47.406" v="77" actId="47"/>
        <pc:sldMkLst>
          <pc:docMk/>
          <pc:sldMk cId="3731262170" sldId="591"/>
        </pc:sldMkLst>
        <pc:spChg chg="del">
          <ac:chgData name="Helen Lee" userId="950b76d7-29a8-4037-9cf6-1d47a6b96373" providerId="ADAL" clId="{0E72E064-B994-40C3-97B2-7A443233E461}" dt="2026-01-13T12:51:02.830" v="76"/>
          <ac:spMkLst>
            <pc:docMk/>
            <pc:sldMk cId="3731262170" sldId="591"/>
            <ac:spMk id="24" creationId="{AB8C311F-7253-4AED-9701-7FC0708C41C7}"/>
          </ac:spMkLst>
        </pc:spChg>
        <pc:spChg chg="del">
          <ac:chgData name="Helen Lee" userId="950b76d7-29a8-4037-9cf6-1d47a6b96373" providerId="ADAL" clId="{0E72E064-B994-40C3-97B2-7A443233E461}" dt="2026-01-13T12:51:02.830" v="76"/>
          <ac:spMkLst>
            <pc:docMk/>
            <pc:sldMk cId="3731262170" sldId="591"/>
            <ac:spMk id="26" creationId="{FD073016-B734-483B-8953-5BADEE145112}"/>
          </ac:spMkLst>
        </pc:spChg>
        <pc:spChg chg="del">
          <ac:chgData name="Helen Lee" userId="950b76d7-29a8-4037-9cf6-1d47a6b96373" providerId="ADAL" clId="{0E72E064-B994-40C3-97B2-7A443233E461}" dt="2026-01-13T12:51:02.830" v="76"/>
          <ac:spMkLst>
            <pc:docMk/>
            <pc:sldMk cId="3731262170" sldId="591"/>
            <ac:spMk id="28" creationId="{90A7EAB6-59D3-4325-8DE6-E0CA4009CE53}"/>
          </ac:spMkLst>
        </pc:spChg>
        <pc:spChg chg="del">
          <ac:chgData name="Helen Lee" userId="950b76d7-29a8-4037-9cf6-1d47a6b96373" providerId="ADAL" clId="{0E72E064-B994-40C3-97B2-7A443233E461}" dt="2026-01-13T12:51:02.830" v="76"/>
          <ac:spMkLst>
            <pc:docMk/>
            <pc:sldMk cId="3731262170" sldId="591"/>
            <ac:spMk id="30" creationId="{A8D57A06-A426-446D-B02C-A2DC6B62E45E}"/>
          </ac:spMkLst>
        </pc:spChg>
      </pc:sldChg>
      <pc:sldChg chg="add del">
        <pc:chgData name="Helen Lee" userId="950b76d7-29a8-4037-9cf6-1d47a6b96373" providerId="ADAL" clId="{0E72E064-B994-40C3-97B2-7A443233E461}" dt="2026-01-13T12:51:47.406" v="77" actId="47"/>
        <pc:sldMkLst>
          <pc:docMk/>
          <pc:sldMk cId="228955942" sldId="592"/>
        </pc:sldMkLst>
      </pc:sldChg>
      <pc:sldChg chg="add del">
        <pc:chgData name="Helen Lee" userId="950b76d7-29a8-4037-9cf6-1d47a6b96373" providerId="ADAL" clId="{0E72E064-B994-40C3-97B2-7A443233E461}" dt="2026-01-13T12:54:28.141" v="112"/>
        <pc:sldMkLst>
          <pc:docMk/>
          <pc:sldMk cId="1670265958" sldId="592"/>
        </pc:sldMkLst>
      </pc:sldChg>
      <pc:sldChg chg="add del">
        <pc:chgData name="Helen Lee" userId="950b76d7-29a8-4037-9cf6-1d47a6b96373" providerId="ADAL" clId="{0E72E064-B994-40C3-97B2-7A443233E461}" dt="2026-01-13T12:59:23.107" v="212" actId="47"/>
        <pc:sldMkLst>
          <pc:docMk/>
          <pc:sldMk cId="2867780128" sldId="592"/>
        </pc:sldMkLst>
      </pc:sldChg>
      <pc:sldChg chg="delSp add del setBg delDesignElem">
        <pc:chgData name="Helen Lee" userId="950b76d7-29a8-4037-9cf6-1d47a6b96373" providerId="ADAL" clId="{0E72E064-B994-40C3-97B2-7A443233E461}" dt="2026-01-13T12:51:47.406" v="77" actId="47"/>
        <pc:sldMkLst>
          <pc:docMk/>
          <pc:sldMk cId="888159559" sldId="593"/>
        </pc:sldMkLst>
        <pc:spChg chg="del">
          <ac:chgData name="Helen Lee" userId="950b76d7-29a8-4037-9cf6-1d47a6b96373" providerId="ADAL" clId="{0E72E064-B994-40C3-97B2-7A443233E461}" dt="2026-01-13T12:51:02.830" v="76"/>
          <ac:spMkLst>
            <pc:docMk/>
            <pc:sldMk cId="888159559" sldId="593"/>
            <ac:spMk id="18" creationId="{9DBC4630-03DA-474F-BBCB-BA3AE6B317A4}"/>
          </ac:spMkLst>
        </pc:spChg>
        <pc:spChg chg="del">
          <ac:chgData name="Helen Lee" userId="950b76d7-29a8-4037-9cf6-1d47a6b96373" providerId="ADAL" clId="{0E72E064-B994-40C3-97B2-7A443233E461}" dt="2026-01-13T12:51:02.830" v="76"/>
          <ac:spMkLst>
            <pc:docMk/>
            <pc:sldMk cId="888159559" sldId="593"/>
            <ac:spMk id="19" creationId="{F6E384F5-137A-40B1-97F0-694CC6ECD59C}"/>
          </ac:spMkLst>
        </pc:spChg>
        <pc:spChg chg="del">
          <ac:chgData name="Helen Lee" userId="950b76d7-29a8-4037-9cf6-1d47a6b96373" providerId="ADAL" clId="{0E72E064-B994-40C3-97B2-7A443233E461}" dt="2026-01-13T12:51:02.830" v="76"/>
          <ac:spMkLst>
            <pc:docMk/>
            <pc:sldMk cId="888159559" sldId="593"/>
            <ac:spMk id="20" creationId="{78418A25-6EAC-4140-BFE6-284E1925B5EE}"/>
          </ac:spMkLst>
        </pc:spChg>
        <pc:spChg chg="del">
          <ac:chgData name="Helen Lee" userId="950b76d7-29a8-4037-9cf6-1d47a6b96373" providerId="ADAL" clId="{0E72E064-B994-40C3-97B2-7A443233E461}" dt="2026-01-13T12:51:02.830" v="76"/>
          <ac:spMkLst>
            <pc:docMk/>
            <pc:sldMk cId="888159559" sldId="593"/>
            <ac:spMk id="22" creationId="{C20267F5-D4E6-477A-A590-81F2ABD1B862}"/>
          </ac:spMkLst>
        </pc:spChg>
        <pc:spChg chg="del">
          <ac:chgData name="Helen Lee" userId="950b76d7-29a8-4037-9cf6-1d47a6b96373" providerId="ADAL" clId="{0E72E064-B994-40C3-97B2-7A443233E461}" dt="2026-01-13T12:51:02.830" v="76"/>
          <ac:spMkLst>
            <pc:docMk/>
            <pc:sldMk cId="888159559" sldId="593"/>
            <ac:spMk id="24" creationId="{6B9D64DB-4D5C-4A91-B45F-F301E3174F9F}"/>
          </ac:spMkLst>
        </pc:spChg>
        <pc:spChg chg="del">
          <ac:chgData name="Helen Lee" userId="950b76d7-29a8-4037-9cf6-1d47a6b96373" providerId="ADAL" clId="{0E72E064-B994-40C3-97B2-7A443233E461}" dt="2026-01-13T12:51:02.830" v="76"/>
          <ac:spMkLst>
            <pc:docMk/>
            <pc:sldMk cId="888159559" sldId="593"/>
            <ac:spMk id="26" creationId="{CB14CE1B-4BC5-4EF2-BE3D-05E4F580B3DB}"/>
          </ac:spMkLst>
        </pc:spChg>
      </pc:sldChg>
      <pc:sldChg chg="add">
        <pc:chgData name="Helen Lee" userId="950b76d7-29a8-4037-9cf6-1d47a6b96373" providerId="ADAL" clId="{0E72E064-B994-40C3-97B2-7A443233E461}" dt="2026-01-13T12:54:53.594" v="128"/>
        <pc:sldMkLst>
          <pc:docMk/>
          <pc:sldMk cId="3749981837" sldId="593"/>
        </pc:sldMkLst>
      </pc:sldChg>
      <pc:sldChg chg="add del">
        <pc:chgData name="Helen Lee" userId="950b76d7-29a8-4037-9cf6-1d47a6b96373" providerId="ADAL" clId="{0E72E064-B994-40C3-97B2-7A443233E461}" dt="2026-01-13T12:51:47.406" v="77" actId="47"/>
        <pc:sldMkLst>
          <pc:docMk/>
          <pc:sldMk cId="1644929524" sldId="594"/>
        </pc:sldMkLst>
      </pc:sldChg>
      <pc:sldChg chg="add del">
        <pc:chgData name="Helen Lee" userId="950b76d7-29a8-4037-9cf6-1d47a6b96373" providerId="ADAL" clId="{0E72E064-B994-40C3-97B2-7A443233E461}" dt="2026-01-13T12:59:25.573" v="213" actId="47"/>
        <pc:sldMkLst>
          <pc:docMk/>
          <pc:sldMk cId="3959737718" sldId="594"/>
        </pc:sldMkLst>
      </pc:sldChg>
      <pc:sldChg chg="add del">
        <pc:chgData name="Helen Lee" userId="950b76d7-29a8-4037-9cf6-1d47a6b96373" providerId="ADAL" clId="{0E72E064-B994-40C3-97B2-7A443233E461}" dt="2026-01-13T12:57:35.493" v="160"/>
        <pc:sldMkLst>
          <pc:docMk/>
          <pc:sldMk cId="1878228441" sldId="595"/>
        </pc:sldMkLst>
      </pc:sldChg>
      <pc:sldChg chg="modSp add mod">
        <pc:chgData name="Helen Lee" userId="950b76d7-29a8-4037-9cf6-1d47a6b96373" providerId="ADAL" clId="{0E72E064-B994-40C3-97B2-7A443233E461}" dt="2026-01-13T12:57:55.148" v="178" actId="20577"/>
        <pc:sldMkLst>
          <pc:docMk/>
          <pc:sldMk cId="1885612632" sldId="595"/>
        </pc:sldMkLst>
        <pc:spChg chg="mod">
          <ac:chgData name="Helen Lee" userId="950b76d7-29a8-4037-9cf6-1d47a6b96373" providerId="ADAL" clId="{0E72E064-B994-40C3-97B2-7A443233E461}" dt="2026-01-13T12:57:55.148" v="178" actId="20577"/>
          <ac:spMkLst>
            <pc:docMk/>
            <pc:sldMk cId="1885612632" sldId="595"/>
            <ac:spMk id="3" creationId="{7656A0CE-8939-C029-9567-593ED79E9120}"/>
          </ac:spMkLst>
        </pc:spChg>
      </pc:sldChg>
      <pc:sldChg chg="add del">
        <pc:chgData name="Helen Lee" userId="950b76d7-29a8-4037-9cf6-1d47a6b96373" providerId="ADAL" clId="{0E72E064-B994-40C3-97B2-7A443233E461}" dt="2026-01-13T12:51:47.406" v="77" actId="47"/>
        <pc:sldMkLst>
          <pc:docMk/>
          <pc:sldMk cId="2847932011" sldId="595"/>
        </pc:sldMkLst>
      </pc:sldChg>
      <pc:sldChg chg="add del">
        <pc:chgData name="Helen Lee" userId="950b76d7-29a8-4037-9cf6-1d47a6b96373" providerId="ADAL" clId="{0E72E064-B994-40C3-97B2-7A443233E461}" dt="2026-01-13T12:57:43.332" v="175"/>
        <pc:sldMkLst>
          <pc:docMk/>
          <pc:sldMk cId="0" sldId="596"/>
        </pc:sldMkLst>
      </pc:sldChg>
      <pc:sldChg chg="delSp add del setBg delDesignElem">
        <pc:chgData name="Helen Lee" userId="950b76d7-29a8-4037-9cf6-1d47a6b96373" providerId="ADAL" clId="{0E72E064-B994-40C3-97B2-7A443233E461}" dt="2026-01-13T12:58:02.995" v="179" actId="47"/>
        <pc:sldMkLst>
          <pc:docMk/>
          <pc:sldMk cId="0" sldId="597"/>
        </pc:sldMkLst>
        <pc:spChg chg="del">
          <ac:chgData name="Helen Lee" userId="950b76d7-29a8-4037-9cf6-1d47a6b96373" providerId="ADAL" clId="{0E72E064-B994-40C3-97B2-7A443233E461}" dt="2026-01-13T12:57:43.332" v="175"/>
          <ac:spMkLst>
            <pc:docMk/>
            <pc:sldMk cId="0" sldId="597"/>
            <ac:spMk id="9" creationId="{F13C74B1-5B17-4795-BED0-7140497B445A}"/>
          </ac:spMkLst>
        </pc:spChg>
        <pc:spChg chg="del">
          <ac:chgData name="Helen Lee" userId="950b76d7-29a8-4037-9cf6-1d47a6b96373" providerId="ADAL" clId="{0E72E064-B994-40C3-97B2-7A443233E461}" dt="2026-01-13T12:57:43.332" v="175"/>
          <ac:spMkLst>
            <pc:docMk/>
            <pc:sldMk cId="0" sldId="597"/>
            <ac:spMk id="11" creationId="{D4974D33-8DC5-464E-8C6D-BE58F0669C17}"/>
          </ac:spMkLst>
        </pc:spChg>
      </pc:sldChg>
      <pc:sldChg chg="addSp delSp add del setBg delDesignElem">
        <pc:chgData name="Helen Lee" userId="950b76d7-29a8-4037-9cf6-1d47a6b96373" providerId="ADAL" clId="{0E72E064-B994-40C3-97B2-7A443233E461}" dt="2026-01-13T12:57:35.493" v="160"/>
        <pc:sldMkLst>
          <pc:docMk/>
          <pc:sldMk cId="1869921390" sldId="597"/>
        </pc:sldMkLst>
        <pc:spChg chg="add del">
          <ac:chgData name="Helen Lee" userId="950b76d7-29a8-4037-9cf6-1d47a6b96373" providerId="ADAL" clId="{0E72E064-B994-40C3-97B2-7A443233E461}" dt="2026-01-13T12:57:35.493" v="160"/>
          <ac:spMkLst>
            <pc:docMk/>
            <pc:sldMk cId="1869921390" sldId="597"/>
            <ac:spMk id="9" creationId="{D12DDE76-C203-4047-9998-63900085B5E8}"/>
          </ac:spMkLst>
        </pc:spChg>
      </pc:sldChg>
      <pc:sldChg chg="add del">
        <pc:chgData name="Helen Lee" userId="950b76d7-29a8-4037-9cf6-1d47a6b96373" providerId="ADAL" clId="{0E72E064-B994-40C3-97B2-7A443233E461}" dt="2026-01-13T12:58:03.460" v="180" actId="47"/>
        <pc:sldMkLst>
          <pc:docMk/>
          <pc:sldMk cId="0" sldId="598"/>
        </pc:sldMkLst>
      </pc:sldChg>
      <pc:sldChg chg="add del">
        <pc:chgData name="Helen Lee" userId="950b76d7-29a8-4037-9cf6-1d47a6b96373" providerId="ADAL" clId="{0E72E064-B994-40C3-97B2-7A443233E461}" dt="2026-01-13T12:57:35.493" v="160"/>
        <pc:sldMkLst>
          <pc:docMk/>
          <pc:sldMk cId="1908444571" sldId="598"/>
        </pc:sldMkLst>
      </pc:sldChg>
      <pc:sldChg chg="add del">
        <pc:chgData name="Helen Lee" userId="950b76d7-29a8-4037-9cf6-1d47a6b96373" providerId="ADAL" clId="{0E72E064-B994-40C3-97B2-7A443233E461}" dt="2026-01-13T12:57:35.493" v="160"/>
        <pc:sldMkLst>
          <pc:docMk/>
          <pc:sldMk cId="2198044392" sldId="599"/>
        </pc:sldMkLst>
      </pc:sldChg>
      <pc:sldChg chg="delSp add setBg delDesignElem">
        <pc:chgData name="Helen Lee" userId="950b76d7-29a8-4037-9cf6-1d47a6b96373" providerId="ADAL" clId="{0E72E064-B994-40C3-97B2-7A443233E461}" dt="2026-01-13T12:57:43.332" v="175"/>
        <pc:sldMkLst>
          <pc:docMk/>
          <pc:sldMk cId="3161578702" sldId="599"/>
        </pc:sldMkLst>
        <pc:spChg chg="del">
          <ac:chgData name="Helen Lee" userId="950b76d7-29a8-4037-9cf6-1d47a6b96373" providerId="ADAL" clId="{0E72E064-B994-40C3-97B2-7A443233E461}" dt="2026-01-13T12:57:43.332" v="175"/>
          <ac:spMkLst>
            <pc:docMk/>
            <pc:sldMk cId="3161578702" sldId="599"/>
            <ac:spMk id="2059" creationId="{84D4DDB8-B68F-45B0-9F62-C4279996F672}"/>
          </ac:spMkLst>
        </pc:spChg>
        <pc:spChg chg="del">
          <ac:chgData name="Helen Lee" userId="950b76d7-29a8-4037-9cf6-1d47a6b96373" providerId="ADAL" clId="{0E72E064-B994-40C3-97B2-7A443233E461}" dt="2026-01-13T12:57:43.332" v="175"/>
          <ac:spMkLst>
            <pc:docMk/>
            <pc:sldMk cId="3161578702" sldId="599"/>
            <ac:spMk id="2060" creationId="{5DCB5928-DC7D-4612-9922-441966E15627}"/>
          </ac:spMkLst>
        </pc:spChg>
        <pc:spChg chg="del">
          <ac:chgData name="Helen Lee" userId="950b76d7-29a8-4037-9cf6-1d47a6b96373" providerId="ADAL" clId="{0E72E064-B994-40C3-97B2-7A443233E461}" dt="2026-01-13T12:57:43.332" v="175"/>
          <ac:spMkLst>
            <pc:docMk/>
            <pc:sldMk cId="3161578702" sldId="599"/>
            <ac:spMk id="2061" creationId="{AF2F604E-43BE-4DC3-B983-E071523364F8}"/>
          </ac:spMkLst>
        </pc:spChg>
        <pc:spChg chg="del">
          <ac:chgData name="Helen Lee" userId="950b76d7-29a8-4037-9cf6-1d47a6b96373" providerId="ADAL" clId="{0E72E064-B994-40C3-97B2-7A443233E461}" dt="2026-01-13T12:57:43.332" v="175"/>
          <ac:spMkLst>
            <pc:docMk/>
            <pc:sldMk cId="3161578702" sldId="599"/>
            <ac:spMk id="2062" creationId="{682C1161-1736-45EC-99B7-33F3CAE9D517}"/>
          </ac:spMkLst>
        </pc:spChg>
        <pc:spChg chg="del">
          <ac:chgData name="Helen Lee" userId="950b76d7-29a8-4037-9cf6-1d47a6b96373" providerId="ADAL" clId="{0E72E064-B994-40C3-97B2-7A443233E461}" dt="2026-01-13T12:57:43.332" v="175"/>
          <ac:spMkLst>
            <pc:docMk/>
            <pc:sldMk cId="3161578702" sldId="599"/>
            <ac:spMk id="2063" creationId="{08C9B587-E65E-4B52-B37C-ABEBB6E87928}"/>
          </ac:spMkLst>
        </pc:spChg>
      </pc:sldChg>
      <pc:sldChg chg="add del">
        <pc:chgData name="Helen Lee" userId="950b76d7-29a8-4037-9cf6-1d47a6b96373" providerId="ADAL" clId="{0E72E064-B994-40C3-97B2-7A443233E461}" dt="2026-01-13T12:58:36.717" v="191" actId="47"/>
        <pc:sldMkLst>
          <pc:docMk/>
          <pc:sldMk cId="0" sldId="600"/>
        </pc:sldMkLst>
      </pc:sldChg>
      <pc:sldChg chg="add del">
        <pc:chgData name="Helen Lee" userId="950b76d7-29a8-4037-9cf6-1d47a6b96373" providerId="ADAL" clId="{0E72E064-B994-40C3-97B2-7A443233E461}" dt="2026-01-13T12:57:35.493" v="160"/>
        <pc:sldMkLst>
          <pc:docMk/>
          <pc:sldMk cId="3886275284" sldId="600"/>
        </pc:sldMkLst>
      </pc:sldChg>
      <pc:sldChg chg="add del">
        <pc:chgData name="Helen Lee" userId="950b76d7-29a8-4037-9cf6-1d47a6b96373" providerId="ADAL" clId="{0E72E064-B994-40C3-97B2-7A443233E461}" dt="2026-01-13T12:58:38.377" v="193" actId="47"/>
        <pc:sldMkLst>
          <pc:docMk/>
          <pc:sldMk cId="1665038833" sldId="601"/>
        </pc:sldMkLst>
      </pc:sldChg>
      <pc:sldChg chg="add del">
        <pc:chgData name="Helen Lee" userId="950b76d7-29a8-4037-9cf6-1d47a6b96373" providerId="ADAL" clId="{0E72E064-B994-40C3-97B2-7A443233E461}" dt="2026-01-13T12:57:35.493" v="160"/>
        <pc:sldMkLst>
          <pc:docMk/>
          <pc:sldMk cId="1742793694" sldId="601"/>
        </pc:sldMkLst>
      </pc:sldChg>
      <pc:sldChg chg="add">
        <pc:chgData name="Helen Lee" userId="950b76d7-29a8-4037-9cf6-1d47a6b96373" providerId="ADAL" clId="{0E72E064-B994-40C3-97B2-7A443233E461}" dt="2026-01-13T12:57:43.332" v="175"/>
        <pc:sldMkLst>
          <pc:docMk/>
          <pc:sldMk cId="0" sldId="602"/>
        </pc:sldMkLst>
      </pc:sldChg>
      <pc:sldChg chg="add del">
        <pc:chgData name="Helen Lee" userId="950b76d7-29a8-4037-9cf6-1d47a6b96373" providerId="ADAL" clId="{0E72E064-B994-40C3-97B2-7A443233E461}" dt="2026-01-13T12:57:35.493" v="160"/>
        <pc:sldMkLst>
          <pc:docMk/>
          <pc:sldMk cId="3526447036" sldId="602"/>
        </pc:sldMkLst>
      </pc:sldChg>
      <pc:sldChg chg="add del">
        <pc:chgData name="Helen Lee" userId="950b76d7-29a8-4037-9cf6-1d47a6b96373" providerId="ADAL" clId="{0E72E064-B994-40C3-97B2-7A443233E461}" dt="2026-01-13T12:57:35.493" v="160"/>
        <pc:sldMkLst>
          <pc:docMk/>
          <pc:sldMk cId="1040727028" sldId="603"/>
        </pc:sldMkLst>
      </pc:sldChg>
      <pc:sldChg chg="add">
        <pc:chgData name="Helen Lee" userId="950b76d7-29a8-4037-9cf6-1d47a6b96373" providerId="ADAL" clId="{0E72E064-B994-40C3-97B2-7A443233E461}" dt="2026-01-13T12:57:43.332" v="175"/>
        <pc:sldMkLst>
          <pc:docMk/>
          <pc:sldMk cId="1358057060" sldId="603"/>
        </pc:sldMkLst>
      </pc:sldChg>
      <pc:sldChg chg="add del">
        <pc:chgData name="Helen Lee" userId="950b76d7-29a8-4037-9cf6-1d47a6b96373" providerId="ADAL" clId="{0E72E064-B994-40C3-97B2-7A443233E461}" dt="2026-01-13T12:58:52.790" v="196" actId="47"/>
        <pc:sldMkLst>
          <pc:docMk/>
          <pc:sldMk cId="0" sldId="604"/>
        </pc:sldMkLst>
      </pc:sldChg>
      <pc:sldChg chg="add del">
        <pc:chgData name="Helen Lee" userId="950b76d7-29a8-4037-9cf6-1d47a6b96373" providerId="ADAL" clId="{0E72E064-B994-40C3-97B2-7A443233E461}" dt="2026-01-13T12:57:35.493" v="160"/>
        <pc:sldMkLst>
          <pc:docMk/>
          <pc:sldMk cId="1093133734" sldId="604"/>
        </pc:sldMkLst>
      </pc:sldChg>
      <pc:sldChg chg="add del">
        <pc:chgData name="Helen Lee" userId="950b76d7-29a8-4037-9cf6-1d47a6b96373" providerId="ADAL" clId="{0E72E064-B994-40C3-97B2-7A443233E461}" dt="2026-01-13T12:58:54.694" v="198" actId="47"/>
        <pc:sldMkLst>
          <pc:docMk/>
          <pc:sldMk cId="2512079213" sldId="605"/>
        </pc:sldMkLst>
      </pc:sldChg>
      <pc:sldChg chg="add del">
        <pc:chgData name="Helen Lee" userId="950b76d7-29a8-4037-9cf6-1d47a6b96373" providerId="ADAL" clId="{0E72E064-B994-40C3-97B2-7A443233E461}" dt="2026-01-13T12:57:35.493" v="160"/>
        <pc:sldMkLst>
          <pc:docMk/>
          <pc:sldMk cId="3653854569" sldId="605"/>
        </pc:sldMkLst>
      </pc:sldChg>
      <pc:sldChg chg="add del">
        <pc:chgData name="Helen Lee" userId="950b76d7-29a8-4037-9cf6-1d47a6b96373" providerId="ADAL" clId="{0E72E064-B994-40C3-97B2-7A443233E461}" dt="2026-01-13T12:57:35.493" v="160"/>
        <pc:sldMkLst>
          <pc:docMk/>
          <pc:sldMk cId="222301347" sldId="606"/>
        </pc:sldMkLst>
      </pc:sldChg>
      <pc:sldChg chg="add del">
        <pc:chgData name="Helen Lee" userId="950b76d7-29a8-4037-9cf6-1d47a6b96373" providerId="ADAL" clId="{0E72E064-B994-40C3-97B2-7A443233E461}" dt="2026-01-13T12:58:55.591" v="199" actId="47"/>
        <pc:sldMkLst>
          <pc:docMk/>
          <pc:sldMk cId="1780949210" sldId="606"/>
        </pc:sldMkLst>
      </pc:sldChg>
      <pc:sldChg chg="add del">
        <pc:chgData name="Helen Lee" userId="950b76d7-29a8-4037-9cf6-1d47a6b96373" providerId="ADAL" clId="{0E72E064-B994-40C3-97B2-7A443233E461}" dt="2026-01-13T12:57:35.493" v="160"/>
        <pc:sldMkLst>
          <pc:docMk/>
          <pc:sldMk cId="1340787763" sldId="607"/>
        </pc:sldMkLst>
      </pc:sldChg>
      <pc:sldChg chg="add del">
        <pc:chgData name="Helen Lee" userId="950b76d7-29a8-4037-9cf6-1d47a6b96373" providerId="ADAL" clId="{0E72E064-B994-40C3-97B2-7A443233E461}" dt="2026-01-13T12:58:56.425" v="200" actId="47"/>
        <pc:sldMkLst>
          <pc:docMk/>
          <pc:sldMk cId="3467632401" sldId="607"/>
        </pc:sldMkLst>
      </pc:sldChg>
      <pc:sldChg chg="delSp add del setBg delDesignElem">
        <pc:chgData name="Helen Lee" userId="950b76d7-29a8-4037-9cf6-1d47a6b96373" providerId="ADAL" clId="{0E72E064-B994-40C3-97B2-7A443233E461}" dt="2026-01-13T12:58:57.981" v="201" actId="47"/>
        <pc:sldMkLst>
          <pc:docMk/>
          <pc:sldMk cId="0" sldId="608"/>
        </pc:sldMkLst>
        <pc:spChg chg="del">
          <ac:chgData name="Helen Lee" userId="950b76d7-29a8-4037-9cf6-1d47a6b96373" providerId="ADAL" clId="{0E72E064-B994-40C3-97B2-7A443233E461}" dt="2026-01-13T12:57:43.332" v="175"/>
          <ac:spMkLst>
            <pc:docMk/>
            <pc:sldMk cId="0" sldId="608"/>
            <ac:spMk id="9" creationId="{7517A47C-B2E5-4B79-8061-D74B1311AF6E}"/>
          </ac:spMkLst>
        </pc:spChg>
        <pc:spChg chg="del">
          <ac:chgData name="Helen Lee" userId="950b76d7-29a8-4037-9cf6-1d47a6b96373" providerId="ADAL" clId="{0E72E064-B994-40C3-97B2-7A443233E461}" dt="2026-01-13T12:57:43.332" v="175"/>
          <ac:spMkLst>
            <pc:docMk/>
            <pc:sldMk cId="0" sldId="608"/>
            <ac:spMk id="11" creationId="{C505E780-2083-4CB5-A42A-5E0E2908ECC3}"/>
          </ac:spMkLst>
        </pc:spChg>
        <pc:spChg chg="del">
          <ac:chgData name="Helen Lee" userId="950b76d7-29a8-4037-9cf6-1d47a6b96373" providerId="ADAL" clId="{0E72E064-B994-40C3-97B2-7A443233E461}" dt="2026-01-13T12:57:43.332" v="175"/>
          <ac:spMkLst>
            <pc:docMk/>
            <pc:sldMk cId="0" sldId="608"/>
            <ac:spMk id="13" creationId="{D2C0AE1C-0118-41AE-8A10-7CDCBF10E96F}"/>
          </ac:spMkLst>
        </pc:spChg>
        <pc:spChg chg="del">
          <ac:chgData name="Helen Lee" userId="950b76d7-29a8-4037-9cf6-1d47a6b96373" providerId="ADAL" clId="{0E72E064-B994-40C3-97B2-7A443233E461}" dt="2026-01-13T12:57:43.332" v="175"/>
          <ac:spMkLst>
            <pc:docMk/>
            <pc:sldMk cId="0" sldId="608"/>
            <ac:spMk id="15" creationId="{463EEC44-1BA3-44ED-81FC-A644B04B2A44}"/>
          </ac:spMkLst>
        </pc:spChg>
      </pc:sldChg>
      <pc:sldChg chg="add del">
        <pc:chgData name="Helen Lee" userId="950b76d7-29a8-4037-9cf6-1d47a6b96373" providerId="ADAL" clId="{0E72E064-B994-40C3-97B2-7A443233E461}" dt="2026-01-13T12:57:35.493" v="160"/>
        <pc:sldMkLst>
          <pc:docMk/>
          <pc:sldMk cId="3591760101" sldId="608"/>
        </pc:sldMkLst>
      </pc:sldChg>
      <pc:sldChg chg="add del">
        <pc:chgData name="Helen Lee" userId="950b76d7-29a8-4037-9cf6-1d47a6b96373" providerId="ADAL" clId="{0E72E064-B994-40C3-97B2-7A443233E461}" dt="2026-01-13T12:58:58.942" v="202" actId="47"/>
        <pc:sldMkLst>
          <pc:docMk/>
          <pc:sldMk cId="0" sldId="609"/>
        </pc:sldMkLst>
      </pc:sldChg>
      <pc:sldChg chg="add del">
        <pc:chgData name="Helen Lee" userId="950b76d7-29a8-4037-9cf6-1d47a6b96373" providerId="ADAL" clId="{0E72E064-B994-40C3-97B2-7A443233E461}" dt="2026-01-13T12:57:35.493" v="160"/>
        <pc:sldMkLst>
          <pc:docMk/>
          <pc:sldMk cId="3711553861" sldId="609"/>
        </pc:sldMkLst>
      </pc:sldChg>
      <pc:sldChg chg="delSp add del setBg delDesignElem">
        <pc:chgData name="Helen Lee" userId="950b76d7-29a8-4037-9cf6-1d47a6b96373" providerId="ADAL" clId="{0E72E064-B994-40C3-97B2-7A443233E461}" dt="2026-01-13T12:59:00.506" v="203" actId="47"/>
        <pc:sldMkLst>
          <pc:docMk/>
          <pc:sldMk cId="0" sldId="610"/>
        </pc:sldMkLst>
        <pc:spChg chg="del">
          <ac:chgData name="Helen Lee" userId="950b76d7-29a8-4037-9cf6-1d47a6b96373" providerId="ADAL" clId="{0E72E064-B994-40C3-97B2-7A443233E461}" dt="2026-01-13T12:57:43.332" v="175"/>
          <ac:spMkLst>
            <pc:docMk/>
            <pc:sldMk cId="0" sldId="610"/>
            <ac:spMk id="9" creationId="{7517A47C-B2E5-4B79-8061-D74B1311AF6E}"/>
          </ac:spMkLst>
        </pc:spChg>
        <pc:spChg chg="del">
          <ac:chgData name="Helen Lee" userId="950b76d7-29a8-4037-9cf6-1d47a6b96373" providerId="ADAL" clId="{0E72E064-B994-40C3-97B2-7A443233E461}" dt="2026-01-13T12:57:43.332" v="175"/>
          <ac:spMkLst>
            <pc:docMk/>
            <pc:sldMk cId="0" sldId="610"/>
            <ac:spMk id="11" creationId="{C505E780-2083-4CB5-A42A-5E0E2908ECC3}"/>
          </ac:spMkLst>
        </pc:spChg>
        <pc:spChg chg="del">
          <ac:chgData name="Helen Lee" userId="950b76d7-29a8-4037-9cf6-1d47a6b96373" providerId="ADAL" clId="{0E72E064-B994-40C3-97B2-7A443233E461}" dt="2026-01-13T12:57:43.332" v="175"/>
          <ac:spMkLst>
            <pc:docMk/>
            <pc:sldMk cId="0" sldId="610"/>
            <ac:spMk id="13" creationId="{D2C0AE1C-0118-41AE-8A10-7CDCBF10E96F}"/>
          </ac:spMkLst>
        </pc:spChg>
        <pc:spChg chg="del">
          <ac:chgData name="Helen Lee" userId="950b76d7-29a8-4037-9cf6-1d47a6b96373" providerId="ADAL" clId="{0E72E064-B994-40C3-97B2-7A443233E461}" dt="2026-01-13T12:57:43.332" v="175"/>
          <ac:spMkLst>
            <pc:docMk/>
            <pc:sldMk cId="0" sldId="610"/>
            <ac:spMk id="15" creationId="{463EEC44-1BA3-44ED-81FC-A644B04B2A44}"/>
          </ac:spMkLst>
        </pc:spChg>
      </pc:sldChg>
      <pc:sldChg chg="add del">
        <pc:chgData name="Helen Lee" userId="950b76d7-29a8-4037-9cf6-1d47a6b96373" providerId="ADAL" clId="{0E72E064-B994-40C3-97B2-7A443233E461}" dt="2026-01-13T12:57:35.493" v="160"/>
        <pc:sldMkLst>
          <pc:docMk/>
          <pc:sldMk cId="1076643232" sldId="610"/>
        </pc:sldMkLst>
      </pc:sldChg>
      <pc:sldChg chg="delSp add setBg delDesignElem">
        <pc:chgData name="Helen Lee" userId="950b76d7-29a8-4037-9cf6-1d47a6b96373" providerId="ADAL" clId="{0E72E064-B994-40C3-97B2-7A443233E461}" dt="2026-01-13T12:57:43.332" v="175"/>
        <pc:sldMkLst>
          <pc:docMk/>
          <pc:sldMk cId="0" sldId="611"/>
        </pc:sldMkLst>
        <pc:spChg chg="del">
          <ac:chgData name="Helen Lee" userId="950b76d7-29a8-4037-9cf6-1d47a6b96373" providerId="ADAL" clId="{0E72E064-B994-40C3-97B2-7A443233E461}" dt="2026-01-13T12:57:43.332" v="175"/>
          <ac:spMkLst>
            <pc:docMk/>
            <pc:sldMk cId="0" sldId="611"/>
            <ac:spMk id="9" creationId="{7517A47C-B2E5-4B79-8061-D74B1311AF6E}"/>
          </ac:spMkLst>
        </pc:spChg>
        <pc:spChg chg="del">
          <ac:chgData name="Helen Lee" userId="950b76d7-29a8-4037-9cf6-1d47a6b96373" providerId="ADAL" clId="{0E72E064-B994-40C3-97B2-7A443233E461}" dt="2026-01-13T12:57:43.332" v="175"/>
          <ac:spMkLst>
            <pc:docMk/>
            <pc:sldMk cId="0" sldId="611"/>
            <ac:spMk id="11" creationId="{C505E780-2083-4CB5-A42A-5E0E2908ECC3}"/>
          </ac:spMkLst>
        </pc:spChg>
        <pc:spChg chg="del">
          <ac:chgData name="Helen Lee" userId="950b76d7-29a8-4037-9cf6-1d47a6b96373" providerId="ADAL" clId="{0E72E064-B994-40C3-97B2-7A443233E461}" dt="2026-01-13T12:57:43.332" v="175"/>
          <ac:spMkLst>
            <pc:docMk/>
            <pc:sldMk cId="0" sldId="611"/>
            <ac:spMk id="13" creationId="{D2C0AE1C-0118-41AE-8A10-7CDCBF10E96F}"/>
          </ac:spMkLst>
        </pc:spChg>
        <pc:spChg chg="del">
          <ac:chgData name="Helen Lee" userId="950b76d7-29a8-4037-9cf6-1d47a6b96373" providerId="ADAL" clId="{0E72E064-B994-40C3-97B2-7A443233E461}" dt="2026-01-13T12:57:43.332" v="175"/>
          <ac:spMkLst>
            <pc:docMk/>
            <pc:sldMk cId="0" sldId="611"/>
            <ac:spMk id="15" creationId="{463EEC44-1BA3-44ED-81FC-A644B04B2A44}"/>
          </ac:spMkLst>
        </pc:spChg>
      </pc:sldChg>
      <pc:sldChg chg="add del">
        <pc:chgData name="Helen Lee" userId="950b76d7-29a8-4037-9cf6-1d47a6b96373" providerId="ADAL" clId="{0E72E064-B994-40C3-97B2-7A443233E461}" dt="2026-01-13T12:57:35.493" v="160"/>
        <pc:sldMkLst>
          <pc:docMk/>
          <pc:sldMk cId="2892133949" sldId="611"/>
        </pc:sldMkLst>
      </pc:sldChg>
      <pc:sldChg chg="delSp add setBg delDesignElem">
        <pc:chgData name="Helen Lee" userId="950b76d7-29a8-4037-9cf6-1d47a6b96373" providerId="ADAL" clId="{0E72E064-B994-40C3-97B2-7A443233E461}" dt="2026-01-13T12:57:43.332" v="175"/>
        <pc:sldMkLst>
          <pc:docMk/>
          <pc:sldMk cId="0" sldId="612"/>
        </pc:sldMkLst>
        <pc:spChg chg="del">
          <ac:chgData name="Helen Lee" userId="950b76d7-29a8-4037-9cf6-1d47a6b96373" providerId="ADAL" clId="{0E72E064-B994-40C3-97B2-7A443233E461}" dt="2026-01-13T12:57:43.332" v="175"/>
          <ac:spMkLst>
            <pc:docMk/>
            <pc:sldMk cId="0" sldId="612"/>
            <ac:spMk id="10" creationId="{BC68A55F-7B32-44D8-AEE5-1AF40532656C}"/>
          </ac:spMkLst>
        </pc:spChg>
        <pc:spChg chg="del">
          <ac:chgData name="Helen Lee" userId="950b76d7-29a8-4037-9cf6-1d47a6b96373" providerId="ADAL" clId="{0E72E064-B994-40C3-97B2-7A443233E461}" dt="2026-01-13T12:57:43.332" v="175"/>
          <ac:spMkLst>
            <pc:docMk/>
            <pc:sldMk cId="0" sldId="612"/>
            <ac:spMk id="12" creationId="{CD1AAA2C-FBBE-42AA-B869-31D524B7653F}"/>
          </ac:spMkLst>
        </pc:spChg>
        <pc:spChg chg="del">
          <ac:chgData name="Helen Lee" userId="950b76d7-29a8-4037-9cf6-1d47a6b96373" providerId="ADAL" clId="{0E72E064-B994-40C3-97B2-7A443233E461}" dt="2026-01-13T12:57:43.332" v="175"/>
          <ac:spMkLst>
            <pc:docMk/>
            <pc:sldMk cId="0" sldId="612"/>
            <ac:spMk id="14" creationId="{5F937BBF-9326-4230-AB1B-F1795E350559}"/>
          </ac:spMkLst>
        </pc:spChg>
      </pc:sldChg>
      <pc:sldChg chg="add del">
        <pc:chgData name="Helen Lee" userId="950b76d7-29a8-4037-9cf6-1d47a6b96373" providerId="ADAL" clId="{0E72E064-B994-40C3-97B2-7A443233E461}" dt="2026-01-13T12:57:35.493" v="160"/>
        <pc:sldMkLst>
          <pc:docMk/>
          <pc:sldMk cId="2168942935" sldId="612"/>
        </pc:sldMkLst>
      </pc:sldChg>
      <pc:sldChg chg="add del">
        <pc:chgData name="Helen Lee" userId="950b76d7-29a8-4037-9cf6-1d47a6b96373" providerId="ADAL" clId="{0E72E064-B994-40C3-97B2-7A443233E461}" dt="2026-01-13T12:59:12.798" v="207" actId="47"/>
        <pc:sldMkLst>
          <pc:docMk/>
          <pc:sldMk cId="0" sldId="613"/>
        </pc:sldMkLst>
      </pc:sldChg>
      <pc:sldChg chg="add">
        <pc:chgData name="Helen Lee" userId="950b76d7-29a8-4037-9cf6-1d47a6b96373" providerId="ADAL" clId="{0E72E064-B994-40C3-97B2-7A443233E461}" dt="2026-01-13T13:00:28.567" v="227"/>
        <pc:sldMkLst>
          <pc:docMk/>
          <pc:sldMk cId="849202025" sldId="613"/>
        </pc:sldMkLst>
      </pc:sldChg>
      <pc:sldChg chg="add del">
        <pc:chgData name="Helen Lee" userId="950b76d7-29a8-4037-9cf6-1d47a6b96373" providerId="ADAL" clId="{0E72E064-B994-40C3-97B2-7A443233E461}" dt="2026-01-13T12:57:35.493" v="160"/>
        <pc:sldMkLst>
          <pc:docMk/>
          <pc:sldMk cId="2286414255" sldId="613"/>
        </pc:sldMkLst>
      </pc:sldChg>
      <pc:sldChg chg="add del">
        <pc:chgData name="Helen Lee" userId="950b76d7-29a8-4037-9cf6-1d47a6b96373" providerId="ADAL" clId="{0E72E064-B994-40C3-97B2-7A443233E461}" dt="2026-01-13T12:57:35.493" v="160"/>
        <pc:sldMkLst>
          <pc:docMk/>
          <pc:sldMk cId="1008100938" sldId="614"/>
        </pc:sldMkLst>
      </pc:sldChg>
      <pc:sldChg chg="add">
        <pc:chgData name="Helen Lee" userId="950b76d7-29a8-4037-9cf6-1d47a6b96373" providerId="ADAL" clId="{0E72E064-B994-40C3-97B2-7A443233E461}" dt="2026-01-13T13:00:28.567" v="227"/>
        <pc:sldMkLst>
          <pc:docMk/>
          <pc:sldMk cId="3843524155" sldId="614"/>
        </pc:sldMkLst>
      </pc:sldChg>
      <pc:sldChg chg="add">
        <pc:chgData name="Helen Lee" userId="950b76d7-29a8-4037-9cf6-1d47a6b96373" providerId="ADAL" clId="{0E72E064-B994-40C3-97B2-7A443233E461}" dt="2026-01-13T13:00:28.567" v="227"/>
        <pc:sldMkLst>
          <pc:docMk/>
          <pc:sldMk cId="0" sldId="615"/>
        </pc:sldMkLst>
      </pc:sldChg>
      <pc:sldChg chg="add del">
        <pc:chgData name="Helen Lee" userId="950b76d7-29a8-4037-9cf6-1d47a6b96373" providerId="ADAL" clId="{0E72E064-B994-40C3-97B2-7A443233E461}" dt="2026-01-13T12:57:35.493" v="160"/>
        <pc:sldMkLst>
          <pc:docMk/>
          <pc:sldMk cId="3233692140" sldId="615"/>
        </pc:sldMkLst>
      </pc:sldChg>
      <pc:sldChg chg="add del">
        <pc:chgData name="Helen Lee" userId="950b76d7-29a8-4037-9cf6-1d47a6b96373" providerId="ADAL" clId="{0E72E064-B994-40C3-97B2-7A443233E461}" dt="2026-01-13T12:57:35.493" v="160"/>
        <pc:sldMkLst>
          <pc:docMk/>
          <pc:sldMk cId="2157825269" sldId="616"/>
        </pc:sldMkLst>
      </pc:sldChg>
      <pc:sldChg chg="delSp add setBg delDesignElem">
        <pc:chgData name="Helen Lee" userId="950b76d7-29a8-4037-9cf6-1d47a6b96373" providerId="ADAL" clId="{0E72E064-B994-40C3-97B2-7A443233E461}" dt="2026-01-13T13:00:28.567" v="227"/>
        <pc:sldMkLst>
          <pc:docMk/>
          <pc:sldMk cId="2510726338" sldId="616"/>
        </pc:sldMkLst>
        <pc:spChg chg="del">
          <ac:chgData name="Helen Lee" userId="950b76d7-29a8-4037-9cf6-1d47a6b96373" providerId="ADAL" clId="{0E72E064-B994-40C3-97B2-7A443233E461}" dt="2026-01-13T13:00:28.567" v="227"/>
          <ac:spMkLst>
            <pc:docMk/>
            <pc:sldMk cId="2510726338" sldId="616"/>
            <ac:spMk id="7" creationId="{FA69AAE0-49D5-4C8B-8BA2-55898C00E05E}"/>
          </ac:spMkLst>
        </pc:spChg>
      </pc:sldChg>
      <pc:sldChg chg="add del">
        <pc:chgData name="Helen Lee" userId="950b76d7-29a8-4037-9cf6-1d47a6b96373" providerId="ADAL" clId="{0E72E064-B994-40C3-97B2-7A443233E461}" dt="2026-01-13T13:05:02.420" v="232" actId="47"/>
        <pc:sldMkLst>
          <pc:docMk/>
          <pc:sldMk cId="522123488" sldId="617"/>
        </pc:sldMkLst>
      </pc:sldChg>
      <pc:sldChg chg="add del">
        <pc:chgData name="Helen Lee" userId="950b76d7-29a8-4037-9cf6-1d47a6b96373" providerId="ADAL" clId="{0E72E064-B994-40C3-97B2-7A443233E461}" dt="2026-01-13T12:57:35.493" v="160"/>
        <pc:sldMkLst>
          <pc:docMk/>
          <pc:sldMk cId="1294425448" sldId="617"/>
        </pc:sldMkLst>
      </pc:sldChg>
      <pc:sldChg chg="delSp add setBg delDesignElem">
        <pc:chgData name="Helen Lee" userId="950b76d7-29a8-4037-9cf6-1d47a6b96373" providerId="ADAL" clId="{0E72E064-B994-40C3-97B2-7A443233E461}" dt="2026-01-13T13:00:28.567" v="227"/>
        <pc:sldMkLst>
          <pc:docMk/>
          <pc:sldMk cId="1679964955" sldId="618"/>
        </pc:sldMkLst>
        <pc:spChg chg="del">
          <ac:chgData name="Helen Lee" userId="950b76d7-29a8-4037-9cf6-1d47a6b96373" providerId="ADAL" clId="{0E72E064-B994-40C3-97B2-7A443233E461}" dt="2026-01-13T13:00:28.567" v="227"/>
          <ac:spMkLst>
            <pc:docMk/>
            <pc:sldMk cId="1679964955" sldId="618"/>
            <ac:spMk id="2055" creationId="{4D4677D2-D5AC-4CF9-9EED-2B89D0A1C212}"/>
          </ac:spMkLst>
        </pc:spChg>
        <pc:spChg chg="del">
          <ac:chgData name="Helen Lee" userId="950b76d7-29a8-4037-9cf6-1d47a6b96373" providerId="ADAL" clId="{0E72E064-B994-40C3-97B2-7A443233E461}" dt="2026-01-13T13:00:28.567" v="227"/>
          <ac:spMkLst>
            <pc:docMk/>
            <pc:sldMk cId="1679964955" sldId="618"/>
            <ac:spMk id="2057" creationId="{C6D54F7E-825A-4BBA-815F-35CCA8B97786}"/>
          </ac:spMkLst>
        </pc:spChg>
      </pc:sldChg>
      <pc:sldChg chg="add del">
        <pc:chgData name="Helen Lee" userId="950b76d7-29a8-4037-9cf6-1d47a6b96373" providerId="ADAL" clId="{0E72E064-B994-40C3-97B2-7A443233E461}" dt="2026-01-13T12:57:35.493" v="160"/>
        <pc:sldMkLst>
          <pc:docMk/>
          <pc:sldMk cId="2595057657" sldId="618"/>
        </pc:sldMkLst>
      </pc:sldChg>
      <pc:sldChg chg="delSp add setBg delDesignElem">
        <pc:chgData name="Helen Lee" userId="950b76d7-29a8-4037-9cf6-1d47a6b96373" providerId="ADAL" clId="{0E72E064-B994-40C3-97B2-7A443233E461}" dt="2026-01-13T13:00:28.567" v="227"/>
        <pc:sldMkLst>
          <pc:docMk/>
          <pc:sldMk cId="944941153" sldId="619"/>
        </pc:sldMkLst>
        <pc:spChg chg="del">
          <ac:chgData name="Helen Lee" userId="950b76d7-29a8-4037-9cf6-1d47a6b96373" providerId="ADAL" clId="{0E72E064-B994-40C3-97B2-7A443233E461}" dt="2026-01-13T13:00:28.567" v="227"/>
          <ac:spMkLst>
            <pc:docMk/>
            <pc:sldMk cId="944941153" sldId="619"/>
            <ac:spMk id="10" creationId="{4D4677D2-D5AC-4CF9-9EED-2B89D0A1C212}"/>
          </ac:spMkLst>
        </pc:spChg>
        <pc:spChg chg="del">
          <ac:chgData name="Helen Lee" userId="950b76d7-29a8-4037-9cf6-1d47a6b96373" providerId="ADAL" clId="{0E72E064-B994-40C3-97B2-7A443233E461}" dt="2026-01-13T13:00:28.567" v="227"/>
          <ac:spMkLst>
            <pc:docMk/>
            <pc:sldMk cId="944941153" sldId="619"/>
            <ac:spMk id="12" creationId="{C6D54F7E-825A-4BBA-815F-35CCA8B97786}"/>
          </ac:spMkLst>
        </pc:spChg>
      </pc:sldChg>
      <pc:sldChg chg="add del">
        <pc:chgData name="Helen Lee" userId="950b76d7-29a8-4037-9cf6-1d47a6b96373" providerId="ADAL" clId="{0E72E064-B994-40C3-97B2-7A443233E461}" dt="2026-01-13T12:57:35.493" v="160"/>
        <pc:sldMkLst>
          <pc:docMk/>
          <pc:sldMk cId="1885192800" sldId="619"/>
        </pc:sldMkLst>
      </pc:sldChg>
      <pc:sldChg chg="delSp add setBg delDesignElem">
        <pc:chgData name="Helen Lee" userId="950b76d7-29a8-4037-9cf6-1d47a6b96373" providerId="ADAL" clId="{0E72E064-B994-40C3-97B2-7A443233E461}" dt="2026-01-13T13:00:28.567" v="227"/>
        <pc:sldMkLst>
          <pc:docMk/>
          <pc:sldMk cId="72788824" sldId="620"/>
        </pc:sldMkLst>
        <pc:spChg chg="del">
          <ac:chgData name="Helen Lee" userId="950b76d7-29a8-4037-9cf6-1d47a6b96373" providerId="ADAL" clId="{0E72E064-B994-40C3-97B2-7A443233E461}" dt="2026-01-13T13:00:28.567" v="227"/>
          <ac:spMkLst>
            <pc:docMk/>
            <pc:sldMk cId="72788824" sldId="620"/>
            <ac:spMk id="24" creationId="{385E1BDC-A9B0-4A87-82E3-F3187F69A802}"/>
          </ac:spMkLst>
        </pc:spChg>
        <pc:spChg chg="del">
          <ac:chgData name="Helen Lee" userId="950b76d7-29a8-4037-9cf6-1d47a6b96373" providerId="ADAL" clId="{0E72E064-B994-40C3-97B2-7A443233E461}" dt="2026-01-13T13:00:28.567" v="227"/>
          <ac:spMkLst>
            <pc:docMk/>
            <pc:sldMk cId="72788824" sldId="620"/>
            <ac:spMk id="25" creationId="{0990C621-3B8B-4820-8328-D47EF7CE823C}"/>
          </ac:spMkLst>
        </pc:spChg>
        <pc:spChg chg="del">
          <ac:chgData name="Helen Lee" userId="950b76d7-29a8-4037-9cf6-1d47a6b96373" providerId="ADAL" clId="{0E72E064-B994-40C3-97B2-7A443233E461}" dt="2026-01-13T13:00:28.567" v="227"/>
          <ac:spMkLst>
            <pc:docMk/>
            <pc:sldMk cId="72788824" sldId="620"/>
            <ac:spMk id="26" creationId="{C1A2385B-1D2A-4E17-84FA-6CB7F0AAE473}"/>
          </ac:spMkLst>
        </pc:spChg>
        <pc:spChg chg="del">
          <ac:chgData name="Helen Lee" userId="950b76d7-29a8-4037-9cf6-1d47a6b96373" providerId="ADAL" clId="{0E72E064-B994-40C3-97B2-7A443233E461}" dt="2026-01-13T13:00:28.567" v="227"/>
          <ac:spMkLst>
            <pc:docMk/>
            <pc:sldMk cId="72788824" sldId="620"/>
            <ac:spMk id="27" creationId="{5E791F2F-79DB-4CC0-9FA1-001E3E91E8B7}"/>
          </ac:spMkLst>
        </pc:spChg>
      </pc:sldChg>
      <pc:sldChg chg="add del setBg">
        <pc:chgData name="Helen Lee" userId="950b76d7-29a8-4037-9cf6-1d47a6b96373" providerId="ADAL" clId="{0E72E064-B994-40C3-97B2-7A443233E461}" dt="2026-01-13T12:57:35.493" v="160"/>
        <pc:sldMkLst>
          <pc:docMk/>
          <pc:sldMk cId="2873809443" sldId="620"/>
        </pc:sldMkLst>
      </pc:sldChg>
      <pc:sldChg chg="add">
        <pc:chgData name="Helen Lee" userId="950b76d7-29a8-4037-9cf6-1d47a6b96373" providerId="ADAL" clId="{0E72E064-B994-40C3-97B2-7A443233E461}" dt="2026-01-13T13:00:28.567" v="227"/>
        <pc:sldMkLst>
          <pc:docMk/>
          <pc:sldMk cId="890703725" sldId="621"/>
        </pc:sldMkLst>
      </pc:sldChg>
      <pc:sldChg chg="addSp delSp add del setBg delDesignElem">
        <pc:chgData name="Helen Lee" userId="950b76d7-29a8-4037-9cf6-1d47a6b96373" providerId="ADAL" clId="{0E72E064-B994-40C3-97B2-7A443233E461}" dt="2026-01-13T12:57:35.493" v="160"/>
        <pc:sldMkLst>
          <pc:docMk/>
          <pc:sldMk cId="1814093823" sldId="621"/>
        </pc:sldMkLst>
        <pc:spChg chg="add del">
          <ac:chgData name="Helen Lee" userId="950b76d7-29a8-4037-9cf6-1d47a6b96373" providerId="ADAL" clId="{0E72E064-B994-40C3-97B2-7A443233E461}" dt="2026-01-13T12:57:35.493" v="160"/>
          <ac:spMkLst>
            <pc:docMk/>
            <pc:sldMk cId="1814093823" sldId="621"/>
            <ac:spMk id="9" creationId="{79BB35BC-D5C2-4C8B-A22A-A71E6191913B}"/>
          </ac:spMkLst>
        </pc:spChg>
      </pc:sldChg>
      <pc:sldChg chg="addSp delSp add del setBg delDesignElem">
        <pc:chgData name="Helen Lee" userId="950b76d7-29a8-4037-9cf6-1d47a6b96373" providerId="ADAL" clId="{0E72E064-B994-40C3-97B2-7A443233E461}" dt="2026-01-13T12:57:35.493" v="160"/>
        <pc:sldMkLst>
          <pc:docMk/>
          <pc:sldMk cId="1644777488" sldId="622"/>
        </pc:sldMkLst>
        <pc:spChg chg="add del">
          <ac:chgData name="Helen Lee" userId="950b76d7-29a8-4037-9cf6-1d47a6b96373" providerId="ADAL" clId="{0E72E064-B994-40C3-97B2-7A443233E461}" dt="2026-01-13T12:57:35.493" v="160"/>
          <ac:spMkLst>
            <pc:docMk/>
            <pc:sldMk cId="1644777488" sldId="622"/>
            <ac:spMk id="18" creationId="{79BB35BC-D5C2-4C8B-A22A-A71E6191913B}"/>
          </ac:spMkLst>
        </pc:spChg>
      </pc:sldChg>
      <pc:sldChg chg="add">
        <pc:chgData name="Helen Lee" userId="950b76d7-29a8-4037-9cf6-1d47a6b96373" providerId="ADAL" clId="{0E72E064-B994-40C3-97B2-7A443233E461}" dt="2026-01-13T13:00:28.567" v="227"/>
        <pc:sldMkLst>
          <pc:docMk/>
          <pc:sldMk cId="3866033161" sldId="622"/>
        </pc:sldMkLst>
      </pc:sldChg>
      <pc:sldChg chg="addSp delSp add del setBg delDesignElem">
        <pc:chgData name="Helen Lee" userId="950b76d7-29a8-4037-9cf6-1d47a6b96373" providerId="ADAL" clId="{0E72E064-B994-40C3-97B2-7A443233E461}" dt="2026-01-13T12:57:35.493" v="160"/>
        <pc:sldMkLst>
          <pc:docMk/>
          <pc:sldMk cId="2557806036" sldId="623"/>
        </pc:sldMkLst>
        <pc:spChg chg="add del">
          <ac:chgData name="Helen Lee" userId="950b76d7-29a8-4037-9cf6-1d47a6b96373" providerId="ADAL" clId="{0E72E064-B994-40C3-97B2-7A443233E461}" dt="2026-01-13T12:57:35.493" v="160"/>
          <ac:spMkLst>
            <pc:docMk/>
            <pc:sldMk cId="2557806036" sldId="623"/>
            <ac:spMk id="9" creationId="{0E3596DD-156A-473E-9BB3-C6A29F7574E9}"/>
          </ac:spMkLst>
        </pc:spChg>
        <pc:spChg chg="add del">
          <ac:chgData name="Helen Lee" userId="950b76d7-29a8-4037-9cf6-1d47a6b96373" providerId="ADAL" clId="{0E72E064-B994-40C3-97B2-7A443233E461}" dt="2026-01-13T12:57:35.493" v="160"/>
          <ac:spMkLst>
            <pc:docMk/>
            <pc:sldMk cId="2557806036" sldId="623"/>
            <ac:spMk id="11" creationId="{2C46C4D6-C474-4E92-B52E-944C1118F7B6}"/>
          </ac:spMkLst>
        </pc:spChg>
      </pc:sldChg>
      <pc:sldChg chg="add del">
        <pc:chgData name="Helen Lee" userId="950b76d7-29a8-4037-9cf6-1d47a6b96373" providerId="ADAL" clId="{0E72E064-B994-40C3-97B2-7A443233E461}" dt="2026-01-13T13:07:10.184" v="261" actId="47"/>
        <pc:sldMkLst>
          <pc:docMk/>
          <pc:sldMk cId="4193374380" sldId="623"/>
        </pc:sldMkLst>
      </pc:sldChg>
      <pc:sldChg chg="addSp delSp add del setBg delDesignElem">
        <pc:chgData name="Helen Lee" userId="950b76d7-29a8-4037-9cf6-1d47a6b96373" providerId="ADAL" clId="{0E72E064-B994-40C3-97B2-7A443233E461}" dt="2026-01-13T12:57:35.493" v="160"/>
        <pc:sldMkLst>
          <pc:docMk/>
          <pc:sldMk cId="1287957460" sldId="624"/>
        </pc:sldMkLst>
        <pc:spChg chg="add del">
          <ac:chgData name="Helen Lee" userId="950b76d7-29a8-4037-9cf6-1d47a6b96373" providerId="ADAL" clId="{0E72E064-B994-40C3-97B2-7A443233E461}" dt="2026-01-13T12:57:35.493" v="160"/>
          <ac:spMkLst>
            <pc:docMk/>
            <pc:sldMk cId="1287957460" sldId="624"/>
            <ac:spMk id="9" creationId="{FE61278D-C997-C2EB-D311-B330E8CE1BCD}"/>
          </ac:spMkLst>
        </pc:spChg>
        <pc:spChg chg="add del">
          <ac:chgData name="Helen Lee" userId="950b76d7-29a8-4037-9cf6-1d47a6b96373" providerId="ADAL" clId="{0E72E064-B994-40C3-97B2-7A443233E461}" dt="2026-01-13T12:57:35.493" v="160"/>
          <ac:spMkLst>
            <pc:docMk/>
            <pc:sldMk cId="1287957460" sldId="624"/>
            <ac:spMk id="11" creationId="{1BD75B08-2229-2948-DC10-A896D31BD00C}"/>
          </ac:spMkLst>
        </pc:spChg>
      </pc:sldChg>
      <pc:sldChg chg="delSp add del setBg delDesignElem">
        <pc:chgData name="Helen Lee" userId="950b76d7-29a8-4037-9cf6-1d47a6b96373" providerId="ADAL" clId="{0E72E064-B994-40C3-97B2-7A443233E461}" dt="2026-01-13T13:07:10.184" v="261" actId="47"/>
        <pc:sldMkLst>
          <pc:docMk/>
          <pc:sldMk cId="2454559283" sldId="624"/>
        </pc:sldMkLst>
        <pc:spChg chg="del">
          <ac:chgData name="Helen Lee" userId="950b76d7-29a8-4037-9cf6-1d47a6b96373" providerId="ADAL" clId="{0E72E064-B994-40C3-97B2-7A443233E461}" dt="2026-01-13T13:00:28.567" v="227"/>
          <ac:spMkLst>
            <pc:docMk/>
            <pc:sldMk cId="2454559283" sldId="624"/>
            <ac:spMk id="13" creationId="{06DA9DF9-31F7-4056-B42E-878CC92417B8}"/>
          </ac:spMkLst>
        </pc:spChg>
      </pc:sldChg>
      <pc:sldChg chg="add del">
        <pc:chgData name="Helen Lee" userId="950b76d7-29a8-4037-9cf6-1d47a6b96373" providerId="ADAL" clId="{0E72E064-B994-40C3-97B2-7A443233E461}" dt="2026-01-13T12:57:35.493" v="160"/>
        <pc:sldMkLst>
          <pc:docMk/>
          <pc:sldMk cId="4151362768" sldId="625"/>
        </pc:sldMkLst>
      </pc:sldChg>
      <pc:sldChg chg="add del">
        <pc:chgData name="Helen Lee" userId="950b76d7-29a8-4037-9cf6-1d47a6b96373" providerId="ADAL" clId="{0E72E064-B994-40C3-97B2-7A443233E461}" dt="2026-01-13T13:07:10.184" v="261" actId="47"/>
        <pc:sldMkLst>
          <pc:docMk/>
          <pc:sldMk cId="4243925987" sldId="625"/>
        </pc:sldMkLst>
      </pc:sldChg>
      <pc:sldChg chg="delSp add del setBg delDesignElem">
        <pc:chgData name="Helen Lee" userId="950b76d7-29a8-4037-9cf6-1d47a6b96373" providerId="ADAL" clId="{0E72E064-B994-40C3-97B2-7A443233E461}" dt="2026-01-13T13:07:10.184" v="261" actId="47"/>
        <pc:sldMkLst>
          <pc:docMk/>
          <pc:sldMk cId="3018218874" sldId="626"/>
        </pc:sldMkLst>
        <pc:spChg chg="del">
          <ac:chgData name="Helen Lee" userId="950b76d7-29a8-4037-9cf6-1d47a6b96373" providerId="ADAL" clId="{0E72E064-B994-40C3-97B2-7A443233E461}" dt="2026-01-13T13:00:28.567" v="227"/>
          <ac:spMkLst>
            <pc:docMk/>
            <pc:sldMk cId="3018218874" sldId="626"/>
            <ac:spMk id="8" creationId="{9B7AD9F6-8CE7-4299-8FC6-328F4DCD3FF9}"/>
          </ac:spMkLst>
        </pc:spChg>
        <pc:spChg chg="del">
          <ac:chgData name="Helen Lee" userId="950b76d7-29a8-4037-9cf6-1d47a6b96373" providerId="ADAL" clId="{0E72E064-B994-40C3-97B2-7A443233E461}" dt="2026-01-13T13:00:28.567" v="227"/>
          <ac:spMkLst>
            <pc:docMk/>
            <pc:sldMk cId="3018218874" sldId="626"/>
            <ac:spMk id="10" creationId="{F49775AF-8896-43EE-92C6-83497D6DC56F}"/>
          </ac:spMkLst>
        </pc:spChg>
      </pc:sldChg>
      <pc:sldChg chg="add del setBg">
        <pc:chgData name="Helen Lee" userId="950b76d7-29a8-4037-9cf6-1d47a6b96373" providerId="ADAL" clId="{0E72E064-B994-40C3-97B2-7A443233E461}" dt="2026-01-13T12:57:35.493" v="160"/>
        <pc:sldMkLst>
          <pc:docMk/>
          <pc:sldMk cId="3203283312" sldId="626"/>
        </pc:sldMkLst>
      </pc:sldChg>
      <pc:sldChg chg="delSp add del setBg delDesignElem">
        <pc:chgData name="Helen Lee" userId="950b76d7-29a8-4037-9cf6-1d47a6b96373" providerId="ADAL" clId="{0E72E064-B994-40C3-97B2-7A443233E461}" dt="2026-01-13T13:07:10.184" v="261" actId="47"/>
        <pc:sldMkLst>
          <pc:docMk/>
          <pc:sldMk cId="2110852070" sldId="627"/>
        </pc:sldMkLst>
        <pc:spChg chg="del">
          <ac:chgData name="Helen Lee" userId="950b76d7-29a8-4037-9cf6-1d47a6b96373" providerId="ADAL" clId="{0E72E064-B994-40C3-97B2-7A443233E461}" dt="2026-01-13T13:00:28.567" v="227"/>
          <ac:spMkLst>
            <pc:docMk/>
            <pc:sldMk cId="2110852070" sldId="627"/>
            <ac:spMk id="1054" creationId="{2A785343-5D24-4118-A2E4-665D196F60C2}"/>
          </ac:spMkLst>
        </pc:spChg>
        <pc:spChg chg="del">
          <ac:chgData name="Helen Lee" userId="950b76d7-29a8-4037-9cf6-1d47a6b96373" providerId="ADAL" clId="{0E72E064-B994-40C3-97B2-7A443233E461}" dt="2026-01-13T13:00:28.567" v="227"/>
          <ac:spMkLst>
            <pc:docMk/>
            <pc:sldMk cId="2110852070" sldId="627"/>
            <ac:spMk id="1055" creationId="{32F4D216-10B7-4DCA-A0A1-068E9E32F4F2}"/>
          </ac:spMkLst>
        </pc:spChg>
      </pc:sldChg>
      <pc:sldChg chg="addSp delSp add del setBg delDesignElem">
        <pc:chgData name="Helen Lee" userId="950b76d7-29a8-4037-9cf6-1d47a6b96373" providerId="ADAL" clId="{0E72E064-B994-40C3-97B2-7A443233E461}" dt="2026-01-13T12:57:35.493" v="160"/>
        <pc:sldMkLst>
          <pc:docMk/>
          <pc:sldMk cId="2603203094" sldId="627"/>
        </pc:sldMkLst>
        <pc:spChg chg="add del">
          <ac:chgData name="Helen Lee" userId="950b76d7-29a8-4037-9cf6-1d47a6b96373" providerId="ADAL" clId="{0E72E064-B994-40C3-97B2-7A443233E461}" dt="2026-01-13T12:57:35.493" v="160"/>
          <ac:spMkLst>
            <pc:docMk/>
            <pc:sldMk cId="2603203094" sldId="627"/>
            <ac:spMk id="9" creationId="{45D37F4E-DDB4-456B-97E0-9937730A039F}"/>
          </ac:spMkLst>
        </pc:spChg>
        <pc:spChg chg="add del">
          <ac:chgData name="Helen Lee" userId="950b76d7-29a8-4037-9cf6-1d47a6b96373" providerId="ADAL" clId="{0E72E064-B994-40C3-97B2-7A443233E461}" dt="2026-01-13T12:57:35.493" v="160"/>
          <ac:spMkLst>
            <pc:docMk/>
            <pc:sldMk cId="2603203094" sldId="627"/>
            <ac:spMk id="11" creationId="{B2DD41CD-8F47-4F56-AD12-4E2FF7696987}"/>
          </ac:spMkLst>
        </pc:spChg>
      </pc:sldChg>
      <pc:sldChg chg="addSp delSp add del setBg delDesignElem">
        <pc:chgData name="Helen Lee" userId="950b76d7-29a8-4037-9cf6-1d47a6b96373" providerId="ADAL" clId="{0E72E064-B994-40C3-97B2-7A443233E461}" dt="2026-01-13T12:57:35.493" v="160"/>
        <pc:sldMkLst>
          <pc:docMk/>
          <pc:sldMk cId="1171654081" sldId="628"/>
        </pc:sldMkLst>
        <pc:spChg chg="add del">
          <ac:chgData name="Helen Lee" userId="950b76d7-29a8-4037-9cf6-1d47a6b96373" providerId="ADAL" clId="{0E72E064-B994-40C3-97B2-7A443233E461}" dt="2026-01-13T12:57:35.493" v="160"/>
          <ac:spMkLst>
            <pc:docMk/>
            <pc:sldMk cId="1171654081" sldId="628"/>
            <ac:spMk id="9" creationId="{2EB492CD-616E-47F8-933B-5E2D952A0593}"/>
          </ac:spMkLst>
        </pc:spChg>
        <pc:spChg chg="add del">
          <ac:chgData name="Helen Lee" userId="950b76d7-29a8-4037-9cf6-1d47a6b96373" providerId="ADAL" clId="{0E72E064-B994-40C3-97B2-7A443233E461}" dt="2026-01-13T12:57:35.493" v="160"/>
          <ac:spMkLst>
            <pc:docMk/>
            <pc:sldMk cId="1171654081" sldId="628"/>
            <ac:spMk id="11" creationId="{59383CF9-23B5-4335-9B21-1791C4CF1C75}"/>
          </ac:spMkLst>
        </pc:spChg>
        <pc:spChg chg="add del">
          <ac:chgData name="Helen Lee" userId="950b76d7-29a8-4037-9cf6-1d47a6b96373" providerId="ADAL" clId="{0E72E064-B994-40C3-97B2-7A443233E461}" dt="2026-01-13T12:57:35.493" v="160"/>
          <ac:spMkLst>
            <pc:docMk/>
            <pc:sldMk cId="1171654081" sldId="628"/>
            <ac:spMk id="13" creationId="{0007FE00-9498-4706-B255-6437B0252C02}"/>
          </ac:spMkLst>
        </pc:spChg>
      </pc:sldChg>
      <pc:sldChg chg="add del">
        <pc:chgData name="Helen Lee" userId="950b76d7-29a8-4037-9cf6-1d47a6b96373" providerId="ADAL" clId="{0E72E064-B994-40C3-97B2-7A443233E461}" dt="2026-01-13T13:04:17.236" v="228" actId="47"/>
        <pc:sldMkLst>
          <pc:docMk/>
          <pc:sldMk cId="2229747391" sldId="628"/>
        </pc:sldMkLst>
      </pc:sldChg>
      <pc:sldChg chg="add">
        <pc:chgData name="Helen Lee" userId="950b76d7-29a8-4037-9cf6-1d47a6b96373" providerId="ADAL" clId="{0E72E064-B994-40C3-97B2-7A443233E461}" dt="2026-01-13T13:04:41.390" v="229"/>
        <pc:sldMkLst>
          <pc:docMk/>
          <pc:sldMk cId="3232301483" sldId="628"/>
        </pc:sldMkLst>
      </pc:sldChg>
      <pc:sldChg chg="add del">
        <pc:chgData name="Helen Lee" userId="950b76d7-29a8-4037-9cf6-1d47a6b96373" providerId="ADAL" clId="{0E72E064-B994-40C3-97B2-7A443233E461}" dt="2026-01-13T13:05:12.212" v="233" actId="47"/>
        <pc:sldMkLst>
          <pc:docMk/>
          <pc:sldMk cId="1474914710" sldId="629"/>
        </pc:sldMkLst>
      </pc:sldChg>
      <pc:sldChg chg="addSp delSp add del setBg delDesignElem">
        <pc:chgData name="Helen Lee" userId="950b76d7-29a8-4037-9cf6-1d47a6b96373" providerId="ADAL" clId="{0E72E064-B994-40C3-97B2-7A443233E461}" dt="2026-01-13T12:57:35.493" v="160"/>
        <pc:sldMkLst>
          <pc:docMk/>
          <pc:sldMk cId="3178317084" sldId="629"/>
        </pc:sldMkLst>
        <pc:spChg chg="add del">
          <ac:chgData name="Helen Lee" userId="950b76d7-29a8-4037-9cf6-1d47a6b96373" providerId="ADAL" clId="{0E72E064-B994-40C3-97B2-7A443233E461}" dt="2026-01-13T12:57:35.493" v="160"/>
          <ac:spMkLst>
            <pc:docMk/>
            <pc:sldMk cId="3178317084" sldId="629"/>
            <ac:spMk id="16" creationId="{6F828D28-8E09-41CC-8229-3070B5467A96}"/>
          </ac:spMkLst>
        </pc:spChg>
        <pc:spChg chg="add del">
          <ac:chgData name="Helen Lee" userId="950b76d7-29a8-4037-9cf6-1d47a6b96373" providerId="ADAL" clId="{0E72E064-B994-40C3-97B2-7A443233E461}" dt="2026-01-13T12:57:35.493" v="160"/>
          <ac:spMkLst>
            <pc:docMk/>
            <pc:sldMk cId="3178317084" sldId="629"/>
            <ac:spMk id="18" creationId="{D5B012D8-7F27-4758-9AC6-C889B154BD73}"/>
          </ac:spMkLst>
        </pc:spChg>
        <pc:spChg chg="add del">
          <ac:chgData name="Helen Lee" userId="950b76d7-29a8-4037-9cf6-1d47a6b96373" providerId="ADAL" clId="{0E72E064-B994-40C3-97B2-7A443233E461}" dt="2026-01-13T12:57:35.493" v="160"/>
          <ac:spMkLst>
            <pc:docMk/>
            <pc:sldMk cId="3178317084" sldId="629"/>
            <ac:spMk id="20" creationId="{4063B759-00FC-46D1-9898-8E8625268FAF}"/>
          </ac:spMkLst>
        </pc:spChg>
      </pc:sldChg>
      <pc:sldChg chg="add">
        <pc:chgData name="Helen Lee" userId="950b76d7-29a8-4037-9cf6-1d47a6b96373" providerId="ADAL" clId="{0E72E064-B994-40C3-97B2-7A443233E461}" dt="2026-01-13T13:04:41.390" v="229"/>
        <pc:sldMkLst>
          <pc:docMk/>
          <pc:sldMk cId="0" sldId="630"/>
        </pc:sldMkLst>
      </pc:sldChg>
      <pc:sldChg chg="addSp delSp add del setBg delDesignElem">
        <pc:chgData name="Helen Lee" userId="950b76d7-29a8-4037-9cf6-1d47a6b96373" providerId="ADAL" clId="{0E72E064-B994-40C3-97B2-7A443233E461}" dt="2026-01-13T12:57:35.493" v="160"/>
        <pc:sldMkLst>
          <pc:docMk/>
          <pc:sldMk cId="1742908986" sldId="630"/>
        </pc:sldMkLst>
        <pc:spChg chg="add del">
          <ac:chgData name="Helen Lee" userId="950b76d7-29a8-4037-9cf6-1d47a6b96373" providerId="ADAL" clId="{0E72E064-B994-40C3-97B2-7A443233E461}" dt="2026-01-13T12:57:35.493" v="160"/>
          <ac:spMkLst>
            <pc:docMk/>
            <pc:sldMk cId="1742908986" sldId="630"/>
            <ac:spMk id="9" creationId="{D009D6D5-DAC2-4A8B-A17A-E206B9012D09}"/>
          </ac:spMkLst>
        </pc:spChg>
      </pc:sldChg>
      <pc:sldChg chg="add">
        <pc:chgData name="Helen Lee" userId="950b76d7-29a8-4037-9cf6-1d47a6b96373" providerId="ADAL" clId="{0E72E064-B994-40C3-97B2-7A443233E461}" dt="2026-01-13T13:04:41.390" v="229"/>
        <pc:sldMkLst>
          <pc:docMk/>
          <pc:sldMk cId="0" sldId="631"/>
        </pc:sldMkLst>
      </pc:sldChg>
      <pc:sldChg chg="addSp delSp add del setBg delDesignElem">
        <pc:chgData name="Helen Lee" userId="950b76d7-29a8-4037-9cf6-1d47a6b96373" providerId="ADAL" clId="{0E72E064-B994-40C3-97B2-7A443233E461}" dt="2026-01-13T12:57:35.493" v="160"/>
        <pc:sldMkLst>
          <pc:docMk/>
          <pc:sldMk cId="319744215" sldId="631"/>
        </pc:sldMkLst>
        <pc:spChg chg="add del">
          <ac:chgData name="Helen Lee" userId="950b76d7-29a8-4037-9cf6-1d47a6b96373" providerId="ADAL" clId="{0E72E064-B994-40C3-97B2-7A443233E461}" dt="2026-01-13T12:57:35.493" v="160"/>
          <ac:spMkLst>
            <pc:docMk/>
            <pc:sldMk cId="319744215" sldId="631"/>
            <ac:spMk id="9" creationId="{D009D6D5-DAC2-4A8B-A17A-E206B9012D09}"/>
          </ac:spMkLst>
        </pc:spChg>
      </pc:sldChg>
      <pc:sldChg chg="add del">
        <pc:chgData name="Helen Lee" userId="950b76d7-29a8-4037-9cf6-1d47a6b96373" providerId="ADAL" clId="{0E72E064-B994-40C3-97B2-7A443233E461}" dt="2026-01-13T13:05:18.596" v="234" actId="47"/>
        <pc:sldMkLst>
          <pc:docMk/>
          <pc:sldMk cId="940280379" sldId="632"/>
        </pc:sldMkLst>
      </pc:sldChg>
      <pc:sldChg chg="addSp delSp add del setBg delDesignElem">
        <pc:chgData name="Helen Lee" userId="950b76d7-29a8-4037-9cf6-1d47a6b96373" providerId="ADAL" clId="{0E72E064-B994-40C3-97B2-7A443233E461}" dt="2026-01-13T12:57:35.493" v="160"/>
        <pc:sldMkLst>
          <pc:docMk/>
          <pc:sldMk cId="2469882496" sldId="632"/>
        </pc:sldMkLst>
        <pc:spChg chg="add del">
          <ac:chgData name="Helen Lee" userId="950b76d7-29a8-4037-9cf6-1d47a6b96373" providerId="ADAL" clId="{0E72E064-B994-40C3-97B2-7A443233E461}" dt="2026-01-13T12:57:35.493" v="160"/>
          <ac:spMkLst>
            <pc:docMk/>
            <pc:sldMk cId="2469882496" sldId="632"/>
            <ac:spMk id="9" creationId="{D009D6D5-DAC2-4A8B-A17A-E206B9012D09}"/>
          </ac:spMkLst>
        </pc:spChg>
      </pc:sldChg>
      <pc:sldChg chg="add">
        <pc:chgData name="Helen Lee" userId="950b76d7-29a8-4037-9cf6-1d47a6b96373" providerId="ADAL" clId="{0E72E064-B994-40C3-97B2-7A443233E461}" dt="2026-01-13T13:04:41.390" v="229"/>
        <pc:sldMkLst>
          <pc:docMk/>
          <pc:sldMk cId="0" sldId="633"/>
        </pc:sldMkLst>
      </pc:sldChg>
      <pc:sldChg chg="addSp delSp add del setBg delDesignElem">
        <pc:chgData name="Helen Lee" userId="950b76d7-29a8-4037-9cf6-1d47a6b96373" providerId="ADAL" clId="{0E72E064-B994-40C3-97B2-7A443233E461}" dt="2026-01-13T12:57:35.493" v="160"/>
        <pc:sldMkLst>
          <pc:docMk/>
          <pc:sldMk cId="536591684" sldId="633"/>
        </pc:sldMkLst>
        <pc:spChg chg="add del">
          <ac:chgData name="Helen Lee" userId="950b76d7-29a8-4037-9cf6-1d47a6b96373" providerId="ADAL" clId="{0E72E064-B994-40C3-97B2-7A443233E461}" dt="2026-01-13T12:57:35.493" v="160"/>
          <ac:spMkLst>
            <pc:docMk/>
            <pc:sldMk cId="536591684" sldId="633"/>
            <ac:spMk id="9" creationId="{D009D6D5-DAC2-4A8B-A17A-E206B9012D09}"/>
          </ac:spMkLst>
        </pc:spChg>
      </pc:sldChg>
      <pc:sldChg chg="addSp delSp add del setBg delDesignElem">
        <pc:chgData name="Helen Lee" userId="950b76d7-29a8-4037-9cf6-1d47a6b96373" providerId="ADAL" clId="{0E72E064-B994-40C3-97B2-7A443233E461}" dt="2026-01-13T12:57:35.493" v="160"/>
        <pc:sldMkLst>
          <pc:docMk/>
          <pc:sldMk cId="3643027762" sldId="634"/>
        </pc:sldMkLst>
        <pc:spChg chg="add del">
          <ac:chgData name="Helen Lee" userId="950b76d7-29a8-4037-9cf6-1d47a6b96373" providerId="ADAL" clId="{0E72E064-B994-40C3-97B2-7A443233E461}" dt="2026-01-13T12:57:35.493" v="160"/>
          <ac:spMkLst>
            <pc:docMk/>
            <pc:sldMk cId="3643027762" sldId="634"/>
            <ac:spMk id="9" creationId="{D009D6D5-DAC2-4A8B-A17A-E206B9012D09}"/>
          </ac:spMkLst>
        </pc:spChg>
      </pc:sldChg>
      <pc:sldChg chg="add del">
        <pc:chgData name="Helen Lee" userId="950b76d7-29a8-4037-9cf6-1d47a6b96373" providerId="ADAL" clId="{0E72E064-B994-40C3-97B2-7A443233E461}" dt="2026-01-13T13:05:42.758" v="236" actId="47"/>
        <pc:sldMkLst>
          <pc:docMk/>
          <pc:sldMk cId="3645522304" sldId="634"/>
        </pc:sldMkLst>
      </pc:sldChg>
      <pc:sldChg chg="addSp delSp add del setBg delDesignElem">
        <pc:chgData name="Helen Lee" userId="950b76d7-29a8-4037-9cf6-1d47a6b96373" providerId="ADAL" clId="{0E72E064-B994-40C3-97B2-7A443233E461}" dt="2026-01-13T12:57:35.493" v="160"/>
        <pc:sldMkLst>
          <pc:docMk/>
          <pc:sldMk cId="454068938" sldId="635"/>
        </pc:sldMkLst>
        <pc:spChg chg="add del">
          <ac:chgData name="Helen Lee" userId="950b76d7-29a8-4037-9cf6-1d47a6b96373" providerId="ADAL" clId="{0E72E064-B994-40C3-97B2-7A443233E461}" dt="2026-01-13T12:57:35.493" v="160"/>
          <ac:spMkLst>
            <pc:docMk/>
            <pc:sldMk cId="454068938" sldId="635"/>
            <ac:spMk id="9" creationId="{D009D6D5-DAC2-4A8B-A17A-E206B9012D09}"/>
          </ac:spMkLst>
        </pc:spChg>
      </pc:sldChg>
      <pc:sldChg chg="add del">
        <pc:chgData name="Helen Lee" userId="950b76d7-29a8-4037-9cf6-1d47a6b96373" providerId="ADAL" clId="{0E72E064-B994-40C3-97B2-7A443233E461}" dt="2026-01-13T13:05:43.921" v="237" actId="47"/>
        <pc:sldMkLst>
          <pc:docMk/>
          <pc:sldMk cId="3067441506" sldId="635"/>
        </pc:sldMkLst>
      </pc:sldChg>
      <pc:sldChg chg="add">
        <pc:chgData name="Helen Lee" userId="950b76d7-29a8-4037-9cf6-1d47a6b96373" providerId="ADAL" clId="{0E72E064-B994-40C3-97B2-7A443233E461}" dt="2026-01-13T13:04:41.390" v="229"/>
        <pc:sldMkLst>
          <pc:docMk/>
          <pc:sldMk cId="0" sldId="636"/>
        </pc:sldMkLst>
      </pc:sldChg>
      <pc:sldChg chg="add del">
        <pc:chgData name="Helen Lee" userId="950b76d7-29a8-4037-9cf6-1d47a6b96373" providerId="ADAL" clId="{0E72E064-B994-40C3-97B2-7A443233E461}" dt="2026-01-13T12:57:35.493" v="160"/>
        <pc:sldMkLst>
          <pc:docMk/>
          <pc:sldMk cId="1702722977" sldId="636"/>
        </pc:sldMkLst>
      </pc:sldChg>
      <pc:sldChg chg="add">
        <pc:chgData name="Helen Lee" userId="950b76d7-29a8-4037-9cf6-1d47a6b96373" providerId="ADAL" clId="{0E72E064-B994-40C3-97B2-7A443233E461}" dt="2026-01-13T13:04:41.390" v="229"/>
        <pc:sldMkLst>
          <pc:docMk/>
          <pc:sldMk cId="0" sldId="637"/>
        </pc:sldMkLst>
      </pc:sldChg>
      <pc:sldChg chg="addSp delSp add del setBg delDesignElem">
        <pc:chgData name="Helen Lee" userId="950b76d7-29a8-4037-9cf6-1d47a6b96373" providerId="ADAL" clId="{0E72E064-B994-40C3-97B2-7A443233E461}" dt="2026-01-13T12:57:35.493" v="160"/>
        <pc:sldMkLst>
          <pc:docMk/>
          <pc:sldMk cId="1596486404" sldId="637"/>
        </pc:sldMkLst>
        <pc:spChg chg="add del">
          <ac:chgData name="Helen Lee" userId="950b76d7-29a8-4037-9cf6-1d47a6b96373" providerId="ADAL" clId="{0E72E064-B994-40C3-97B2-7A443233E461}" dt="2026-01-13T12:57:35.493" v="160"/>
          <ac:spMkLst>
            <pc:docMk/>
            <pc:sldMk cId="1596486404" sldId="637"/>
            <ac:spMk id="15" creationId="{D12DDE76-C203-4047-9998-63900085B5E8}"/>
          </ac:spMkLst>
        </pc:spChg>
      </pc:sldChg>
      <pc:sldChg chg="add del">
        <pc:chgData name="Helen Lee" userId="950b76d7-29a8-4037-9cf6-1d47a6b96373" providerId="ADAL" clId="{0E72E064-B994-40C3-97B2-7A443233E461}" dt="2026-01-13T13:06:08.152" v="242" actId="47"/>
        <pc:sldMkLst>
          <pc:docMk/>
          <pc:sldMk cId="0" sldId="638"/>
        </pc:sldMkLst>
      </pc:sldChg>
      <pc:sldChg chg="add del">
        <pc:chgData name="Helen Lee" userId="950b76d7-29a8-4037-9cf6-1d47a6b96373" providerId="ADAL" clId="{0E72E064-B994-40C3-97B2-7A443233E461}" dt="2026-01-13T12:57:35.493" v="160"/>
        <pc:sldMkLst>
          <pc:docMk/>
          <pc:sldMk cId="1554126406" sldId="638"/>
        </pc:sldMkLst>
      </pc:sldChg>
      <pc:sldChg chg="add del">
        <pc:chgData name="Helen Lee" userId="950b76d7-29a8-4037-9cf6-1d47a6b96373" providerId="ADAL" clId="{0E72E064-B994-40C3-97B2-7A443233E461}" dt="2026-01-13T13:06:11.880" v="244" actId="47"/>
        <pc:sldMkLst>
          <pc:docMk/>
          <pc:sldMk cId="0" sldId="639"/>
        </pc:sldMkLst>
      </pc:sldChg>
      <pc:sldChg chg="add del">
        <pc:chgData name="Helen Lee" userId="950b76d7-29a8-4037-9cf6-1d47a6b96373" providerId="ADAL" clId="{0E72E064-B994-40C3-97B2-7A443233E461}" dt="2026-01-13T12:57:35.493" v="160"/>
        <pc:sldMkLst>
          <pc:docMk/>
          <pc:sldMk cId="2387827516" sldId="639"/>
        </pc:sldMkLst>
      </pc:sldChg>
      <pc:sldChg chg="add">
        <pc:chgData name="Helen Lee" userId="950b76d7-29a8-4037-9cf6-1d47a6b96373" providerId="ADAL" clId="{0E72E064-B994-40C3-97B2-7A443233E461}" dt="2026-01-13T13:04:41.390" v="229"/>
        <pc:sldMkLst>
          <pc:docMk/>
          <pc:sldMk cId="0" sldId="640"/>
        </pc:sldMkLst>
      </pc:sldChg>
      <pc:sldChg chg="add del">
        <pc:chgData name="Helen Lee" userId="950b76d7-29a8-4037-9cf6-1d47a6b96373" providerId="ADAL" clId="{0E72E064-B994-40C3-97B2-7A443233E461}" dt="2026-01-13T12:57:35.493" v="160"/>
        <pc:sldMkLst>
          <pc:docMk/>
          <pc:sldMk cId="3436374169" sldId="640"/>
        </pc:sldMkLst>
      </pc:sldChg>
      <pc:sldChg chg="add">
        <pc:chgData name="Helen Lee" userId="950b76d7-29a8-4037-9cf6-1d47a6b96373" providerId="ADAL" clId="{0E72E064-B994-40C3-97B2-7A443233E461}" dt="2026-01-13T13:04:41.390" v="229"/>
        <pc:sldMkLst>
          <pc:docMk/>
          <pc:sldMk cId="0" sldId="641"/>
        </pc:sldMkLst>
      </pc:sldChg>
      <pc:sldChg chg="add del">
        <pc:chgData name="Helen Lee" userId="950b76d7-29a8-4037-9cf6-1d47a6b96373" providerId="ADAL" clId="{0E72E064-B994-40C3-97B2-7A443233E461}" dt="2026-01-13T12:57:35.493" v="160"/>
        <pc:sldMkLst>
          <pc:docMk/>
          <pc:sldMk cId="3481341140" sldId="641"/>
        </pc:sldMkLst>
      </pc:sldChg>
      <pc:sldChg chg="add">
        <pc:chgData name="Helen Lee" userId="950b76d7-29a8-4037-9cf6-1d47a6b96373" providerId="ADAL" clId="{0E72E064-B994-40C3-97B2-7A443233E461}" dt="2026-01-13T13:04:41.390" v="229"/>
        <pc:sldMkLst>
          <pc:docMk/>
          <pc:sldMk cId="0" sldId="642"/>
        </pc:sldMkLst>
      </pc:sldChg>
      <pc:sldChg chg="add del">
        <pc:chgData name="Helen Lee" userId="950b76d7-29a8-4037-9cf6-1d47a6b96373" providerId="ADAL" clId="{0E72E064-B994-40C3-97B2-7A443233E461}" dt="2026-01-13T13:06:27.050" v="245" actId="47"/>
        <pc:sldMkLst>
          <pc:docMk/>
          <pc:sldMk cId="0" sldId="643"/>
        </pc:sldMkLst>
      </pc:sldChg>
      <pc:sldChg chg="add">
        <pc:chgData name="Helen Lee" userId="950b76d7-29a8-4037-9cf6-1d47a6b96373" providerId="ADAL" clId="{0E72E064-B994-40C3-97B2-7A443233E461}" dt="2026-01-13T13:07:34.791" v="264"/>
        <pc:sldMkLst>
          <pc:docMk/>
          <pc:sldMk cId="288553245" sldId="643"/>
        </pc:sldMkLst>
      </pc:sldChg>
      <pc:sldChg chg="add del">
        <pc:chgData name="Helen Lee" userId="950b76d7-29a8-4037-9cf6-1d47a6b96373" providerId="ADAL" clId="{0E72E064-B994-40C3-97B2-7A443233E461}" dt="2026-01-13T13:06:27.921" v="246" actId="47"/>
        <pc:sldMkLst>
          <pc:docMk/>
          <pc:sldMk cId="0" sldId="644"/>
        </pc:sldMkLst>
      </pc:sldChg>
      <pc:sldChg chg="add">
        <pc:chgData name="Helen Lee" userId="950b76d7-29a8-4037-9cf6-1d47a6b96373" providerId="ADAL" clId="{0E72E064-B994-40C3-97B2-7A443233E461}" dt="2026-01-13T13:07:34.791" v="264"/>
        <pc:sldMkLst>
          <pc:docMk/>
          <pc:sldMk cId="663571272" sldId="644"/>
        </pc:sldMkLst>
      </pc:sldChg>
      <pc:sldChg chg="add">
        <pc:chgData name="Helen Lee" userId="950b76d7-29a8-4037-9cf6-1d47a6b96373" providerId="ADAL" clId="{0E72E064-B994-40C3-97B2-7A443233E461}" dt="2026-01-13T13:09:26.949" v="308"/>
        <pc:sldMkLst>
          <pc:docMk/>
          <pc:sldMk cId="1990308742" sldId="645"/>
        </pc:sldMkLst>
      </pc:sldChg>
      <pc:sldChg chg="add del">
        <pc:chgData name="Helen Lee" userId="950b76d7-29a8-4037-9cf6-1d47a6b96373" providerId="ADAL" clId="{0E72E064-B994-40C3-97B2-7A443233E461}" dt="2026-01-13T13:08:41.311" v="277" actId="47"/>
        <pc:sldMkLst>
          <pc:docMk/>
          <pc:sldMk cId="2323593334" sldId="645"/>
        </pc:sldMkLst>
      </pc:sldChg>
      <pc:sldChg chg="add del">
        <pc:chgData name="Helen Lee" userId="950b76d7-29a8-4037-9cf6-1d47a6b96373" providerId="ADAL" clId="{0E72E064-B994-40C3-97B2-7A443233E461}" dt="2026-01-13T13:06:44.832" v="251" actId="47"/>
        <pc:sldMkLst>
          <pc:docMk/>
          <pc:sldMk cId="3738638083" sldId="645"/>
        </pc:sldMkLst>
      </pc:sldChg>
      <pc:sldChg chg="add del">
        <pc:chgData name="Helen Lee" userId="950b76d7-29a8-4037-9cf6-1d47a6b96373" providerId="ADAL" clId="{0E72E064-B994-40C3-97B2-7A443233E461}" dt="2026-01-13T13:08:41.311" v="277" actId="47"/>
        <pc:sldMkLst>
          <pc:docMk/>
          <pc:sldMk cId="129828736" sldId="646"/>
        </pc:sldMkLst>
      </pc:sldChg>
      <pc:sldChg chg="add del">
        <pc:chgData name="Helen Lee" userId="950b76d7-29a8-4037-9cf6-1d47a6b96373" providerId="ADAL" clId="{0E72E064-B994-40C3-97B2-7A443233E461}" dt="2026-01-13T13:09:52.782" v="310" actId="47"/>
        <pc:sldMkLst>
          <pc:docMk/>
          <pc:sldMk cId="814967667" sldId="646"/>
        </pc:sldMkLst>
      </pc:sldChg>
      <pc:sldChg chg="add del">
        <pc:chgData name="Helen Lee" userId="950b76d7-29a8-4037-9cf6-1d47a6b96373" providerId="ADAL" clId="{0E72E064-B994-40C3-97B2-7A443233E461}" dt="2026-01-13T13:06:45.363" v="252" actId="47"/>
        <pc:sldMkLst>
          <pc:docMk/>
          <pc:sldMk cId="2446018828" sldId="646"/>
        </pc:sldMkLst>
      </pc:sldChg>
      <pc:sldChg chg="delSp add setBg delDesignElem">
        <pc:chgData name="Helen Lee" userId="950b76d7-29a8-4037-9cf6-1d47a6b96373" providerId="ADAL" clId="{0E72E064-B994-40C3-97B2-7A443233E461}" dt="2026-01-13T13:09:26.949" v="308"/>
        <pc:sldMkLst>
          <pc:docMk/>
          <pc:sldMk cId="0" sldId="647"/>
        </pc:sldMkLst>
        <pc:spChg chg="del">
          <ac:chgData name="Helen Lee" userId="950b76d7-29a8-4037-9cf6-1d47a6b96373" providerId="ADAL" clId="{0E72E064-B994-40C3-97B2-7A443233E461}" dt="2026-01-13T13:09:26.949" v="308"/>
          <ac:spMkLst>
            <pc:docMk/>
            <pc:sldMk cId="0" sldId="647"/>
            <ac:spMk id="30" creationId="{6D22FA1E-E02A-4FC5-BBA6-577D6DA0C8C8}"/>
          </ac:spMkLst>
        </pc:spChg>
        <pc:spChg chg="del">
          <ac:chgData name="Helen Lee" userId="950b76d7-29a8-4037-9cf6-1d47a6b96373" providerId="ADAL" clId="{0E72E064-B994-40C3-97B2-7A443233E461}" dt="2026-01-13T13:09:26.949" v="308"/>
          <ac:spMkLst>
            <pc:docMk/>
            <pc:sldMk cId="0" sldId="647"/>
            <ac:spMk id="31" creationId="{05D27520-F270-4F3D-A46E-76A337B6E167}"/>
          </ac:spMkLst>
        </pc:spChg>
      </pc:sldChg>
      <pc:sldChg chg="add del">
        <pc:chgData name="Helen Lee" userId="950b76d7-29a8-4037-9cf6-1d47a6b96373" providerId="ADAL" clId="{0E72E064-B994-40C3-97B2-7A443233E461}" dt="2026-01-13T13:08:41.311" v="277" actId="47"/>
        <pc:sldMkLst>
          <pc:docMk/>
          <pc:sldMk cId="1732128061" sldId="647"/>
        </pc:sldMkLst>
      </pc:sldChg>
      <pc:sldChg chg="add del">
        <pc:chgData name="Helen Lee" userId="950b76d7-29a8-4037-9cf6-1d47a6b96373" providerId="ADAL" clId="{0E72E064-B994-40C3-97B2-7A443233E461}" dt="2026-01-13T13:06:46.276" v="253" actId="47"/>
        <pc:sldMkLst>
          <pc:docMk/>
          <pc:sldMk cId="2854832505" sldId="647"/>
        </pc:sldMkLst>
      </pc:sldChg>
      <pc:sldChg chg="add del">
        <pc:chgData name="Helen Lee" userId="950b76d7-29a8-4037-9cf6-1d47a6b96373" providerId="ADAL" clId="{0E72E064-B994-40C3-97B2-7A443233E461}" dt="2026-01-13T13:06:47.148" v="254" actId="47"/>
        <pc:sldMkLst>
          <pc:docMk/>
          <pc:sldMk cId="0" sldId="648"/>
        </pc:sldMkLst>
      </pc:sldChg>
      <pc:sldChg chg="add del">
        <pc:chgData name="Helen Lee" userId="950b76d7-29a8-4037-9cf6-1d47a6b96373" providerId="ADAL" clId="{0E72E064-B994-40C3-97B2-7A443233E461}" dt="2026-01-13T13:08:41.311" v="277" actId="47"/>
        <pc:sldMkLst>
          <pc:docMk/>
          <pc:sldMk cId="3382394945" sldId="648"/>
        </pc:sldMkLst>
      </pc:sldChg>
      <pc:sldChg chg="delSp add setBg delDesignElem">
        <pc:chgData name="Helen Lee" userId="950b76d7-29a8-4037-9cf6-1d47a6b96373" providerId="ADAL" clId="{0E72E064-B994-40C3-97B2-7A443233E461}" dt="2026-01-13T13:09:26.949" v="308"/>
        <pc:sldMkLst>
          <pc:docMk/>
          <pc:sldMk cId="4158011717" sldId="648"/>
        </pc:sldMkLst>
        <pc:spChg chg="del">
          <ac:chgData name="Helen Lee" userId="950b76d7-29a8-4037-9cf6-1d47a6b96373" providerId="ADAL" clId="{0E72E064-B994-40C3-97B2-7A443233E461}" dt="2026-01-13T13:09:26.949" v="308"/>
          <ac:spMkLst>
            <pc:docMk/>
            <pc:sldMk cId="4158011717" sldId="648"/>
            <ac:spMk id="23" creationId="{D009D6D5-DAC2-4A8B-A17A-E206B9012D09}"/>
          </ac:spMkLst>
        </pc:spChg>
      </pc:sldChg>
      <pc:sldChg chg="add del">
        <pc:chgData name="Helen Lee" userId="950b76d7-29a8-4037-9cf6-1d47a6b96373" providerId="ADAL" clId="{0E72E064-B994-40C3-97B2-7A443233E461}" dt="2026-01-13T13:06:48.032" v="255" actId="47"/>
        <pc:sldMkLst>
          <pc:docMk/>
          <pc:sldMk cId="0" sldId="649"/>
        </pc:sldMkLst>
      </pc:sldChg>
      <pc:sldChg chg="add del">
        <pc:chgData name="Helen Lee" userId="950b76d7-29a8-4037-9cf6-1d47a6b96373" providerId="ADAL" clId="{0E72E064-B994-40C3-97B2-7A443233E461}" dt="2026-01-13T13:10:09.115" v="311" actId="47"/>
        <pc:sldMkLst>
          <pc:docMk/>
          <pc:sldMk cId="206414174" sldId="649"/>
        </pc:sldMkLst>
      </pc:sldChg>
      <pc:sldChg chg="add del">
        <pc:chgData name="Helen Lee" userId="950b76d7-29a8-4037-9cf6-1d47a6b96373" providerId="ADAL" clId="{0E72E064-B994-40C3-97B2-7A443233E461}" dt="2026-01-13T13:08:41.311" v="277" actId="47"/>
        <pc:sldMkLst>
          <pc:docMk/>
          <pc:sldMk cId="3843333635" sldId="649"/>
        </pc:sldMkLst>
      </pc:sldChg>
      <pc:sldChg chg="add del">
        <pc:chgData name="Helen Lee" userId="950b76d7-29a8-4037-9cf6-1d47a6b96373" providerId="ADAL" clId="{0E72E064-B994-40C3-97B2-7A443233E461}" dt="2026-01-13T13:06:49.871" v="257" actId="47"/>
        <pc:sldMkLst>
          <pc:docMk/>
          <pc:sldMk cId="2229747391" sldId="650"/>
        </pc:sldMkLst>
      </pc:sldChg>
      <pc:sldChg chg="delSp add del setBg delDesignElem">
        <pc:chgData name="Helen Lee" userId="950b76d7-29a8-4037-9cf6-1d47a6b96373" providerId="ADAL" clId="{0E72E064-B994-40C3-97B2-7A443233E461}" dt="2026-01-13T13:10:09.115" v="311" actId="47"/>
        <pc:sldMkLst>
          <pc:docMk/>
          <pc:sldMk cId="3552936119" sldId="650"/>
        </pc:sldMkLst>
        <pc:spChg chg="del">
          <ac:chgData name="Helen Lee" userId="950b76d7-29a8-4037-9cf6-1d47a6b96373" providerId="ADAL" clId="{0E72E064-B994-40C3-97B2-7A443233E461}" dt="2026-01-13T13:09:26.949" v="308"/>
          <ac:spMkLst>
            <pc:docMk/>
            <pc:sldMk cId="3552936119" sldId="650"/>
            <ac:spMk id="7" creationId="{66B332A4-D438-4773-A77F-5ED49A448D9D}"/>
          </ac:spMkLst>
        </pc:spChg>
        <pc:spChg chg="del">
          <ac:chgData name="Helen Lee" userId="950b76d7-29a8-4037-9cf6-1d47a6b96373" providerId="ADAL" clId="{0E72E064-B994-40C3-97B2-7A443233E461}" dt="2026-01-13T13:09:26.949" v="308"/>
          <ac:spMkLst>
            <pc:docMk/>
            <pc:sldMk cId="3552936119" sldId="650"/>
            <ac:spMk id="9" creationId="{DF9AD32D-FF05-44F4-BD4D-9CEE89B71EB9}"/>
          </ac:spMkLst>
        </pc:spChg>
      </pc:sldChg>
      <pc:sldChg chg="add del">
        <pc:chgData name="Helen Lee" userId="950b76d7-29a8-4037-9cf6-1d47a6b96373" providerId="ADAL" clId="{0E72E064-B994-40C3-97B2-7A443233E461}" dt="2026-01-13T13:10:11.130" v="312" actId="47"/>
        <pc:sldMkLst>
          <pc:docMk/>
          <pc:sldMk cId="3750356193" sldId="651"/>
        </pc:sldMkLst>
      </pc:sldChg>
      <pc:sldChg chg="add del">
        <pc:chgData name="Helen Lee" userId="950b76d7-29a8-4037-9cf6-1d47a6b96373" providerId="ADAL" clId="{0E72E064-B994-40C3-97B2-7A443233E461}" dt="2026-01-13T13:10:21.490" v="315" actId="47"/>
        <pc:sldMkLst>
          <pc:docMk/>
          <pc:sldMk cId="0" sldId="652"/>
        </pc:sldMkLst>
      </pc:sldChg>
      <pc:sldChg chg="delSp add setBg delDesignElem">
        <pc:chgData name="Helen Lee" userId="950b76d7-29a8-4037-9cf6-1d47a6b96373" providerId="ADAL" clId="{0E72E064-B994-40C3-97B2-7A443233E461}" dt="2026-01-13T13:09:26.949" v="308"/>
        <pc:sldMkLst>
          <pc:docMk/>
          <pc:sldMk cId="0" sldId="653"/>
        </pc:sldMkLst>
        <pc:spChg chg="del">
          <ac:chgData name="Helen Lee" userId="950b76d7-29a8-4037-9cf6-1d47a6b96373" providerId="ADAL" clId="{0E72E064-B994-40C3-97B2-7A443233E461}" dt="2026-01-13T13:09:26.949" v="308"/>
          <ac:spMkLst>
            <pc:docMk/>
            <pc:sldMk cId="0" sldId="653"/>
            <ac:spMk id="18" creationId="{F13C74B1-5B17-4795-BED0-7140497B445A}"/>
          </ac:spMkLst>
        </pc:spChg>
        <pc:spChg chg="del">
          <ac:chgData name="Helen Lee" userId="950b76d7-29a8-4037-9cf6-1d47a6b96373" providerId="ADAL" clId="{0E72E064-B994-40C3-97B2-7A443233E461}" dt="2026-01-13T13:09:26.949" v="308"/>
          <ac:spMkLst>
            <pc:docMk/>
            <pc:sldMk cId="0" sldId="653"/>
            <ac:spMk id="19" creationId="{D4974D33-8DC5-464E-8C6D-BE58F0669C17}"/>
          </ac:spMkLst>
        </pc:spChg>
      </pc:sldChg>
      <pc:sldChg chg="delSp add setBg delDesignElem">
        <pc:chgData name="Helen Lee" userId="950b76d7-29a8-4037-9cf6-1d47a6b96373" providerId="ADAL" clId="{0E72E064-B994-40C3-97B2-7A443233E461}" dt="2026-01-13T13:09:26.949" v="308"/>
        <pc:sldMkLst>
          <pc:docMk/>
          <pc:sldMk cId="0" sldId="654"/>
        </pc:sldMkLst>
        <pc:spChg chg="del">
          <ac:chgData name="Helen Lee" userId="950b76d7-29a8-4037-9cf6-1d47a6b96373" providerId="ADAL" clId="{0E72E064-B994-40C3-97B2-7A443233E461}" dt="2026-01-13T13:09:26.949" v="308"/>
          <ac:spMkLst>
            <pc:docMk/>
            <pc:sldMk cId="0" sldId="654"/>
            <ac:spMk id="19" creationId="{687AFE0E-B37D-4531-AFE8-231C8348EAF1}"/>
          </ac:spMkLst>
        </pc:spChg>
      </pc:sldChg>
      <pc:sldChg chg="delSp add del setBg delDesignElem">
        <pc:chgData name="Helen Lee" userId="950b76d7-29a8-4037-9cf6-1d47a6b96373" providerId="ADAL" clId="{0E72E064-B994-40C3-97B2-7A443233E461}" dt="2026-01-13T13:10:28.325" v="316" actId="47"/>
        <pc:sldMkLst>
          <pc:docMk/>
          <pc:sldMk cId="0" sldId="655"/>
        </pc:sldMkLst>
        <pc:spChg chg="del">
          <ac:chgData name="Helen Lee" userId="950b76d7-29a8-4037-9cf6-1d47a6b96373" providerId="ADAL" clId="{0E72E064-B994-40C3-97B2-7A443233E461}" dt="2026-01-13T13:09:26.949" v="308"/>
          <ac:spMkLst>
            <pc:docMk/>
            <pc:sldMk cId="0" sldId="655"/>
            <ac:spMk id="16" creationId="{79BB35BC-D5C2-4C8B-A22A-A71E6191913B}"/>
          </ac:spMkLst>
        </pc:spChg>
      </pc:sldChg>
      <pc:sldChg chg="delSp add del setBg delDesignElem">
        <pc:chgData name="Helen Lee" userId="950b76d7-29a8-4037-9cf6-1d47a6b96373" providerId="ADAL" clId="{0E72E064-B994-40C3-97B2-7A443233E461}" dt="2026-01-13T13:10:29.100" v="317" actId="47"/>
        <pc:sldMkLst>
          <pc:docMk/>
          <pc:sldMk cId="0" sldId="656"/>
        </pc:sldMkLst>
        <pc:spChg chg="del">
          <ac:chgData name="Helen Lee" userId="950b76d7-29a8-4037-9cf6-1d47a6b96373" providerId="ADAL" clId="{0E72E064-B994-40C3-97B2-7A443233E461}" dt="2026-01-13T13:09:26.949" v="308"/>
          <ac:spMkLst>
            <pc:docMk/>
            <pc:sldMk cId="0" sldId="656"/>
            <ac:spMk id="9" creationId="{79BB35BC-D5C2-4C8B-A22A-A71E6191913B}"/>
          </ac:spMkLst>
        </pc:spChg>
      </pc:sldChg>
      <pc:sldChg chg="delSp add del setBg delDesignElem">
        <pc:chgData name="Helen Lee" userId="950b76d7-29a8-4037-9cf6-1d47a6b96373" providerId="ADAL" clId="{0E72E064-B994-40C3-97B2-7A443233E461}" dt="2026-01-13T13:10:29.971" v="318" actId="47"/>
        <pc:sldMkLst>
          <pc:docMk/>
          <pc:sldMk cId="0" sldId="657"/>
        </pc:sldMkLst>
        <pc:spChg chg="del">
          <ac:chgData name="Helen Lee" userId="950b76d7-29a8-4037-9cf6-1d47a6b96373" providerId="ADAL" clId="{0E72E064-B994-40C3-97B2-7A443233E461}" dt="2026-01-13T13:09:26.949" v="308"/>
          <ac:spMkLst>
            <pc:docMk/>
            <pc:sldMk cId="0" sldId="657"/>
            <ac:spMk id="13" creationId="{79BB35BC-D5C2-4C8B-A22A-A71E6191913B}"/>
          </ac:spMkLst>
        </pc:spChg>
      </pc:sldChg>
      <pc:sldChg chg="add">
        <pc:chgData name="Helen Lee" userId="950b76d7-29a8-4037-9cf6-1d47a6b96373" providerId="ADAL" clId="{0E72E064-B994-40C3-97B2-7A443233E461}" dt="2026-01-13T13:09:26.949" v="308"/>
        <pc:sldMkLst>
          <pc:docMk/>
          <pc:sldMk cId="0" sldId="658"/>
        </pc:sldMkLst>
      </pc:sldChg>
      <pc:sldChg chg="delSp add setBg delDesignElem">
        <pc:chgData name="Helen Lee" userId="950b76d7-29a8-4037-9cf6-1d47a6b96373" providerId="ADAL" clId="{0E72E064-B994-40C3-97B2-7A443233E461}" dt="2026-01-13T13:09:26.949" v="308"/>
        <pc:sldMkLst>
          <pc:docMk/>
          <pc:sldMk cId="0" sldId="659"/>
        </pc:sldMkLst>
        <pc:spChg chg="del">
          <ac:chgData name="Helen Lee" userId="950b76d7-29a8-4037-9cf6-1d47a6b96373" providerId="ADAL" clId="{0E72E064-B994-40C3-97B2-7A443233E461}" dt="2026-01-13T13:09:26.949" v="308"/>
          <ac:spMkLst>
            <pc:docMk/>
            <pc:sldMk cId="0" sldId="659"/>
            <ac:spMk id="9" creationId="{D009D6D5-DAC2-4A8B-A17A-E206B9012D09}"/>
          </ac:spMkLst>
        </pc:spChg>
      </pc:sldChg>
      <pc:sldChg chg="delSp add setBg delDesignElem">
        <pc:chgData name="Helen Lee" userId="950b76d7-29a8-4037-9cf6-1d47a6b96373" providerId="ADAL" clId="{0E72E064-B994-40C3-97B2-7A443233E461}" dt="2026-01-13T13:09:26.949" v="308"/>
        <pc:sldMkLst>
          <pc:docMk/>
          <pc:sldMk cId="0" sldId="660"/>
        </pc:sldMkLst>
        <pc:spChg chg="del">
          <ac:chgData name="Helen Lee" userId="950b76d7-29a8-4037-9cf6-1d47a6b96373" providerId="ADAL" clId="{0E72E064-B994-40C3-97B2-7A443233E461}" dt="2026-01-13T13:09:26.949" v="308"/>
          <ac:spMkLst>
            <pc:docMk/>
            <pc:sldMk cId="0" sldId="660"/>
            <ac:spMk id="13" creationId="{0E3596DD-156A-473E-9BB3-C6A29F7574E9}"/>
          </ac:spMkLst>
        </pc:spChg>
        <pc:spChg chg="del">
          <ac:chgData name="Helen Lee" userId="950b76d7-29a8-4037-9cf6-1d47a6b96373" providerId="ADAL" clId="{0E72E064-B994-40C3-97B2-7A443233E461}" dt="2026-01-13T13:09:26.949" v="308"/>
          <ac:spMkLst>
            <pc:docMk/>
            <pc:sldMk cId="0" sldId="660"/>
            <ac:spMk id="14" creationId="{2C46C4D6-C474-4E92-B52E-944C1118F7B6}"/>
          </ac:spMkLst>
        </pc:spChg>
      </pc:sldChg>
      <pc:sldChg chg="add">
        <pc:chgData name="Helen Lee" userId="950b76d7-29a8-4037-9cf6-1d47a6b96373" providerId="ADAL" clId="{0E72E064-B994-40C3-97B2-7A443233E461}" dt="2026-01-13T13:09:26.949" v="308"/>
        <pc:sldMkLst>
          <pc:docMk/>
          <pc:sldMk cId="0" sldId="661"/>
        </pc:sldMkLst>
      </pc:sldChg>
      <pc:sldChg chg="add del">
        <pc:chgData name="Helen Lee" userId="950b76d7-29a8-4037-9cf6-1d47a6b96373" providerId="ADAL" clId="{0E72E064-B994-40C3-97B2-7A443233E461}" dt="2026-01-13T13:10:40.670" v="319" actId="47"/>
        <pc:sldMkLst>
          <pc:docMk/>
          <pc:sldMk cId="0" sldId="662"/>
        </pc:sldMkLst>
      </pc:sldChg>
      <pc:sldChg chg="add del">
        <pc:chgData name="Helen Lee" userId="950b76d7-29a8-4037-9cf6-1d47a6b96373" providerId="ADAL" clId="{0E72E064-B994-40C3-97B2-7A443233E461}" dt="2026-01-13T13:10:42.385" v="320" actId="47"/>
        <pc:sldMkLst>
          <pc:docMk/>
          <pc:sldMk cId="1920614127" sldId="663"/>
        </pc:sldMkLst>
      </pc:sldChg>
      <pc:sldChg chg="add del">
        <pc:chgData name="Helen Lee" userId="950b76d7-29a8-4037-9cf6-1d47a6b96373" providerId="ADAL" clId="{0E72E064-B994-40C3-97B2-7A443233E461}" dt="2026-01-13T13:10:59.096" v="321" actId="47"/>
        <pc:sldMkLst>
          <pc:docMk/>
          <pc:sldMk cId="2006236577" sldId="664"/>
        </pc:sldMkLst>
      </pc:sldChg>
      <pc:sldChg chg="add del">
        <pc:chgData name="Helen Lee" userId="950b76d7-29a8-4037-9cf6-1d47a6b96373" providerId="ADAL" clId="{0E72E064-B994-40C3-97B2-7A443233E461}" dt="2026-01-13T13:10:59.096" v="321" actId="47"/>
        <pc:sldMkLst>
          <pc:docMk/>
          <pc:sldMk cId="1304231156" sldId="665"/>
        </pc:sldMkLst>
      </pc:sldChg>
      <pc:sldChg chg="delSp add del setBg delDesignElem">
        <pc:chgData name="Helen Lee" userId="950b76d7-29a8-4037-9cf6-1d47a6b96373" providerId="ADAL" clId="{0E72E064-B994-40C3-97B2-7A443233E461}" dt="2026-01-13T13:10:59.096" v="321" actId="47"/>
        <pc:sldMkLst>
          <pc:docMk/>
          <pc:sldMk cId="3498787036" sldId="666"/>
        </pc:sldMkLst>
        <pc:spChg chg="del">
          <ac:chgData name="Helen Lee" userId="950b76d7-29a8-4037-9cf6-1d47a6b96373" providerId="ADAL" clId="{0E72E064-B994-40C3-97B2-7A443233E461}" dt="2026-01-13T13:09:26.949" v="308"/>
          <ac:spMkLst>
            <pc:docMk/>
            <pc:sldMk cId="3498787036" sldId="666"/>
            <ac:spMk id="16" creationId="{C602DEA1-2A0A-48A4-EA16-F565CFE8A217}"/>
          </ac:spMkLst>
        </pc:spChg>
        <pc:spChg chg="del">
          <ac:chgData name="Helen Lee" userId="950b76d7-29a8-4037-9cf6-1d47a6b96373" providerId="ADAL" clId="{0E72E064-B994-40C3-97B2-7A443233E461}" dt="2026-01-13T13:09:26.949" v="308"/>
          <ac:spMkLst>
            <pc:docMk/>
            <pc:sldMk cId="3498787036" sldId="666"/>
            <ac:spMk id="18" creationId="{01C2FB94-86C4-3D7E-7085-CF2E3721C4FF}"/>
          </ac:spMkLst>
        </pc:spChg>
      </pc:sldChg>
      <pc:sldChg chg="add del">
        <pc:chgData name="Helen Lee" userId="950b76d7-29a8-4037-9cf6-1d47a6b96373" providerId="ADAL" clId="{0E72E064-B994-40C3-97B2-7A443233E461}" dt="2026-01-13T13:10:59.096" v="321" actId="47"/>
        <pc:sldMkLst>
          <pc:docMk/>
          <pc:sldMk cId="3279314198" sldId="667"/>
        </pc:sldMkLst>
      </pc:sldChg>
      <pc:sldChg chg="delSp add setBg delDesignElem">
        <pc:chgData name="Helen Lee" userId="950b76d7-29a8-4037-9cf6-1d47a6b96373" providerId="ADAL" clId="{0E72E064-B994-40C3-97B2-7A443233E461}" dt="2026-01-13T13:09:26.949" v="308"/>
        <pc:sldMkLst>
          <pc:docMk/>
          <pc:sldMk cId="1022114411" sldId="668"/>
        </pc:sldMkLst>
        <pc:spChg chg="del">
          <ac:chgData name="Helen Lee" userId="950b76d7-29a8-4037-9cf6-1d47a6b96373" providerId="ADAL" clId="{0E72E064-B994-40C3-97B2-7A443233E461}" dt="2026-01-13T13:09:26.949" v="308"/>
          <ac:spMkLst>
            <pc:docMk/>
            <pc:sldMk cId="1022114411" sldId="668"/>
            <ac:spMk id="9" creationId="{F13C74B1-5B17-4795-BED0-7140497B445A}"/>
          </ac:spMkLst>
        </pc:spChg>
        <pc:spChg chg="del">
          <ac:chgData name="Helen Lee" userId="950b76d7-29a8-4037-9cf6-1d47a6b96373" providerId="ADAL" clId="{0E72E064-B994-40C3-97B2-7A443233E461}" dt="2026-01-13T13:09:26.949" v="308"/>
          <ac:spMkLst>
            <pc:docMk/>
            <pc:sldMk cId="1022114411" sldId="668"/>
            <ac:spMk id="11" creationId="{D4974D33-8DC5-464E-8C6D-BE58F0669C17}"/>
          </ac:spMkLst>
        </pc:spChg>
      </pc:sldChg>
      <pc:sldMasterChg chg="delSldLayout">
        <pc:chgData name="Helen Lee" userId="950b76d7-29a8-4037-9cf6-1d47a6b96373" providerId="ADAL" clId="{0E72E064-B994-40C3-97B2-7A443233E461}" dt="2026-01-13T13:09:52.782" v="310" actId="47"/>
        <pc:sldMasterMkLst>
          <pc:docMk/>
          <pc:sldMasterMk cId="465137117" sldId="2147483648"/>
        </pc:sldMasterMkLst>
        <pc:sldLayoutChg chg="del">
          <pc:chgData name="Helen Lee" userId="950b76d7-29a8-4037-9cf6-1d47a6b96373" providerId="ADAL" clId="{0E72E064-B994-40C3-97B2-7A443233E461}" dt="2026-01-13T12:53:49.949" v="106" actId="47"/>
          <pc:sldLayoutMkLst>
            <pc:docMk/>
            <pc:sldMasterMk cId="465137117" sldId="2147483648"/>
            <pc:sldLayoutMk cId="1606091899" sldId="2147483660"/>
          </pc:sldLayoutMkLst>
        </pc:sldLayoutChg>
        <pc:sldLayoutChg chg="del">
          <pc:chgData name="Helen Lee" userId="950b76d7-29a8-4037-9cf6-1d47a6b96373" providerId="ADAL" clId="{0E72E064-B994-40C3-97B2-7A443233E461}" dt="2026-01-13T12:54:58.640" v="129" actId="47"/>
          <pc:sldLayoutMkLst>
            <pc:docMk/>
            <pc:sldMasterMk cId="465137117" sldId="2147483648"/>
            <pc:sldLayoutMk cId="4207986749" sldId="2147483660"/>
          </pc:sldLayoutMkLst>
        </pc:sldLayoutChg>
        <pc:sldLayoutChg chg="del">
          <pc:chgData name="Helen Lee" userId="950b76d7-29a8-4037-9cf6-1d47a6b96373" providerId="ADAL" clId="{0E72E064-B994-40C3-97B2-7A443233E461}" dt="2026-01-13T12:55:17.211" v="136" actId="47"/>
          <pc:sldLayoutMkLst>
            <pc:docMk/>
            <pc:sldMasterMk cId="465137117" sldId="2147483648"/>
            <pc:sldLayoutMk cId="1383230392" sldId="2147483661"/>
          </pc:sldLayoutMkLst>
        </pc:sldLayoutChg>
        <pc:sldLayoutChg chg="del">
          <pc:chgData name="Helen Lee" userId="950b76d7-29a8-4037-9cf6-1d47a6b96373" providerId="ADAL" clId="{0E72E064-B994-40C3-97B2-7A443233E461}" dt="2026-01-13T12:56:27.713" v="143" actId="47"/>
          <pc:sldLayoutMkLst>
            <pc:docMk/>
            <pc:sldMasterMk cId="465137117" sldId="2147483648"/>
            <pc:sldLayoutMk cId="1241361897" sldId="2147483663"/>
          </pc:sldLayoutMkLst>
        </pc:sldLayoutChg>
        <pc:sldLayoutChg chg="del">
          <pc:chgData name="Helen Lee" userId="950b76d7-29a8-4037-9cf6-1d47a6b96373" providerId="ADAL" clId="{0E72E064-B994-40C3-97B2-7A443233E461}" dt="2026-01-13T13:09:52.782" v="310" actId="47"/>
          <pc:sldLayoutMkLst>
            <pc:docMk/>
            <pc:sldMasterMk cId="465137117" sldId="2147483648"/>
            <pc:sldLayoutMk cId="2979472514" sldId="2147483665"/>
          </pc:sldLayoutMkLst>
        </pc:sldLayoutChg>
        <pc:sldLayoutChg chg="del">
          <pc:chgData name="Helen Lee" userId="950b76d7-29a8-4037-9cf6-1d47a6b96373" providerId="ADAL" clId="{0E72E064-B994-40C3-97B2-7A443233E461}" dt="2026-01-13T13:06:50.508" v="258" actId="47"/>
          <pc:sldLayoutMkLst>
            <pc:docMk/>
            <pc:sldMasterMk cId="465137117" sldId="2147483648"/>
            <pc:sldLayoutMk cId="4272989510" sldId="2147483665"/>
          </pc:sldLayoutMkLst>
        </pc:sldLayoutChg>
      </pc:sldMasterChg>
    </pc:docChg>
  </pc:docChgLst>
</pc:chgInfo>
</file>

<file path=ppt/diagrams/_rels/data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svg"/><Relationship Id="rId1" Type="http://schemas.openxmlformats.org/officeDocument/2006/relationships/image" Target="../media/image52.png"/><Relationship Id="rId4" Type="http://schemas.openxmlformats.org/officeDocument/2006/relationships/image" Target="../media/image55.svg"/></Relationships>
</file>

<file path=ppt/diagrams/_rels/drawing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svg"/><Relationship Id="rId1" Type="http://schemas.openxmlformats.org/officeDocument/2006/relationships/image" Target="../media/image52.png"/><Relationship Id="rId4" Type="http://schemas.openxmlformats.org/officeDocument/2006/relationships/image" Target="../media/image55.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DF3DA6-2D43-41E1-9B3F-A13A3FA96ECC}"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B4E98DB7-F42F-4281-8F64-436DEB1E8E3F}">
      <dgm:prSet/>
      <dgm:spPr/>
      <dgm:t>
        <a:bodyPr/>
        <a:lstStyle/>
        <a:p>
          <a:r>
            <a:rPr lang="en-US"/>
            <a:t>Motivation</a:t>
          </a:r>
        </a:p>
      </dgm:t>
    </dgm:pt>
    <dgm:pt modelId="{4DB1EE11-76F7-4C18-9EC3-F06348ECE054}" type="parTrans" cxnId="{D239C57B-71E5-4372-B07F-CE45CCE5DA40}">
      <dgm:prSet/>
      <dgm:spPr/>
      <dgm:t>
        <a:bodyPr/>
        <a:lstStyle/>
        <a:p>
          <a:endParaRPr lang="en-US"/>
        </a:p>
      </dgm:t>
    </dgm:pt>
    <dgm:pt modelId="{CE957F73-0631-4D12-8C07-8CA657F7720C}" type="sibTrans" cxnId="{D239C57B-71E5-4372-B07F-CE45CCE5DA40}">
      <dgm:prSet/>
      <dgm:spPr/>
      <dgm:t>
        <a:bodyPr/>
        <a:lstStyle/>
        <a:p>
          <a:endParaRPr lang="en-US"/>
        </a:p>
      </dgm:t>
    </dgm:pt>
    <dgm:pt modelId="{F1F2861F-B67A-4079-AC66-D384908A992E}">
      <dgm:prSet/>
      <dgm:spPr/>
      <dgm:t>
        <a:bodyPr/>
        <a:lstStyle/>
        <a:p>
          <a:r>
            <a:rPr lang="en-US"/>
            <a:t>Positive mood affects expectations of success.</a:t>
          </a:r>
        </a:p>
      </dgm:t>
    </dgm:pt>
    <dgm:pt modelId="{ABFCC3B5-7DD8-4878-9AF5-7A9F36E3F997}" type="parTrans" cxnId="{526A9867-5462-4095-8025-0F836CA5703F}">
      <dgm:prSet/>
      <dgm:spPr/>
      <dgm:t>
        <a:bodyPr/>
        <a:lstStyle/>
        <a:p>
          <a:endParaRPr lang="en-US"/>
        </a:p>
      </dgm:t>
    </dgm:pt>
    <dgm:pt modelId="{6DA3CA5B-6990-4209-9AF0-97556A7BD3B1}" type="sibTrans" cxnId="{526A9867-5462-4095-8025-0F836CA5703F}">
      <dgm:prSet/>
      <dgm:spPr/>
      <dgm:t>
        <a:bodyPr/>
        <a:lstStyle/>
        <a:p>
          <a:endParaRPr lang="en-US"/>
        </a:p>
      </dgm:t>
    </dgm:pt>
    <dgm:pt modelId="{249E0A03-BF24-4B71-91A1-E104CB346B1B}">
      <dgm:prSet/>
      <dgm:spPr/>
      <dgm:t>
        <a:bodyPr/>
        <a:lstStyle/>
        <a:p>
          <a:r>
            <a:rPr lang="en-US"/>
            <a:t>Feedback amplifies this effect.</a:t>
          </a:r>
        </a:p>
      </dgm:t>
    </dgm:pt>
    <dgm:pt modelId="{C648B0B6-CDC2-4D41-88FB-FD05A9505EAD}" type="parTrans" cxnId="{EE3F1A0A-769F-46A5-A9EE-68ADA9FEB22C}">
      <dgm:prSet/>
      <dgm:spPr/>
      <dgm:t>
        <a:bodyPr/>
        <a:lstStyle/>
        <a:p>
          <a:endParaRPr lang="en-US"/>
        </a:p>
      </dgm:t>
    </dgm:pt>
    <dgm:pt modelId="{7513C7E8-45F0-458B-9550-FCAB87237A3C}" type="sibTrans" cxnId="{EE3F1A0A-769F-46A5-A9EE-68ADA9FEB22C}">
      <dgm:prSet/>
      <dgm:spPr/>
      <dgm:t>
        <a:bodyPr/>
        <a:lstStyle/>
        <a:p>
          <a:endParaRPr lang="en-US"/>
        </a:p>
      </dgm:t>
    </dgm:pt>
    <dgm:pt modelId="{E741CEFB-93B5-4AB6-B771-DA9BD07AEFF8}">
      <dgm:prSet/>
      <dgm:spPr/>
      <dgm:t>
        <a:bodyPr/>
        <a:lstStyle/>
        <a:p>
          <a:r>
            <a:rPr lang="en-US"/>
            <a:t>Leadership</a:t>
          </a:r>
        </a:p>
      </dgm:t>
    </dgm:pt>
    <dgm:pt modelId="{D209D5F8-2DC1-4E24-ACE1-FC8F795A95CE}" type="parTrans" cxnId="{5DB7A9FF-44A0-42B4-9FC0-E062B81958DF}">
      <dgm:prSet/>
      <dgm:spPr/>
      <dgm:t>
        <a:bodyPr/>
        <a:lstStyle/>
        <a:p>
          <a:endParaRPr lang="en-US"/>
        </a:p>
      </dgm:t>
    </dgm:pt>
    <dgm:pt modelId="{41F7DAF4-30BB-4D35-B91A-2DB8A8354941}" type="sibTrans" cxnId="{5DB7A9FF-44A0-42B4-9FC0-E062B81958DF}">
      <dgm:prSet/>
      <dgm:spPr/>
      <dgm:t>
        <a:bodyPr/>
        <a:lstStyle/>
        <a:p>
          <a:endParaRPr lang="en-US"/>
        </a:p>
      </dgm:t>
    </dgm:pt>
    <dgm:pt modelId="{3A29A6C1-13BD-4894-B863-713F2DB7FB93}">
      <dgm:prSet/>
      <dgm:spPr/>
      <dgm:t>
        <a:bodyPr/>
        <a:lstStyle/>
        <a:p>
          <a:r>
            <a:rPr lang="en-US"/>
            <a:t>Emotions are important to acceptance of messages from organizational leaders.</a:t>
          </a:r>
        </a:p>
      </dgm:t>
    </dgm:pt>
    <dgm:pt modelId="{F7D1282A-2A36-43B8-92B1-0FF397902030}" type="parTrans" cxnId="{99D04843-3934-4D6F-AB74-1C8894E5833F}">
      <dgm:prSet/>
      <dgm:spPr/>
      <dgm:t>
        <a:bodyPr/>
        <a:lstStyle/>
        <a:p>
          <a:endParaRPr lang="en-US"/>
        </a:p>
      </dgm:t>
    </dgm:pt>
    <dgm:pt modelId="{884CF64C-4571-45AB-BEE7-A876B95D96A2}" type="sibTrans" cxnId="{99D04843-3934-4D6F-AB74-1C8894E5833F}">
      <dgm:prSet/>
      <dgm:spPr/>
      <dgm:t>
        <a:bodyPr/>
        <a:lstStyle/>
        <a:p>
          <a:endParaRPr lang="en-US"/>
        </a:p>
      </dgm:t>
    </dgm:pt>
    <dgm:pt modelId="{3293D560-D3D9-4BC3-A86A-7C33F11A9C75}">
      <dgm:prSet/>
      <dgm:spPr/>
      <dgm:t>
        <a:bodyPr/>
        <a:lstStyle/>
        <a:p>
          <a:r>
            <a:rPr lang="en-US"/>
            <a:t>Negotiation</a:t>
          </a:r>
        </a:p>
      </dgm:t>
    </dgm:pt>
    <dgm:pt modelId="{0C0580B3-1583-4802-A582-EC51E8A4FEE2}" type="parTrans" cxnId="{6806F90A-51C3-4568-9D4F-FBB4FB6CC897}">
      <dgm:prSet/>
      <dgm:spPr/>
      <dgm:t>
        <a:bodyPr/>
        <a:lstStyle/>
        <a:p>
          <a:endParaRPr lang="en-US"/>
        </a:p>
      </dgm:t>
    </dgm:pt>
    <dgm:pt modelId="{1ED48AE3-4B1C-4AD7-97B3-E6DD328221B8}" type="sibTrans" cxnId="{6806F90A-51C3-4568-9D4F-FBB4FB6CC897}">
      <dgm:prSet/>
      <dgm:spPr/>
      <dgm:t>
        <a:bodyPr/>
        <a:lstStyle/>
        <a:p>
          <a:endParaRPr lang="en-US"/>
        </a:p>
      </dgm:t>
    </dgm:pt>
    <dgm:pt modelId="{4D3904AE-070D-475F-8BCB-A28319DB25D9}">
      <dgm:prSet/>
      <dgm:spPr/>
      <dgm:t>
        <a:bodyPr/>
        <a:lstStyle/>
        <a:p>
          <a:r>
            <a:rPr lang="en-US"/>
            <a:t>Emotions can affect negotiations.</a:t>
          </a:r>
        </a:p>
      </dgm:t>
    </dgm:pt>
    <dgm:pt modelId="{FF24E17B-54EB-4A0A-9231-4164C476A767}" type="parTrans" cxnId="{037B716F-F65F-4EEC-B4A7-D76FF629CA3D}">
      <dgm:prSet/>
      <dgm:spPr/>
      <dgm:t>
        <a:bodyPr/>
        <a:lstStyle/>
        <a:p>
          <a:endParaRPr lang="en-US"/>
        </a:p>
      </dgm:t>
    </dgm:pt>
    <dgm:pt modelId="{6818FC1C-926F-4FE6-81EA-1F3A63077C62}" type="sibTrans" cxnId="{037B716F-F65F-4EEC-B4A7-D76FF629CA3D}">
      <dgm:prSet/>
      <dgm:spPr/>
      <dgm:t>
        <a:bodyPr/>
        <a:lstStyle/>
        <a:p>
          <a:endParaRPr lang="en-US"/>
        </a:p>
      </dgm:t>
    </dgm:pt>
    <dgm:pt modelId="{CB88C558-987C-4C10-B438-D5D4FCB2CF53}" type="pres">
      <dgm:prSet presAssocID="{8CDF3DA6-2D43-41E1-9B3F-A13A3FA96ECC}" presName="linear" presStyleCnt="0">
        <dgm:presLayoutVars>
          <dgm:animLvl val="lvl"/>
          <dgm:resizeHandles val="exact"/>
        </dgm:presLayoutVars>
      </dgm:prSet>
      <dgm:spPr/>
    </dgm:pt>
    <dgm:pt modelId="{0BB1E64A-225D-4993-805E-898B00320D1D}" type="pres">
      <dgm:prSet presAssocID="{B4E98DB7-F42F-4281-8F64-436DEB1E8E3F}" presName="parentText" presStyleLbl="node1" presStyleIdx="0" presStyleCnt="3">
        <dgm:presLayoutVars>
          <dgm:chMax val="0"/>
          <dgm:bulletEnabled val="1"/>
        </dgm:presLayoutVars>
      </dgm:prSet>
      <dgm:spPr/>
    </dgm:pt>
    <dgm:pt modelId="{1173E8E7-D26C-4D5D-B875-625ECB1E3EB3}" type="pres">
      <dgm:prSet presAssocID="{B4E98DB7-F42F-4281-8F64-436DEB1E8E3F}" presName="childText" presStyleLbl="revTx" presStyleIdx="0" presStyleCnt="3">
        <dgm:presLayoutVars>
          <dgm:bulletEnabled val="1"/>
        </dgm:presLayoutVars>
      </dgm:prSet>
      <dgm:spPr/>
    </dgm:pt>
    <dgm:pt modelId="{E4B2EB86-4D7F-465E-935A-EFD7BF13352A}" type="pres">
      <dgm:prSet presAssocID="{E741CEFB-93B5-4AB6-B771-DA9BD07AEFF8}" presName="parentText" presStyleLbl="node1" presStyleIdx="1" presStyleCnt="3">
        <dgm:presLayoutVars>
          <dgm:chMax val="0"/>
          <dgm:bulletEnabled val="1"/>
        </dgm:presLayoutVars>
      </dgm:prSet>
      <dgm:spPr/>
    </dgm:pt>
    <dgm:pt modelId="{19193D5C-7332-4B7E-9B78-90064FAE710F}" type="pres">
      <dgm:prSet presAssocID="{E741CEFB-93B5-4AB6-B771-DA9BD07AEFF8}" presName="childText" presStyleLbl="revTx" presStyleIdx="1" presStyleCnt="3">
        <dgm:presLayoutVars>
          <dgm:bulletEnabled val="1"/>
        </dgm:presLayoutVars>
      </dgm:prSet>
      <dgm:spPr/>
    </dgm:pt>
    <dgm:pt modelId="{D04B4195-6AD3-4BE6-BDFD-8A7ED75A6047}" type="pres">
      <dgm:prSet presAssocID="{3293D560-D3D9-4BC3-A86A-7C33F11A9C75}" presName="parentText" presStyleLbl="node1" presStyleIdx="2" presStyleCnt="3">
        <dgm:presLayoutVars>
          <dgm:chMax val="0"/>
          <dgm:bulletEnabled val="1"/>
        </dgm:presLayoutVars>
      </dgm:prSet>
      <dgm:spPr/>
    </dgm:pt>
    <dgm:pt modelId="{957824C7-736C-48A0-A6BF-33880ADB0A4F}" type="pres">
      <dgm:prSet presAssocID="{3293D560-D3D9-4BC3-A86A-7C33F11A9C75}" presName="childText" presStyleLbl="revTx" presStyleIdx="2" presStyleCnt="3">
        <dgm:presLayoutVars>
          <dgm:bulletEnabled val="1"/>
        </dgm:presLayoutVars>
      </dgm:prSet>
      <dgm:spPr/>
    </dgm:pt>
  </dgm:ptLst>
  <dgm:cxnLst>
    <dgm:cxn modelId="{EE3F1A0A-769F-46A5-A9EE-68ADA9FEB22C}" srcId="{F1F2861F-B67A-4079-AC66-D384908A992E}" destId="{249E0A03-BF24-4B71-91A1-E104CB346B1B}" srcOrd="0" destOrd="0" parTransId="{C648B0B6-CDC2-4D41-88FB-FD05A9505EAD}" sibTransId="{7513C7E8-45F0-458B-9550-FCAB87237A3C}"/>
    <dgm:cxn modelId="{6806F90A-51C3-4568-9D4F-FBB4FB6CC897}" srcId="{8CDF3DA6-2D43-41E1-9B3F-A13A3FA96ECC}" destId="{3293D560-D3D9-4BC3-A86A-7C33F11A9C75}" srcOrd="2" destOrd="0" parTransId="{0C0580B3-1583-4802-A582-EC51E8A4FEE2}" sibTransId="{1ED48AE3-4B1C-4AD7-97B3-E6DD328221B8}"/>
    <dgm:cxn modelId="{21ABE010-211C-4A87-9061-513BBDE1609C}" type="presOf" srcId="{B4E98DB7-F42F-4281-8F64-436DEB1E8E3F}" destId="{0BB1E64A-225D-4993-805E-898B00320D1D}" srcOrd="0" destOrd="0" presId="urn:microsoft.com/office/officeart/2005/8/layout/vList2"/>
    <dgm:cxn modelId="{4A84B012-F0E4-4F81-B091-F7556FD0C94A}" type="presOf" srcId="{4D3904AE-070D-475F-8BCB-A28319DB25D9}" destId="{957824C7-736C-48A0-A6BF-33880ADB0A4F}" srcOrd="0" destOrd="0" presId="urn:microsoft.com/office/officeart/2005/8/layout/vList2"/>
    <dgm:cxn modelId="{99D04843-3934-4D6F-AB74-1C8894E5833F}" srcId="{E741CEFB-93B5-4AB6-B771-DA9BD07AEFF8}" destId="{3A29A6C1-13BD-4894-B863-713F2DB7FB93}" srcOrd="0" destOrd="0" parTransId="{F7D1282A-2A36-43B8-92B1-0FF397902030}" sibTransId="{884CF64C-4571-45AB-BEE7-A876B95D96A2}"/>
    <dgm:cxn modelId="{526A9867-5462-4095-8025-0F836CA5703F}" srcId="{B4E98DB7-F42F-4281-8F64-436DEB1E8E3F}" destId="{F1F2861F-B67A-4079-AC66-D384908A992E}" srcOrd="0" destOrd="0" parTransId="{ABFCC3B5-7DD8-4878-9AF5-7A9F36E3F997}" sibTransId="{6DA3CA5B-6990-4209-9AF0-97556A7BD3B1}"/>
    <dgm:cxn modelId="{037B716F-F65F-4EEC-B4A7-D76FF629CA3D}" srcId="{3293D560-D3D9-4BC3-A86A-7C33F11A9C75}" destId="{4D3904AE-070D-475F-8BCB-A28319DB25D9}" srcOrd="0" destOrd="0" parTransId="{FF24E17B-54EB-4A0A-9231-4164C476A767}" sibTransId="{6818FC1C-926F-4FE6-81EA-1F3A63077C62}"/>
    <dgm:cxn modelId="{D239C57B-71E5-4372-B07F-CE45CCE5DA40}" srcId="{8CDF3DA6-2D43-41E1-9B3F-A13A3FA96ECC}" destId="{B4E98DB7-F42F-4281-8F64-436DEB1E8E3F}" srcOrd="0" destOrd="0" parTransId="{4DB1EE11-76F7-4C18-9EC3-F06348ECE054}" sibTransId="{CE957F73-0631-4D12-8C07-8CA657F7720C}"/>
    <dgm:cxn modelId="{1EB72B90-521C-4FA4-BBF3-E72961E29762}" type="presOf" srcId="{3A29A6C1-13BD-4894-B863-713F2DB7FB93}" destId="{19193D5C-7332-4B7E-9B78-90064FAE710F}" srcOrd="0" destOrd="0" presId="urn:microsoft.com/office/officeart/2005/8/layout/vList2"/>
    <dgm:cxn modelId="{C45F5792-D30B-4519-939B-8B423366CAC1}" type="presOf" srcId="{E741CEFB-93B5-4AB6-B771-DA9BD07AEFF8}" destId="{E4B2EB86-4D7F-465E-935A-EFD7BF13352A}" srcOrd="0" destOrd="0" presId="urn:microsoft.com/office/officeart/2005/8/layout/vList2"/>
    <dgm:cxn modelId="{73A3B698-21FE-44E5-BF84-07C279B5781F}" type="presOf" srcId="{8CDF3DA6-2D43-41E1-9B3F-A13A3FA96ECC}" destId="{CB88C558-987C-4C10-B438-D5D4FCB2CF53}" srcOrd="0" destOrd="0" presId="urn:microsoft.com/office/officeart/2005/8/layout/vList2"/>
    <dgm:cxn modelId="{392040A9-1B40-45D6-9396-B99B586A0F2D}" type="presOf" srcId="{F1F2861F-B67A-4079-AC66-D384908A992E}" destId="{1173E8E7-D26C-4D5D-B875-625ECB1E3EB3}" srcOrd="0" destOrd="0" presId="urn:microsoft.com/office/officeart/2005/8/layout/vList2"/>
    <dgm:cxn modelId="{DF405DC3-AA51-454E-8794-41CE2CD6B40A}" type="presOf" srcId="{3293D560-D3D9-4BC3-A86A-7C33F11A9C75}" destId="{D04B4195-6AD3-4BE6-BDFD-8A7ED75A6047}" srcOrd="0" destOrd="0" presId="urn:microsoft.com/office/officeart/2005/8/layout/vList2"/>
    <dgm:cxn modelId="{ADFD42E7-1772-486A-8F7D-981ABBD45785}" type="presOf" srcId="{249E0A03-BF24-4B71-91A1-E104CB346B1B}" destId="{1173E8E7-D26C-4D5D-B875-625ECB1E3EB3}" srcOrd="0" destOrd="1" presId="urn:microsoft.com/office/officeart/2005/8/layout/vList2"/>
    <dgm:cxn modelId="{5DB7A9FF-44A0-42B4-9FC0-E062B81958DF}" srcId="{8CDF3DA6-2D43-41E1-9B3F-A13A3FA96ECC}" destId="{E741CEFB-93B5-4AB6-B771-DA9BD07AEFF8}" srcOrd="1" destOrd="0" parTransId="{D209D5F8-2DC1-4E24-ACE1-FC8F795A95CE}" sibTransId="{41F7DAF4-30BB-4D35-B91A-2DB8A8354941}"/>
    <dgm:cxn modelId="{5E16E577-F12B-41F2-8C9C-2F1754F61133}" type="presParOf" srcId="{CB88C558-987C-4C10-B438-D5D4FCB2CF53}" destId="{0BB1E64A-225D-4993-805E-898B00320D1D}" srcOrd="0" destOrd="0" presId="urn:microsoft.com/office/officeart/2005/8/layout/vList2"/>
    <dgm:cxn modelId="{E9852342-434E-4B45-BF12-A0D2970DE54F}" type="presParOf" srcId="{CB88C558-987C-4C10-B438-D5D4FCB2CF53}" destId="{1173E8E7-D26C-4D5D-B875-625ECB1E3EB3}" srcOrd="1" destOrd="0" presId="urn:microsoft.com/office/officeart/2005/8/layout/vList2"/>
    <dgm:cxn modelId="{D2755DF6-0F11-4ADE-AC99-419401DCBC6E}" type="presParOf" srcId="{CB88C558-987C-4C10-B438-D5D4FCB2CF53}" destId="{E4B2EB86-4D7F-465E-935A-EFD7BF13352A}" srcOrd="2" destOrd="0" presId="urn:microsoft.com/office/officeart/2005/8/layout/vList2"/>
    <dgm:cxn modelId="{EBA91139-09E2-4345-B3A5-E6E65B26B4B9}" type="presParOf" srcId="{CB88C558-987C-4C10-B438-D5D4FCB2CF53}" destId="{19193D5C-7332-4B7E-9B78-90064FAE710F}" srcOrd="3" destOrd="0" presId="urn:microsoft.com/office/officeart/2005/8/layout/vList2"/>
    <dgm:cxn modelId="{CA40141F-0ECA-4C8F-9C82-926314EA15B2}" type="presParOf" srcId="{CB88C558-987C-4C10-B438-D5D4FCB2CF53}" destId="{D04B4195-6AD3-4BE6-BDFD-8A7ED75A6047}" srcOrd="4" destOrd="0" presId="urn:microsoft.com/office/officeart/2005/8/layout/vList2"/>
    <dgm:cxn modelId="{33620002-23DA-49A4-B3D9-803AAD101A1F}" type="presParOf" srcId="{CB88C558-987C-4C10-B438-D5D4FCB2CF53}" destId="{957824C7-736C-48A0-A6BF-33880ADB0A4F}" srcOrd="5"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DE3F942-3E8A-4890-8101-30DA325266FB}" type="doc">
      <dgm:prSet loTypeId="urn:microsoft.com/office/officeart/2005/8/layout/vList5" loCatId="list" qsTypeId="urn:microsoft.com/office/officeart/2005/8/quickstyle/simple1" qsCatId="simple" csTypeId="urn:microsoft.com/office/officeart/2005/8/colors/colorful2" csCatId="colorful"/>
      <dgm:spPr/>
      <dgm:t>
        <a:bodyPr/>
        <a:lstStyle/>
        <a:p>
          <a:endParaRPr lang="en-US"/>
        </a:p>
      </dgm:t>
    </dgm:pt>
    <dgm:pt modelId="{363913B1-FFC5-4621-855A-AD94B6729AF4}">
      <dgm:prSet/>
      <dgm:spPr/>
      <dgm:t>
        <a:bodyPr/>
        <a:lstStyle/>
        <a:p>
          <a:r>
            <a:rPr lang="en-US"/>
            <a:t>Customer Service</a:t>
          </a:r>
        </a:p>
      </dgm:t>
    </dgm:pt>
    <dgm:pt modelId="{384B5226-4D6A-4A9A-88AC-F142B71C7997}" type="parTrans" cxnId="{D409F19E-FD34-48BC-AF07-E5D2F401A2A5}">
      <dgm:prSet/>
      <dgm:spPr/>
      <dgm:t>
        <a:bodyPr/>
        <a:lstStyle/>
        <a:p>
          <a:endParaRPr lang="en-US"/>
        </a:p>
      </dgm:t>
    </dgm:pt>
    <dgm:pt modelId="{3FC11F83-4B4C-4AC8-80EB-B63DE7F79B1C}" type="sibTrans" cxnId="{D409F19E-FD34-48BC-AF07-E5D2F401A2A5}">
      <dgm:prSet/>
      <dgm:spPr/>
      <dgm:t>
        <a:bodyPr/>
        <a:lstStyle/>
        <a:p>
          <a:endParaRPr lang="en-US"/>
        </a:p>
      </dgm:t>
    </dgm:pt>
    <dgm:pt modelId="{D9C156A7-CC6C-4428-B188-45897AC7075C}">
      <dgm:prSet/>
      <dgm:spPr/>
      <dgm:t>
        <a:bodyPr/>
        <a:lstStyle/>
        <a:p>
          <a:r>
            <a:rPr lang="en-US"/>
            <a:t>Emotions influence customer service.</a:t>
          </a:r>
        </a:p>
      </dgm:t>
    </dgm:pt>
    <dgm:pt modelId="{FA678479-CBA5-4FA8-B4DE-8F75EFB9B85A}" type="parTrans" cxnId="{897391E3-B434-4623-AED7-A94BEFDFD7A7}">
      <dgm:prSet/>
      <dgm:spPr/>
      <dgm:t>
        <a:bodyPr/>
        <a:lstStyle/>
        <a:p>
          <a:endParaRPr lang="en-US"/>
        </a:p>
      </dgm:t>
    </dgm:pt>
    <dgm:pt modelId="{73788578-C01D-48CB-A311-FF22DFADE4B8}" type="sibTrans" cxnId="{897391E3-B434-4623-AED7-A94BEFDFD7A7}">
      <dgm:prSet/>
      <dgm:spPr/>
      <dgm:t>
        <a:bodyPr/>
        <a:lstStyle/>
        <a:p>
          <a:endParaRPr lang="en-US"/>
        </a:p>
      </dgm:t>
    </dgm:pt>
    <dgm:pt modelId="{5B3964CC-2BA9-4387-A7E2-607688738C0F}">
      <dgm:prSet/>
      <dgm:spPr/>
      <dgm:t>
        <a:bodyPr/>
        <a:lstStyle/>
        <a:p>
          <a:r>
            <a:rPr lang="en-US"/>
            <a:t>Influences repeat business and customer satisfaction.</a:t>
          </a:r>
        </a:p>
      </dgm:t>
    </dgm:pt>
    <dgm:pt modelId="{66EE5307-BF87-4B54-94DA-A0CA5843E2A8}" type="parTrans" cxnId="{6FEDF354-3F33-404C-8A71-3D54BA4745F3}">
      <dgm:prSet/>
      <dgm:spPr/>
      <dgm:t>
        <a:bodyPr/>
        <a:lstStyle/>
        <a:p>
          <a:endParaRPr lang="en-US"/>
        </a:p>
      </dgm:t>
    </dgm:pt>
    <dgm:pt modelId="{BD31D4FE-E511-4107-AFC1-5FD3FEFE3471}" type="sibTrans" cxnId="{6FEDF354-3F33-404C-8A71-3D54BA4745F3}">
      <dgm:prSet/>
      <dgm:spPr/>
      <dgm:t>
        <a:bodyPr/>
        <a:lstStyle/>
        <a:p>
          <a:endParaRPr lang="en-US"/>
        </a:p>
      </dgm:t>
    </dgm:pt>
    <dgm:pt modelId="{5A1FBF1C-1028-4664-ABEB-461D361D9043}">
      <dgm:prSet/>
      <dgm:spPr/>
      <dgm:t>
        <a:bodyPr/>
        <a:lstStyle/>
        <a:p>
          <a:r>
            <a:rPr lang="en-US" b="1"/>
            <a:t>Emotional contagion: </a:t>
          </a:r>
          <a:r>
            <a:rPr lang="en-US"/>
            <a:t>“catching” emotions.</a:t>
          </a:r>
        </a:p>
      </dgm:t>
    </dgm:pt>
    <dgm:pt modelId="{E88EA024-39B6-4091-A4FD-F7BACFECC2A0}" type="parTrans" cxnId="{2FFC91EC-488A-4C69-ABCC-1482554648EF}">
      <dgm:prSet/>
      <dgm:spPr/>
      <dgm:t>
        <a:bodyPr/>
        <a:lstStyle/>
        <a:p>
          <a:endParaRPr lang="en-US"/>
        </a:p>
      </dgm:t>
    </dgm:pt>
    <dgm:pt modelId="{97D0A19D-24E8-4217-BADE-6745E353C11E}" type="sibTrans" cxnId="{2FFC91EC-488A-4C69-ABCC-1482554648EF}">
      <dgm:prSet/>
      <dgm:spPr/>
      <dgm:t>
        <a:bodyPr/>
        <a:lstStyle/>
        <a:p>
          <a:endParaRPr lang="en-US"/>
        </a:p>
      </dgm:t>
    </dgm:pt>
    <dgm:pt modelId="{4D81D598-FE78-4F58-B2EA-BB881DC83122}">
      <dgm:prSet/>
      <dgm:spPr/>
      <dgm:t>
        <a:bodyPr/>
        <a:lstStyle/>
        <a:p>
          <a:r>
            <a:rPr lang="en-US"/>
            <a:t>Work-Life Satisfaction</a:t>
          </a:r>
        </a:p>
      </dgm:t>
    </dgm:pt>
    <dgm:pt modelId="{AC37BE31-AB32-4361-930B-1534B315A75B}" type="parTrans" cxnId="{79CBEB06-662B-4D88-91AF-5C994AF5D594}">
      <dgm:prSet/>
      <dgm:spPr/>
      <dgm:t>
        <a:bodyPr/>
        <a:lstStyle/>
        <a:p>
          <a:endParaRPr lang="en-US"/>
        </a:p>
      </dgm:t>
    </dgm:pt>
    <dgm:pt modelId="{207611AA-2A98-4D3F-B57A-E4980ED5A4D4}" type="sibTrans" cxnId="{79CBEB06-662B-4D88-91AF-5C994AF5D594}">
      <dgm:prSet/>
      <dgm:spPr/>
      <dgm:t>
        <a:bodyPr/>
        <a:lstStyle/>
        <a:p>
          <a:endParaRPr lang="en-US"/>
        </a:p>
      </dgm:t>
    </dgm:pt>
    <dgm:pt modelId="{A6FF4A68-9218-40CF-AF87-72694AE1E2F3}">
      <dgm:prSet/>
      <dgm:spPr/>
      <dgm:t>
        <a:bodyPr/>
        <a:lstStyle/>
        <a:p>
          <a:r>
            <a:rPr lang="en-US"/>
            <a:t>A good day at work tends to be followed by a good mood at home and vice versa.</a:t>
          </a:r>
        </a:p>
      </dgm:t>
    </dgm:pt>
    <dgm:pt modelId="{F26FD3BA-3F32-4FBB-B157-3050D708CC68}" type="parTrans" cxnId="{FAAE1515-31D8-493F-A17E-710F57F3120A}">
      <dgm:prSet/>
      <dgm:spPr/>
      <dgm:t>
        <a:bodyPr/>
        <a:lstStyle/>
        <a:p>
          <a:endParaRPr lang="en-US"/>
        </a:p>
      </dgm:t>
    </dgm:pt>
    <dgm:pt modelId="{B6CC8E4C-FA39-4AE2-94F8-8F1AA1E95BDA}" type="sibTrans" cxnId="{FAAE1515-31D8-493F-A17E-710F57F3120A}">
      <dgm:prSet/>
      <dgm:spPr/>
      <dgm:t>
        <a:bodyPr/>
        <a:lstStyle/>
        <a:p>
          <a:endParaRPr lang="en-US"/>
        </a:p>
      </dgm:t>
    </dgm:pt>
    <dgm:pt modelId="{A50B74BD-3AD5-4820-8096-1E1E224861AF}">
      <dgm:prSet/>
      <dgm:spPr/>
      <dgm:t>
        <a:bodyPr/>
        <a:lstStyle/>
        <a:p>
          <a:r>
            <a:rPr lang="en-US"/>
            <a:t>This usually dissipates overnight.</a:t>
          </a:r>
        </a:p>
      </dgm:t>
    </dgm:pt>
    <dgm:pt modelId="{50504D88-8728-4B93-96AA-99CDFBD1DFA5}" type="parTrans" cxnId="{90893962-5972-4972-8993-040A64EE72C9}">
      <dgm:prSet/>
      <dgm:spPr/>
      <dgm:t>
        <a:bodyPr/>
        <a:lstStyle/>
        <a:p>
          <a:endParaRPr lang="en-US"/>
        </a:p>
      </dgm:t>
    </dgm:pt>
    <dgm:pt modelId="{CC2619D8-858D-4F37-B635-B21570FA3A6B}" type="sibTrans" cxnId="{90893962-5972-4972-8993-040A64EE72C9}">
      <dgm:prSet/>
      <dgm:spPr/>
      <dgm:t>
        <a:bodyPr/>
        <a:lstStyle/>
        <a:p>
          <a:endParaRPr lang="en-US"/>
        </a:p>
      </dgm:t>
    </dgm:pt>
    <dgm:pt modelId="{27AD84C7-8F37-46D9-8D75-574308C47288}" type="pres">
      <dgm:prSet presAssocID="{6DE3F942-3E8A-4890-8101-30DA325266FB}" presName="Name0" presStyleCnt="0">
        <dgm:presLayoutVars>
          <dgm:dir/>
          <dgm:animLvl val="lvl"/>
          <dgm:resizeHandles val="exact"/>
        </dgm:presLayoutVars>
      </dgm:prSet>
      <dgm:spPr/>
    </dgm:pt>
    <dgm:pt modelId="{249563BE-3B7F-41FB-9180-D7B472B031DE}" type="pres">
      <dgm:prSet presAssocID="{363913B1-FFC5-4621-855A-AD94B6729AF4}" presName="linNode" presStyleCnt="0"/>
      <dgm:spPr/>
    </dgm:pt>
    <dgm:pt modelId="{E6835B64-D112-4107-A5D9-D0ED9661B55B}" type="pres">
      <dgm:prSet presAssocID="{363913B1-FFC5-4621-855A-AD94B6729AF4}" presName="parentText" presStyleLbl="node1" presStyleIdx="0" presStyleCnt="2">
        <dgm:presLayoutVars>
          <dgm:chMax val="1"/>
          <dgm:bulletEnabled val="1"/>
        </dgm:presLayoutVars>
      </dgm:prSet>
      <dgm:spPr/>
    </dgm:pt>
    <dgm:pt modelId="{B1F6473C-815F-4A5C-BFF7-911C3523948B}" type="pres">
      <dgm:prSet presAssocID="{363913B1-FFC5-4621-855A-AD94B6729AF4}" presName="descendantText" presStyleLbl="alignAccFollowNode1" presStyleIdx="0" presStyleCnt="2">
        <dgm:presLayoutVars>
          <dgm:bulletEnabled val="1"/>
        </dgm:presLayoutVars>
      </dgm:prSet>
      <dgm:spPr/>
    </dgm:pt>
    <dgm:pt modelId="{196C8BDD-362C-4B98-85E1-B5E84AE9CEBB}" type="pres">
      <dgm:prSet presAssocID="{3FC11F83-4B4C-4AC8-80EB-B63DE7F79B1C}" presName="sp" presStyleCnt="0"/>
      <dgm:spPr/>
    </dgm:pt>
    <dgm:pt modelId="{CF707B97-AFFD-445A-98F9-120B27E63173}" type="pres">
      <dgm:prSet presAssocID="{4D81D598-FE78-4F58-B2EA-BB881DC83122}" presName="linNode" presStyleCnt="0"/>
      <dgm:spPr/>
    </dgm:pt>
    <dgm:pt modelId="{D49C352A-2A59-4084-B40F-E55485FC965B}" type="pres">
      <dgm:prSet presAssocID="{4D81D598-FE78-4F58-B2EA-BB881DC83122}" presName="parentText" presStyleLbl="node1" presStyleIdx="1" presStyleCnt="2">
        <dgm:presLayoutVars>
          <dgm:chMax val="1"/>
          <dgm:bulletEnabled val="1"/>
        </dgm:presLayoutVars>
      </dgm:prSet>
      <dgm:spPr/>
    </dgm:pt>
    <dgm:pt modelId="{326B43C9-7E95-473C-949F-69FF4C61DD79}" type="pres">
      <dgm:prSet presAssocID="{4D81D598-FE78-4F58-B2EA-BB881DC83122}" presName="descendantText" presStyleLbl="alignAccFollowNode1" presStyleIdx="1" presStyleCnt="2">
        <dgm:presLayoutVars>
          <dgm:bulletEnabled val="1"/>
        </dgm:presLayoutVars>
      </dgm:prSet>
      <dgm:spPr/>
    </dgm:pt>
  </dgm:ptLst>
  <dgm:cxnLst>
    <dgm:cxn modelId="{79CBEB06-662B-4D88-91AF-5C994AF5D594}" srcId="{6DE3F942-3E8A-4890-8101-30DA325266FB}" destId="{4D81D598-FE78-4F58-B2EA-BB881DC83122}" srcOrd="1" destOrd="0" parTransId="{AC37BE31-AB32-4361-930B-1534B315A75B}" sibTransId="{207611AA-2A98-4D3F-B57A-E4980ED5A4D4}"/>
    <dgm:cxn modelId="{E99A8613-9F68-4EE8-95CA-7507BC3D534B}" type="presOf" srcId="{363913B1-FFC5-4621-855A-AD94B6729AF4}" destId="{E6835B64-D112-4107-A5D9-D0ED9661B55B}" srcOrd="0" destOrd="0" presId="urn:microsoft.com/office/officeart/2005/8/layout/vList5"/>
    <dgm:cxn modelId="{FAAE1515-31D8-493F-A17E-710F57F3120A}" srcId="{4D81D598-FE78-4F58-B2EA-BB881DC83122}" destId="{A6FF4A68-9218-40CF-AF87-72694AE1E2F3}" srcOrd="0" destOrd="0" parTransId="{F26FD3BA-3F32-4FBB-B157-3050D708CC68}" sibTransId="{B6CC8E4C-FA39-4AE2-94F8-8F1AA1E95BDA}"/>
    <dgm:cxn modelId="{A28BD536-AE67-4B9B-A519-53B46D79129B}" type="presOf" srcId="{5B3964CC-2BA9-4387-A7E2-607688738C0F}" destId="{B1F6473C-815F-4A5C-BFF7-911C3523948B}" srcOrd="0" destOrd="1" presId="urn:microsoft.com/office/officeart/2005/8/layout/vList5"/>
    <dgm:cxn modelId="{4327645C-73D8-426E-8267-247B1184B1DF}" type="presOf" srcId="{4D81D598-FE78-4F58-B2EA-BB881DC83122}" destId="{D49C352A-2A59-4084-B40F-E55485FC965B}" srcOrd="0" destOrd="0" presId="urn:microsoft.com/office/officeart/2005/8/layout/vList5"/>
    <dgm:cxn modelId="{90893962-5972-4972-8993-040A64EE72C9}" srcId="{A6FF4A68-9218-40CF-AF87-72694AE1E2F3}" destId="{A50B74BD-3AD5-4820-8096-1E1E224861AF}" srcOrd="0" destOrd="0" parTransId="{50504D88-8728-4B93-96AA-99CDFBD1DFA5}" sibTransId="{CC2619D8-858D-4F37-B635-B21570FA3A6B}"/>
    <dgm:cxn modelId="{6FEDF354-3F33-404C-8A71-3D54BA4745F3}" srcId="{D9C156A7-CC6C-4428-B188-45897AC7075C}" destId="{5B3964CC-2BA9-4387-A7E2-607688738C0F}" srcOrd="0" destOrd="0" parTransId="{66EE5307-BF87-4B54-94DA-A0CA5843E2A8}" sibTransId="{BD31D4FE-E511-4107-AFC1-5FD3FEFE3471}"/>
    <dgm:cxn modelId="{CE67F776-01A8-4C16-ACEF-FD03022C26B5}" type="presOf" srcId="{D9C156A7-CC6C-4428-B188-45897AC7075C}" destId="{B1F6473C-815F-4A5C-BFF7-911C3523948B}" srcOrd="0" destOrd="0" presId="urn:microsoft.com/office/officeart/2005/8/layout/vList5"/>
    <dgm:cxn modelId="{D409F19E-FD34-48BC-AF07-E5D2F401A2A5}" srcId="{6DE3F942-3E8A-4890-8101-30DA325266FB}" destId="{363913B1-FFC5-4621-855A-AD94B6729AF4}" srcOrd="0" destOrd="0" parTransId="{384B5226-4D6A-4A9A-88AC-F142B71C7997}" sibTransId="{3FC11F83-4B4C-4AC8-80EB-B63DE7F79B1C}"/>
    <dgm:cxn modelId="{B7D268A7-76F9-455F-9E03-A6D1EE370189}" type="presOf" srcId="{5A1FBF1C-1028-4664-ABEB-461D361D9043}" destId="{B1F6473C-815F-4A5C-BFF7-911C3523948B}" srcOrd="0" destOrd="2" presId="urn:microsoft.com/office/officeart/2005/8/layout/vList5"/>
    <dgm:cxn modelId="{A4DF0DAC-0722-4E0E-B266-CA0C943902E8}" type="presOf" srcId="{6DE3F942-3E8A-4890-8101-30DA325266FB}" destId="{27AD84C7-8F37-46D9-8D75-574308C47288}" srcOrd="0" destOrd="0" presId="urn:microsoft.com/office/officeart/2005/8/layout/vList5"/>
    <dgm:cxn modelId="{2E243DD1-1551-4D1C-A5C0-297D435C352B}" type="presOf" srcId="{A6FF4A68-9218-40CF-AF87-72694AE1E2F3}" destId="{326B43C9-7E95-473C-949F-69FF4C61DD79}" srcOrd="0" destOrd="0" presId="urn:microsoft.com/office/officeart/2005/8/layout/vList5"/>
    <dgm:cxn modelId="{897391E3-B434-4623-AED7-A94BEFDFD7A7}" srcId="{363913B1-FFC5-4621-855A-AD94B6729AF4}" destId="{D9C156A7-CC6C-4428-B188-45897AC7075C}" srcOrd="0" destOrd="0" parTransId="{FA678479-CBA5-4FA8-B4DE-8F75EFB9B85A}" sibTransId="{73788578-C01D-48CB-A311-FF22DFADE4B8}"/>
    <dgm:cxn modelId="{CF3AADE3-6153-4E8D-B76B-AFC1C5A0E16F}" type="presOf" srcId="{A50B74BD-3AD5-4820-8096-1E1E224861AF}" destId="{326B43C9-7E95-473C-949F-69FF4C61DD79}" srcOrd="0" destOrd="1" presId="urn:microsoft.com/office/officeart/2005/8/layout/vList5"/>
    <dgm:cxn modelId="{2FFC91EC-488A-4C69-ABCC-1482554648EF}" srcId="{363913B1-FFC5-4621-855A-AD94B6729AF4}" destId="{5A1FBF1C-1028-4664-ABEB-461D361D9043}" srcOrd="1" destOrd="0" parTransId="{E88EA024-39B6-4091-A4FD-F7BACFECC2A0}" sibTransId="{97D0A19D-24E8-4217-BADE-6745E353C11E}"/>
    <dgm:cxn modelId="{CB6C7A64-8B2B-418D-BCDD-76079C04E4B2}" type="presParOf" srcId="{27AD84C7-8F37-46D9-8D75-574308C47288}" destId="{249563BE-3B7F-41FB-9180-D7B472B031DE}" srcOrd="0" destOrd="0" presId="urn:microsoft.com/office/officeart/2005/8/layout/vList5"/>
    <dgm:cxn modelId="{22FAC2A6-2630-49AA-8EEA-6743286AD191}" type="presParOf" srcId="{249563BE-3B7F-41FB-9180-D7B472B031DE}" destId="{E6835B64-D112-4107-A5D9-D0ED9661B55B}" srcOrd="0" destOrd="0" presId="urn:microsoft.com/office/officeart/2005/8/layout/vList5"/>
    <dgm:cxn modelId="{AA1C8A69-B811-420A-8DA4-D0520A52B0EE}" type="presParOf" srcId="{249563BE-3B7F-41FB-9180-D7B472B031DE}" destId="{B1F6473C-815F-4A5C-BFF7-911C3523948B}" srcOrd="1" destOrd="0" presId="urn:microsoft.com/office/officeart/2005/8/layout/vList5"/>
    <dgm:cxn modelId="{BA9C718C-724C-4EE3-93D1-9B5F314BC79A}" type="presParOf" srcId="{27AD84C7-8F37-46D9-8D75-574308C47288}" destId="{196C8BDD-362C-4B98-85E1-B5E84AE9CEBB}" srcOrd="1" destOrd="0" presId="urn:microsoft.com/office/officeart/2005/8/layout/vList5"/>
    <dgm:cxn modelId="{9F646094-D036-4C2D-9877-5518C5D106C0}" type="presParOf" srcId="{27AD84C7-8F37-46D9-8D75-574308C47288}" destId="{CF707B97-AFFD-445A-98F9-120B27E63173}" srcOrd="2" destOrd="0" presId="urn:microsoft.com/office/officeart/2005/8/layout/vList5"/>
    <dgm:cxn modelId="{87D12BC4-78A0-4244-837F-ECCDDE3FC098}" type="presParOf" srcId="{CF707B97-AFFD-445A-98F9-120B27E63173}" destId="{D49C352A-2A59-4084-B40F-E55485FC965B}" srcOrd="0" destOrd="0" presId="urn:microsoft.com/office/officeart/2005/8/layout/vList5"/>
    <dgm:cxn modelId="{7E0729F9-BE50-4EAA-9F5A-A5D1D7218193}" type="presParOf" srcId="{CF707B97-AFFD-445A-98F9-120B27E63173}" destId="{326B43C9-7E95-473C-949F-69FF4C61DD79}"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9E31581-FDF9-47A8-A5D6-57DBBCC745B8}" type="doc">
      <dgm:prSet loTypeId="urn:microsoft.com/office/officeart/2018/2/layout/IconLabelDescriptionList" loCatId="icon" qsTypeId="urn:microsoft.com/office/officeart/2005/8/quickstyle/simple1" qsCatId="simple" csTypeId="urn:microsoft.com/office/officeart/2018/5/colors/Iconchunking_neutralbg_colorful2" csCatId="colorful" phldr="1"/>
      <dgm:spPr/>
      <dgm:t>
        <a:bodyPr/>
        <a:lstStyle/>
        <a:p>
          <a:endParaRPr lang="en-US"/>
        </a:p>
      </dgm:t>
    </dgm:pt>
    <dgm:pt modelId="{97D85E39-8A54-49B2-80C9-2875B04AF524}">
      <dgm:prSet/>
      <dgm:spPr/>
      <dgm:t>
        <a:bodyPr/>
        <a:lstStyle/>
        <a:p>
          <a:pPr>
            <a:defRPr b="1"/>
          </a:pPr>
          <a:r>
            <a:rPr lang="en-US"/>
            <a:t>Deviant Workplace Behaviors</a:t>
          </a:r>
        </a:p>
      </dgm:t>
    </dgm:pt>
    <dgm:pt modelId="{A44D20B2-6016-47E8-9430-A6B0F81C9E75}" type="parTrans" cxnId="{823A6DA5-837E-404C-8C8D-47E4CB6A8C1E}">
      <dgm:prSet/>
      <dgm:spPr/>
      <dgm:t>
        <a:bodyPr/>
        <a:lstStyle/>
        <a:p>
          <a:endParaRPr lang="en-US"/>
        </a:p>
      </dgm:t>
    </dgm:pt>
    <dgm:pt modelId="{706686CB-FB83-4768-889D-38B885854BE7}" type="sibTrans" cxnId="{823A6DA5-837E-404C-8C8D-47E4CB6A8C1E}">
      <dgm:prSet/>
      <dgm:spPr/>
      <dgm:t>
        <a:bodyPr/>
        <a:lstStyle/>
        <a:p>
          <a:endParaRPr lang="en-US"/>
        </a:p>
      </dgm:t>
    </dgm:pt>
    <dgm:pt modelId="{31912EE1-C81B-46A1-9D60-9BDAF83B2F92}">
      <dgm:prSet custT="1"/>
      <dgm:spPr/>
      <dgm:t>
        <a:bodyPr/>
        <a:lstStyle/>
        <a:p>
          <a:r>
            <a:rPr lang="en-US" sz="2800" dirty="0"/>
            <a:t>Negative emotions lead to</a:t>
          </a:r>
          <a:r>
            <a:rPr lang="en-US" sz="2800" b="1" dirty="0"/>
            <a:t> workplace deviant behaviors.</a:t>
          </a:r>
          <a:endParaRPr lang="en-US" sz="2800" dirty="0"/>
        </a:p>
      </dgm:t>
    </dgm:pt>
    <dgm:pt modelId="{DE8CC514-F2D6-4404-A533-C54A6FEF5331}" type="parTrans" cxnId="{A070DEED-1534-4CD5-82D2-4C09F41A4C12}">
      <dgm:prSet/>
      <dgm:spPr/>
      <dgm:t>
        <a:bodyPr/>
        <a:lstStyle/>
        <a:p>
          <a:endParaRPr lang="en-US"/>
        </a:p>
      </dgm:t>
    </dgm:pt>
    <dgm:pt modelId="{37D0CE4F-D06B-4BE3-A204-9F9689A9CF22}" type="sibTrans" cxnId="{A070DEED-1534-4CD5-82D2-4C09F41A4C12}">
      <dgm:prSet/>
      <dgm:spPr/>
      <dgm:t>
        <a:bodyPr/>
        <a:lstStyle/>
        <a:p>
          <a:endParaRPr lang="en-US"/>
        </a:p>
      </dgm:t>
    </dgm:pt>
    <dgm:pt modelId="{65ACCDD0-C105-40BB-9E35-8DEF6480F321}">
      <dgm:prSet custT="1"/>
      <dgm:spPr/>
      <dgm:t>
        <a:bodyPr/>
        <a:lstStyle/>
        <a:p>
          <a:r>
            <a:rPr lang="en-US" sz="2800" dirty="0"/>
            <a:t>Actions that violate norms and threaten the organization.</a:t>
          </a:r>
        </a:p>
      </dgm:t>
    </dgm:pt>
    <dgm:pt modelId="{65610305-0365-4854-B367-87B16538E56D}" type="parTrans" cxnId="{4B2EB5AC-F321-4FD0-80F2-01BB68682602}">
      <dgm:prSet/>
      <dgm:spPr/>
      <dgm:t>
        <a:bodyPr/>
        <a:lstStyle/>
        <a:p>
          <a:endParaRPr lang="en-US"/>
        </a:p>
      </dgm:t>
    </dgm:pt>
    <dgm:pt modelId="{A810A19D-A4FD-4B14-8226-EF0AAC60B0E7}" type="sibTrans" cxnId="{4B2EB5AC-F321-4FD0-80F2-01BB68682602}">
      <dgm:prSet/>
      <dgm:spPr/>
      <dgm:t>
        <a:bodyPr/>
        <a:lstStyle/>
        <a:p>
          <a:endParaRPr lang="en-US"/>
        </a:p>
      </dgm:t>
    </dgm:pt>
    <dgm:pt modelId="{EA746CCB-4209-42E7-8AF1-5B00CE82A816}">
      <dgm:prSet/>
      <dgm:spPr/>
      <dgm:t>
        <a:bodyPr/>
        <a:lstStyle/>
        <a:p>
          <a:pPr>
            <a:defRPr b="1"/>
          </a:pPr>
          <a:r>
            <a:rPr lang="en-US"/>
            <a:t>Safety and Injury at Work</a:t>
          </a:r>
        </a:p>
      </dgm:t>
    </dgm:pt>
    <dgm:pt modelId="{AFD1493C-3F91-4814-BB01-69F1AD361E6D}" type="parTrans" cxnId="{6B19539D-2000-4E6B-B4A6-91BC6F74B2E1}">
      <dgm:prSet/>
      <dgm:spPr/>
      <dgm:t>
        <a:bodyPr/>
        <a:lstStyle/>
        <a:p>
          <a:endParaRPr lang="en-US"/>
        </a:p>
      </dgm:t>
    </dgm:pt>
    <dgm:pt modelId="{0FC1D048-549D-47BA-9FE7-3D291C9259AF}" type="sibTrans" cxnId="{6B19539D-2000-4E6B-B4A6-91BC6F74B2E1}">
      <dgm:prSet/>
      <dgm:spPr/>
      <dgm:t>
        <a:bodyPr/>
        <a:lstStyle/>
        <a:p>
          <a:endParaRPr lang="en-US"/>
        </a:p>
      </dgm:t>
    </dgm:pt>
    <dgm:pt modelId="{DA4E815A-3A15-4DCA-965D-B0B959F4D9C2}">
      <dgm:prSet custT="1"/>
      <dgm:spPr/>
      <dgm:t>
        <a:bodyPr/>
        <a:lstStyle/>
        <a:p>
          <a:r>
            <a:rPr lang="en-US" sz="3600" dirty="0"/>
            <a:t>Don’t do dangerous work when in a bad mood.</a:t>
          </a:r>
        </a:p>
      </dgm:t>
    </dgm:pt>
    <dgm:pt modelId="{3D62D6D9-567E-42BB-9FE3-8BA744B268EC}" type="parTrans" cxnId="{3F8E2E89-06AF-49D4-AC8F-2DFFE6CE90ED}">
      <dgm:prSet/>
      <dgm:spPr/>
      <dgm:t>
        <a:bodyPr/>
        <a:lstStyle/>
        <a:p>
          <a:endParaRPr lang="en-US"/>
        </a:p>
      </dgm:t>
    </dgm:pt>
    <dgm:pt modelId="{1A8AC233-836B-4B61-A08B-BE4FCBC27D9E}" type="sibTrans" cxnId="{3F8E2E89-06AF-49D4-AC8F-2DFFE6CE90ED}">
      <dgm:prSet/>
      <dgm:spPr/>
      <dgm:t>
        <a:bodyPr/>
        <a:lstStyle/>
        <a:p>
          <a:endParaRPr lang="en-US"/>
        </a:p>
      </dgm:t>
    </dgm:pt>
    <dgm:pt modelId="{4915C699-3F4B-4B26-BD72-386B88DD9B65}" type="pres">
      <dgm:prSet presAssocID="{F9E31581-FDF9-47A8-A5D6-57DBBCC745B8}" presName="root" presStyleCnt="0">
        <dgm:presLayoutVars>
          <dgm:dir/>
          <dgm:resizeHandles val="exact"/>
        </dgm:presLayoutVars>
      </dgm:prSet>
      <dgm:spPr/>
    </dgm:pt>
    <dgm:pt modelId="{0EFB0A6A-E80A-4C7F-B439-EDCDF7E9FE59}" type="pres">
      <dgm:prSet presAssocID="{97D85E39-8A54-49B2-80C9-2875B04AF524}" presName="compNode" presStyleCnt="0"/>
      <dgm:spPr/>
    </dgm:pt>
    <dgm:pt modelId="{B1A3EF07-6AA6-43A5-A352-4983186B5695}" type="pres">
      <dgm:prSet presAssocID="{97D85E39-8A54-49B2-80C9-2875B04AF52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anger"/>
        </a:ext>
      </dgm:extLst>
    </dgm:pt>
    <dgm:pt modelId="{9632B196-499B-4DC3-8DDE-4CAB256AB2B5}" type="pres">
      <dgm:prSet presAssocID="{97D85E39-8A54-49B2-80C9-2875B04AF524}" presName="iconSpace" presStyleCnt="0"/>
      <dgm:spPr/>
    </dgm:pt>
    <dgm:pt modelId="{EE70142E-5B33-4D82-A85E-07FB9CF97D2E}" type="pres">
      <dgm:prSet presAssocID="{97D85E39-8A54-49B2-80C9-2875B04AF524}" presName="parTx" presStyleLbl="revTx" presStyleIdx="0" presStyleCnt="4">
        <dgm:presLayoutVars>
          <dgm:chMax val="0"/>
          <dgm:chPref val="0"/>
        </dgm:presLayoutVars>
      </dgm:prSet>
      <dgm:spPr/>
    </dgm:pt>
    <dgm:pt modelId="{24B22D26-A747-442A-9F05-0EB28FD332EA}" type="pres">
      <dgm:prSet presAssocID="{97D85E39-8A54-49B2-80C9-2875B04AF524}" presName="txSpace" presStyleCnt="0"/>
      <dgm:spPr/>
    </dgm:pt>
    <dgm:pt modelId="{E6966CF9-968A-4E0C-B064-8FEE9BB65B92}" type="pres">
      <dgm:prSet presAssocID="{97D85E39-8A54-49B2-80C9-2875B04AF524}" presName="desTx" presStyleLbl="revTx" presStyleIdx="1" presStyleCnt="4">
        <dgm:presLayoutVars/>
      </dgm:prSet>
      <dgm:spPr/>
    </dgm:pt>
    <dgm:pt modelId="{282ED09E-DFBF-46F7-BAFD-2D17DE7B9C85}" type="pres">
      <dgm:prSet presAssocID="{706686CB-FB83-4768-889D-38B885854BE7}" presName="sibTrans" presStyleCnt="0"/>
      <dgm:spPr/>
    </dgm:pt>
    <dgm:pt modelId="{C9111F09-BDFC-434F-9B63-30C83A1161F7}" type="pres">
      <dgm:prSet presAssocID="{EA746CCB-4209-42E7-8AF1-5B00CE82A816}" presName="compNode" presStyleCnt="0"/>
      <dgm:spPr/>
    </dgm:pt>
    <dgm:pt modelId="{90955A15-8625-4A88-8F0B-98AE3E778FDD}" type="pres">
      <dgm:prSet presAssocID="{EA746CCB-4209-42E7-8AF1-5B00CE82A816}"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rning"/>
        </a:ext>
      </dgm:extLst>
    </dgm:pt>
    <dgm:pt modelId="{63CB5088-7289-40DB-998C-20DC4F96527B}" type="pres">
      <dgm:prSet presAssocID="{EA746CCB-4209-42E7-8AF1-5B00CE82A816}" presName="iconSpace" presStyleCnt="0"/>
      <dgm:spPr/>
    </dgm:pt>
    <dgm:pt modelId="{5AF00627-81A9-4B83-ACBC-CA4EFC84F506}" type="pres">
      <dgm:prSet presAssocID="{EA746CCB-4209-42E7-8AF1-5B00CE82A816}" presName="parTx" presStyleLbl="revTx" presStyleIdx="2" presStyleCnt="4">
        <dgm:presLayoutVars>
          <dgm:chMax val="0"/>
          <dgm:chPref val="0"/>
        </dgm:presLayoutVars>
      </dgm:prSet>
      <dgm:spPr/>
    </dgm:pt>
    <dgm:pt modelId="{1EC6805D-F287-4907-931C-26B7F6DDFF91}" type="pres">
      <dgm:prSet presAssocID="{EA746CCB-4209-42E7-8AF1-5B00CE82A816}" presName="txSpace" presStyleCnt="0"/>
      <dgm:spPr/>
    </dgm:pt>
    <dgm:pt modelId="{E4AFAE69-08CA-41C1-BE2A-38FBD63914A3}" type="pres">
      <dgm:prSet presAssocID="{EA746CCB-4209-42E7-8AF1-5B00CE82A816}" presName="desTx" presStyleLbl="revTx" presStyleIdx="3" presStyleCnt="4">
        <dgm:presLayoutVars/>
      </dgm:prSet>
      <dgm:spPr/>
    </dgm:pt>
  </dgm:ptLst>
  <dgm:cxnLst>
    <dgm:cxn modelId="{FE7A580F-5B41-44E4-A0BB-3D8C0D3F9417}" type="presOf" srcId="{31912EE1-C81B-46A1-9D60-9BDAF83B2F92}" destId="{E6966CF9-968A-4E0C-B064-8FEE9BB65B92}" srcOrd="0" destOrd="0" presId="urn:microsoft.com/office/officeart/2018/2/layout/IconLabelDescriptionList"/>
    <dgm:cxn modelId="{5A8DD941-67AE-4203-9DD2-42B9C5526B4E}" type="presOf" srcId="{DA4E815A-3A15-4DCA-965D-B0B959F4D9C2}" destId="{E4AFAE69-08CA-41C1-BE2A-38FBD63914A3}" srcOrd="0" destOrd="0" presId="urn:microsoft.com/office/officeart/2018/2/layout/IconLabelDescriptionList"/>
    <dgm:cxn modelId="{0EF7897B-3A27-4838-84F2-26770B035BB2}" type="presOf" srcId="{F9E31581-FDF9-47A8-A5D6-57DBBCC745B8}" destId="{4915C699-3F4B-4B26-BD72-386B88DD9B65}" srcOrd="0" destOrd="0" presId="urn:microsoft.com/office/officeart/2018/2/layout/IconLabelDescriptionList"/>
    <dgm:cxn modelId="{3F8E2E89-06AF-49D4-AC8F-2DFFE6CE90ED}" srcId="{EA746CCB-4209-42E7-8AF1-5B00CE82A816}" destId="{DA4E815A-3A15-4DCA-965D-B0B959F4D9C2}" srcOrd="0" destOrd="0" parTransId="{3D62D6D9-567E-42BB-9FE3-8BA744B268EC}" sibTransId="{1A8AC233-836B-4B61-A08B-BE4FCBC27D9E}"/>
    <dgm:cxn modelId="{6B19539D-2000-4E6B-B4A6-91BC6F74B2E1}" srcId="{F9E31581-FDF9-47A8-A5D6-57DBBCC745B8}" destId="{EA746CCB-4209-42E7-8AF1-5B00CE82A816}" srcOrd="1" destOrd="0" parTransId="{AFD1493C-3F91-4814-BB01-69F1AD361E6D}" sibTransId="{0FC1D048-549D-47BA-9FE7-3D291C9259AF}"/>
    <dgm:cxn modelId="{823A6DA5-837E-404C-8C8D-47E4CB6A8C1E}" srcId="{F9E31581-FDF9-47A8-A5D6-57DBBCC745B8}" destId="{97D85E39-8A54-49B2-80C9-2875B04AF524}" srcOrd="0" destOrd="0" parTransId="{A44D20B2-6016-47E8-9430-A6B0F81C9E75}" sibTransId="{706686CB-FB83-4768-889D-38B885854BE7}"/>
    <dgm:cxn modelId="{4B2EB5AC-F321-4FD0-80F2-01BB68682602}" srcId="{31912EE1-C81B-46A1-9D60-9BDAF83B2F92}" destId="{65ACCDD0-C105-40BB-9E35-8DEF6480F321}" srcOrd="0" destOrd="0" parTransId="{65610305-0365-4854-B367-87B16538E56D}" sibTransId="{A810A19D-A4FD-4B14-8226-EF0AAC60B0E7}"/>
    <dgm:cxn modelId="{3A3A84B0-0B4C-483D-B063-ED322A71DCD3}" type="presOf" srcId="{97D85E39-8A54-49B2-80C9-2875B04AF524}" destId="{EE70142E-5B33-4D82-A85E-07FB9CF97D2E}" srcOrd="0" destOrd="0" presId="urn:microsoft.com/office/officeart/2018/2/layout/IconLabelDescriptionList"/>
    <dgm:cxn modelId="{07EA07C0-713C-4E4E-9355-2D8BFE1F3B3B}" type="presOf" srcId="{EA746CCB-4209-42E7-8AF1-5B00CE82A816}" destId="{5AF00627-81A9-4B83-ACBC-CA4EFC84F506}" srcOrd="0" destOrd="0" presId="urn:microsoft.com/office/officeart/2018/2/layout/IconLabelDescriptionList"/>
    <dgm:cxn modelId="{A61D59D9-B346-4444-9FDC-58E6BE8B5444}" type="presOf" srcId="{65ACCDD0-C105-40BB-9E35-8DEF6480F321}" destId="{E6966CF9-968A-4E0C-B064-8FEE9BB65B92}" srcOrd="0" destOrd="1" presId="urn:microsoft.com/office/officeart/2018/2/layout/IconLabelDescriptionList"/>
    <dgm:cxn modelId="{A070DEED-1534-4CD5-82D2-4C09F41A4C12}" srcId="{97D85E39-8A54-49B2-80C9-2875B04AF524}" destId="{31912EE1-C81B-46A1-9D60-9BDAF83B2F92}" srcOrd="0" destOrd="0" parTransId="{DE8CC514-F2D6-4404-A533-C54A6FEF5331}" sibTransId="{37D0CE4F-D06B-4BE3-A204-9F9689A9CF22}"/>
    <dgm:cxn modelId="{8CABDEC9-906C-48F0-A308-7CE3EE1F5854}" type="presParOf" srcId="{4915C699-3F4B-4B26-BD72-386B88DD9B65}" destId="{0EFB0A6A-E80A-4C7F-B439-EDCDF7E9FE59}" srcOrd="0" destOrd="0" presId="urn:microsoft.com/office/officeart/2018/2/layout/IconLabelDescriptionList"/>
    <dgm:cxn modelId="{4026B59A-5CBF-43CF-B4E3-61E6A0EDA6DD}" type="presParOf" srcId="{0EFB0A6A-E80A-4C7F-B439-EDCDF7E9FE59}" destId="{B1A3EF07-6AA6-43A5-A352-4983186B5695}" srcOrd="0" destOrd="0" presId="urn:microsoft.com/office/officeart/2018/2/layout/IconLabelDescriptionList"/>
    <dgm:cxn modelId="{154EB4A9-CA7C-4406-8E4A-7187F7E29711}" type="presParOf" srcId="{0EFB0A6A-E80A-4C7F-B439-EDCDF7E9FE59}" destId="{9632B196-499B-4DC3-8DDE-4CAB256AB2B5}" srcOrd="1" destOrd="0" presId="urn:microsoft.com/office/officeart/2018/2/layout/IconLabelDescriptionList"/>
    <dgm:cxn modelId="{E41064FB-061F-4BDB-B1B1-E46ACB6EE2EF}" type="presParOf" srcId="{0EFB0A6A-E80A-4C7F-B439-EDCDF7E9FE59}" destId="{EE70142E-5B33-4D82-A85E-07FB9CF97D2E}" srcOrd="2" destOrd="0" presId="urn:microsoft.com/office/officeart/2018/2/layout/IconLabelDescriptionList"/>
    <dgm:cxn modelId="{19575E3C-2B1F-4E6C-9F55-3043286E864D}" type="presParOf" srcId="{0EFB0A6A-E80A-4C7F-B439-EDCDF7E9FE59}" destId="{24B22D26-A747-442A-9F05-0EB28FD332EA}" srcOrd="3" destOrd="0" presId="urn:microsoft.com/office/officeart/2018/2/layout/IconLabelDescriptionList"/>
    <dgm:cxn modelId="{CD19F867-08DB-4B5F-81B6-19C3185470DC}" type="presParOf" srcId="{0EFB0A6A-E80A-4C7F-B439-EDCDF7E9FE59}" destId="{E6966CF9-968A-4E0C-B064-8FEE9BB65B92}" srcOrd="4" destOrd="0" presId="urn:microsoft.com/office/officeart/2018/2/layout/IconLabelDescriptionList"/>
    <dgm:cxn modelId="{315C3455-456F-4419-8AD7-FD0ABFC7DE42}" type="presParOf" srcId="{4915C699-3F4B-4B26-BD72-386B88DD9B65}" destId="{282ED09E-DFBF-46F7-BAFD-2D17DE7B9C85}" srcOrd="1" destOrd="0" presId="urn:microsoft.com/office/officeart/2018/2/layout/IconLabelDescriptionList"/>
    <dgm:cxn modelId="{608CAD80-5978-428E-AD80-834F1355F3F5}" type="presParOf" srcId="{4915C699-3F4B-4B26-BD72-386B88DD9B65}" destId="{C9111F09-BDFC-434F-9B63-30C83A1161F7}" srcOrd="2" destOrd="0" presId="urn:microsoft.com/office/officeart/2018/2/layout/IconLabelDescriptionList"/>
    <dgm:cxn modelId="{7A691520-99EA-4F07-BF86-CC21BF40882E}" type="presParOf" srcId="{C9111F09-BDFC-434F-9B63-30C83A1161F7}" destId="{90955A15-8625-4A88-8F0B-98AE3E778FDD}" srcOrd="0" destOrd="0" presId="urn:microsoft.com/office/officeart/2018/2/layout/IconLabelDescriptionList"/>
    <dgm:cxn modelId="{A9D8D13F-5A5A-482D-B75B-5C430CA0F310}" type="presParOf" srcId="{C9111F09-BDFC-434F-9B63-30C83A1161F7}" destId="{63CB5088-7289-40DB-998C-20DC4F96527B}" srcOrd="1" destOrd="0" presId="urn:microsoft.com/office/officeart/2018/2/layout/IconLabelDescriptionList"/>
    <dgm:cxn modelId="{09C92633-005D-4E13-B2CD-00C9E9A9D813}" type="presParOf" srcId="{C9111F09-BDFC-434F-9B63-30C83A1161F7}" destId="{5AF00627-81A9-4B83-ACBC-CA4EFC84F506}" srcOrd="2" destOrd="0" presId="urn:microsoft.com/office/officeart/2018/2/layout/IconLabelDescriptionList"/>
    <dgm:cxn modelId="{A1E5B480-5A78-4777-8A26-51B276872CFC}" type="presParOf" srcId="{C9111F09-BDFC-434F-9B63-30C83A1161F7}" destId="{1EC6805D-F287-4907-931C-26B7F6DDFF91}" srcOrd="3" destOrd="0" presId="urn:microsoft.com/office/officeart/2018/2/layout/IconLabelDescriptionList"/>
    <dgm:cxn modelId="{E209AE11-7791-4374-9502-0E56B263FFEA}" type="presParOf" srcId="{C9111F09-BDFC-434F-9B63-30C83A1161F7}" destId="{E4AFAE69-08CA-41C1-BE2A-38FBD63914A3}" srcOrd="4" destOrd="0" presId="urn:microsoft.com/office/officeart/2018/2/layout/IconLabelDescrip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B1E64A-225D-4993-805E-898B00320D1D}">
      <dsp:nvSpPr>
        <dsp:cNvPr id="0" name=""/>
        <dsp:cNvSpPr/>
      </dsp:nvSpPr>
      <dsp:spPr>
        <a:xfrm>
          <a:off x="0" y="130209"/>
          <a:ext cx="6364224" cy="839474"/>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Motivation</a:t>
          </a:r>
        </a:p>
      </dsp:txBody>
      <dsp:txXfrm>
        <a:off x="40980" y="171189"/>
        <a:ext cx="6282264" cy="757514"/>
      </dsp:txXfrm>
    </dsp:sp>
    <dsp:sp modelId="{1173E8E7-D26C-4D5D-B875-625ECB1E3EB3}">
      <dsp:nvSpPr>
        <dsp:cNvPr id="0" name=""/>
        <dsp:cNvSpPr/>
      </dsp:nvSpPr>
      <dsp:spPr>
        <a:xfrm>
          <a:off x="0" y="969684"/>
          <a:ext cx="6364224" cy="1304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2064" tIns="44450" rIns="248920" bIns="44450" numCol="1" spcCol="1270" anchor="t" anchorCtr="0">
          <a:noAutofit/>
        </a:bodyPr>
        <a:lstStyle/>
        <a:p>
          <a:pPr marL="228600" lvl="1" indent="-228600" algn="l" defTabSz="1200150">
            <a:lnSpc>
              <a:spcPct val="90000"/>
            </a:lnSpc>
            <a:spcBef>
              <a:spcPct val="0"/>
            </a:spcBef>
            <a:spcAft>
              <a:spcPct val="20000"/>
            </a:spcAft>
            <a:buChar char="•"/>
          </a:pPr>
          <a:r>
            <a:rPr lang="en-US" sz="2700" kern="1200"/>
            <a:t>Positive mood affects expectations of success.</a:t>
          </a:r>
        </a:p>
        <a:p>
          <a:pPr marL="457200" lvl="2" indent="-228600" algn="l" defTabSz="1200150">
            <a:lnSpc>
              <a:spcPct val="90000"/>
            </a:lnSpc>
            <a:spcBef>
              <a:spcPct val="0"/>
            </a:spcBef>
            <a:spcAft>
              <a:spcPct val="20000"/>
            </a:spcAft>
            <a:buChar char="•"/>
          </a:pPr>
          <a:r>
            <a:rPr lang="en-US" sz="2700" kern="1200"/>
            <a:t>Feedback amplifies this effect.</a:t>
          </a:r>
        </a:p>
      </dsp:txBody>
      <dsp:txXfrm>
        <a:off x="0" y="969684"/>
        <a:ext cx="6364224" cy="1304100"/>
      </dsp:txXfrm>
    </dsp:sp>
    <dsp:sp modelId="{E4B2EB86-4D7F-465E-935A-EFD7BF13352A}">
      <dsp:nvSpPr>
        <dsp:cNvPr id="0" name=""/>
        <dsp:cNvSpPr/>
      </dsp:nvSpPr>
      <dsp:spPr>
        <a:xfrm>
          <a:off x="0" y="2273784"/>
          <a:ext cx="6364224" cy="839474"/>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Leadership</a:t>
          </a:r>
        </a:p>
      </dsp:txBody>
      <dsp:txXfrm>
        <a:off x="40980" y="2314764"/>
        <a:ext cx="6282264" cy="757514"/>
      </dsp:txXfrm>
    </dsp:sp>
    <dsp:sp modelId="{19193D5C-7332-4B7E-9B78-90064FAE710F}">
      <dsp:nvSpPr>
        <dsp:cNvPr id="0" name=""/>
        <dsp:cNvSpPr/>
      </dsp:nvSpPr>
      <dsp:spPr>
        <a:xfrm>
          <a:off x="0" y="3113259"/>
          <a:ext cx="6364224" cy="8512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2064" tIns="44450" rIns="248920" bIns="44450" numCol="1" spcCol="1270" anchor="t" anchorCtr="0">
          <a:noAutofit/>
        </a:bodyPr>
        <a:lstStyle/>
        <a:p>
          <a:pPr marL="228600" lvl="1" indent="-228600" algn="l" defTabSz="1200150">
            <a:lnSpc>
              <a:spcPct val="90000"/>
            </a:lnSpc>
            <a:spcBef>
              <a:spcPct val="0"/>
            </a:spcBef>
            <a:spcAft>
              <a:spcPct val="20000"/>
            </a:spcAft>
            <a:buChar char="•"/>
          </a:pPr>
          <a:r>
            <a:rPr lang="en-US" sz="2700" kern="1200"/>
            <a:t>Emotions are important to acceptance of messages from organizational leaders.</a:t>
          </a:r>
        </a:p>
      </dsp:txBody>
      <dsp:txXfrm>
        <a:off x="0" y="3113259"/>
        <a:ext cx="6364224" cy="851287"/>
      </dsp:txXfrm>
    </dsp:sp>
    <dsp:sp modelId="{D04B4195-6AD3-4BE6-BDFD-8A7ED75A6047}">
      <dsp:nvSpPr>
        <dsp:cNvPr id="0" name=""/>
        <dsp:cNvSpPr/>
      </dsp:nvSpPr>
      <dsp:spPr>
        <a:xfrm>
          <a:off x="0" y="3964547"/>
          <a:ext cx="6364224" cy="839474"/>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Negotiation</a:t>
          </a:r>
        </a:p>
      </dsp:txBody>
      <dsp:txXfrm>
        <a:off x="40980" y="4005527"/>
        <a:ext cx="6282264" cy="757514"/>
      </dsp:txXfrm>
    </dsp:sp>
    <dsp:sp modelId="{957824C7-736C-48A0-A6BF-33880ADB0A4F}">
      <dsp:nvSpPr>
        <dsp:cNvPr id="0" name=""/>
        <dsp:cNvSpPr/>
      </dsp:nvSpPr>
      <dsp:spPr>
        <a:xfrm>
          <a:off x="0" y="4804022"/>
          <a:ext cx="6364224" cy="579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2064" tIns="44450" rIns="248920" bIns="44450" numCol="1" spcCol="1270" anchor="t" anchorCtr="0">
          <a:noAutofit/>
        </a:bodyPr>
        <a:lstStyle/>
        <a:p>
          <a:pPr marL="228600" lvl="1" indent="-228600" algn="l" defTabSz="1200150">
            <a:lnSpc>
              <a:spcPct val="90000"/>
            </a:lnSpc>
            <a:spcBef>
              <a:spcPct val="0"/>
            </a:spcBef>
            <a:spcAft>
              <a:spcPct val="20000"/>
            </a:spcAft>
            <a:buChar char="•"/>
          </a:pPr>
          <a:r>
            <a:rPr lang="en-US" sz="2700" kern="1200"/>
            <a:t>Emotions can affect negotiations.</a:t>
          </a:r>
        </a:p>
      </dsp:txBody>
      <dsp:txXfrm>
        <a:off x="0" y="4804022"/>
        <a:ext cx="6364224" cy="5796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F6473C-815F-4A5C-BFF7-911C3523948B}">
      <dsp:nvSpPr>
        <dsp:cNvPr id="0" name=""/>
        <dsp:cNvSpPr/>
      </dsp:nvSpPr>
      <dsp:spPr>
        <a:xfrm rot="5400000">
          <a:off x="3251828" y="-691680"/>
          <a:ext cx="2151686" cy="4073103"/>
        </a:xfrm>
        <a:prstGeom prst="round2Same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ct val="15000"/>
            </a:spcAft>
            <a:buChar char="•"/>
          </a:pPr>
          <a:r>
            <a:rPr lang="en-US" sz="2100" kern="1200"/>
            <a:t>Emotions influence customer service.</a:t>
          </a:r>
        </a:p>
        <a:p>
          <a:pPr marL="457200" lvl="2" indent="-228600" algn="l" defTabSz="933450">
            <a:lnSpc>
              <a:spcPct val="90000"/>
            </a:lnSpc>
            <a:spcBef>
              <a:spcPct val="0"/>
            </a:spcBef>
            <a:spcAft>
              <a:spcPct val="15000"/>
            </a:spcAft>
            <a:buChar char="•"/>
          </a:pPr>
          <a:r>
            <a:rPr lang="en-US" sz="2100" kern="1200"/>
            <a:t>Influences repeat business and customer satisfaction.</a:t>
          </a:r>
        </a:p>
        <a:p>
          <a:pPr marL="228600" lvl="1" indent="-228600" algn="l" defTabSz="933450">
            <a:lnSpc>
              <a:spcPct val="90000"/>
            </a:lnSpc>
            <a:spcBef>
              <a:spcPct val="0"/>
            </a:spcBef>
            <a:spcAft>
              <a:spcPct val="15000"/>
            </a:spcAft>
            <a:buChar char="•"/>
          </a:pPr>
          <a:r>
            <a:rPr lang="en-US" sz="2100" b="1" kern="1200"/>
            <a:t>Emotional contagion: </a:t>
          </a:r>
          <a:r>
            <a:rPr lang="en-US" sz="2100" kern="1200"/>
            <a:t>“catching” emotions.</a:t>
          </a:r>
        </a:p>
      </dsp:txBody>
      <dsp:txXfrm rot="-5400000">
        <a:off x="2291120" y="374065"/>
        <a:ext cx="3968066" cy="1941612"/>
      </dsp:txXfrm>
    </dsp:sp>
    <dsp:sp modelId="{E6835B64-D112-4107-A5D9-D0ED9661B55B}">
      <dsp:nvSpPr>
        <dsp:cNvPr id="0" name=""/>
        <dsp:cNvSpPr/>
      </dsp:nvSpPr>
      <dsp:spPr>
        <a:xfrm>
          <a:off x="0" y="67"/>
          <a:ext cx="2291120" cy="268960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marL="0" lvl="0" indent="0" algn="ctr" defTabSz="1333500">
            <a:lnSpc>
              <a:spcPct val="90000"/>
            </a:lnSpc>
            <a:spcBef>
              <a:spcPct val="0"/>
            </a:spcBef>
            <a:spcAft>
              <a:spcPct val="35000"/>
            </a:spcAft>
            <a:buNone/>
          </a:pPr>
          <a:r>
            <a:rPr lang="en-US" sz="3000" kern="1200"/>
            <a:t>Customer Service</a:t>
          </a:r>
        </a:p>
      </dsp:txBody>
      <dsp:txXfrm>
        <a:off x="111843" y="111910"/>
        <a:ext cx="2067434" cy="2465922"/>
      </dsp:txXfrm>
    </dsp:sp>
    <dsp:sp modelId="{326B43C9-7E95-473C-949F-69FF4C61DD79}">
      <dsp:nvSpPr>
        <dsp:cNvPr id="0" name=""/>
        <dsp:cNvSpPr/>
      </dsp:nvSpPr>
      <dsp:spPr>
        <a:xfrm rot="5400000">
          <a:off x="3251828" y="2132408"/>
          <a:ext cx="2151686" cy="4073103"/>
        </a:xfrm>
        <a:prstGeom prst="round2SameRect">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ct val="15000"/>
            </a:spcAft>
            <a:buChar char="•"/>
          </a:pPr>
          <a:r>
            <a:rPr lang="en-US" sz="2100" kern="1200"/>
            <a:t>A good day at work tends to be followed by a good mood at home and vice versa.</a:t>
          </a:r>
        </a:p>
        <a:p>
          <a:pPr marL="457200" lvl="2" indent="-228600" algn="l" defTabSz="933450">
            <a:lnSpc>
              <a:spcPct val="90000"/>
            </a:lnSpc>
            <a:spcBef>
              <a:spcPct val="0"/>
            </a:spcBef>
            <a:spcAft>
              <a:spcPct val="15000"/>
            </a:spcAft>
            <a:buChar char="•"/>
          </a:pPr>
          <a:r>
            <a:rPr lang="en-US" sz="2100" kern="1200"/>
            <a:t>This usually dissipates overnight.</a:t>
          </a:r>
        </a:p>
      </dsp:txBody>
      <dsp:txXfrm rot="-5400000">
        <a:off x="2291120" y="3198154"/>
        <a:ext cx="3968066" cy="1941612"/>
      </dsp:txXfrm>
    </dsp:sp>
    <dsp:sp modelId="{D49C352A-2A59-4084-B40F-E55485FC965B}">
      <dsp:nvSpPr>
        <dsp:cNvPr id="0" name=""/>
        <dsp:cNvSpPr/>
      </dsp:nvSpPr>
      <dsp:spPr>
        <a:xfrm>
          <a:off x="0" y="2824156"/>
          <a:ext cx="2291120" cy="2689608"/>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marL="0" lvl="0" indent="0" algn="ctr" defTabSz="1333500">
            <a:lnSpc>
              <a:spcPct val="90000"/>
            </a:lnSpc>
            <a:spcBef>
              <a:spcPct val="0"/>
            </a:spcBef>
            <a:spcAft>
              <a:spcPct val="35000"/>
            </a:spcAft>
            <a:buNone/>
          </a:pPr>
          <a:r>
            <a:rPr lang="en-US" sz="3000" kern="1200"/>
            <a:t>Work-Life Satisfaction</a:t>
          </a:r>
        </a:p>
      </dsp:txBody>
      <dsp:txXfrm>
        <a:off x="111843" y="2935999"/>
        <a:ext cx="2067434" cy="246592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A3EF07-6AA6-43A5-A352-4983186B5695}">
      <dsp:nvSpPr>
        <dsp:cNvPr id="0" name=""/>
        <dsp:cNvSpPr/>
      </dsp:nvSpPr>
      <dsp:spPr>
        <a:xfrm>
          <a:off x="1094" y="322269"/>
          <a:ext cx="1364343" cy="136434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E70142E-5B33-4D82-A85E-07FB9CF97D2E}">
      <dsp:nvSpPr>
        <dsp:cNvPr id="0" name=""/>
        <dsp:cNvSpPr/>
      </dsp:nvSpPr>
      <dsp:spPr>
        <a:xfrm>
          <a:off x="1094" y="1892001"/>
          <a:ext cx="3898125" cy="584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111250">
            <a:lnSpc>
              <a:spcPct val="90000"/>
            </a:lnSpc>
            <a:spcBef>
              <a:spcPct val="0"/>
            </a:spcBef>
            <a:spcAft>
              <a:spcPct val="35000"/>
            </a:spcAft>
            <a:buNone/>
            <a:defRPr b="1"/>
          </a:pPr>
          <a:r>
            <a:rPr lang="en-US" sz="2500" kern="1200"/>
            <a:t>Deviant Workplace Behaviors</a:t>
          </a:r>
        </a:p>
      </dsp:txBody>
      <dsp:txXfrm>
        <a:off x="1094" y="1892001"/>
        <a:ext cx="3898125" cy="584718"/>
      </dsp:txXfrm>
    </dsp:sp>
    <dsp:sp modelId="{E6966CF9-968A-4E0C-B064-8FEE9BB65B92}">
      <dsp:nvSpPr>
        <dsp:cNvPr id="0" name=""/>
        <dsp:cNvSpPr/>
      </dsp:nvSpPr>
      <dsp:spPr>
        <a:xfrm>
          <a:off x="1094" y="2572250"/>
          <a:ext cx="3898125" cy="2526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244600">
            <a:lnSpc>
              <a:spcPct val="90000"/>
            </a:lnSpc>
            <a:spcBef>
              <a:spcPct val="0"/>
            </a:spcBef>
            <a:spcAft>
              <a:spcPct val="35000"/>
            </a:spcAft>
            <a:buNone/>
          </a:pPr>
          <a:r>
            <a:rPr lang="en-US" sz="2800" kern="1200" dirty="0"/>
            <a:t>Negative emotions lead to</a:t>
          </a:r>
          <a:r>
            <a:rPr lang="en-US" sz="2800" b="1" kern="1200" dirty="0"/>
            <a:t> workplace deviant behaviors.</a:t>
          </a:r>
          <a:endParaRPr lang="en-US" sz="2800" kern="1200" dirty="0"/>
        </a:p>
        <a:p>
          <a:pPr marL="285750" lvl="1" indent="-285750" algn="l" defTabSz="1244600">
            <a:lnSpc>
              <a:spcPct val="90000"/>
            </a:lnSpc>
            <a:spcBef>
              <a:spcPct val="0"/>
            </a:spcBef>
            <a:spcAft>
              <a:spcPct val="15000"/>
            </a:spcAft>
            <a:buChar char="•"/>
          </a:pPr>
          <a:r>
            <a:rPr lang="en-US" sz="2800" kern="1200" dirty="0"/>
            <a:t>Actions that violate norms and threaten the organization.</a:t>
          </a:r>
        </a:p>
      </dsp:txBody>
      <dsp:txXfrm>
        <a:off x="1094" y="2572250"/>
        <a:ext cx="3898125" cy="2526493"/>
      </dsp:txXfrm>
    </dsp:sp>
    <dsp:sp modelId="{90955A15-8625-4A88-8F0B-98AE3E778FDD}">
      <dsp:nvSpPr>
        <dsp:cNvPr id="0" name=""/>
        <dsp:cNvSpPr/>
      </dsp:nvSpPr>
      <dsp:spPr>
        <a:xfrm>
          <a:off x="4581390" y="322269"/>
          <a:ext cx="1364343" cy="136434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AF00627-81A9-4B83-ACBC-CA4EFC84F506}">
      <dsp:nvSpPr>
        <dsp:cNvPr id="0" name=""/>
        <dsp:cNvSpPr/>
      </dsp:nvSpPr>
      <dsp:spPr>
        <a:xfrm>
          <a:off x="4581390" y="1892001"/>
          <a:ext cx="3898125" cy="584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111250">
            <a:lnSpc>
              <a:spcPct val="90000"/>
            </a:lnSpc>
            <a:spcBef>
              <a:spcPct val="0"/>
            </a:spcBef>
            <a:spcAft>
              <a:spcPct val="35000"/>
            </a:spcAft>
            <a:buNone/>
            <a:defRPr b="1"/>
          </a:pPr>
          <a:r>
            <a:rPr lang="en-US" sz="2500" kern="1200"/>
            <a:t>Safety and Injury at Work</a:t>
          </a:r>
        </a:p>
      </dsp:txBody>
      <dsp:txXfrm>
        <a:off x="4581390" y="1892001"/>
        <a:ext cx="3898125" cy="584718"/>
      </dsp:txXfrm>
    </dsp:sp>
    <dsp:sp modelId="{E4AFAE69-08CA-41C1-BE2A-38FBD63914A3}">
      <dsp:nvSpPr>
        <dsp:cNvPr id="0" name=""/>
        <dsp:cNvSpPr/>
      </dsp:nvSpPr>
      <dsp:spPr>
        <a:xfrm>
          <a:off x="4581390" y="2572250"/>
          <a:ext cx="3898125" cy="2526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600200">
            <a:lnSpc>
              <a:spcPct val="90000"/>
            </a:lnSpc>
            <a:spcBef>
              <a:spcPct val="0"/>
            </a:spcBef>
            <a:spcAft>
              <a:spcPct val="35000"/>
            </a:spcAft>
            <a:buNone/>
          </a:pPr>
          <a:r>
            <a:rPr lang="en-US" sz="3600" kern="1200" dirty="0"/>
            <a:t>Don’t do dangerous work when in a bad mood.</a:t>
          </a:r>
        </a:p>
      </dsp:txBody>
      <dsp:txXfrm>
        <a:off x="4581390" y="2572250"/>
        <a:ext cx="3898125" cy="252649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A80DE1-C120-4BBB-9865-762C70DB15A9}" type="datetimeFigureOut">
              <a:rPr lang="en-GB" smtClean="0"/>
              <a:t>13/01/2026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209186-A095-4D93-A9BE-FCD3F8F664C6}" type="slidenum">
              <a:rPr lang="en-GB" smtClean="0"/>
              <a:t>‹#›</a:t>
            </a:fld>
            <a:endParaRPr lang="en-GB"/>
          </a:p>
        </p:txBody>
      </p:sp>
    </p:spTree>
    <p:extLst>
      <p:ext uri="{BB962C8B-B14F-4D97-AF65-F5344CB8AC3E}">
        <p14:creationId xmlns:p14="http://schemas.microsoft.com/office/powerpoint/2010/main" val="36875364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2.2.1 Description of Transformational and Autocratic leadership: 2.2.1.1 Transformational Leadership • Demonstrates qualities that motivate respect and pride from association with him or her; • Communicates values, purpose, and the importance of the </a:t>
            </a:r>
            <a:r>
              <a:rPr lang="en-US" dirty="0" err="1"/>
              <a:t>organisation’s</a:t>
            </a:r>
            <a:r>
              <a:rPr lang="en-US" dirty="0"/>
              <a:t> mission; • Exhibits optimism and excitement about goals and future states; • Examines new perspectives for solving problems and completing tasks; and • Focuses on development and the mentoring of followers and attends to their individual needs (</a:t>
            </a:r>
            <a:r>
              <a:rPr lang="en-US" dirty="0" err="1"/>
              <a:t>Eagley</a:t>
            </a:r>
            <a:r>
              <a:rPr lang="en-US" dirty="0"/>
              <a:t>, Johannesen-Schmidt &amp; Engen 2003:573). 2.2.1.2 Autocratic Leadership • Acts in </a:t>
            </a:r>
            <a:r>
              <a:rPr lang="en-US" dirty="0" err="1"/>
              <a:t>self-centred</a:t>
            </a:r>
            <a:r>
              <a:rPr lang="en-US" dirty="0"/>
              <a:t> ways; • Makes decisions more unilaterally; and • Supervises subordinates’ work attitudes more closely (Van Der </a:t>
            </a:r>
            <a:r>
              <a:rPr lang="en-US" dirty="0" err="1"/>
              <a:t>Viert</a:t>
            </a:r>
            <a:r>
              <a:rPr lang="en-US" dirty="0"/>
              <a:t> 2006:42). Being autocratic or democratic is the usual way of thinking about leadership. Autocratic leaders depend on their authority and their power that emanates from being the owner of the business or of occupying a high position. This is often referred to as a dictatorial leadership style, and it implies that the people at the top level of the management of an </a:t>
            </a:r>
            <a:r>
              <a:rPr lang="en-US" dirty="0" err="1"/>
              <a:t>organisation</a:t>
            </a:r>
            <a:r>
              <a:rPr lang="en-US" dirty="0"/>
              <a:t> make all the decisions and delegate very little responsibility to their subordinates. Communication is </a:t>
            </a:r>
            <a:r>
              <a:rPr lang="en-US" dirty="0" err="1"/>
              <a:t>topdown</a:t>
            </a:r>
            <a:r>
              <a:rPr lang="en-US" dirty="0"/>
              <a:t>, with no prospect of feedback to the leader. It can cause much bitterness and frustration amongst the employees and it is not very common in today's business world (Canary &amp; McPhee 2011). </a:t>
            </a:r>
            <a:endParaRPr lang="en-GB" dirty="0"/>
          </a:p>
        </p:txBody>
      </p:sp>
      <p:sp>
        <p:nvSpPr>
          <p:cNvPr id="4" name="Slide Number Placeholder 3"/>
          <p:cNvSpPr>
            <a:spLocks noGrp="1"/>
          </p:cNvSpPr>
          <p:nvPr>
            <p:ph type="sldNum" sz="quarter" idx="5"/>
          </p:nvPr>
        </p:nvSpPr>
        <p:spPr/>
        <p:txBody>
          <a:bodyPr/>
          <a:lstStyle/>
          <a:p>
            <a:fld id="{74209186-A095-4D93-A9BE-FCD3F8F664C6}" type="slidenum">
              <a:rPr lang="en-GB" smtClean="0"/>
              <a:t>19</a:t>
            </a:fld>
            <a:endParaRPr lang="en-GB"/>
          </a:p>
        </p:txBody>
      </p:sp>
    </p:spTree>
    <p:extLst>
      <p:ext uri="{BB962C8B-B14F-4D97-AF65-F5344CB8AC3E}">
        <p14:creationId xmlns:p14="http://schemas.microsoft.com/office/powerpoint/2010/main" val="24751886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Management: 9th Edition by </a:t>
            </a:r>
            <a:r>
              <a:rPr lang="en-US" dirty="0" err="1"/>
              <a:t>Koontz,et,al</a:t>
            </a:r>
            <a:r>
              <a:rPr lang="en-US" dirty="0"/>
              <a:t> (1982) Terry (1968) suggest that autocratic leadership many be useful in: </a:t>
            </a:r>
            <a:r>
              <a:rPr lang="en-US" dirty="0" err="1"/>
              <a:t>i</a:t>
            </a:r>
            <a:r>
              <a:rPr lang="en-US" dirty="0"/>
              <a:t>) Situation of emergency ii) In case where homogenous work force are involve, and iii) Where the leader is wise, just and has considerable understanding of the followers. He also identifies some shortcoming of autocratic leadership as: </a:t>
            </a:r>
            <a:r>
              <a:rPr lang="en-US" dirty="0" err="1"/>
              <a:t>i</a:t>
            </a:r>
            <a:r>
              <a:rPr lang="en-US" dirty="0"/>
              <a:t>) The inability of the subordinate to develop pride of accomplishment, ii) Denial of personal development or satisfaction from self- actualization, and iii) It also antagonize human beings and rubs the organization of lasting loyalty and co-operation</a:t>
            </a:r>
            <a:endParaRPr lang="en-GB" dirty="0"/>
          </a:p>
        </p:txBody>
      </p:sp>
      <p:sp>
        <p:nvSpPr>
          <p:cNvPr id="4" name="Slide Number Placeholder 3"/>
          <p:cNvSpPr>
            <a:spLocks noGrp="1"/>
          </p:cNvSpPr>
          <p:nvPr>
            <p:ph type="sldNum" sz="quarter" idx="5"/>
          </p:nvPr>
        </p:nvSpPr>
        <p:spPr/>
        <p:txBody>
          <a:bodyPr/>
          <a:lstStyle/>
          <a:p>
            <a:fld id="{74209186-A095-4D93-A9BE-FCD3F8F664C6}" type="slidenum">
              <a:rPr lang="en-GB" smtClean="0"/>
              <a:t>20</a:t>
            </a:fld>
            <a:endParaRPr lang="en-GB"/>
          </a:p>
        </p:txBody>
      </p:sp>
    </p:spTree>
    <p:extLst>
      <p:ext uri="{BB962C8B-B14F-4D97-AF65-F5344CB8AC3E}">
        <p14:creationId xmlns:p14="http://schemas.microsoft.com/office/powerpoint/2010/main" val="30535575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209186-A095-4D93-A9BE-FCD3F8F664C6}" type="slidenum">
              <a:rPr lang="en-GB" smtClean="0"/>
              <a:t>23</a:t>
            </a:fld>
            <a:endParaRPr lang="en-GB"/>
          </a:p>
        </p:txBody>
      </p:sp>
    </p:spTree>
    <p:extLst>
      <p:ext uri="{BB962C8B-B14F-4D97-AF65-F5344CB8AC3E}">
        <p14:creationId xmlns:p14="http://schemas.microsoft.com/office/powerpoint/2010/main" val="36213300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dirty="0"/>
              <a:t>After studying this chapter, you should be able to:</a:t>
            </a:r>
          </a:p>
          <a:p>
            <a:pPr marL="457200" indent="-342900" fontAlgn="auto">
              <a:spcAft>
                <a:spcPts val="0"/>
              </a:spcAft>
              <a:buFont typeface="Arial" panose="020B0604020202020204" pitchFamily="34" charset="0"/>
              <a:buChar char="•"/>
              <a:defRPr/>
            </a:pPr>
            <a:r>
              <a:rPr lang="en-US" dirty="0"/>
              <a:t>Contrast the three components of an attitude.</a:t>
            </a:r>
          </a:p>
          <a:p>
            <a:pPr marL="457200" indent="-342900" fontAlgn="auto">
              <a:spcAft>
                <a:spcPts val="0"/>
              </a:spcAft>
              <a:buFont typeface="Arial" panose="020B0604020202020204" pitchFamily="34" charset="0"/>
              <a:buChar char="•"/>
              <a:defRPr/>
            </a:pPr>
            <a:r>
              <a:rPr lang="en-US" dirty="0"/>
              <a:t>Summarize the relationship between attitudes and behavior.</a:t>
            </a:r>
          </a:p>
          <a:p>
            <a:pPr marL="457200" indent="-342900" fontAlgn="auto">
              <a:spcAft>
                <a:spcPts val="0"/>
              </a:spcAft>
              <a:buFont typeface="Arial" panose="020B0604020202020204" pitchFamily="34" charset="0"/>
              <a:buChar char="•"/>
              <a:defRPr/>
            </a:pPr>
            <a:r>
              <a:rPr lang="en-US" dirty="0"/>
              <a:t>Compare the major job attitudes.</a:t>
            </a:r>
          </a:p>
          <a:p>
            <a:pPr marL="457200" indent="-342900" fontAlgn="auto">
              <a:spcAft>
                <a:spcPts val="0"/>
              </a:spcAft>
              <a:buFont typeface="Arial" panose="020B0604020202020204" pitchFamily="34" charset="0"/>
              <a:buChar char="•"/>
              <a:defRPr/>
            </a:pPr>
            <a:r>
              <a:rPr lang="en-US" dirty="0"/>
              <a:t>Define </a:t>
            </a:r>
            <a:r>
              <a:rPr lang="en-US" i="1" dirty="0"/>
              <a:t>job satisfaction</a:t>
            </a:r>
            <a:r>
              <a:rPr lang="en-US" dirty="0"/>
              <a:t>.</a:t>
            </a:r>
          </a:p>
          <a:p>
            <a:pPr marL="457200" indent="-342900" fontAlgn="auto">
              <a:spcAft>
                <a:spcPts val="0"/>
              </a:spcAft>
              <a:buFont typeface="Arial" panose="020B0604020202020204" pitchFamily="34" charset="0"/>
              <a:buChar char="•"/>
              <a:defRPr/>
            </a:pPr>
            <a:r>
              <a:rPr lang="en-US" dirty="0"/>
              <a:t>Summarize the main causes of job satisfaction.</a:t>
            </a:r>
          </a:p>
          <a:p>
            <a:pPr marL="457200" indent="-342900" fontAlgn="auto">
              <a:spcAft>
                <a:spcPts val="0"/>
              </a:spcAft>
              <a:buFont typeface="Arial" panose="020B0604020202020204" pitchFamily="34" charset="0"/>
              <a:buChar char="•"/>
              <a:defRPr/>
            </a:pPr>
            <a:r>
              <a:rPr lang="en-US" dirty="0"/>
              <a:t>Identify three outcomes of job satisfaction.</a:t>
            </a:r>
          </a:p>
          <a:p>
            <a:pPr marL="457200" indent="-342900" fontAlgn="auto">
              <a:spcAft>
                <a:spcPts val="0"/>
              </a:spcAft>
              <a:buFont typeface="Arial" panose="020B0604020202020204" pitchFamily="34" charset="0"/>
              <a:buChar char="•"/>
              <a:defRPr/>
            </a:pPr>
            <a:r>
              <a:rPr lang="en-US" dirty="0"/>
              <a:t>Identify four employee responses to dissatisfaction.</a:t>
            </a:r>
          </a:p>
        </p:txBody>
      </p:sp>
      <p:sp>
        <p:nvSpPr>
          <p:cNvPr id="4" name="Slide Number Placeholder 3"/>
          <p:cNvSpPr>
            <a:spLocks noGrp="1"/>
          </p:cNvSpPr>
          <p:nvPr>
            <p:ph type="sldNum" sz="quarter" idx="10"/>
          </p:nvPr>
        </p:nvSpPr>
        <p:spPr/>
        <p:txBody>
          <a:bodyPr/>
          <a:lstStyle/>
          <a:p>
            <a:fld id="{A73D6722-9B4D-4E29-B226-C325925A8118}" type="slidenum">
              <a:rPr lang="en-US" smtClean="0"/>
              <a:pPr/>
              <a:t>24</a:t>
            </a:fld>
            <a:endParaRPr lang="en-US" dirty="0"/>
          </a:p>
        </p:txBody>
      </p:sp>
    </p:spTree>
    <p:extLst>
      <p:ext uri="{BB962C8B-B14F-4D97-AF65-F5344CB8AC3E}">
        <p14:creationId xmlns:p14="http://schemas.microsoft.com/office/powerpoint/2010/main" val="18438608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latin typeface="Times New Roman" pitchFamily="18" charset="0"/>
              </a:rPr>
              <a:t>Attitudes are evaluative statements or judgments concerning objects, people, or events. They reflect how we feel about something. In other words, saying “I like my job”, reflects your attitude toward work.</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26</a:t>
            </a:fld>
            <a:endParaRPr lang="en-US" dirty="0"/>
          </a:p>
        </p:txBody>
      </p:sp>
    </p:spTree>
    <p:extLst>
      <p:ext uri="{BB962C8B-B14F-4D97-AF65-F5344CB8AC3E}">
        <p14:creationId xmlns:p14="http://schemas.microsoft.com/office/powerpoint/2010/main" val="39126234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dirty="0">
                <a:latin typeface="Times New Roman" pitchFamily="18" charset="0"/>
              </a:rPr>
              <a:t>Attitudes are made up of three components. The cognitive component is the belief in the way things are. The affective component is the more critical part of the attitude, as it is calls upon emotions or feelings. The behavioral component describes the intention to behave in a certain way toward someone or something.</a:t>
            </a:r>
          </a:p>
          <a:p>
            <a:pPr>
              <a:spcBef>
                <a:spcPct val="0"/>
              </a:spcBef>
            </a:pPr>
            <a:endParaRPr lang="en-US" dirty="0">
              <a:latin typeface="Times New Roman" pitchFamily="18" charset="0"/>
            </a:endParaRPr>
          </a:p>
          <a:p>
            <a:pPr>
              <a:spcBef>
                <a:spcPct val="0"/>
              </a:spcBef>
            </a:pPr>
            <a:r>
              <a:rPr lang="en-US" dirty="0">
                <a:latin typeface="Times New Roman" pitchFamily="18" charset="0"/>
              </a:rPr>
              <a:t>These three components work together to aid in our understanding of the complexity of an attitude.</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27</a:t>
            </a:fld>
            <a:endParaRPr lang="en-US" dirty="0"/>
          </a:p>
        </p:txBody>
      </p:sp>
    </p:spTree>
    <p:extLst>
      <p:ext uri="{BB962C8B-B14F-4D97-AF65-F5344CB8AC3E}">
        <p14:creationId xmlns:p14="http://schemas.microsoft.com/office/powerpoint/2010/main" val="37413798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dirty="0">
                <a:latin typeface="Times New Roman" pitchFamily="18" charset="0"/>
              </a:rPr>
              <a:t>As</a:t>
            </a:r>
            <a:r>
              <a:rPr lang="en-US" baseline="0" dirty="0">
                <a:latin typeface="Times New Roman" pitchFamily="18" charset="0"/>
              </a:rPr>
              <a:t> we have discussed, j</a:t>
            </a:r>
            <a:r>
              <a:rPr lang="en-US" dirty="0">
                <a:latin typeface="Times New Roman" pitchFamily="18" charset="0"/>
              </a:rPr>
              <a:t>ob satisfaction is defined as a positive feeling about a job resulting from an evaluation of its characteristics. There are multiple ways to measure job satisfaction, but two approaches are popular.</a:t>
            </a:r>
          </a:p>
          <a:p>
            <a:pPr>
              <a:spcBef>
                <a:spcPct val="0"/>
              </a:spcBef>
            </a:pPr>
            <a:endParaRPr lang="en-US" dirty="0">
              <a:latin typeface="Times New Roman" pitchFamily="18" charset="0"/>
            </a:endParaRPr>
          </a:p>
          <a:p>
            <a:pPr>
              <a:spcBef>
                <a:spcPct val="0"/>
              </a:spcBef>
            </a:pPr>
            <a:r>
              <a:rPr lang="en-US" dirty="0"/>
              <a:t>The single global rating approach is a response to one question, such as, “All things considered, how satisfied are you with your job?” Respondents circle a number between 1 and 5 on a scale from “highly satisfied” to “highly dissatisfied.” </a:t>
            </a:r>
          </a:p>
          <a:p>
            <a:pPr>
              <a:spcBef>
                <a:spcPct val="0"/>
              </a:spcBef>
            </a:pPr>
            <a:endParaRPr lang="en-US" dirty="0"/>
          </a:p>
          <a:p>
            <a:pPr>
              <a:spcBef>
                <a:spcPct val="0"/>
              </a:spcBef>
            </a:pPr>
            <a:r>
              <a:rPr lang="en-US" dirty="0"/>
              <a:t>The second approach, the summation of job facets, is more sophisticated. It identifies key elements in a job, such as the nature of the work, supervision, present pay, promotion opportunities, and relations with coworkers.</a:t>
            </a:r>
          </a:p>
        </p:txBody>
      </p:sp>
      <p:sp>
        <p:nvSpPr>
          <p:cNvPr id="4" name="Slide Number Placeholder 3"/>
          <p:cNvSpPr>
            <a:spLocks noGrp="1"/>
          </p:cNvSpPr>
          <p:nvPr>
            <p:ph type="sldNum" sz="quarter" idx="10"/>
          </p:nvPr>
        </p:nvSpPr>
        <p:spPr/>
        <p:txBody>
          <a:bodyPr/>
          <a:lstStyle/>
          <a:p>
            <a:fld id="{A73D6722-9B4D-4E29-B226-C325925A8118}" type="slidenum">
              <a:rPr lang="en-US" smtClean="0"/>
              <a:pPr/>
              <a:t>28</a:t>
            </a:fld>
            <a:endParaRPr lang="en-US" dirty="0"/>
          </a:p>
        </p:txBody>
      </p:sp>
    </p:spTree>
    <p:extLst>
      <p:ext uri="{BB962C8B-B14F-4D97-AF65-F5344CB8AC3E}">
        <p14:creationId xmlns:p14="http://schemas.microsoft.com/office/powerpoint/2010/main" val="41643180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dirty="0"/>
              <a:t>Research shows that over the past 30 years, the majority of U.S. workers have been satisfied with their jobs. However, the recent economic downturn has generated a dramatic drop-off in satisfaction levels, with just half of workers reporting feeling satisfied now.</a:t>
            </a:r>
          </a:p>
          <a:p>
            <a:pPr>
              <a:spcBef>
                <a:spcPct val="0"/>
              </a:spcBef>
            </a:pPr>
            <a:endParaRPr lang="en-US" dirty="0"/>
          </a:p>
          <a:p>
            <a:pPr>
              <a:spcBef>
                <a:spcPct val="0"/>
              </a:spcBef>
            </a:pPr>
            <a:r>
              <a:rPr lang="en-US" dirty="0"/>
              <a:t>The exhibits on the following two slides illustrate additional details</a:t>
            </a:r>
            <a:r>
              <a:rPr lang="en-US" baseline="0" dirty="0"/>
              <a:t> regarding differences among job satisfaction, including the affect of particular facets and cultural context.</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29</a:t>
            </a:fld>
            <a:endParaRPr lang="en-US" dirty="0"/>
          </a:p>
        </p:txBody>
      </p:sp>
    </p:spTree>
    <p:extLst>
      <p:ext uri="{BB962C8B-B14F-4D97-AF65-F5344CB8AC3E}">
        <p14:creationId xmlns:p14="http://schemas.microsoft.com/office/powerpoint/2010/main" val="2332402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dirty="0"/>
              <a:t>As shown here in Exhibit 3-3, people have typically been more satisfied with their jobs overall, with the work itself, and with their supervisors and coworkers, than they have been with their pay and promotion opportunities.</a:t>
            </a:r>
          </a:p>
        </p:txBody>
      </p:sp>
      <p:sp>
        <p:nvSpPr>
          <p:cNvPr id="4" name="Slide Number Placeholder 3"/>
          <p:cNvSpPr>
            <a:spLocks noGrp="1"/>
          </p:cNvSpPr>
          <p:nvPr>
            <p:ph type="sldNum" sz="quarter" idx="10"/>
          </p:nvPr>
        </p:nvSpPr>
        <p:spPr/>
        <p:txBody>
          <a:bodyPr/>
          <a:lstStyle/>
          <a:p>
            <a:fld id="{A73D6722-9B4D-4E29-B226-C325925A8118}" type="slidenum">
              <a:rPr lang="en-US" smtClean="0"/>
              <a:pPr/>
              <a:t>30</a:t>
            </a:fld>
            <a:endParaRPr lang="en-US" dirty="0"/>
          </a:p>
        </p:txBody>
      </p:sp>
    </p:spTree>
    <p:extLst>
      <p:ext uri="{BB962C8B-B14F-4D97-AF65-F5344CB8AC3E}">
        <p14:creationId xmlns:p14="http://schemas.microsoft.com/office/powerpoint/2010/main" val="26472683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base" latinLnBrk="0" hangingPunct="1">
              <a:lnSpc>
                <a:spcPct val="100000"/>
              </a:lnSpc>
              <a:spcBef>
                <a:spcPct val="0"/>
              </a:spcBef>
              <a:spcAft>
                <a:spcPct val="0"/>
              </a:spcAft>
              <a:buClrTx/>
              <a:buSzTx/>
              <a:buFontTx/>
              <a:buNone/>
              <a:tabLst/>
              <a:defRPr/>
            </a:pPr>
            <a:r>
              <a:rPr lang="en-US" dirty="0">
                <a:latin typeface="Times New Roman" panose="02020603050405020304" pitchFamily="18" charset="0"/>
                <a:cs typeface="Times New Roman" panose="02020603050405020304" pitchFamily="18" charset="0"/>
              </a:rPr>
              <a:t>Interesting jobs that provide training, variety, independence, and control satisfy most employees. There is also a strong correspondence between how well people enjoy the social context of their workplace and how satisfied they are overall. Interdependence, feedback, social support, and interaction with coworkers outside the workplace are strongly related to job satisfaction even after accounting for characteristics of the work itself.</a:t>
            </a:r>
          </a:p>
          <a:p>
            <a:pPr>
              <a:spcBef>
                <a:spcPct val="0"/>
              </a:spcBef>
            </a:pPr>
            <a:endParaRPr lang="en-US" dirty="0">
              <a:latin typeface="Times New Roman" panose="02020603050405020304" pitchFamily="18" charset="0"/>
              <a:cs typeface="Times New Roman" panose="02020603050405020304" pitchFamily="18" charset="0"/>
            </a:endParaRPr>
          </a:p>
          <a:p>
            <a:pPr>
              <a:spcBef>
                <a:spcPct val="0"/>
              </a:spcBef>
            </a:pPr>
            <a:r>
              <a:rPr lang="en-US" dirty="0">
                <a:latin typeface="Times New Roman" panose="02020603050405020304" pitchFamily="18" charset="0"/>
                <a:cs typeface="Times New Roman" panose="02020603050405020304" pitchFamily="18" charset="0"/>
              </a:rPr>
              <a:t>Personality also plays a role in job satisfaction. Research has shown that people who have positive </a:t>
            </a:r>
            <a:r>
              <a:rPr lang="en-US" b="0" dirty="0">
                <a:latin typeface="Times New Roman" panose="02020603050405020304" pitchFamily="18" charset="0"/>
                <a:cs typeface="Times New Roman" panose="02020603050405020304" pitchFamily="18" charset="0"/>
              </a:rPr>
              <a:t>core self-evaluations, </a:t>
            </a:r>
            <a:r>
              <a:rPr lang="en-US" dirty="0">
                <a:latin typeface="Times New Roman" panose="02020603050405020304" pitchFamily="18" charset="0"/>
                <a:cs typeface="Times New Roman" panose="02020603050405020304" pitchFamily="18" charset="0"/>
              </a:rPr>
              <a:t>who believe in their inner worth and basic competence,</a:t>
            </a:r>
            <a:r>
              <a:rPr lang="en-US" baseline="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are more satisfied with their jobs than those with negative core self-evaluations.</a:t>
            </a:r>
          </a:p>
          <a:p>
            <a:pPr>
              <a:spcBef>
                <a:spcPct val="0"/>
              </a:spcBef>
            </a:pPr>
            <a:endParaRPr lang="en-US" dirty="0">
              <a:latin typeface="Times New Roman" panose="02020603050405020304" pitchFamily="18" charset="0"/>
              <a:cs typeface="Times New Roman" panose="02020603050405020304" pitchFamily="18" charset="0"/>
            </a:endParaRPr>
          </a:p>
          <a:p>
            <a:pPr>
              <a:spcBef>
                <a:spcPct val="0"/>
              </a:spcBef>
            </a:pPr>
            <a:r>
              <a:rPr lang="en-US" dirty="0">
                <a:latin typeface="Times New Roman" panose="02020603050405020304" pitchFamily="18" charset="0"/>
                <a:cs typeface="Times New Roman" panose="02020603050405020304" pitchFamily="18" charset="0"/>
              </a:rPr>
              <a:t>Pay also has an influence on job satisfaction but not as much as one might think. We’ll look at it in the next slide.</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31</a:t>
            </a:fld>
            <a:endParaRPr lang="en-US" dirty="0"/>
          </a:p>
        </p:txBody>
      </p:sp>
    </p:spTree>
    <p:extLst>
      <p:ext uri="{BB962C8B-B14F-4D97-AF65-F5344CB8AC3E}">
        <p14:creationId xmlns:p14="http://schemas.microsoft.com/office/powerpoint/2010/main" val="8746982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dirty="0"/>
              <a:t>Exhibit 3-5 shows the relationship between the average pay for a job and the average level of job satisfaction. Once an individual reaches a level of comfortable living (in the United States, that occurs at about $40,000 a year, depending on the region and family size), the relationship between pay and job satisfaction virtually disappears. Money does motivate people, as we will discover in Chapter 6,</a:t>
            </a:r>
            <a:r>
              <a:rPr lang="en-US" baseline="0" dirty="0"/>
              <a:t> b</a:t>
            </a:r>
            <a:r>
              <a:rPr lang="en-US" dirty="0"/>
              <a:t>ut what motivates us is not necessarily the same as what makes us happy.</a:t>
            </a:r>
          </a:p>
        </p:txBody>
      </p:sp>
      <p:sp>
        <p:nvSpPr>
          <p:cNvPr id="4" name="Slide Number Placeholder 3"/>
          <p:cNvSpPr>
            <a:spLocks noGrp="1"/>
          </p:cNvSpPr>
          <p:nvPr>
            <p:ph type="sldNum" sz="quarter" idx="10"/>
          </p:nvPr>
        </p:nvSpPr>
        <p:spPr/>
        <p:txBody>
          <a:bodyPr/>
          <a:lstStyle/>
          <a:p>
            <a:fld id="{A73D6722-9B4D-4E29-B226-C325925A8118}" type="slidenum">
              <a:rPr lang="en-US" smtClean="0"/>
              <a:pPr/>
              <a:t>32</a:t>
            </a:fld>
            <a:endParaRPr lang="en-US" dirty="0"/>
          </a:p>
        </p:txBody>
      </p:sp>
    </p:spTree>
    <p:extLst>
      <p:ext uri="{BB962C8B-B14F-4D97-AF65-F5344CB8AC3E}">
        <p14:creationId xmlns:p14="http://schemas.microsoft.com/office/powerpoint/2010/main" val="31796208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2"/>
            <a:r>
              <a:rPr lang="en-US" dirty="0">
                <a:latin typeface="Times New Roman" panose="02020603050405020304" pitchFamily="18" charset="0"/>
                <a:cs typeface="Times New Roman" panose="02020603050405020304" pitchFamily="18" charset="0"/>
              </a:rPr>
              <a:t>An organization’s commitment to </a:t>
            </a:r>
            <a:r>
              <a:rPr lang="en-US" b="1" dirty="0">
                <a:latin typeface="Times New Roman" panose="02020603050405020304" pitchFamily="18" charset="0"/>
                <a:cs typeface="Times New Roman" panose="02020603050405020304" pitchFamily="18" charset="0"/>
              </a:rPr>
              <a:t>corporate social responsibility (CSR)</a:t>
            </a:r>
            <a:r>
              <a:rPr lang="en-US" dirty="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or its self-regulated actions to benefit society or the environment beyond what is required by law, increasingly affects employee job satisfaction. Organizations practice CSR in a number of ways, including environmental sustainability initiatives, nonprofit work, and charitable giving.</a:t>
            </a:r>
          </a:p>
          <a:p>
            <a:pPr marL="0" lvl="2"/>
            <a:endParaRPr lang="en-US" dirty="0">
              <a:latin typeface="Times New Roman" panose="02020603050405020304" pitchFamily="18" charset="0"/>
              <a:cs typeface="Times New Roman" panose="02020603050405020304" pitchFamily="18" charset="0"/>
            </a:endParaRPr>
          </a:p>
          <a:p>
            <a:pPr marL="0" lvl="2"/>
            <a:r>
              <a:rPr lang="en-US" dirty="0">
                <a:latin typeface="Times New Roman" panose="02020603050405020304" pitchFamily="18" charset="0"/>
                <a:cs typeface="Times New Roman" panose="02020603050405020304" pitchFamily="18" charset="0"/>
              </a:rPr>
              <a:t>The relationship between CSR and job satisfaction is particularly strong for Millennials.</a:t>
            </a:r>
          </a:p>
          <a:p>
            <a:pPr marL="0" lvl="2"/>
            <a:endParaRPr lang="en-US" dirty="0">
              <a:latin typeface="Times New Roman" panose="02020603050405020304" pitchFamily="18" charset="0"/>
              <a:cs typeface="Times New Roman" panose="02020603050405020304" pitchFamily="18" charset="0"/>
            </a:endParaRPr>
          </a:p>
          <a:p>
            <a:pPr marL="0" lvl="2"/>
            <a:r>
              <a:rPr lang="en-US" dirty="0">
                <a:latin typeface="Times New Roman" panose="02020603050405020304" pitchFamily="18" charset="0"/>
                <a:cs typeface="Times New Roman" panose="02020603050405020304" pitchFamily="18" charset="0"/>
              </a:rPr>
              <a:t>Although the link between CSR and job satisfaction is strengthening, not all employees find value in CSR. Therefore, organizations need to address a few issues in order to be most effective: </a:t>
            </a:r>
          </a:p>
          <a:p>
            <a:pPr marL="171450" lvl="3" indent="-1714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First, not all projects are equally meaningful for every person’s job satisfaction, yet participation for all employees is sometimes expected.</a:t>
            </a:r>
          </a:p>
          <a:p>
            <a:pPr marL="171450" lvl="3" indent="-1714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Second, some organizations require employees to contribute in a prescribed manner.</a:t>
            </a:r>
          </a:p>
          <a:p>
            <a:pPr marL="171450" lvl="3" indent="-1714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Third, CSR measures can seem disconnected from the employee’s actual work, providing no increase to job satisfaction.</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33</a:t>
            </a:fld>
            <a:endParaRPr lang="en-US" dirty="0"/>
          </a:p>
        </p:txBody>
      </p:sp>
    </p:spTree>
    <p:extLst>
      <p:ext uri="{BB962C8B-B14F-4D97-AF65-F5344CB8AC3E}">
        <p14:creationId xmlns:p14="http://schemas.microsoft.com/office/powerpoint/2010/main" val="14368885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1"/>
            <a:r>
              <a:rPr lang="en-US" dirty="0">
                <a:latin typeface="Times New Roman" panose="02020603050405020304" pitchFamily="18" charset="0"/>
                <a:cs typeface="Times New Roman" panose="02020603050405020304" pitchFamily="18" charset="0"/>
              </a:rPr>
              <a:t>Now, let’s look at specific outcomes of job satisfaction related to job performance, OCB, customer satisfaction, and life satisfaction.</a:t>
            </a:r>
          </a:p>
          <a:p>
            <a:pPr marL="171450" lvl="1" indent="-1714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Job Performance: Happy workers are more likely to be productive workers—the evidence suggests that productivity is likely to lead to satisfaction.</a:t>
            </a:r>
          </a:p>
          <a:p>
            <a:pPr marL="171450" lvl="1" indent="-1714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Organizational Citizenship Behavior (OCB): It seems logical to assume job satisfaction should be a major determinant of an employee’s organizational citizenship behavior (OCB). Finally, research shows that when people are more satisfied with their jobs, they are more likely to engage in OCBs.</a:t>
            </a:r>
          </a:p>
          <a:p>
            <a:pPr marL="171450" lvl="1" indent="-1714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Customer Satisfaction: Evidence indicates that satisfied employees increase customer satisfaction and loyalty.</a:t>
            </a:r>
          </a:p>
          <a:p>
            <a:pPr marL="171450" lvl="2" indent="-171450">
              <a:spcBef>
                <a:spcPct val="0"/>
              </a:spcBef>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Life Satisfaction: Research in Europe indicated that job satisfaction is positively correlated with life satisfaction, and your attitudes and experiences in life spill over in to your job approaches and experiences. Furthermore, life satisfaction decreases when people become unemployed.</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34</a:t>
            </a:fld>
            <a:endParaRPr lang="en-US" dirty="0"/>
          </a:p>
        </p:txBody>
      </p:sp>
    </p:spTree>
    <p:extLst>
      <p:ext uri="{BB962C8B-B14F-4D97-AF65-F5344CB8AC3E}">
        <p14:creationId xmlns:p14="http://schemas.microsoft.com/office/powerpoint/2010/main" val="13194382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1"/>
            <a:r>
              <a:rPr lang="en-US" dirty="0">
                <a:latin typeface="Times New Roman" panose="02020603050405020304" pitchFamily="18" charset="0"/>
                <a:cs typeface="Times New Roman" panose="02020603050405020304" pitchFamily="18" charset="0"/>
              </a:rPr>
              <a:t>What happens when employees dislike their jobs? The exit–voice–loyalty–neglect framework shown in Exhibit 3-6 is helpful for understanding the consequences of dissatisfaction. </a:t>
            </a:r>
          </a:p>
          <a:p>
            <a:pPr marL="0" lvl="1"/>
            <a:r>
              <a:rPr lang="en-US" dirty="0">
                <a:latin typeface="Times New Roman" panose="02020603050405020304" pitchFamily="18" charset="0"/>
                <a:cs typeface="Times New Roman" panose="02020603050405020304" pitchFamily="18" charset="0"/>
              </a:rPr>
              <a:t>The exhibit illustrates employees’ four responses to job dissatisfaction, which differ along two dimensions: constructive/destructive and active/passive. </a:t>
            </a:r>
          </a:p>
          <a:p>
            <a:pPr marL="0" lvl="1"/>
            <a:r>
              <a:rPr lang="en-US" dirty="0">
                <a:latin typeface="Times New Roman" panose="02020603050405020304" pitchFamily="18" charset="0"/>
                <a:cs typeface="Times New Roman" panose="02020603050405020304" pitchFamily="18" charset="0"/>
              </a:rPr>
              <a:t>The responses are as follows:</a:t>
            </a:r>
          </a:p>
          <a:p>
            <a:pPr marL="171450" lvl="2" indent="-1714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Exit</a:t>
            </a:r>
            <a:r>
              <a:rPr lang="en-US" dirty="0">
                <a:latin typeface="Times New Roman" panose="02020603050405020304" pitchFamily="18" charset="0"/>
                <a:cs typeface="Times New Roman" panose="02020603050405020304" pitchFamily="18" charset="0"/>
              </a:rPr>
              <a:t>. The </a:t>
            </a:r>
            <a:r>
              <a:rPr lang="en-US" b="1" dirty="0">
                <a:latin typeface="Times New Roman" panose="02020603050405020304" pitchFamily="18" charset="0"/>
                <a:cs typeface="Times New Roman" panose="02020603050405020304" pitchFamily="18" charset="0"/>
              </a:rPr>
              <a:t>exit response </a:t>
            </a:r>
            <a:r>
              <a:rPr lang="en-US" dirty="0">
                <a:latin typeface="Times New Roman" panose="02020603050405020304" pitchFamily="18" charset="0"/>
                <a:cs typeface="Times New Roman" panose="02020603050405020304" pitchFamily="18" charset="0"/>
              </a:rPr>
              <a:t>directs behavior toward leaving the organization, including looking for a new position or resigning. </a:t>
            </a:r>
          </a:p>
          <a:p>
            <a:pPr marL="171450" lvl="2" indent="-1714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Voice</a:t>
            </a:r>
            <a:r>
              <a:rPr lang="en-US" dirty="0">
                <a:latin typeface="Times New Roman" panose="02020603050405020304" pitchFamily="18" charset="0"/>
                <a:cs typeface="Times New Roman" panose="02020603050405020304" pitchFamily="18" charset="0"/>
              </a:rPr>
              <a:t>. The </a:t>
            </a:r>
            <a:r>
              <a:rPr lang="en-US" b="1" dirty="0">
                <a:latin typeface="Times New Roman" panose="02020603050405020304" pitchFamily="18" charset="0"/>
                <a:cs typeface="Times New Roman" panose="02020603050405020304" pitchFamily="18" charset="0"/>
              </a:rPr>
              <a:t>voice response </a:t>
            </a:r>
            <a:r>
              <a:rPr lang="en-US" dirty="0">
                <a:latin typeface="Times New Roman" panose="02020603050405020304" pitchFamily="18" charset="0"/>
                <a:cs typeface="Times New Roman" panose="02020603050405020304" pitchFamily="18" charset="0"/>
              </a:rPr>
              <a:t>includes actively and constructively attempting to improve conditions, including suggesting improvements, discussing problems with superiors, and undertaking union activity.</a:t>
            </a:r>
          </a:p>
          <a:p>
            <a:pPr marL="171450" lvl="2" indent="-1714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Loyalty</a:t>
            </a:r>
            <a:r>
              <a:rPr lang="en-US" dirty="0">
                <a:latin typeface="Times New Roman" panose="02020603050405020304" pitchFamily="18" charset="0"/>
                <a:cs typeface="Times New Roman" panose="02020603050405020304" pitchFamily="18" charset="0"/>
              </a:rPr>
              <a:t>. The </a:t>
            </a:r>
            <a:r>
              <a:rPr lang="en-US" b="1" dirty="0">
                <a:latin typeface="Times New Roman" panose="02020603050405020304" pitchFamily="18" charset="0"/>
                <a:cs typeface="Times New Roman" panose="02020603050405020304" pitchFamily="18" charset="0"/>
              </a:rPr>
              <a:t>loyalty response </a:t>
            </a:r>
            <a:r>
              <a:rPr lang="en-US" dirty="0">
                <a:latin typeface="Times New Roman" panose="02020603050405020304" pitchFamily="18" charset="0"/>
                <a:cs typeface="Times New Roman" panose="02020603050405020304" pitchFamily="18" charset="0"/>
              </a:rPr>
              <a:t>means passively but optimistically waiting for conditions to improve, including speaking up for the organization in the face of external criticism and trusting the organization and its management to “do the right thing.”</a:t>
            </a:r>
          </a:p>
          <a:p>
            <a:pPr marL="171450" lvl="2" indent="-1714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Neglect</a:t>
            </a:r>
            <a:r>
              <a:rPr lang="en-US" dirty="0">
                <a:latin typeface="Times New Roman" panose="02020603050405020304" pitchFamily="18" charset="0"/>
                <a:cs typeface="Times New Roman" panose="02020603050405020304" pitchFamily="18" charset="0"/>
              </a:rPr>
              <a:t>. The </a:t>
            </a:r>
            <a:r>
              <a:rPr lang="en-US" b="1" dirty="0">
                <a:latin typeface="Times New Roman" panose="02020603050405020304" pitchFamily="18" charset="0"/>
                <a:cs typeface="Times New Roman" panose="02020603050405020304" pitchFamily="18" charset="0"/>
              </a:rPr>
              <a:t>neglect response </a:t>
            </a:r>
            <a:r>
              <a:rPr lang="en-US" dirty="0">
                <a:latin typeface="Times New Roman" panose="02020603050405020304" pitchFamily="18" charset="0"/>
                <a:cs typeface="Times New Roman" panose="02020603050405020304" pitchFamily="18" charset="0"/>
              </a:rPr>
              <a:t>passively allows conditions to worsen and includes chronic absenteeism or lateness, reduced effort, and increased error rate.</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35</a:t>
            </a:fld>
            <a:endParaRPr lang="en-US" dirty="0"/>
          </a:p>
        </p:txBody>
      </p:sp>
    </p:spTree>
    <p:extLst>
      <p:ext uri="{BB962C8B-B14F-4D97-AF65-F5344CB8AC3E}">
        <p14:creationId xmlns:p14="http://schemas.microsoft.com/office/powerpoint/2010/main" val="38065823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1"/>
            <a:r>
              <a:rPr lang="en-US" dirty="0">
                <a:latin typeface="Times New Roman" panose="02020603050405020304" pitchFamily="18" charset="0"/>
                <a:cs typeface="Times New Roman" panose="02020603050405020304" pitchFamily="18" charset="0"/>
              </a:rPr>
              <a:t>What happens when employees dislike their jobs? The exit–voice–loyalty–neglect framework shown in Exhibit 3-6 is helpful for understanding the consequences of dissatisfaction. </a:t>
            </a:r>
          </a:p>
          <a:p>
            <a:pPr marL="0" lvl="1"/>
            <a:r>
              <a:rPr lang="en-US" dirty="0">
                <a:latin typeface="Times New Roman" panose="02020603050405020304" pitchFamily="18" charset="0"/>
                <a:cs typeface="Times New Roman" panose="02020603050405020304" pitchFamily="18" charset="0"/>
              </a:rPr>
              <a:t>The exhibit illustrates employees’ four responses to job dissatisfaction, which differ along two dimensions: constructive/destructive and active/passive. </a:t>
            </a:r>
          </a:p>
          <a:p>
            <a:pPr marL="0" lvl="1"/>
            <a:r>
              <a:rPr lang="en-US" dirty="0">
                <a:latin typeface="Times New Roman" panose="02020603050405020304" pitchFamily="18" charset="0"/>
                <a:cs typeface="Times New Roman" panose="02020603050405020304" pitchFamily="18" charset="0"/>
              </a:rPr>
              <a:t>The responses are as follows:</a:t>
            </a:r>
          </a:p>
          <a:p>
            <a:pPr marL="171450" lvl="2" indent="-1714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Exit</a:t>
            </a:r>
            <a:r>
              <a:rPr lang="en-US" dirty="0">
                <a:latin typeface="Times New Roman" panose="02020603050405020304" pitchFamily="18" charset="0"/>
                <a:cs typeface="Times New Roman" panose="02020603050405020304" pitchFamily="18" charset="0"/>
              </a:rPr>
              <a:t>. The </a:t>
            </a:r>
            <a:r>
              <a:rPr lang="en-US" b="1" dirty="0">
                <a:latin typeface="Times New Roman" panose="02020603050405020304" pitchFamily="18" charset="0"/>
                <a:cs typeface="Times New Roman" panose="02020603050405020304" pitchFamily="18" charset="0"/>
              </a:rPr>
              <a:t>exit response </a:t>
            </a:r>
            <a:r>
              <a:rPr lang="en-US" dirty="0">
                <a:latin typeface="Times New Roman" panose="02020603050405020304" pitchFamily="18" charset="0"/>
                <a:cs typeface="Times New Roman" panose="02020603050405020304" pitchFamily="18" charset="0"/>
              </a:rPr>
              <a:t>directs behavior toward leaving the organization, including looking for a new position or resigning. </a:t>
            </a:r>
          </a:p>
          <a:p>
            <a:pPr marL="171450" lvl="2" indent="-1714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Voice</a:t>
            </a:r>
            <a:r>
              <a:rPr lang="en-US" dirty="0">
                <a:latin typeface="Times New Roman" panose="02020603050405020304" pitchFamily="18" charset="0"/>
                <a:cs typeface="Times New Roman" panose="02020603050405020304" pitchFamily="18" charset="0"/>
              </a:rPr>
              <a:t>. The </a:t>
            </a:r>
            <a:r>
              <a:rPr lang="en-US" b="1" dirty="0">
                <a:latin typeface="Times New Roman" panose="02020603050405020304" pitchFamily="18" charset="0"/>
                <a:cs typeface="Times New Roman" panose="02020603050405020304" pitchFamily="18" charset="0"/>
              </a:rPr>
              <a:t>voice response </a:t>
            </a:r>
            <a:r>
              <a:rPr lang="en-US" dirty="0">
                <a:latin typeface="Times New Roman" panose="02020603050405020304" pitchFamily="18" charset="0"/>
                <a:cs typeface="Times New Roman" panose="02020603050405020304" pitchFamily="18" charset="0"/>
              </a:rPr>
              <a:t>includes actively and constructively attempting to improve conditions, including suggesting improvements, discussing problems with superiors, and undertaking union activity.</a:t>
            </a:r>
          </a:p>
          <a:p>
            <a:pPr marL="171450" lvl="2" indent="-1714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Loyalty</a:t>
            </a:r>
            <a:r>
              <a:rPr lang="en-US" dirty="0">
                <a:latin typeface="Times New Roman" panose="02020603050405020304" pitchFamily="18" charset="0"/>
                <a:cs typeface="Times New Roman" panose="02020603050405020304" pitchFamily="18" charset="0"/>
              </a:rPr>
              <a:t>. The </a:t>
            </a:r>
            <a:r>
              <a:rPr lang="en-US" b="1" dirty="0">
                <a:latin typeface="Times New Roman" panose="02020603050405020304" pitchFamily="18" charset="0"/>
                <a:cs typeface="Times New Roman" panose="02020603050405020304" pitchFamily="18" charset="0"/>
              </a:rPr>
              <a:t>loyalty response </a:t>
            </a:r>
            <a:r>
              <a:rPr lang="en-US" dirty="0">
                <a:latin typeface="Times New Roman" panose="02020603050405020304" pitchFamily="18" charset="0"/>
                <a:cs typeface="Times New Roman" panose="02020603050405020304" pitchFamily="18" charset="0"/>
              </a:rPr>
              <a:t>means passively but optimistically waiting for conditions to improve, including speaking up for the organization in the face of external criticism and trusting the organization and its management to “do the right thing.”</a:t>
            </a:r>
          </a:p>
          <a:p>
            <a:pPr marL="171450" lvl="2" indent="-1714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Neglect</a:t>
            </a:r>
            <a:r>
              <a:rPr lang="en-US" dirty="0">
                <a:latin typeface="Times New Roman" panose="02020603050405020304" pitchFamily="18" charset="0"/>
                <a:cs typeface="Times New Roman" panose="02020603050405020304" pitchFamily="18" charset="0"/>
              </a:rPr>
              <a:t>. The </a:t>
            </a:r>
            <a:r>
              <a:rPr lang="en-US" b="1" dirty="0">
                <a:latin typeface="Times New Roman" panose="02020603050405020304" pitchFamily="18" charset="0"/>
                <a:cs typeface="Times New Roman" panose="02020603050405020304" pitchFamily="18" charset="0"/>
              </a:rPr>
              <a:t>neglect response </a:t>
            </a:r>
            <a:r>
              <a:rPr lang="en-US" dirty="0">
                <a:latin typeface="Times New Roman" panose="02020603050405020304" pitchFamily="18" charset="0"/>
                <a:cs typeface="Times New Roman" panose="02020603050405020304" pitchFamily="18" charset="0"/>
              </a:rPr>
              <a:t>passively allows conditions to worsen and includes chronic absenteeism or lateness, reduced effort, and increased error rate.</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36</a:t>
            </a:fld>
            <a:endParaRPr lang="en-US" dirty="0"/>
          </a:p>
        </p:txBody>
      </p:sp>
    </p:spTree>
    <p:extLst>
      <p:ext uri="{BB962C8B-B14F-4D97-AF65-F5344CB8AC3E}">
        <p14:creationId xmlns:p14="http://schemas.microsoft.com/office/powerpoint/2010/main" val="38050958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1"/>
            <a:r>
              <a:rPr lang="en-US" dirty="0">
                <a:latin typeface="Times New Roman" panose="02020603050405020304" pitchFamily="18" charset="0"/>
                <a:cs typeface="Times New Roman" panose="02020603050405020304" pitchFamily="18" charset="0"/>
              </a:rPr>
              <a:t>What happens when employees dislike their jobs? The exit–voice–loyalty–neglect framework shown in Exhibit 3-6 is helpful for understanding the consequences of dissatisfaction. </a:t>
            </a:r>
          </a:p>
          <a:p>
            <a:pPr marL="0" lvl="1"/>
            <a:r>
              <a:rPr lang="en-US" dirty="0">
                <a:latin typeface="Times New Roman" panose="02020603050405020304" pitchFamily="18" charset="0"/>
                <a:cs typeface="Times New Roman" panose="02020603050405020304" pitchFamily="18" charset="0"/>
              </a:rPr>
              <a:t>The exhibit illustrates employees’ four responses to job dissatisfaction, which differ along two dimensions: constructive/destructive and active/passive. </a:t>
            </a:r>
          </a:p>
          <a:p>
            <a:pPr marL="0" lvl="1"/>
            <a:r>
              <a:rPr lang="en-US" dirty="0">
                <a:latin typeface="Times New Roman" panose="02020603050405020304" pitchFamily="18" charset="0"/>
                <a:cs typeface="Times New Roman" panose="02020603050405020304" pitchFamily="18" charset="0"/>
              </a:rPr>
              <a:t>The responses are as follows:</a:t>
            </a:r>
          </a:p>
          <a:p>
            <a:pPr marL="171450" lvl="2" indent="-1714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Exit</a:t>
            </a:r>
            <a:r>
              <a:rPr lang="en-US" dirty="0">
                <a:latin typeface="Times New Roman" panose="02020603050405020304" pitchFamily="18" charset="0"/>
                <a:cs typeface="Times New Roman" panose="02020603050405020304" pitchFamily="18" charset="0"/>
              </a:rPr>
              <a:t>. The </a:t>
            </a:r>
            <a:r>
              <a:rPr lang="en-US" b="1" dirty="0">
                <a:latin typeface="Times New Roman" panose="02020603050405020304" pitchFamily="18" charset="0"/>
                <a:cs typeface="Times New Roman" panose="02020603050405020304" pitchFamily="18" charset="0"/>
              </a:rPr>
              <a:t>exit response </a:t>
            </a:r>
            <a:r>
              <a:rPr lang="en-US" dirty="0">
                <a:latin typeface="Times New Roman" panose="02020603050405020304" pitchFamily="18" charset="0"/>
                <a:cs typeface="Times New Roman" panose="02020603050405020304" pitchFamily="18" charset="0"/>
              </a:rPr>
              <a:t>directs behavior toward leaving the organization, including looking for a new position or resigning. </a:t>
            </a:r>
          </a:p>
          <a:p>
            <a:pPr marL="171450" lvl="2" indent="-1714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Voice</a:t>
            </a:r>
            <a:r>
              <a:rPr lang="en-US" dirty="0">
                <a:latin typeface="Times New Roman" panose="02020603050405020304" pitchFamily="18" charset="0"/>
                <a:cs typeface="Times New Roman" panose="02020603050405020304" pitchFamily="18" charset="0"/>
              </a:rPr>
              <a:t>. The </a:t>
            </a:r>
            <a:r>
              <a:rPr lang="en-US" b="1" dirty="0">
                <a:latin typeface="Times New Roman" panose="02020603050405020304" pitchFamily="18" charset="0"/>
                <a:cs typeface="Times New Roman" panose="02020603050405020304" pitchFamily="18" charset="0"/>
              </a:rPr>
              <a:t>voice response </a:t>
            </a:r>
            <a:r>
              <a:rPr lang="en-US" dirty="0">
                <a:latin typeface="Times New Roman" panose="02020603050405020304" pitchFamily="18" charset="0"/>
                <a:cs typeface="Times New Roman" panose="02020603050405020304" pitchFamily="18" charset="0"/>
              </a:rPr>
              <a:t>includes actively and constructively attempting to improve conditions, including suggesting improvements, discussing problems with superiors, and undertaking union activity.</a:t>
            </a:r>
          </a:p>
          <a:p>
            <a:pPr marL="171450" lvl="2" indent="-1714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Loyalty</a:t>
            </a:r>
            <a:r>
              <a:rPr lang="en-US" dirty="0">
                <a:latin typeface="Times New Roman" panose="02020603050405020304" pitchFamily="18" charset="0"/>
                <a:cs typeface="Times New Roman" panose="02020603050405020304" pitchFamily="18" charset="0"/>
              </a:rPr>
              <a:t>. The </a:t>
            </a:r>
            <a:r>
              <a:rPr lang="en-US" b="1" dirty="0">
                <a:latin typeface="Times New Roman" panose="02020603050405020304" pitchFamily="18" charset="0"/>
                <a:cs typeface="Times New Roman" panose="02020603050405020304" pitchFamily="18" charset="0"/>
              </a:rPr>
              <a:t>loyalty response </a:t>
            </a:r>
            <a:r>
              <a:rPr lang="en-US" dirty="0">
                <a:latin typeface="Times New Roman" panose="02020603050405020304" pitchFamily="18" charset="0"/>
                <a:cs typeface="Times New Roman" panose="02020603050405020304" pitchFamily="18" charset="0"/>
              </a:rPr>
              <a:t>means passively but optimistically waiting for conditions to improve, including speaking up for the organization in the face of external criticism and trusting the organization and its management to “do the right thing.”</a:t>
            </a:r>
          </a:p>
          <a:p>
            <a:pPr marL="171450" lvl="2" indent="-1714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Neglect</a:t>
            </a:r>
            <a:r>
              <a:rPr lang="en-US" dirty="0">
                <a:latin typeface="Times New Roman" panose="02020603050405020304" pitchFamily="18" charset="0"/>
                <a:cs typeface="Times New Roman" panose="02020603050405020304" pitchFamily="18" charset="0"/>
              </a:rPr>
              <a:t>. The </a:t>
            </a:r>
            <a:r>
              <a:rPr lang="en-US" b="1" dirty="0">
                <a:latin typeface="Times New Roman" panose="02020603050405020304" pitchFamily="18" charset="0"/>
                <a:cs typeface="Times New Roman" panose="02020603050405020304" pitchFamily="18" charset="0"/>
              </a:rPr>
              <a:t>neglect response </a:t>
            </a:r>
            <a:r>
              <a:rPr lang="en-US" dirty="0">
                <a:latin typeface="Times New Roman" panose="02020603050405020304" pitchFamily="18" charset="0"/>
                <a:cs typeface="Times New Roman" panose="02020603050405020304" pitchFamily="18" charset="0"/>
              </a:rPr>
              <a:t>passively allows conditions to worsen and includes chronic absenteeism or lateness, reduced effort, and increased error rate.</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37</a:t>
            </a:fld>
            <a:endParaRPr lang="en-US" dirty="0"/>
          </a:p>
        </p:txBody>
      </p:sp>
    </p:spTree>
    <p:extLst>
      <p:ext uri="{BB962C8B-B14F-4D97-AF65-F5344CB8AC3E}">
        <p14:creationId xmlns:p14="http://schemas.microsoft.com/office/powerpoint/2010/main" val="10281512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person identifies the amount of input gained from a relationship compared to the output, as well as how much effort another person’s puts forth.</a:t>
            </a:r>
            <a:endParaRPr lang="en-GB" dirty="0"/>
          </a:p>
        </p:txBody>
      </p:sp>
      <p:sp>
        <p:nvSpPr>
          <p:cNvPr id="4" name="Slide Number Placeholder 3"/>
          <p:cNvSpPr>
            <a:spLocks noGrp="1"/>
          </p:cNvSpPr>
          <p:nvPr>
            <p:ph type="sldNum" sz="quarter" idx="5"/>
          </p:nvPr>
        </p:nvSpPr>
        <p:spPr/>
        <p:txBody>
          <a:bodyPr/>
          <a:lstStyle/>
          <a:p>
            <a:fld id="{74209186-A095-4D93-A9BE-FCD3F8F664C6}" type="slidenum">
              <a:rPr lang="en-GB" smtClean="0"/>
              <a:t>39</a:t>
            </a:fld>
            <a:endParaRPr lang="en-GB"/>
          </a:p>
        </p:txBody>
      </p:sp>
    </p:spTree>
    <p:extLst>
      <p:ext uri="{BB962C8B-B14F-4D97-AF65-F5344CB8AC3E}">
        <p14:creationId xmlns:p14="http://schemas.microsoft.com/office/powerpoint/2010/main" val="24136244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person identifies the amount of input gained from a relationship compared to the output, as well as how much effort another person’s puts forth.</a:t>
            </a:r>
            <a:endParaRPr lang="en-GB" dirty="0"/>
          </a:p>
        </p:txBody>
      </p:sp>
      <p:sp>
        <p:nvSpPr>
          <p:cNvPr id="4" name="Slide Number Placeholder 3"/>
          <p:cNvSpPr>
            <a:spLocks noGrp="1"/>
          </p:cNvSpPr>
          <p:nvPr>
            <p:ph type="sldNum" sz="quarter" idx="5"/>
          </p:nvPr>
        </p:nvSpPr>
        <p:spPr/>
        <p:txBody>
          <a:bodyPr/>
          <a:lstStyle/>
          <a:p>
            <a:fld id="{74209186-A095-4D93-A9BE-FCD3F8F664C6}" type="slidenum">
              <a:rPr lang="en-GB" smtClean="0"/>
              <a:t>40</a:t>
            </a:fld>
            <a:endParaRPr lang="en-GB"/>
          </a:p>
        </p:txBody>
      </p:sp>
    </p:spTree>
    <p:extLst>
      <p:ext uri="{BB962C8B-B14F-4D97-AF65-F5344CB8AC3E}">
        <p14:creationId xmlns:p14="http://schemas.microsoft.com/office/powerpoint/2010/main" val="28884175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1"/>
            <a:r>
              <a:rPr lang="en-US" dirty="0">
                <a:latin typeface="Times New Roman" panose="02020603050405020304" pitchFamily="18" charset="0"/>
                <a:cs typeface="Times New Roman" panose="02020603050405020304" pitchFamily="18" charset="0"/>
              </a:rPr>
              <a:t>What happens when employees dislike their jobs? The exit–voice–loyalty–neglect framework shown in Exhibit 3-6 is helpful for understanding the consequences of dissatisfaction. </a:t>
            </a:r>
          </a:p>
          <a:p>
            <a:pPr marL="0" lvl="1"/>
            <a:r>
              <a:rPr lang="en-US" dirty="0">
                <a:latin typeface="Times New Roman" panose="02020603050405020304" pitchFamily="18" charset="0"/>
                <a:cs typeface="Times New Roman" panose="02020603050405020304" pitchFamily="18" charset="0"/>
              </a:rPr>
              <a:t>The exhibit illustrates employees’ four responses to job dissatisfaction, which differ along two dimensions: constructive/destructive and active/passive. </a:t>
            </a:r>
          </a:p>
          <a:p>
            <a:pPr marL="0" lvl="1"/>
            <a:r>
              <a:rPr lang="en-US" dirty="0">
                <a:latin typeface="Times New Roman" panose="02020603050405020304" pitchFamily="18" charset="0"/>
                <a:cs typeface="Times New Roman" panose="02020603050405020304" pitchFamily="18" charset="0"/>
              </a:rPr>
              <a:t>The responses are as follows:</a:t>
            </a:r>
          </a:p>
          <a:p>
            <a:pPr marL="171450" lvl="2" indent="-1714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Exit</a:t>
            </a:r>
            <a:r>
              <a:rPr lang="en-US" dirty="0">
                <a:latin typeface="Times New Roman" panose="02020603050405020304" pitchFamily="18" charset="0"/>
                <a:cs typeface="Times New Roman" panose="02020603050405020304" pitchFamily="18" charset="0"/>
              </a:rPr>
              <a:t>. The </a:t>
            </a:r>
            <a:r>
              <a:rPr lang="en-US" b="1" dirty="0">
                <a:latin typeface="Times New Roman" panose="02020603050405020304" pitchFamily="18" charset="0"/>
                <a:cs typeface="Times New Roman" panose="02020603050405020304" pitchFamily="18" charset="0"/>
              </a:rPr>
              <a:t>exit response </a:t>
            </a:r>
            <a:r>
              <a:rPr lang="en-US" dirty="0">
                <a:latin typeface="Times New Roman" panose="02020603050405020304" pitchFamily="18" charset="0"/>
                <a:cs typeface="Times New Roman" panose="02020603050405020304" pitchFamily="18" charset="0"/>
              </a:rPr>
              <a:t>directs behavior toward leaving the organization, including looking for a new position or resigning. </a:t>
            </a:r>
          </a:p>
          <a:p>
            <a:pPr marL="171450" lvl="2" indent="-1714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Voice</a:t>
            </a:r>
            <a:r>
              <a:rPr lang="en-US" dirty="0">
                <a:latin typeface="Times New Roman" panose="02020603050405020304" pitchFamily="18" charset="0"/>
                <a:cs typeface="Times New Roman" panose="02020603050405020304" pitchFamily="18" charset="0"/>
              </a:rPr>
              <a:t>. The </a:t>
            </a:r>
            <a:r>
              <a:rPr lang="en-US" b="1" dirty="0">
                <a:latin typeface="Times New Roman" panose="02020603050405020304" pitchFamily="18" charset="0"/>
                <a:cs typeface="Times New Roman" panose="02020603050405020304" pitchFamily="18" charset="0"/>
              </a:rPr>
              <a:t>voice response </a:t>
            </a:r>
            <a:r>
              <a:rPr lang="en-US" dirty="0">
                <a:latin typeface="Times New Roman" panose="02020603050405020304" pitchFamily="18" charset="0"/>
                <a:cs typeface="Times New Roman" panose="02020603050405020304" pitchFamily="18" charset="0"/>
              </a:rPr>
              <a:t>includes actively and constructively attempting to improve conditions, including suggesting improvements, discussing problems with superiors, and undertaking union activity.</a:t>
            </a:r>
          </a:p>
          <a:p>
            <a:pPr marL="171450" lvl="2" indent="-1714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Loyalty</a:t>
            </a:r>
            <a:r>
              <a:rPr lang="en-US" dirty="0">
                <a:latin typeface="Times New Roman" panose="02020603050405020304" pitchFamily="18" charset="0"/>
                <a:cs typeface="Times New Roman" panose="02020603050405020304" pitchFamily="18" charset="0"/>
              </a:rPr>
              <a:t>. The </a:t>
            </a:r>
            <a:r>
              <a:rPr lang="en-US" b="1" dirty="0">
                <a:latin typeface="Times New Roman" panose="02020603050405020304" pitchFamily="18" charset="0"/>
                <a:cs typeface="Times New Roman" panose="02020603050405020304" pitchFamily="18" charset="0"/>
              </a:rPr>
              <a:t>loyalty response </a:t>
            </a:r>
            <a:r>
              <a:rPr lang="en-US" dirty="0">
                <a:latin typeface="Times New Roman" panose="02020603050405020304" pitchFamily="18" charset="0"/>
                <a:cs typeface="Times New Roman" panose="02020603050405020304" pitchFamily="18" charset="0"/>
              </a:rPr>
              <a:t>means passively but optimistically waiting for conditions to improve, including speaking up for the organization in the face of external criticism and trusting the organization and its management to “do the right thing.”</a:t>
            </a:r>
          </a:p>
          <a:p>
            <a:pPr marL="171450" lvl="2" indent="-1714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Neglect</a:t>
            </a:r>
            <a:r>
              <a:rPr lang="en-US" dirty="0">
                <a:latin typeface="Times New Roman" panose="02020603050405020304" pitchFamily="18" charset="0"/>
                <a:cs typeface="Times New Roman" panose="02020603050405020304" pitchFamily="18" charset="0"/>
              </a:rPr>
              <a:t>. The </a:t>
            </a:r>
            <a:r>
              <a:rPr lang="en-US" b="1" dirty="0">
                <a:latin typeface="Times New Roman" panose="02020603050405020304" pitchFamily="18" charset="0"/>
                <a:cs typeface="Times New Roman" panose="02020603050405020304" pitchFamily="18" charset="0"/>
              </a:rPr>
              <a:t>neglect response </a:t>
            </a:r>
            <a:r>
              <a:rPr lang="en-US" dirty="0">
                <a:latin typeface="Times New Roman" panose="02020603050405020304" pitchFamily="18" charset="0"/>
                <a:cs typeface="Times New Roman" panose="02020603050405020304" pitchFamily="18" charset="0"/>
              </a:rPr>
              <a:t>passively allows conditions to worsen and includes chronic absenteeism or lateness, reduced effort, and increased error rate.</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41</a:t>
            </a:fld>
            <a:endParaRPr lang="en-US" dirty="0"/>
          </a:p>
        </p:txBody>
      </p:sp>
    </p:spTree>
    <p:extLst>
      <p:ext uri="{BB962C8B-B14F-4D97-AF65-F5344CB8AC3E}">
        <p14:creationId xmlns:p14="http://schemas.microsoft.com/office/powerpoint/2010/main" val="18711144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base" latinLnBrk="0" hangingPunct="1">
              <a:lnSpc>
                <a:spcPct val="100000"/>
              </a:lnSpc>
              <a:spcBef>
                <a:spcPct val="0"/>
              </a:spcBef>
              <a:spcAft>
                <a:spcPct val="0"/>
              </a:spcAft>
              <a:buClrTx/>
              <a:buSzTx/>
              <a:buFontTx/>
              <a:buNone/>
              <a:tabLst/>
              <a:defRPr/>
            </a:pPr>
            <a:r>
              <a:rPr lang="en-US" dirty="0"/>
              <a:t>In addition, we can look at job dissatisfaction by exploring counterproductive work behavior. Substance abuse, stealing at work, undue socializing, gossiping, absenteeism, and tardiness are examples of behaviors that are destructive to organizations. </a:t>
            </a:r>
          </a:p>
          <a:p>
            <a:pPr marL="0" lvl="2"/>
            <a:r>
              <a:rPr lang="en-US" dirty="0"/>
              <a:t>They are indicators of a broader syndrome called </a:t>
            </a:r>
            <a:r>
              <a:rPr lang="en-US" b="1" dirty="0"/>
              <a:t>counterproductive work behavior (CWB)</a:t>
            </a:r>
            <a:r>
              <a:rPr lang="en-US" dirty="0"/>
              <a:t>, also termed deviant behavior in the workplace, or simply employee withdrawal. CWB doesn’t just happen</a:t>
            </a:r>
            <a:r>
              <a:rPr lang="en-US" dirty="0">
                <a:latin typeface="Times New Roman" panose="02020603050405020304" pitchFamily="18" charset="0"/>
                <a:cs typeface="Times New Roman" panose="02020603050405020304" pitchFamily="18" charset="0"/>
              </a:rPr>
              <a:t>—</a:t>
            </a:r>
            <a:r>
              <a:rPr lang="en-US" dirty="0"/>
              <a:t>the behaviors often follow negative and sometimes longstanding attitudes. Generally, job dissatisfaction predicts CWB. People who are not satisfied with their work become frustrated, which lowers their performance and makes them more likely to commit CWB. Other research suggests that, in addition to vocational misfit (being in the wrong line of work), lack of fit with the organization (working in the wrong kind of organizational culture) also predicts CWBs.</a:t>
            </a:r>
          </a:p>
          <a:p>
            <a:pPr marL="0" lvl="2"/>
            <a:r>
              <a:rPr lang="en-US" dirty="0"/>
              <a:t>As a manager, you can take steps to mitigate CWB. You can poll employee attitudes, for instance, and identify areas for workplace improvement. If there is no vocational fit, the employee will not be fulfilled, so you can screen for that. Tailoring tasks so a person’s abilities and values can be exercised should increase job satisfaction and reduce CWB. Furthermore, creating strong teams, integrating supervisors with them, providing formalized team policies, and introducing team-based incentives may help lower the CWB “contagion” that lowers the standards of the group.</a:t>
            </a:r>
          </a:p>
          <a:p>
            <a:pPr marL="171450" lvl="2" indent="-171450">
              <a:buFont typeface="Arial" panose="020B0604020202020204" pitchFamily="34" charset="0"/>
              <a:buChar char="•"/>
            </a:pPr>
            <a:r>
              <a:rPr lang="en-US" dirty="0"/>
              <a:t>Absenteeism: We find a consistent negative relationship between satisfaction and absenteeism. The more satisfied you are, the less likely you are to miss work. </a:t>
            </a:r>
          </a:p>
          <a:p>
            <a:pPr marL="171450" lvl="2" indent="-171450">
              <a:buFont typeface="Arial" panose="020B0604020202020204" pitchFamily="34" charset="0"/>
              <a:buChar char="•"/>
            </a:pPr>
            <a:r>
              <a:rPr lang="en-US" dirty="0"/>
              <a:t>Turnover: Satisfaction is also negatively related to turnover, but the correlation is stronger than what we found for absenteeism. </a:t>
            </a:r>
          </a:p>
          <a:p>
            <a:pPr marL="171450" lvl="2" indent="-171450">
              <a:buFont typeface="Arial" panose="020B0604020202020204" pitchFamily="34" charset="0"/>
              <a:buChar char="•"/>
            </a:pPr>
            <a:r>
              <a:rPr lang="en-US" dirty="0"/>
              <a:t>Workplace Deviance: Job dissatisfaction predicts unionization, stealing, undue socializing, and tardiness. If employees don’t like their work environment, they will respond somehow.</a:t>
            </a:r>
          </a:p>
          <a:p>
            <a:pPr marL="0" lvl="1"/>
            <a:r>
              <a:rPr lang="en-US" dirty="0"/>
              <a:t>Managers Often “Don’t Get It”</a:t>
            </a:r>
          </a:p>
          <a:p>
            <a:pPr marL="0" lvl="2"/>
            <a:r>
              <a:rPr lang="en-US" dirty="0"/>
              <a:t>It should come as no surprise that job satisfaction can affect the bottom line. Regular surveys can reduce gaps between what managers think employees feel and what they really feel.</a:t>
            </a:r>
          </a:p>
        </p:txBody>
      </p:sp>
      <p:sp>
        <p:nvSpPr>
          <p:cNvPr id="4" name="Slide Number Placeholder 3"/>
          <p:cNvSpPr>
            <a:spLocks noGrp="1"/>
          </p:cNvSpPr>
          <p:nvPr>
            <p:ph type="sldNum" sz="quarter" idx="10"/>
          </p:nvPr>
        </p:nvSpPr>
        <p:spPr/>
        <p:txBody>
          <a:bodyPr/>
          <a:lstStyle/>
          <a:p>
            <a:fld id="{A73D6722-9B4D-4E29-B226-C325925A8118}" type="slidenum">
              <a:rPr lang="en-US" smtClean="0"/>
              <a:pPr/>
              <a:t>42</a:t>
            </a:fld>
            <a:endParaRPr lang="en-US" dirty="0"/>
          </a:p>
        </p:txBody>
      </p:sp>
    </p:spTree>
    <p:extLst>
      <p:ext uri="{BB962C8B-B14F-4D97-AF65-F5344CB8AC3E}">
        <p14:creationId xmlns:p14="http://schemas.microsoft.com/office/powerpoint/2010/main" val="33017879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dirty="0">
                <a:latin typeface="Times New Roman" pitchFamily="18" charset="0"/>
              </a:rPr>
              <a:t>Creating a satisfied workforce is not a guarantee of successful performance, but managers should make it a priority as</a:t>
            </a:r>
            <a:r>
              <a:rPr lang="en-US" baseline="0" dirty="0">
                <a:latin typeface="Times New Roman" pitchFamily="18" charset="0"/>
              </a:rPr>
              <a:t> much as</a:t>
            </a:r>
            <a:r>
              <a:rPr lang="en-US" dirty="0">
                <a:latin typeface="Times New Roman" pitchFamily="18" charset="0"/>
              </a:rPr>
              <a:t> possible. In particular, managers should:</a:t>
            </a:r>
          </a:p>
          <a:p>
            <a:pPr marL="171450" lvl="2" indent="-171450">
              <a:buFont typeface="Arial" panose="020B0604020202020204" pitchFamily="34" charset="0"/>
              <a:buChar char="•"/>
            </a:pPr>
            <a:r>
              <a:rPr lang="en-US" dirty="0"/>
              <a:t>Of the major job attitudes</a:t>
            </a:r>
            <a:r>
              <a:rPr lang="en-US" dirty="0">
                <a:latin typeface="Times New Roman" panose="02020603050405020304" pitchFamily="18" charset="0"/>
                <a:cs typeface="Times New Roman" panose="02020603050405020304" pitchFamily="18" charset="0"/>
              </a:rPr>
              <a:t>—</a:t>
            </a:r>
            <a:r>
              <a:rPr lang="en-US" dirty="0"/>
              <a:t>job satisfaction, job involvement, organizational commitment, perceived organizational support (POS), and employee engagement</a:t>
            </a:r>
            <a:r>
              <a:rPr lang="en-US" dirty="0">
                <a:latin typeface="Times New Roman" panose="02020603050405020304" pitchFamily="18" charset="0"/>
                <a:cs typeface="Times New Roman" panose="02020603050405020304" pitchFamily="18" charset="0"/>
              </a:rPr>
              <a:t>—</a:t>
            </a:r>
            <a:r>
              <a:rPr lang="en-US" dirty="0"/>
              <a:t>remember that an employee’s job satisfaction level is the best single predictor of behavior.</a:t>
            </a:r>
          </a:p>
          <a:p>
            <a:pPr marL="171450"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Pay attention to employees’ job satisfaction levels as determinants of their performance, turnover, absenteeism, and withdrawal behaviors.</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43</a:t>
            </a:fld>
            <a:endParaRPr lang="en-US" dirty="0"/>
          </a:p>
        </p:txBody>
      </p:sp>
    </p:spTree>
    <p:extLst>
      <p:ext uri="{BB962C8B-B14F-4D97-AF65-F5344CB8AC3E}">
        <p14:creationId xmlns:p14="http://schemas.microsoft.com/office/powerpoint/2010/main" val="32148726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Measure employee job attitudes objectively and at regular </a:t>
            </a:r>
            <a:r>
              <a:rPr lang="en-US" sz="1200" b="0" i="0" u="none" strike="noStrike" kern="1200" baseline="0">
                <a:solidFill>
                  <a:schemeClr val="tx1"/>
                </a:solidFill>
                <a:latin typeface="+mn-lt"/>
                <a:ea typeface="+mn-ea"/>
                <a:cs typeface="+mn-cs"/>
              </a:rPr>
              <a:t>intervals to </a:t>
            </a:r>
            <a:r>
              <a:rPr lang="en-US" sz="1200" b="0" i="0" u="none" strike="noStrike" kern="1200" baseline="0" dirty="0">
                <a:solidFill>
                  <a:schemeClr val="tx1"/>
                </a:solidFill>
                <a:latin typeface="+mn-lt"/>
                <a:ea typeface="+mn-ea"/>
                <a:cs typeface="+mn-cs"/>
              </a:rPr>
              <a:t>determine how employees are reacting to their work.</a:t>
            </a:r>
          </a:p>
          <a:p>
            <a:pPr marL="171450"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Evaluate the fit between the employee’s work interests and the intrinsic parts of his/her job to create work that is challenging and interesting to the individual.</a:t>
            </a:r>
          </a:p>
          <a:p>
            <a:pPr marL="171450"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Consider the fact that high pay alone is unlikely to create a satisfying work environment.</a:t>
            </a:r>
            <a:r>
              <a:rPr lang="en-US" dirty="0">
                <a:latin typeface="Times New Roman" pitchFamily="18" charset="0"/>
              </a:rPr>
              <a:t> </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44</a:t>
            </a:fld>
            <a:endParaRPr lang="en-US" dirty="0"/>
          </a:p>
        </p:txBody>
      </p:sp>
    </p:spTree>
    <p:extLst>
      <p:ext uri="{BB962C8B-B14F-4D97-AF65-F5344CB8AC3E}">
        <p14:creationId xmlns:p14="http://schemas.microsoft.com/office/powerpoint/2010/main" val="14337848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209186-A095-4D93-A9BE-FCD3F8F664C6}" type="slidenum">
              <a:rPr lang="en-GB" smtClean="0"/>
              <a:t>45</a:t>
            </a:fld>
            <a:endParaRPr lang="en-GB"/>
          </a:p>
        </p:txBody>
      </p:sp>
    </p:spTree>
    <p:extLst>
      <p:ext uri="{BB962C8B-B14F-4D97-AF65-F5344CB8AC3E}">
        <p14:creationId xmlns:p14="http://schemas.microsoft.com/office/powerpoint/2010/main" val="23062481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209186-A095-4D93-A9BE-FCD3F8F664C6}" type="slidenum">
              <a:rPr lang="en-GB" smtClean="0"/>
              <a:t>57</a:t>
            </a:fld>
            <a:endParaRPr lang="en-GB"/>
          </a:p>
        </p:txBody>
      </p:sp>
    </p:spTree>
    <p:extLst>
      <p:ext uri="{BB962C8B-B14F-4D97-AF65-F5344CB8AC3E}">
        <p14:creationId xmlns:p14="http://schemas.microsoft.com/office/powerpoint/2010/main" val="5240848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209186-A095-4D93-A9BE-FCD3F8F664C6}" type="slidenum">
              <a:rPr lang="en-GB" smtClean="0"/>
              <a:t>59</a:t>
            </a:fld>
            <a:endParaRPr lang="en-GB"/>
          </a:p>
        </p:txBody>
      </p:sp>
    </p:spTree>
    <p:extLst>
      <p:ext uri="{BB962C8B-B14F-4D97-AF65-F5344CB8AC3E}">
        <p14:creationId xmlns:p14="http://schemas.microsoft.com/office/powerpoint/2010/main" val="5096259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209186-A095-4D93-A9BE-FCD3F8F664C6}" type="slidenum">
              <a:rPr lang="en-GB" smtClean="0"/>
              <a:t>64</a:t>
            </a:fld>
            <a:endParaRPr lang="en-GB"/>
          </a:p>
        </p:txBody>
      </p:sp>
    </p:spTree>
    <p:extLst>
      <p:ext uri="{BB962C8B-B14F-4D97-AF65-F5344CB8AC3E}">
        <p14:creationId xmlns:p14="http://schemas.microsoft.com/office/powerpoint/2010/main" val="27783921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dirty="0"/>
              <a:t>After studying this chapter, you should be able to:</a:t>
            </a:r>
          </a:p>
          <a:p>
            <a:pPr marL="171450" indent="-171450" eaLnBrk="1" hangingPunct="1">
              <a:spcBef>
                <a:spcPct val="0"/>
              </a:spcBef>
              <a:buFont typeface="Arial" panose="020B0604020202020204" pitchFamily="34" charset="0"/>
              <a:buChar char="•"/>
            </a:pPr>
            <a:r>
              <a:rPr lang="en-US" dirty="0">
                <a:cs typeface="Arial"/>
              </a:rPr>
              <a:t>Differentiate between emotions and moods.</a:t>
            </a:r>
          </a:p>
          <a:p>
            <a:pPr marL="171450" indent="-171450" eaLnBrk="1" fontAlgn="auto" hangingPunct="1">
              <a:spcAft>
                <a:spcPts val="0"/>
              </a:spcAft>
              <a:buFont typeface="Arial" panose="020B0604020202020204" pitchFamily="34" charset="0"/>
              <a:buChar char="•"/>
              <a:defRPr/>
            </a:pPr>
            <a:r>
              <a:rPr lang="en-US" dirty="0">
                <a:cs typeface="Arial"/>
              </a:rPr>
              <a:t>Identify the sources of emotions and moods.</a:t>
            </a:r>
          </a:p>
          <a:p>
            <a:pPr marL="171450" indent="-171450" eaLnBrk="1" fontAlgn="auto" hangingPunct="1">
              <a:spcAft>
                <a:spcPts val="0"/>
              </a:spcAft>
              <a:buFont typeface="Arial" panose="020B0604020202020204" pitchFamily="34" charset="0"/>
              <a:buChar char="•"/>
              <a:defRPr/>
            </a:pPr>
            <a:r>
              <a:rPr lang="en-US" dirty="0">
                <a:cs typeface="Arial"/>
              </a:rPr>
              <a:t>Show the impact emotional labor has on employees.</a:t>
            </a:r>
          </a:p>
          <a:p>
            <a:pPr marL="171450" indent="-171450" eaLnBrk="1" fontAlgn="auto" hangingPunct="1">
              <a:spcAft>
                <a:spcPts val="0"/>
              </a:spcAft>
              <a:buFont typeface="Arial" panose="020B0604020202020204" pitchFamily="34" charset="0"/>
              <a:buChar char="•"/>
              <a:defRPr/>
            </a:pPr>
            <a:r>
              <a:rPr lang="en-US" dirty="0">
                <a:cs typeface="Arial"/>
              </a:rPr>
              <a:t>Describe affective events theory.</a:t>
            </a:r>
          </a:p>
          <a:p>
            <a:pPr marL="171450" indent="-171450" eaLnBrk="1" fontAlgn="auto" hangingPunct="1">
              <a:spcAft>
                <a:spcPts val="0"/>
              </a:spcAft>
              <a:buFont typeface="Arial" panose="020B0604020202020204" pitchFamily="34" charset="0"/>
              <a:buChar char="•"/>
              <a:defRPr/>
            </a:pPr>
            <a:r>
              <a:rPr lang="en-US" dirty="0">
                <a:cs typeface="Arial"/>
              </a:rPr>
              <a:t>Describe emotional intelligence.</a:t>
            </a:r>
          </a:p>
          <a:p>
            <a:pPr marL="171450" indent="-171450" eaLnBrk="1" fontAlgn="auto">
              <a:spcAft>
                <a:spcPts val="0"/>
              </a:spcAft>
              <a:buFont typeface="Arial" panose="020B0604020202020204" pitchFamily="34" charset="0"/>
              <a:buChar char="•"/>
              <a:defRPr/>
            </a:pPr>
            <a:r>
              <a:rPr lang="en-US" dirty="0">
                <a:cs typeface="Arial"/>
              </a:rPr>
              <a:t>Identify strategies for emotion regulation.</a:t>
            </a:r>
          </a:p>
          <a:p>
            <a:pPr marL="171450" indent="-171450" eaLnBrk="1" fontAlgn="auto">
              <a:spcAft>
                <a:spcPts val="0"/>
              </a:spcAft>
              <a:buFont typeface="Arial" panose="020B0604020202020204" pitchFamily="34" charset="0"/>
              <a:buChar char="•"/>
              <a:defRPr/>
            </a:pPr>
            <a:r>
              <a:rPr lang="en-US" dirty="0">
                <a:cs typeface="Arial"/>
              </a:rPr>
              <a:t>Apply concepts about emotions and moods to specific OB issues.</a:t>
            </a:r>
          </a:p>
          <a:p>
            <a:pPr eaLnBrk="1" hangingPunct="1">
              <a:spcBef>
                <a:spcPct val="0"/>
              </a:spcBef>
            </a:pPr>
            <a:r>
              <a:rPr lang="en-US" dirty="0"/>
              <a:t>We will discuss each of these objectives in some detail.</a:t>
            </a:r>
            <a:endParaRPr lang="en-US" altLang="en-US" sz="1200" dirty="0">
              <a:solidFill>
                <a:schemeClr val="tx1">
                  <a:lumMod val="75000"/>
                  <a:lumOff val="25000"/>
                </a:schemeClr>
              </a:solidFill>
              <a:ea typeface="ＭＳ Ｐゴシック" pitchFamily="34" charset="-128"/>
              <a:cs typeface="Lucida Sans Unicode"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pPr/>
              <a:t>65</a:t>
            </a:fld>
            <a:endParaRPr lang="en-US" dirty="0"/>
          </a:p>
        </p:txBody>
      </p:sp>
    </p:spTree>
    <p:extLst>
      <p:ext uri="{BB962C8B-B14F-4D97-AF65-F5344CB8AC3E}">
        <p14:creationId xmlns:p14="http://schemas.microsoft.com/office/powerpoint/2010/main" val="32547142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209186-A095-4D93-A9BE-FCD3F8F664C6}" type="slidenum">
              <a:rPr lang="en-GB" smtClean="0"/>
              <a:t>66</a:t>
            </a:fld>
            <a:endParaRPr lang="en-GB"/>
          </a:p>
        </p:txBody>
      </p:sp>
    </p:spTree>
    <p:extLst>
      <p:ext uri="{BB962C8B-B14F-4D97-AF65-F5344CB8AC3E}">
        <p14:creationId xmlns:p14="http://schemas.microsoft.com/office/powerpoint/2010/main" val="10826300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dirty="0">
                <a:latin typeface="Arial" charset="0"/>
              </a:rPr>
              <a:t>Three terms that are closely intertwined: affect, emotion, and moods.</a:t>
            </a:r>
          </a:p>
          <a:p>
            <a:pPr eaLnBrk="1" hangingPunct="1">
              <a:spcBef>
                <a:spcPct val="0"/>
              </a:spcBef>
            </a:pPr>
            <a:endParaRPr lang="en-US" i="1" dirty="0">
              <a:latin typeface="Arial" charset="0"/>
            </a:endParaRPr>
          </a:p>
          <a:p>
            <a:pPr eaLnBrk="1" hangingPunct="1">
              <a:spcBef>
                <a:spcPct val="0"/>
              </a:spcBef>
            </a:pPr>
            <a:r>
              <a:rPr lang="en-US" i="1" dirty="0">
                <a:latin typeface="Arial" charset="0"/>
              </a:rPr>
              <a:t>Affect</a:t>
            </a:r>
            <a:r>
              <a:rPr lang="en-US" dirty="0">
                <a:latin typeface="Arial" charset="0"/>
              </a:rPr>
              <a:t> is a generic term that covers a broad range of feelings people experience. This includes both emotions and moods. </a:t>
            </a:r>
            <a:r>
              <a:rPr lang="en-US" i="1" dirty="0">
                <a:latin typeface="Arial" charset="0"/>
              </a:rPr>
              <a:t>Emotions</a:t>
            </a:r>
            <a:r>
              <a:rPr lang="en-US" dirty="0">
                <a:latin typeface="Arial" charset="0"/>
              </a:rPr>
              <a:t> are intense feelings that are directed at someone or something. </a:t>
            </a:r>
            <a:r>
              <a:rPr lang="en-US" i="1" dirty="0">
                <a:latin typeface="Arial" charset="0"/>
              </a:rPr>
              <a:t>Moods</a:t>
            </a:r>
            <a:r>
              <a:rPr lang="en-US" dirty="0">
                <a:latin typeface="Arial" charset="0"/>
              </a:rPr>
              <a:t> are the feelings that tend to be less intense than emotions and that lack a contextual stimulus. </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67</a:t>
            </a:fld>
            <a:endParaRPr lang="en-US" dirty="0"/>
          </a:p>
        </p:txBody>
      </p:sp>
    </p:spTree>
    <p:extLst>
      <p:ext uri="{BB962C8B-B14F-4D97-AF65-F5344CB8AC3E}">
        <p14:creationId xmlns:p14="http://schemas.microsoft.com/office/powerpoint/2010/main" val="42350743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dirty="0">
                <a:latin typeface="Times New Roman" panose="02020603050405020304" pitchFamily="18" charset="0"/>
                <a:cs typeface="Times New Roman" panose="02020603050405020304" pitchFamily="18" charset="0"/>
              </a:rPr>
              <a:t>Affective Events Theory, or AET, demonstrates that employees react emotionally to things that happen to them at work, which can influence their job performance and job satisfaction. The intensity of these responses will be based on emotion and mood.</a:t>
            </a:r>
          </a:p>
          <a:p>
            <a:pPr eaLnBrk="1" hangingPunct="1">
              <a:spcBef>
                <a:spcPct val="0"/>
              </a:spcBef>
            </a:pPr>
            <a:r>
              <a:rPr lang="en-US" sz="1200" kern="1200" dirty="0">
                <a:solidFill>
                  <a:schemeClr val="tx1"/>
                </a:solidFill>
                <a:effectLst/>
                <a:latin typeface="+mn-lt"/>
                <a:ea typeface="+mn-ea"/>
                <a:cs typeface="+mn-cs"/>
              </a:rPr>
              <a:t>In sum, AET offers two important messages.</a:t>
            </a:r>
            <a:r>
              <a:rPr lang="en-US" sz="1200" kern="1200" baseline="30000" dirty="0">
                <a:solidFill>
                  <a:schemeClr val="tx1"/>
                </a:solidFill>
                <a:effectLst/>
                <a:latin typeface="+mn-lt"/>
                <a:ea typeface="+mn-ea"/>
                <a:cs typeface="+mn-cs"/>
              </a:rPr>
              <a:t>71</a:t>
            </a:r>
            <a:r>
              <a:rPr lang="en-US" sz="1200" kern="1200" dirty="0">
                <a:solidFill>
                  <a:schemeClr val="tx1"/>
                </a:solidFill>
                <a:effectLst/>
                <a:latin typeface="+mn-lt"/>
                <a:ea typeface="+mn-ea"/>
                <a:cs typeface="+mn-cs"/>
              </a:rPr>
              <a:t> First, emotions provide valuable insights into how workplace events influence employee performance and satisfaction. Second, employees and managers shouldn’t ignore emotions or the events that cause them, even when they appear minor, because they accumulate. </a:t>
            </a:r>
            <a:endParaRPr lang="en-US" dirty="0">
              <a:latin typeface="Times New Roman" panose="02020603050405020304" pitchFamily="18" charset="0"/>
              <a:cs typeface="Times New Roman" panose="02020603050405020304" pitchFamily="18" charset="0"/>
            </a:endParaRPr>
          </a:p>
          <a:p>
            <a:pPr eaLnBrk="1" hangingPunct="1">
              <a:spcBef>
                <a:spcPct val="0"/>
              </a:spcBef>
            </a:pP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pPr/>
              <a:t>70</a:t>
            </a:fld>
            <a:endParaRPr lang="en-US" dirty="0"/>
          </a:p>
        </p:txBody>
      </p:sp>
    </p:spTree>
    <p:extLst>
      <p:ext uri="{BB962C8B-B14F-4D97-AF65-F5344CB8AC3E}">
        <p14:creationId xmlns:p14="http://schemas.microsoft.com/office/powerpoint/2010/main" val="301211211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Emotional Intelligence is a person’s ability to be self-aware,</a:t>
            </a:r>
            <a:r>
              <a:rPr lang="en-US" baseline="0" dirty="0"/>
              <a:t> which is t</a:t>
            </a:r>
            <a:r>
              <a:rPr lang="en-US" dirty="0"/>
              <a:t>o recognize his or her own experienced emotions and to understand them. More significantly is the ability to observe and detect emotion in others, and to regulate the emotions in a cascading relationship. People who know their emotions and can read emotional cues are likely to be most effective. </a:t>
            </a:r>
          </a:p>
        </p:txBody>
      </p:sp>
      <p:sp>
        <p:nvSpPr>
          <p:cNvPr id="4" name="Slide Number Placeholder 3"/>
          <p:cNvSpPr>
            <a:spLocks noGrp="1"/>
          </p:cNvSpPr>
          <p:nvPr>
            <p:ph type="sldNum" sz="quarter" idx="10"/>
          </p:nvPr>
        </p:nvSpPr>
        <p:spPr/>
        <p:txBody>
          <a:bodyPr/>
          <a:lstStyle/>
          <a:p>
            <a:fld id="{A73D6722-9B4D-4E29-B226-C325925A8118}" type="slidenum">
              <a:rPr lang="en-US" smtClean="0"/>
              <a:pPr/>
              <a:t>73</a:t>
            </a:fld>
            <a:endParaRPr lang="en-US" dirty="0"/>
          </a:p>
        </p:txBody>
      </p:sp>
    </p:spTree>
    <p:extLst>
      <p:ext uri="{BB962C8B-B14F-4D97-AF65-F5344CB8AC3E}">
        <p14:creationId xmlns:p14="http://schemas.microsoft.com/office/powerpoint/2010/main" val="15506884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latin typeface="Arial" charset="0"/>
              </a:rPr>
              <a:t>Positive mood affects expectations of success by all people, which contributes to their motivation for performance. Leadership is affected by mood and emotion, as people in a positive emotional state are found to be more receptive of messages from leaders. Emotions, those both held and displayed, are effective contributors to negotiation, as the potential impact of displayed emotion on negotiation is large. The best negotiators are probably those who remain emotionally detached. </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74</a:t>
            </a:fld>
            <a:endParaRPr lang="en-US" dirty="0"/>
          </a:p>
        </p:txBody>
      </p:sp>
    </p:spTree>
    <p:extLst>
      <p:ext uri="{BB962C8B-B14F-4D97-AF65-F5344CB8AC3E}">
        <p14:creationId xmlns:p14="http://schemas.microsoft.com/office/powerpoint/2010/main" val="263988739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latin typeface="Arial" charset="0"/>
              </a:rPr>
              <a:t>Emotions affect customer service in a number of ways, ranging from the attitude of the employee, to the effectiveness of communication with customers, to overall feelings about the outcome. Research has found that people who are on an emotional high at the end of a day take the positive feelings home with them, and vice versa. This good mood, however, tends to dissipate overnight.</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75</a:t>
            </a:fld>
            <a:endParaRPr lang="en-US" dirty="0"/>
          </a:p>
        </p:txBody>
      </p:sp>
    </p:spTree>
    <p:extLst>
      <p:ext uri="{BB962C8B-B14F-4D97-AF65-F5344CB8AC3E}">
        <p14:creationId xmlns:p14="http://schemas.microsoft.com/office/powerpoint/2010/main" val="265312277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dirty="0">
                <a:latin typeface="Times New Roman" panose="02020603050405020304" pitchFamily="18" charset="0"/>
                <a:cs typeface="Times New Roman" panose="02020603050405020304" pitchFamily="18" charset="0"/>
              </a:rPr>
              <a:t>Negative emotions can lead to deviant workplace behaviors. These are actions that violate norms and threaten the organization.</a:t>
            </a:r>
          </a:p>
          <a:p>
            <a:r>
              <a:rPr lang="en-US" dirty="0">
                <a:latin typeface="Times New Roman" panose="02020603050405020304" pitchFamily="18" charset="0"/>
                <a:cs typeface="Times New Roman" panose="02020603050405020304" pitchFamily="18" charset="0"/>
              </a:rPr>
              <a:t>Once aggression starts, it’s likely that other people will become angry and aggressive, so the stage is set for a serious escalation of negative behavior.</a:t>
            </a:r>
          </a:p>
          <a:p>
            <a:r>
              <a:rPr lang="en-US" dirty="0">
                <a:latin typeface="Times New Roman" panose="02020603050405020304" pitchFamily="18" charset="0"/>
                <a:cs typeface="Times New Roman" panose="02020603050405020304" pitchFamily="18" charset="0"/>
              </a:rPr>
              <a:t>Managers, therefore, need to stay connected with their employees to gauge emotions and emotional intensity levels.</a:t>
            </a:r>
          </a:p>
          <a:p>
            <a:pPr marL="0" lvl="2" eaLnBrk="1" hangingPunct="1">
              <a:spcBef>
                <a:spcPct val="0"/>
              </a:spcBef>
            </a:pPr>
            <a:r>
              <a:rPr lang="en-US" dirty="0">
                <a:latin typeface="Times New Roman" panose="02020603050405020304" pitchFamily="18" charset="0"/>
                <a:cs typeface="Times New Roman" panose="02020603050405020304" pitchFamily="18" charset="0"/>
              </a:rPr>
              <a:t>In addition, research has found that workers asked to do dangerous work while in negative emotional states are more likely to have accidents. Selecting positive team members can have a contagion effect, as positive moods transmit from team member to team member.</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76</a:t>
            </a:fld>
            <a:endParaRPr lang="en-US" dirty="0"/>
          </a:p>
        </p:txBody>
      </p:sp>
    </p:spTree>
    <p:extLst>
      <p:ext uri="{BB962C8B-B14F-4D97-AF65-F5344CB8AC3E}">
        <p14:creationId xmlns:p14="http://schemas.microsoft.com/office/powerpoint/2010/main" val="100362024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dirty="0"/>
              <a:t>After studying this chapter, you should be able to: </a:t>
            </a:r>
          </a:p>
          <a:p>
            <a:pPr marL="171450" lvl="0" indent="-171450">
              <a:buFont typeface="Arial" panose="020B0604020202020204" pitchFamily="34" charset="0"/>
              <a:buChar char="•"/>
            </a:pPr>
            <a:r>
              <a:rPr lang="en-US" dirty="0"/>
              <a:t>Summarize the conclusions of trait theories of leadership.</a:t>
            </a:r>
          </a:p>
          <a:p>
            <a:pPr marL="171450" lvl="0" indent="-171450">
              <a:buFont typeface="Arial" panose="020B0604020202020204" pitchFamily="34" charset="0"/>
              <a:buChar char="•"/>
            </a:pPr>
            <a:r>
              <a:rPr lang="en-US" dirty="0"/>
              <a:t>Identify the central tenets and main limitations of behavioral theories.</a:t>
            </a:r>
          </a:p>
          <a:p>
            <a:pPr marL="171450" lvl="0" indent="-171450">
              <a:buFont typeface="Arial" panose="020B0604020202020204" pitchFamily="34" charset="0"/>
              <a:buChar char="•"/>
            </a:pPr>
            <a:r>
              <a:rPr lang="en-US" dirty="0"/>
              <a:t>Contrast contingency theories of leadership.</a:t>
            </a:r>
          </a:p>
          <a:p>
            <a:pPr marL="171450" lvl="0" indent="-171450">
              <a:buFont typeface="Arial" panose="020B0604020202020204" pitchFamily="34" charset="0"/>
              <a:buChar char="•"/>
            </a:pPr>
            <a:r>
              <a:rPr lang="en-US" dirty="0"/>
              <a:t>Describe the contemporary theories of leadership and their relationship to foundational theories. </a:t>
            </a:r>
          </a:p>
        </p:txBody>
      </p:sp>
      <p:sp>
        <p:nvSpPr>
          <p:cNvPr id="4" name="Slide Number Placeholder 3"/>
          <p:cNvSpPr>
            <a:spLocks noGrp="1"/>
          </p:cNvSpPr>
          <p:nvPr>
            <p:ph type="sldNum" sz="quarter" idx="10"/>
          </p:nvPr>
        </p:nvSpPr>
        <p:spPr/>
        <p:txBody>
          <a:bodyPr/>
          <a:lstStyle/>
          <a:p>
            <a:fld id="{A73D6722-9B4D-4E29-B226-C325925A8118}" type="slidenum">
              <a:rPr lang="en-US" smtClean="0"/>
              <a:pPr/>
              <a:t>79</a:t>
            </a:fld>
            <a:endParaRPr lang="en-US" dirty="0"/>
          </a:p>
        </p:txBody>
      </p:sp>
    </p:spTree>
    <p:extLst>
      <p:ext uri="{BB962C8B-B14F-4D97-AF65-F5344CB8AC3E}">
        <p14:creationId xmlns:p14="http://schemas.microsoft.com/office/powerpoint/2010/main" val="325471424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Exhibit 4-5 illustrates the Cascading Model of Emotional Intelligence. Here we see the suggested relationship between Conscientiousness, Cognitive, and Emotional Stability, and the outcomes of detecting</a:t>
            </a:r>
            <a:r>
              <a:rPr lang="en-US" baseline="0" dirty="0"/>
              <a:t> one’s own and</a:t>
            </a:r>
            <a:r>
              <a:rPr lang="en-US" dirty="0"/>
              <a:t> others’ emotions, understanding what they mean, and regulating the emotions successfully.</a:t>
            </a:r>
          </a:p>
        </p:txBody>
      </p:sp>
      <p:sp>
        <p:nvSpPr>
          <p:cNvPr id="4" name="Slide Number Placeholder 3"/>
          <p:cNvSpPr>
            <a:spLocks noGrp="1"/>
          </p:cNvSpPr>
          <p:nvPr>
            <p:ph type="sldNum" sz="quarter" idx="10"/>
          </p:nvPr>
        </p:nvSpPr>
        <p:spPr/>
        <p:txBody>
          <a:bodyPr/>
          <a:lstStyle/>
          <a:p>
            <a:fld id="{A73D6722-9B4D-4E29-B226-C325925A8118}" type="slidenum">
              <a:rPr lang="en-US" smtClean="0"/>
              <a:pPr/>
              <a:t>81</a:t>
            </a:fld>
            <a:endParaRPr lang="en-US" dirty="0"/>
          </a:p>
        </p:txBody>
      </p:sp>
    </p:spTree>
    <p:extLst>
      <p:ext uri="{BB962C8B-B14F-4D97-AF65-F5344CB8AC3E}">
        <p14:creationId xmlns:p14="http://schemas.microsoft.com/office/powerpoint/2010/main" val="21679101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209186-A095-4D93-A9BE-FCD3F8F664C6}" type="slidenum">
              <a:rPr lang="en-GB" smtClean="0"/>
              <a:t>85</a:t>
            </a:fld>
            <a:endParaRPr lang="en-GB"/>
          </a:p>
        </p:txBody>
      </p:sp>
    </p:spTree>
    <p:extLst>
      <p:ext uri="{BB962C8B-B14F-4D97-AF65-F5344CB8AC3E}">
        <p14:creationId xmlns:p14="http://schemas.microsoft.com/office/powerpoint/2010/main" val="251968947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209186-A095-4D93-A9BE-FCD3F8F664C6}" type="slidenum">
              <a:rPr lang="en-GB" smtClean="0"/>
              <a:t>87</a:t>
            </a:fld>
            <a:endParaRPr lang="en-GB"/>
          </a:p>
        </p:txBody>
      </p:sp>
    </p:spTree>
    <p:extLst>
      <p:ext uri="{BB962C8B-B14F-4D97-AF65-F5344CB8AC3E}">
        <p14:creationId xmlns:p14="http://schemas.microsoft.com/office/powerpoint/2010/main" val="216471702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209186-A095-4D93-A9BE-FCD3F8F664C6}" type="slidenum">
              <a:rPr lang="en-GB" smtClean="0"/>
              <a:t>88</a:t>
            </a:fld>
            <a:endParaRPr lang="en-GB"/>
          </a:p>
        </p:txBody>
      </p:sp>
    </p:spTree>
    <p:extLst>
      <p:ext uri="{BB962C8B-B14F-4D97-AF65-F5344CB8AC3E}">
        <p14:creationId xmlns:p14="http://schemas.microsoft.com/office/powerpoint/2010/main" val="386316609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dirty="0"/>
              <a:t>After studying this chapter, you should be able to:</a:t>
            </a:r>
          </a:p>
          <a:p>
            <a:pPr marL="171450" lvl="0" indent="-171450">
              <a:buFont typeface="Arial" panose="020B0604020202020204" pitchFamily="34" charset="0"/>
              <a:buChar char="•"/>
            </a:pPr>
            <a:r>
              <a:rPr lang="en-US" dirty="0"/>
              <a:t>Distinguish between the different types of groups.</a:t>
            </a:r>
          </a:p>
          <a:p>
            <a:pPr marL="171450" lvl="0" indent="-171450">
              <a:buFont typeface="Arial" panose="020B0604020202020204" pitchFamily="34" charset="0"/>
              <a:buChar char="•"/>
            </a:pPr>
            <a:r>
              <a:rPr lang="en-US" dirty="0"/>
              <a:t>Describe the punctuated-equilibrium model of group development.</a:t>
            </a:r>
          </a:p>
          <a:p>
            <a:pPr marL="171450" lvl="0" indent="-171450">
              <a:buFont typeface="Arial" panose="020B0604020202020204" pitchFamily="34" charset="0"/>
              <a:buChar char="•"/>
            </a:pPr>
            <a:r>
              <a:rPr lang="en-US" dirty="0"/>
              <a:t>Show how role requirements change in different situations.</a:t>
            </a:r>
          </a:p>
          <a:p>
            <a:pPr marL="171450" lvl="0" indent="-171450">
              <a:buFont typeface="Arial" panose="020B0604020202020204" pitchFamily="34" charset="0"/>
              <a:buChar char="•"/>
            </a:pPr>
            <a:r>
              <a:rPr lang="en-US" dirty="0"/>
              <a:t>Demonstrate how norms exert influence on an individual’s behavior.</a:t>
            </a:r>
          </a:p>
        </p:txBody>
      </p:sp>
      <p:sp>
        <p:nvSpPr>
          <p:cNvPr id="4" name="Slide Number Placeholder 3"/>
          <p:cNvSpPr>
            <a:spLocks noGrp="1"/>
          </p:cNvSpPr>
          <p:nvPr>
            <p:ph type="sldNum" sz="quarter" idx="10"/>
          </p:nvPr>
        </p:nvSpPr>
        <p:spPr/>
        <p:txBody>
          <a:bodyPr/>
          <a:lstStyle/>
          <a:p>
            <a:fld id="{A73D6722-9B4D-4E29-B226-C325925A8118}" type="slidenum">
              <a:rPr lang="en-US" smtClean="0"/>
              <a:pPr/>
              <a:t>89</a:t>
            </a:fld>
            <a:endParaRPr lang="en-US" dirty="0"/>
          </a:p>
        </p:txBody>
      </p:sp>
    </p:spTree>
    <p:extLst>
      <p:ext uri="{BB962C8B-B14F-4D97-AF65-F5344CB8AC3E}">
        <p14:creationId xmlns:p14="http://schemas.microsoft.com/office/powerpoint/2010/main" val="325471424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dirty="0"/>
              <a:t>Additional objectives</a:t>
            </a:r>
            <a:r>
              <a:rPr lang="en-US" baseline="0" dirty="0"/>
              <a:t> for this chapter.</a:t>
            </a:r>
            <a:endParaRPr lang="en-US" dirty="0"/>
          </a:p>
          <a:p>
            <a:pPr marL="171450" lvl="0" indent="-171450">
              <a:buFont typeface="Arial" panose="020B0604020202020204" pitchFamily="34" charset="0"/>
              <a:buChar char="•"/>
            </a:pPr>
            <a:r>
              <a:rPr lang="en-US" dirty="0"/>
              <a:t>Show how status and size differences affect group performance.</a:t>
            </a:r>
          </a:p>
          <a:p>
            <a:pPr marL="171450" lvl="0" indent="-171450">
              <a:buFont typeface="Arial" panose="020B0604020202020204" pitchFamily="34" charset="0"/>
              <a:buChar char="•"/>
            </a:pPr>
            <a:r>
              <a:rPr lang="en-US" dirty="0"/>
              <a:t>Describe how issues of cohesiveness and diversity can be integrated for group effectiveness.</a:t>
            </a:r>
          </a:p>
          <a:p>
            <a:pPr marL="171450" lvl="0" indent="-171450">
              <a:buFont typeface="Arial" panose="020B0604020202020204" pitchFamily="34" charset="0"/>
              <a:buChar char="•"/>
            </a:pPr>
            <a:r>
              <a:rPr lang="en-US" dirty="0"/>
              <a:t>Contrast the strengths and weaknesses of group decision making.</a:t>
            </a:r>
            <a:endParaRPr lang="en-US" altLang="en-US" sz="1200" dirty="0">
              <a:solidFill>
                <a:schemeClr val="tx1">
                  <a:lumMod val="75000"/>
                  <a:lumOff val="25000"/>
                </a:schemeClr>
              </a:solidFill>
              <a:ea typeface="ＭＳ Ｐゴシック" pitchFamily="34" charset="-128"/>
              <a:cs typeface="Lucida Sans Unicode"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pPr/>
              <a:t>90</a:t>
            </a:fld>
            <a:endParaRPr lang="en-US" dirty="0"/>
          </a:p>
        </p:txBody>
      </p:sp>
    </p:spTree>
    <p:extLst>
      <p:ext uri="{BB962C8B-B14F-4D97-AF65-F5344CB8AC3E}">
        <p14:creationId xmlns:p14="http://schemas.microsoft.com/office/powerpoint/2010/main" val="4259921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dirty="0"/>
              <a:t>Groups and teams are not the same thing. Exhibit 10-1 shows that a </a:t>
            </a:r>
            <a:r>
              <a:rPr lang="en-US" i="1" dirty="0"/>
              <a:t>work group </a:t>
            </a:r>
            <a:r>
              <a:rPr lang="en-US" dirty="0"/>
              <a:t>interacts primarily to share information and make decisions to help members perform within his or her area of responsibility. In contrast, a </a:t>
            </a:r>
            <a:r>
              <a:rPr lang="en-US" i="1" dirty="0"/>
              <a:t>work team </a:t>
            </a:r>
            <a:r>
              <a:rPr lang="en-US" dirty="0"/>
              <a:t>generates positive synergy through coordinated effort. Individual efforts result in a level of performance that is greater than the sum of those individual inputs.</a:t>
            </a:r>
          </a:p>
          <a:p>
            <a:pPr>
              <a:spcBef>
                <a:spcPct val="0"/>
              </a:spcBef>
            </a:pPr>
            <a:endParaRPr lang="en-US" dirty="0"/>
          </a:p>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91</a:t>
            </a:fld>
            <a:endParaRPr lang="en-US" dirty="0"/>
          </a:p>
        </p:txBody>
      </p:sp>
    </p:spTree>
    <p:extLst>
      <p:ext uri="{BB962C8B-B14F-4D97-AF65-F5344CB8AC3E}">
        <p14:creationId xmlns:p14="http://schemas.microsoft.com/office/powerpoint/2010/main" val="331063248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dirty="0"/>
              <a:t>Exhibit 10-2 identifies four common types of teams. In addition, we’ll also describe </a:t>
            </a:r>
            <a:r>
              <a:rPr lang="en-US" i="1" dirty="0"/>
              <a:t>multiteam</a:t>
            </a:r>
            <a:r>
              <a:rPr lang="en-US" dirty="0"/>
              <a:t> </a:t>
            </a:r>
            <a:r>
              <a:rPr lang="en-US" i="1" dirty="0"/>
              <a:t>systems</a:t>
            </a:r>
            <a:r>
              <a:rPr lang="en-US" dirty="0"/>
              <a:t>. </a:t>
            </a:r>
          </a:p>
          <a:p>
            <a:pPr>
              <a:spcBef>
                <a:spcPct val="0"/>
              </a:spcBef>
            </a:pPr>
            <a:endParaRPr lang="en-US" dirty="0"/>
          </a:p>
          <a:p>
            <a:pPr>
              <a:spcBef>
                <a:spcPct val="0"/>
              </a:spcBef>
            </a:pPr>
            <a:r>
              <a:rPr lang="en-US" dirty="0"/>
              <a:t>First are </a:t>
            </a:r>
            <a:r>
              <a:rPr lang="en-US" i="1" dirty="0"/>
              <a:t>problem-solving </a:t>
            </a:r>
            <a:r>
              <a:rPr lang="en-US" dirty="0"/>
              <a:t>teams. In the past, teams were typically composed of 5–12 hourly employees from the same department who met for a few hours each week to discuss ways of improving quality, efficiency, and the work environment. These problem-solving teams rarely had the authority to implement their suggested actions.</a:t>
            </a:r>
            <a:r>
              <a:rPr lang="en-US" baseline="0" dirty="0"/>
              <a:t> </a:t>
            </a:r>
          </a:p>
          <a:p>
            <a:pPr>
              <a:spcBef>
                <a:spcPct val="0"/>
              </a:spcBef>
            </a:pPr>
            <a:endParaRPr lang="en-US" i="1" dirty="0"/>
          </a:p>
          <a:p>
            <a:pPr>
              <a:spcBef>
                <a:spcPct val="0"/>
              </a:spcBef>
            </a:pPr>
            <a:r>
              <a:rPr lang="en-US" i="1" dirty="0"/>
              <a:t>Self-managed teams </a:t>
            </a:r>
            <a:r>
              <a:rPr lang="en-US" dirty="0"/>
              <a:t>are groups of employees who perform highly related or interdependent jobs and take on many of the responsibilities of supervisors. </a:t>
            </a:r>
          </a:p>
          <a:p>
            <a:pPr>
              <a:spcBef>
                <a:spcPct val="0"/>
              </a:spcBef>
            </a:pPr>
            <a:endParaRPr lang="en-US" i="1" dirty="0"/>
          </a:p>
          <a:p>
            <a:pPr>
              <a:spcBef>
                <a:spcPct val="0"/>
              </a:spcBef>
            </a:pPr>
            <a:r>
              <a:rPr lang="en-US" i="1" dirty="0"/>
              <a:t>Cross-functional teams </a:t>
            </a:r>
            <a:r>
              <a:rPr lang="en-US" dirty="0"/>
              <a:t>are made up of employees from about the same hierarchical level but different work areas, who come together to accomplish a task. </a:t>
            </a:r>
          </a:p>
          <a:p>
            <a:pPr>
              <a:spcBef>
                <a:spcPct val="0"/>
              </a:spcBef>
            </a:pPr>
            <a:endParaRPr lang="en-US" i="1" dirty="0"/>
          </a:p>
          <a:p>
            <a:pPr>
              <a:spcBef>
                <a:spcPct val="0"/>
              </a:spcBef>
            </a:pPr>
            <a:r>
              <a:rPr lang="en-US" i="1" dirty="0"/>
              <a:t>Virtual teams </a:t>
            </a:r>
            <a:r>
              <a:rPr lang="en-US" dirty="0"/>
              <a:t>use computer technology to tie together physically dispersed members in order to achieve a common goal. </a:t>
            </a:r>
          </a:p>
          <a:p>
            <a:pPr>
              <a:spcBef>
                <a:spcPct val="0"/>
              </a:spcBef>
            </a:pPr>
            <a:endParaRPr lang="en-US" dirty="0"/>
          </a:p>
          <a:p>
            <a:pPr>
              <a:spcBef>
                <a:spcPct val="0"/>
              </a:spcBef>
            </a:pPr>
            <a:r>
              <a:rPr lang="en-US" dirty="0"/>
              <a:t>Finally, </a:t>
            </a:r>
            <a:r>
              <a:rPr lang="en-US" i="1" dirty="0"/>
              <a:t>multiteam</a:t>
            </a:r>
            <a:r>
              <a:rPr lang="en-US" dirty="0"/>
              <a:t> </a:t>
            </a:r>
            <a:r>
              <a:rPr lang="en-US" i="1" dirty="0"/>
              <a:t>systems</a:t>
            </a:r>
            <a:r>
              <a:rPr lang="en-US" dirty="0"/>
              <a:t> are collections of two or more interdependent teams that share a superordinate goal – they are a team of teams. </a:t>
            </a:r>
          </a:p>
        </p:txBody>
      </p:sp>
      <p:sp>
        <p:nvSpPr>
          <p:cNvPr id="4" name="Slide Number Placeholder 3"/>
          <p:cNvSpPr>
            <a:spLocks noGrp="1"/>
          </p:cNvSpPr>
          <p:nvPr>
            <p:ph type="sldNum" sz="quarter" idx="10"/>
          </p:nvPr>
        </p:nvSpPr>
        <p:spPr/>
        <p:txBody>
          <a:bodyPr/>
          <a:lstStyle/>
          <a:p>
            <a:fld id="{A73D6722-9B4D-4E29-B226-C325925A8118}" type="slidenum">
              <a:rPr lang="en-US" smtClean="0"/>
              <a:pPr/>
              <a:t>92</a:t>
            </a:fld>
            <a:endParaRPr lang="en-US" dirty="0"/>
          </a:p>
        </p:txBody>
      </p:sp>
    </p:spTree>
    <p:extLst>
      <p:ext uri="{BB962C8B-B14F-4D97-AF65-F5344CB8AC3E}">
        <p14:creationId xmlns:p14="http://schemas.microsoft.com/office/powerpoint/2010/main" val="113441700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dirty="0"/>
              <a:t>Exhibit 10-3 summarizes what we know about what makes teams effective. There are a few caveats.</a:t>
            </a:r>
            <a:r>
              <a:rPr lang="en-US" baseline="0" dirty="0"/>
              <a:t> F</a:t>
            </a:r>
            <a:r>
              <a:rPr lang="en-US" dirty="0"/>
              <a:t>irst, teams differ in form and structure. The model attempts to generalize across all types of teams, but avoids rigidly applying its predictions to all teams. Second, the model assumes that teamwork is preferable to individual work. Third, consider what team effectiveness means in this model. Typically, team effectiveness includes objective measures of the team’s productivity, managers’ ratings of the team’s performance, and aggregate measures of member satisfaction.</a:t>
            </a:r>
          </a:p>
          <a:p>
            <a:pPr>
              <a:spcBef>
                <a:spcPct val="0"/>
              </a:spcBef>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93</a:t>
            </a:fld>
            <a:endParaRPr lang="en-US" dirty="0"/>
          </a:p>
        </p:txBody>
      </p:sp>
    </p:spTree>
    <p:extLst>
      <p:ext uri="{BB962C8B-B14F-4D97-AF65-F5344CB8AC3E}">
        <p14:creationId xmlns:p14="http://schemas.microsoft.com/office/powerpoint/2010/main" val="111701536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dirty="0">
                <a:ea typeface="ＭＳ Ｐゴシック" pitchFamily="34" charset="-128"/>
              </a:rPr>
              <a:t>A </a:t>
            </a:r>
            <a:r>
              <a:rPr lang="en-US" i="1" dirty="0">
                <a:ea typeface="ＭＳ Ｐゴシック" pitchFamily="34" charset="-128"/>
              </a:rPr>
              <a:t>group</a:t>
            </a:r>
            <a:r>
              <a:rPr lang="en-US" dirty="0">
                <a:ea typeface="ＭＳ Ｐゴシック" pitchFamily="34" charset="-128"/>
              </a:rPr>
              <a:t> is defined as two or more individuals, interacting and interdependent, who have come together to achieve particular objectives. Groups can be either formal or informal. </a:t>
            </a:r>
          </a:p>
          <a:p>
            <a:pPr eaLnBrk="1" hangingPunct="1">
              <a:spcBef>
                <a:spcPct val="0"/>
              </a:spcBef>
            </a:pPr>
            <a:endParaRPr lang="en-US" dirty="0">
              <a:ea typeface="ＭＳ Ｐゴシック" pitchFamily="34" charset="-128"/>
            </a:endParaRPr>
          </a:p>
          <a:p>
            <a:pPr eaLnBrk="1" hangingPunct="1">
              <a:spcBef>
                <a:spcPct val="0"/>
              </a:spcBef>
            </a:pPr>
            <a:r>
              <a:rPr lang="en-US" i="1" dirty="0">
                <a:ea typeface="ＭＳ Ｐゴシック" pitchFamily="34" charset="-128"/>
              </a:rPr>
              <a:t>Formal groups</a:t>
            </a:r>
            <a:r>
              <a:rPr lang="en-US" dirty="0">
                <a:ea typeface="ＭＳ Ｐゴシック" pitchFamily="34" charset="-128"/>
              </a:rPr>
              <a:t>, like an airline flight crew, are those defined by the organization’s structure, with designated work assignments establishing tasks. The behaviors that one should engage in are stipulated by and directed toward organizational goals.</a:t>
            </a:r>
            <a:r>
              <a:rPr lang="en-US" baseline="0" dirty="0">
                <a:ea typeface="ＭＳ Ｐゴシック" pitchFamily="34" charset="-128"/>
              </a:rPr>
              <a:t> </a:t>
            </a:r>
            <a:r>
              <a:rPr lang="en-US" dirty="0">
                <a:ea typeface="ＭＳ Ｐゴシック" pitchFamily="34" charset="-128"/>
              </a:rPr>
              <a:t>In contrast, </a:t>
            </a:r>
            <a:r>
              <a:rPr lang="en-US" i="1" dirty="0">
                <a:ea typeface="ＭＳ Ｐゴシック" pitchFamily="34" charset="-128"/>
              </a:rPr>
              <a:t>informal groups </a:t>
            </a:r>
            <a:r>
              <a:rPr lang="en-US" dirty="0">
                <a:ea typeface="ＭＳ Ｐゴシック" pitchFamily="34" charset="-128"/>
              </a:rPr>
              <a:t>are alliances that are neither formally structured nor organizationally determined, but instead are natural formations in the work environment in response to the need for social contact. So, for example, three employees from different departments who regularly eat lunch together is an informal group. </a:t>
            </a:r>
          </a:p>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94</a:t>
            </a:fld>
            <a:endParaRPr lang="en-US" dirty="0"/>
          </a:p>
        </p:txBody>
      </p:sp>
    </p:spTree>
    <p:extLst>
      <p:ext uri="{BB962C8B-B14F-4D97-AF65-F5344CB8AC3E}">
        <p14:creationId xmlns:p14="http://schemas.microsoft.com/office/powerpoint/2010/main" val="26618559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dirty="0">
                <a:ea typeface="ＭＳ Ｐゴシック" pitchFamily="34" charset="-128"/>
              </a:rPr>
              <a:t>Why do people form groups? Our tendency to take personal pride or offense for the accomplishments of a group is the territory of </a:t>
            </a:r>
            <a:r>
              <a:rPr lang="en-US" i="1" dirty="0">
                <a:ea typeface="ＭＳ Ｐゴシック" pitchFamily="34" charset="-128"/>
              </a:rPr>
              <a:t>social identity theory</a:t>
            </a:r>
            <a:r>
              <a:rPr lang="en-US" dirty="0">
                <a:ea typeface="ＭＳ Ｐゴシック" pitchFamily="34" charset="-128"/>
              </a:rPr>
              <a:t>. </a:t>
            </a:r>
          </a:p>
          <a:p>
            <a:pPr eaLnBrk="1" hangingPunct="1">
              <a:spcBef>
                <a:spcPct val="0"/>
              </a:spcBef>
            </a:pPr>
            <a:r>
              <a:rPr lang="en-US" dirty="0">
                <a:ea typeface="ＭＳ Ｐゴシック" pitchFamily="34" charset="-128"/>
              </a:rPr>
              <a:t>Social identity theory proposes that people have emotional reactions to the failure or success of their group because their self-esteem gets tied into the performance of the group. Social identities help us understand who we are and where we fit in with other people, but they can have a negative side as well. </a:t>
            </a:r>
          </a:p>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95</a:t>
            </a:fld>
            <a:endParaRPr lang="en-US" dirty="0"/>
          </a:p>
        </p:txBody>
      </p:sp>
    </p:spTree>
    <p:extLst>
      <p:ext uri="{BB962C8B-B14F-4D97-AF65-F5344CB8AC3E}">
        <p14:creationId xmlns:p14="http://schemas.microsoft.com/office/powerpoint/2010/main" val="246268430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Until now, we’ve discussed social identities primarily in a cultural context. However, the identity we may feel with respect to our organization is only one aspect of our work-related identities (see OB Poll). Within our organizations and workgroups, we can develop many identities through: (1) </a:t>
            </a:r>
            <a:r>
              <a:rPr lang="en-US" i="1" dirty="0"/>
              <a:t>relational </a:t>
            </a:r>
            <a:r>
              <a:rPr lang="en-US" dirty="0"/>
              <a:t>identification, when we connect with others because of our roles, and (2) </a:t>
            </a:r>
            <a:r>
              <a:rPr lang="en-US" i="1" dirty="0"/>
              <a:t>collective </a:t>
            </a:r>
            <a:r>
              <a:rPr lang="en-US" dirty="0"/>
              <a:t>identification, when we connect with the aggregate characteristics of our groups.</a:t>
            </a:r>
          </a:p>
        </p:txBody>
      </p:sp>
      <p:sp>
        <p:nvSpPr>
          <p:cNvPr id="4" name="Slide Number Placeholder 3"/>
          <p:cNvSpPr>
            <a:spLocks noGrp="1"/>
          </p:cNvSpPr>
          <p:nvPr>
            <p:ph type="sldNum" sz="quarter" idx="10"/>
          </p:nvPr>
        </p:nvSpPr>
        <p:spPr/>
        <p:txBody>
          <a:bodyPr/>
          <a:lstStyle/>
          <a:p>
            <a:fld id="{A73D6722-9B4D-4E29-B226-C325925A8118}" type="slidenum">
              <a:rPr lang="en-US" smtClean="0"/>
              <a:pPr/>
              <a:t>96</a:t>
            </a:fld>
            <a:endParaRPr lang="en-US" dirty="0"/>
          </a:p>
        </p:txBody>
      </p:sp>
    </p:spTree>
    <p:extLst>
      <p:ext uri="{BB962C8B-B14F-4D97-AF65-F5344CB8AC3E}">
        <p14:creationId xmlns:p14="http://schemas.microsoft.com/office/powerpoint/2010/main" val="309604183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1"/>
            <a:r>
              <a:rPr lang="en-US" dirty="0">
                <a:ea typeface="ＭＳ Ｐゴシック" pitchFamily="34" charset="-128"/>
              </a:rPr>
              <a:t>Probably the biggest downside is that social identities encourage </a:t>
            </a:r>
            <a:r>
              <a:rPr lang="en-US" i="1" dirty="0">
                <a:ea typeface="ＭＳ Ｐゴシック" pitchFamily="34" charset="-128"/>
              </a:rPr>
              <a:t>ingroup favoritism</a:t>
            </a:r>
            <a:r>
              <a:rPr lang="en-US" b="1" i="0" dirty="0">
                <a:ea typeface="ＭＳ Ｐゴシック" pitchFamily="34" charset="-128"/>
              </a:rPr>
              <a:t>,</a:t>
            </a:r>
            <a:r>
              <a:rPr lang="en-US" b="1" i="0" baseline="0" dirty="0">
                <a:ea typeface="ＭＳ Ｐゴシック" pitchFamily="34" charset="-128"/>
              </a:rPr>
              <a:t> </a:t>
            </a:r>
            <a:r>
              <a:rPr lang="en-US" b="0" i="0" baseline="0" dirty="0">
                <a:ea typeface="ＭＳ Ｐゴシック" pitchFamily="34" charset="-128"/>
              </a:rPr>
              <a:t>which occurs when we see members of our ingroup as better than other people and people not in our group as all the same. </a:t>
            </a:r>
            <a:r>
              <a:rPr lang="en-US" dirty="0"/>
              <a:t>Recent research suggests that people with low openness and/or low agreeableness are more susceptible to ingroup favoritism. </a:t>
            </a:r>
          </a:p>
          <a:p>
            <a:pPr marL="0" lvl="1"/>
            <a:endParaRPr lang="en-US" dirty="0"/>
          </a:p>
          <a:p>
            <a:pPr marL="0" lvl="2"/>
            <a:r>
              <a:rPr lang="en-US" dirty="0"/>
              <a:t>Whenever there is an ingroup, there is by necessity an </a:t>
            </a:r>
            <a:r>
              <a:rPr lang="en-US" b="1" dirty="0"/>
              <a:t>outgroup</a:t>
            </a:r>
            <a:r>
              <a:rPr lang="en-US" dirty="0"/>
              <a:t>, which is sometimes everyone else, but is usually an identified group known by the ingroup’s members. When there are ingroups and outgroups, there is often animosity between them. </a:t>
            </a:r>
          </a:p>
          <a:p>
            <a:pPr marL="0" lvl="2"/>
            <a:r>
              <a:rPr lang="en-US" dirty="0"/>
              <a:t>One of the most powerful sources of ingroup-outgroup feelings is the practice of religion, even in the workplace. One global study, for instance, found that when groups became heavily steeped in religious rituals and discussions, they became especially discriminatory toward outgroups and aggressive if the outgroups had more resources.</a:t>
            </a:r>
          </a:p>
        </p:txBody>
      </p:sp>
      <p:sp>
        <p:nvSpPr>
          <p:cNvPr id="4" name="Slide Number Placeholder 3"/>
          <p:cNvSpPr>
            <a:spLocks noGrp="1"/>
          </p:cNvSpPr>
          <p:nvPr>
            <p:ph type="sldNum" sz="quarter" idx="10"/>
          </p:nvPr>
        </p:nvSpPr>
        <p:spPr/>
        <p:txBody>
          <a:bodyPr/>
          <a:lstStyle/>
          <a:p>
            <a:fld id="{A73D6722-9B4D-4E29-B226-C325925A8118}" type="slidenum">
              <a:rPr lang="en-US" smtClean="0"/>
              <a:pPr/>
              <a:t>97</a:t>
            </a:fld>
            <a:endParaRPr lang="en-US" dirty="0"/>
          </a:p>
        </p:txBody>
      </p:sp>
    </p:spTree>
    <p:extLst>
      <p:ext uri="{BB962C8B-B14F-4D97-AF65-F5344CB8AC3E}">
        <p14:creationId xmlns:p14="http://schemas.microsoft.com/office/powerpoint/2010/main" val="173510589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2"/>
            <a:r>
              <a:rPr lang="en-US" dirty="0"/>
              <a:t>Ingroups and outgroups pave the way for </a:t>
            </a:r>
            <a:r>
              <a:rPr lang="en-US" i="1" dirty="0"/>
              <a:t>social identity threat</a:t>
            </a:r>
            <a:r>
              <a:rPr lang="en-US" dirty="0"/>
              <a:t>, which is akin to stereotype. With social identity threat, individuals believe they will be personally negatively evaluated due to their association with a devalued group, and they may lose confidence and performance effectiveness.</a:t>
            </a:r>
          </a:p>
        </p:txBody>
      </p:sp>
      <p:sp>
        <p:nvSpPr>
          <p:cNvPr id="4" name="Slide Number Placeholder 3"/>
          <p:cNvSpPr>
            <a:spLocks noGrp="1"/>
          </p:cNvSpPr>
          <p:nvPr>
            <p:ph type="sldNum" sz="quarter" idx="10"/>
          </p:nvPr>
        </p:nvSpPr>
        <p:spPr/>
        <p:txBody>
          <a:bodyPr/>
          <a:lstStyle/>
          <a:p>
            <a:fld id="{A73D6722-9B4D-4E29-B226-C325925A8118}" type="slidenum">
              <a:rPr lang="en-US" smtClean="0"/>
              <a:pPr/>
              <a:t>98</a:t>
            </a:fld>
            <a:endParaRPr lang="en-US" dirty="0"/>
          </a:p>
        </p:txBody>
      </p:sp>
    </p:spTree>
    <p:extLst>
      <p:ext uri="{BB962C8B-B14F-4D97-AF65-F5344CB8AC3E}">
        <p14:creationId xmlns:p14="http://schemas.microsoft.com/office/powerpoint/2010/main" val="356903690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dirty="0">
                <a:ea typeface="ＭＳ Ｐゴシック" pitchFamily="34" charset="-128"/>
              </a:rPr>
              <a:t>All group members are actors, each playing a </a:t>
            </a:r>
            <a:r>
              <a:rPr lang="en-US" i="1" dirty="0">
                <a:ea typeface="ＭＳ Ｐゴシック" pitchFamily="34" charset="-128"/>
              </a:rPr>
              <a:t>role</a:t>
            </a:r>
            <a:r>
              <a:rPr lang="en-US" dirty="0">
                <a:ea typeface="ＭＳ Ｐゴシック" pitchFamily="34" charset="-128"/>
              </a:rPr>
              <a:t>. We are required to play a number of diverse roles, both on and off our jobs. Many of these roles are compatible; some create conflicts. Different groups impose different role requirements on individuals. </a:t>
            </a:r>
          </a:p>
          <a:p>
            <a:pPr eaLnBrk="1" hangingPunct="1">
              <a:spcBef>
                <a:spcPct val="0"/>
              </a:spcBef>
            </a:pPr>
            <a:endParaRPr lang="en-US" dirty="0">
              <a:ea typeface="ＭＳ Ｐゴシック" pitchFamily="34" charset="-128"/>
            </a:endParaRPr>
          </a:p>
          <a:p>
            <a:pPr eaLnBrk="1" hangingPunct="1">
              <a:spcBef>
                <a:spcPct val="0"/>
              </a:spcBef>
            </a:pPr>
            <a:r>
              <a:rPr lang="en-US" i="1" dirty="0">
                <a:ea typeface="ＭＳ Ｐゴシック" pitchFamily="34" charset="-128"/>
              </a:rPr>
              <a:t>Role perception </a:t>
            </a:r>
            <a:r>
              <a:rPr lang="en-US" dirty="0">
                <a:ea typeface="ＭＳ Ｐゴシック" pitchFamily="34" charset="-128"/>
              </a:rPr>
              <a:t>refers to one’s view of how one is supposed to act in a given situation. We get these perceptions from stimuli all around us—friends, books, movies, and television. The primary reason that apprenticeship programs exist is to allow beginners to watch an “expert,” so that they can learn to act as they are supposed to.</a:t>
            </a:r>
          </a:p>
          <a:p>
            <a:pPr eaLnBrk="1" hangingPunct="1">
              <a:spcBef>
                <a:spcPct val="0"/>
              </a:spcBef>
            </a:pPr>
            <a:endParaRPr lang="en-US" dirty="0">
              <a:ea typeface="ＭＳ Ｐゴシック" pitchFamily="34" charset="-128"/>
            </a:endParaRPr>
          </a:p>
          <a:p>
            <a:pPr eaLnBrk="1" hangingPunct="1">
              <a:spcBef>
                <a:spcPct val="0"/>
              </a:spcBef>
            </a:pPr>
            <a:r>
              <a:rPr lang="en-US" i="1" dirty="0">
                <a:ea typeface="ＭＳ Ｐゴシック" pitchFamily="34" charset="-128"/>
              </a:rPr>
              <a:t>Role expectations </a:t>
            </a:r>
            <a:r>
              <a:rPr lang="en-US" dirty="0">
                <a:ea typeface="ＭＳ Ｐゴシック" pitchFamily="34" charset="-128"/>
              </a:rPr>
              <a:t>refers to how others believe you should act in a given situation. The </a:t>
            </a:r>
            <a:r>
              <a:rPr lang="en-US" i="1" dirty="0">
                <a:ea typeface="ＭＳ Ｐゴシック" pitchFamily="34" charset="-128"/>
              </a:rPr>
              <a:t>psychological contract </a:t>
            </a:r>
            <a:r>
              <a:rPr lang="en-US" dirty="0">
                <a:ea typeface="ＭＳ Ｐゴシック" pitchFamily="34" charset="-128"/>
              </a:rPr>
              <a:t>is an unwritten agreement that exists between employees and their employer. It sets out mutual expectations—what management expects from workers, and vice versa. It defines the behavioral expectations that go with every role. If role expectations as implied are not met, expect negative repercussions from the offended party. </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99</a:t>
            </a:fld>
            <a:endParaRPr lang="en-US" dirty="0"/>
          </a:p>
        </p:txBody>
      </p:sp>
    </p:spTree>
    <p:extLst>
      <p:ext uri="{BB962C8B-B14F-4D97-AF65-F5344CB8AC3E}">
        <p14:creationId xmlns:p14="http://schemas.microsoft.com/office/powerpoint/2010/main" val="356974401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Role conflict: </a:t>
            </a:r>
            <a:r>
              <a:rPr lang="en-US" dirty="0"/>
              <a:t>At the extreme, two or more role expectations are mutually contradictory. It exists when compliance with one role requirement may make more difficult the compliance with another. </a:t>
            </a:r>
          </a:p>
          <a:p>
            <a:r>
              <a:rPr lang="en-US" dirty="0"/>
              <a:t>We can experience </a:t>
            </a:r>
            <a:r>
              <a:rPr lang="en-US" b="0" i="1" dirty="0"/>
              <a:t>interrole conflict </a:t>
            </a:r>
            <a:r>
              <a:rPr lang="en-US" dirty="0"/>
              <a:t>when the expectations of our different, separate groups are in opposition. Within organizations, most employees are simultaneously in occupations, workgroups, divisions, and demographic groups, and these identities can conflict when the expectations of one clash with the expectations of another.</a:t>
            </a:r>
          </a:p>
          <a:p>
            <a:r>
              <a:rPr lang="en-US" dirty="0"/>
              <a:t>During mergers and acquisitions, employees can be torn between their identities as members of their original organization and of the new parent company.</a:t>
            </a:r>
          </a:p>
          <a:p>
            <a:r>
              <a:rPr lang="en-US" dirty="0"/>
              <a:t>Multinational organizations also have been shown to lead to dual identification—with the local division and with the international organization.</a:t>
            </a:r>
          </a:p>
        </p:txBody>
      </p:sp>
      <p:sp>
        <p:nvSpPr>
          <p:cNvPr id="4" name="Slide Number Placeholder 3"/>
          <p:cNvSpPr>
            <a:spLocks noGrp="1"/>
          </p:cNvSpPr>
          <p:nvPr>
            <p:ph type="sldNum" sz="quarter" idx="10"/>
          </p:nvPr>
        </p:nvSpPr>
        <p:spPr/>
        <p:txBody>
          <a:bodyPr/>
          <a:lstStyle/>
          <a:p>
            <a:fld id="{A73D6722-9B4D-4E29-B226-C325925A8118}" type="slidenum">
              <a:rPr lang="en-US" smtClean="0"/>
              <a:pPr/>
              <a:t>100</a:t>
            </a:fld>
            <a:endParaRPr lang="en-US" dirty="0"/>
          </a:p>
        </p:txBody>
      </p:sp>
    </p:spTree>
    <p:extLst>
      <p:ext uri="{BB962C8B-B14F-4D97-AF65-F5344CB8AC3E}">
        <p14:creationId xmlns:p14="http://schemas.microsoft.com/office/powerpoint/2010/main" val="207737048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of the most illuminating role and identity experiments was done a number of years ago by Stanford University psychologist Philip </a:t>
            </a:r>
            <a:r>
              <a:rPr lang="en-US" dirty="0" err="1"/>
              <a:t>Zimbardo</a:t>
            </a:r>
            <a:r>
              <a:rPr lang="en-US" dirty="0"/>
              <a:t> and his associates. They created a “prison” in the basement of the Stanford psychology building, hired, at $15 a day, two dozen emotionally stable, physically healthy, law-abiding students who scored “normal average” on extensive personality tests, randomly assigned them the role of either “guard” or “prisoner”, and established some basic rules.</a:t>
            </a:r>
          </a:p>
          <a:p>
            <a:r>
              <a:rPr lang="en-US" dirty="0"/>
              <a:t>It took little time for the “prisoners” to accept the authority positions of the “guards” and for the mock guards to adjust to their new authority roles. Consistent with social identity theory, the guards came to see the prisoners as a negative out-group, and their comments to researchers showed they had developed stereotypes about the “typical” prisoner personality type. After the guards crushed a rebellion attempt on the second day, the prisoners became increasingly passive. Whatever the guards “dished out,” the prisoners took. The prisoners actually began to believe and act as if they were inferior and powerless, as the guards constantly reminded them. And every guard, at some time during the simulation, engaged in abusive, authoritative behavior. One said, “I was surprised at myself…I made them call each other names and clean the toilets out with their bare hands. I practically considered the prisoners cattle, and I kept thinking: ‘I have to watch out for them in case they try something.’” Surprisingly, during the entire experiment—even after days of abuse—not one prisoner said, “Stop this. I’m a student like you. This is just an experiment!”</a:t>
            </a:r>
          </a:p>
          <a:p>
            <a:r>
              <a:rPr lang="en-US" dirty="0"/>
              <a:t>The simulation actually proved too successful in demonstrating how quickly individuals learn new roles. The researchers had to end it after only 6 days because of the participants’ pathological reactions. And remember, these were individuals chosen precisely for their normalcy and emotional stability.</a:t>
            </a:r>
          </a:p>
          <a:p>
            <a:r>
              <a:rPr lang="en-US" dirty="0"/>
              <a:t>What should you conclude from this prison simulation? </a:t>
            </a:r>
          </a:p>
          <a:p>
            <a:r>
              <a:rPr lang="en-US" dirty="0"/>
              <a:t>The participants had learned stereotyped conceptions of guard and prisoner roles from the mass media and their own personal experiences in power and powerless relationships at home.</a:t>
            </a:r>
          </a:p>
          <a:p>
            <a:r>
              <a:rPr lang="en-US" dirty="0"/>
              <a:t>This allowed them easily and rapidly to assume roles that were very different from their inherent personalities. </a:t>
            </a:r>
          </a:p>
        </p:txBody>
      </p:sp>
      <p:sp>
        <p:nvSpPr>
          <p:cNvPr id="4" name="Slide Number Placeholder 3"/>
          <p:cNvSpPr>
            <a:spLocks noGrp="1"/>
          </p:cNvSpPr>
          <p:nvPr>
            <p:ph type="sldNum" sz="quarter" idx="10"/>
          </p:nvPr>
        </p:nvSpPr>
        <p:spPr/>
        <p:txBody>
          <a:bodyPr/>
          <a:lstStyle/>
          <a:p>
            <a:fld id="{A73D6722-9B4D-4E29-B226-C325925A8118}" type="slidenum">
              <a:rPr lang="en-US" smtClean="0"/>
              <a:pPr/>
              <a:t>101</a:t>
            </a:fld>
            <a:endParaRPr lang="en-US" dirty="0"/>
          </a:p>
        </p:txBody>
      </p:sp>
    </p:spTree>
    <p:extLst>
      <p:ext uri="{BB962C8B-B14F-4D97-AF65-F5344CB8AC3E}">
        <p14:creationId xmlns:p14="http://schemas.microsoft.com/office/powerpoint/2010/main" val="304010491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dirty="0">
                <a:ea typeface="ＭＳ Ｐゴシック" pitchFamily="34" charset="-128"/>
              </a:rPr>
              <a:t>All groups have norms, or acceptable standards of behavior that are shared by the group’s members. Norms tell members what they ought and ought not to do under certain circumstances. </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102</a:t>
            </a:fld>
            <a:endParaRPr lang="en-US" dirty="0"/>
          </a:p>
        </p:txBody>
      </p:sp>
    </p:spTree>
    <p:extLst>
      <p:ext uri="{BB962C8B-B14F-4D97-AF65-F5344CB8AC3E}">
        <p14:creationId xmlns:p14="http://schemas.microsoft.com/office/powerpoint/2010/main" val="53800643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ＭＳ Ｐゴシック" pitchFamily="34" charset="-128"/>
              </a:rPr>
              <a:t>All groups have norms, or acceptable standards of behavior that are shared by the </a:t>
            </a:r>
            <a:r>
              <a:rPr lang="en-US" dirty="0">
                <a:ea typeface="ＭＳ Ｐゴシック" pitchFamily="-72" charset="-128"/>
              </a:rPr>
              <a:t>group’s members</a:t>
            </a:r>
            <a:r>
              <a:rPr lang="en-US" dirty="0"/>
              <a:t>.</a:t>
            </a:r>
          </a:p>
          <a:p>
            <a:r>
              <a:rPr lang="en-US" dirty="0"/>
              <a:t>A recent study found that, in a task group, individuals’ emotions influenced the group’s emotions and vice versa.</a:t>
            </a:r>
          </a:p>
          <a:p>
            <a:r>
              <a:rPr lang="en-US" dirty="0"/>
              <a:t>Researchers have also found that norms dictated the experience of emotions for the individuals and for the groups – in other words, people grew to interpret their shared emotions in the same way.</a:t>
            </a:r>
          </a:p>
        </p:txBody>
      </p:sp>
      <p:sp>
        <p:nvSpPr>
          <p:cNvPr id="4" name="Slide Number Placeholder 3"/>
          <p:cNvSpPr>
            <a:spLocks noGrp="1"/>
          </p:cNvSpPr>
          <p:nvPr>
            <p:ph type="sldNum" sz="quarter" idx="10"/>
          </p:nvPr>
        </p:nvSpPr>
        <p:spPr/>
        <p:txBody>
          <a:bodyPr/>
          <a:lstStyle/>
          <a:p>
            <a:fld id="{A73D6722-9B4D-4E29-B226-C325925A8118}" type="slidenum">
              <a:rPr lang="en-US" smtClean="0"/>
              <a:pPr/>
              <a:t>103</a:t>
            </a:fld>
            <a:endParaRPr lang="en-US" dirty="0"/>
          </a:p>
        </p:txBody>
      </p:sp>
    </p:spTree>
    <p:extLst>
      <p:ext uri="{BB962C8B-B14F-4D97-AF65-F5344CB8AC3E}">
        <p14:creationId xmlns:p14="http://schemas.microsoft.com/office/powerpoint/2010/main" val="288186466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goal of every organization with corporate social responsibility (CSR) initiatives is for its values to hold normative sway over employees. After all, if employees aligned their thinking with positive norms, these norms would become stronger and the probability of positive impact would grow exponentially. </a:t>
            </a:r>
          </a:p>
          <a:p>
            <a:r>
              <a:rPr lang="en-US" dirty="0"/>
              <a:t>We might expect the same outcomes from political correctness (PC) norms. But what </a:t>
            </a:r>
            <a:r>
              <a:rPr lang="en-US" i="1" dirty="0"/>
              <a:t>is </a:t>
            </a:r>
            <a:r>
              <a:rPr lang="en-US" dirty="0"/>
              <a:t>the effect of strong positive norms on group outcomes? </a:t>
            </a:r>
          </a:p>
          <a:p>
            <a:r>
              <a:rPr lang="en-US" dirty="0"/>
              <a:t>The popular thinking is that to increase creativity in groups, for instance, norms should be loosened. However, research on gender-diverse groups indicates that strong PC norms increase group creativity. Positive group norms may well beget positive outcomes, but only if other factors are present, too. </a:t>
            </a:r>
          </a:p>
          <a:p>
            <a:r>
              <a:rPr lang="en-US" dirty="0"/>
              <a:t>As powerful as norms can be, though, not everyone is equally susceptible to positive group norms. Individual personalities factor in, too, as well as the level of a person’s social identity with the group. </a:t>
            </a:r>
          </a:p>
        </p:txBody>
      </p:sp>
      <p:sp>
        <p:nvSpPr>
          <p:cNvPr id="4" name="Slide Number Placeholder 3"/>
          <p:cNvSpPr>
            <a:spLocks noGrp="1"/>
          </p:cNvSpPr>
          <p:nvPr>
            <p:ph type="sldNum" sz="quarter" idx="10"/>
          </p:nvPr>
        </p:nvSpPr>
        <p:spPr/>
        <p:txBody>
          <a:bodyPr/>
          <a:lstStyle/>
          <a:p>
            <a:fld id="{A73D6722-9B4D-4E29-B226-C325925A8118}" type="slidenum">
              <a:rPr lang="en-US" smtClean="0"/>
              <a:pPr/>
              <a:t>104</a:t>
            </a:fld>
            <a:endParaRPr lang="en-US" dirty="0"/>
          </a:p>
        </p:txBody>
      </p:sp>
    </p:spTree>
    <p:extLst>
      <p:ext uri="{BB962C8B-B14F-4D97-AF65-F5344CB8AC3E}">
        <p14:creationId xmlns:p14="http://schemas.microsoft.com/office/powerpoint/2010/main" val="289516873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lang="en-US" dirty="0">
                <a:latin typeface="Times New Roman" panose="02020603050405020304" pitchFamily="18" charset="0"/>
                <a:cs typeface="Times New Roman" panose="02020603050405020304" pitchFamily="18" charset="0"/>
              </a:rPr>
              <a:t>Do people in collectivist cultures have different norms than people in individualist cultures? Of course they do. But did you know that our orientation may be</a:t>
            </a:r>
          </a:p>
          <a:p>
            <a:pPr>
              <a:spcBef>
                <a:spcPts val="0"/>
              </a:spcBef>
            </a:pPr>
            <a:r>
              <a:rPr lang="en-US" dirty="0">
                <a:latin typeface="Times New Roman" panose="02020603050405020304" pitchFamily="18" charset="0"/>
                <a:cs typeface="Times New Roman" panose="02020603050405020304" pitchFamily="18" charset="0"/>
              </a:rPr>
              <a:t>changed, even after years of living in one society? In a recent experiment, an organizational role-playing exercise was given to a neutral group of subjects; the</a:t>
            </a:r>
            <a:r>
              <a:rPr lang="en-US" baseline="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exercise stressed either collectivist or individualist norms. Subjects were then given a task of their personal choice or were assigned one by an ingroup or outgroup</a:t>
            </a:r>
            <a:r>
              <a:rPr lang="en-US" baseline="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person. When the individualist-primed subjects were allowed personal choice of the task, or the collectivist-primed subjects were assigned the task by</a:t>
            </a:r>
            <a:r>
              <a:rPr lang="en-US" baseline="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an ingroup person, they became more highly motivated. </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105</a:t>
            </a:fld>
            <a:endParaRPr lang="en-US" dirty="0"/>
          </a:p>
        </p:txBody>
      </p:sp>
    </p:spTree>
    <p:extLst>
      <p:ext uri="{BB962C8B-B14F-4D97-AF65-F5344CB8AC3E}">
        <p14:creationId xmlns:p14="http://schemas.microsoft.com/office/powerpoint/2010/main" val="363059859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dirty="0">
                <a:ea typeface="ＭＳ Ｐゴシック" pitchFamily="34" charset="-128"/>
              </a:rPr>
              <a:t>Groups differ in their </a:t>
            </a:r>
            <a:r>
              <a:rPr lang="en-US" i="1" dirty="0">
                <a:ea typeface="ＭＳ Ｐゴシック" pitchFamily="34" charset="-128"/>
              </a:rPr>
              <a:t>cohesiveness</a:t>
            </a:r>
            <a:r>
              <a:rPr lang="en-US" dirty="0">
                <a:ea typeface="ＭＳ Ｐゴシック" pitchFamily="34" charset="-128"/>
              </a:rPr>
              <a:t>, or the degree to which members are attracted to each other and are motivated to stay in the group. Cohesiveness is important because it’s related to the group’s productivity. As shown here in Exhibit 9-4, the relationship of cohesiveness and productivity depends on the performance-related norms established by the group. If performance-related norms are high, a cohesive group will be more productive. If cohesiveness is high and performance norms are low, productivity will be low. </a:t>
            </a:r>
          </a:p>
          <a:p>
            <a:pPr eaLnBrk="1" hangingPunct="1">
              <a:spcBef>
                <a:spcPct val="0"/>
              </a:spcBef>
            </a:pPr>
            <a:endParaRPr lang="en-US" dirty="0">
              <a:ea typeface="ＭＳ Ｐゴシック" pitchFamily="34" charset="-128"/>
            </a:endParaRPr>
          </a:p>
          <a:p>
            <a:pPr eaLnBrk="1" hangingPunct="1">
              <a:spcBef>
                <a:spcPct val="0"/>
              </a:spcBef>
            </a:pPr>
            <a:r>
              <a:rPr lang="en-US" dirty="0">
                <a:ea typeface="ＭＳ Ｐゴシック" pitchFamily="34" charset="-128"/>
              </a:rPr>
              <a:t>Encourage group cohesiveness by:</a:t>
            </a:r>
          </a:p>
          <a:p>
            <a:pPr marL="171450" indent="-171450" eaLnBrk="1" hangingPunct="1">
              <a:spcBef>
                <a:spcPct val="0"/>
              </a:spcBef>
              <a:buFont typeface="Arial" panose="020B0604020202020204" pitchFamily="34" charset="0"/>
              <a:buChar char="•"/>
            </a:pPr>
            <a:r>
              <a:rPr lang="en-US" dirty="0">
                <a:ea typeface="ＭＳ Ｐゴシック" pitchFamily="34" charset="-128"/>
              </a:rPr>
              <a:t>Making the group smaller</a:t>
            </a:r>
          </a:p>
          <a:p>
            <a:pPr marL="171450" indent="-171450" eaLnBrk="1" hangingPunct="1">
              <a:spcBef>
                <a:spcPct val="0"/>
              </a:spcBef>
              <a:buFont typeface="Arial" panose="020B0604020202020204" pitchFamily="34" charset="0"/>
              <a:buChar char="•"/>
            </a:pPr>
            <a:r>
              <a:rPr lang="en-US" dirty="0">
                <a:ea typeface="ＭＳ Ｐゴシック" pitchFamily="34" charset="-128"/>
              </a:rPr>
              <a:t>Encouraging agreement with group goals</a:t>
            </a:r>
          </a:p>
          <a:p>
            <a:pPr marL="171450" indent="-171450" eaLnBrk="1" hangingPunct="1">
              <a:spcBef>
                <a:spcPct val="0"/>
              </a:spcBef>
              <a:buFont typeface="Arial" panose="020B0604020202020204" pitchFamily="34" charset="0"/>
              <a:buChar char="•"/>
            </a:pPr>
            <a:r>
              <a:rPr lang="en-US" dirty="0">
                <a:ea typeface="ＭＳ Ｐゴシック" pitchFamily="34" charset="-128"/>
              </a:rPr>
              <a:t>Increasing the time members spend together</a:t>
            </a:r>
          </a:p>
          <a:p>
            <a:pPr marL="171450" indent="-171450" eaLnBrk="1" hangingPunct="1">
              <a:spcBef>
                <a:spcPct val="0"/>
              </a:spcBef>
              <a:buFont typeface="Arial" panose="020B0604020202020204" pitchFamily="34" charset="0"/>
              <a:buChar char="•"/>
            </a:pPr>
            <a:r>
              <a:rPr lang="en-US" dirty="0">
                <a:ea typeface="ＭＳ Ｐゴシック" pitchFamily="34" charset="-128"/>
              </a:rPr>
              <a:t>Increasing the status of the group and the perceived difficulty of attaining membership in the group</a:t>
            </a:r>
          </a:p>
          <a:p>
            <a:pPr marL="171450" indent="-171450" eaLnBrk="1" hangingPunct="1">
              <a:spcBef>
                <a:spcPct val="0"/>
              </a:spcBef>
              <a:buFont typeface="Arial" panose="020B0604020202020204" pitchFamily="34" charset="0"/>
              <a:buChar char="•"/>
            </a:pPr>
            <a:r>
              <a:rPr lang="en-US" dirty="0">
                <a:ea typeface="ＭＳ Ｐゴシック" pitchFamily="34" charset="-128"/>
              </a:rPr>
              <a:t>Stimulating competition with other groups</a:t>
            </a:r>
          </a:p>
          <a:p>
            <a:pPr marL="171450" indent="-171450" eaLnBrk="1" hangingPunct="1">
              <a:spcBef>
                <a:spcPct val="0"/>
              </a:spcBef>
              <a:buFont typeface="Arial" panose="020B0604020202020204" pitchFamily="34" charset="0"/>
              <a:buChar char="•"/>
            </a:pPr>
            <a:r>
              <a:rPr lang="en-US" dirty="0">
                <a:ea typeface="ＭＳ Ｐゴシック" pitchFamily="34" charset="-128"/>
              </a:rPr>
              <a:t>Giving rewards to the group rather than to individual members</a:t>
            </a:r>
          </a:p>
          <a:p>
            <a:pPr marL="171450" indent="-171450" eaLnBrk="1" hangingPunct="1">
              <a:spcBef>
                <a:spcPct val="0"/>
              </a:spcBef>
              <a:buFont typeface="Arial" panose="020B0604020202020204" pitchFamily="34" charset="0"/>
              <a:buChar char="•"/>
            </a:pPr>
            <a:r>
              <a:rPr lang="en-US" dirty="0">
                <a:ea typeface="ＭＳ Ｐゴシック" pitchFamily="34" charset="-128"/>
              </a:rPr>
              <a:t>Physically isolating the group</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106</a:t>
            </a:fld>
            <a:endParaRPr lang="en-US" dirty="0"/>
          </a:p>
        </p:txBody>
      </p:sp>
    </p:spTree>
    <p:extLst>
      <p:ext uri="{BB962C8B-B14F-4D97-AF65-F5344CB8AC3E}">
        <p14:creationId xmlns:p14="http://schemas.microsoft.com/office/powerpoint/2010/main" val="235972948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dirty="0">
                <a:ea typeface="ＭＳ Ｐゴシック" pitchFamily="34" charset="-128"/>
              </a:rPr>
              <a:t>Are group decisions better than those made by individuals alone? The strengths of group decision</a:t>
            </a:r>
            <a:r>
              <a:rPr lang="en-US" baseline="0" dirty="0">
                <a:ea typeface="ＭＳ Ｐゴシック" pitchFamily="34" charset="-128"/>
              </a:rPr>
              <a:t> </a:t>
            </a:r>
            <a:r>
              <a:rPr lang="en-US" dirty="0">
                <a:ea typeface="ＭＳ Ｐゴシック" pitchFamily="34" charset="-128"/>
              </a:rPr>
              <a:t>making include: more complete information and knowledge, increased diversity of views, and increased acceptance of a solution. The weaknesses of group decision</a:t>
            </a:r>
            <a:r>
              <a:rPr lang="en-US" baseline="0" dirty="0">
                <a:ea typeface="ＭＳ Ｐゴシック" pitchFamily="34" charset="-128"/>
              </a:rPr>
              <a:t> </a:t>
            </a:r>
            <a:r>
              <a:rPr lang="en-US" dirty="0">
                <a:ea typeface="ＭＳ Ｐゴシック" pitchFamily="34" charset="-128"/>
              </a:rPr>
              <a:t>making include: the fact that it’s more time consuming;</a:t>
            </a:r>
            <a:r>
              <a:rPr lang="en-US" baseline="0" dirty="0">
                <a:ea typeface="ＭＳ Ｐゴシック" pitchFamily="34" charset="-128"/>
              </a:rPr>
              <a:t> </a:t>
            </a:r>
            <a:r>
              <a:rPr lang="en-US" dirty="0">
                <a:ea typeface="ＭＳ Ｐゴシック" pitchFamily="34" charset="-128"/>
              </a:rPr>
              <a:t>there are conformity pressures; one or a few members can dominate group discussion; and responsibility can be ambiguous. </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107</a:t>
            </a:fld>
            <a:endParaRPr lang="en-US" dirty="0"/>
          </a:p>
        </p:txBody>
      </p:sp>
    </p:spTree>
    <p:extLst>
      <p:ext uri="{BB962C8B-B14F-4D97-AF65-F5344CB8AC3E}">
        <p14:creationId xmlns:p14="http://schemas.microsoft.com/office/powerpoint/2010/main" val="207803712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dirty="0">
                <a:ea typeface="ＭＳ Ｐゴシック" pitchFamily="34" charset="-128"/>
              </a:rPr>
              <a:t>Are groups more effective and efficient at making decisions than individuals? The answer depends on how effectiveness is defined. </a:t>
            </a:r>
          </a:p>
          <a:p>
            <a:pPr eaLnBrk="1" hangingPunct="1">
              <a:spcBef>
                <a:spcPct val="0"/>
              </a:spcBef>
            </a:pPr>
            <a:endParaRPr lang="en-US" dirty="0">
              <a:ea typeface="ＭＳ Ｐゴシック" pitchFamily="34" charset="-128"/>
            </a:endParaRPr>
          </a:p>
          <a:p>
            <a:pPr eaLnBrk="1" hangingPunct="1">
              <a:spcBef>
                <a:spcPct val="0"/>
              </a:spcBef>
            </a:pPr>
            <a:r>
              <a:rPr lang="en-US" dirty="0">
                <a:ea typeface="ＭＳ Ｐゴシック" pitchFamily="34" charset="-128"/>
              </a:rPr>
              <a:t>Group decisions can be more accurate than the decisions of the average individual in the group, but less accurate than the judgments of the most accurate. Individuals are quicker at making decisions, but groups can be more creative and may be better at accepting the final solution.</a:t>
            </a:r>
          </a:p>
          <a:p>
            <a:pPr eaLnBrk="1" hangingPunct="1">
              <a:spcBef>
                <a:spcPct val="0"/>
              </a:spcBef>
            </a:pPr>
            <a:endParaRPr lang="en-US" dirty="0">
              <a:ea typeface="ＭＳ Ｐゴシック" pitchFamily="34" charset="-128"/>
            </a:endParaRPr>
          </a:p>
          <a:p>
            <a:pPr eaLnBrk="1" hangingPunct="1">
              <a:spcBef>
                <a:spcPct val="0"/>
              </a:spcBef>
            </a:pPr>
            <a:r>
              <a:rPr lang="en-US" dirty="0">
                <a:ea typeface="ＭＳ Ｐゴシック" pitchFamily="34" charset="-128"/>
              </a:rPr>
              <a:t>In summary, groups offer an excellent vehicle for performing many of the steps in the decision</a:t>
            </a:r>
            <a:r>
              <a:rPr lang="en-US" baseline="0" dirty="0">
                <a:ea typeface="ＭＳ Ｐゴシック" pitchFamily="34" charset="-128"/>
              </a:rPr>
              <a:t>-</a:t>
            </a:r>
            <a:r>
              <a:rPr lang="en-US" dirty="0">
                <a:ea typeface="ＭＳ Ｐゴシック" pitchFamily="34" charset="-128"/>
              </a:rPr>
              <a:t>making process. They are a source of both breadth and depth of input for information gathering. When the final solution is agreed upon, there are more people in a group decision to support and implement it. Group decisions consume time, create internal conflicts, and generate pressures toward conformity. </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108</a:t>
            </a:fld>
            <a:endParaRPr lang="en-US" dirty="0"/>
          </a:p>
        </p:txBody>
      </p:sp>
    </p:spTree>
    <p:extLst>
      <p:ext uri="{BB962C8B-B14F-4D97-AF65-F5344CB8AC3E}">
        <p14:creationId xmlns:p14="http://schemas.microsoft.com/office/powerpoint/2010/main" val="181436786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i="1" dirty="0">
                <a:ea typeface="ＭＳ Ｐゴシック" pitchFamily="34" charset="-128"/>
              </a:rPr>
              <a:t>Groupthink</a:t>
            </a:r>
            <a:r>
              <a:rPr lang="en-US" dirty="0">
                <a:ea typeface="ＭＳ Ｐゴシック" pitchFamily="34" charset="-128"/>
              </a:rPr>
              <a:t> is related to norms and affects decision making. It describes situations in which group pressures for conformity deter the group from critically appraising unusual, minority, or unpopular views. Groupthink is a disease that attacks many groups and can dramatically hinder performance. </a:t>
            </a:r>
          </a:p>
          <a:p>
            <a:pPr eaLnBrk="1" hangingPunct="1">
              <a:spcBef>
                <a:spcPct val="0"/>
              </a:spcBef>
            </a:pPr>
            <a:endParaRPr lang="en-US" dirty="0">
              <a:ea typeface="ＭＳ Ｐゴシック" pitchFamily="34" charset="-128"/>
            </a:endParaRPr>
          </a:p>
          <a:p>
            <a:pPr eaLnBrk="1" hangingPunct="1">
              <a:spcBef>
                <a:spcPct val="0"/>
              </a:spcBef>
            </a:pPr>
            <a:r>
              <a:rPr lang="en-US" i="1" dirty="0">
                <a:ea typeface="ＭＳ Ｐゴシック" pitchFamily="34" charset="-128"/>
              </a:rPr>
              <a:t>Groupshift, </a:t>
            </a:r>
            <a:r>
              <a:rPr lang="en-US" dirty="0">
                <a:ea typeface="ＭＳ Ｐゴシック" pitchFamily="34" charset="-128"/>
              </a:rPr>
              <a:t>also known as </a:t>
            </a:r>
            <a:r>
              <a:rPr lang="en-US" i="1" dirty="0">
                <a:ea typeface="ＭＳ Ｐゴシック" pitchFamily="34" charset="-128"/>
              </a:rPr>
              <a:t>group polarization</a:t>
            </a:r>
            <a:r>
              <a:rPr lang="en-US" dirty="0">
                <a:ea typeface="ＭＳ Ｐゴシック" pitchFamily="34" charset="-128"/>
              </a:rPr>
              <a:t>, describes the way of discussing a given set of alternatives and arriving at a solution</a:t>
            </a:r>
            <a:r>
              <a:rPr lang="en-US" baseline="0" dirty="0">
                <a:ea typeface="ＭＳ Ｐゴシック" pitchFamily="34" charset="-128"/>
              </a:rPr>
              <a:t> whereby </a:t>
            </a:r>
            <a:r>
              <a:rPr lang="en-US" dirty="0">
                <a:ea typeface="ＭＳ Ｐゴシック" pitchFamily="34" charset="-128"/>
              </a:rPr>
              <a:t>group members tend to exaggerate the initial positions they hold. Groups </a:t>
            </a:r>
            <a:r>
              <a:rPr lang="en-US" sz="1200" dirty="0">
                <a:effectLst/>
                <a:ea typeface="ＭＳ Ｐゴシック" pitchFamily="34" charset="-128"/>
              </a:rPr>
              <a:t>generally shift toward a more extreme version of the group’s original position</a:t>
            </a:r>
            <a:r>
              <a:rPr lang="en-US" dirty="0">
                <a:ea typeface="ＭＳ Ｐゴシック" pitchFamily="34" charset="-128"/>
              </a:rPr>
              <a:t>.</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109</a:t>
            </a:fld>
            <a:endParaRPr lang="en-US" dirty="0"/>
          </a:p>
        </p:txBody>
      </p:sp>
    </p:spTree>
    <p:extLst>
      <p:ext uri="{BB962C8B-B14F-4D97-AF65-F5344CB8AC3E}">
        <p14:creationId xmlns:p14="http://schemas.microsoft.com/office/powerpoint/2010/main" val="4752904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209186-A095-4D93-A9BE-FCD3F8F664C6}" type="slidenum">
              <a:rPr lang="en-GB" smtClean="0"/>
              <a:t>117</a:t>
            </a:fld>
            <a:endParaRPr lang="en-GB"/>
          </a:p>
        </p:txBody>
      </p:sp>
    </p:spTree>
    <p:extLst>
      <p:ext uri="{BB962C8B-B14F-4D97-AF65-F5344CB8AC3E}">
        <p14:creationId xmlns:p14="http://schemas.microsoft.com/office/powerpoint/2010/main" val="268861958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dirty="0"/>
              <a:t>After</a:t>
            </a:r>
            <a:r>
              <a:rPr lang="en-US" baseline="0" dirty="0"/>
              <a:t> </a:t>
            </a:r>
            <a:r>
              <a:rPr lang="en-US" dirty="0"/>
              <a:t>studying this chapter, you should be able to: </a:t>
            </a:r>
          </a:p>
          <a:p>
            <a:pPr marL="171450" lvl="0" indent="-171450">
              <a:buFont typeface="Arial" panose="020B0604020202020204" pitchFamily="34" charset="0"/>
              <a:buChar char="•"/>
            </a:pPr>
            <a:r>
              <a:rPr lang="en-US" dirty="0"/>
              <a:t>Describe the common characteristics of organizational culture.</a:t>
            </a:r>
          </a:p>
          <a:p>
            <a:pPr marL="171450" lvl="0" indent="-171450">
              <a:buFont typeface="Arial" panose="020B0604020202020204" pitchFamily="34" charset="0"/>
              <a:buChar char="•"/>
            </a:pPr>
            <a:r>
              <a:rPr lang="en-US" dirty="0"/>
              <a:t>Compare the functional and dysfunctional effects of organizational culture on people and the organization.</a:t>
            </a:r>
          </a:p>
          <a:p>
            <a:pPr marL="171450" lvl="0" indent="-171450">
              <a:buFont typeface="Arial" panose="020B0604020202020204" pitchFamily="34" charset="0"/>
              <a:buChar char="•"/>
            </a:pPr>
            <a:r>
              <a:rPr lang="en-US" dirty="0"/>
              <a:t>Identify the factors that create and sustain an organization’s culture.</a:t>
            </a:r>
          </a:p>
          <a:p>
            <a:pPr marL="171450" lvl="0" indent="-171450">
              <a:buFont typeface="Arial" panose="020B0604020202020204" pitchFamily="34" charset="0"/>
              <a:buChar char="•"/>
            </a:pPr>
            <a:r>
              <a:rPr lang="en-US" dirty="0"/>
              <a:t>Show how culture is transmitted to employees.</a:t>
            </a:r>
          </a:p>
          <a:p>
            <a:pPr marL="171450" lvl="0" indent="-171450">
              <a:buFont typeface="Arial" panose="020B0604020202020204" pitchFamily="34" charset="0"/>
              <a:buChar char="•"/>
            </a:pPr>
            <a:r>
              <a:rPr lang="en-US" dirty="0"/>
              <a:t>Describe the similarities and differences in creating an ethical culture, a positive culture, and a spiritual culture.</a:t>
            </a:r>
          </a:p>
          <a:p>
            <a:pPr marL="171450" lvl="0" indent="-171450">
              <a:buFont typeface="Arial" panose="020B0604020202020204" pitchFamily="34" charset="0"/>
              <a:buChar char="•"/>
            </a:pPr>
            <a:r>
              <a:rPr lang="en-US" dirty="0"/>
              <a:t>Show how national culture can affect the way organizational culture is transported to another country.</a:t>
            </a:r>
            <a:endParaRPr lang="en-US" altLang="en-US" sz="1200" dirty="0">
              <a:solidFill>
                <a:schemeClr val="tx1">
                  <a:lumMod val="75000"/>
                  <a:lumOff val="25000"/>
                </a:schemeClr>
              </a:solidFill>
              <a:ea typeface="ＭＳ Ｐゴシック" pitchFamily="34" charset="-128"/>
              <a:cs typeface="Lucida Sans Unicode"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pPr/>
              <a:t>125</a:t>
            </a:fld>
            <a:endParaRPr lang="en-US" dirty="0"/>
          </a:p>
        </p:txBody>
      </p:sp>
    </p:spTree>
    <p:extLst>
      <p:ext uri="{BB962C8B-B14F-4D97-AF65-F5344CB8AC3E}">
        <p14:creationId xmlns:p14="http://schemas.microsoft.com/office/powerpoint/2010/main" val="325471424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Organizational culture </a:t>
            </a:r>
            <a:r>
              <a:rPr lang="en-US" dirty="0"/>
              <a:t>refers to a system of shared meaning held by members that distinguishes the organization from other organizations. </a:t>
            </a:r>
          </a:p>
        </p:txBody>
      </p:sp>
      <p:sp>
        <p:nvSpPr>
          <p:cNvPr id="4" name="Slide Number Placeholder 3"/>
          <p:cNvSpPr>
            <a:spLocks noGrp="1"/>
          </p:cNvSpPr>
          <p:nvPr>
            <p:ph type="sldNum" sz="quarter" idx="10"/>
          </p:nvPr>
        </p:nvSpPr>
        <p:spPr/>
        <p:txBody>
          <a:bodyPr/>
          <a:lstStyle/>
          <a:p>
            <a:fld id="{A73D6722-9B4D-4E29-B226-C325925A8118}" type="slidenum">
              <a:rPr lang="en-US" smtClean="0"/>
              <a:pPr/>
              <a:t>126</a:t>
            </a:fld>
            <a:endParaRPr lang="en-US"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381000"/>
            <a:ext cx="6096000" cy="3429000"/>
          </a:xfrm>
        </p:spPr>
      </p:sp>
      <p:sp>
        <p:nvSpPr>
          <p:cNvPr id="3" name="Notes Placeholder 2"/>
          <p:cNvSpPr>
            <a:spLocks noGrp="1"/>
          </p:cNvSpPr>
          <p:nvPr>
            <p:ph type="body" idx="1"/>
          </p:nvPr>
        </p:nvSpPr>
        <p:spPr/>
        <p:txBody>
          <a:bodyPr>
            <a:normAutofit/>
          </a:bodyPr>
          <a:lstStyle/>
          <a:p>
            <a:pPr marL="0" marR="0" indent="0" algn="l" defTabSz="457200" rtl="0" eaLnBrk="1" fontAlgn="base" latinLnBrk="0" hangingPunct="1">
              <a:lnSpc>
                <a:spcPct val="100000"/>
              </a:lnSpc>
              <a:spcBef>
                <a:spcPct val="0"/>
              </a:spcBef>
              <a:spcAft>
                <a:spcPct val="0"/>
              </a:spcAft>
              <a:buClrTx/>
              <a:buSzTx/>
              <a:buFontTx/>
              <a:buNone/>
              <a:tabLst/>
              <a:defRPr/>
            </a:pPr>
            <a:r>
              <a:rPr lang="en-US" dirty="0"/>
              <a:t>Six primary characteristics capture the essence of an organization’s culture. Each of the characteristics exists on a continuum from low to high. They are:</a:t>
            </a:r>
          </a:p>
          <a:p>
            <a:r>
              <a:rPr lang="en-US" dirty="0"/>
              <a:t>1. </a:t>
            </a:r>
            <a:r>
              <a:rPr lang="en-US" i="1" dirty="0"/>
              <a:t>Adaptability.</a:t>
            </a:r>
            <a:r>
              <a:rPr lang="en-US" b="1" dirty="0"/>
              <a:t> </a:t>
            </a:r>
            <a:r>
              <a:rPr lang="en-US" dirty="0"/>
              <a:t>The degree to which employees are encouraged to be innovative and flexible as well as to take risks and experiment.</a:t>
            </a:r>
          </a:p>
          <a:p>
            <a:r>
              <a:rPr lang="en-US" dirty="0"/>
              <a:t>2. </a:t>
            </a:r>
            <a:r>
              <a:rPr lang="en-US" i="1" dirty="0"/>
              <a:t>Detail orientation.</a:t>
            </a:r>
            <a:r>
              <a:rPr lang="en-US" b="1" dirty="0"/>
              <a:t> </a:t>
            </a:r>
            <a:r>
              <a:rPr lang="en-US" dirty="0"/>
              <a:t>The degree to which employees are expected to exhibit precision, analysis, and attention to detail.</a:t>
            </a:r>
          </a:p>
          <a:p>
            <a:r>
              <a:rPr lang="en-US" dirty="0"/>
              <a:t>3. </a:t>
            </a:r>
            <a:r>
              <a:rPr lang="en-US" i="1" dirty="0"/>
              <a:t>Results/Outcome orientation.</a:t>
            </a:r>
            <a:r>
              <a:rPr lang="en-US" b="1" i="1" dirty="0"/>
              <a:t> </a:t>
            </a:r>
            <a:r>
              <a:rPr lang="en-US" dirty="0"/>
              <a:t>The degree to which management focuses on results or outcomes rather than on the techniques and processes used to achieve them.</a:t>
            </a:r>
          </a:p>
          <a:p>
            <a:r>
              <a:rPr lang="en-US" dirty="0"/>
              <a:t>4. </a:t>
            </a:r>
            <a:r>
              <a:rPr lang="en-US" i="1" dirty="0"/>
              <a:t>People/Customer orientation.</a:t>
            </a:r>
            <a:r>
              <a:rPr lang="en-US" b="1" dirty="0"/>
              <a:t> </a:t>
            </a:r>
            <a:r>
              <a:rPr lang="en-US" dirty="0"/>
              <a:t>The degree to which management decisions take into consideration the effect of outcomes on people within and outside of the organization.</a:t>
            </a:r>
          </a:p>
          <a:p>
            <a:r>
              <a:rPr lang="en-US" dirty="0"/>
              <a:t>5. </a:t>
            </a:r>
            <a:r>
              <a:rPr lang="en-US" i="1" dirty="0"/>
              <a:t>Collaboration/Team orientation.</a:t>
            </a:r>
            <a:r>
              <a:rPr lang="en-US" b="1" dirty="0"/>
              <a:t> </a:t>
            </a:r>
            <a:r>
              <a:rPr lang="en-US" dirty="0"/>
              <a:t>The degree to which work activities are organized around teams rather than individuals.</a:t>
            </a:r>
          </a:p>
          <a:p>
            <a:r>
              <a:rPr lang="en-US" dirty="0"/>
              <a:t>6. </a:t>
            </a:r>
            <a:r>
              <a:rPr lang="en-US" i="1" dirty="0"/>
              <a:t>Integrity.</a:t>
            </a:r>
            <a:r>
              <a:rPr lang="en-US" b="1" i="1" dirty="0"/>
              <a:t> </a:t>
            </a:r>
            <a:r>
              <a:rPr lang="en-US" dirty="0"/>
              <a:t>The degree to which people exhibit integrity and high ethical standards in their work.</a:t>
            </a:r>
          </a:p>
        </p:txBody>
      </p:sp>
      <p:sp>
        <p:nvSpPr>
          <p:cNvPr id="4" name="Slide Number Placeholder 3"/>
          <p:cNvSpPr>
            <a:spLocks noGrp="1"/>
          </p:cNvSpPr>
          <p:nvPr>
            <p:ph type="sldNum" sz="quarter" idx="10"/>
          </p:nvPr>
        </p:nvSpPr>
        <p:spPr/>
        <p:txBody>
          <a:bodyPr/>
          <a:lstStyle/>
          <a:p>
            <a:fld id="{A73D6722-9B4D-4E29-B226-C325925A8118}" type="slidenum">
              <a:rPr lang="en-US" smtClean="0"/>
              <a:pPr/>
              <a:t>127</a:t>
            </a:fld>
            <a:endParaRPr lang="en-US"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381000"/>
            <a:ext cx="6096000" cy="3429000"/>
          </a:xfrm>
        </p:spPr>
      </p:sp>
      <p:sp>
        <p:nvSpPr>
          <p:cNvPr id="3" name="Notes Placeholder 2"/>
          <p:cNvSpPr>
            <a:spLocks noGrp="1"/>
          </p:cNvSpPr>
          <p:nvPr>
            <p:ph type="body" idx="1"/>
          </p:nvPr>
        </p:nvSpPr>
        <p:spPr/>
        <p:txBody>
          <a:bodyPr>
            <a:normAutofit/>
          </a:bodyPr>
          <a:lstStyle/>
          <a:p>
            <a:r>
              <a:rPr lang="en-US" dirty="0"/>
              <a:t>Another common culture framework groups organizations into one of four types, each which has its own assumptions, beliefs, values, artifacts, and even criteria for effectiveness:</a:t>
            </a:r>
            <a:r>
              <a:rPr lang="en-US" baseline="30000" dirty="0"/>
              <a:t>3</a:t>
            </a:r>
            <a:endParaRPr lang="en-US" dirty="0"/>
          </a:p>
          <a:p>
            <a:r>
              <a:rPr lang="en-US" dirty="0"/>
              <a:t>1. </a:t>
            </a:r>
            <a:r>
              <a:rPr lang="en-US" i="1" dirty="0"/>
              <a:t>“The Clan.” </a:t>
            </a:r>
            <a:r>
              <a:rPr lang="en-US" b="1" dirty="0"/>
              <a:t> </a:t>
            </a:r>
            <a:r>
              <a:rPr lang="en-US" dirty="0"/>
              <a:t>A culture which is based on human affiliation. Employees value attachment, collaboration, trust, and support. </a:t>
            </a:r>
          </a:p>
          <a:p>
            <a:r>
              <a:rPr lang="en-US" dirty="0"/>
              <a:t>2. </a:t>
            </a:r>
            <a:r>
              <a:rPr lang="en-US" i="1" dirty="0"/>
              <a:t>“The Adhocracy.” </a:t>
            </a:r>
            <a:r>
              <a:rPr lang="en-US" b="1" dirty="0"/>
              <a:t> </a:t>
            </a:r>
            <a:r>
              <a:rPr lang="en-US" dirty="0"/>
              <a:t>A culture which is based on change. Employees value growth, variety, attention to detail, stimulation, and autonomy.</a:t>
            </a:r>
          </a:p>
          <a:p>
            <a:r>
              <a:rPr lang="en-US" dirty="0"/>
              <a:t>3. </a:t>
            </a:r>
            <a:r>
              <a:rPr lang="en-US" i="1" dirty="0"/>
              <a:t>“The Market.” </a:t>
            </a:r>
            <a:r>
              <a:rPr lang="en-US" b="1" dirty="0"/>
              <a:t> </a:t>
            </a:r>
            <a:r>
              <a:rPr lang="en-US" dirty="0"/>
              <a:t>A culture which is based on achievement. Employees value communication, competence, and competition.</a:t>
            </a:r>
          </a:p>
          <a:p>
            <a:r>
              <a:rPr lang="en-US" dirty="0"/>
              <a:t>4. </a:t>
            </a:r>
            <a:r>
              <a:rPr lang="en-US" i="1" dirty="0"/>
              <a:t>“The Hierarchy.” </a:t>
            </a:r>
            <a:r>
              <a:rPr lang="en-US" b="1" dirty="0"/>
              <a:t> </a:t>
            </a:r>
            <a:r>
              <a:rPr lang="en-US" dirty="0"/>
              <a:t>A culture which is based on stability. Employees value communication, formalization, and routine.</a:t>
            </a:r>
          </a:p>
          <a:p>
            <a:r>
              <a:rPr lang="en-US" b="1" dirty="0"/>
              <a:t>		</a:t>
            </a:r>
            <a:r>
              <a:rPr lang="en-US" dirty="0"/>
              <a:t>The differences between these cultures are reflected in their internal vs. external focus and their flexibility and stability.</a:t>
            </a:r>
          </a:p>
        </p:txBody>
      </p:sp>
      <p:sp>
        <p:nvSpPr>
          <p:cNvPr id="4" name="Slide Number Placeholder 3"/>
          <p:cNvSpPr>
            <a:spLocks noGrp="1"/>
          </p:cNvSpPr>
          <p:nvPr>
            <p:ph type="sldNum" sz="quarter" idx="10"/>
          </p:nvPr>
        </p:nvSpPr>
        <p:spPr/>
        <p:txBody>
          <a:bodyPr/>
          <a:lstStyle/>
          <a:p>
            <a:fld id="{A73D6722-9B4D-4E29-B226-C325925A8118}" type="slidenum">
              <a:rPr lang="en-US" smtClean="0"/>
              <a:pPr/>
              <a:t>128</a:t>
            </a:fld>
            <a:endParaRPr lang="en-US" dirty="0"/>
          </a:p>
        </p:txBody>
      </p:sp>
    </p:spTree>
    <p:extLst>
      <p:ext uri="{BB962C8B-B14F-4D97-AF65-F5344CB8AC3E}">
        <p14:creationId xmlns:p14="http://schemas.microsoft.com/office/powerpoint/2010/main" val="375991148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209186-A095-4D93-A9BE-FCD3F8F664C6}" type="slidenum">
              <a:rPr lang="en-GB" smtClean="0"/>
              <a:t>129</a:t>
            </a:fld>
            <a:endParaRPr lang="en-GB"/>
          </a:p>
        </p:txBody>
      </p:sp>
    </p:spTree>
    <p:extLst>
      <p:ext uri="{BB962C8B-B14F-4D97-AF65-F5344CB8AC3E}">
        <p14:creationId xmlns:p14="http://schemas.microsoft.com/office/powerpoint/2010/main" val="141699756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sz="1200" kern="1200" dirty="0">
                <a:solidFill>
                  <a:schemeClr val="tx1"/>
                </a:solidFill>
                <a:effectLst/>
                <a:latin typeface="+mn-lt"/>
                <a:ea typeface="+mn-ea"/>
                <a:cs typeface="+mn-cs"/>
              </a:rPr>
              <a:t>Researchers have developed the ethical climate theory (ECT) and the ethical climate index (ECI) to categorize and measure the ethical dimensions of organizational cultures. Of the nine identified climate categories, five are found to be most prevalent in organizations: </a:t>
            </a:r>
            <a:r>
              <a:rPr lang="en-US" sz="1200" i="1" kern="1200" dirty="0">
                <a:solidFill>
                  <a:schemeClr val="tx1"/>
                </a:solidFill>
                <a:effectLst/>
                <a:latin typeface="+mn-lt"/>
                <a:ea typeface="+mn-ea"/>
                <a:cs typeface="+mn-cs"/>
              </a:rPr>
              <a:t>instrumental, caring, independence, law and code, </a:t>
            </a:r>
            <a:r>
              <a:rPr lang="en-US" sz="1200" kern="1200" dirty="0">
                <a:solidFill>
                  <a:schemeClr val="tx1"/>
                </a:solidFill>
                <a:effectLst/>
                <a:latin typeface="+mn-lt"/>
                <a:ea typeface="+mn-ea"/>
                <a:cs typeface="+mn-cs"/>
              </a:rPr>
              <a:t>and</a:t>
            </a:r>
            <a:r>
              <a:rPr lang="en-US" sz="1200" i="1" kern="1200" dirty="0">
                <a:solidFill>
                  <a:schemeClr val="tx1"/>
                </a:solidFill>
                <a:effectLst/>
                <a:latin typeface="+mn-lt"/>
                <a:ea typeface="+mn-ea"/>
                <a:cs typeface="+mn-cs"/>
              </a:rPr>
              <a:t> rules</a:t>
            </a:r>
            <a:r>
              <a:rPr lang="en-US" sz="1200" kern="1200" dirty="0">
                <a:solidFill>
                  <a:schemeClr val="tx1"/>
                </a:solidFill>
                <a:effectLst/>
                <a:latin typeface="+mn-lt"/>
                <a:ea typeface="+mn-ea"/>
                <a:cs typeface="+mn-cs"/>
              </a:rPr>
              <a:t>. Each explains the general mindset, expectations, and values of the managers and employees in relationship to their organization. </a:t>
            </a:r>
          </a:p>
          <a:p>
            <a:pPr lvl="0"/>
            <a:r>
              <a:rPr lang="en-US" sz="1200" kern="1200" dirty="0">
                <a:solidFill>
                  <a:schemeClr val="tx1"/>
                </a:solidFill>
                <a:effectLst/>
                <a:latin typeface="+mn-lt"/>
                <a:ea typeface="+mn-ea"/>
                <a:cs typeface="+mn-cs"/>
              </a:rPr>
              <a:t>Organizations often progress through different categories as they move through their business life cycle.</a:t>
            </a:r>
            <a:r>
              <a:rPr lang="en-US" sz="1200" kern="1200" baseline="0" dirty="0">
                <a:solidFill>
                  <a:schemeClr val="tx1"/>
                </a:solidFill>
                <a:effectLst/>
                <a:latin typeface="+mn-lt"/>
                <a:ea typeface="+mn-ea"/>
                <a:cs typeface="+mn-cs"/>
              </a:rPr>
              <a:t> </a:t>
            </a:r>
          </a:p>
          <a:p>
            <a:pPr lvl="0"/>
            <a:endParaRPr lang="en-US" sz="1200" kern="1200" baseline="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An organization’s ethical climate powerfully influences the way its individual members feel they should behave, so much so that researchers have been able to predict organizational outcomes from the climate categories. Instrumental climates are negatively associated with employee job satisfaction and organizational commitment, even though those climates appeal to self-interest (of the employee and the company). They are positively associated with turnover intentions, workplace bullying, and deviant behavior. Caring and rules climates have a positive association with job satisfaction. Caring, independence, rules, and law and code climates also reduce employee turnover intentions, workplace bullying, and dysfunctional behavior.</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130</a:t>
            </a:fld>
            <a:endParaRPr lang="en-US"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sz="1200" kern="1200" dirty="0">
                <a:solidFill>
                  <a:schemeClr val="tx1"/>
                </a:solidFill>
                <a:effectLst/>
                <a:latin typeface="+mn-lt"/>
                <a:ea typeface="+mn-ea"/>
                <a:cs typeface="+mn-cs"/>
              </a:rPr>
              <a:t>Studies of ethical climates and workplace outcomes suggest that some climate categories are likely to be found in certain organizations. Industries with exacting standards such as engineering, accounting, and law tend to have a rules or a law and code climate. Industries that thrive on competitiveness such as financial trading often have an instrumental ethical climate. Industries with missions of benevolence are likely to have a caring climate, even if they are for-profit as in an environmental protection firm.</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Research is exploring why organizations tend to fall into certain climate categories by industry, especially successful organizations. </a:t>
            </a:r>
          </a:p>
          <a:p>
            <a:pPr lvl="0"/>
            <a:endParaRPr lang="en-US" sz="1200" kern="1200" dirty="0">
              <a:solidFill>
                <a:schemeClr val="tx1"/>
              </a:solidFill>
              <a:effectLst/>
              <a:latin typeface="+mn-lt"/>
              <a:ea typeface="+mn-ea"/>
              <a:cs typeface="+mn-cs"/>
            </a:endParaRPr>
          </a:p>
          <a:p>
            <a:pPr marL="0" marR="0" lvl="0" indent="0" algn="l" defTabSz="457200" rtl="0" eaLnBrk="1" fontAlgn="base" latinLnBrk="0" hangingPunct="1">
              <a:lnSpc>
                <a:spcPct val="100000"/>
              </a:lnSpc>
              <a:spcBef>
                <a:spcPct val="30000"/>
              </a:spcBef>
              <a:spcAft>
                <a:spcPct val="0"/>
              </a:spcAft>
              <a:buClrTx/>
              <a:buSzTx/>
              <a:buFontTx/>
              <a:buNone/>
              <a:tabLst/>
              <a:defRPr/>
            </a:pPr>
            <a:r>
              <a:rPr lang="en-US" sz="1200" kern="1200" dirty="0">
                <a:solidFill>
                  <a:schemeClr val="tx1"/>
                </a:solidFill>
                <a:effectLst/>
                <a:latin typeface="+mn-lt"/>
                <a:ea typeface="+mn-ea"/>
                <a:cs typeface="+mn-cs"/>
              </a:rPr>
              <a:t>We cannot conclude that instrumental climates are always bad, or that caring climates are always good. But by measuring the collective levels of moral sensitivity, judgment, motivation, and character of our organizations, we may be able to judge the strength of the influence our ethical climates have on us.</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131</a:t>
            </a:fld>
            <a:endParaRPr lang="en-US" dirty="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dirty="0"/>
              <a:t>As the name implies, </a:t>
            </a:r>
            <a:r>
              <a:rPr lang="en-US" b="0" dirty="0"/>
              <a:t>sustainability</a:t>
            </a:r>
            <a:r>
              <a:rPr lang="en-US" b="1" dirty="0"/>
              <a:t> </a:t>
            </a:r>
            <a:r>
              <a:rPr lang="en-US" dirty="0"/>
              <a:t>refers to practices that can be maintained over very long periods of time because the tools or structures that support the practices are not damaged by the processes. </a:t>
            </a:r>
          </a:p>
          <a:p>
            <a:r>
              <a:rPr lang="en-US" dirty="0"/>
              <a:t>One survey found that a great majority of executives saw sustainability as an important part of future success.</a:t>
            </a:r>
          </a:p>
          <a:p>
            <a:r>
              <a:rPr lang="en-US" i="1" dirty="0"/>
              <a:t>Social sustainability </a:t>
            </a:r>
            <a:r>
              <a:rPr lang="en-US" dirty="0"/>
              <a:t>practices address the ways social systems are affected by an organization’s actions over time, and in turn, how changing social systems may affect the organization. For example, farmers in Australia have been working collectively to increase water use efficiency, minimize soil erosion, and implement tilling and harvesting methods that ensure long-term viability for their farm businesses. In a very different context, 3M has an innovative pollution-prevention program rooted in cultural principles of conserving resources, creating products that have minimal effects on the environment, and collaborating with regulatory agencies to improve environmental effects.</a:t>
            </a:r>
          </a:p>
          <a:p>
            <a:r>
              <a:rPr lang="en-US" dirty="0"/>
              <a:t>Sustainable management doesn’t need to be purely altruistic. To create a truly sustainable business, an organization must develop a long-term culture and put its values into practice. In other words, there needs to be a sustainable system for creating sustainability! In one workplace study, a company seeking to reduce energy consumption found that soliciting group feedback reduced energy use significantly more than simply issuing reading materials about the importance of conservation. In other words, talking about energy conservation and building the value into the organizational culture resulted in positive employee behavioral changes. </a:t>
            </a:r>
          </a:p>
          <a:p>
            <a:r>
              <a:rPr lang="en-US" dirty="0"/>
              <a:t>Like other cultural practices we’ve discussed, sustainability needs time and nurturing to grow.</a:t>
            </a:r>
          </a:p>
        </p:txBody>
      </p:sp>
      <p:sp>
        <p:nvSpPr>
          <p:cNvPr id="4" name="Slide Number Placeholder 3"/>
          <p:cNvSpPr>
            <a:spLocks noGrp="1"/>
          </p:cNvSpPr>
          <p:nvPr>
            <p:ph type="sldNum" sz="quarter" idx="10"/>
          </p:nvPr>
        </p:nvSpPr>
        <p:spPr/>
        <p:txBody>
          <a:bodyPr/>
          <a:lstStyle/>
          <a:p>
            <a:fld id="{A73D6722-9B4D-4E29-B226-C325925A8118}" type="slidenum">
              <a:rPr lang="en-US" smtClean="0"/>
              <a:pPr/>
              <a:t>132</a:t>
            </a:fld>
            <a:endParaRPr lang="en-US"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So, how does a culture begin? The ultimate source of an organization’s culture is its founders. Founders have the vision of what the organization should be. New organizations are typically small,</a:t>
            </a:r>
            <a:r>
              <a:rPr lang="en-US" baseline="0" dirty="0"/>
              <a:t> which </a:t>
            </a:r>
            <a:r>
              <a:rPr lang="en-US" dirty="0"/>
              <a:t>facilitates the founders’ imparting of their vision on all organizational members.</a:t>
            </a:r>
          </a:p>
        </p:txBody>
      </p:sp>
      <p:sp>
        <p:nvSpPr>
          <p:cNvPr id="4" name="Slide Number Placeholder 3"/>
          <p:cNvSpPr>
            <a:spLocks noGrp="1"/>
          </p:cNvSpPr>
          <p:nvPr>
            <p:ph type="sldNum" sz="quarter" idx="10"/>
          </p:nvPr>
        </p:nvSpPr>
        <p:spPr/>
        <p:txBody>
          <a:bodyPr/>
          <a:lstStyle/>
          <a:p>
            <a:fld id="{A73D6722-9B4D-4E29-B226-C325925A8118}" type="slidenum">
              <a:rPr lang="en-US" smtClean="0"/>
              <a:pPr/>
              <a:t>134</a:t>
            </a:fld>
            <a:endParaRPr lang="en-US" dirty="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Culture creation occurs in three ways. First is when founders hire employees who think and feel the way they do. Second, employees are indoctrinated and socialized into the founders’ way of thinking. And third, the founders’ themselves act as role models, encouraging employees to identify with them and </a:t>
            </a:r>
            <a:r>
              <a:rPr lang="en-US" dirty="0">
                <a:cs typeface="Arial" charset="0"/>
              </a:rPr>
              <a:t>internalize their beliefs, values, and assumptions through their own behaviors</a:t>
            </a:r>
            <a:r>
              <a:rPr lang="en-US" dirty="0"/>
              <a:t>.</a:t>
            </a:r>
          </a:p>
        </p:txBody>
      </p:sp>
      <p:sp>
        <p:nvSpPr>
          <p:cNvPr id="4" name="Slide Number Placeholder 3"/>
          <p:cNvSpPr>
            <a:spLocks noGrp="1"/>
          </p:cNvSpPr>
          <p:nvPr>
            <p:ph type="sldNum" sz="quarter" idx="10"/>
          </p:nvPr>
        </p:nvSpPr>
        <p:spPr/>
        <p:txBody>
          <a:bodyPr/>
          <a:lstStyle/>
          <a:p>
            <a:fld id="{A73D6722-9B4D-4E29-B226-C325925A8118}" type="slidenum">
              <a:rPr lang="en-US" smtClean="0"/>
              <a:pPr/>
              <a:t>135</a:t>
            </a:fld>
            <a:endParaRPr lang="en-US" dirty="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0"/>
              </a:spcBef>
            </a:pPr>
            <a:r>
              <a:rPr lang="en-US" dirty="0"/>
              <a:t>So how can cultures be sustained? The first way is in the selection of employees. The explicit goal of the selection process is to identify and hire individuals with the knowledge, skills, and abilities to perform successfully. The final decision, because it’s significantly influenced by the decision maker’s judgment of how well the candidates will fit into the organization, identifies people whose values are essentially consistent with at least a good portion of the organization’s. </a:t>
            </a:r>
          </a:p>
          <a:p>
            <a:pPr>
              <a:spcBef>
                <a:spcPct val="0"/>
              </a:spcBef>
            </a:pPr>
            <a:endParaRPr lang="en-US" dirty="0"/>
          </a:p>
          <a:p>
            <a:pPr>
              <a:spcBef>
                <a:spcPct val="0"/>
              </a:spcBef>
            </a:pPr>
            <a:r>
              <a:rPr lang="en-US" dirty="0"/>
              <a:t>Selection also provides information to applicants. Those who perceive a conflict between their values and those of the organization can remove themselves from the applicant pool. Selection thus becomes a two-way street, allowing employer or applicant to avoid a mismatch and sustaining an organization’s culture by selecting out those who might attack or undermine its core values.</a:t>
            </a:r>
          </a:p>
          <a:p>
            <a:pPr>
              <a:spcBef>
                <a:spcPct val="0"/>
              </a:spcBef>
            </a:pPr>
            <a:endParaRPr lang="en-US" dirty="0"/>
          </a:p>
          <a:p>
            <a:pPr>
              <a:spcBef>
                <a:spcPct val="0"/>
              </a:spcBef>
            </a:pPr>
            <a:r>
              <a:rPr lang="en-US" dirty="0"/>
              <a:t>The actions of top management also have a major impact on the organization’s culture. Through words and behavior, senior executives establish norms that filter through the organization about, for instance, whether risk-taking is desirable, how much freedom managers give employees, what is appropriate dress, and what actions earn pay raises, promotions, and other rewards.</a:t>
            </a:r>
          </a:p>
        </p:txBody>
      </p:sp>
      <p:sp>
        <p:nvSpPr>
          <p:cNvPr id="4" name="Slide Number Placeholder 3"/>
          <p:cNvSpPr>
            <a:spLocks noGrp="1"/>
          </p:cNvSpPr>
          <p:nvPr>
            <p:ph type="sldNum" sz="quarter" idx="10"/>
          </p:nvPr>
        </p:nvSpPr>
        <p:spPr/>
        <p:txBody>
          <a:bodyPr/>
          <a:lstStyle/>
          <a:p>
            <a:fld id="{A73D6722-9B4D-4E29-B226-C325925A8118}" type="slidenum">
              <a:rPr lang="en-US" smtClean="0"/>
              <a:pPr/>
              <a:t>136</a:t>
            </a:fld>
            <a:endParaRPr lang="en-US" dirty="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a:spcBef>
                <a:spcPct val="0"/>
              </a:spcBef>
            </a:pPr>
            <a:r>
              <a:rPr lang="en-US" sz="1200" dirty="0"/>
              <a:t>The </a:t>
            </a:r>
            <a:r>
              <a:rPr lang="en-US" sz="1200" i="0" dirty="0"/>
              <a:t>socialization</a:t>
            </a:r>
            <a:r>
              <a:rPr lang="en-US" sz="1200" dirty="0"/>
              <a:t> component of sustaining a culture is shown in Exhibit 16-2. </a:t>
            </a:r>
            <a:r>
              <a:rPr lang="en-US" sz="1200" i="1" dirty="0"/>
              <a:t>Socialization</a:t>
            </a:r>
            <a:r>
              <a:rPr lang="en-US" sz="1200" dirty="0"/>
              <a:t> is the process of helping new employees adapt to the organization’s culture. The socialization model is a three-stage process. </a:t>
            </a:r>
          </a:p>
          <a:p>
            <a:pPr>
              <a:spcBef>
                <a:spcPct val="0"/>
              </a:spcBef>
            </a:pPr>
            <a:endParaRPr lang="en-US" sz="1200" dirty="0"/>
          </a:p>
          <a:p>
            <a:pPr>
              <a:spcBef>
                <a:spcPct val="0"/>
              </a:spcBef>
            </a:pPr>
            <a:r>
              <a:rPr lang="en-US" sz="1200" dirty="0"/>
              <a:t>The first stage is </a:t>
            </a:r>
            <a:r>
              <a:rPr lang="en-US" sz="1200" i="1" dirty="0"/>
              <a:t>prearrival</a:t>
            </a:r>
            <a:r>
              <a:rPr lang="en-US" sz="1200" dirty="0"/>
              <a:t>, which explicitly recognizes that each individual arrives with a set of values, attitudes, and expectations. One way to capitalize on prehire characteristics in socialization is to use the selection process to inform prospective employees about the organization as a whole. The selection process ensures the inclusion of the “right type”—those who will fit in. </a:t>
            </a:r>
          </a:p>
          <a:p>
            <a:pPr>
              <a:spcBef>
                <a:spcPct val="0"/>
              </a:spcBef>
            </a:pPr>
            <a:endParaRPr lang="en-US" sz="1200" dirty="0"/>
          </a:p>
          <a:p>
            <a:pPr>
              <a:spcBef>
                <a:spcPct val="0"/>
              </a:spcBef>
            </a:pPr>
            <a:r>
              <a:rPr lang="en-US" sz="1200" dirty="0"/>
              <a:t>The second stage is </a:t>
            </a:r>
            <a:r>
              <a:rPr lang="en-US" sz="1200" i="1" dirty="0"/>
              <a:t>encounter</a:t>
            </a:r>
            <a:r>
              <a:rPr lang="en-US" sz="1200" dirty="0"/>
              <a:t>,</a:t>
            </a:r>
            <a:r>
              <a:rPr lang="en-US" sz="1200" baseline="0" dirty="0"/>
              <a:t> in which the i</a:t>
            </a:r>
            <a:r>
              <a:rPr lang="en-US" sz="1200" dirty="0"/>
              <a:t>ndividual confronts the possible dichotomy between expectations and reality. If expectations were fairly accurate, the encounter stage merely cements earlier perceptions. However, this is often not the case. At the extreme, a new member may become disillusioned enough to resign. Proper recruiting and selection should significantly reduce that outcome, along with encouraging friendship ties in the organization—newcomers are more committed when friends and coworkers help them “learn the ropes.”</a:t>
            </a:r>
          </a:p>
          <a:p>
            <a:pPr>
              <a:spcBef>
                <a:spcPct val="0"/>
              </a:spcBef>
            </a:pPr>
            <a:endParaRPr lang="en-US" sz="1200" dirty="0"/>
          </a:p>
          <a:p>
            <a:pPr>
              <a:spcBef>
                <a:spcPct val="0"/>
              </a:spcBef>
            </a:pPr>
            <a:r>
              <a:rPr lang="en-US" sz="1200" dirty="0"/>
              <a:t>Finally, to work out any problems discovered during the encounter stage, the new member changes or goes through the </a:t>
            </a:r>
            <a:r>
              <a:rPr lang="en-US" sz="1200" i="1" dirty="0"/>
              <a:t>metamorphosis stage</a:t>
            </a:r>
            <a:r>
              <a:rPr lang="en-US" sz="1200" dirty="0"/>
              <a:t>.</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137</a:t>
            </a:fld>
            <a:endParaRPr lang="en-US" dirty="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pPr>
              <a:spcBef>
                <a:spcPct val="0"/>
              </a:spcBef>
            </a:pPr>
            <a:r>
              <a:rPr lang="en-US" dirty="0"/>
              <a:t>Organizational culture is transmitted to employees through several communication channels. Here we</a:t>
            </a:r>
            <a:r>
              <a:rPr lang="en-US" baseline="0" dirty="0"/>
              <a:t> will discuss stories, </a:t>
            </a:r>
            <a:r>
              <a:rPr lang="en-US" i="0" baseline="0" dirty="0"/>
              <a:t>rituals</a:t>
            </a:r>
            <a:r>
              <a:rPr lang="en-US" baseline="0" dirty="0"/>
              <a:t>, symbols, and language.</a:t>
            </a:r>
            <a:r>
              <a:rPr lang="en-US" dirty="0"/>
              <a:t> </a:t>
            </a:r>
          </a:p>
          <a:p>
            <a:pPr>
              <a:spcBef>
                <a:spcPct val="0"/>
              </a:spcBef>
            </a:pPr>
            <a:endParaRPr lang="en-US" dirty="0"/>
          </a:p>
          <a:p>
            <a:pPr>
              <a:spcBef>
                <a:spcPct val="0"/>
              </a:spcBef>
            </a:pPr>
            <a:r>
              <a:rPr lang="en-US" dirty="0"/>
              <a:t>Stories circulate through many organizations, anchoring the present in the past and legitimating current practices. They typically include narratives about the organization’s founders, rule-breaking, rags-to riches successes, reductions in the workforce, relocation of employees, reactions to past mistakes, and organizational coping. Employees also create their own narratives about how they came to either fit or not fit with the organization during the process of socialization, including first days on the job, early interactions with others, and first impressions of organizational life.</a:t>
            </a:r>
          </a:p>
          <a:p>
            <a:pPr>
              <a:spcBef>
                <a:spcPct val="0"/>
              </a:spcBef>
            </a:pPr>
            <a:endParaRPr lang="en-US" dirty="0"/>
          </a:p>
          <a:p>
            <a:pPr>
              <a:spcBef>
                <a:spcPct val="0"/>
              </a:spcBef>
            </a:pPr>
            <a:r>
              <a:rPr lang="en-US" i="1" dirty="0"/>
              <a:t>Rituals</a:t>
            </a:r>
            <a:r>
              <a:rPr lang="en-US" dirty="0"/>
              <a:t> are repetitive sequences of activities that express and reinforce the key values of the organization.</a:t>
            </a:r>
          </a:p>
          <a:p>
            <a:pPr>
              <a:spcBef>
                <a:spcPct val="0"/>
              </a:spcBef>
            </a:pPr>
            <a:endParaRPr lang="en-US" dirty="0"/>
          </a:p>
          <a:p>
            <a:pPr>
              <a:spcBef>
                <a:spcPct val="0"/>
              </a:spcBef>
            </a:pPr>
            <a:r>
              <a:rPr lang="en-US" i="1" dirty="0"/>
              <a:t>Symbols</a:t>
            </a:r>
            <a:r>
              <a:rPr lang="en-US" dirty="0"/>
              <a:t> are things such as the layout of corporation headquarters, the types of automobiles top executives are given, aircraft, (those are considered material symbols), or</a:t>
            </a:r>
            <a:r>
              <a:rPr lang="en-US" baseline="0" dirty="0"/>
              <a:t> </a:t>
            </a:r>
            <a:r>
              <a:rPr lang="en-US" dirty="0"/>
              <a:t>size of offices</a:t>
            </a:r>
            <a:r>
              <a:rPr lang="en-US" baseline="0" dirty="0"/>
              <a:t> </a:t>
            </a:r>
            <a:r>
              <a:rPr lang="en-US" dirty="0"/>
              <a:t>and executive perks. These convey to employees who is important, the degree of egalitarianism top management desires, and the kinds of behavior that are appropriate, such as risk-taking, conservative, authoritarian, participative, individualistic, or social.</a:t>
            </a:r>
          </a:p>
          <a:p>
            <a:pPr>
              <a:spcBef>
                <a:spcPct val="0"/>
              </a:spcBef>
            </a:pPr>
            <a:endParaRPr lang="en-US" dirty="0"/>
          </a:p>
          <a:p>
            <a:pPr>
              <a:spcBef>
                <a:spcPct val="0"/>
              </a:spcBef>
            </a:pPr>
            <a:r>
              <a:rPr lang="en-US" dirty="0"/>
              <a:t>Finally,</a:t>
            </a:r>
            <a:r>
              <a:rPr lang="en-US" baseline="0" dirty="0"/>
              <a:t> m</a:t>
            </a:r>
            <a:r>
              <a:rPr lang="en-US" dirty="0"/>
              <a:t>any organizations and subunits within them use language to help members identify with the culture, attest to their acceptance of it, and help preserve it. Unique terms describe equipment, officers, key individuals, suppliers, customers, or products that relate to the business. New employees may at first be overwhelmed by acronyms and jargon that, once assimilated, act as a common denominator to unite members of a given culture or subculture.</a:t>
            </a:r>
          </a:p>
        </p:txBody>
      </p:sp>
      <p:sp>
        <p:nvSpPr>
          <p:cNvPr id="4" name="Slide Number Placeholder 3"/>
          <p:cNvSpPr>
            <a:spLocks noGrp="1"/>
          </p:cNvSpPr>
          <p:nvPr>
            <p:ph type="sldNum" sz="quarter" idx="10"/>
          </p:nvPr>
        </p:nvSpPr>
        <p:spPr/>
        <p:txBody>
          <a:bodyPr/>
          <a:lstStyle/>
          <a:p>
            <a:fld id="{A73D6722-9B4D-4E29-B226-C325925A8118}" type="slidenum">
              <a:rPr lang="en-US" smtClean="0"/>
              <a:pPr/>
              <a:t>138</a:t>
            </a:fld>
            <a:endParaRPr lang="en-US" dirty="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Management can create a more ethical culture</a:t>
            </a:r>
            <a:r>
              <a:rPr lang="en-US" baseline="0" dirty="0"/>
              <a:t> by</a:t>
            </a:r>
            <a:r>
              <a:rPr lang="en-US" dirty="0"/>
              <a:t> following a</a:t>
            </a:r>
            <a:r>
              <a:rPr lang="en-US" baseline="0" dirty="0"/>
              <a:t> few simple </a:t>
            </a:r>
            <a:r>
              <a:rPr lang="en-US" dirty="0"/>
              <a:t>principles.</a:t>
            </a:r>
            <a:r>
              <a:rPr lang="en-US" baseline="0" dirty="0"/>
              <a:t> </a:t>
            </a:r>
            <a:r>
              <a:rPr lang="en-US" dirty="0"/>
              <a:t>First, be a visible role model:</a:t>
            </a:r>
            <a:r>
              <a:rPr lang="en-US" baseline="0" dirty="0"/>
              <a:t> e</a:t>
            </a:r>
            <a:r>
              <a:rPr lang="en-US" dirty="0"/>
              <a:t>mployees look to top management behavior as a benchmark. Second, communicate ethical expectations:</a:t>
            </a:r>
            <a:r>
              <a:rPr lang="en-US" baseline="0" dirty="0"/>
              <a:t> a </a:t>
            </a:r>
            <a:r>
              <a:rPr lang="en-US" dirty="0"/>
              <a:t>code of ethics can minimize ethical ambiguities. Third, provide ethical training:</a:t>
            </a:r>
            <a:r>
              <a:rPr lang="en-US" baseline="0" dirty="0"/>
              <a:t> t</a:t>
            </a:r>
            <a:r>
              <a:rPr lang="en-US" dirty="0"/>
              <a:t>raining sessions should reinforce standards of conduct and clarify permissible practices. Fourth, visibly reward ethical acts and punish unethical ones:</a:t>
            </a:r>
            <a:r>
              <a:rPr lang="en-US" baseline="0" dirty="0"/>
              <a:t> p</a:t>
            </a:r>
            <a:r>
              <a:rPr lang="en-US" dirty="0"/>
              <a:t>erformance appraisal of managers should include analysis of behavior against code of ethics. Finally, provide protective mechanisms:</a:t>
            </a:r>
            <a:r>
              <a:rPr lang="en-US" baseline="0" dirty="0"/>
              <a:t> c</a:t>
            </a:r>
            <a:r>
              <a:rPr lang="en-US" dirty="0"/>
              <a:t>reate a support network of ethical counselors, ombudsmen, or ethics officers.</a:t>
            </a:r>
          </a:p>
        </p:txBody>
      </p:sp>
      <p:sp>
        <p:nvSpPr>
          <p:cNvPr id="4" name="Slide Number Placeholder 3"/>
          <p:cNvSpPr>
            <a:spLocks noGrp="1"/>
          </p:cNvSpPr>
          <p:nvPr>
            <p:ph type="sldNum" sz="quarter" idx="10"/>
          </p:nvPr>
        </p:nvSpPr>
        <p:spPr/>
        <p:txBody>
          <a:bodyPr/>
          <a:lstStyle/>
          <a:p>
            <a:fld id="{A73D6722-9B4D-4E29-B226-C325925A8118}" type="slidenum">
              <a:rPr lang="en-US" smtClean="0"/>
              <a:pPr/>
              <a:t>139</a:t>
            </a:fld>
            <a:endParaRPr lang="en-US" dirty="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There is a trend today for organizations to attempt to create a </a:t>
            </a:r>
            <a:r>
              <a:rPr lang="en-US" i="1" dirty="0"/>
              <a:t>positive organizational culture</a:t>
            </a:r>
            <a:r>
              <a:rPr lang="en-US" dirty="0"/>
              <a:t>, one that emphasizes building on employee strengths, rewards more than it punishes, and emphasizes individual vitality growth.</a:t>
            </a:r>
            <a:r>
              <a:rPr lang="en-US" baseline="0" dirty="0"/>
              <a:t> </a:t>
            </a:r>
            <a:r>
              <a:rPr lang="en-US" dirty="0"/>
              <a:t>Keep in mind though, that a positive culture is not a cure-all. It’s still a new enough idea for us to be uncertain about how and when it works best.</a:t>
            </a:r>
          </a:p>
        </p:txBody>
      </p:sp>
      <p:sp>
        <p:nvSpPr>
          <p:cNvPr id="4" name="Slide Number Placeholder 3"/>
          <p:cNvSpPr>
            <a:spLocks noGrp="1"/>
          </p:cNvSpPr>
          <p:nvPr>
            <p:ph type="sldNum" sz="quarter" idx="10"/>
          </p:nvPr>
        </p:nvSpPr>
        <p:spPr/>
        <p:txBody>
          <a:bodyPr/>
          <a:lstStyle/>
          <a:p>
            <a:fld id="{A73D6722-9B4D-4E29-B226-C325925A8118}" type="slidenum">
              <a:rPr lang="en-US" smtClean="0"/>
              <a:pPr/>
              <a:t>140</a:t>
            </a:fld>
            <a:endParaRPr lang="en-US" dirty="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Let’s begin by asking, what is spirituality? Workplace spirituality is not about organized religious practices. It is not about God or theology. </a:t>
            </a:r>
            <a:r>
              <a:rPr lang="en-US" i="1" dirty="0"/>
              <a:t>Workplace spirituality</a:t>
            </a:r>
            <a:r>
              <a:rPr lang="en-US" dirty="0"/>
              <a:t> recognizes that people have an inner life that nourishes and is nourished by meaningful work that takes place in the context of community. </a:t>
            </a:r>
          </a:p>
        </p:txBody>
      </p:sp>
      <p:sp>
        <p:nvSpPr>
          <p:cNvPr id="4" name="Slide Number Placeholder 3"/>
          <p:cNvSpPr>
            <a:spLocks noGrp="1"/>
          </p:cNvSpPr>
          <p:nvPr>
            <p:ph type="sldNum" sz="quarter" idx="10"/>
          </p:nvPr>
        </p:nvSpPr>
        <p:spPr/>
        <p:txBody>
          <a:bodyPr/>
          <a:lstStyle/>
          <a:p>
            <a:fld id="{A73D6722-9B4D-4E29-B226-C325925A8118}" type="slidenum">
              <a:rPr lang="en-US" smtClean="0"/>
              <a:pPr/>
              <a:t>141</a:t>
            </a:fld>
            <a:endParaRPr lang="en-US" dirty="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base" latinLnBrk="0" hangingPunct="1">
              <a:lnSpc>
                <a:spcPct val="100000"/>
              </a:lnSpc>
              <a:spcBef>
                <a:spcPct val="0"/>
              </a:spcBef>
              <a:spcAft>
                <a:spcPct val="0"/>
              </a:spcAft>
              <a:buClrTx/>
              <a:buSzTx/>
              <a:buFontTx/>
              <a:buNone/>
              <a:tabLst/>
              <a:defRPr/>
            </a:pPr>
            <a:r>
              <a:rPr lang="en-US" dirty="0"/>
              <a:t>As we noted in our discussion of emotions in Chapter 4, the myth of rationality assumed the well-run organization eliminated feelings. Concern about an employee’s inner life had no role in the perfectly rational model. But just as we’ve now come to realize that the study of emotions improves our understanding of organizational behavior, an awareness of spirituality can help us better understand employee behavior in the twenty-first century. Of course, employees have always had an inner life. So why has the search for meaning and purposefulness in work surfaced now? A summary of reasons is shown in Exhibit 16-5.</a:t>
            </a:r>
          </a:p>
        </p:txBody>
      </p:sp>
      <p:sp>
        <p:nvSpPr>
          <p:cNvPr id="4" name="Slide Number Placeholder 3"/>
          <p:cNvSpPr>
            <a:spLocks noGrp="1"/>
          </p:cNvSpPr>
          <p:nvPr>
            <p:ph type="sldNum" sz="quarter" idx="10"/>
          </p:nvPr>
        </p:nvSpPr>
        <p:spPr/>
        <p:txBody>
          <a:bodyPr/>
          <a:lstStyle/>
          <a:p>
            <a:fld id="{A73D6722-9B4D-4E29-B226-C325925A8118}" type="slidenum">
              <a:rPr lang="en-US" smtClean="0"/>
              <a:pPr/>
              <a:t>142</a:t>
            </a:fld>
            <a:endParaRPr lang="en-US" dirty="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0"/>
              </a:spcBef>
            </a:pPr>
            <a:r>
              <a:rPr lang="en-US" dirty="0"/>
              <a:t>The concept of workplace spirituality draws on our previous discussions of values, ethics, motivation, and leadership. Several cultural characteristics tend to be evident in spiritual organizations:</a:t>
            </a:r>
          </a:p>
          <a:p>
            <a:pPr marL="171450" indent="-171450">
              <a:spcBef>
                <a:spcPct val="0"/>
              </a:spcBef>
              <a:buFont typeface="Arial"/>
              <a:buChar char="•"/>
            </a:pPr>
            <a:r>
              <a:rPr lang="en-US" dirty="0"/>
              <a:t>Benevolence:</a:t>
            </a:r>
            <a:r>
              <a:rPr lang="en-US" baseline="0" dirty="0"/>
              <a:t> s</a:t>
            </a:r>
            <a:r>
              <a:rPr lang="en-US" dirty="0"/>
              <a:t>piritual organizations value showing kindness towards others and promoting the happiness of employees and other organizational stakeholders. </a:t>
            </a:r>
          </a:p>
          <a:p>
            <a:pPr marL="171450" indent="-171450">
              <a:spcBef>
                <a:spcPct val="0"/>
              </a:spcBef>
              <a:buFont typeface="Arial"/>
              <a:buChar char="•"/>
            </a:pPr>
            <a:r>
              <a:rPr lang="en-US" dirty="0"/>
              <a:t>Strong sense of purpose:</a:t>
            </a:r>
            <a:r>
              <a:rPr lang="en-US" baseline="0" dirty="0"/>
              <a:t> s</a:t>
            </a:r>
            <a:r>
              <a:rPr lang="en-US" dirty="0"/>
              <a:t>piritual organizations build their cultures around a meaningful purpose. Although profits may be important, they’re not the primary value of the organization. </a:t>
            </a:r>
          </a:p>
          <a:p>
            <a:pPr marL="171450" indent="-171450">
              <a:spcBef>
                <a:spcPct val="0"/>
              </a:spcBef>
              <a:buFont typeface="Arial"/>
              <a:buChar char="•"/>
            </a:pPr>
            <a:r>
              <a:rPr lang="en-US" dirty="0"/>
              <a:t>Trust and respect:</a:t>
            </a:r>
            <a:r>
              <a:rPr lang="en-US" baseline="0" dirty="0"/>
              <a:t> s</a:t>
            </a:r>
            <a:r>
              <a:rPr lang="en-US" dirty="0"/>
              <a:t>piritual organizations are characterized by mutual trust, honesty, and openness. Employees are treated with esteem and value, consistent with the dignity of each individual. </a:t>
            </a:r>
          </a:p>
          <a:p>
            <a:pPr marL="171450" indent="-171450">
              <a:spcBef>
                <a:spcPct val="0"/>
              </a:spcBef>
              <a:buFont typeface="Arial"/>
              <a:buChar char="•"/>
            </a:pPr>
            <a:r>
              <a:rPr lang="en-US" dirty="0"/>
              <a:t>Open-mindedness:</a:t>
            </a:r>
            <a:r>
              <a:rPr lang="en-US" baseline="0" dirty="0"/>
              <a:t> s</a:t>
            </a:r>
            <a:r>
              <a:rPr lang="en-US" dirty="0"/>
              <a:t>piritual organizations value flexible thinking and creativity among employees.</a:t>
            </a:r>
          </a:p>
        </p:txBody>
      </p:sp>
      <p:sp>
        <p:nvSpPr>
          <p:cNvPr id="4" name="Slide Number Placeholder 3"/>
          <p:cNvSpPr>
            <a:spLocks noGrp="1"/>
          </p:cNvSpPr>
          <p:nvPr>
            <p:ph type="sldNum" sz="quarter" idx="10"/>
          </p:nvPr>
        </p:nvSpPr>
        <p:spPr/>
        <p:txBody>
          <a:bodyPr/>
          <a:lstStyle/>
          <a:p>
            <a:fld id="{A73D6722-9B4D-4E29-B226-C325925A8118}" type="slidenum">
              <a:rPr lang="en-US" smtClean="0"/>
              <a:pPr/>
              <a:t>143</a:t>
            </a:fld>
            <a:endParaRPr lang="en-US" dirty="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Many organizations have grown interested in spirituality but have had difficulty putting its principles into practice. Several types of practices can facilitate a spiritual workplace, including those that support work-life balance.</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Leaders can demonstrate values, attitudes, and behaviors that trigger intrinsic motivation and a sense of calling through work. Encouraging employees to consider how their work provides a sense of purpose through community building also can help achieve a spiritual workplace; often this is achieved through group counseling and organizational development, a topic we take up in Chapter 18. A number of organizations are now also offering employees the services of a chaplain.</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144</a:t>
            </a:fld>
            <a:endParaRPr lang="en-US" dirty="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sz="1200" kern="1200" dirty="0">
                <a:solidFill>
                  <a:schemeClr val="tx1"/>
                </a:solidFill>
                <a:effectLst/>
                <a:latin typeface="+mn-lt"/>
                <a:ea typeface="+mn-ea"/>
                <a:cs typeface="+mn-cs"/>
              </a:rPr>
              <a:t>Critics of the spirituality movement in organizations have focused on three issues.</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First is the question of scientific foundation.</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What really is workplace spirituality? Second, are spiritual organizations legitimate? Do organizations have the right to impose spiritual values on their employees?</a:t>
            </a:r>
            <a:r>
              <a:rPr lang="en-US" sz="1200" kern="1200" baseline="0" dirty="0">
                <a:solidFill>
                  <a:schemeClr val="tx1"/>
                </a:solidFill>
                <a:effectLst/>
                <a:latin typeface="+mn-lt"/>
                <a:ea typeface="+mn-ea"/>
                <a:cs typeface="+mn-cs"/>
              </a:rPr>
              <a:t> And t</a:t>
            </a:r>
            <a:r>
              <a:rPr lang="en-US" sz="1200" kern="1200" dirty="0">
                <a:solidFill>
                  <a:schemeClr val="tx1"/>
                </a:solidFill>
                <a:effectLst/>
                <a:latin typeface="+mn-lt"/>
                <a:ea typeface="+mn-ea"/>
                <a:cs typeface="+mn-cs"/>
              </a:rPr>
              <a:t>hird is the question of economics: are spirituality and profits compatible?</a:t>
            </a: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As you might imagine, there is comparatively little research on </a:t>
            </a:r>
            <a:r>
              <a:rPr lang="en-US" sz="1200" kern="1200">
                <a:solidFill>
                  <a:schemeClr val="tx1"/>
                </a:solidFill>
                <a:effectLst/>
                <a:latin typeface="+mn-lt"/>
                <a:ea typeface="+mn-ea"/>
                <a:cs typeface="+mn-cs"/>
              </a:rPr>
              <a:t>workplace spirituality</a:t>
            </a:r>
            <a:r>
              <a:rPr lang="en-US" sz="1200" kern="1200" dirty="0">
                <a:solidFill>
                  <a:schemeClr val="tx1"/>
                </a:solidFill>
                <a:effectLst/>
                <a:latin typeface="+mn-lt"/>
                <a:ea typeface="+mn-ea"/>
                <a:cs typeface="+mn-cs"/>
              </a:rPr>
              <a:t>. Moreover, an emphasis on spirituality can clearly make some employees uneasy. Critics have argued that secular institutions, especially business firms, have no business imposing spiritual values on employees. This criticism is undoubtedly valid when spirituality is defined as bringing religion and God into the workplace. However, it seems less stinging when the goal is limited to helping employees find meaning and purpose in their work lives. If the concerns listed in Exhibit 16-5 truly characterize a large segment of the workforce, then perhaps organizations can do so.</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145</a:t>
            </a:fld>
            <a:endParaRPr lang="en-US" dirty="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lvl="0"/>
            <a:r>
              <a:rPr lang="en-US" sz="1200" kern="1200" dirty="0">
                <a:solidFill>
                  <a:schemeClr val="tx1"/>
                </a:solidFill>
                <a:effectLst/>
                <a:latin typeface="+mn-lt"/>
                <a:ea typeface="+mn-ea"/>
                <a:cs typeface="+mn-cs"/>
              </a:rPr>
              <a:t>Organizational cultures often reflect national culture. The culture at AirAsia, a Malaysian-based airline, emphasizes openness and friendships. However, the culture of many U.S. airlines does not reflect the same degree of informality. If U.S. airlines were to merge with AirAsia, they would need to take these cultural differences into account. </a:t>
            </a: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One of the primary things U.S. managers can do is to be culturally sensitive. The United States is a dominant force in business and in culture, and with that influence comes a reputation. “We are broadly seen throughout the world as arrogant people, totally self-absorbed and loud,” says one U.S. executive. Some ways in which U.S. managers can be culturally sensitive include talking in a low tone of voice, speaking slowly, listening more, and avoiding discussions of religion and politics.</a:t>
            </a: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The management of ethical behavior is one area where national culture can rub up against corporate culture. Many strategies for improving ethical behavior are based on the values and beliefs of the host country. U.S. managers endorse the supremacy of anonymous market forces and implicitly or explicitly view profit maximization as a moral obligation for business organizations. This worldview sees bribery, nepotism, and favoring personal contacts as highly unethical. Any action that deviates from profit maximization may indicate that inappropriate or corrupt behavior may be occurring. In contrast, managers in developing economies are more likely to see ethical decisions as embedded in a social environment. That means doing special favors for family and friends is not only appropriate but also may even be an ethical responsibility. Managers in many nations also view capitalism skeptically and believe the interests of workers should be put on a par with the interests of shareholders.</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146</a:t>
            </a:fld>
            <a:endParaRPr lang="en-US" dirty="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Exhibit 16-6, in summary, depicts organizational culture as an intervening variable. Employees form an overall subjective perception of the organization based on factors such as degree of risk tolerance, team emphasis, and support of people. This overall perception becomes, in effect, the organization’s culture or personality and affects employee performance and satisfaction, with stronger cultures having greater impact. </a:t>
            </a:r>
          </a:p>
        </p:txBody>
      </p:sp>
      <p:sp>
        <p:nvSpPr>
          <p:cNvPr id="4" name="Slide Number Placeholder 3"/>
          <p:cNvSpPr>
            <a:spLocks noGrp="1"/>
          </p:cNvSpPr>
          <p:nvPr>
            <p:ph type="sldNum" sz="quarter" idx="10"/>
          </p:nvPr>
        </p:nvSpPr>
        <p:spPr/>
        <p:txBody>
          <a:bodyPr/>
          <a:lstStyle/>
          <a:p>
            <a:fld id="{A73D6722-9B4D-4E29-B226-C325925A8118}" type="slidenum">
              <a:rPr lang="en-US" smtClean="0"/>
              <a:pPr/>
              <a:t>147</a:t>
            </a:fld>
            <a:endParaRPr lang="en-US" dirty="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lvl="0" indent="0">
              <a:buFont typeface="Arial" panose="020B0604020202020204" pitchFamily="34" charset="0"/>
              <a:buNone/>
            </a:pPr>
            <a:r>
              <a:rPr lang="en-US" sz="1200" kern="1200" dirty="0">
                <a:solidFill>
                  <a:schemeClr val="tx1"/>
                </a:solidFill>
                <a:effectLst/>
                <a:latin typeface="+mn-lt"/>
                <a:ea typeface="+mn-ea"/>
                <a:cs typeface="+mn-cs"/>
              </a:rPr>
              <a:t>Managers should: </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Realize that an organization’s culture is relatively fixed in the short term. To effect change, involve top management and strategize a long-term plan. </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Hire individuals whose values align with those of the organization; these employees will tend to remain committed and satisfied. Not surprisingly, “misfits” have considerably higher turnover rates.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Understand that employees’ performance and socialization depend to a considerable degree on their knowing what to do and not do. Train your employees well and keep them informed of changes to their job roles. </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148</a:t>
            </a:fld>
            <a:endParaRPr lang="en-US" dirty="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lvl="0" indent="0">
              <a:buFont typeface="Arial" panose="020B0604020202020204" pitchFamily="34" charset="0"/>
              <a:buNone/>
            </a:pPr>
            <a:r>
              <a:rPr lang="en-US" sz="1200" kern="1200" dirty="0">
                <a:solidFill>
                  <a:schemeClr val="tx1"/>
                </a:solidFill>
                <a:effectLst/>
                <a:latin typeface="+mn-lt"/>
                <a:ea typeface="+mn-ea"/>
                <a:cs typeface="+mn-cs"/>
              </a:rPr>
              <a:t>In addition: </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As a manager, you can shape the culture of your work environment, sometimes as much as it shapes you. All managers can especially do their part to create an ethical culture and to consider spirituality and its role in creating a positive organizational culture.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Be aware that your company’s organizational culture may not be “transportable” to other countries. Understand the cultural relevance of your organization’s norms before introducing new plans or initiatives overseas.</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149</a:t>
            </a:fld>
            <a:endParaRPr lang="en-US" dirty="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Shape 38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82" name="Shape 382"/>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dirty="0"/>
          </a:p>
        </p:txBody>
      </p:sp>
      <p:sp>
        <p:nvSpPr>
          <p:cNvPr id="383" name="Shape 383"/>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t>150</a:t>
            </a:fld>
            <a:endParaRPr lang="en-US" dirty="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209186-A095-4D93-A9BE-FCD3F8F664C6}" type="slidenum">
              <a:rPr lang="en-GB" smtClean="0"/>
              <a:t>152</a:t>
            </a:fld>
            <a:endParaRPr lang="en-GB"/>
          </a:p>
        </p:txBody>
      </p:sp>
    </p:spTree>
    <p:extLst>
      <p:ext uri="{BB962C8B-B14F-4D97-AF65-F5344CB8AC3E}">
        <p14:creationId xmlns:p14="http://schemas.microsoft.com/office/powerpoint/2010/main" val="3888467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214E4-ADE0-C6F7-2747-4CE79989451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3386106-2D66-65D7-C9CD-5137406EC6D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54A6F9E-994F-A76C-3921-00BF5D330B55}"/>
              </a:ext>
            </a:extLst>
          </p:cNvPr>
          <p:cNvSpPr>
            <a:spLocks noGrp="1"/>
          </p:cNvSpPr>
          <p:nvPr>
            <p:ph type="dt" sz="half" idx="10"/>
          </p:nvPr>
        </p:nvSpPr>
        <p:spPr/>
        <p:txBody>
          <a:bodyPr/>
          <a:lstStyle/>
          <a:p>
            <a:fld id="{EA16DA8A-8AEC-4339-92E7-CB93A380D081}" type="datetimeFigureOut">
              <a:rPr lang="en-GB" smtClean="0"/>
              <a:t>13/01/2026</a:t>
            </a:fld>
            <a:endParaRPr lang="en-GB"/>
          </a:p>
        </p:txBody>
      </p:sp>
      <p:sp>
        <p:nvSpPr>
          <p:cNvPr id="5" name="Footer Placeholder 4">
            <a:extLst>
              <a:ext uri="{FF2B5EF4-FFF2-40B4-BE49-F238E27FC236}">
                <a16:creationId xmlns:a16="http://schemas.microsoft.com/office/drawing/2014/main" id="{D53A9C37-5A6B-2AE6-72D6-1D7D8E2389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E19A74-5699-A7BF-A9AA-C50C2916DF17}"/>
              </a:ext>
            </a:extLst>
          </p:cNvPr>
          <p:cNvSpPr>
            <a:spLocks noGrp="1"/>
          </p:cNvSpPr>
          <p:nvPr>
            <p:ph type="sldNum" sz="quarter" idx="12"/>
          </p:nvPr>
        </p:nvSpPr>
        <p:spPr/>
        <p:txBody>
          <a:bodyPr/>
          <a:lstStyle/>
          <a:p>
            <a:fld id="{6D29BE00-39BA-4FF9-B21F-F04430BBD5EE}" type="slidenum">
              <a:rPr lang="en-GB" smtClean="0"/>
              <a:t>‹#›</a:t>
            </a:fld>
            <a:endParaRPr lang="en-GB"/>
          </a:p>
        </p:txBody>
      </p:sp>
    </p:spTree>
    <p:extLst>
      <p:ext uri="{BB962C8B-B14F-4D97-AF65-F5344CB8AC3E}">
        <p14:creationId xmlns:p14="http://schemas.microsoft.com/office/powerpoint/2010/main" val="3976678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92935-9F1F-E392-4B55-1EB66F473F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DFD1C33-D51E-19A4-9E76-BEF15E9D836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A25993-6A61-640B-7A86-14B35EC4D22F}"/>
              </a:ext>
            </a:extLst>
          </p:cNvPr>
          <p:cNvSpPr>
            <a:spLocks noGrp="1"/>
          </p:cNvSpPr>
          <p:nvPr>
            <p:ph type="dt" sz="half" idx="10"/>
          </p:nvPr>
        </p:nvSpPr>
        <p:spPr/>
        <p:txBody>
          <a:bodyPr/>
          <a:lstStyle/>
          <a:p>
            <a:fld id="{EA16DA8A-8AEC-4339-92E7-CB93A380D081}" type="datetimeFigureOut">
              <a:rPr lang="en-GB" smtClean="0"/>
              <a:t>13/01/2026</a:t>
            </a:fld>
            <a:endParaRPr lang="en-GB"/>
          </a:p>
        </p:txBody>
      </p:sp>
      <p:sp>
        <p:nvSpPr>
          <p:cNvPr id="5" name="Footer Placeholder 4">
            <a:extLst>
              <a:ext uri="{FF2B5EF4-FFF2-40B4-BE49-F238E27FC236}">
                <a16:creationId xmlns:a16="http://schemas.microsoft.com/office/drawing/2014/main" id="{9F5A5F4B-5795-073F-A9A1-8F16DA8CE0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391989-8773-C642-A26D-5E7673612746}"/>
              </a:ext>
            </a:extLst>
          </p:cNvPr>
          <p:cNvSpPr>
            <a:spLocks noGrp="1"/>
          </p:cNvSpPr>
          <p:nvPr>
            <p:ph type="sldNum" sz="quarter" idx="12"/>
          </p:nvPr>
        </p:nvSpPr>
        <p:spPr/>
        <p:txBody>
          <a:bodyPr/>
          <a:lstStyle/>
          <a:p>
            <a:fld id="{6D29BE00-39BA-4FF9-B21F-F04430BBD5EE}" type="slidenum">
              <a:rPr lang="en-GB" smtClean="0"/>
              <a:t>‹#›</a:t>
            </a:fld>
            <a:endParaRPr lang="en-GB"/>
          </a:p>
        </p:txBody>
      </p:sp>
    </p:spTree>
    <p:extLst>
      <p:ext uri="{BB962C8B-B14F-4D97-AF65-F5344CB8AC3E}">
        <p14:creationId xmlns:p14="http://schemas.microsoft.com/office/powerpoint/2010/main" val="35471490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05D8A-EAEE-214E-063F-F7FAA9CBCBB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F71CA3-B593-CDF2-A728-24064D2CE82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386203F-4423-9FE6-8532-1D3500F33EB1}"/>
              </a:ext>
            </a:extLst>
          </p:cNvPr>
          <p:cNvSpPr>
            <a:spLocks noGrp="1"/>
          </p:cNvSpPr>
          <p:nvPr>
            <p:ph type="dt" sz="half" idx="10"/>
          </p:nvPr>
        </p:nvSpPr>
        <p:spPr/>
        <p:txBody>
          <a:bodyPr/>
          <a:lstStyle/>
          <a:p>
            <a:fld id="{EA16DA8A-8AEC-4339-92E7-CB93A380D081}" type="datetimeFigureOut">
              <a:rPr lang="en-GB" smtClean="0"/>
              <a:t>13/01/2026</a:t>
            </a:fld>
            <a:endParaRPr lang="en-GB"/>
          </a:p>
        </p:txBody>
      </p:sp>
      <p:sp>
        <p:nvSpPr>
          <p:cNvPr id="5" name="Footer Placeholder 4">
            <a:extLst>
              <a:ext uri="{FF2B5EF4-FFF2-40B4-BE49-F238E27FC236}">
                <a16:creationId xmlns:a16="http://schemas.microsoft.com/office/drawing/2014/main" id="{FE4162EB-6562-51D8-A4E7-CA02D2A5F9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64E5FF-0927-2C24-8176-3EF0733EDC8D}"/>
              </a:ext>
            </a:extLst>
          </p:cNvPr>
          <p:cNvSpPr>
            <a:spLocks noGrp="1"/>
          </p:cNvSpPr>
          <p:nvPr>
            <p:ph type="sldNum" sz="quarter" idx="12"/>
          </p:nvPr>
        </p:nvSpPr>
        <p:spPr/>
        <p:txBody>
          <a:bodyPr/>
          <a:lstStyle/>
          <a:p>
            <a:fld id="{6D29BE00-39BA-4FF9-B21F-F04430BBD5EE}" type="slidenum">
              <a:rPr lang="en-GB" smtClean="0"/>
              <a:t>‹#›</a:t>
            </a:fld>
            <a:endParaRPr lang="en-GB"/>
          </a:p>
        </p:txBody>
      </p:sp>
    </p:spTree>
    <p:extLst>
      <p:ext uri="{BB962C8B-B14F-4D97-AF65-F5344CB8AC3E}">
        <p14:creationId xmlns:p14="http://schemas.microsoft.com/office/powerpoint/2010/main" val="1875089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32890-3990-7BC4-0F72-2BA4022A068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01146C0-0719-BCDB-6F65-A841F5FC0E1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917C365-89AD-B83B-AAE5-96D541EE9DA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3EC0636-8881-B45C-F0A7-4A36F204A6E6}"/>
              </a:ext>
            </a:extLst>
          </p:cNvPr>
          <p:cNvSpPr>
            <a:spLocks noGrp="1"/>
          </p:cNvSpPr>
          <p:nvPr>
            <p:ph type="dt" sz="half" idx="10"/>
          </p:nvPr>
        </p:nvSpPr>
        <p:spPr/>
        <p:txBody>
          <a:bodyPr/>
          <a:lstStyle/>
          <a:p>
            <a:fld id="{EA16DA8A-8AEC-4339-92E7-CB93A380D081}" type="datetimeFigureOut">
              <a:rPr lang="en-GB" smtClean="0"/>
              <a:t>13/01/2026</a:t>
            </a:fld>
            <a:endParaRPr lang="en-GB"/>
          </a:p>
        </p:txBody>
      </p:sp>
      <p:sp>
        <p:nvSpPr>
          <p:cNvPr id="6" name="Footer Placeholder 5">
            <a:extLst>
              <a:ext uri="{FF2B5EF4-FFF2-40B4-BE49-F238E27FC236}">
                <a16:creationId xmlns:a16="http://schemas.microsoft.com/office/drawing/2014/main" id="{51AC8F57-C66B-1B7E-9C87-1797527D6C9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108C248-891E-FC0F-14B8-2605E64DF284}"/>
              </a:ext>
            </a:extLst>
          </p:cNvPr>
          <p:cNvSpPr>
            <a:spLocks noGrp="1"/>
          </p:cNvSpPr>
          <p:nvPr>
            <p:ph type="sldNum" sz="quarter" idx="12"/>
          </p:nvPr>
        </p:nvSpPr>
        <p:spPr/>
        <p:txBody>
          <a:bodyPr/>
          <a:lstStyle/>
          <a:p>
            <a:fld id="{6D29BE00-39BA-4FF9-B21F-F04430BBD5EE}" type="slidenum">
              <a:rPr lang="en-GB" smtClean="0"/>
              <a:t>‹#›</a:t>
            </a:fld>
            <a:endParaRPr lang="en-GB"/>
          </a:p>
        </p:txBody>
      </p:sp>
    </p:spTree>
    <p:extLst>
      <p:ext uri="{BB962C8B-B14F-4D97-AF65-F5344CB8AC3E}">
        <p14:creationId xmlns:p14="http://schemas.microsoft.com/office/powerpoint/2010/main" val="36464940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9A091-5A87-78FE-478D-40ED42574B4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8026F2-431D-53F4-9E85-AB49B65546F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5752A62-999D-A682-BE0E-9112813AEE7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93A351-E4A2-C93E-1468-A425F16923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9270BF4-FA8A-F563-F33D-0016996F57A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69CA86C-4978-CB9F-602A-477F136E4DAF}"/>
              </a:ext>
            </a:extLst>
          </p:cNvPr>
          <p:cNvSpPr>
            <a:spLocks noGrp="1"/>
          </p:cNvSpPr>
          <p:nvPr>
            <p:ph type="dt" sz="half" idx="10"/>
          </p:nvPr>
        </p:nvSpPr>
        <p:spPr/>
        <p:txBody>
          <a:bodyPr/>
          <a:lstStyle/>
          <a:p>
            <a:fld id="{EA16DA8A-8AEC-4339-92E7-CB93A380D081}" type="datetimeFigureOut">
              <a:rPr lang="en-GB" smtClean="0"/>
              <a:t>13/01/2026</a:t>
            </a:fld>
            <a:endParaRPr lang="en-GB"/>
          </a:p>
        </p:txBody>
      </p:sp>
      <p:sp>
        <p:nvSpPr>
          <p:cNvPr id="8" name="Footer Placeholder 7">
            <a:extLst>
              <a:ext uri="{FF2B5EF4-FFF2-40B4-BE49-F238E27FC236}">
                <a16:creationId xmlns:a16="http://schemas.microsoft.com/office/drawing/2014/main" id="{1B667BA1-C8AE-A782-5C60-019E3E128FE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4401140-3246-9759-E46D-3842C50D8C2C}"/>
              </a:ext>
            </a:extLst>
          </p:cNvPr>
          <p:cNvSpPr>
            <a:spLocks noGrp="1"/>
          </p:cNvSpPr>
          <p:nvPr>
            <p:ph type="sldNum" sz="quarter" idx="12"/>
          </p:nvPr>
        </p:nvSpPr>
        <p:spPr/>
        <p:txBody>
          <a:bodyPr/>
          <a:lstStyle/>
          <a:p>
            <a:fld id="{6D29BE00-39BA-4FF9-B21F-F04430BBD5EE}" type="slidenum">
              <a:rPr lang="en-GB" smtClean="0"/>
              <a:t>‹#›</a:t>
            </a:fld>
            <a:endParaRPr lang="en-GB"/>
          </a:p>
        </p:txBody>
      </p:sp>
    </p:spTree>
    <p:extLst>
      <p:ext uri="{BB962C8B-B14F-4D97-AF65-F5344CB8AC3E}">
        <p14:creationId xmlns:p14="http://schemas.microsoft.com/office/powerpoint/2010/main" val="12111662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20801-3A04-568A-1713-182BCA6EDF9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DEAA12E-D248-8762-2C0F-BF4E7F7F7846}"/>
              </a:ext>
            </a:extLst>
          </p:cNvPr>
          <p:cNvSpPr>
            <a:spLocks noGrp="1"/>
          </p:cNvSpPr>
          <p:nvPr>
            <p:ph type="dt" sz="half" idx="10"/>
          </p:nvPr>
        </p:nvSpPr>
        <p:spPr/>
        <p:txBody>
          <a:bodyPr/>
          <a:lstStyle/>
          <a:p>
            <a:fld id="{EA16DA8A-8AEC-4339-92E7-CB93A380D081}" type="datetimeFigureOut">
              <a:rPr lang="en-GB" smtClean="0"/>
              <a:t>13/01/2026</a:t>
            </a:fld>
            <a:endParaRPr lang="en-GB"/>
          </a:p>
        </p:txBody>
      </p:sp>
      <p:sp>
        <p:nvSpPr>
          <p:cNvPr id="4" name="Footer Placeholder 3">
            <a:extLst>
              <a:ext uri="{FF2B5EF4-FFF2-40B4-BE49-F238E27FC236}">
                <a16:creationId xmlns:a16="http://schemas.microsoft.com/office/drawing/2014/main" id="{EFCE2603-D29F-8669-E3CB-90E9659DB83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71F305C-0DA1-D00C-E51E-8A5C79B6BCCE}"/>
              </a:ext>
            </a:extLst>
          </p:cNvPr>
          <p:cNvSpPr>
            <a:spLocks noGrp="1"/>
          </p:cNvSpPr>
          <p:nvPr>
            <p:ph type="sldNum" sz="quarter" idx="12"/>
          </p:nvPr>
        </p:nvSpPr>
        <p:spPr/>
        <p:txBody>
          <a:bodyPr/>
          <a:lstStyle/>
          <a:p>
            <a:fld id="{6D29BE00-39BA-4FF9-B21F-F04430BBD5EE}" type="slidenum">
              <a:rPr lang="en-GB" smtClean="0"/>
              <a:t>‹#›</a:t>
            </a:fld>
            <a:endParaRPr lang="en-GB"/>
          </a:p>
        </p:txBody>
      </p:sp>
    </p:spTree>
    <p:extLst>
      <p:ext uri="{BB962C8B-B14F-4D97-AF65-F5344CB8AC3E}">
        <p14:creationId xmlns:p14="http://schemas.microsoft.com/office/powerpoint/2010/main" val="29175237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1FC90DA-596A-3E66-06F2-5AE76514EFB7}"/>
              </a:ext>
            </a:extLst>
          </p:cNvPr>
          <p:cNvSpPr>
            <a:spLocks noGrp="1"/>
          </p:cNvSpPr>
          <p:nvPr>
            <p:ph type="dt" sz="half" idx="10"/>
          </p:nvPr>
        </p:nvSpPr>
        <p:spPr/>
        <p:txBody>
          <a:bodyPr/>
          <a:lstStyle/>
          <a:p>
            <a:fld id="{EA16DA8A-8AEC-4339-92E7-CB93A380D081}" type="datetimeFigureOut">
              <a:rPr lang="en-GB" smtClean="0"/>
              <a:t>13/01/2026</a:t>
            </a:fld>
            <a:endParaRPr lang="en-GB"/>
          </a:p>
        </p:txBody>
      </p:sp>
      <p:sp>
        <p:nvSpPr>
          <p:cNvPr id="3" name="Footer Placeholder 2">
            <a:extLst>
              <a:ext uri="{FF2B5EF4-FFF2-40B4-BE49-F238E27FC236}">
                <a16:creationId xmlns:a16="http://schemas.microsoft.com/office/drawing/2014/main" id="{A558EAA7-A66F-2102-5C7F-16A033ED207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CC0F99A-ECA5-14BA-DCC9-4573BE114848}"/>
              </a:ext>
            </a:extLst>
          </p:cNvPr>
          <p:cNvSpPr>
            <a:spLocks noGrp="1"/>
          </p:cNvSpPr>
          <p:nvPr>
            <p:ph type="sldNum" sz="quarter" idx="12"/>
          </p:nvPr>
        </p:nvSpPr>
        <p:spPr/>
        <p:txBody>
          <a:bodyPr/>
          <a:lstStyle/>
          <a:p>
            <a:fld id="{6D29BE00-39BA-4FF9-B21F-F04430BBD5EE}" type="slidenum">
              <a:rPr lang="en-GB" smtClean="0"/>
              <a:t>‹#›</a:t>
            </a:fld>
            <a:endParaRPr lang="en-GB"/>
          </a:p>
        </p:txBody>
      </p:sp>
    </p:spTree>
    <p:extLst>
      <p:ext uri="{BB962C8B-B14F-4D97-AF65-F5344CB8AC3E}">
        <p14:creationId xmlns:p14="http://schemas.microsoft.com/office/powerpoint/2010/main" val="563400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8FCBE-2303-62BF-8F2A-A664FD5391D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F41FC15-0621-5D17-67AA-5A938C4D026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B6C0698-4190-02F4-3DB0-B7F478955C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01FE1DE-8EAF-3B4A-195C-AF5CD934BEC4}"/>
              </a:ext>
            </a:extLst>
          </p:cNvPr>
          <p:cNvSpPr>
            <a:spLocks noGrp="1"/>
          </p:cNvSpPr>
          <p:nvPr>
            <p:ph type="dt" sz="half" idx="10"/>
          </p:nvPr>
        </p:nvSpPr>
        <p:spPr/>
        <p:txBody>
          <a:bodyPr/>
          <a:lstStyle/>
          <a:p>
            <a:fld id="{EA16DA8A-8AEC-4339-92E7-CB93A380D081}" type="datetimeFigureOut">
              <a:rPr lang="en-GB" smtClean="0"/>
              <a:t>13/01/2026</a:t>
            </a:fld>
            <a:endParaRPr lang="en-GB"/>
          </a:p>
        </p:txBody>
      </p:sp>
      <p:sp>
        <p:nvSpPr>
          <p:cNvPr id="6" name="Footer Placeholder 5">
            <a:extLst>
              <a:ext uri="{FF2B5EF4-FFF2-40B4-BE49-F238E27FC236}">
                <a16:creationId xmlns:a16="http://schemas.microsoft.com/office/drawing/2014/main" id="{878157B4-D643-3DB9-D693-0926966A38B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4EE982-4151-F271-8EB9-85459EF18960}"/>
              </a:ext>
            </a:extLst>
          </p:cNvPr>
          <p:cNvSpPr>
            <a:spLocks noGrp="1"/>
          </p:cNvSpPr>
          <p:nvPr>
            <p:ph type="sldNum" sz="quarter" idx="12"/>
          </p:nvPr>
        </p:nvSpPr>
        <p:spPr/>
        <p:txBody>
          <a:bodyPr/>
          <a:lstStyle/>
          <a:p>
            <a:fld id="{6D29BE00-39BA-4FF9-B21F-F04430BBD5EE}" type="slidenum">
              <a:rPr lang="en-GB" smtClean="0"/>
              <a:t>‹#›</a:t>
            </a:fld>
            <a:endParaRPr lang="en-GB"/>
          </a:p>
        </p:txBody>
      </p:sp>
    </p:spTree>
    <p:extLst>
      <p:ext uri="{BB962C8B-B14F-4D97-AF65-F5344CB8AC3E}">
        <p14:creationId xmlns:p14="http://schemas.microsoft.com/office/powerpoint/2010/main" val="3760669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3B51C-ED1F-5B49-00CB-1E7AA101F36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21FA226-8C0C-DB09-FC3D-44BAA51600F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9F5357C-B9FF-30C3-DAAE-D18C68A8BE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6CE0093-9A6F-46F7-1563-4BF4775792E3}"/>
              </a:ext>
            </a:extLst>
          </p:cNvPr>
          <p:cNvSpPr>
            <a:spLocks noGrp="1"/>
          </p:cNvSpPr>
          <p:nvPr>
            <p:ph type="dt" sz="half" idx="10"/>
          </p:nvPr>
        </p:nvSpPr>
        <p:spPr/>
        <p:txBody>
          <a:bodyPr/>
          <a:lstStyle/>
          <a:p>
            <a:fld id="{EA16DA8A-8AEC-4339-92E7-CB93A380D081}" type="datetimeFigureOut">
              <a:rPr lang="en-GB" smtClean="0"/>
              <a:t>13/01/2026</a:t>
            </a:fld>
            <a:endParaRPr lang="en-GB"/>
          </a:p>
        </p:txBody>
      </p:sp>
      <p:sp>
        <p:nvSpPr>
          <p:cNvPr id="6" name="Footer Placeholder 5">
            <a:extLst>
              <a:ext uri="{FF2B5EF4-FFF2-40B4-BE49-F238E27FC236}">
                <a16:creationId xmlns:a16="http://schemas.microsoft.com/office/drawing/2014/main" id="{6D095071-2EAA-6588-D2A2-28586AB290D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3BA0B5-8384-A87C-0140-F99628316A90}"/>
              </a:ext>
            </a:extLst>
          </p:cNvPr>
          <p:cNvSpPr>
            <a:spLocks noGrp="1"/>
          </p:cNvSpPr>
          <p:nvPr>
            <p:ph type="sldNum" sz="quarter" idx="12"/>
          </p:nvPr>
        </p:nvSpPr>
        <p:spPr/>
        <p:txBody>
          <a:bodyPr/>
          <a:lstStyle/>
          <a:p>
            <a:fld id="{6D29BE00-39BA-4FF9-B21F-F04430BBD5EE}" type="slidenum">
              <a:rPr lang="en-GB" smtClean="0"/>
              <a:t>‹#›</a:t>
            </a:fld>
            <a:endParaRPr lang="en-GB"/>
          </a:p>
        </p:txBody>
      </p:sp>
    </p:spTree>
    <p:extLst>
      <p:ext uri="{BB962C8B-B14F-4D97-AF65-F5344CB8AC3E}">
        <p14:creationId xmlns:p14="http://schemas.microsoft.com/office/powerpoint/2010/main" val="1539594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D0F77-E6B6-F49A-8605-B8D92FCADF7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4FEA991-4A80-647D-B758-F0481D74289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979C68-6317-0C76-C3CE-995F51717B72}"/>
              </a:ext>
            </a:extLst>
          </p:cNvPr>
          <p:cNvSpPr>
            <a:spLocks noGrp="1"/>
          </p:cNvSpPr>
          <p:nvPr>
            <p:ph type="dt" sz="half" idx="10"/>
          </p:nvPr>
        </p:nvSpPr>
        <p:spPr/>
        <p:txBody>
          <a:bodyPr/>
          <a:lstStyle/>
          <a:p>
            <a:fld id="{EA16DA8A-8AEC-4339-92E7-CB93A380D081}" type="datetimeFigureOut">
              <a:rPr lang="en-GB" smtClean="0"/>
              <a:t>13/01/2026</a:t>
            </a:fld>
            <a:endParaRPr lang="en-GB"/>
          </a:p>
        </p:txBody>
      </p:sp>
      <p:sp>
        <p:nvSpPr>
          <p:cNvPr id="5" name="Footer Placeholder 4">
            <a:extLst>
              <a:ext uri="{FF2B5EF4-FFF2-40B4-BE49-F238E27FC236}">
                <a16:creationId xmlns:a16="http://schemas.microsoft.com/office/drawing/2014/main" id="{9C24C978-B330-8632-EC0B-6BEF986ECE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D0F262-5846-1510-794C-12DDEECD6516}"/>
              </a:ext>
            </a:extLst>
          </p:cNvPr>
          <p:cNvSpPr>
            <a:spLocks noGrp="1"/>
          </p:cNvSpPr>
          <p:nvPr>
            <p:ph type="sldNum" sz="quarter" idx="12"/>
          </p:nvPr>
        </p:nvSpPr>
        <p:spPr/>
        <p:txBody>
          <a:bodyPr/>
          <a:lstStyle/>
          <a:p>
            <a:fld id="{6D29BE00-39BA-4FF9-B21F-F04430BBD5EE}" type="slidenum">
              <a:rPr lang="en-GB" smtClean="0"/>
              <a:t>‹#›</a:t>
            </a:fld>
            <a:endParaRPr lang="en-GB"/>
          </a:p>
        </p:txBody>
      </p:sp>
    </p:spTree>
    <p:extLst>
      <p:ext uri="{BB962C8B-B14F-4D97-AF65-F5344CB8AC3E}">
        <p14:creationId xmlns:p14="http://schemas.microsoft.com/office/powerpoint/2010/main" val="32146373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59EDD64-6F35-08A5-FE7E-7F087D71FB3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40F1E9E-8082-4CB3-825F-9966CAA597E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EF07A9-A917-07AA-1F80-9B7D9D74E61A}"/>
              </a:ext>
            </a:extLst>
          </p:cNvPr>
          <p:cNvSpPr>
            <a:spLocks noGrp="1"/>
          </p:cNvSpPr>
          <p:nvPr>
            <p:ph type="dt" sz="half" idx="10"/>
          </p:nvPr>
        </p:nvSpPr>
        <p:spPr/>
        <p:txBody>
          <a:bodyPr/>
          <a:lstStyle/>
          <a:p>
            <a:fld id="{EA16DA8A-8AEC-4339-92E7-CB93A380D081}" type="datetimeFigureOut">
              <a:rPr lang="en-GB" smtClean="0"/>
              <a:t>13/01/2026</a:t>
            </a:fld>
            <a:endParaRPr lang="en-GB"/>
          </a:p>
        </p:txBody>
      </p:sp>
      <p:sp>
        <p:nvSpPr>
          <p:cNvPr id="5" name="Footer Placeholder 4">
            <a:extLst>
              <a:ext uri="{FF2B5EF4-FFF2-40B4-BE49-F238E27FC236}">
                <a16:creationId xmlns:a16="http://schemas.microsoft.com/office/drawing/2014/main" id="{E5DA208E-87DD-857A-C6FA-28A82B6C37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31334B-31BA-FD1A-03CC-A7985684C9AF}"/>
              </a:ext>
            </a:extLst>
          </p:cNvPr>
          <p:cNvSpPr>
            <a:spLocks noGrp="1"/>
          </p:cNvSpPr>
          <p:nvPr>
            <p:ph type="sldNum" sz="quarter" idx="12"/>
          </p:nvPr>
        </p:nvSpPr>
        <p:spPr/>
        <p:txBody>
          <a:bodyPr/>
          <a:lstStyle/>
          <a:p>
            <a:fld id="{6D29BE00-39BA-4FF9-B21F-F04430BBD5EE}" type="slidenum">
              <a:rPr lang="en-GB" smtClean="0"/>
              <a:t>‹#›</a:t>
            </a:fld>
            <a:endParaRPr lang="en-GB"/>
          </a:p>
        </p:txBody>
      </p:sp>
    </p:spTree>
    <p:extLst>
      <p:ext uri="{BB962C8B-B14F-4D97-AF65-F5344CB8AC3E}">
        <p14:creationId xmlns:p14="http://schemas.microsoft.com/office/powerpoint/2010/main" val="495350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7" name="Content Placeholder 2"/>
          <p:cNvSpPr>
            <a:spLocks noGrp="1"/>
          </p:cNvSpPr>
          <p:nvPr>
            <p:ph idx="13"/>
          </p:nvPr>
        </p:nvSpPr>
        <p:spPr>
          <a:xfrm>
            <a:off x="609600" y="16002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2"/>
          <p:cNvSpPr>
            <a:spLocks noGrp="1"/>
          </p:cNvSpPr>
          <p:nvPr>
            <p:ph idx="1"/>
          </p:nvPr>
        </p:nvSpPr>
        <p:spPr>
          <a:xfrm>
            <a:off x="609600" y="39624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1/13/2026</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28718468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Two Content">
    <p:spTree>
      <p:nvGrpSpPr>
        <p:cNvPr id="1" name="Shape 30"/>
        <p:cNvGrpSpPr/>
        <p:nvPr/>
      </p:nvGrpSpPr>
      <p:grpSpPr>
        <a:xfrm>
          <a:off x="0" y="0"/>
          <a:ext cx="0" cy="0"/>
          <a:chOff x="0" y="0"/>
          <a:chExt cx="0" cy="0"/>
        </a:xfrm>
      </p:grpSpPr>
      <p:sp>
        <p:nvSpPr>
          <p:cNvPr id="31" name="Title Placeholder"/>
          <p:cNvSpPr txBox="1">
            <a:spLocks noGrp="1"/>
          </p:cNvSpPr>
          <p:nvPr>
            <p:ph type="title"/>
          </p:nvPr>
        </p:nvSpPr>
        <p:spPr>
          <a:xfrm>
            <a:off x="609600" y="215372"/>
            <a:ext cx="109728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609600" y="1556327"/>
            <a:ext cx="10972800" cy="2267528"/>
          </a:xfrm>
        </p:spPr>
        <p:txBody>
          <a:bodyPr/>
          <a:lstStyle>
            <a:lvl1pPr marR="0" indent="-2556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indent="-284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L="1143000" marR="0" indent="-230400" algn="l" rtl="0">
              <a:lnSpc>
                <a:spcPct val="100000"/>
              </a:lnSpc>
              <a:spcAft>
                <a:spcPts val="0"/>
              </a:spcAft>
              <a:buClr>
                <a:srgbClr val="007FA3"/>
              </a:buClr>
              <a:buSzPct val="100000"/>
              <a:buFont typeface="Arial" panose="020B0604020202020204" pitchFamily="34" charset="0"/>
              <a:buChar char="▪"/>
              <a:defRPr lang="en-US" sz="2400" b="0" i="0" u="none" strike="noStrike" cap="none" dirty="0" smtClean="0">
                <a:solidFill>
                  <a:schemeClr val="dk1"/>
                </a:solidFill>
                <a:latin typeface="+mn-lt"/>
                <a:ea typeface="Arial"/>
                <a:cs typeface="Arial"/>
                <a:sym typeface="Arial"/>
              </a:defRPr>
            </a:lvl3pPr>
            <a:lvl4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indent="-230400" algn="l" rtl="0">
              <a:lnSpc>
                <a:spcPct val="100000"/>
              </a:lnSpc>
              <a:spcAft>
                <a:spcPts val="0"/>
              </a:spcAft>
              <a:buClr>
                <a:srgbClr val="007FA3"/>
              </a:buClr>
              <a:buSzPct val="100000"/>
              <a:defRPr lang="en-US" sz="2400" b="0" i="0" u="none" strike="noStrike" cap="none" dirty="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6">
            <a:extLst>
              <a:ext uri="{FF2B5EF4-FFF2-40B4-BE49-F238E27FC236}">
                <a16:creationId xmlns:a16="http://schemas.microsoft.com/office/drawing/2014/main" id="{820D01C0-4FD2-4065-9EC3-96A308398288}"/>
              </a:ext>
            </a:extLst>
          </p:cNvPr>
          <p:cNvSpPr>
            <a:spLocks noGrp="1"/>
          </p:cNvSpPr>
          <p:nvPr>
            <p:ph sz="quarter" idx="14"/>
          </p:nvPr>
        </p:nvSpPr>
        <p:spPr>
          <a:xfrm>
            <a:off x="609600" y="3971926"/>
            <a:ext cx="10972800" cy="2105025"/>
          </a:xfrm>
        </p:spPr>
        <p:txBody>
          <a:bodyPr/>
          <a:lstStyle>
            <a:lvl1pPr marR="0" indent="-2556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indent="-284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L="1143000" marR="0" indent="-230400" algn="l" rtl="0">
              <a:lnSpc>
                <a:spcPct val="100000"/>
              </a:lnSpc>
              <a:spcAft>
                <a:spcPts val="0"/>
              </a:spcAft>
              <a:buClr>
                <a:srgbClr val="007FA3"/>
              </a:buClr>
              <a:buSzPct val="100000"/>
              <a:buFont typeface="Arial" panose="020B0604020202020204" pitchFamily="34" charset="0"/>
              <a:buChar char="▪"/>
              <a:defRPr lang="en-US" sz="2400" b="0" i="0" u="none" strike="noStrike" cap="none" dirty="0" smtClean="0">
                <a:solidFill>
                  <a:schemeClr val="dk1"/>
                </a:solidFill>
                <a:latin typeface="+mn-lt"/>
                <a:ea typeface="Arial"/>
                <a:cs typeface="Arial"/>
                <a:sym typeface="Arial"/>
              </a:defRPr>
            </a:lvl3pPr>
            <a:lvl4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indent="-230400" algn="l" rtl="0">
              <a:lnSpc>
                <a:spcPct val="100000"/>
              </a:lnSpc>
              <a:spcAft>
                <a:spcPts val="0"/>
              </a:spcAft>
              <a:buClr>
                <a:srgbClr val="007FA3"/>
              </a:buClr>
              <a:buSzPct val="100000"/>
              <a:defRPr lang="en-US" sz="2400" b="0" i="0" u="none" strike="noStrike" cap="none" dirty="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5" name="Shape 35"/>
          <p:cNvSpPr txBox="1">
            <a:spLocks noGrp="1"/>
          </p:cNvSpPr>
          <p:nvPr>
            <p:ph type="dt" idx="10"/>
          </p:nvPr>
        </p:nvSpPr>
        <p:spPr>
          <a:xfrm>
            <a:off x="8447617" y="113072"/>
            <a:ext cx="28447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11292415" y="113072"/>
            <a:ext cx="735711" cy="182879"/>
          </a:xfrm>
          <a:prstGeom prst="rect">
            <a:avLst/>
          </a:prstGeom>
          <a:noFill/>
          <a:ln>
            <a:noFill/>
          </a:ln>
        </p:spPr>
        <p:txBody>
          <a:bodyPr lIns="91425" tIns="45700" rIns="91425" bIns="45700" anchor="ctr" anchorCtr="0">
            <a:noAutofit/>
          </a:bodyPr>
          <a:lstStyle/>
          <a:p>
            <a:pPr>
              <a:buSzPct val="25000"/>
            </a:pPr>
            <a:fld id="{00000000-1234-1234-1234-123412341234}" type="slidenum">
              <a:rPr lang="en-US" sz="900" smtClean="0">
                <a:solidFill>
                  <a:schemeClr val="lt1"/>
                </a:solidFill>
                <a:latin typeface="Arial"/>
                <a:ea typeface="Arial"/>
                <a:cs typeface="Arial"/>
                <a:sym typeface="Arial"/>
              </a:rPr>
              <a:pPr>
                <a:buSzPct val="25000"/>
              </a:pPr>
              <a:t>‹#›</a:t>
            </a:fld>
            <a:endParaRPr lang="en-US" sz="900" dirty="0">
              <a:solidFill>
                <a:schemeClr val="lt1"/>
              </a:solidFill>
              <a:latin typeface="Arial"/>
              <a:ea typeface="Arial"/>
              <a:cs typeface="Arial"/>
              <a:sym typeface="Arial"/>
            </a:endParaRPr>
          </a:p>
        </p:txBody>
      </p:sp>
    </p:spTree>
    <p:extLst>
      <p:ext uri="{BB962C8B-B14F-4D97-AF65-F5344CB8AC3E}">
        <p14:creationId xmlns:p14="http://schemas.microsoft.com/office/powerpoint/2010/main" val="14858456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18872" indent="-118872">
              <a:buClr>
                <a:srgbClr val="007FA3"/>
              </a:buClr>
              <a:buSzPct val="25000"/>
              <a:defRPr sz="1600"/>
            </a:lvl1pPr>
            <a:lvl2pPr marL="569913" indent="-285750">
              <a:buClr>
                <a:srgbClr val="007FA3"/>
              </a:buClr>
              <a:defRPr sz="1600"/>
            </a:lvl2pPr>
            <a:lvl3pPr>
              <a:buClr>
                <a:srgbClr val="007FA3"/>
              </a:buClr>
              <a:defRPr sz="1600"/>
            </a:lvl3pPr>
            <a:lvl4pPr>
              <a:buClr>
                <a:srgbClr val="007FA3"/>
              </a:buClr>
              <a:defRPr sz="1600"/>
            </a:lvl4pPr>
            <a:lvl5pPr>
              <a:buClr>
                <a:srgbClr val="007FA3"/>
              </a:buClr>
              <a:defRPr sz="1600"/>
            </a:lvl5pPr>
            <a:lvl6pPr>
              <a:buClr>
                <a:srgbClr val="007FA3"/>
              </a:buClr>
              <a:defRPr sz="1600"/>
            </a:lvl6pPr>
            <a:lvl7pPr>
              <a:buClr>
                <a:srgbClr val="007FA3"/>
              </a:buClr>
              <a:defRPr sz="1600"/>
            </a:lvl7pPr>
            <a:lvl8pPr>
              <a:buClr>
                <a:srgbClr val="007FA3"/>
              </a:buClr>
              <a:defRPr sz="1600"/>
            </a:lvl8pPr>
            <a:lvl9pPr>
              <a:buClr>
                <a:srgbClr val="007FA3"/>
              </a:buCl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0"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1/13/2026</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845896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7DDD983-50D6-02CA-5E0F-785B4EB90C8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5B91059-199E-1291-43C3-13172D7FEB9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F6F62A-8111-05E5-7C2A-F488A3605F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16DA8A-8AEC-4339-92E7-CB93A380D081}" type="datetimeFigureOut">
              <a:rPr lang="en-GB" smtClean="0"/>
              <a:t>13/01/2026</a:t>
            </a:fld>
            <a:endParaRPr lang="en-GB"/>
          </a:p>
        </p:txBody>
      </p:sp>
      <p:sp>
        <p:nvSpPr>
          <p:cNvPr id="5" name="Footer Placeholder 4">
            <a:extLst>
              <a:ext uri="{FF2B5EF4-FFF2-40B4-BE49-F238E27FC236}">
                <a16:creationId xmlns:a16="http://schemas.microsoft.com/office/drawing/2014/main" id="{586C6CCE-0430-DE19-DF5D-DE78F17E04A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A425233-B70F-8C3B-3D47-A2B51411520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9BE00-39BA-4FF9-B21F-F04430BBD5EE}" type="slidenum">
              <a:rPr lang="en-GB" smtClean="0"/>
              <a:t>‹#›</a:t>
            </a:fld>
            <a:endParaRPr lang="en-GB"/>
          </a:p>
        </p:txBody>
      </p:sp>
    </p:spTree>
    <p:extLst>
      <p:ext uri="{BB962C8B-B14F-4D97-AF65-F5344CB8AC3E}">
        <p14:creationId xmlns:p14="http://schemas.microsoft.com/office/powerpoint/2010/main" val="4651371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8" Type="http://schemas.openxmlformats.org/officeDocument/2006/relationships/hyperlink" Target="https://www.youtube.com/watch?v=j_tBpqntriM" TargetMode="External"/><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s://www.inc.com/minda-zetlin/worst-ceos-toxic-culture-uber-papa-johns-wells-fargo.html" TargetMode="External"/><Relationship Id="rId1" Type="http://schemas.openxmlformats.org/officeDocument/2006/relationships/slideLayout" Target="../slideLayouts/slideLayout4.xml"/><Relationship Id="rId5" Type="http://schemas.openxmlformats.org/officeDocument/2006/relationships/image" Target="../media/image26.jpeg"/><Relationship Id="rId4" Type="http://schemas.openxmlformats.org/officeDocument/2006/relationships/image" Target="../media/image25.jpeg"/></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hyperlink" Target="file:///C:\Users\h.lee\OneDrive%20-%20University%20of%20Wales%20Trinity%20Saint%20David\Documents\Business%20Team\LCDB7008_Visions%20for%20the%20future\Oct%202024%20intake\Moodle\Week%202_Job_satisfaction_theories_Traceability.pdf"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s://www.youtube.com/watch?v=S5XZi_7IL4g" TargetMode="External"/><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file:///C:\Users\h.lee\OneDrive%20-%20University%20of%20Wales%20Trinity%20Saint%20David\Documents\Business%20Team\LCDB7008_Visions%20for%20the%20future\Oct%202024%20intake\Moodle\Week%202_Job_satisfaction_theories_Traceability.pdf"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file:///C:\Users\h.lee\OneDrive%20-%20University%20of%20Wales%20Trinity%20Saint%20David\Documents\Business%20Team\LCDB7008_Visions%20for%20the%20future\Oct%202024%20intake\Moodle\Week%202_Job_satisfaction_theories_Traceability.pdf"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hyperlink" Target="https://www.researchgate.net/profile/Rachel-Konyefa-Dickson/publication/375463748_Analysis_of_The_Traditional_Leadership_Theories_A_Review_of_Contemporary_Leadership_Approaches_and_Management_Effectiveness/links/654b7743b86a1d521bc76449/Analysis-of-The-Traditional-Leadership-Theories-A-Review-of-Contemporary-Leadership-Approaches-and-Management-Effectiveness.pdf" TargetMode="External"/><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hyperlink" Target="https://www.researchgate.net/profile/Rachel-Konyefa-Dickson/publication/375463748_Analysis_of_The_Traditional_Leadership_Theories_A_Review_of_Contemporary_Leadership_Approaches_and_Management_Effectiveness/links/654b7743b86a1d521bc76449/Analysis-of-The-Traditional-Leadership-Theories-A-Review-of-Contemporary-Leadership-Approaches-and-Management-Effectiveness.pdf" TargetMode="External"/></Relationships>
</file>

<file path=ppt/slides/_rels/slide60.xml.rels><?xml version="1.0" encoding="UTF-8" standalone="yes"?>
<Relationships xmlns="http://schemas.openxmlformats.org/package/2006/relationships"><Relationship Id="rId3" Type="http://schemas.openxmlformats.org/officeDocument/2006/relationships/hyperlink" Target="https://www.researchgate.net/profile/Rachel-Konyefa-Dickson/publication/375463748_Analysis_of_The_Traditional_Leadership_Theories_A_Review_of_Contemporary_Leadership_Approaches_and_Management_Effectiveness/links/654b7743b86a1d521bc76449/Analysis-of-The-Traditional-Leadership-Theories-A-Review-of-Contemporary-Leadership-Approaches-and-Management-Effectiveness.pdf" TargetMode="External"/><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hyperlink" Target="https://www.researchgate.net/profile/Rachel-Konyefa-Dickson/publication/375463748_Analysis_of_The_Traditional_Leadership_Theories_A_Review_of_Contemporary_Leadership_Approaches_and_Management_Effectiveness/links/654b7743b86a1d521bc76449/Analysis-of-The-Traditional-Leadership-Theories-A-Review-of-Contemporary-Leadership-Approaches-and-Management-Effectiveness.pdf" TargetMode="External"/><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3.png"/><Relationship Id="rId4" Type="http://schemas.openxmlformats.org/officeDocument/2006/relationships/image" Target="../media/image2.png"/></Relationships>
</file>

<file path=ppt/slides/_rels/slide6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7.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 Id="rId4" Type="http://schemas.openxmlformats.org/officeDocument/2006/relationships/image" Target="../media/image59.png"/></Relationships>
</file>

<file path=ppt/slides/_rels/slide8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xml"/><Relationship Id="rId1" Type="http://schemas.openxmlformats.org/officeDocument/2006/relationships/video" Target="https://www.youtube.com/embed/D7ZZp8XuUTE?feature=oembed" TargetMode="External"/><Relationship Id="rId6" Type="http://schemas.openxmlformats.org/officeDocument/2006/relationships/image" Target="../media/image64.jpeg"/><Relationship Id="rId5" Type="http://schemas.openxmlformats.org/officeDocument/2006/relationships/hyperlink" Target="https://www.google.com/search?q=PEOPLE+TALKING+AT+THE+OFFICE#fpstate=ive&amp;vld=cid:e382d261,vid:ppnFhXUdTvo,st:0" TargetMode="External"/><Relationship Id="rId4" Type="http://schemas.openxmlformats.org/officeDocument/2006/relationships/image" Target="../media/image63.jpeg"/></Relationships>
</file>

<file path=ppt/slides/_rels/slide8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slideLayout" Target="../slideLayouts/slideLayout2.xml"/><Relationship Id="rId1" Type="http://schemas.openxmlformats.org/officeDocument/2006/relationships/video" Target="https://www.youtube.com/embed/-Ih0JJLoMIg?feature=oembed" TargetMode="External"/><Relationship Id="rId6" Type="http://schemas.openxmlformats.org/officeDocument/2006/relationships/image" Target="../media/image66.jpeg"/><Relationship Id="rId5" Type="http://schemas.openxmlformats.org/officeDocument/2006/relationships/hyperlink" Target="https://youtu.be/D7ZZp8XuUTE?si=pGZsJebiVym8Ka1q" TargetMode="External"/><Relationship Id="rId4" Type="http://schemas.openxmlformats.org/officeDocument/2006/relationships/hyperlink" Target="https://www.google.com/search?q=PEOPLE+TALKING+AT+THE+OFFICE#fpstate=ive&amp;vld=cid:e382d261,vid:ppnFhXUdTvo,st:0" TargetMode="External"/></Relationships>
</file>

<file path=ppt/slides/_rels/slide87.xml.rels><?xml version="1.0" encoding="UTF-8" standalone="yes"?>
<Relationships xmlns="http://schemas.openxmlformats.org/package/2006/relationships"><Relationship Id="rId3" Type="http://schemas.openxmlformats.org/officeDocument/2006/relationships/notesSlide" Target="../notesSlides/notesSlide38.xml"/><Relationship Id="rId7" Type="http://schemas.openxmlformats.org/officeDocument/2006/relationships/image" Target="../media/image68.jpeg"/><Relationship Id="rId2" Type="http://schemas.openxmlformats.org/officeDocument/2006/relationships/slideLayout" Target="../slideLayouts/slideLayout2.xml"/><Relationship Id="rId1" Type="http://schemas.openxmlformats.org/officeDocument/2006/relationships/video" Target="https://www.youtube.com/embed/puXD5Fyup3Y?feature=oembed" TargetMode="External"/><Relationship Id="rId6" Type="http://schemas.openxmlformats.org/officeDocument/2006/relationships/image" Target="../media/image67.png"/><Relationship Id="rId5" Type="http://schemas.openxmlformats.org/officeDocument/2006/relationships/hyperlink" Target="https://www.youtube.com/watch?v=puXD5Fyup3Y" TargetMode="External"/><Relationship Id="rId4" Type="http://schemas.openxmlformats.org/officeDocument/2006/relationships/hyperlink" Target="https://www.google.com/search?q=PEOPLE+TALKING+AT+THE+OFFICE#fpstate=ive&amp;vld=cid:e382d261,vid:ppnFhXUdTvo,st:0" TargetMode="External"/></Relationships>
</file>

<file path=ppt/slides/_rels/slide8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96.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9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48.xml"/><Relationship Id="rId1" Type="http://schemas.openxmlformats.org/officeDocument/2006/relationships/slideLayout" Target="../slideLayouts/slideLayout14.xml"/><Relationship Id="rId5" Type="http://schemas.openxmlformats.org/officeDocument/2006/relationships/image" Target="../media/image75.png"/><Relationship Id="rId4" Type="http://schemas.openxmlformats.org/officeDocument/2006/relationships/image" Target="../media/image74.png"/></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4.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4.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4.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4.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4.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4.xml"/></Relationships>
</file>

<file path=ppt/slides/_rels/slide106.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57.xml"/><Relationship Id="rId1" Type="http://schemas.openxmlformats.org/officeDocument/2006/relationships/slideLayout" Target="../slideLayouts/slideLayout14.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4.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4.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4.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61.xml"/><Relationship Id="rId1" Type="http://schemas.openxmlformats.org/officeDocument/2006/relationships/slideLayout" Target="../slideLayouts/slideLayout2.xml"/><Relationship Id="rId4" Type="http://schemas.openxmlformats.org/officeDocument/2006/relationships/image" Target="../media/image80.png"/></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hatfix.com/change-management/" TargetMode="Externa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png"/></Relationships>
</file>

<file path=ppt/slides/_rels/slide1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23.xml.rels><?xml version="1.0" encoding="UTF-8" standalone="yes"?>
<Relationships xmlns="http://schemas.openxmlformats.org/package/2006/relationships"><Relationship Id="rId8" Type="http://schemas.openxmlformats.org/officeDocument/2006/relationships/hyperlink" Target="https://whatfix.com/blog/10-change-management-models/#subhead4" TargetMode="External"/><Relationship Id="rId13" Type="http://schemas.openxmlformats.org/officeDocument/2006/relationships/hyperlink" Target="https://whatfix.com/blog/10-change-management-models/#subhead9" TargetMode="External"/><Relationship Id="rId3" Type="http://schemas.openxmlformats.org/officeDocument/2006/relationships/image" Target="../media/image3.png"/><Relationship Id="rId7" Type="http://schemas.openxmlformats.org/officeDocument/2006/relationships/hyperlink" Target="https://whatfix.com/blog/10-change-management-models/#subhead3" TargetMode="External"/><Relationship Id="rId12" Type="http://schemas.openxmlformats.org/officeDocument/2006/relationships/hyperlink" Target="https://whatfix.com/blog/10-change-management-models/#subhead8"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s://whatfix.com/blog/10-change-management-models/#subhead2" TargetMode="External"/><Relationship Id="rId11" Type="http://schemas.openxmlformats.org/officeDocument/2006/relationships/hyperlink" Target="https://whatfix.com/blog/10-change-management-models/#subhead7" TargetMode="External"/><Relationship Id="rId5" Type="http://schemas.openxmlformats.org/officeDocument/2006/relationships/hyperlink" Target="https://whatfix.com/blog/10-change-management-models/#subhead1" TargetMode="External"/><Relationship Id="rId10" Type="http://schemas.openxmlformats.org/officeDocument/2006/relationships/hyperlink" Target="https://whatfix.com/blog/10-change-management-models/#subhead6" TargetMode="External"/><Relationship Id="rId4" Type="http://schemas.openxmlformats.org/officeDocument/2006/relationships/image" Target="../media/image2.png"/><Relationship Id="rId9" Type="http://schemas.openxmlformats.org/officeDocument/2006/relationships/hyperlink" Target="https://whatfix.com/blog/10-change-management-models/#subhead5" TargetMode="External"/><Relationship Id="rId14" Type="http://schemas.openxmlformats.org/officeDocument/2006/relationships/hyperlink" Target="https://whatfix.com/blog/10-change-management-models/#subhead10" TargetMode="External"/></Relationships>
</file>

<file path=ppt/slides/_rels/slide1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4.xml"/></Relationships>
</file>

<file path=ppt/slides/_rels/slide126.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63.xml"/><Relationship Id="rId1" Type="http://schemas.openxmlformats.org/officeDocument/2006/relationships/slideLayout" Target="../slideLayouts/slideLayout2.xml"/><Relationship Id="rId5" Type="http://schemas.openxmlformats.org/officeDocument/2006/relationships/image" Target="../media/image83.png"/><Relationship Id="rId4" Type="http://schemas.openxmlformats.org/officeDocument/2006/relationships/image" Target="../media/image82.png"/></Relationships>
</file>

<file path=ppt/slides/_rels/slide127.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64.xml"/><Relationship Id="rId1" Type="http://schemas.openxmlformats.org/officeDocument/2006/relationships/slideLayout" Target="../slideLayouts/slideLayout14.xml"/></Relationships>
</file>

<file path=ppt/slides/_rels/slide128.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65.xml"/><Relationship Id="rId1" Type="http://schemas.openxmlformats.org/officeDocument/2006/relationships/slideLayout" Target="../slideLayouts/slideLayout14.xml"/></Relationships>
</file>

<file path=ppt/slides/_rels/slide129.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image" Target="../media/image86.png"/><Relationship Id="rId7" Type="http://schemas.openxmlformats.org/officeDocument/2006/relationships/image" Target="../media/image90.png"/><Relationship Id="rId2" Type="http://schemas.openxmlformats.org/officeDocument/2006/relationships/notesSlide" Target="../notesSlides/notesSlide66.xml"/><Relationship Id="rId1" Type="http://schemas.openxmlformats.org/officeDocument/2006/relationships/slideLayout" Target="../slideLayouts/slideLayout14.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image" Target="../media/image87.png"/><Relationship Id="rId9" Type="http://schemas.openxmlformats.org/officeDocument/2006/relationships/image" Target="../media/image92.png"/></Relationships>
</file>

<file path=ppt/slides/_rels/slide130.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67.xml"/><Relationship Id="rId1" Type="http://schemas.openxmlformats.org/officeDocument/2006/relationships/slideLayout" Target="../slideLayouts/slideLayout14.xml"/></Relationships>
</file>

<file path=ppt/slides/_rels/slide131.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68.xml"/><Relationship Id="rId1" Type="http://schemas.openxmlformats.org/officeDocument/2006/relationships/slideLayout" Target="../slideLayouts/slideLayout14.xml"/></Relationships>
</file>

<file path=ppt/slides/_rels/slide132.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69.xml"/><Relationship Id="rId1" Type="http://schemas.openxmlformats.org/officeDocument/2006/relationships/slideLayout" Target="../slideLayouts/slideLayout14.xml"/></Relationships>
</file>

<file path=ppt/slides/_rels/slide133.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14.xml"/></Relationships>
</file>

<file path=ppt/slides/_rels/slide134.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70.xml"/><Relationship Id="rId1" Type="http://schemas.openxmlformats.org/officeDocument/2006/relationships/slideLayout" Target="../slideLayouts/slideLayout14.xml"/></Relationships>
</file>

<file path=ppt/slides/_rels/slide135.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71.xml"/><Relationship Id="rId1" Type="http://schemas.openxmlformats.org/officeDocument/2006/relationships/slideLayout" Target="../slideLayouts/slideLayout14.xml"/></Relationships>
</file>

<file path=ppt/slides/_rels/slide136.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72.xml"/><Relationship Id="rId1" Type="http://schemas.openxmlformats.org/officeDocument/2006/relationships/slideLayout" Target="../slideLayouts/slideLayout14.xml"/></Relationships>
</file>

<file path=ppt/slides/_rels/slide137.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77.xml"/><Relationship Id="rId1" Type="http://schemas.openxmlformats.org/officeDocument/2006/relationships/slideLayout" Target="../slideLayouts/slideLayout14.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4.xml"/></Relationships>
</file>

<file path=ppt/slides/_rels/slide143.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79.xml"/><Relationship Id="rId1" Type="http://schemas.openxmlformats.org/officeDocument/2006/relationships/slideLayout" Target="../slideLayouts/slideLayout14.xml"/></Relationships>
</file>

<file path=ppt/slides/_rels/slide144.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80.xml"/><Relationship Id="rId1" Type="http://schemas.openxmlformats.org/officeDocument/2006/relationships/slideLayout" Target="../slideLayouts/slideLayout14.xml"/></Relationships>
</file>

<file path=ppt/slides/_rels/slide145.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81.xml"/><Relationship Id="rId1" Type="http://schemas.openxmlformats.org/officeDocument/2006/relationships/slideLayout" Target="../slideLayouts/slideLayout14.xml"/></Relationships>
</file>

<file path=ppt/slides/_rels/slide146.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82.xml"/><Relationship Id="rId1" Type="http://schemas.openxmlformats.org/officeDocument/2006/relationships/slideLayout" Target="../slideLayouts/slideLayout14.xml"/></Relationships>
</file>

<file path=ppt/slides/_rels/slide147.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84.xml"/><Relationship Id="rId1" Type="http://schemas.openxmlformats.org/officeDocument/2006/relationships/slideLayout" Target="../slideLayouts/slideLayout14.xml"/></Relationships>
</file>

<file path=ppt/slides/_rels/slide149.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85.xml"/><Relationship Id="rId1" Type="http://schemas.openxmlformats.org/officeDocument/2006/relationships/slideLayout" Target="../slideLayouts/slideLayout14.xml"/></Relationships>
</file>

<file path=ppt/slides/_rels/slide150.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86.xml"/><Relationship Id="rId1" Type="http://schemas.openxmlformats.org/officeDocument/2006/relationships/slideLayout" Target="../slideLayouts/slideLayout13.xml"/><Relationship Id="rId5" Type="http://schemas.openxmlformats.org/officeDocument/2006/relationships/image" Target="../media/image104.jpeg"/><Relationship Id="rId4" Type="http://schemas.openxmlformats.org/officeDocument/2006/relationships/image" Target="../media/image107.svg"/></Relationships>
</file>

<file path=ppt/slides/_rels/slide151.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04A5D-D31B-5B39-5883-8301CB37E1EB}"/>
              </a:ext>
            </a:extLst>
          </p:cNvPr>
          <p:cNvSpPr>
            <a:spLocks noGrp="1"/>
          </p:cNvSpPr>
          <p:nvPr>
            <p:ph type="ctrTitle"/>
          </p:nvPr>
        </p:nvSpPr>
        <p:spPr>
          <a:xfrm>
            <a:off x="346587" y="409179"/>
            <a:ext cx="11683201" cy="1835990"/>
          </a:xfrm>
        </p:spPr>
        <p:txBody>
          <a:bodyPr>
            <a:normAutofit fontScale="90000"/>
          </a:bodyPr>
          <a:lstStyle/>
          <a:p>
            <a:r>
              <a:rPr lang="en-GB" b="1" dirty="0"/>
              <a:t>LCDB7008 Visions for the Future : Theoretical Perspectives on Management</a:t>
            </a:r>
          </a:p>
        </p:txBody>
      </p:sp>
      <p:sp>
        <p:nvSpPr>
          <p:cNvPr id="3" name="Subtitle 2">
            <a:extLst>
              <a:ext uri="{FF2B5EF4-FFF2-40B4-BE49-F238E27FC236}">
                <a16:creationId xmlns:a16="http://schemas.microsoft.com/office/drawing/2014/main" id="{7656A0CE-8939-C029-9567-593ED79E9120}"/>
              </a:ext>
            </a:extLst>
          </p:cNvPr>
          <p:cNvSpPr>
            <a:spLocks noGrp="1"/>
          </p:cNvSpPr>
          <p:nvPr>
            <p:ph type="subTitle" idx="1"/>
          </p:nvPr>
        </p:nvSpPr>
        <p:spPr>
          <a:xfrm>
            <a:off x="6096000" y="3626782"/>
            <a:ext cx="5505482" cy="2338939"/>
          </a:xfrm>
        </p:spPr>
        <p:txBody>
          <a:bodyPr>
            <a:normAutofit/>
          </a:bodyPr>
          <a:lstStyle/>
          <a:p>
            <a:r>
              <a:rPr lang="en-US" sz="4800" dirty="0"/>
              <a:t>Week 12 – Wrap up</a:t>
            </a:r>
          </a:p>
          <a:p>
            <a:r>
              <a:rPr lang="en-US" sz="4800" dirty="0"/>
              <a:t>Dr. Helen Lee</a:t>
            </a:r>
          </a:p>
          <a:p>
            <a:endParaRPr lang="en-US" dirty="0"/>
          </a:p>
          <a:p>
            <a:endParaRPr lang="en-GB" dirty="0"/>
          </a:p>
        </p:txBody>
      </p:sp>
      <p:grpSp>
        <p:nvGrpSpPr>
          <p:cNvPr id="4" name="Group 3">
            <a:extLst>
              <a:ext uri="{FF2B5EF4-FFF2-40B4-BE49-F238E27FC236}">
                <a16:creationId xmlns:a16="http://schemas.microsoft.com/office/drawing/2014/main" id="{9F97D56A-DCE0-BD24-CD6F-A9F9FCCFE1FB}"/>
              </a:ext>
            </a:extLst>
          </p:cNvPr>
          <p:cNvGrpSpPr/>
          <p:nvPr/>
        </p:nvGrpSpPr>
        <p:grpSpPr>
          <a:xfrm>
            <a:off x="0" y="6188015"/>
            <a:ext cx="12192000" cy="669986"/>
            <a:chOff x="0" y="5578608"/>
            <a:chExt cx="12192000" cy="1279393"/>
          </a:xfrm>
        </p:grpSpPr>
        <p:pic>
          <p:nvPicPr>
            <p:cNvPr id="5" name="Picture 4">
              <a:extLst>
                <a:ext uri="{FF2B5EF4-FFF2-40B4-BE49-F238E27FC236}">
                  <a16:creationId xmlns:a16="http://schemas.microsoft.com/office/drawing/2014/main" id="{C4A0EA6F-62D7-B0F3-CB75-6BEA21F8489D}"/>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6" name="Group 5">
              <a:extLst>
                <a:ext uri="{FF2B5EF4-FFF2-40B4-BE49-F238E27FC236}">
                  <a16:creationId xmlns:a16="http://schemas.microsoft.com/office/drawing/2014/main" id="{E890D4F8-E3F7-7E35-C0B6-63BA8A20626A}"/>
                </a:ext>
              </a:extLst>
            </p:cNvPr>
            <p:cNvGrpSpPr/>
            <p:nvPr/>
          </p:nvGrpSpPr>
          <p:grpSpPr>
            <a:xfrm>
              <a:off x="0" y="5578608"/>
              <a:ext cx="9471852" cy="1279393"/>
              <a:chOff x="0" y="5578608"/>
              <a:chExt cx="9471852" cy="1279393"/>
            </a:xfrm>
          </p:grpSpPr>
          <p:pic>
            <p:nvPicPr>
              <p:cNvPr id="7" name="Picture 6">
                <a:extLst>
                  <a:ext uri="{FF2B5EF4-FFF2-40B4-BE49-F238E27FC236}">
                    <a16:creationId xmlns:a16="http://schemas.microsoft.com/office/drawing/2014/main" id="{AC289E83-0135-DBD1-68EA-FB79766A71CA}"/>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8" name="Picture 7">
                <a:extLst>
                  <a:ext uri="{FF2B5EF4-FFF2-40B4-BE49-F238E27FC236}">
                    <a16:creationId xmlns:a16="http://schemas.microsoft.com/office/drawing/2014/main" id="{EFB0745E-58B9-0EA2-85BC-5B39153D2910}"/>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pic>
        <p:nvPicPr>
          <p:cNvPr id="9" name="Picture 8">
            <a:extLst>
              <a:ext uri="{FF2B5EF4-FFF2-40B4-BE49-F238E27FC236}">
                <a16:creationId xmlns:a16="http://schemas.microsoft.com/office/drawing/2014/main" id="{B5C415BE-DB88-EDA5-1707-0AA26F862C90}"/>
              </a:ext>
            </a:extLst>
          </p:cNvPr>
          <p:cNvPicPr>
            <a:picLocks noChangeAspect="1"/>
          </p:cNvPicPr>
          <p:nvPr/>
        </p:nvPicPr>
        <p:blipFill>
          <a:blip r:embed="rId5"/>
          <a:stretch>
            <a:fillRect/>
          </a:stretch>
        </p:blipFill>
        <p:spPr>
          <a:xfrm>
            <a:off x="0" y="2612462"/>
            <a:ext cx="6353768" cy="3575552"/>
          </a:xfrm>
          <a:prstGeom prst="rect">
            <a:avLst/>
          </a:prstGeom>
        </p:spPr>
      </p:pic>
    </p:spTree>
    <p:extLst>
      <p:ext uri="{BB962C8B-B14F-4D97-AF65-F5344CB8AC3E}">
        <p14:creationId xmlns:p14="http://schemas.microsoft.com/office/powerpoint/2010/main" val="20019120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98C5C-C5E2-462E-BF04-B46507212360}"/>
              </a:ext>
            </a:extLst>
          </p:cNvPr>
          <p:cNvSpPr>
            <a:spLocks noGrp="1"/>
          </p:cNvSpPr>
          <p:nvPr>
            <p:ph type="title"/>
          </p:nvPr>
        </p:nvSpPr>
        <p:spPr/>
        <p:txBody>
          <a:bodyPr>
            <a:normAutofit/>
          </a:bodyPr>
          <a:lstStyle/>
          <a:p>
            <a:pPr>
              <a:defRPr/>
            </a:pPr>
            <a:br>
              <a:rPr lang="en-GB" dirty="0"/>
            </a:br>
            <a:endParaRPr lang="en-GB" dirty="0"/>
          </a:p>
        </p:txBody>
      </p:sp>
      <p:sp>
        <p:nvSpPr>
          <p:cNvPr id="14339" name="Content Placeholder 2">
            <a:extLst>
              <a:ext uri="{FF2B5EF4-FFF2-40B4-BE49-F238E27FC236}">
                <a16:creationId xmlns:a16="http://schemas.microsoft.com/office/drawing/2014/main" id="{FD292A7E-DC58-462F-ABC5-4CF74112EA3A}"/>
              </a:ext>
            </a:extLst>
          </p:cNvPr>
          <p:cNvSpPr>
            <a:spLocks noGrp="1"/>
          </p:cNvSpPr>
          <p:nvPr>
            <p:ph sz="quarter" idx="1"/>
          </p:nvPr>
        </p:nvSpPr>
        <p:spPr>
          <a:xfrm>
            <a:off x="1022350" y="1216323"/>
            <a:ext cx="10252398" cy="5011462"/>
          </a:xfrm>
        </p:spPr>
        <p:txBody>
          <a:bodyPr>
            <a:normAutofit/>
          </a:bodyPr>
          <a:lstStyle/>
          <a:p>
            <a:pPr marL="0" marR="0" indent="0" algn="just">
              <a:lnSpc>
                <a:spcPct val="107000"/>
              </a:lnSpc>
              <a:spcBef>
                <a:spcPts val="0"/>
              </a:spcBef>
              <a:spcAft>
                <a:spcPts val="0"/>
              </a:spcAft>
              <a:buNone/>
            </a:pPr>
            <a:endParaRPr lang="en-GB" sz="1800" kern="100" dirty="0">
              <a:effectLst/>
              <a:latin typeface="Calibri" panose="020F0502020204030204" pitchFamily="34" charset="0"/>
              <a:ea typeface="DengXian" panose="02010600030101010101" pitchFamily="2" charset="-122"/>
              <a:cs typeface="Arial" panose="020B0604020202020204" pitchFamily="34" charset="0"/>
            </a:endParaRPr>
          </a:p>
          <a:p>
            <a:pPr marL="0" marR="0" indent="0" algn="just">
              <a:lnSpc>
                <a:spcPct val="107000"/>
              </a:lnSpc>
              <a:spcBef>
                <a:spcPts val="0"/>
              </a:spcBef>
              <a:spcAft>
                <a:spcPts val="0"/>
              </a:spcAft>
              <a:buNone/>
            </a:pPr>
            <a:r>
              <a:rPr lang="en-GB" sz="1800" b="1" kern="0" dirty="0">
                <a:effectLst/>
                <a:latin typeface="Arial" panose="020B0604020202020204" pitchFamily="34" charset="0"/>
                <a:ea typeface="Times New Roman" panose="02020603050405020304" pitchFamily="18" charset="0"/>
                <a:cs typeface="Arial" panose="020B0604020202020204" pitchFamily="34" charset="0"/>
              </a:rPr>
              <a:t>LEARNING OUTCOMES</a:t>
            </a:r>
            <a:endParaRPr lang="en-GB" sz="1800" kern="100" dirty="0">
              <a:effectLst/>
              <a:latin typeface="Calibri" panose="020F0502020204030204" pitchFamily="34" charset="0"/>
              <a:ea typeface="DengXian" panose="02010600030101010101" pitchFamily="2" charset="-122"/>
              <a:cs typeface="Arial" panose="020B0604020202020204" pitchFamily="34" charset="0"/>
            </a:endParaRPr>
          </a:p>
          <a:p>
            <a:pPr marL="0" marR="0" indent="0">
              <a:lnSpc>
                <a:spcPct val="107000"/>
              </a:lnSpc>
              <a:spcBef>
                <a:spcPts val="0"/>
              </a:spcBef>
              <a:spcAft>
                <a:spcPts val="0"/>
              </a:spcAft>
              <a:buNone/>
            </a:pPr>
            <a:r>
              <a:rPr lang="en-GB" sz="1800" b="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1800" kern="100" dirty="0">
              <a:effectLst/>
              <a:latin typeface="Calibri" panose="020F0502020204030204" pitchFamily="34" charset="0"/>
              <a:ea typeface="DengXian" panose="02010600030101010101" pitchFamily="2" charset="-122"/>
              <a:cs typeface="Arial" panose="020B0604020202020204" pitchFamily="34" charset="0"/>
            </a:endParaRPr>
          </a:p>
          <a:p>
            <a:pPr marL="0" marR="0" indent="0">
              <a:lnSpc>
                <a:spcPct val="107000"/>
              </a:lnSpc>
              <a:spcBef>
                <a:spcPts val="0"/>
              </a:spcBef>
              <a:spcAft>
                <a:spcPts val="0"/>
              </a:spcAft>
              <a:buNone/>
            </a:pPr>
            <a:r>
              <a:rPr lang="en-GB" sz="1800" kern="0" dirty="0">
                <a:solidFill>
                  <a:srgbClr val="000000"/>
                </a:solidFill>
                <a:effectLst/>
                <a:latin typeface="Arial" panose="020B0604020202020204" pitchFamily="34" charset="0"/>
                <a:ea typeface="Calibri" panose="020F0502020204030204" pitchFamily="34" charset="0"/>
                <a:cs typeface="Arial" panose="020B0604020202020204" pitchFamily="34" charset="0"/>
              </a:rPr>
              <a:t>Upon the successful completion of this module, the student should be able to:</a:t>
            </a:r>
            <a:endParaRPr lang="en-GB" sz="1800" kern="100" dirty="0">
              <a:effectLst/>
              <a:latin typeface="Calibri" panose="020F0502020204030204" pitchFamily="34" charset="0"/>
              <a:ea typeface="DengXian" panose="02010600030101010101" pitchFamily="2" charset="-122"/>
              <a:cs typeface="Arial" panose="020B0604020202020204" pitchFamily="34" charset="0"/>
            </a:endParaRPr>
          </a:p>
          <a:p>
            <a:pPr marL="0" marR="0" indent="0">
              <a:lnSpc>
                <a:spcPct val="107000"/>
              </a:lnSpc>
              <a:spcBef>
                <a:spcPts val="0"/>
              </a:spcBef>
              <a:spcAft>
                <a:spcPts val="0"/>
              </a:spcAft>
              <a:buNone/>
            </a:pPr>
            <a:r>
              <a:rPr lang="en-GB" sz="1800" kern="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endParaRPr lang="en-GB" sz="1800" kern="100" dirty="0">
              <a:effectLst/>
              <a:latin typeface="Calibri" panose="020F0502020204030204" pitchFamily="34" charset="0"/>
              <a:ea typeface="DengXian" panose="02010600030101010101" pitchFamily="2" charset="-122"/>
              <a:cs typeface="Arial" panose="020B0604020202020204" pitchFamily="34" charset="0"/>
            </a:endParaRPr>
          </a:p>
          <a:p>
            <a:pPr marR="0" lvl="0" algn="just" fontAlgn="base" hangingPunct="0">
              <a:lnSpc>
                <a:spcPct val="107000"/>
              </a:lnSpc>
              <a:spcBef>
                <a:spcPts val="0"/>
              </a:spcBef>
              <a:spcAft>
                <a:spcPts val="0"/>
              </a:spcAft>
              <a:buFont typeface="Wingdings" panose="05000000000000000000" pitchFamily="2" charset="2"/>
              <a:buChar char="Ø"/>
            </a:pPr>
            <a:r>
              <a:rPr lang="en-GB" sz="2400" kern="0" dirty="0">
                <a:effectLst/>
                <a:latin typeface="Arial" panose="020B0604020202020204" pitchFamily="34" charset="0"/>
                <a:ea typeface="Times New Roman" panose="02020603050405020304" pitchFamily="18" charset="0"/>
                <a:cs typeface="Arial" panose="020B0604020202020204" pitchFamily="34" charset="0"/>
              </a:rPr>
              <a:t>critically analyse the philosophical underpinnings of contemporary management practice and the different contexts, perspectives and paradigms on management; </a:t>
            </a:r>
            <a:endParaRPr lang="en-GB" sz="2400" kern="100" dirty="0">
              <a:effectLst/>
              <a:latin typeface="Calibri" panose="020F0502020204030204" pitchFamily="34" charset="0"/>
              <a:ea typeface="DengXian" panose="02010600030101010101" pitchFamily="2" charset="-122"/>
              <a:cs typeface="Arial" panose="020B0604020202020204" pitchFamily="34" charset="0"/>
            </a:endParaRPr>
          </a:p>
          <a:p>
            <a:pPr marR="0" lvl="0" algn="just" fontAlgn="base" hangingPunct="0">
              <a:lnSpc>
                <a:spcPct val="107000"/>
              </a:lnSpc>
              <a:spcBef>
                <a:spcPts val="0"/>
              </a:spcBef>
              <a:spcAft>
                <a:spcPts val="0"/>
              </a:spcAft>
              <a:buFont typeface="Wingdings" panose="05000000000000000000" pitchFamily="2" charset="2"/>
              <a:buChar char="Ø"/>
            </a:pPr>
            <a:r>
              <a:rPr lang="en-GB" sz="2400" kern="0" dirty="0">
                <a:effectLst/>
                <a:latin typeface="Arial" panose="020B0604020202020204" pitchFamily="34" charset="0"/>
                <a:ea typeface="Times New Roman" panose="02020603050405020304" pitchFamily="18" charset="0"/>
                <a:cs typeface="Arial" panose="020B0604020202020204" pitchFamily="34" charset="0"/>
              </a:rPr>
              <a:t>critically examine and evaluate and the views of major academic and management theorists; </a:t>
            </a:r>
            <a:endParaRPr lang="en-GB" sz="2400" kern="100" dirty="0">
              <a:effectLst/>
              <a:latin typeface="Calibri" panose="020F0502020204030204" pitchFamily="34" charset="0"/>
              <a:ea typeface="DengXian" panose="02010600030101010101" pitchFamily="2" charset="-122"/>
              <a:cs typeface="Arial" panose="020B0604020202020204" pitchFamily="34" charset="0"/>
            </a:endParaRPr>
          </a:p>
          <a:p>
            <a:pPr marR="0" lvl="0" algn="just" fontAlgn="base" hangingPunct="0">
              <a:lnSpc>
                <a:spcPct val="107000"/>
              </a:lnSpc>
              <a:spcBef>
                <a:spcPts val="0"/>
              </a:spcBef>
              <a:spcAft>
                <a:spcPts val="0"/>
              </a:spcAft>
              <a:buFont typeface="Wingdings" panose="05000000000000000000" pitchFamily="2" charset="2"/>
              <a:buChar char="Ø"/>
            </a:pPr>
            <a:r>
              <a:rPr lang="en-GB" sz="2400" kern="0" dirty="0">
                <a:effectLst/>
                <a:latin typeface="Arial" panose="020B0604020202020204" pitchFamily="34" charset="0"/>
                <a:ea typeface="Times New Roman" panose="02020603050405020304" pitchFamily="18" charset="0"/>
                <a:cs typeface="Arial" panose="020B0604020202020204" pitchFamily="34" charset="0"/>
              </a:rPr>
              <a:t>critically apply underpinning management theory to current and emerging debates in management practice.</a:t>
            </a:r>
            <a:endParaRPr lang="en-GB" sz="2400" kern="100" dirty="0">
              <a:effectLst/>
              <a:latin typeface="Calibri" panose="020F0502020204030204" pitchFamily="34" charset="0"/>
              <a:ea typeface="DengXian" panose="02010600030101010101" pitchFamily="2" charset="-122"/>
              <a:cs typeface="Arial" panose="020B0604020202020204" pitchFamily="34" charset="0"/>
            </a:endParaRPr>
          </a:p>
          <a:p>
            <a:pPr marL="0" indent="0">
              <a:buNone/>
            </a:pPr>
            <a:endParaRPr lang="en-GB" altLang="en-US" dirty="0"/>
          </a:p>
        </p:txBody>
      </p:sp>
      <p:pic>
        <p:nvPicPr>
          <p:cNvPr id="4" name="Picture 3">
            <a:extLst>
              <a:ext uri="{FF2B5EF4-FFF2-40B4-BE49-F238E27FC236}">
                <a16:creationId xmlns:a16="http://schemas.microsoft.com/office/drawing/2014/main" id="{BEAE6944-FD2D-8BB3-3A36-D44F82D2ABFD}"/>
              </a:ext>
            </a:extLst>
          </p:cNvPr>
          <p:cNvPicPr>
            <a:picLocks noChangeAspect="1"/>
          </p:cNvPicPr>
          <p:nvPr/>
        </p:nvPicPr>
        <p:blipFill rotWithShape="1">
          <a:blip r:embed="rId2"/>
          <a:srcRect l="40286" t="48724" r="8390" b="19509"/>
          <a:stretch/>
        </p:blipFill>
        <p:spPr>
          <a:xfrm>
            <a:off x="5152445" y="5900468"/>
            <a:ext cx="4319407" cy="957532"/>
          </a:xfrm>
          <a:prstGeom prst="rect">
            <a:avLst/>
          </a:prstGeom>
        </p:spPr>
      </p:pic>
      <p:grpSp>
        <p:nvGrpSpPr>
          <p:cNvPr id="6" name="Group 5">
            <a:extLst>
              <a:ext uri="{FF2B5EF4-FFF2-40B4-BE49-F238E27FC236}">
                <a16:creationId xmlns:a16="http://schemas.microsoft.com/office/drawing/2014/main" id="{5E18FAA4-DA7F-6865-7089-59A17A7EBF91}"/>
              </a:ext>
            </a:extLst>
          </p:cNvPr>
          <p:cNvGrpSpPr/>
          <p:nvPr/>
        </p:nvGrpSpPr>
        <p:grpSpPr>
          <a:xfrm>
            <a:off x="0" y="5900465"/>
            <a:ext cx="12192000" cy="957533"/>
            <a:chOff x="0" y="5739791"/>
            <a:chExt cx="12192000" cy="1118210"/>
          </a:xfrm>
        </p:grpSpPr>
        <p:pic>
          <p:nvPicPr>
            <p:cNvPr id="3" name="Picture 2">
              <a:extLst>
                <a:ext uri="{FF2B5EF4-FFF2-40B4-BE49-F238E27FC236}">
                  <a16:creationId xmlns:a16="http://schemas.microsoft.com/office/drawing/2014/main" id="{6E6A1EFA-C253-7EA6-36CF-978DB0849FC5}"/>
                </a:ext>
              </a:extLst>
            </p:cNvPr>
            <p:cNvPicPr>
              <a:picLocks noChangeAspect="1"/>
            </p:cNvPicPr>
            <p:nvPr/>
          </p:nvPicPr>
          <p:blipFill rotWithShape="1">
            <a:blip r:embed="rId3"/>
            <a:srcRect l="35783" t="36155" r="37774" b="45189"/>
            <a:stretch/>
          </p:blipFill>
          <p:spPr>
            <a:xfrm>
              <a:off x="9471853" y="5739792"/>
              <a:ext cx="2720147" cy="1118208"/>
            </a:xfrm>
            <a:prstGeom prst="rect">
              <a:avLst/>
            </a:prstGeom>
          </p:spPr>
        </p:pic>
        <p:pic>
          <p:nvPicPr>
            <p:cNvPr id="5" name="Picture 4">
              <a:extLst>
                <a:ext uri="{FF2B5EF4-FFF2-40B4-BE49-F238E27FC236}">
                  <a16:creationId xmlns:a16="http://schemas.microsoft.com/office/drawing/2014/main" id="{6247C2AE-1A61-3500-D1B7-E774FFACB33D}"/>
                </a:ext>
              </a:extLst>
            </p:cNvPr>
            <p:cNvPicPr>
              <a:picLocks noChangeAspect="1"/>
            </p:cNvPicPr>
            <p:nvPr/>
          </p:nvPicPr>
          <p:blipFill rotWithShape="1">
            <a:blip r:embed="rId4"/>
            <a:srcRect l="44460" t="53448" r="30342" b="33142"/>
            <a:stretch/>
          </p:blipFill>
          <p:spPr>
            <a:xfrm>
              <a:off x="0" y="5739791"/>
              <a:ext cx="5263763" cy="1118210"/>
            </a:xfrm>
            <a:prstGeom prst="rect">
              <a:avLst/>
            </a:prstGeom>
          </p:spPr>
        </p:pic>
      </p:grpSp>
      <p:sp>
        <p:nvSpPr>
          <p:cNvPr id="9" name="Title 1">
            <a:extLst>
              <a:ext uri="{FF2B5EF4-FFF2-40B4-BE49-F238E27FC236}">
                <a16:creationId xmlns:a16="http://schemas.microsoft.com/office/drawing/2014/main" id="{2518DE94-EE13-7286-63FF-6A3581F82976}"/>
              </a:ext>
            </a:extLst>
          </p:cNvPr>
          <p:cNvSpPr txBox="1">
            <a:spLocks/>
          </p:cNvSpPr>
          <p:nvPr/>
        </p:nvSpPr>
        <p:spPr>
          <a:xfrm>
            <a:off x="1022350" y="267591"/>
            <a:ext cx="10805177" cy="948732"/>
          </a:xfrm>
          <a:prstGeom prst="rect">
            <a:avLst/>
          </a:prstGeom>
          <a:solidFill>
            <a:schemeClr val="bg1"/>
          </a:solidFill>
        </p:spPr>
        <p:txBody>
          <a:bodyPr vert="horz" lIns="91440" tIns="45720" rIns="91440" bIns="45720" rtlCol="0" anchor="ctr">
            <a:normAutofit fontScale="5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600" b="1" dirty="0"/>
              <a:t>LCDB7008 Visions for the Future : Theoretical Perspectives on Management</a:t>
            </a:r>
            <a:endParaRPr lang="en-GB" sz="4800" dirty="0"/>
          </a:p>
        </p:txBody>
      </p:sp>
    </p:spTree>
    <p:extLst>
      <p:ext uri="{BB962C8B-B14F-4D97-AF65-F5344CB8AC3E}">
        <p14:creationId xmlns:p14="http://schemas.microsoft.com/office/powerpoint/2010/main" val="37079180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B05C2D-85BA-2C5E-194B-3AC600E4530D}"/>
              </a:ext>
            </a:extLst>
          </p:cNvPr>
          <p:cNvSpPr>
            <a:spLocks noGrp="1"/>
          </p:cNvSpPr>
          <p:nvPr>
            <p:ph type="title"/>
          </p:nvPr>
        </p:nvSpPr>
        <p:spPr/>
        <p:txBody>
          <a:bodyPr/>
          <a:lstStyle/>
          <a:p>
            <a:r>
              <a:rPr lang="en-GB" b="1" dirty="0"/>
              <a:t>LCDB7008 Visions for the Future : Theoretical Perspectives on Management</a:t>
            </a:r>
            <a:endParaRPr lang="en-GB" dirty="0"/>
          </a:p>
        </p:txBody>
      </p:sp>
      <p:grpSp>
        <p:nvGrpSpPr>
          <p:cNvPr id="7" name="Group 6">
            <a:extLst>
              <a:ext uri="{FF2B5EF4-FFF2-40B4-BE49-F238E27FC236}">
                <a16:creationId xmlns:a16="http://schemas.microsoft.com/office/drawing/2014/main" id="{03FEF87B-C43C-B62B-F1E9-FD893F58B55C}"/>
              </a:ext>
            </a:extLst>
          </p:cNvPr>
          <p:cNvGrpSpPr/>
          <p:nvPr/>
        </p:nvGrpSpPr>
        <p:grpSpPr>
          <a:xfrm>
            <a:off x="0" y="6122874"/>
            <a:ext cx="12192000" cy="735126"/>
            <a:chOff x="0" y="5909266"/>
            <a:chExt cx="12192000" cy="948734"/>
          </a:xfrm>
        </p:grpSpPr>
        <p:grpSp>
          <p:nvGrpSpPr>
            <p:cNvPr id="8" name="Group 7">
              <a:extLst>
                <a:ext uri="{FF2B5EF4-FFF2-40B4-BE49-F238E27FC236}">
                  <a16:creationId xmlns:a16="http://schemas.microsoft.com/office/drawing/2014/main" id="{EF5D95F1-2E21-302A-F20A-E91F07317C8B}"/>
                </a:ext>
              </a:extLst>
            </p:cNvPr>
            <p:cNvGrpSpPr/>
            <p:nvPr/>
          </p:nvGrpSpPr>
          <p:grpSpPr>
            <a:xfrm>
              <a:off x="5152445" y="5909266"/>
              <a:ext cx="7039555" cy="948733"/>
              <a:chOff x="5152445" y="5578608"/>
              <a:chExt cx="7039555" cy="1279392"/>
            </a:xfrm>
          </p:grpSpPr>
          <p:pic>
            <p:nvPicPr>
              <p:cNvPr id="10" name="Picture 9">
                <a:extLst>
                  <a:ext uri="{FF2B5EF4-FFF2-40B4-BE49-F238E27FC236}">
                    <a16:creationId xmlns:a16="http://schemas.microsoft.com/office/drawing/2014/main" id="{C01A26F9-8C8B-CF44-354D-7AAC4FFA727A}"/>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pic>
            <p:nvPicPr>
              <p:cNvPr id="11" name="Picture 10">
                <a:extLst>
                  <a:ext uri="{FF2B5EF4-FFF2-40B4-BE49-F238E27FC236}">
                    <a16:creationId xmlns:a16="http://schemas.microsoft.com/office/drawing/2014/main" id="{D7589B53-4D2C-4A15-DE56-FC36221EB97B}"/>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grpSp>
        <p:pic>
          <p:nvPicPr>
            <p:cNvPr id="9" name="Picture 8">
              <a:extLst>
                <a:ext uri="{FF2B5EF4-FFF2-40B4-BE49-F238E27FC236}">
                  <a16:creationId xmlns:a16="http://schemas.microsoft.com/office/drawing/2014/main" id="{46367C9D-266B-AEF5-B6C6-1CEB90CD8659}"/>
                </a:ext>
              </a:extLst>
            </p:cNvPr>
            <p:cNvPicPr>
              <a:picLocks noChangeAspect="1"/>
            </p:cNvPicPr>
            <p:nvPr/>
          </p:nvPicPr>
          <p:blipFill rotWithShape="1">
            <a:blip r:embed="rId4"/>
            <a:srcRect l="44460" t="53448" r="30342" b="33142"/>
            <a:stretch/>
          </p:blipFill>
          <p:spPr>
            <a:xfrm>
              <a:off x="0" y="5909267"/>
              <a:ext cx="5263763" cy="948733"/>
            </a:xfrm>
            <a:prstGeom prst="rect">
              <a:avLst/>
            </a:prstGeom>
          </p:spPr>
        </p:pic>
      </p:grpSp>
      <p:graphicFrame>
        <p:nvGraphicFramePr>
          <p:cNvPr id="12" name="Table 11">
            <a:extLst>
              <a:ext uri="{FF2B5EF4-FFF2-40B4-BE49-F238E27FC236}">
                <a16:creationId xmlns:a16="http://schemas.microsoft.com/office/drawing/2014/main" id="{069AA910-D3ED-26A1-5BCB-210AB6DDE347}"/>
              </a:ext>
            </a:extLst>
          </p:cNvPr>
          <p:cNvGraphicFramePr>
            <a:graphicFrameLocks noGrp="1"/>
          </p:cNvGraphicFramePr>
          <p:nvPr>
            <p:extLst>
              <p:ext uri="{D42A27DB-BD31-4B8C-83A1-F6EECF244321}">
                <p14:modId xmlns:p14="http://schemas.microsoft.com/office/powerpoint/2010/main" val="1104401617"/>
              </p:ext>
            </p:extLst>
          </p:nvPr>
        </p:nvGraphicFramePr>
        <p:xfrm>
          <a:off x="671513" y="1690688"/>
          <a:ext cx="10044111" cy="3409949"/>
        </p:xfrm>
        <a:graphic>
          <a:graphicData uri="http://schemas.openxmlformats.org/drawingml/2006/table">
            <a:tbl>
              <a:tblPr firstRow="1" bandRow="1">
                <a:tableStyleId>{5C22544A-7EE6-4342-B048-85BDC9FD1C3A}</a:tableStyleId>
              </a:tblPr>
              <a:tblGrid>
                <a:gridCol w="2684661">
                  <a:extLst>
                    <a:ext uri="{9D8B030D-6E8A-4147-A177-3AD203B41FA5}">
                      <a16:colId xmlns:a16="http://schemas.microsoft.com/office/drawing/2014/main" val="1725876153"/>
                    </a:ext>
                  </a:extLst>
                </a:gridCol>
                <a:gridCol w="7359450">
                  <a:extLst>
                    <a:ext uri="{9D8B030D-6E8A-4147-A177-3AD203B41FA5}">
                      <a16:colId xmlns:a16="http://schemas.microsoft.com/office/drawing/2014/main" val="329938271"/>
                    </a:ext>
                  </a:extLst>
                </a:gridCol>
              </a:tblGrid>
              <a:tr h="811027">
                <a:tc>
                  <a:txBody>
                    <a:bodyPr/>
                    <a:lstStyle/>
                    <a:p>
                      <a:r>
                        <a:rPr lang="en-US" sz="3200" dirty="0"/>
                        <a:t>Items </a:t>
                      </a:r>
                      <a:endParaRPr lang="en-GB" sz="3200" dirty="0"/>
                    </a:p>
                  </a:txBody>
                  <a:tcPr/>
                </a:tc>
                <a:tc>
                  <a:txBody>
                    <a:bodyPr/>
                    <a:lstStyle/>
                    <a:p>
                      <a:r>
                        <a:rPr lang="en-US" sz="3200"/>
                        <a:t>Description </a:t>
                      </a:r>
                      <a:endParaRPr lang="en-GB" sz="3200" dirty="0"/>
                    </a:p>
                  </a:txBody>
                  <a:tcPr/>
                </a:tc>
                <a:extLst>
                  <a:ext uri="{0D108BD9-81ED-4DB2-BD59-A6C34878D82A}">
                    <a16:rowId xmlns:a16="http://schemas.microsoft.com/office/drawing/2014/main" val="505562966"/>
                  </a:ext>
                </a:extLst>
              </a:tr>
              <a:tr h="811027">
                <a:tc>
                  <a:txBody>
                    <a:bodyPr/>
                    <a:lstStyle/>
                    <a:p>
                      <a:r>
                        <a:rPr lang="en-US" sz="3200" dirty="0"/>
                        <a:t>Schedule </a:t>
                      </a:r>
                      <a:endParaRPr lang="en-GB" sz="3200" dirty="0"/>
                    </a:p>
                  </a:txBody>
                  <a:tcPr/>
                </a:tc>
                <a:tc>
                  <a:txBody>
                    <a:bodyPr/>
                    <a:lstStyle/>
                    <a:p>
                      <a:r>
                        <a:rPr lang="en-US" sz="3200" dirty="0"/>
                        <a:t>9/10/2025  –  14/1/2026 (Wed)</a:t>
                      </a:r>
                      <a:endParaRPr lang="en-GB" sz="3200" dirty="0"/>
                    </a:p>
                  </a:txBody>
                  <a:tcPr/>
                </a:tc>
                <a:extLst>
                  <a:ext uri="{0D108BD9-81ED-4DB2-BD59-A6C34878D82A}">
                    <a16:rowId xmlns:a16="http://schemas.microsoft.com/office/drawing/2014/main" val="2636286162"/>
                  </a:ext>
                </a:extLst>
              </a:tr>
              <a:tr h="811027">
                <a:tc>
                  <a:txBody>
                    <a:bodyPr/>
                    <a:lstStyle/>
                    <a:p>
                      <a:r>
                        <a:rPr lang="en-US" sz="3200" dirty="0"/>
                        <a:t>Time </a:t>
                      </a:r>
                      <a:endParaRPr lang="en-GB" sz="3200" dirty="0"/>
                    </a:p>
                  </a:txBody>
                  <a:tcPr/>
                </a:tc>
                <a:tc>
                  <a:txBody>
                    <a:bodyPr/>
                    <a:lstStyle/>
                    <a:p>
                      <a:r>
                        <a:rPr lang="en-US" sz="3200" dirty="0"/>
                        <a:t>09:00- 14:00</a:t>
                      </a:r>
                      <a:endParaRPr lang="en-GB" sz="3200" dirty="0"/>
                    </a:p>
                  </a:txBody>
                  <a:tcPr/>
                </a:tc>
                <a:extLst>
                  <a:ext uri="{0D108BD9-81ED-4DB2-BD59-A6C34878D82A}">
                    <a16:rowId xmlns:a16="http://schemas.microsoft.com/office/drawing/2014/main" val="561369097"/>
                  </a:ext>
                </a:extLst>
              </a:tr>
              <a:tr h="976868">
                <a:tc>
                  <a:txBody>
                    <a:bodyPr/>
                    <a:lstStyle/>
                    <a:p>
                      <a:r>
                        <a:rPr lang="en-US" sz="3200" dirty="0"/>
                        <a:t>Venue </a:t>
                      </a:r>
                      <a:endParaRPr lang="en-GB" sz="3200" dirty="0"/>
                    </a:p>
                  </a:txBody>
                  <a:tcPr/>
                </a:tc>
                <a:tc>
                  <a:txBody>
                    <a:bodyPr/>
                    <a:lstStyle/>
                    <a:p>
                      <a:r>
                        <a:rPr lang="en-US" sz="3200" dirty="0"/>
                        <a:t>FF008, G/F </a:t>
                      </a:r>
                      <a:r>
                        <a:rPr lang="en-US" sz="3200" dirty="0" err="1"/>
                        <a:t>YFforum</a:t>
                      </a:r>
                      <a:r>
                        <a:rPr lang="en-US" sz="3200"/>
                        <a:t>  (Changed to IQ202)</a:t>
                      </a:r>
                      <a:endParaRPr lang="en-GB" sz="3200" dirty="0"/>
                    </a:p>
                  </a:txBody>
                  <a:tcPr/>
                </a:tc>
                <a:extLst>
                  <a:ext uri="{0D108BD9-81ED-4DB2-BD59-A6C34878D82A}">
                    <a16:rowId xmlns:a16="http://schemas.microsoft.com/office/drawing/2014/main" val="692373936"/>
                  </a:ext>
                </a:extLst>
              </a:tr>
            </a:tbl>
          </a:graphicData>
        </a:graphic>
      </p:graphicFrame>
      <p:sp>
        <p:nvSpPr>
          <p:cNvPr id="14" name="Title 1">
            <a:extLst>
              <a:ext uri="{FF2B5EF4-FFF2-40B4-BE49-F238E27FC236}">
                <a16:creationId xmlns:a16="http://schemas.microsoft.com/office/drawing/2014/main" id="{3005D3E3-9B41-F693-1AB0-C973F2CDF9EB}"/>
              </a:ext>
            </a:extLst>
          </p:cNvPr>
          <p:cNvSpPr txBox="1">
            <a:spLocks/>
          </p:cNvSpPr>
          <p:nvPr/>
        </p:nvSpPr>
        <p:spPr>
          <a:xfrm>
            <a:off x="668372" y="5167312"/>
            <a:ext cx="10515600" cy="735125"/>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t>Remarks : 15/12/2025 – 04/01/2026 Christmas Vacation</a:t>
            </a:r>
            <a:endParaRPr lang="en-GB" sz="2800" b="1" dirty="0"/>
          </a:p>
        </p:txBody>
      </p:sp>
    </p:spTree>
    <p:extLst>
      <p:ext uri="{BB962C8B-B14F-4D97-AF65-F5344CB8AC3E}">
        <p14:creationId xmlns:p14="http://schemas.microsoft.com/office/powerpoint/2010/main" val="39530915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EAE9D-6DCF-C74E-B52E-7A957B27C485}"/>
              </a:ext>
            </a:extLst>
          </p:cNvPr>
          <p:cNvSpPr>
            <a:spLocks noGrp="1"/>
          </p:cNvSpPr>
          <p:nvPr>
            <p:ph type="title"/>
          </p:nvPr>
        </p:nvSpPr>
        <p:spPr>
          <a:xfrm>
            <a:off x="556098" y="52007"/>
            <a:ext cx="6875834" cy="1523874"/>
          </a:xfrm>
        </p:spPr>
        <p:txBody>
          <a:bodyPr/>
          <a:lstStyle/>
          <a:p>
            <a:r>
              <a:rPr lang="en-US" dirty="0"/>
              <a:t>Management’s key roles</a:t>
            </a:r>
            <a:endParaRPr lang="en-GB" dirty="0"/>
          </a:p>
        </p:txBody>
      </p:sp>
      <p:sp>
        <p:nvSpPr>
          <p:cNvPr id="3" name="Content Placeholder 2">
            <a:extLst>
              <a:ext uri="{FF2B5EF4-FFF2-40B4-BE49-F238E27FC236}">
                <a16:creationId xmlns:a16="http://schemas.microsoft.com/office/drawing/2014/main" id="{3E09C2AE-E383-995E-B7BB-DC09C6AAF502}"/>
              </a:ext>
            </a:extLst>
          </p:cNvPr>
          <p:cNvSpPr>
            <a:spLocks noGrp="1"/>
          </p:cNvSpPr>
          <p:nvPr>
            <p:ph idx="1"/>
          </p:nvPr>
        </p:nvSpPr>
        <p:spPr>
          <a:xfrm>
            <a:off x="673495" y="1491608"/>
            <a:ext cx="10615309" cy="3874784"/>
          </a:xfrm>
        </p:spPr>
        <p:txBody>
          <a:bodyPr/>
          <a:lstStyle/>
          <a:p>
            <a:pPr marL="0" indent="0">
              <a:buNone/>
            </a:pPr>
            <a:r>
              <a:rPr lang="en-US" dirty="0"/>
              <a:t>Managing Performance </a:t>
            </a:r>
          </a:p>
          <a:p>
            <a:pPr marL="0" indent="0">
              <a:buNone/>
            </a:pPr>
            <a:r>
              <a:rPr lang="en-US" dirty="0"/>
              <a:t>Managing People </a:t>
            </a:r>
          </a:p>
          <a:p>
            <a:pPr marL="0" indent="0">
              <a:buNone/>
            </a:pPr>
            <a:r>
              <a:rPr lang="en-US" dirty="0"/>
              <a:t>Managing the business (Strategic direction) </a:t>
            </a:r>
            <a:endParaRPr lang="en-GB" dirty="0"/>
          </a:p>
        </p:txBody>
      </p:sp>
      <p:pic>
        <p:nvPicPr>
          <p:cNvPr id="5" name="Picture 4">
            <a:extLst>
              <a:ext uri="{FF2B5EF4-FFF2-40B4-BE49-F238E27FC236}">
                <a16:creationId xmlns:a16="http://schemas.microsoft.com/office/drawing/2014/main" id="{DFA78F65-25AE-8785-AE12-110CC076AC96}"/>
              </a:ext>
            </a:extLst>
          </p:cNvPr>
          <p:cNvPicPr>
            <a:picLocks noChangeAspect="1"/>
          </p:cNvPicPr>
          <p:nvPr/>
        </p:nvPicPr>
        <p:blipFill>
          <a:blip r:embed="rId2"/>
          <a:stretch>
            <a:fillRect/>
          </a:stretch>
        </p:blipFill>
        <p:spPr>
          <a:xfrm>
            <a:off x="7768702" y="365124"/>
            <a:ext cx="4307376" cy="2871584"/>
          </a:xfrm>
          <a:prstGeom prst="rect">
            <a:avLst/>
          </a:prstGeom>
        </p:spPr>
      </p:pic>
      <p:pic>
        <p:nvPicPr>
          <p:cNvPr id="6" name="Picture 5">
            <a:extLst>
              <a:ext uri="{FF2B5EF4-FFF2-40B4-BE49-F238E27FC236}">
                <a16:creationId xmlns:a16="http://schemas.microsoft.com/office/drawing/2014/main" id="{1ABCB760-F2F1-9802-5B49-48DB8FCE088E}"/>
              </a:ext>
            </a:extLst>
          </p:cNvPr>
          <p:cNvPicPr>
            <a:picLocks noChangeAspect="1"/>
          </p:cNvPicPr>
          <p:nvPr/>
        </p:nvPicPr>
        <p:blipFill>
          <a:blip r:embed="rId3"/>
          <a:stretch>
            <a:fillRect/>
          </a:stretch>
        </p:blipFill>
        <p:spPr>
          <a:xfrm>
            <a:off x="738491" y="3560594"/>
            <a:ext cx="4761406" cy="2499738"/>
          </a:xfrm>
          <a:prstGeom prst="rect">
            <a:avLst/>
          </a:prstGeom>
        </p:spPr>
      </p:pic>
      <p:pic>
        <p:nvPicPr>
          <p:cNvPr id="4100" name="Picture 4" descr="business direction planning assistance">
            <a:extLst>
              <a:ext uri="{FF2B5EF4-FFF2-40B4-BE49-F238E27FC236}">
                <a16:creationId xmlns:a16="http://schemas.microsoft.com/office/drawing/2014/main" id="{2114E634-9ECA-3053-BF1C-9BB3B47565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5738" y="3236709"/>
            <a:ext cx="4174643" cy="2784454"/>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a:extLst>
              <a:ext uri="{FF2B5EF4-FFF2-40B4-BE49-F238E27FC236}">
                <a16:creationId xmlns:a16="http://schemas.microsoft.com/office/drawing/2014/main" id="{80290F47-010C-6E88-C998-28943C3354A3}"/>
              </a:ext>
            </a:extLst>
          </p:cNvPr>
          <p:cNvGrpSpPr/>
          <p:nvPr/>
        </p:nvGrpSpPr>
        <p:grpSpPr>
          <a:xfrm>
            <a:off x="0" y="6122874"/>
            <a:ext cx="12192000" cy="735126"/>
            <a:chOff x="0" y="5909266"/>
            <a:chExt cx="12192000" cy="948734"/>
          </a:xfrm>
        </p:grpSpPr>
        <p:grpSp>
          <p:nvGrpSpPr>
            <p:cNvPr id="8" name="Group 7">
              <a:extLst>
                <a:ext uri="{FF2B5EF4-FFF2-40B4-BE49-F238E27FC236}">
                  <a16:creationId xmlns:a16="http://schemas.microsoft.com/office/drawing/2014/main" id="{06AC6CC8-074F-971E-19B2-08A82D8ED1C9}"/>
                </a:ext>
              </a:extLst>
            </p:cNvPr>
            <p:cNvGrpSpPr/>
            <p:nvPr/>
          </p:nvGrpSpPr>
          <p:grpSpPr>
            <a:xfrm>
              <a:off x="5152445" y="5909266"/>
              <a:ext cx="7039555" cy="948733"/>
              <a:chOff x="5152445" y="5578608"/>
              <a:chExt cx="7039555" cy="1279392"/>
            </a:xfrm>
          </p:grpSpPr>
          <p:pic>
            <p:nvPicPr>
              <p:cNvPr id="10" name="Picture 9">
                <a:extLst>
                  <a:ext uri="{FF2B5EF4-FFF2-40B4-BE49-F238E27FC236}">
                    <a16:creationId xmlns:a16="http://schemas.microsoft.com/office/drawing/2014/main" id="{3E23BAA6-8288-3E9C-A04F-E0280A054951}"/>
                  </a:ext>
                </a:extLst>
              </p:cNvPr>
              <p:cNvPicPr>
                <a:picLocks noChangeAspect="1"/>
              </p:cNvPicPr>
              <p:nvPr/>
            </p:nvPicPr>
            <p:blipFill rotWithShape="1">
              <a:blip r:embed="rId5"/>
              <a:srcRect l="35783" t="36155" r="37774" b="45189"/>
              <a:stretch/>
            </p:blipFill>
            <p:spPr>
              <a:xfrm>
                <a:off x="9471853" y="5578608"/>
                <a:ext cx="2720147" cy="1279392"/>
              </a:xfrm>
              <a:prstGeom prst="rect">
                <a:avLst/>
              </a:prstGeom>
            </p:spPr>
          </p:pic>
          <p:pic>
            <p:nvPicPr>
              <p:cNvPr id="11" name="Picture 10">
                <a:extLst>
                  <a:ext uri="{FF2B5EF4-FFF2-40B4-BE49-F238E27FC236}">
                    <a16:creationId xmlns:a16="http://schemas.microsoft.com/office/drawing/2014/main" id="{11815B6C-2AB6-C9CC-8B72-52940A500988}"/>
                  </a:ext>
                </a:extLst>
              </p:cNvPr>
              <p:cNvPicPr>
                <a:picLocks noChangeAspect="1"/>
              </p:cNvPicPr>
              <p:nvPr/>
            </p:nvPicPr>
            <p:blipFill rotWithShape="1">
              <a:blip r:embed="rId6"/>
              <a:srcRect l="40286" t="48724" r="8390" b="19509"/>
              <a:stretch/>
            </p:blipFill>
            <p:spPr>
              <a:xfrm>
                <a:off x="5152445" y="5578608"/>
                <a:ext cx="4319407" cy="1279392"/>
              </a:xfrm>
              <a:prstGeom prst="rect">
                <a:avLst/>
              </a:prstGeom>
            </p:spPr>
          </p:pic>
        </p:grpSp>
        <p:pic>
          <p:nvPicPr>
            <p:cNvPr id="9" name="Picture 8">
              <a:extLst>
                <a:ext uri="{FF2B5EF4-FFF2-40B4-BE49-F238E27FC236}">
                  <a16:creationId xmlns:a16="http://schemas.microsoft.com/office/drawing/2014/main" id="{A9CF71E8-90DA-CD5D-00E7-E79C45BFF32F}"/>
                </a:ext>
              </a:extLst>
            </p:cNvPr>
            <p:cNvPicPr>
              <a:picLocks noChangeAspect="1"/>
            </p:cNvPicPr>
            <p:nvPr/>
          </p:nvPicPr>
          <p:blipFill rotWithShape="1">
            <a:blip r:embed="rId7"/>
            <a:srcRect l="44460" t="53448" r="30342" b="33142"/>
            <a:stretch/>
          </p:blipFill>
          <p:spPr>
            <a:xfrm>
              <a:off x="0" y="5909267"/>
              <a:ext cx="5263763" cy="948733"/>
            </a:xfrm>
            <a:prstGeom prst="rect">
              <a:avLst/>
            </a:prstGeom>
          </p:spPr>
        </p:pic>
      </p:grpSp>
    </p:spTree>
    <p:extLst>
      <p:ext uri="{BB962C8B-B14F-4D97-AF65-F5344CB8AC3E}">
        <p14:creationId xmlns:p14="http://schemas.microsoft.com/office/powerpoint/2010/main" val="27905351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B05C2D-85BA-2C5E-194B-3AC600E4530D}"/>
              </a:ext>
            </a:extLst>
          </p:cNvPr>
          <p:cNvSpPr>
            <a:spLocks noGrp="1"/>
          </p:cNvSpPr>
          <p:nvPr>
            <p:ph type="title"/>
          </p:nvPr>
        </p:nvSpPr>
        <p:spPr/>
        <p:txBody>
          <a:bodyPr/>
          <a:lstStyle/>
          <a:p>
            <a:r>
              <a:rPr lang="en-US" dirty="0"/>
              <a:t>Management’s key roles</a:t>
            </a:r>
            <a:endParaRPr lang="en-GB" dirty="0"/>
          </a:p>
        </p:txBody>
      </p:sp>
      <p:pic>
        <p:nvPicPr>
          <p:cNvPr id="4" name="Content Placeholder 3">
            <a:extLst>
              <a:ext uri="{FF2B5EF4-FFF2-40B4-BE49-F238E27FC236}">
                <a16:creationId xmlns:a16="http://schemas.microsoft.com/office/drawing/2014/main" id="{7178682D-A831-C20B-FB8E-1FF874552291}"/>
              </a:ext>
            </a:extLst>
          </p:cNvPr>
          <p:cNvPicPr>
            <a:picLocks noGrp="1" noChangeAspect="1"/>
          </p:cNvPicPr>
          <p:nvPr>
            <p:ph idx="1"/>
          </p:nvPr>
        </p:nvPicPr>
        <p:blipFill>
          <a:blip r:embed="rId2"/>
          <a:stretch>
            <a:fillRect/>
          </a:stretch>
        </p:blipFill>
        <p:spPr>
          <a:xfrm>
            <a:off x="5289136" y="1421453"/>
            <a:ext cx="6064664" cy="3411374"/>
          </a:xfrm>
          <a:prstGeom prst="rect">
            <a:avLst/>
          </a:prstGeom>
        </p:spPr>
      </p:pic>
      <p:grpSp>
        <p:nvGrpSpPr>
          <p:cNvPr id="7" name="Group 6">
            <a:extLst>
              <a:ext uri="{FF2B5EF4-FFF2-40B4-BE49-F238E27FC236}">
                <a16:creationId xmlns:a16="http://schemas.microsoft.com/office/drawing/2014/main" id="{03FEF87B-C43C-B62B-F1E9-FD893F58B55C}"/>
              </a:ext>
            </a:extLst>
          </p:cNvPr>
          <p:cNvGrpSpPr/>
          <p:nvPr/>
        </p:nvGrpSpPr>
        <p:grpSpPr>
          <a:xfrm>
            <a:off x="0" y="6122874"/>
            <a:ext cx="12192000" cy="735126"/>
            <a:chOff x="0" y="5909266"/>
            <a:chExt cx="12192000" cy="948734"/>
          </a:xfrm>
        </p:grpSpPr>
        <p:grpSp>
          <p:nvGrpSpPr>
            <p:cNvPr id="8" name="Group 7">
              <a:extLst>
                <a:ext uri="{FF2B5EF4-FFF2-40B4-BE49-F238E27FC236}">
                  <a16:creationId xmlns:a16="http://schemas.microsoft.com/office/drawing/2014/main" id="{EF5D95F1-2E21-302A-F20A-E91F07317C8B}"/>
                </a:ext>
              </a:extLst>
            </p:cNvPr>
            <p:cNvGrpSpPr/>
            <p:nvPr/>
          </p:nvGrpSpPr>
          <p:grpSpPr>
            <a:xfrm>
              <a:off x="5152445" y="5909266"/>
              <a:ext cx="7039555" cy="948733"/>
              <a:chOff x="5152445" y="5578608"/>
              <a:chExt cx="7039555" cy="1279392"/>
            </a:xfrm>
          </p:grpSpPr>
          <p:pic>
            <p:nvPicPr>
              <p:cNvPr id="10" name="Picture 9">
                <a:extLst>
                  <a:ext uri="{FF2B5EF4-FFF2-40B4-BE49-F238E27FC236}">
                    <a16:creationId xmlns:a16="http://schemas.microsoft.com/office/drawing/2014/main" id="{C01A26F9-8C8B-CF44-354D-7AAC4FFA727A}"/>
                  </a:ext>
                </a:extLst>
              </p:cNvPr>
              <p:cNvPicPr>
                <a:picLocks noChangeAspect="1"/>
              </p:cNvPicPr>
              <p:nvPr/>
            </p:nvPicPr>
            <p:blipFill rotWithShape="1">
              <a:blip r:embed="rId3"/>
              <a:srcRect l="35783" t="36155" r="37774" b="45189"/>
              <a:stretch/>
            </p:blipFill>
            <p:spPr>
              <a:xfrm>
                <a:off x="9471853" y="5578608"/>
                <a:ext cx="2720147" cy="1279392"/>
              </a:xfrm>
              <a:prstGeom prst="rect">
                <a:avLst/>
              </a:prstGeom>
            </p:spPr>
          </p:pic>
          <p:pic>
            <p:nvPicPr>
              <p:cNvPr id="11" name="Picture 10">
                <a:extLst>
                  <a:ext uri="{FF2B5EF4-FFF2-40B4-BE49-F238E27FC236}">
                    <a16:creationId xmlns:a16="http://schemas.microsoft.com/office/drawing/2014/main" id="{D7589B53-4D2C-4A15-DE56-FC36221EB97B}"/>
                  </a:ext>
                </a:extLst>
              </p:cNvPr>
              <p:cNvPicPr>
                <a:picLocks noChangeAspect="1"/>
              </p:cNvPicPr>
              <p:nvPr/>
            </p:nvPicPr>
            <p:blipFill rotWithShape="1">
              <a:blip r:embed="rId4"/>
              <a:srcRect l="40286" t="48724" r="8390" b="19509"/>
              <a:stretch/>
            </p:blipFill>
            <p:spPr>
              <a:xfrm>
                <a:off x="5152445" y="5578608"/>
                <a:ext cx="4319407" cy="1279392"/>
              </a:xfrm>
              <a:prstGeom prst="rect">
                <a:avLst/>
              </a:prstGeom>
            </p:spPr>
          </p:pic>
        </p:grpSp>
        <p:pic>
          <p:nvPicPr>
            <p:cNvPr id="9" name="Picture 8">
              <a:extLst>
                <a:ext uri="{FF2B5EF4-FFF2-40B4-BE49-F238E27FC236}">
                  <a16:creationId xmlns:a16="http://schemas.microsoft.com/office/drawing/2014/main" id="{46367C9D-266B-AEF5-B6C6-1CEB90CD8659}"/>
                </a:ext>
              </a:extLst>
            </p:cNvPr>
            <p:cNvPicPr>
              <a:picLocks noChangeAspect="1"/>
            </p:cNvPicPr>
            <p:nvPr/>
          </p:nvPicPr>
          <p:blipFill rotWithShape="1">
            <a:blip r:embed="rId5"/>
            <a:srcRect l="44460" t="53448" r="30342" b="33142"/>
            <a:stretch/>
          </p:blipFill>
          <p:spPr>
            <a:xfrm>
              <a:off x="0" y="5909267"/>
              <a:ext cx="5263763" cy="948733"/>
            </a:xfrm>
            <a:prstGeom prst="rect">
              <a:avLst/>
            </a:prstGeom>
          </p:spPr>
        </p:pic>
      </p:grpSp>
      <p:pic>
        <p:nvPicPr>
          <p:cNvPr id="5" name="Picture 4">
            <a:extLst>
              <a:ext uri="{FF2B5EF4-FFF2-40B4-BE49-F238E27FC236}">
                <a16:creationId xmlns:a16="http://schemas.microsoft.com/office/drawing/2014/main" id="{3412DEBA-55FF-81EE-8468-434FDF4D07CB}"/>
              </a:ext>
            </a:extLst>
          </p:cNvPr>
          <p:cNvPicPr>
            <a:picLocks noChangeAspect="1"/>
          </p:cNvPicPr>
          <p:nvPr/>
        </p:nvPicPr>
        <p:blipFill>
          <a:blip r:embed="rId6"/>
          <a:stretch>
            <a:fillRect/>
          </a:stretch>
        </p:blipFill>
        <p:spPr>
          <a:xfrm>
            <a:off x="123876" y="3083663"/>
            <a:ext cx="4276090" cy="2971800"/>
          </a:xfrm>
          <a:prstGeom prst="rect">
            <a:avLst/>
          </a:prstGeom>
        </p:spPr>
      </p:pic>
      <p:pic>
        <p:nvPicPr>
          <p:cNvPr id="6" name="Picture 5">
            <a:extLst>
              <a:ext uri="{FF2B5EF4-FFF2-40B4-BE49-F238E27FC236}">
                <a16:creationId xmlns:a16="http://schemas.microsoft.com/office/drawing/2014/main" id="{0B79562C-DD5D-E8B5-BB8E-83B76386563A}"/>
              </a:ext>
            </a:extLst>
          </p:cNvPr>
          <p:cNvPicPr>
            <a:picLocks noChangeAspect="1"/>
          </p:cNvPicPr>
          <p:nvPr/>
        </p:nvPicPr>
        <p:blipFill>
          <a:blip r:embed="rId7"/>
          <a:stretch>
            <a:fillRect/>
          </a:stretch>
        </p:blipFill>
        <p:spPr>
          <a:xfrm>
            <a:off x="4070641" y="1690688"/>
            <a:ext cx="2971800" cy="2971800"/>
          </a:xfrm>
          <a:prstGeom prst="rect">
            <a:avLst/>
          </a:prstGeom>
        </p:spPr>
      </p:pic>
      <p:sp>
        <p:nvSpPr>
          <p:cNvPr id="13" name="TextBox 12">
            <a:extLst>
              <a:ext uri="{FF2B5EF4-FFF2-40B4-BE49-F238E27FC236}">
                <a16:creationId xmlns:a16="http://schemas.microsoft.com/office/drawing/2014/main" id="{77E84DB3-07C1-D1B2-66D9-C5868E2B82E6}"/>
              </a:ext>
            </a:extLst>
          </p:cNvPr>
          <p:cNvSpPr txBox="1"/>
          <p:nvPr/>
        </p:nvSpPr>
        <p:spPr>
          <a:xfrm>
            <a:off x="4694734" y="5003166"/>
            <a:ext cx="7215728" cy="984885"/>
          </a:xfrm>
          <a:prstGeom prst="rect">
            <a:avLst/>
          </a:prstGeom>
          <a:noFill/>
        </p:spPr>
        <p:txBody>
          <a:bodyPr wrap="square">
            <a:spAutoFit/>
          </a:bodyPr>
          <a:lstStyle/>
          <a:p>
            <a:r>
              <a:rPr lang="en-GB" sz="2000" dirty="0"/>
              <a:t>Tim Cook’s leadership (3:50 mins)</a:t>
            </a:r>
            <a:endParaRPr lang="en-GB" sz="2000" dirty="0">
              <a:hlinkClick r:id="rId8"/>
            </a:endParaRPr>
          </a:p>
          <a:p>
            <a:r>
              <a:rPr lang="en-GB" sz="2000" dirty="0">
                <a:hlinkClick r:id="rId8"/>
              </a:rPr>
              <a:t>https://www.youtube.com/watch?v=j_tBpqntriM</a:t>
            </a:r>
            <a:endParaRPr lang="en-GB" sz="2000" dirty="0"/>
          </a:p>
          <a:p>
            <a:endParaRPr lang="en-GB" dirty="0"/>
          </a:p>
        </p:txBody>
      </p:sp>
      <p:sp>
        <p:nvSpPr>
          <p:cNvPr id="14" name="Rectangle: Rounded Corners 13">
            <a:extLst>
              <a:ext uri="{FF2B5EF4-FFF2-40B4-BE49-F238E27FC236}">
                <a16:creationId xmlns:a16="http://schemas.microsoft.com/office/drawing/2014/main" id="{82FCC370-A993-DAA6-D177-5ABC9F163297}"/>
              </a:ext>
            </a:extLst>
          </p:cNvPr>
          <p:cNvSpPr/>
          <p:nvPr/>
        </p:nvSpPr>
        <p:spPr>
          <a:xfrm>
            <a:off x="1225118" y="1944210"/>
            <a:ext cx="2618913" cy="99429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Apple’s spiritual leader -</a:t>
            </a:r>
            <a:r>
              <a:rPr lang="en-GB" b="0" i="0" dirty="0">
                <a:solidFill>
                  <a:srgbClr val="191B28"/>
                </a:solidFill>
                <a:effectLst/>
                <a:highlight>
                  <a:srgbClr val="FFFFFF"/>
                </a:highlight>
                <a:latin typeface="Google Sans"/>
              </a:rPr>
              <a:t>Steve Jobs</a:t>
            </a:r>
            <a:endParaRPr lang="en-GB" dirty="0"/>
          </a:p>
        </p:txBody>
      </p:sp>
    </p:spTree>
    <p:extLst>
      <p:ext uri="{BB962C8B-B14F-4D97-AF65-F5344CB8AC3E}">
        <p14:creationId xmlns:p14="http://schemas.microsoft.com/office/powerpoint/2010/main" val="33858571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04A5D-D31B-5B39-5883-8301CB37E1EB}"/>
              </a:ext>
            </a:extLst>
          </p:cNvPr>
          <p:cNvSpPr>
            <a:spLocks noGrp="1"/>
          </p:cNvSpPr>
          <p:nvPr>
            <p:ph type="ctrTitle"/>
          </p:nvPr>
        </p:nvSpPr>
        <p:spPr>
          <a:xfrm>
            <a:off x="346587" y="409179"/>
            <a:ext cx="11683201" cy="1835990"/>
          </a:xfrm>
        </p:spPr>
        <p:txBody>
          <a:bodyPr>
            <a:normAutofit fontScale="90000"/>
          </a:bodyPr>
          <a:lstStyle/>
          <a:p>
            <a:r>
              <a:rPr lang="en-GB" b="1" dirty="0"/>
              <a:t>LCDB7008 Visions for the Future : Theoretical Perspectives on Management</a:t>
            </a:r>
          </a:p>
        </p:txBody>
      </p:sp>
      <p:sp>
        <p:nvSpPr>
          <p:cNvPr id="3" name="Subtitle 2">
            <a:extLst>
              <a:ext uri="{FF2B5EF4-FFF2-40B4-BE49-F238E27FC236}">
                <a16:creationId xmlns:a16="http://schemas.microsoft.com/office/drawing/2014/main" id="{7656A0CE-8939-C029-9567-593ED79E9120}"/>
              </a:ext>
            </a:extLst>
          </p:cNvPr>
          <p:cNvSpPr>
            <a:spLocks noGrp="1"/>
          </p:cNvSpPr>
          <p:nvPr>
            <p:ph type="subTitle" idx="1"/>
          </p:nvPr>
        </p:nvSpPr>
        <p:spPr>
          <a:xfrm>
            <a:off x="5263764" y="3022598"/>
            <a:ext cx="6673442" cy="2911373"/>
          </a:xfrm>
        </p:spPr>
        <p:txBody>
          <a:bodyPr>
            <a:normAutofit/>
          </a:bodyPr>
          <a:lstStyle/>
          <a:p>
            <a:r>
              <a:rPr lang="en-US" sz="4800" dirty="0"/>
              <a:t>Week 2</a:t>
            </a:r>
          </a:p>
          <a:p>
            <a:r>
              <a:rPr lang="en-US" sz="4400"/>
              <a:t>Management </a:t>
            </a:r>
            <a:r>
              <a:rPr lang="en-US" sz="4400" dirty="0"/>
              <a:t>theories </a:t>
            </a:r>
          </a:p>
          <a:p>
            <a:r>
              <a:rPr lang="en-US" sz="4800" dirty="0"/>
              <a:t>Dr. Helen Lee</a:t>
            </a:r>
            <a:endParaRPr lang="en-US" dirty="0"/>
          </a:p>
          <a:p>
            <a:endParaRPr lang="en-GB" dirty="0"/>
          </a:p>
        </p:txBody>
      </p:sp>
      <p:grpSp>
        <p:nvGrpSpPr>
          <p:cNvPr id="4" name="Group 3">
            <a:extLst>
              <a:ext uri="{FF2B5EF4-FFF2-40B4-BE49-F238E27FC236}">
                <a16:creationId xmlns:a16="http://schemas.microsoft.com/office/drawing/2014/main" id="{9F97D56A-DCE0-BD24-CD6F-A9F9FCCFE1FB}"/>
              </a:ext>
            </a:extLst>
          </p:cNvPr>
          <p:cNvGrpSpPr/>
          <p:nvPr/>
        </p:nvGrpSpPr>
        <p:grpSpPr>
          <a:xfrm>
            <a:off x="0" y="6188015"/>
            <a:ext cx="12192000" cy="669986"/>
            <a:chOff x="0" y="5578608"/>
            <a:chExt cx="12192000" cy="1279393"/>
          </a:xfrm>
        </p:grpSpPr>
        <p:pic>
          <p:nvPicPr>
            <p:cNvPr id="5" name="Picture 4">
              <a:extLst>
                <a:ext uri="{FF2B5EF4-FFF2-40B4-BE49-F238E27FC236}">
                  <a16:creationId xmlns:a16="http://schemas.microsoft.com/office/drawing/2014/main" id="{C4A0EA6F-62D7-B0F3-CB75-6BEA21F8489D}"/>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6" name="Group 5">
              <a:extLst>
                <a:ext uri="{FF2B5EF4-FFF2-40B4-BE49-F238E27FC236}">
                  <a16:creationId xmlns:a16="http://schemas.microsoft.com/office/drawing/2014/main" id="{E890D4F8-E3F7-7E35-C0B6-63BA8A20626A}"/>
                </a:ext>
              </a:extLst>
            </p:cNvPr>
            <p:cNvGrpSpPr/>
            <p:nvPr/>
          </p:nvGrpSpPr>
          <p:grpSpPr>
            <a:xfrm>
              <a:off x="0" y="5578608"/>
              <a:ext cx="9471852" cy="1279393"/>
              <a:chOff x="0" y="5578608"/>
              <a:chExt cx="9471852" cy="1279393"/>
            </a:xfrm>
          </p:grpSpPr>
          <p:pic>
            <p:nvPicPr>
              <p:cNvPr id="7" name="Picture 6">
                <a:extLst>
                  <a:ext uri="{FF2B5EF4-FFF2-40B4-BE49-F238E27FC236}">
                    <a16:creationId xmlns:a16="http://schemas.microsoft.com/office/drawing/2014/main" id="{AC289E83-0135-DBD1-68EA-FB79766A71CA}"/>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8" name="Picture 7">
                <a:extLst>
                  <a:ext uri="{FF2B5EF4-FFF2-40B4-BE49-F238E27FC236}">
                    <a16:creationId xmlns:a16="http://schemas.microsoft.com/office/drawing/2014/main" id="{EFB0745E-58B9-0EA2-85BC-5B39153D2910}"/>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pic>
        <p:nvPicPr>
          <p:cNvPr id="9" name="Picture 8">
            <a:extLst>
              <a:ext uri="{FF2B5EF4-FFF2-40B4-BE49-F238E27FC236}">
                <a16:creationId xmlns:a16="http://schemas.microsoft.com/office/drawing/2014/main" id="{B5C415BE-DB88-EDA5-1707-0AA26F862C90}"/>
              </a:ext>
            </a:extLst>
          </p:cNvPr>
          <p:cNvPicPr>
            <a:picLocks noChangeAspect="1"/>
          </p:cNvPicPr>
          <p:nvPr/>
        </p:nvPicPr>
        <p:blipFill>
          <a:blip r:embed="rId5"/>
          <a:stretch>
            <a:fillRect/>
          </a:stretch>
        </p:blipFill>
        <p:spPr>
          <a:xfrm>
            <a:off x="0" y="3276640"/>
            <a:ext cx="5173521" cy="2911374"/>
          </a:xfrm>
          <a:prstGeom prst="rect">
            <a:avLst/>
          </a:prstGeom>
        </p:spPr>
      </p:pic>
    </p:spTree>
    <p:extLst>
      <p:ext uri="{BB962C8B-B14F-4D97-AF65-F5344CB8AC3E}">
        <p14:creationId xmlns:p14="http://schemas.microsoft.com/office/powerpoint/2010/main" val="31095951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8220AD-5C56-665B-96FF-ABF647D7DBA7}"/>
              </a:ext>
            </a:extLst>
          </p:cNvPr>
          <p:cNvSpPr>
            <a:spLocks noGrp="1"/>
          </p:cNvSpPr>
          <p:nvPr>
            <p:ph type="title"/>
          </p:nvPr>
        </p:nvSpPr>
        <p:spPr>
          <a:xfrm>
            <a:off x="838200" y="365125"/>
            <a:ext cx="10515600" cy="728889"/>
          </a:xfrm>
        </p:spPr>
        <p:txBody>
          <a:bodyPr/>
          <a:lstStyle/>
          <a:p>
            <a:r>
              <a:rPr lang="en-US" sz="4400" dirty="0"/>
              <a:t>Management theories </a:t>
            </a:r>
            <a:endParaRPr lang="en-GB" dirty="0"/>
          </a:p>
        </p:txBody>
      </p:sp>
      <p:sp>
        <p:nvSpPr>
          <p:cNvPr id="5" name="TextBox 4">
            <a:extLst>
              <a:ext uri="{FF2B5EF4-FFF2-40B4-BE49-F238E27FC236}">
                <a16:creationId xmlns:a16="http://schemas.microsoft.com/office/drawing/2014/main" id="{940C09B8-0C38-83AB-2C57-AE8767C52C47}"/>
              </a:ext>
            </a:extLst>
          </p:cNvPr>
          <p:cNvSpPr txBox="1"/>
          <p:nvPr/>
        </p:nvSpPr>
        <p:spPr>
          <a:xfrm>
            <a:off x="685801" y="1389244"/>
            <a:ext cx="11206842" cy="4154984"/>
          </a:xfrm>
          <a:prstGeom prst="rect">
            <a:avLst/>
          </a:prstGeom>
          <a:noFill/>
        </p:spPr>
        <p:txBody>
          <a:bodyPr wrap="square">
            <a:spAutoFit/>
          </a:bodyPr>
          <a:lstStyle/>
          <a:p>
            <a:pPr algn="l">
              <a:buFont typeface="+mj-lt"/>
              <a:buAutoNum type="arabicPeriod"/>
            </a:pPr>
            <a:r>
              <a:rPr lang="en-US" sz="2400" b="1" i="0" dirty="0">
                <a:solidFill>
                  <a:srgbClr val="383640"/>
                </a:solidFill>
                <a:effectLst/>
                <a:latin typeface="Arial" panose="020B0604020202020204" pitchFamily="34" charset="0"/>
                <a:cs typeface="Arial" panose="020B0604020202020204" pitchFamily="34" charset="0"/>
              </a:rPr>
              <a:t>Classical Management Theory</a:t>
            </a:r>
            <a:r>
              <a:rPr lang="en-US" sz="2400" b="0" i="0" dirty="0">
                <a:solidFill>
                  <a:srgbClr val="383640"/>
                </a:solidFill>
                <a:effectLst/>
                <a:latin typeface="Arial" panose="020B0604020202020204" pitchFamily="34" charset="0"/>
                <a:cs typeface="Arial" panose="020B0604020202020204" pitchFamily="34" charset="0"/>
              </a:rPr>
              <a:t> is based on an </a:t>
            </a:r>
            <a:r>
              <a:rPr lang="en-US" sz="2400" b="0" i="0" dirty="0">
                <a:solidFill>
                  <a:srgbClr val="FF0000"/>
                </a:solidFill>
                <a:effectLst/>
                <a:latin typeface="Arial" panose="020B0604020202020204" pitchFamily="34" charset="0"/>
                <a:cs typeface="Arial" panose="020B0604020202020204" pitchFamily="34" charset="0"/>
              </a:rPr>
              <a:t>employee’s physical </a:t>
            </a:r>
            <a:r>
              <a:rPr lang="en-US" sz="2400" b="0" i="0" dirty="0">
                <a:solidFill>
                  <a:srgbClr val="383640"/>
                </a:solidFill>
                <a:effectLst/>
                <a:latin typeface="Arial" panose="020B0604020202020204" pitchFamily="34" charset="0"/>
                <a:cs typeface="Arial" panose="020B0604020202020204" pitchFamily="34" charset="0"/>
              </a:rPr>
              <a:t>and </a:t>
            </a:r>
            <a:r>
              <a:rPr lang="en-US" sz="2400" b="0" i="0" dirty="0">
                <a:solidFill>
                  <a:srgbClr val="FF0000"/>
                </a:solidFill>
                <a:effectLst/>
                <a:latin typeface="Arial" panose="020B0604020202020204" pitchFamily="34" charset="0"/>
                <a:cs typeface="Arial" panose="020B0604020202020204" pitchFamily="34" charset="0"/>
              </a:rPr>
              <a:t>economic needs</a:t>
            </a:r>
            <a:r>
              <a:rPr lang="en-US" sz="2400" b="0" i="0" dirty="0">
                <a:solidFill>
                  <a:srgbClr val="383640"/>
                </a:solidFill>
                <a:effectLst/>
                <a:latin typeface="Arial" panose="020B0604020202020204" pitchFamily="34" charset="0"/>
                <a:cs typeface="Arial" panose="020B0604020202020204" pitchFamily="34" charset="0"/>
              </a:rPr>
              <a:t>. It advocates for labor specialization, centralized leadership and maximized profit. </a:t>
            </a:r>
          </a:p>
          <a:p>
            <a:pPr algn="l">
              <a:buFont typeface="+mj-lt"/>
              <a:buAutoNum type="arabicPeriod"/>
            </a:pPr>
            <a:r>
              <a:rPr lang="en-US" sz="2400" b="1" i="0" dirty="0">
                <a:solidFill>
                  <a:srgbClr val="383640"/>
                </a:solidFill>
                <a:effectLst/>
                <a:latin typeface="Arial" panose="020B0604020202020204" pitchFamily="34" charset="0"/>
                <a:cs typeface="Arial" panose="020B0604020202020204" pitchFamily="34" charset="0"/>
              </a:rPr>
              <a:t>Behavioral Management Theory</a:t>
            </a:r>
            <a:r>
              <a:rPr lang="en-US" sz="2400" b="0" i="0" dirty="0">
                <a:solidFill>
                  <a:srgbClr val="383640"/>
                </a:solidFill>
                <a:effectLst/>
                <a:latin typeface="Arial" panose="020B0604020202020204" pitchFamily="34" charset="0"/>
                <a:cs typeface="Arial" panose="020B0604020202020204" pitchFamily="34" charset="0"/>
              </a:rPr>
              <a:t>, or the </a:t>
            </a:r>
            <a:r>
              <a:rPr lang="en-US" sz="2400" b="0" i="0" dirty="0">
                <a:solidFill>
                  <a:srgbClr val="FF0000"/>
                </a:solidFill>
                <a:effectLst/>
                <a:latin typeface="Arial" panose="020B0604020202020204" pitchFamily="34" charset="0"/>
                <a:cs typeface="Arial" panose="020B0604020202020204" pitchFamily="34" charset="0"/>
              </a:rPr>
              <a:t>human relations movement</a:t>
            </a:r>
            <a:r>
              <a:rPr lang="en-US" sz="2400" b="0" i="0" dirty="0">
                <a:solidFill>
                  <a:srgbClr val="383640"/>
                </a:solidFill>
                <a:effectLst/>
                <a:latin typeface="Arial" panose="020B0604020202020204" pitchFamily="34" charset="0"/>
                <a:cs typeface="Arial" panose="020B0604020202020204" pitchFamily="34" charset="0"/>
              </a:rPr>
              <a:t>, emphasizes understanding human behavior at work for enhanced productivity. It focuses </a:t>
            </a:r>
            <a:r>
              <a:rPr lang="en-US" sz="2400" b="0" i="0" dirty="0">
                <a:solidFill>
                  <a:srgbClr val="FF0000"/>
                </a:solidFill>
                <a:effectLst/>
                <a:latin typeface="Arial" panose="020B0604020202020204" pitchFamily="34" charset="0"/>
                <a:cs typeface="Arial" panose="020B0604020202020204" pitchFamily="34" charset="0"/>
              </a:rPr>
              <a:t>on motivational factors </a:t>
            </a:r>
            <a:r>
              <a:rPr lang="en-US" sz="2400" b="0" i="0" dirty="0">
                <a:solidFill>
                  <a:srgbClr val="383640"/>
                </a:solidFill>
                <a:effectLst/>
                <a:latin typeface="Arial" panose="020B0604020202020204" pitchFamily="34" charset="0"/>
                <a:cs typeface="Arial" panose="020B0604020202020204" pitchFamily="34" charset="0"/>
              </a:rPr>
              <a:t>like conflict resolution, expectations and group dynamics. </a:t>
            </a:r>
          </a:p>
          <a:p>
            <a:pPr algn="l">
              <a:buFont typeface="+mj-lt"/>
              <a:buAutoNum type="arabicPeriod"/>
            </a:pPr>
            <a:r>
              <a:rPr lang="en-US" sz="2400" b="1" i="0" dirty="0">
                <a:solidFill>
                  <a:srgbClr val="383640"/>
                </a:solidFill>
                <a:effectLst/>
                <a:latin typeface="Arial" panose="020B0604020202020204" pitchFamily="34" charset="0"/>
                <a:cs typeface="Arial" panose="020B0604020202020204" pitchFamily="34" charset="0"/>
              </a:rPr>
              <a:t>Modern Management Theory</a:t>
            </a:r>
            <a:r>
              <a:rPr lang="en-US" sz="2400" b="0" i="0" dirty="0">
                <a:solidFill>
                  <a:srgbClr val="383640"/>
                </a:solidFill>
                <a:effectLst/>
                <a:latin typeface="Arial" panose="020B0604020202020204" pitchFamily="34" charset="0"/>
                <a:cs typeface="Arial" panose="020B0604020202020204" pitchFamily="34" charset="0"/>
              </a:rPr>
              <a:t> uses techniques in math, such as the Quantitative Approach, System Approach and Contingency Approach, to analyze </a:t>
            </a:r>
            <a:r>
              <a:rPr lang="en-US" sz="2400" b="0" i="0" dirty="0">
                <a:solidFill>
                  <a:srgbClr val="FF0000"/>
                </a:solidFill>
                <a:effectLst/>
                <a:latin typeface="Arial" panose="020B0604020202020204" pitchFamily="34" charset="0"/>
                <a:cs typeface="Arial" panose="020B0604020202020204" pitchFamily="34" charset="0"/>
              </a:rPr>
              <a:t>manager-employee</a:t>
            </a:r>
            <a:r>
              <a:rPr lang="en-US" sz="2400" b="0" i="0" dirty="0">
                <a:solidFill>
                  <a:srgbClr val="383640"/>
                </a:solidFill>
                <a:effectLst/>
                <a:latin typeface="Arial" panose="020B0604020202020204" pitchFamily="34" charset="0"/>
                <a:cs typeface="Arial" panose="020B0604020202020204" pitchFamily="34" charset="0"/>
              </a:rPr>
              <a:t> relationships.</a:t>
            </a:r>
          </a:p>
          <a:p>
            <a:pPr algn="l"/>
            <a:endParaRPr lang="en-US" sz="2400" b="0" i="0" dirty="0">
              <a:solidFill>
                <a:srgbClr val="383640"/>
              </a:solidFill>
              <a:effectLst/>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57AD82D3-ACB8-C6CA-C518-CC212E55C0BD}"/>
              </a:ext>
            </a:extLst>
          </p:cNvPr>
          <p:cNvSpPr txBox="1"/>
          <p:nvPr/>
        </p:nvSpPr>
        <p:spPr>
          <a:xfrm>
            <a:off x="838200" y="5858445"/>
            <a:ext cx="6094878" cy="369332"/>
          </a:xfrm>
          <a:prstGeom prst="rect">
            <a:avLst/>
          </a:prstGeom>
          <a:noFill/>
        </p:spPr>
        <p:txBody>
          <a:bodyPr wrap="square">
            <a:spAutoFit/>
          </a:bodyPr>
          <a:lstStyle/>
          <a:p>
            <a:r>
              <a:rPr lang="en-GB" kern="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Source : Bennett </a:t>
            </a:r>
            <a:r>
              <a:rPr lang="en-GB" kern="0"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Conlin</a:t>
            </a:r>
            <a:r>
              <a:rPr lang="en-GB" kern="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B. (2023) </a:t>
            </a:r>
            <a:endParaRPr lang="en-GB" dirty="0"/>
          </a:p>
        </p:txBody>
      </p:sp>
      <p:grpSp>
        <p:nvGrpSpPr>
          <p:cNvPr id="8" name="Group 7">
            <a:extLst>
              <a:ext uri="{FF2B5EF4-FFF2-40B4-BE49-F238E27FC236}">
                <a16:creationId xmlns:a16="http://schemas.microsoft.com/office/drawing/2014/main" id="{ED9CDFBC-EBA3-D406-BB0D-A0DBDCB8250C}"/>
              </a:ext>
            </a:extLst>
          </p:cNvPr>
          <p:cNvGrpSpPr/>
          <p:nvPr/>
        </p:nvGrpSpPr>
        <p:grpSpPr>
          <a:xfrm>
            <a:off x="-1" y="6523007"/>
            <a:ext cx="12192000" cy="669986"/>
            <a:chOff x="0" y="5578608"/>
            <a:chExt cx="12192000" cy="1279393"/>
          </a:xfrm>
        </p:grpSpPr>
        <p:pic>
          <p:nvPicPr>
            <p:cNvPr id="9" name="Picture 8">
              <a:extLst>
                <a:ext uri="{FF2B5EF4-FFF2-40B4-BE49-F238E27FC236}">
                  <a16:creationId xmlns:a16="http://schemas.microsoft.com/office/drawing/2014/main" id="{4D2FE5C2-91E9-CE8B-8C0A-DA5AE6AE491F}"/>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10" name="Group 9">
              <a:extLst>
                <a:ext uri="{FF2B5EF4-FFF2-40B4-BE49-F238E27FC236}">
                  <a16:creationId xmlns:a16="http://schemas.microsoft.com/office/drawing/2014/main" id="{34B4A8B2-BF2E-0DD4-0BE4-5D180E0C7C25}"/>
                </a:ext>
              </a:extLst>
            </p:cNvPr>
            <p:cNvGrpSpPr/>
            <p:nvPr/>
          </p:nvGrpSpPr>
          <p:grpSpPr>
            <a:xfrm>
              <a:off x="0" y="5578608"/>
              <a:ext cx="9471852" cy="1279393"/>
              <a:chOff x="0" y="5578608"/>
              <a:chExt cx="9471852" cy="1279393"/>
            </a:xfrm>
          </p:grpSpPr>
          <p:pic>
            <p:nvPicPr>
              <p:cNvPr id="11" name="Picture 10">
                <a:extLst>
                  <a:ext uri="{FF2B5EF4-FFF2-40B4-BE49-F238E27FC236}">
                    <a16:creationId xmlns:a16="http://schemas.microsoft.com/office/drawing/2014/main" id="{F7089294-D30A-6BBB-32CA-CD47595214F9}"/>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12" name="Picture 11">
                <a:extLst>
                  <a:ext uri="{FF2B5EF4-FFF2-40B4-BE49-F238E27FC236}">
                    <a16:creationId xmlns:a16="http://schemas.microsoft.com/office/drawing/2014/main" id="{7724900A-290E-B783-B20B-76711280A3D0}"/>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spTree>
    <p:extLst>
      <p:ext uri="{BB962C8B-B14F-4D97-AF65-F5344CB8AC3E}">
        <p14:creationId xmlns:p14="http://schemas.microsoft.com/office/powerpoint/2010/main" val="5587159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26633-0EF5-402E-AB45-4FE329270244}"/>
              </a:ext>
            </a:extLst>
          </p:cNvPr>
          <p:cNvSpPr>
            <a:spLocks noGrp="1"/>
          </p:cNvSpPr>
          <p:nvPr>
            <p:ph type="title"/>
          </p:nvPr>
        </p:nvSpPr>
        <p:spPr>
          <a:xfrm>
            <a:off x="838200" y="184805"/>
            <a:ext cx="10515600" cy="1505883"/>
          </a:xfrm>
        </p:spPr>
        <p:txBody>
          <a:bodyPr vert="horz" lIns="91440" tIns="45720" rIns="91440" bIns="45720" rtlCol="0" anchor="ctr">
            <a:normAutofit/>
          </a:bodyPr>
          <a:lstStyle/>
          <a:p>
            <a:endParaRPr lang="en-US" sz="5200" kern="1200" dirty="0">
              <a:solidFill>
                <a:schemeClr val="tx1"/>
              </a:solidFill>
              <a:latin typeface="+mj-lt"/>
              <a:ea typeface="+mj-ea"/>
              <a:cs typeface="+mj-cs"/>
            </a:endParaRPr>
          </a:p>
        </p:txBody>
      </p:sp>
      <p:pic>
        <p:nvPicPr>
          <p:cNvPr id="5" name="Picture 4">
            <a:extLst>
              <a:ext uri="{FF2B5EF4-FFF2-40B4-BE49-F238E27FC236}">
                <a16:creationId xmlns:a16="http://schemas.microsoft.com/office/drawing/2014/main" id="{593B2A61-DDE2-D1DB-C695-B2A66EC37237}"/>
              </a:ext>
            </a:extLst>
          </p:cNvPr>
          <p:cNvPicPr>
            <a:picLocks noChangeAspect="1"/>
          </p:cNvPicPr>
          <p:nvPr/>
        </p:nvPicPr>
        <p:blipFill>
          <a:blip r:embed="rId2"/>
          <a:stretch>
            <a:fillRect/>
          </a:stretch>
        </p:blipFill>
        <p:spPr>
          <a:xfrm>
            <a:off x="707572" y="1008745"/>
            <a:ext cx="10095000" cy="5047500"/>
          </a:xfrm>
          <a:prstGeom prst="rect">
            <a:avLst/>
          </a:prstGeom>
        </p:spPr>
      </p:pic>
    </p:spTree>
    <p:extLst>
      <p:ext uri="{BB962C8B-B14F-4D97-AF65-F5344CB8AC3E}">
        <p14:creationId xmlns:p14="http://schemas.microsoft.com/office/powerpoint/2010/main" val="37771923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23A93C2-AD95-A8E2-2B53-89D63B6ED802}"/>
              </a:ext>
            </a:extLst>
          </p:cNvPr>
          <p:cNvPicPr>
            <a:picLocks noChangeAspect="1"/>
          </p:cNvPicPr>
          <p:nvPr/>
        </p:nvPicPr>
        <p:blipFill>
          <a:blip r:embed="rId2"/>
          <a:stretch>
            <a:fillRect/>
          </a:stretch>
        </p:blipFill>
        <p:spPr>
          <a:xfrm>
            <a:off x="272143" y="332467"/>
            <a:ext cx="11201399" cy="6300787"/>
          </a:xfrm>
          <a:prstGeom prst="rect">
            <a:avLst/>
          </a:prstGeom>
        </p:spPr>
      </p:pic>
    </p:spTree>
    <p:extLst>
      <p:ext uri="{BB962C8B-B14F-4D97-AF65-F5344CB8AC3E}">
        <p14:creationId xmlns:p14="http://schemas.microsoft.com/office/powerpoint/2010/main" val="42436937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7DC45-4AC4-EF8C-1783-0528AAF5507B}"/>
              </a:ext>
            </a:extLst>
          </p:cNvPr>
          <p:cNvSpPr>
            <a:spLocks noGrp="1"/>
          </p:cNvSpPr>
          <p:nvPr>
            <p:ph type="title"/>
          </p:nvPr>
        </p:nvSpPr>
        <p:spPr>
          <a:xfrm>
            <a:off x="0" y="-615819"/>
            <a:ext cx="12153900" cy="2306508"/>
          </a:xfrm>
        </p:spPr>
        <p:txBody>
          <a:bodyPr>
            <a:normAutofit/>
          </a:bodyPr>
          <a:lstStyle/>
          <a:p>
            <a:r>
              <a:rPr lang="en-GB" sz="3200" b="1" kern="0" spc="50" dirty="0">
                <a:solidFill>
                  <a:srgbClr val="666666"/>
                </a:solidFill>
                <a:effectLst/>
                <a:latin typeface="proxima-nova"/>
                <a:ea typeface="Times New Roman" panose="02020603050405020304" pitchFamily="18" charset="0"/>
                <a:cs typeface="Times New Roman" panose="02020603050405020304" pitchFamily="18" charset="0"/>
              </a:rPr>
              <a:t>Frederick Taylor (1856-1915)</a:t>
            </a:r>
            <a:r>
              <a:rPr lang="en-GB" sz="1800" kern="0" spc="25" dirty="0">
                <a:solidFill>
                  <a:srgbClr val="444444"/>
                </a:solidFill>
                <a:effectLst/>
                <a:latin typeface="proxima-nova"/>
                <a:ea typeface="Times New Roman" panose="02020603050405020304" pitchFamily="18" charset="0"/>
                <a:cs typeface="Times New Roman" panose="02020603050405020304" pitchFamily="18" charset="0"/>
              </a:rPr>
              <a:t> </a:t>
            </a:r>
            <a:r>
              <a:rPr lang="en-GB" sz="2400" kern="0" spc="25" dirty="0">
                <a:solidFill>
                  <a:srgbClr val="444444"/>
                </a:solidFill>
                <a:effectLst/>
                <a:latin typeface="proxima-nova"/>
                <a:ea typeface="Times New Roman" panose="02020603050405020304" pitchFamily="18" charset="0"/>
                <a:cs typeface="Times New Roman" panose="02020603050405020304" pitchFamily="18" charset="0"/>
              </a:rPr>
              <a:t>The Principles of Scientific Management (1911)</a:t>
            </a:r>
            <a:endParaRPr lang="en-GB" sz="2400" dirty="0"/>
          </a:p>
        </p:txBody>
      </p:sp>
      <p:sp>
        <p:nvSpPr>
          <p:cNvPr id="3" name="Content Placeholder 2">
            <a:extLst>
              <a:ext uri="{FF2B5EF4-FFF2-40B4-BE49-F238E27FC236}">
                <a16:creationId xmlns:a16="http://schemas.microsoft.com/office/drawing/2014/main" id="{4C263358-FD9B-5382-A432-4AA76F6A6766}"/>
              </a:ext>
            </a:extLst>
          </p:cNvPr>
          <p:cNvSpPr>
            <a:spLocks noGrp="1"/>
          </p:cNvSpPr>
          <p:nvPr>
            <p:ph idx="1"/>
          </p:nvPr>
        </p:nvSpPr>
        <p:spPr>
          <a:xfrm>
            <a:off x="152400" y="903514"/>
            <a:ext cx="11201400" cy="5273449"/>
          </a:xfrm>
        </p:spPr>
        <p:txBody>
          <a:bodyPr>
            <a:normAutofit/>
          </a:bodyPr>
          <a:lstStyle/>
          <a:p>
            <a:pPr marL="0" indent="0">
              <a:buNone/>
            </a:pPr>
            <a:r>
              <a:rPr lang="en-GB" sz="2400" kern="0" spc="25" dirty="0">
                <a:solidFill>
                  <a:srgbClr val="444444"/>
                </a:solidFill>
                <a:effectLst/>
                <a:latin typeface="proxima-nova"/>
                <a:ea typeface="Times New Roman" panose="02020603050405020304" pitchFamily="18" charset="0"/>
                <a:cs typeface="Times New Roman" panose="02020603050405020304" pitchFamily="18" charset="0"/>
              </a:rPr>
              <a:t>Taylor's principles focused on making work more efficient by breaking it down into </a:t>
            </a:r>
            <a:r>
              <a:rPr lang="en-GB" sz="2400" kern="0" spc="25" dirty="0">
                <a:solidFill>
                  <a:srgbClr val="FF0000"/>
                </a:solidFill>
                <a:effectLst/>
                <a:latin typeface="proxima-nova"/>
                <a:ea typeface="Times New Roman" panose="02020603050405020304" pitchFamily="18" charset="0"/>
                <a:cs typeface="Times New Roman" panose="02020603050405020304" pitchFamily="18" charset="0"/>
              </a:rPr>
              <a:t>smaller and simpler tasks </a:t>
            </a:r>
            <a:r>
              <a:rPr lang="en-GB" sz="2400" kern="0" spc="25" dirty="0">
                <a:solidFill>
                  <a:srgbClr val="444444"/>
                </a:solidFill>
                <a:effectLst/>
                <a:latin typeface="proxima-nova"/>
                <a:ea typeface="Times New Roman" panose="02020603050405020304" pitchFamily="18" charset="0"/>
                <a:cs typeface="Times New Roman" panose="02020603050405020304" pitchFamily="18" charset="0"/>
              </a:rPr>
              <a:t>performed quickly with </a:t>
            </a:r>
            <a:r>
              <a:rPr lang="en-GB" sz="2400" kern="0" spc="25" dirty="0">
                <a:solidFill>
                  <a:srgbClr val="FF0000"/>
                </a:solidFill>
                <a:effectLst/>
                <a:latin typeface="proxima-nova"/>
                <a:ea typeface="Times New Roman" panose="02020603050405020304" pitchFamily="18" charset="0"/>
                <a:cs typeface="Times New Roman" panose="02020603050405020304" pitchFamily="18" charset="0"/>
              </a:rPr>
              <a:t>maximum efficiency. </a:t>
            </a:r>
            <a:r>
              <a:rPr lang="en-GB" sz="2400" kern="0" spc="25" dirty="0">
                <a:solidFill>
                  <a:srgbClr val="444444"/>
                </a:solidFill>
                <a:effectLst/>
                <a:latin typeface="proxima-nova"/>
                <a:ea typeface="Times New Roman" panose="02020603050405020304" pitchFamily="18" charset="0"/>
                <a:cs typeface="Times New Roman" panose="02020603050405020304" pitchFamily="18" charset="0"/>
              </a:rPr>
              <a:t>He believed that if workers were given clear instructions and rewarded for their efforts, they would be more productive. </a:t>
            </a:r>
          </a:p>
          <a:p>
            <a:pPr marL="0" indent="0">
              <a:buNone/>
            </a:pPr>
            <a:r>
              <a:rPr lang="en-GB" sz="2400" kern="0" spc="25" dirty="0">
                <a:solidFill>
                  <a:srgbClr val="444444"/>
                </a:solidFill>
                <a:effectLst/>
                <a:latin typeface="proxima-nova"/>
                <a:ea typeface="Times New Roman" panose="02020603050405020304" pitchFamily="18" charset="0"/>
                <a:cs typeface="Times New Roman" panose="02020603050405020304" pitchFamily="18" charset="0"/>
              </a:rPr>
              <a:t>The "father of modern management" attempted to optimize tasks through increased efficiency.</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b="1" kern="0" spc="25" dirty="0">
                <a:solidFill>
                  <a:srgbClr val="444444"/>
                </a:solidFill>
                <a:effectLst/>
                <a:latin typeface="proxima-nova"/>
                <a:ea typeface="Times New Roman" panose="02020603050405020304" pitchFamily="18" charset="0"/>
                <a:cs typeface="Times New Roman" panose="02020603050405020304" pitchFamily="18" charset="0"/>
              </a:rPr>
              <a:t>Task Specialization </a:t>
            </a:r>
          </a:p>
          <a:p>
            <a:r>
              <a:rPr lang="en-GB" b="1" kern="0" spc="25" dirty="0">
                <a:solidFill>
                  <a:srgbClr val="444444"/>
                </a:solidFill>
                <a:effectLst/>
                <a:latin typeface="proxima-nova"/>
                <a:ea typeface="Times New Roman" panose="02020603050405020304" pitchFamily="18" charset="0"/>
                <a:cs typeface="Times New Roman" panose="02020603050405020304" pitchFamily="18" charset="0"/>
              </a:rPr>
              <a:t>Time and Motion </a:t>
            </a:r>
          </a:p>
          <a:p>
            <a:r>
              <a:rPr lang="en-GB" b="1" kern="0" spc="25" dirty="0">
                <a:solidFill>
                  <a:srgbClr val="444444"/>
                </a:solidFill>
                <a:effectLst/>
                <a:latin typeface="proxima-nova"/>
                <a:ea typeface="Times New Roman" panose="02020603050405020304" pitchFamily="18" charset="0"/>
                <a:cs typeface="Times New Roman" panose="02020603050405020304" pitchFamily="18" charset="0"/>
              </a:rPr>
              <a:t>Incentivizing Employees </a:t>
            </a:r>
          </a:p>
          <a:p>
            <a:r>
              <a:rPr lang="en-GB" b="1" kern="0" spc="25" dirty="0">
                <a:solidFill>
                  <a:srgbClr val="444444"/>
                </a:solidFill>
                <a:effectLst/>
                <a:latin typeface="proxima-nova"/>
                <a:ea typeface="Times New Roman" panose="02020603050405020304" pitchFamily="18" charset="0"/>
                <a:cs typeface="Times New Roman" panose="02020603050405020304" pitchFamily="18" charset="0"/>
              </a:rPr>
              <a:t>Better Wages</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grpSp>
        <p:nvGrpSpPr>
          <p:cNvPr id="4" name="Group 3">
            <a:extLst>
              <a:ext uri="{FF2B5EF4-FFF2-40B4-BE49-F238E27FC236}">
                <a16:creationId xmlns:a16="http://schemas.microsoft.com/office/drawing/2014/main" id="{FB5CF88B-DD0F-A9F1-3EA9-07FF9D46046F}"/>
              </a:ext>
            </a:extLst>
          </p:cNvPr>
          <p:cNvGrpSpPr/>
          <p:nvPr/>
        </p:nvGrpSpPr>
        <p:grpSpPr>
          <a:xfrm>
            <a:off x="0" y="6188015"/>
            <a:ext cx="12192000" cy="669986"/>
            <a:chOff x="0" y="5578608"/>
            <a:chExt cx="12192000" cy="1279393"/>
          </a:xfrm>
        </p:grpSpPr>
        <p:pic>
          <p:nvPicPr>
            <p:cNvPr id="5" name="Picture 4">
              <a:extLst>
                <a:ext uri="{FF2B5EF4-FFF2-40B4-BE49-F238E27FC236}">
                  <a16:creationId xmlns:a16="http://schemas.microsoft.com/office/drawing/2014/main" id="{336650CB-7C51-DD5E-62FB-812B941A164F}"/>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6" name="Group 5">
              <a:extLst>
                <a:ext uri="{FF2B5EF4-FFF2-40B4-BE49-F238E27FC236}">
                  <a16:creationId xmlns:a16="http://schemas.microsoft.com/office/drawing/2014/main" id="{DB8CAABF-E0C9-B817-C8FB-7D65B753754C}"/>
                </a:ext>
              </a:extLst>
            </p:cNvPr>
            <p:cNvGrpSpPr/>
            <p:nvPr/>
          </p:nvGrpSpPr>
          <p:grpSpPr>
            <a:xfrm>
              <a:off x="0" y="5578608"/>
              <a:ext cx="9471852" cy="1279393"/>
              <a:chOff x="0" y="5578608"/>
              <a:chExt cx="9471852" cy="1279393"/>
            </a:xfrm>
          </p:grpSpPr>
          <p:pic>
            <p:nvPicPr>
              <p:cNvPr id="7" name="Picture 6">
                <a:extLst>
                  <a:ext uri="{FF2B5EF4-FFF2-40B4-BE49-F238E27FC236}">
                    <a16:creationId xmlns:a16="http://schemas.microsoft.com/office/drawing/2014/main" id="{D0B67ED6-C6DA-B2B9-11E5-9F77A24A1C98}"/>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8" name="Picture 7">
                <a:extLst>
                  <a:ext uri="{FF2B5EF4-FFF2-40B4-BE49-F238E27FC236}">
                    <a16:creationId xmlns:a16="http://schemas.microsoft.com/office/drawing/2014/main" id="{8CDCAD5E-131A-84A5-51B7-39D63EE5ABCA}"/>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grpSp>
        <p:nvGrpSpPr>
          <p:cNvPr id="9" name="Group 8">
            <a:extLst>
              <a:ext uri="{FF2B5EF4-FFF2-40B4-BE49-F238E27FC236}">
                <a16:creationId xmlns:a16="http://schemas.microsoft.com/office/drawing/2014/main" id="{7D2A68AE-FCD1-FD54-7459-59C25F0F3D22}"/>
              </a:ext>
            </a:extLst>
          </p:cNvPr>
          <p:cNvGrpSpPr/>
          <p:nvPr/>
        </p:nvGrpSpPr>
        <p:grpSpPr>
          <a:xfrm>
            <a:off x="152400" y="6340415"/>
            <a:ext cx="12192000" cy="669986"/>
            <a:chOff x="0" y="5578608"/>
            <a:chExt cx="12192000" cy="1279393"/>
          </a:xfrm>
        </p:grpSpPr>
        <p:pic>
          <p:nvPicPr>
            <p:cNvPr id="10" name="Picture 9">
              <a:extLst>
                <a:ext uri="{FF2B5EF4-FFF2-40B4-BE49-F238E27FC236}">
                  <a16:creationId xmlns:a16="http://schemas.microsoft.com/office/drawing/2014/main" id="{E5681A90-C177-721A-D94C-0B1D3111D7D9}"/>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11" name="Group 10">
              <a:extLst>
                <a:ext uri="{FF2B5EF4-FFF2-40B4-BE49-F238E27FC236}">
                  <a16:creationId xmlns:a16="http://schemas.microsoft.com/office/drawing/2014/main" id="{74067EAE-4E67-B6FD-A665-A116618E8B32}"/>
                </a:ext>
              </a:extLst>
            </p:cNvPr>
            <p:cNvGrpSpPr/>
            <p:nvPr/>
          </p:nvGrpSpPr>
          <p:grpSpPr>
            <a:xfrm>
              <a:off x="0" y="5578608"/>
              <a:ext cx="9471852" cy="1279393"/>
              <a:chOff x="0" y="5578608"/>
              <a:chExt cx="9471852" cy="1279393"/>
            </a:xfrm>
          </p:grpSpPr>
          <p:pic>
            <p:nvPicPr>
              <p:cNvPr id="12" name="Picture 11">
                <a:extLst>
                  <a:ext uri="{FF2B5EF4-FFF2-40B4-BE49-F238E27FC236}">
                    <a16:creationId xmlns:a16="http://schemas.microsoft.com/office/drawing/2014/main" id="{DCE9B04C-7411-CA07-CC8C-19A006580C1E}"/>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13" name="Picture 12">
                <a:extLst>
                  <a:ext uri="{FF2B5EF4-FFF2-40B4-BE49-F238E27FC236}">
                    <a16:creationId xmlns:a16="http://schemas.microsoft.com/office/drawing/2014/main" id="{969C786F-DBDD-168B-4AE4-AE381DF53349}"/>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spTree>
    <p:extLst>
      <p:ext uri="{BB962C8B-B14F-4D97-AF65-F5344CB8AC3E}">
        <p14:creationId xmlns:p14="http://schemas.microsoft.com/office/powerpoint/2010/main" val="23664265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enri Fayol - Father of Modern Management Theory">
            <a:extLst>
              <a:ext uri="{FF2B5EF4-FFF2-40B4-BE49-F238E27FC236}">
                <a16:creationId xmlns:a16="http://schemas.microsoft.com/office/drawing/2014/main" id="{CB14E7A0-669A-5396-8FCF-77F2D2348F98}"/>
              </a:ext>
            </a:extLst>
          </p:cNvPr>
          <p:cNvSpPr>
            <a:spLocks noGrp="1" noChangeAspect="1" noChangeArrowheads="1"/>
          </p:cNvSpPr>
          <p:nvPr>
            <p:ph type="title"/>
          </p:nvPr>
        </p:nvSpPr>
        <p:spPr bwMode="auto">
          <a:xfrm>
            <a:off x="1028700" y="1967266"/>
            <a:ext cx="2628900" cy="2547257"/>
          </a:xfrm>
          <a:prstGeom prst="rect">
            <a:avLst/>
          </a:prstGeom>
          <a:noFill/>
          <a:extLst>
            <a:ext uri="{909E8E84-426E-40DD-AFC4-6F175D3DCCD1}">
              <a14:hiddenFill xmlns:a14="http://schemas.microsoft.com/office/drawing/2010/main">
                <a:solidFill>
                  <a:srgbClr val="FFFFFF"/>
                </a:solidFill>
              </a14:hiddenFill>
            </a:ext>
          </a:extLst>
        </p:spPr>
        <p:txBody>
          <a:bodyPr vert="horz" lIns="91440" tIns="45720" rIns="91440" bIns="45720" numCol="1" rtlCol="0" anchor="ctr" anchorCtr="0" compatLnSpc="1">
            <a:prstTxWarp prst="textNoShape">
              <a:avLst/>
            </a:prstTxWarp>
            <a:normAutofit/>
          </a:bodyPr>
          <a:lstStyle/>
          <a:p>
            <a:pPr algn="ctr"/>
            <a:r>
              <a:rPr lang="en-US" sz="3300" kern="1200">
                <a:solidFill>
                  <a:srgbClr val="FFFFFF"/>
                </a:solidFill>
                <a:latin typeface="+mj-lt"/>
                <a:ea typeface="+mj-ea"/>
                <a:cs typeface="+mj-cs"/>
              </a:rPr>
              <a:t>Father of modern management theory</a:t>
            </a:r>
          </a:p>
        </p:txBody>
      </p:sp>
      <p:pic>
        <p:nvPicPr>
          <p:cNvPr id="7" name="Picture 6">
            <a:extLst>
              <a:ext uri="{FF2B5EF4-FFF2-40B4-BE49-F238E27FC236}">
                <a16:creationId xmlns:a16="http://schemas.microsoft.com/office/drawing/2014/main" id="{852AD445-353A-0143-C6AF-6F6620D0E54D}"/>
              </a:ext>
            </a:extLst>
          </p:cNvPr>
          <p:cNvPicPr>
            <a:picLocks noChangeAspect="1"/>
          </p:cNvPicPr>
          <p:nvPr/>
        </p:nvPicPr>
        <p:blipFill>
          <a:blip r:embed="rId2"/>
          <a:stretch>
            <a:fillRect/>
          </a:stretch>
        </p:blipFill>
        <p:spPr>
          <a:xfrm>
            <a:off x="4856159" y="643466"/>
            <a:ext cx="6623014" cy="5568739"/>
          </a:xfrm>
          <a:prstGeom prst="rect">
            <a:avLst/>
          </a:prstGeom>
        </p:spPr>
      </p:pic>
    </p:spTree>
    <p:extLst>
      <p:ext uri="{BB962C8B-B14F-4D97-AF65-F5344CB8AC3E}">
        <p14:creationId xmlns:p14="http://schemas.microsoft.com/office/powerpoint/2010/main" val="8821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EC603B3-2D5F-9A38-C30F-AA26A0F160DF}"/>
              </a:ext>
            </a:extLst>
          </p:cNvPr>
          <p:cNvPicPr>
            <a:picLocks noGrp="1" noChangeAspect="1"/>
          </p:cNvPicPr>
          <p:nvPr>
            <p:ph idx="1"/>
          </p:nvPr>
        </p:nvPicPr>
        <p:blipFill>
          <a:blip r:embed="rId2"/>
          <a:srcRect l="3690" t="35904" r="953" b="1565"/>
          <a:stretch>
            <a:fillRect/>
          </a:stretch>
        </p:blipFill>
        <p:spPr>
          <a:xfrm>
            <a:off x="457200" y="792583"/>
            <a:ext cx="11277600" cy="5272835"/>
          </a:xfrm>
          <a:prstGeom prst="rect">
            <a:avLst/>
          </a:prstGeom>
        </p:spPr>
      </p:pic>
      <p:sp>
        <p:nvSpPr>
          <p:cNvPr id="7" name="TextBox 6">
            <a:extLst>
              <a:ext uri="{FF2B5EF4-FFF2-40B4-BE49-F238E27FC236}">
                <a16:creationId xmlns:a16="http://schemas.microsoft.com/office/drawing/2014/main" id="{204A7686-393F-4722-1FD0-B9C6358039D2}"/>
              </a:ext>
            </a:extLst>
          </p:cNvPr>
          <p:cNvSpPr txBox="1"/>
          <p:nvPr/>
        </p:nvSpPr>
        <p:spPr>
          <a:xfrm>
            <a:off x="505966" y="889595"/>
            <a:ext cx="7607301" cy="369332"/>
          </a:xfrm>
          <a:prstGeom prst="rect">
            <a:avLst/>
          </a:prstGeom>
          <a:noFill/>
        </p:spPr>
        <p:txBody>
          <a:bodyPr wrap="square">
            <a:spAutoFit/>
          </a:bodyPr>
          <a:lstStyle/>
          <a:p>
            <a:r>
              <a:rPr lang="en-US" sz="1800" b="1" i="0" dirty="0">
                <a:solidFill>
                  <a:srgbClr val="383640"/>
                </a:solidFill>
                <a:effectLst/>
                <a:latin typeface="Arial" panose="020B0604020202020204" pitchFamily="34" charset="0"/>
                <a:cs typeface="Arial" panose="020B0604020202020204" pitchFamily="34" charset="0"/>
              </a:rPr>
              <a:t>Origin of Behavioral Management Theory</a:t>
            </a:r>
            <a:endParaRPr lang="en-GB" dirty="0"/>
          </a:p>
        </p:txBody>
      </p:sp>
    </p:spTree>
    <p:extLst>
      <p:ext uri="{BB962C8B-B14F-4D97-AF65-F5344CB8AC3E}">
        <p14:creationId xmlns:p14="http://schemas.microsoft.com/office/powerpoint/2010/main" val="33134442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7DA59-E079-17BB-05B1-3E54554D275B}"/>
              </a:ext>
            </a:extLst>
          </p:cNvPr>
          <p:cNvSpPr>
            <a:spLocks noGrp="1"/>
          </p:cNvSpPr>
          <p:nvPr>
            <p:ph type="title"/>
          </p:nvPr>
        </p:nvSpPr>
        <p:spPr>
          <a:xfrm>
            <a:off x="355601" y="155305"/>
            <a:ext cx="7391400" cy="658132"/>
          </a:xfrm>
        </p:spPr>
        <p:txBody>
          <a:bodyPr>
            <a:normAutofit fontScale="90000"/>
          </a:bodyPr>
          <a:lstStyle/>
          <a:p>
            <a:r>
              <a:rPr lang="en-US" dirty="0"/>
              <a:t>Discussion </a:t>
            </a:r>
            <a:endParaRPr lang="en-GB" dirty="0"/>
          </a:p>
        </p:txBody>
      </p:sp>
      <p:pic>
        <p:nvPicPr>
          <p:cNvPr id="4" name="Content Placeholder 3">
            <a:extLst>
              <a:ext uri="{FF2B5EF4-FFF2-40B4-BE49-F238E27FC236}">
                <a16:creationId xmlns:a16="http://schemas.microsoft.com/office/drawing/2014/main" id="{951CC669-8FDA-3E67-6D63-66A694864DC0}"/>
              </a:ext>
            </a:extLst>
          </p:cNvPr>
          <p:cNvPicPr>
            <a:picLocks noGrp="1" noChangeAspect="1"/>
          </p:cNvPicPr>
          <p:nvPr>
            <p:ph idx="1"/>
          </p:nvPr>
        </p:nvPicPr>
        <p:blipFill>
          <a:blip r:embed="rId2"/>
          <a:stretch>
            <a:fillRect/>
          </a:stretch>
        </p:blipFill>
        <p:spPr>
          <a:xfrm>
            <a:off x="3855358" y="-50800"/>
            <a:ext cx="7616371" cy="3985901"/>
          </a:xfrm>
          <a:prstGeom prst="rect">
            <a:avLst/>
          </a:prstGeom>
        </p:spPr>
      </p:pic>
      <p:pic>
        <p:nvPicPr>
          <p:cNvPr id="5" name="Picture 4">
            <a:extLst>
              <a:ext uri="{FF2B5EF4-FFF2-40B4-BE49-F238E27FC236}">
                <a16:creationId xmlns:a16="http://schemas.microsoft.com/office/drawing/2014/main" id="{5947E557-3725-1BC1-B7DE-1581E5CB1ADD}"/>
              </a:ext>
            </a:extLst>
          </p:cNvPr>
          <p:cNvPicPr>
            <a:picLocks noChangeAspect="1"/>
          </p:cNvPicPr>
          <p:nvPr/>
        </p:nvPicPr>
        <p:blipFill>
          <a:blip r:embed="rId3"/>
          <a:stretch>
            <a:fillRect/>
          </a:stretch>
        </p:blipFill>
        <p:spPr>
          <a:xfrm>
            <a:off x="0" y="4114800"/>
            <a:ext cx="4114800" cy="2743200"/>
          </a:xfrm>
          <a:prstGeom prst="rect">
            <a:avLst/>
          </a:prstGeom>
        </p:spPr>
      </p:pic>
      <p:pic>
        <p:nvPicPr>
          <p:cNvPr id="6" name="Picture 5">
            <a:extLst>
              <a:ext uri="{FF2B5EF4-FFF2-40B4-BE49-F238E27FC236}">
                <a16:creationId xmlns:a16="http://schemas.microsoft.com/office/drawing/2014/main" id="{AF1A0B29-C7FD-EC3B-2DA8-F06CC3D112ED}"/>
              </a:ext>
            </a:extLst>
          </p:cNvPr>
          <p:cNvPicPr>
            <a:picLocks noChangeAspect="1"/>
          </p:cNvPicPr>
          <p:nvPr/>
        </p:nvPicPr>
        <p:blipFill>
          <a:blip r:embed="rId4"/>
          <a:stretch>
            <a:fillRect/>
          </a:stretch>
        </p:blipFill>
        <p:spPr>
          <a:xfrm>
            <a:off x="7082971" y="4114800"/>
            <a:ext cx="3657600" cy="2743200"/>
          </a:xfrm>
          <a:prstGeom prst="rect">
            <a:avLst/>
          </a:prstGeom>
        </p:spPr>
      </p:pic>
      <p:pic>
        <p:nvPicPr>
          <p:cNvPr id="7" name="Picture 6">
            <a:extLst>
              <a:ext uri="{FF2B5EF4-FFF2-40B4-BE49-F238E27FC236}">
                <a16:creationId xmlns:a16="http://schemas.microsoft.com/office/drawing/2014/main" id="{614390FC-B332-E9C4-7D24-A827F07C4FCD}"/>
              </a:ext>
            </a:extLst>
          </p:cNvPr>
          <p:cNvPicPr>
            <a:picLocks noChangeAspect="1"/>
          </p:cNvPicPr>
          <p:nvPr/>
        </p:nvPicPr>
        <p:blipFill>
          <a:blip r:embed="rId5"/>
          <a:stretch>
            <a:fillRect/>
          </a:stretch>
        </p:blipFill>
        <p:spPr>
          <a:xfrm>
            <a:off x="0" y="2238786"/>
            <a:ext cx="3171371" cy="3171371"/>
          </a:xfrm>
          <a:prstGeom prst="rect">
            <a:avLst/>
          </a:prstGeom>
        </p:spPr>
      </p:pic>
      <p:pic>
        <p:nvPicPr>
          <p:cNvPr id="8" name="Picture 7">
            <a:extLst>
              <a:ext uri="{FF2B5EF4-FFF2-40B4-BE49-F238E27FC236}">
                <a16:creationId xmlns:a16="http://schemas.microsoft.com/office/drawing/2014/main" id="{51B5DC94-6756-9DFE-4D82-EC123379647C}"/>
              </a:ext>
            </a:extLst>
          </p:cNvPr>
          <p:cNvPicPr>
            <a:picLocks noChangeAspect="1"/>
          </p:cNvPicPr>
          <p:nvPr/>
        </p:nvPicPr>
        <p:blipFill>
          <a:blip r:embed="rId6"/>
          <a:stretch>
            <a:fillRect/>
          </a:stretch>
        </p:blipFill>
        <p:spPr>
          <a:xfrm>
            <a:off x="4073070" y="3824472"/>
            <a:ext cx="3100614" cy="3100614"/>
          </a:xfrm>
          <a:prstGeom prst="rect">
            <a:avLst/>
          </a:prstGeom>
        </p:spPr>
      </p:pic>
      <p:pic>
        <p:nvPicPr>
          <p:cNvPr id="9" name="Picture 8">
            <a:extLst>
              <a:ext uri="{FF2B5EF4-FFF2-40B4-BE49-F238E27FC236}">
                <a16:creationId xmlns:a16="http://schemas.microsoft.com/office/drawing/2014/main" id="{7656A787-8953-8C8A-F0FA-7B11898309CB}"/>
              </a:ext>
            </a:extLst>
          </p:cNvPr>
          <p:cNvPicPr>
            <a:picLocks noChangeAspect="1"/>
          </p:cNvPicPr>
          <p:nvPr/>
        </p:nvPicPr>
        <p:blipFill>
          <a:blip r:embed="rId7"/>
          <a:srcRect l="24517" t="1" r="24662" b="-2190"/>
          <a:stretch>
            <a:fillRect/>
          </a:stretch>
        </p:blipFill>
        <p:spPr>
          <a:xfrm>
            <a:off x="7857671" y="43543"/>
            <a:ext cx="5050971" cy="6770914"/>
          </a:xfrm>
          <a:prstGeom prst="rect">
            <a:avLst/>
          </a:prstGeom>
        </p:spPr>
      </p:pic>
    </p:spTree>
    <p:extLst>
      <p:ext uri="{BB962C8B-B14F-4D97-AF65-F5344CB8AC3E}">
        <p14:creationId xmlns:p14="http://schemas.microsoft.com/office/powerpoint/2010/main" val="15344911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04A5D-D31B-5B39-5883-8301CB37E1EB}"/>
              </a:ext>
            </a:extLst>
          </p:cNvPr>
          <p:cNvSpPr>
            <a:spLocks noGrp="1"/>
          </p:cNvSpPr>
          <p:nvPr>
            <p:ph type="ctrTitle"/>
          </p:nvPr>
        </p:nvSpPr>
        <p:spPr>
          <a:xfrm>
            <a:off x="346587" y="409179"/>
            <a:ext cx="11683201" cy="1835990"/>
          </a:xfrm>
        </p:spPr>
        <p:txBody>
          <a:bodyPr>
            <a:normAutofit fontScale="90000"/>
          </a:bodyPr>
          <a:lstStyle/>
          <a:p>
            <a:r>
              <a:rPr lang="en-GB" b="1" dirty="0"/>
              <a:t>LCDB7008 Visions for the Future : Theoretical Perspectives on Management</a:t>
            </a:r>
          </a:p>
        </p:txBody>
      </p:sp>
      <p:sp>
        <p:nvSpPr>
          <p:cNvPr id="3" name="Subtitle 2">
            <a:extLst>
              <a:ext uri="{FF2B5EF4-FFF2-40B4-BE49-F238E27FC236}">
                <a16:creationId xmlns:a16="http://schemas.microsoft.com/office/drawing/2014/main" id="{7656A0CE-8939-C029-9567-593ED79E9120}"/>
              </a:ext>
            </a:extLst>
          </p:cNvPr>
          <p:cNvSpPr>
            <a:spLocks noGrp="1"/>
          </p:cNvSpPr>
          <p:nvPr>
            <p:ph type="subTitle" idx="1"/>
          </p:nvPr>
        </p:nvSpPr>
        <p:spPr>
          <a:xfrm>
            <a:off x="5263764" y="3022598"/>
            <a:ext cx="6394836" cy="2911373"/>
          </a:xfrm>
        </p:spPr>
        <p:txBody>
          <a:bodyPr>
            <a:normAutofit/>
          </a:bodyPr>
          <a:lstStyle/>
          <a:p>
            <a:r>
              <a:rPr lang="en-US" sz="4800" dirty="0"/>
              <a:t>Week 3 </a:t>
            </a:r>
          </a:p>
          <a:p>
            <a:r>
              <a:rPr lang="en-US" sz="4400" dirty="0"/>
              <a:t>Leaders, Job satisfaction &amp; Attitude</a:t>
            </a:r>
          </a:p>
          <a:p>
            <a:r>
              <a:rPr lang="en-US" sz="4800" dirty="0"/>
              <a:t>Dr. Helen Lee</a:t>
            </a:r>
            <a:endParaRPr lang="en-US" dirty="0"/>
          </a:p>
          <a:p>
            <a:endParaRPr lang="en-GB" dirty="0"/>
          </a:p>
        </p:txBody>
      </p:sp>
      <p:grpSp>
        <p:nvGrpSpPr>
          <p:cNvPr id="4" name="Group 3">
            <a:extLst>
              <a:ext uri="{FF2B5EF4-FFF2-40B4-BE49-F238E27FC236}">
                <a16:creationId xmlns:a16="http://schemas.microsoft.com/office/drawing/2014/main" id="{9F97D56A-DCE0-BD24-CD6F-A9F9FCCFE1FB}"/>
              </a:ext>
            </a:extLst>
          </p:cNvPr>
          <p:cNvGrpSpPr/>
          <p:nvPr/>
        </p:nvGrpSpPr>
        <p:grpSpPr>
          <a:xfrm>
            <a:off x="0" y="6188015"/>
            <a:ext cx="12192000" cy="669986"/>
            <a:chOff x="0" y="5578608"/>
            <a:chExt cx="12192000" cy="1279393"/>
          </a:xfrm>
        </p:grpSpPr>
        <p:pic>
          <p:nvPicPr>
            <p:cNvPr id="5" name="Picture 4">
              <a:extLst>
                <a:ext uri="{FF2B5EF4-FFF2-40B4-BE49-F238E27FC236}">
                  <a16:creationId xmlns:a16="http://schemas.microsoft.com/office/drawing/2014/main" id="{C4A0EA6F-62D7-B0F3-CB75-6BEA21F8489D}"/>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6" name="Group 5">
              <a:extLst>
                <a:ext uri="{FF2B5EF4-FFF2-40B4-BE49-F238E27FC236}">
                  <a16:creationId xmlns:a16="http://schemas.microsoft.com/office/drawing/2014/main" id="{E890D4F8-E3F7-7E35-C0B6-63BA8A20626A}"/>
                </a:ext>
              </a:extLst>
            </p:cNvPr>
            <p:cNvGrpSpPr/>
            <p:nvPr/>
          </p:nvGrpSpPr>
          <p:grpSpPr>
            <a:xfrm>
              <a:off x="0" y="5578608"/>
              <a:ext cx="9471852" cy="1279393"/>
              <a:chOff x="0" y="5578608"/>
              <a:chExt cx="9471852" cy="1279393"/>
            </a:xfrm>
          </p:grpSpPr>
          <p:pic>
            <p:nvPicPr>
              <p:cNvPr id="7" name="Picture 6">
                <a:extLst>
                  <a:ext uri="{FF2B5EF4-FFF2-40B4-BE49-F238E27FC236}">
                    <a16:creationId xmlns:a16="http://schemas.microsoft.com/office/drawing/2014/main" id="{AC289E83-0135-DBD1-68EA-FB79766A71CA}"/>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8" name="Picture 7">
                <a:extLst>
                  <a:ext uri="{FF2B5EF4-FFF2-40B4-BE49-F238E27FC236}">
                    <a16:creationId xmlns:a16="http://schemas.microsoft.com/office/drawing/2014/main" id="{EFB0745E-58B9-0EA2-85BC-5B39153D2910}"/>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pic>
        <p:nvPicPr>
          <p:cNvPr id="9" name="Picture 8">
            <a:extLst>
              <a:ext uri="{FF2B5EF4-FFF2-40B4-BE49-F238E27FC236}">
                <a16:creationId xmlns:a16="http://schemas.microsoft.com/office/drawing/2014/main" id="{B5C415BE-DB88-EDA5-1707-0AA26F862C90}"/>
              </a:ext>
            </a:extLst>
          </p:cNvPr>
          <p:cNvPicPr>
            <a:picLocks noChangeAspect="1"/>
          </p:cNvPicPr>
          <p:nvPr/>
        </p:nvPicPr>
        <p:blipFill>
          <a:blip r:embed="rId5"/>
          <a:stretch>
            <a:fillRect/>
          </a:stretch>
        </p:blipFill>
        <p:spPr>
          <a:xfrm>
            <a:off x="0" y="3276640"/>
            <a:ext cx="5173521" cy="2911374"/>
          </a:xfrm>
          <a:prstGeom prst="rect">
            <a:avLst/>
          </a:prstGeom>
        </p:spPr>
      </p:pic>
    </p:spTree>
    <p:extLst>
      <p:ext uri="{BB962C8B-B14F-4D97-AF65-F5344CB8AC3E}">
        <p14:creationId xmlns:p14="http://schemas.microsoft.com/office/powerpoint/2010/main" val="25765956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04A5D-D31B-5B39-5883-8301CB37E1EB}"/>
              </a:ext>
            </a:extLst>
          </p:cNvPr>
          <p:cNvSpPr>
            <a:spLocks noGrp="1"/>
          </p:cNvSpPr>
          <p:nvPr>
            <p:ph type="ctrTitle"/>
          </p:nvPr>
        </p:nvSpPr>
        <p:spPr>
          <a:xfrm>
            <a:off x="346587" y="330597"/>
            <a:ext cx="11683201" cy="1298177"/>
          </a:xfrm>
        </p:spPr>
        <p:txBody>
          <a:bodyPr>
            <a:normAutofit fontScale="90000"/>
          </a:bodyPr>
          <a:lstStyle/>
          <a:p>
            <a:r>
              <a:rPr lang="en-GB" b="1" dirty="0"/>
              <a:t>LCDB7008 Visions for the Future : Theoretical Perspectives on Management</a:t>
            </a:r>
          </a:p>
        </p:txBody>
      </p:sp>
      <p:grpSp>
        <p:nvGrpSpPr>
          <p:cNvPr id="4" name="Group 3">
            <a:extLst>
              <a:ext uri="{FF2B5EF4-FFF2-40B4-BE49-F238E27FC236}">
                <a16:creationId xmlns:a16="http://schemas.microsoft.com/office/drawing/2014/main" id="{9F97D56A-DCE0-BD24-CD6F-A9F9FCCFE1FB}"/>
              </a:ext>
            </a:extLst>
          </p:cNvPr>
          <p:cNvGrpSpPr/>
          <p:nvPr/>
        </p:nvGrpSpPr>
        <p:grpSpPr>
          <a:xfrm>
            <a:off x="0" y="6188015"/>
            <a:ext cx="12192000" cy="669986"/>
            <a:chOff x="0" y="5578608"/>
            <a:chExt cx="12192000" cy="1279393"/>
          </a:xfrm>
        </p:grpSpPr>
        <p:pic>
          <p:nvPicPr>
            <p:cNvPr id="5" name="Picture 4">
              <a:extLst>
                <a:ext uri="{FF2B5EF4-FFF2-40B4-BE49-F238E27FC236}">
                  <a16:creationId xmlns:a16="http://schemas.microsoft.com/office/drawing/2014/main" id="{C4A0EA6F-62D7-B0F3-CB75-6BEA21F8489D}"/>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6" name="Group 5">
              <a:extLst>
                <a:ext uri="{FF2B5EF4-FFF2-40B4-BE49-F238E27FC236}">
                  <a16:creationId xmlns:a16="http://schemas.microsoft.com/office/drawing/2014/main" id="{E890D4F8-E3F7-7E35-C0B6-63BA8A20626A}"/>
                </a:ext>
              </a:extLst>
            </p:cNvPr>
            <p:cNvGrpSpPr/>
            <p:nvPr/>
          </p:nvGrpSpPr>
          <p:grpSpPr>
            <a:xfrm>
              <a:off x="0" y="5578608"/>
              <a:ext cx="9471852" cy="1279393"/>
              <a:chOff x="0" y="5578608"/>
              <a:chExt cx="9471852" cy="1279393"/>
            </a:xfrm>
          </p:grpSpPr>
          <p:pic>
            <p:nvPicPr>
              <p:cNvPr id="7" name="Picture 6">
                <a:extLst>
                  <a:ext uri="{FF2B5EF4-FFF2-40B4-BE49-F238E27FC236}">
                    <a16:creationId xmlns:a16="http://schemas.microsoft.com/office/drawing/2014/main" id="{AC289E83-0135-DBD1-68EA-FB79766A71CA}"/>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8" name="Picture 7">
                <a:extLst>
                  <a:ext uri="{FF2B5EF4-FFF2-40B4-BE49-F238E27FC236}">
                    <a16:creationId xmlns:a16="http://schemas.microsoft.com/office/drawing/2014/main" id="{EFB0745E-58B9-0EA2-85BC-5B39153D2910}"/>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sp>
        <p:nvSpPr>
          <p:cNvPr id="11" name="Subtitle 10">
            <a:extLst>
              <a:ext uri="{FF2B5EF4-FFF2-40B4-BE49-F238E27FC236}">
                <a16:creationId xmlns:a16="http://schemas.microsoft.com/office/drawing/2014/main" id="{0A7B9916-B4FD-F744-36F3-C4A9CA0A15ED}"/>
              </a:ext>
            </a:extLst>
          </p:cNvPr>
          <p:cNvSpPr>
            <a:spLocks noGrp="1"/>
          </p:cNvSpPr>
          <p:nvPr>
            <p:ph type="subTitle" idx="1"/>
          </p:nvPr>
        </p:nvSpPr>
        <p:spPr>
          <a:xfrm>
            <a:off x="471487" y="1751806"/>
            <a:ext cx="11287125" cy="3763169"/>
          </a:xfrm>
        </p:spPr>
        <p:txBody>
          <a:bodyPr/>
          <a:lstStyle/>
          <a:p>
            <a:r>
              <a:rPr lang="en-US" u="sng" dirty="0"/>
              <a:t>Agenda </a:t>
            </a:r>
          </a:p>
          <a:p>
            <a:endParaRPr lang="en-US" dirty="0"/>
          </a:p>
          <a:p>
            <a:pPr marL="571500" indent="-571500" algn="l">
              <a:buFont typeface="Wingdings" panose="05000000000000000000" pitchFamily="2" charset="2"/>
              <a:buChar char="Ø"/>
            </a:pPr>
            <a:r>
              <a:rPr lang="en-US" sz="3600" dirty="0"/>
              <a:t>Leader and </a:t>
            </a:r>
            <a:r>
              <a:rPr lang="en-US" sz="3600" dirty="0" err="1"/>
              <a:t>organisation</a:t>
            </a:r>
            <a:endParaRPr lang="en-US" sz="3600" dirty="0"/>
          </a:p>
          <a:p>
            <a:pPr marL="571500" indent="-571500" algn="l">
              <a:buFont typeface="Wingdings" panose="05000000000000000000" pitchFamily="2" charset="2"/>
              <a:buChar char="Ø"/>
            </a:pPr>
            <a:r>
              <a:rPr lang="en-US" sz="3600" dirty="0"/>
              <a:t>Leadership and three-tier hierarchy</a:t>
            </a:r>
          </a:p>
          <a:p>
            <a:pPr marL="571500" indent="-571500" algn="l">
              <a:buFont typeface="Wingdings" panose="05000000000000000000" pitchFamily="2" charset="2"/>
              <a:buChar char="Ø"/>
            </a:pPr>
            <a:r>
              <a:rPr lang="en-US" sz="3600" dirty="0"/>
              <a:t>Attitudes and Job Satisfaction</a:t>
            </a:r>
          </a:p>
          <a:p>
            <a:pPr marL="571500" indent="-571500" algn="l">
              <a:buFont typeface="Wingdings" panose="05000000000000000000" pitchFamily="2" charset="2"/>
              <a:buChar char="Ø"/>
            </a:pPr>
            <a:endParaRPr lang="en-US" sz="3600" dirty="0"/>
          </a:p>
        </p:txBody>
      </p:sp>
    </p:spTree>
    <p:extLst>
      <p:ext uri="{BB962C8B-B14F-4D97-AF65-F5344CB8AC3E}">
        <p14:creationId xmlns:p14="http://schemas.microsoft.com/office/powerpoint/2010/main" val="11783429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1F818-DFB9-DE73-404D-E5CEDD2837EE}"/>
              </a:ext>
            </a:extLst>
          </p:cNvPr>
          <p:cNvSpPr>
            <a:spLocks noGrp="1"/>
          </p:cNvSpPr>
          <p:nvPr>
            <p:ph type="title"/>
          </p:nvPr>
        </p:nvSpPr>
        <p:spPr>
          <a:xfrm>
            <a:off x="838200" y="184805"/>
            <a:ext cx="10515600" cy="1505883"/>
          </a:xfrm>
        </p:spPr>
        <p:txBody>
          <a:bodyPr vert="horz" lIns="91440" tIns="45720" rIns="91440" bIns="45720" rtlCol="0" anchor="ctr">
            <a:normAutofit/>
          </a:bodyPr>
          <a:lstStyle/>
          <a:p>
            <a:r>
              <a:rPr lang="en-US" sz="4800" kern="1200">
                <a:solidFill>
                  <a:schemeClr val="tx1"/>
                </a:solidFill>
                <a:latin typeface="+mj-lt"/>
                <a:ea typeface="+mj-ea"/>
                <a:cs typeface="+mj-cs"/>
              </a:rPr>
              <a:t>Leader and organisation</a:t>
            </a:r>
            <a:br>
              <a:rPr lang="en-US" sz="4800" kern="1200">
                <a:solidFill>
                  <a:schemeClr val="tx1"/>
                </a:solidFill>
                <a:latin typeface="+mj-lt"/>
                <a:ea typeface="+mj-ea"/>
                <a:cs typeface="+mj-cs"/>
              </a:rPr>
            </a:br>
            <a:endParaRPr lang="en-US" sz="4800" kern="1200">
              <a:solidFill>
                <a:schemeClr val="tx1"/>
              </a:solidFill>
              <a:latin typeface="+mj-lt"/>
              <a:ea typeface="+mj-ea"/>
              <a:cs typeface="+mj-cs"/>
            </a:endParaRPr>
          </a:p>
        </p:txBody>
      </p:sp>
      <p:pic>
        <p:nvPicPr>
          <p:cNvPr id="4" name="Picture 3">
            <a:extLst>
              <a:ext uri="{FF2B5EF4-FFF2-40B4-BE49-F238E27FC236}">
                <a16:creationId xmlns:a16="http://schemas.microsoft.com/office/drawing/2014/main" id="{D977F84B-62A4-1A18-9AC0-3DCCFF9F53DD}"/>
              </a:ext>
            </a:extLst>
          </p:cNvPr>
          <p:cNvPicPr>
            <a:picLocks noChangeAspect="1"/>
          </p:cNvPicPr>
          <p:nvPr/>
        </p:nvPicPr>
        <p:blipFill>
          <a:blip r:embed="rId2"/>
          <a:stretch>
            <a:fillRect/>
          </a:stretch>
        </p:blipFill>
        <p:spPr>
          <a:xfrm>
            <a:off x="2138649" y="1845426"/>
            <a:ext cx="7911649" cy="4450303"/>
          </a:xfrm>
          <a:prstGeom prst="rect">
            <a:avLst/>
          </a:prstGeom>
        </p:spPr>
      </p:pic>
    </p:spTree>
    <p:extLst>
      <p:ext uri="{BB962C8B-B14F-4D97-AF65-F5344CB8AC3E}">
        <p14:creationId xmlns:p14="http://schemas.microsoft.com/office/powerpoint/2010/main" val="42567261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AAE04-F250-6F3C-2CC1-1C133F3AB79E}"/>
              </a:ext>
            </a:extLst>
          </p:cNvPr>
          <p:cNvSpPr>
            <a:spLocks noGrp="1"/>
          </p:cNvSpPr>
          <p:nvPr>
            <p:ph type="title"/>
          </p:nvPr>
        </p:nvSpPr>
        <p:spPr>
          <a:xfrm>
            <a:off x="401216" y="-65313"/>
            <a:ext cx="10952584" cy="1756002"/>
          </a:xfrm>
        </p:spPr>
        <p:txBody>
          <a:bodyPr>
            <a:normAutofit/>
          </a:bodyPr>
          <a:lstStyle/>
          <a:p>
            <a:r>
              <a:rPr lang="en-GB" sz="3600" b="1" dirty="0">
                <a:latin typeface="Arial" panose="020B0604020202020204" pitchFamily="34" charset="0"/>
                <a:cs typeface="Arial" panose="020B0604020202020204" pitchFamily="34" charset="0"/>
              </a:rPr>
              <a:t>Good leaders: Class response</a:t>
            </a:r>
          </a:p>
        </p:txBody>
      </p:sp>
      <p:sp>
        <p:nvSpPr>
          <p:cNvPr id="3" name="Content Placeholder 2">
            <a:extLst>
              <a:ext uri="{FF2B5EF4-FFF2-40B4-BE49-F238E27FC236}">
                <a16:creationId xmlns:a16="http://schemas.microsoft.com/office/drawing/2014/main" id="{1952C76E-7E9A-3B37-98AC-E5F18E14398E}"/>
              </a:ext>
            </a:extLst>
          </p:cNvPr>
          <p:cNvSpPr>
            <a:spLocks noGrp="1"/>
          </p:cNvSpPr>
          <p:nvPr>
            <p:ph sz="half" idx="1"/>
          </p:nvPr>
        </p:nvSpPr>
        <p:spPr>
          <a:xfrm>
            <a:off x="401216" y="1203649"/>
            <a:ext cx="4385388" cy="5122506"/>
          </a:xfrm>
        </p:spPr>
        <p:txBody>
          <a:bodyPr>
            <a:normAutofit fontScale="70000" lnSpcReduction="20000"/>
          </a:bodyPr>
          <a:lstStyle/>
          <a:p>
            <a:pPr marL="0" indent="0">
              <a:buNone/>
            </a:pPr>
            <a:r>
              <a:rPr lang="en-GB" sz="3200" dirty="0">
                <a:latin typeface="Arial" panose="020B0604020202020204" pitchFamily="34" charset="0"/>
                <a:cs typeface="Arial" panose="020B0604020202020204" pitchFamily="34" charset="0"/>
              </a:rPr>
              <a:t>Winston Churchill</a:t>
            </a:r>
          </a:p>
          <a:p>
            <a:pPr marL="0" indent="0">
              <a:buNone/>
            </a:pPr>
            <a:r>
              <a:rPr lang="en-GB" sz="3200" dirty="0">
                <a:latin typeface="Arial" panose="020B0604020202020204" pitchFamily="34" charset="0"/>
                <a:cs typeface="Arial" panose="020B0604020202020204" pitchFamily="34" charset="0"/>
              </a:rPr>
              <a:t>JF Kennedy</a:t>
            </a:r>
          </a:p>
          <a:p>
            <a:pPr marL="0" indent="0">
              <a:buNone/>
            </a:pPr>
            <a:r>
              <a:rPr lang="en-GB" sz="3200" dirty="0">
                <a:latin typeface="Arial" panose="020B0604020202020204" pitchFamily="34" charset="0"/>
                <a:cs typeface="Arial" panose="020B0604020202020204" pitchFamily="34" charset="0"/>
              </a:rPr>
              <a:t>Nelson Mandela</a:t>
            </a:r>
          </a:p>
          <a:p>
            <a:pPr marL="0" indent="0">
              <a:buNone/>
            </a:pPr>
            <a:r>
              <a:rPr lang="en-GB" sz="3200" dirty="0">
                <a:latin typeface="Arial" panose="020B0604020202020204" pitchFamily="34" charset="0"/>
                <a:cs typeface="Arial" panose="020B0604020202020204" pitchFamily="34" charset="0"/>
              </a:rPr>
              <a:t>Alexander the Great</a:t>
            </a:r>
          </a:p>
          <a:p>
            <a:pPr marL="0" indent="0">
              <a:buNone/>
            </a:pPr>
            <a:r>
              <a:rPr lang="en-GB" sz="3200" dirty="0">
                <a:latin typeface="Arial" panose="020B0604020202020204" pitchFamily="34" charset="0"/>
                <a:cs typeface="Arial" panose="020B0604020202020204" pitchFamily="34" charset="0"/>
              </a:rPr>
              <a:t>Genghis Khan</a:t>
            </a:r>
          </a:p>
          <a:p>
            <a:pPr marL="0" indent="0">
              <a:buNone/>
            </a:pPr>
            <a:r>
              <a:rPr lang="en-GB" sz="3200" dirty="0">
                <a:solidFill>
                  <a:srgbClr val="202124"/>
                </a:solidFill>
                <a:latin typeface="Arial" panose="020B0604020202020204" pitchFamily="34" charset="0"/>
                <a:cs typeface="Arial" panose="020B0604020202020204" pitchFamily="34" charset="0"/>
              </a:rPr>
              <a:t>Mao Zedong</a:t>
            </a:r>
          </a:p>
          <a:p>
            <a:pPr marL="0" indent="0">
              <a:buNone/>
            </a:pPr>
            <a:r>
              <a:rPr lang="en-GB" sz="3200" dirty="0">
                <a:solidFill>
                  <a:srgbClr val="202124"/>
                </a:solidFill>
                <a:latin typeface="Arial" panose="020B0604020202020204" pitchFamily="34" charset="0"/>
                <a:cs typeface="Arial" panose="020B0604020202020204" pitchFamily="34" charset="0"/>
              </a:rPr>
              <a:t>Napoleon</a:t>
            </a:r>
          </a:p>
          <a:p>
            <a:pPr marL="0" indent="0">
              <a:buNone/>
            </a:pPr>
            <a:r>
              <a:rPr lang="en-GB" sz="3200" dirty="0">
                <a:solidFill>
                  <a:srgbClr val="202124"/>
                </a:solidFill>
                <a:latin typeface="Arial" panose="020B0604020202020204" pitchFamily="34" charset="0"/>
                <a:cs typeface="Arial" panose="020B0604020202020204" pitchFamily="34" charset="0"/>
              </a:rPr>
              <a:t>Barack Obama</a:t>
            </a:r>
          </a:p>
          <a:p>
            <a:pPr marL="0" indent="0">
              <a:buNone/>
            </a:pPr>
            <a:r>
              <a:rPr lang="en-GB" sz="3200" dirty="0">
                <a:solidFill>
                  <a:srgbClr val="202124"/>
                </a:solidFill>
                <a:latin typeface="Arial" panose="020B0604020202020204" pitchFamily="34" charset="0"/>
                <a:cs typeface="Arial" panose="020B0604020202020204" pitchFamily="34" charset="0"/>
              </a:rPr>
              <a:t>Ramesses 2</a:t>
            </a:r>
            <a:r>
              <a:rPr lang="en-GB" sz="3200" baseline="30000" dirty="0">
                <a:solidFill>
                  <a:srgbClr val="202124"/>
                </a:solidFill>
                <a:latin typeface="Arial" panose="020B0604020202020204" pitchFamily="34" charset="0"/>
                <a:cs typeface="Arial" panose="020B0604020202020204" pitchFamily="34" charset="0"/>
              </a:rPr>
              <a:t>nd</a:t>
            </a:r>
          </a:p>
          <a:p>
            <a:pPr marL="0" indent="0">
              <a:buNone/>
            </a:pPr>
            <a:r>
              <a:rPr lang="en-GB" sz="3200" dirty="0">
                <a:latin typeface="Arial" panose="020B0604020202020204" pitchFamily="34" charset="0"/>
                <a:cs typeface="Arial" panose="020B0604020202020204" pitchFamily="34" charset="0"/>
              </a:rPr>
              <a:t>Mustafa Kemal Atatürk</a:t>
            </a:r>
          </a:p>
          <a:p>
            <a:pPr marL="0" indent="0">
              <a:buNone/>
            </a:pPr>
            <a:r>
              <a:rPr lang="en-GB" sz="3200" dirty="0">
                <a:latin typeface="Arial" panose="020B0604020202020204" pitchFamily="34" charset="0"/>
                <a:cs typeface="Arial" panose="020B0604020202020204" pitchFamily="34" charset="0"/>
              </a:rPr>
              <a:t>Vladimir Ilyich Lenin</a:t>
            </a:r>
          </a:p>
          <a:p>
            <a:pPr marL="0" indent="0">
              <a:buNone/>
            </a:pPr>
            <a:r>
              <a:rPr lang="en-GB" sz="3200" dirty="0">
                <a:latin typeface="Arial" panose="020B0604020202020204" pitchFamily="34" charset="0"/>
                <a:cs typeface="Arial" panose="020B0604020202020204" pitchFamily="34" charset="0"/>
              </a:rPr>
              <a:t>Saladin</a:t>
            </a:r>
          </a:p>
          <a:p>
            <a:pPr marL="0" indent="0">
              <a:buNone/>
            </a:pPr>
            <a:r>
              <a:rPr lang="en-GB" sz="3200" dirty="0">
                <a:latin typeface="Arial" panose="020B0604020202020204" pitchFamily="34" charset="0"/>
                <a:cs typeface="Arial" panose="020B0604020202020204" pitchFamily="34" charset="0"/>
              </a:rPr>
              <a:t>Peter the Great</a:t>
            </a:r>
          </a:p>
          <a:p>
            <a:pPr marL="0" indent="0">
              <a:buNone/>
            </a:pPr>
            <a:r>
              <a:rPr lang="en-GB" sz="3200" dirty="0">
                <a:latin typeface="Arial" panose="020B0604020202020204" pitchFamily="34" charset="0"/>
                <a:cs typeface="Arial" panose="020B0604020202020204" pitchFamily="34" charset="0"/>
              </a:rPr>
              <a:t>Joan of Arc (Jeanne D’Arc)</a:t>
            </a:r>
            <a:endParaRPr lang="en-GB" sz="3200" dirty="0">
              <a:solidFill>
                <a:srgbClr val="202124"/>
              </a:solidFill>
              <a:latin typeface="arial" panose="020B0604020202020204" pitchFamily="34" charset="0"/>
            </a:endParaRPr>
          </a:p>
          <a:p>
            <a:pPr marL="0" indent="0">
              <a:buNone/>
            </a:pPr>
            <a:endParaRPr lang="en-GB" dirty="0">
              <a:solidFill>
                <a:srgbClr val="202124"/>
              </a:solidFill>
              <a:latin typeface="arial" panose="020B0604020202020204" pitchFamily="34" charset="0"/>
            </a:endParaRPr>
          </a:p>
          <a:p>
            <a:endParaRPr lang="en-GB" dirty="0"/>
          </a:p>
        </p:txBody>
      </p:sp>
      <p:sp>
        <p:nvSpPr>
          <p:cNvPr id="4" name="Content Placeholder 3">
            <a:extLst>
              <a:ext uri="{FF2B5EF4-FFF2-40B4-BE49-F238E27FC236}">
                <a16:creationId xmlns:a16="http://schemas.microsoft.com/office/drawing/2014/main" id="{8CFC56AA-1BF4-DA1F-F241-AD2245DB3569}"/>
              </a:ext>
            </a:extLst>
          </p:cNvPr>
          <p:cNvSpPr>
            <a:spLocks noGrp="1"/>
          </p:cNvSpPr>
          <p:nvPr>
            <p:ph sz="half" idx="2"/>
          </p:nvPr>
        </p:nvSpPr>
        <p:spPr>
          <a:xfrm>
            <a:off x="4021495" y="1268963"/>
            <a:ext cx="5103846" cy="4907999"/>
          </a:xfrm>
        </p:spPr>
        <p:txBody>
          <a:bodyPr>
            <a:noAutofit/>
          </a:bodyPr>
          <a:lstStyle/>
          <a:p>
            <a:pPr marL="0" indent="0">
              <a:lnSpc>
                <a:spcPct val="100000"/>
              </a:lnSpc>
              <a:buNone/>
            </a:pPr>
            <a:r>
              <a:rPr lang="en-GB" sz="2000" dirty="0">
                <a:latin typeface="Arial" panose="020B0604020202020204" pitchFamily="34" charset="0"/>
                <a:cs typeface="Arial" panose="020B0604020202020204" pitchFamily="34" charset="0"/>
              </a:rPr>
              <a:t>Mahatma Gandhi</a:t>
            </a:r>
          </a:p>
          <a:p>
            <a:pPr marL="0" indent="0">
              <a:lnSpc>
                <a:spcPct val="100000"/>
              </a:lnSpc>
              <a:buNone/>
            </a:pPr>
            <a:r>
              <a:rPr lang="en-GB" sz="2000" dirty="0">
                <a:latin typeface="Arial" panose="020B0604020202020204" pitchFamily="34" charset="0"/>
                <a:cs typeface="Arial" panose="020B0604020202020204" pitchFamily="34" charset="0"/>
              </a:rPr>
              <a:t>Franklin D Roosevelt</a:t>
            </a:r>
          </a:p>
          <a:p>
            <a:pPr marL="0" indent="0">
              <a:lnSpc>
                <a:spcPct val="100000"/>
              </a:lnSpc>
              <a:buNone/>
            </a:pPr>
            <a:r>
              <a:rPr lang="en-GB" sz="2000" i="0" dirty="0">
                <a:effectLst/>
                <a:latin typeface="Arial" panose="020B0604020202020204" pitchFamily="34" charset="0"/>
                <a:cs typeface="Arial" panose="020B0604020202020204" pitchFamily="34" charset="0"/>
              </a:rPr>
              <a:t>Eva Perón</a:t>
            </a:r>
          </a:p>
          <a:p>
            <a:pPr marL="0" indent="0">
              <a:lnSpc>
                <a:spcPct val="100000"/>
              </a:lnSpc>
              <a:buNone/>
            </a:pPr>
            <a:r>
              <a:rPr lang="en-GB" sz="2000" i="0" dirty="0">
                <a:effectLst/>
                <a:latin typeface="Arial" panose="020B0604020202020204" pitchFamily="34" charset="0"/>
                <a:cs typeface="Arial" panose="020B0604020202020204" pitchFamily="34" charset="0"/>
              </a:rPr>
              <a:t>Martin Luther King Jr</a:t>
            </a:r>
          </a:p>
          <a:p>
            <a:pPr marL="0" indent="0">
              <a:lnSpc>
                <a:spcPct val="100000"/>
              </a:lnSpc>
              <a:buNone/>
            </a:pPr>
            <a:r>
              <a:rPr lang="en-GB" sz="2000" dirty="0">
                <a:latin typeface="Arial" panose="020B0604020202020204" pitchFamily="34" charset="0"/>
                <a:cs typeface="Arial" panose="020B0604020202020204" pitchFamily="34" charset="0"/>
              </a:rPr>
              <a:t>Abraham Lincoln</a:t>
            </a:r>
          </a:p>
          <a:p>
            <a:pPr marL="0" indent="0" fontAlgn="ctr">
              <a:lnSpc>
                <a:spcPct val="100000"/>
              </a:lnSpc>
              <a:buNone/>
            </a:pPr>
            <a:r>
              <a:rPr lang="en-GB" sz="2000" dirty="0">
                <a:effectLst/>
                <a:latin typeface="Arial" panose="020B0604020202020204" pitchFamily="34" charset="0"/>
                <a:cs typeface="Arial" panose="020B0604020202020204" pitchFamily="34" charset="0"/>
              </a:rPr>
              <a:t>Sun Tzu</a:t>
            </a:r>
          </a:p>
          <a:p>
            <a:pPr marL="0" indent="0" fontAlgn="ctr">
              <a:lnSpc>
                <a:spcPct val="100000"/>
              </a:lnSpc>
              <a:buNone/>
            </a:pPr>
            <a:r>
              <a:rPr lang="en-GB" sz="2000" dirty="0">
                <a:solidFill>
                  <a:srgbClr val="000000"/>
                </a:solidFill>
                <a:latin typeface="Arial" panose="020B0604020202020204" pitchFamily="34" charset="0"/>
              </a:rPr>
              <a:t>Mark Zuckerberg</a:t>
            </a:r>
            <a:endParaRPr lang="en-GB" sz="2000" dirty="0">
              <a:latin typeface="Arial" panose="020B0604020202020204" pitchFamily="34" charset="0"/>
              <a:cs typeface="Arial" panose="020B0604020202020204" pitchFamily="34" charset="0"/>
            </a:endParaRPr>
          </a:p>
          <a:p>
            <a:pPr marL="0" indent="0" fontAlgn="ctr">
              <a:lnSpc>
                <a:spcPct val="100000"/>
              </a:lnSpc>
              <a:buNone/>
            </a:pPr>
            <a:r>
              <a:rPr lang="en-GB" sz="2000" i="0" dirty="0">
                <a:solidFill>
                  <a:srgbClr val="202124"/>
                </a:solidFill>
                <a:effectLst/>
                <a:latin typeface="Arial" panose="020B0604020202020204" pitchFamily="34" charset="0"/>
                <a:cs typeface="Arial" panose="020B0604020202020204" pitchFamily="34" charset="0"/>
              </a:rPr>
              <a:t>Bill Gates</a:t>
            </a:r>
          </a:p>
          <a:p>
            <a:pPr marL="0" indent="0">
              <a:lnSpc>
                <a:spcPct val="100000"/>
              </a:lnSpc>
              <a:buNone/>
            </a:pPr>
            <a:r>
              <a:rPr lang="en-GB" sz="2000" dirty="0">
                <a:solidFill>
                  <a:srgbClr val="202124"/>
                </a:solidFill>
                <a:latin typeface="Arial" panose="020B0604020202020204" pitchFamily="34" charset="0"/>
                <a:cs typeface="Arial" panose="020B0604020202020204" pitchFamily="34" charset="0"/>
              </a:rPr>
              <a:t>Richard Branson</a:t>
            </a:r>
          </a:p>
          <a:p>
            <a:pPr marL="0" indent="0">
              <a:lnSpc>
                <a:spcPct val="100000"/>
              </a:lnSpc>
              <a:buNone/>
            </a:pPr>
            <a:r>
              <a:rPr lang="en-GB" sz="2000" i="0" dirty="0">
                <a:solidFill>
                  <a:srgbClr val="202124"/>
                </a:solidFill>
                <a:effectLst/>
                <a:latin typeface="Arial" panose="020B0604020202020204" pitchFamily="34" charset="0"/>
                <a:cs typeface="Arial" panose="020B0604020202020204" pitchFamily="34" charset="0"/>
              </a:rPr>
              <a:t>Muhammad Ali Jinnah</a:t>
            </a:r>
            <a:endParaRPr lang="en-GB" sz="2000" dirty="0">
              <a:latin typeface="Arial" panose="020B0604020202020204" pitchFamily="34" charset="0"/>
              <a:cs typeface="Arial" panose="020B0604020202020204" pitchFamily="34" charset="0"/>
            </a:endParaRPr>
          </a:p>
          <a:p>
            <a:pPr marL="0" indent="0">
              <a:lnSpc>
                <a:spcPct val="100000"/>
              </a:lnSpc>
              <a:buNone/>
            </a:pPr>
            <a:r>
              <a:rPr lang="en-GB" sz="2000" i="0" dirty="0">
                <a:solidFill>
                  <a:srgbClr val="202124"/>
                </a:solidFill>
                <a:effectLst/>
                <a:latin typeface="Arial" panose="020B0604020202020204" pitchFamily="34" charset="0"/>
                <a:cs typeface="Arial" panose="020B0604020202020204" pitchFamily="34" charset="0"/>
              </a:rPr>
              <a:t>Jeff Bezos</a:t>
            </a:r>
          </a:p>
          <a:p>
            <a:pPr marL="0" indent="0">
              <a:lnSpc>
                <a:spcPct val="100000"/>
              </a:lnSpc>
              <a:buNone/>
            </a:pPr>
            <a:r>
              <a:rPr lang="en-GB" sz="2000" dirty="0">
                <a:solidFill>
                  <a:srgbClr val="202124"/>
                </a:solidFill>
                <a:latin typeface="Arial" panose="020B0604020202020204" pitchFamily="34" charset="0"/>
                <a:cs typeface="Arial" panose="020B0604020202020204" pitchFamily="34" charset="0"/>
              </a:rPr>
              <a:t>Steve Jobs</a:t>
            </a:r>
            <a:endParaRPr lang="en-GB" sz="2000" dirty="0">
              <a:latin typeface="Arial" panose="020B0604020202020204" pitchFamily="34" charset="0"/>
              <a:cs typeface="Arial" panose="020B0604020202020204" pitchFamily="34" charset="0"/>
            </a:endParaRPr>
          </a:p>
        </p:txBody>
      </p:sp>
      <p:sp>
        <p:nvSpPr>
          <p:cNvPr id="5" name="AutoShape 2" descr="The Art of War By Sun Tzu">
            <a:extLst>
              <a:ext uri="{FF2B5EF4-FFF2-40B4-BE49-F238E27FC236}">
                <a16:creationId xmlns:a16="http://schemas.microsoft.com/office/drawing/2014/main" id="{358E058C-C96C-3487-4A00-9892FF616EB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7" name="Picture 6" descr="A person with a mustache&#10;&#10;Description automatically generated with medium confidence">
            <a:extLst>
              <a:ext uri="{FF2B5EF4-FFF2-40B4-BE49-F238E27FC236}">
                <a16:creationId xmlns:a16="http://schemas.microsoft.com/office/drawing/2014/main" id="{57318384-F58B-D0F0-8C25-7BDFEA617D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06883" y="279338"/>
            <a:ext cx="2913095" cy="3345120"/>
          </a:xfrm>
          <a:prstGeom prst="rect">
            <a:avLst/>
          </a:prstGeom>
        </p:spPr>
      </p:pic>
      <p:pic>
        <p:nvPicPr>
          <p:cNvPr id="9" name="Picture 8" descr="A person holding a phone&#10;&#10;Description automatically generated with low confidence">
            <a:extLst>
              <a:ext uri="{FF2B5EF4-FFF2-40B4-BE49-F238E27FC236}">
                <a16:creationId xmlns:a16="http://schemas.microsoft.com/office/drawing/2014/main" id="{28E6EEF1-5FF9-A14C-0BE6-7AD69448BE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40704" y="4012164"/>
            <a:ext cx="2913095" cy="2687216"/>
          </a:xfrm>
          <a:prstGeom prst="rect">
            <a:avLst/>
          </a:prstGeom>
        </p:spPr>
      </p:pic>
    </p:spTree>
    <p:extLst>
      <p:ext uri="{BB962C8B-B14F-4D97-AF65-F5344CB8AC3E}">
        <p14:creationId xmlns:p14="http://schemas.microsoft.com/office/powerpoint/2010/main" val="5249362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8F971-859B-5ECB-7931-ABD5476F585C}"/>
              </a:ext>
            </a:extLst>
          </p:cNvPr>
          <p:cNvSpPr>
            <a:spLocks noGrp="1"/>
          </p:cNvSpPr>
          <p:nvPr>
            <p:ph type="title"/>
          </p:nvPr>
        </p:nvSpPr>
        <p:spPr>
          <a:xfrm>
            <a:off x="335902" y="-214603"/>
            <a:ext cx="6736702" cy="1474236"/>
          </a:xfrm>
        </p:spPr>
        <p:txBody>
          <a:bodyPr>
            <a:normAutofit/>
          </a:bodyPr>
          <a:lstStyle/>
          <a:p>
            <a:r>
              <a:rPr lang="en-GB" sz="3600" dirty="0">
                <a:latin typeface="Arial" panose="020B0604020202020204" pitchFamily="34" charset="0"/>
                <a:cs typeface="Arial" panose="020B0604020202020204" pitchFamily="34" charset="0"/>
              </a:rPr>
              <a:t>Bad leaders: Class response</a:t>
            </a:r>
          </a:p>
        </p:txBody>
      </p:sp>
      <p:sp>
        <p:nvSpPr>
          <p:cNvPr id="3" name="Content Placeholder 2">
            <a:extLst>
              <a:ext uri="{FF2B5EF4-FFF2-40B4-BE49-F238E27FC236}">
                <a16:creationId xmlns:a16="http://schemas.microsoft.com/office/drawing/2014/main" id="{B86DAACB-7CA9-2B46-9ED7-EEEDC1C3FB57}"/>
              </a:ext>
            </a:extLst>
          </p:cNvPr>
          <p:cNvSpPr>
            <a:spLocks noGrp="1"/>
          </p:cNvSpPr>
          <p:nvPr>
            <p:ph sz="half" idx="1"/>
          </p:nvPr>
        </p:nvSpPr>
        <p:spPr>
          <a:xfrm>
            <a:off x="335902" y="998376"/>
            <a:ext cx="3032449" cy="5178587"/>
          </a:xfrm>
        </p:spPr>
        <p:txBody>
          <a:bodyPr>
            <a:normAutofit/>
          </a:bodyPr>
          <a:lstStyle/>
          <a:p>
            <a:pPr marL="0" indent="0">
              <a:buNone/>
            </a:pPr>
            <a:r>
              <a:rPr lang="en-GB" sz="2400" dirty="0">
                <a:latin typeface="Arial" panose="020B0604020202020204" pitchFamily="34" charset="0"/>
                <a:cs typeface="Arial" panose="020B0604020202020204" pitchFamily="34" charset="0"/>
              </a:rPr>
              <a:t>Winston Churchill</a:t>
            </a:r>
          </a:p>
          <a:p>
            <a:pPr marL="0" indent="0">
              <a:buNone/>
            </a:pPr>
            <a:r>
              <a:rPr lang="en-GB" sz="2400" dirty="0">
                <a:latin typeface="Arial" panose="020B0604020202020204" pitchFamily="34" charset="0"/>
                <a:cs typeface="Arial" panose="020B0604020202020204" pitchFamily="34" charset="0"/>
              </a:rPr>
              <a:t>JF Kennedy</a:t>
            </a:r>
          </a:p>
          <a:p>
            <a:pPr marL="0" indent="0">
              <a:buNone/>
            </a:pPr>
            <a:r>
              <a:rPr lang="en-GB" sz="2400" dirty="0">
                <a:latin typeface="Arial" panose="020B0604020202020204" pitchFamily="34" charset="0"/>
                <a:cs typeface="Arial" panose="020B0604020202020204" pitchFamily="34" charset="0"/>
              </a:rPr>
              <a:t>Alexander the Great</a:t>
            </a:r>
          </a:p>
          <a:p>
            <a:pPr marL="0" indent="0">
              <a:buNone/>
            </a:pPr>
            <a:r>
              <a:rPr lang="en-GB" sz="2400" dirty="0">
                <a:latin typeface="Arial" panose="020B0604020202020204" pitchFamily="34" charset="0"/>
                <a:cs typeface="Arial" panose="020B0604020202020204" pitchFamily="34" charset="0"/>
              </a:rPr>
              <a:t>Genghis Khan</a:t>
            </a:r>
          </a:p>
          <a:p>
            <a:pPr marL="0" indent="0">
              <a:buNone/>
            </a:pPr>
            <a:r>
              <a:rPr lang="en-GB" sz="2400" dirty="0">
                <a:solidFill>
                  <a:srgbClr val="202124"/>
                </a:solidFill>
                <a:latin typeface="Arial" panose="020B0604020202020204" pitchFamily="34" charset="0"/>
                <a:cs typeface="Arial" panose="020B0604020202020204" pitchFamily="34" charset="0"/>
              </a:rPr>
              <a:t>Mao Zedong</a:t>
            </a:r>
          </a:p>
          <a:p>
            <a:pPr marL="0" indent="0">
              <a:buNone/>
            </a:pPr>
            <a:r>
              <a:rPr lang="en-GB" sz="2400" dirty="0">
                <a:solidFill>
                  <a:srgbClr val="202124"/>
                </a:solidFill>
                <a:latin typeface="Arial" panose="020B0604020202020204" pitchFamily="34" charset="0"/>
                <a:cs typeface="Arial" panose="020B0604020202020204" pitchFamily="34" charset="0"/>
              </a:rPr>
              <a:t>Napoleon</a:t>
            </a:r>
          </a:p>
          <a:p>
            <a:pPr marL="0" indent="0">
              <a:buNone/>
            </a:pPr>
            <a:r>
              <a:rPr lang="en-GB" sz="2400" dirty="0">
                <a:solidFill>
                  <a:srgbClr val="202124"/>
                </a:solidFill>
                <a:latin typeface="Arial" panose="020B0604020202020204" pitchFamily="34" charset="0"/>
                <a:cs typeface="Arial" panose="020B0604020202020204" pitchFamily="34" charset="0"/>
              </a:rPr>
              <a:t>Ramesses 2</a:t>
            </a:r>
            <a:r>
              <a:rPr lang="en-GB" sz="2400" baseline="30000" dirty="0">
                <a:solidFill>
                  <a:srgbClr val="202124"/>
                </a:solidFill>
                <a:latin typeface="Arial" panose="020B0604020202020204" pitchFamily="34" charset="0"/>
                <a:cs typeface="Arial" panose="020B0604020202020204" pitchFamily="34" charset="0"/>
              </a:rPr>
              <a:t>nd</a:t>
            </a:r>
          </a:p>
          <a:p>
            <a:pPr marL="0" indent="0">
              <a:buNone/>
            </a:pPr>
            <a:r>
              <a:rPr lang="en-GB" sz="2400" dirty="0">
                <a:latin typeface="Arial" panose="020B0604020202020204" pitchFamily="34" charset="0"/>
                <a:cs typeface="Arial" panose="020B0604020202020204" pitchFamily="34" charset="0"/>
              </a:rPr>
              <a:t>Joseph Stalin</a:t>
            </a:r>
          </a:p>
          <a:p>
            <a:pPr marL="0" indent="0">
              <a:buNone/>
            </a:pPr>
            <a:r>
              <a:rPr lang="en-GB" sz="2400" dirty="0">
                <a:latin typeface="Arial" panose="020B0604020202020204" pitchFamily="34" charset="0"/>
                <a:cs typeface="Arial" panose="020B0604020202020204" pitchFamily="34" charset="0"/>
              </a:rPr>
              <a:t>Adolf Hitler</a:t>
            </a:r>
          </a:p>
          <a:p>
            <a:pPr marL="0" indent="0">
              <a:buNone/>
            </a:pPr>
            <a:r>
              <a:rPr lang="en-GB" sz="2400" dirty="0">
                <a:latin typeface="Arial" panose="020B0604020202020204" pitchFamily="34" charset="0"/>
                <a:cs typeface="Arial" panose="020B0604020202020204" pitchFamily="34" charset="0"/>
              </a:rPr>
              <a:t>Kim Il-Sung</a:t>
            </a:r>
          </a:p>
          <a:p>
            <a:pPr marL="0" indent="0">
              <a:buNone/>
            </a:pPr>
            <a:r>
              <a:rPr lang="en-GB" sz="2400" dirty="0">
                <a:latin typeface="Arial" panose="020B0604020202020204" pitchFamily="34" charset="0"/>
                <a:cs typeface="Arial" panose="020B0604020202020204" pitchFamily="34" charset="0"/>
              </a:rPr>
              <a:t>Donald Trump</a:t>
            </a:r>
          </a:p>
          <a:p>
            <a:pPr marL="0" indent="0">
              <a:buNone/>
            </a:pPr>
            <a:endParaRPr lang="en-GB" sz="2400"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E0F14E63-79C5-4643-DDC9-2DAC2DE1B685}"/>
              </a:ext>
            </a:extLst>
          </p:cNvPr>
          <p:cNvSpPr>
            <a:spLocks noGrp="1"/>
          </p:cNvSpPr>
          <p:nvPr>
            <p:ph sz="half" idx="2"/>
          </p:nvPr>
        </p:nvSpPr>
        <p:spPr>
          <a:xfrm>
            <a:off x="6902010" y="223936"/>
            <a:ext cx="4817239" cy="3321698"/>
          </a:xfrm>
        </p:spPr>
        <p:txBody>
          <a:bodyPr>
            <a:normAutofit/>
          </a:bodyPr>
          <a:lstStyle/>
          <a:p>
            <a:pPr marL="0" indent="0">
              <a:buNone/>
            </a:pPr>
            <a:r>
              <a:rPr lang="en-GB" sz="2400" dirty="0">
                <a:latin typeface="Arial" panose="020B0604020202020204" pitchFamily="34" charset="0"/>
                <a:cs typeface="Arial" panose="020B0604020202020204" pitchFamily="34" charset="0"/>
              </a:rPr>
              <a:t>Travis Kabinick- Uber: Sexual harassment.</a:t>
            </a:r>
          </a:p>
          <a:p>
            <a:pPr marL="0" indent="0">
              <a:buNone/>
            </a:pPr>
            <a:r>
              <a:rPr lang="en-GB" sz="2400" dirty="0">
                <a:latin typeface="Arial" panose="020B0604020202020204" pitchFamily="34" charset="0"/>
                <a:cs typeface="Arial" panose="020B0604020202020204" pitchFamily="34" charset="0"/>
              </a:rPr>
              <a:t>John Schnaffer-Papa John: Racism. Not taking the knee.</a:t>
            </a:r>
          </a:p>
          <a:p>
            <a:pPr marL="0" indent="0">
              <a:buNone/>
            </a:pPr>
            <a:r>
              <a:rPr lang="en-GB" sz="2400" dirty="0">
                <a:latin typeface="Arial" panose="020B0604020202020204" pitchFamily="34" charset="0"/>
                <a:cs typeface="Arial" panose="020B0604020202020204" pitchFamily="34" charset="0"/>
              </a:rPr>
              <a:t>John Stumpf- Wells Fago. Offloading blame for customer fraud onto employees.</a:t>
            </a:r>
          </a:p>
          <a:p>
            <a:pPr marL="0" indent="0">
              <a:buNone/>
            </a:pPr>
            <a:r>
              <a:rPr lang="en-GB" sz="1600" dirty="0">
                <a:hlinkClick r:id="rId2"/>
              </a:rPr>
              <a:t>https://www.inc.com/minda-zetlin/worst-ceos-toxic-culture-uber-papa-johns-wells-fargo.html</a:t>
            </a:r>
            <a:endParaRPr lang="en-GB" sz="1600" dirty="0"/>
          </a:p>
          <a:p>
            <a:pPr marL="0" indent="0">
              <a:buNone/>
            </a:pPr>
            <a:endParaRPr lang="en-GB" dirty="0"/>
          </a:p>
        </p:txBody>
      </p:sp>
      <p:pic>
        <p:nvPicPr>
          <p:cNvPr id="6" name="Picture 5" descr="A person in a suit and tie&#10;&#10;Description automatically generated with low confidence">
            <a:extLst>
              <a:ext uri="{FF2B5EF4-FFF2-40B4-BE49-F238E27FC236}">
                <a16:creationId xmlns:a16="http://schemas.microsoft.com/office/drawing/2014/main" id="{ACCE75CC-C791-4B1D-14D6-B56408F163C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81222" y="3978700"/>
            <a:ext cx="2857500" cy="1474236"/>
          </a:xfrm>
          <a:prstGeom prst="rect">
            <a:avLst/>
          </a:prstGeom>
          <a:noFill/>
          <a:ln>
            <a:noFill/>
          </a:ln>
        </p:spPr>
      </p:pic>
      <p:pic>
        <p:nvPicPr>
          <p:cNvPr id="7" name="Picture 6" descr="America's Top 20 most-hated companies">
            <a:extLst>
              <a:ext uri="{FF2B5EF4-FFF2-40B4-BE49-F238E27FC236}">
                <a16:creationId xmlns:a16="http://schemas.microsoft.com/office/drawing/2014/main" id="{A409C657-CAD0-9356-2E7F-58571DFFCFC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221894" y="3545634"/>
            <a:ext cx="4634204" cy="3223895"/>
          </a:xfrm>
          <a:prstGeom prst="rect">
            <a:avLst/>
          </a:prstGeom>
          <a:noFill/>
          <a:ln>
            <a:noFill/>
          </a:ln>
        </p:spPr>
      </p:pic>
      <p:pic>
        <p:nvPicPr>
          <p:cNvPr id="8" name="Picture 7" descr="A person skydiving with a flag&#10;&#10;Description automatically generated with low confidence">
            <a:extLst>
              <a:ext uri="{FF2B5EF4-FFF2-40B4-BE49-F238E27FC236}">
                <a16:creationId xmlns:a16="http://schemas.microsoft.com/office/drawing/2014/main" id="{96102CC6-92A9-C778-B5D1-5E1EFBA8FD9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303038" y="891075"/>
            <a:ext cx="3396342" cy="2363598"/>
          </a:xfrm>
          <a:prstGeom prst="rect">
            <a:avLst/>
          </a:prstGeom>
          <a:noFill/>
          <a:ln>
            <a:noFill/>
          </a:ln>
        </p:spPr>
      </p:pic>
    </p:spTree>
    <p:extLst>
      <p:ext uri="{BB962C8B-B14F-4D97-AF65-F5344CB8AC3E}">
        <p14:creationId xmlns:p14="http://schemas.microsoft.com/office/powerpoint/2010/main" val="31654804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121CC-41A4-1A6E-5467-A79F98A49891}"/>
              </a:ext>
            </a:extLst>
          </p:cNvPr>
          <p:cNvSpPr>
            <a:spLocks noGrp="1"/>
          </p:cNvSpPr>
          <p:nvPr>
            <p:ph type="title"/>
          </p:nvPr>
        </p:nvSpPr>
        <p:spPr>
          <a:xfrm>
            <a:off x="838200" y="365126"/>
            <a:ext cx="10515600" cy="850832"/>
          </a:xfrm>
        </p:spPr>
        <p:txBody>
          <a:bodyPr/>
          <a:lstStyle/>
          <a:p>
            <a:r>
              <a:rPr lang="en-GB" dirty="0"/>
              <a:t>Leadership, management and organisation</a:t>
            </a:r>
          </a:p>
        </p:txBody>
      </p:sp>
      <p:pic>
        <p:nvPicPr>
          <p:cNvPr id="6" name="Picture 5">
            <a:extLst>
              <a:ext uri="{FF2B5EF4-FFF2-40B4-BE49-F238E27FC236}">
                <a16:creationId xmlns:a16="http://schemas.microsoft.com/office/drawing/2014/main" id="{95FEAC1B-4752-FEA3-5C46-D50FA17DF544}"/>
              </a:ext>
            </a:extLst>
          </p:cNvPr>
          <p:cNvPicPr>
            <a:picLocks noChangeAspect="1"/>
          </p:cNvPicPr>
          <p:nvPr/>
        </p:nvPicPr>
        <p:blipFill>
          <a:blip r:embed="rId3"/>
          <a:stretch>
            <a:fillRect/>
          </a:stretch>
        </p:blipFill>
        <p:spPr>
          <a:xfrm>
            <a:off x="693906" y="1476370"/>
            <a:ext cx="10515600" cy="4593246"/>
          </a:xfrm>
          <a:prstGeom prst="rect">
            <a:avLst/>
          </a:prstGeom>
        </p:spPr>
      </p:pic>
    </p:spTree>
    <p:extLst>
      <p:ext uri="{BB962C8B-B14F-4D97-AF65-F5344CB8AC3E}">
        <p14:creationId xmlns:p14="http://schemas.microsoft.com/office/powerpoint/2010/main" val="14285992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68088-C785-AF86-80CD-0D8F38C63085}"/>
              </a:ext>
            </a:extLst>
          </p:cNvPr>
          <p:cNvSpPr>
            <a:spLocks noGrp="1"/>
          </p:cNvSpPr>
          <p:nvPr>
            <p:ph type="title"/>
          </p:nvPr>
        </p:nvSpPr>
        <p:spPr/>
        <p:txBody>
          <a:bodyPr/>
          <a:lstStyle/>
          <a:p>
            <a:r>
              <a:rPr lang="en-US" dirty="0"/>
              <a:t>A</a:t>
            </a:r>
            <a:r>
              <a:rPr lang="en-GB" dirty="0" err="1"/>
              <a:t>ctivity</a:t>
            </a:r>
            <a:r>
              <a:rPr lang="en-GB" dirty="0"/>
              <a:t> (2)</a:t>
            </a:r>
          </a:p>
        </p:txBody>
      </p:sp>
      <p:pic>
        <p:nvPicPr>
          <p:cNvPr id="5" name="Picture 4">
            <a:extLst>
              <a:ext uri="{FF2B5EF4-FFF2-40B4-BE49-F238E27FC236}">
                <a16:creationId xmlns:a16="http://schemas.microsoft.com/office/drawing/2014/main" id="{0A3C737D-2E1A-4E94-735F-51971E5CB324}"/>
              </a:ext>
            </a:extLst>
          </p:cNvPr>
          <p:cNvPicPr>
            <a:picLocks noChangeAspect="1"/>
          </p:cNvPicPr>
          <p:nvPr/>
        </p:nvPicPr>
        <p:blipFill>
          <a:blip r:embed="rId3"/>
          <a:stretch>
            <a:fillRect/>
          </a:stretch>
        </p:blipFill>
        <p:spPr>
          <a:xfrm>
            <a:off x="304800" y="2144138"/>
            <a:ext cx="9643499" cy="4713862"/>
          </a:xfrm>
          <a:prstGeom prst="rect">
            <a:avLst/>
          </a:prstGeom>
        </p:spPr>
      </p:pic>
      <p:sp>
        <p:nvSpPr>
          <p:cNvPr id="7" name="TextBox 6">
            <a:extLst>
              <a:ext uri="{FF2B5EF4-FFF2-40B4-BE49-F238E27FC236}">
                <a16:creationId xmlns:a16="http://schemas.microsoft.com/office/drawing/2014/main" id="{DBF5AE2A-C217-1E9C-417C-51763B2B354C}"/>
              </a:ext>
            </a:extLst>
          </p:cNvPr>
          <p:cNvSpPr txBox="1"/>
          <p:nvPr/>
        </p:nvSpPr>
        <p:spPr>
          <a:xfrm>
            <a:off x="5450681" y="112813"/>
            <a:ext cx="6472239" cy="1477328"/>
          </a:xfrm>
          <a:prstGeom prst="rect">
            <a:avLst/>
          </a:prstGeom>
          <a:noFill/>
        </p:spPr>
        <p:txBody>
          <a:bodyPr wrap="square">
            <a:spAutoFit/>
          </a:bodyPr>
          <a:lstStyle/>
          <a:p>
            <a:r>
              <a:rPr lang="en-US" dirty="0" err="1"/>
              <a:t>Adebakin</a:t>
            </a:r>
            <a:r>
              <a:rPr lang="en-US" dirty="0"/>
              <a:t> and </a:t>
            </a:r>
            <a:r>
              <a:rPr lang="en-US" dirty="0" err="1"/>
              <a:t>Gbadamosi</a:t>
            </a:r>
            <a:r>
              <a:rPr lang="en-US" dirty="0"/>
              <a:t> (1996) described an autocratic leader as one who is very conscious of his position and has little trust or faith in he subordinates, he feels that pay is a just reward for work and it is only the reward that can motivate </a:t>
            </a:r>
          </a:p>
          <a:p>
            <a:r>
              <a:rPr lang="en-US" dirty="0"/>
              <a:t>The leader gives order and insists they must he carried out. Fig 1.1</a:t>
            </a:r>
            <a:endParaRPr lang="en-GB" dirty="0"/>
          </a:p>
        </p:txBody>
      </p:sp>
    </p:spTree>
    <p:extLst>
      <p:ext uri="{BB962C8B-B14F-4D97-AF65-F5344CB8AC3E}">
        <p14:creationId xmlns:p14="http://schemas.microsoft.com/office/powerpoint/2010/main" val="23188159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68088-C785-AF86-80CD-0D8F38C63085}"/>
              </a:ext>
            </a:extLst>
          </p:cNvPr>
          <p:cNvSpPr>
            <a:spLocks noGrp="1"/>
          </p:cNvSpPr>
          <p:nvPr>
            <p:ph type="title"/>
          </p:nvPr>
        </p:nvSpPr>
        <p:spPr/>
        <p:txBody>
          <a:bodyPr/>
          <a:lstStyle/>
          <a:p>
            <a:r>
              <a:rPr lang="en-US" dirty="0"/>
              <a:t>A</a:t>
            </a:r>
            <a:r>
              <a:rPr lang="en-GB" dirty="0" err="1"/>
              <a:t>ctivity</a:t>
            </a:r>
            <a:r>
              <a:rPr lang="en-GB" dirty="0"/>
              <a:t> (2) </a:t>
            </a:r>
          </a:p>
        </p:txBody>
      </p:sp>
      <p:pic>
        <p:nvPicPr>
          <p:cNvPr id="4" name="Picture 3">
            <a:extLst>
              <a:ext uri="{FF2B5EF4-FFF2-40B4-BE49-F238E27FC236}">
                <a16:creationId xmlns:a16="http://schemas.microsoft.com/office/drawing/2014/main" id="{D20556CF-95B7-BDD3-77D3-75FA36EF211F}"/>
              </a:ext>
            </a:extLst>
          </p:cNvPr>
          <p:cNvPicPr>
            <a:picLocks noChangeAspect="1"/>
          </p:cNvPicPr>
          <p:nvPr/>
        </p:nvPicPr>
        <p:blipFill>
          <a:blip r:embed="rId2"/>
          <a:stretch>
            <a:fillRect/>
          </a:stretch>
        </p:blipFill>
        <p:spPr>
          <a:xfrm>
            <a:off x="326940" y="1628070"/>
            <a:ext cx="8423443" cy="5011052"/>
          </a:xfrm>
          <a:prstGeom prst="rect">
            <a:avLst/>
          </a:prstGeom>
        </p:spPr>
      </p:pic>
      <p:sp>
        <p:nvSpPr>
          <p:cNvPr id="6" name="TextBox 5">
            <a:extLst>
              <a:ext uri="{FF2B5EF4-FFF2-40B4-BE49-F238E27FC236}">
                <a16:creationId xmlns:a16="http://schemas.microsoft.com/office/drawing/2014/main" id="{01CD3FA9-34E5-73C5-8DB6-5F1E92C029CC}"/>
              </a:ext>
            </a:extLst>
          </p:cNvPr>
          <p:cNvSpPr txBox="1"/>
          <p:nvPr/>
        </p:nvSpPr>
        <p:spPr>
          <a:xfrm>
            <a:off x="5450681" y="112813"/>
            <a:ext cx="6472239" cy="1200329"/>
          </a:xfrm>
          <a:prstGeom prst="rect">
            <a:avLst/>
          </a:prstGeom>
          <a:noFill/>
        </p:spPr>
        <p:txBody>
          <a:bodyPr wrap="square">
            <a:spAutoFit/>
          </a:bodyPr>
          <a:lstStyle/>
          <a:p>
            <a:r>
              <a:rPr lang="en-GB" dirty="0" err="1"/>
              <a:t>Igbaekemen</a:t>
            </a:r>
            <a:r>
              <a:rPr lang="en-GB" dirty="0"/>
              <a:t> (2014) </a:t>
            </a:r>
            <a:r>
              <a:rPr lang="en-US" dirty="0"/>
              <a:t>The democratic leader allows for decision making to be shared by the leader and the group. Criticism and praises are objectively given and a feeling of responsibility is developed within the group</a:t>
            </a:r>
            <a:endParaRPr lang="en-GB" dirty="0"/>
          </a:p>
        </p:txBody>
      </p:sp>
      <p:sp>
        <p:nvSpPr>
          <p:cNvPr id="8" name="TextBox 7">
            <a:extLst>
              <a:ext uri="{FF2B5EF4-FFF2-40B4-BE49-F238E27FC236}">
                <a16:creationId xmlns:a16="http://schemas.microsoft.com/office/drawing/2014/main" id="{5CE88A51-AA77-D201-49B1-176F09147A00}"/>
              </a:ext>
            </a:extLst>
          </p:cNvPr>
          <p:cNvSpPr txBox="1"/>
          <p:nvPr/>
        </p:nvSpPr>
        <p:spPr>
          <a:xfrm>
            <a:off x="8771337" y="4306887"/>
            <a:ext cx="3158728" cy="1477328"/>
          </a:xfrm>
          <a:prstGeom prst="rect">
            <a:avLst/>
          </a:prstGeom>
          <a:noFill/>
        </p:spPr>
        <p:txBody>
          <a:bodyPr wrap="square">
            <a:spAutoFit/>
          </a:bodyPr>
          <a:lstStyle/>
          <a:p>
            <a:r>
              <a:rPr lang="en-US" dirty="0"/>
              <a:t>The managers discuss with the subordinates before he issues general or broad orders from which subordinates feel free to act on. </a:t>
            </a:r>
            <a:endParaRPr lang="en-GB" dirty="0"/>
          </a:p>
        </p:txBody>
      </p:sp>
    </p:spTree>
    <p:extLst>
      <p:ext uri="{BB962C8B-B14F-4D97-AF65-F5344CB8AC3E}">
        <p14:creationId xmlns:p14="http://schemas.microsoft.com/office/powerpoint/2010/main" val="33582751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68088-C785-AF86-80CD-0D8F38C63085}"/>
              </a:ext>
            </a:extLst>
          </p:cNvPr>
          <p:cNvSpPr>
            <a:spLocks noGrp="1"/>
          </p:cNvSpPr>
          <p:nvPr>
            <p:ph type="title"/>
          </p:nvPr>
        </p:nvSpPr>
        <p:spPr/>
        <p:txBody>
          <a:bodyPr/>
          <a:lstStyle/>
          <a:p>
            <a:r>
              <a:rPr lang="en-US" dirty="0"/>
              <a:t>A</a:t>
            </a:r>
            <a:r>
              <a:rPr lang="en-GB" dirty="0" err="1"/>
              <a:t>ctivity</a:t>
            </a:r>
            <a:r>
              <a:rPr lang="en-GB" dirty="0"/>
              <a:t> (2) </a:t>
            </a:r>
          </a:p>
        </p:txBody>
      </p:sp>
      <p:sp>
        <p:nvSpPr>
          <p:cNvPr id="6" name="TextBox 5">
            <a:extLst>
              <a:ext uri="{FF2B5EF4-FFF2-40B4-BE49-F238E27FC236}">
                <a16:creationId xmlns:a16="http://schemas.microsoft.com/office/drawing/2014/main" id="{01CD3FA9-34E5-73C5-8DB6-5F1E92C029CC}"/>
              </a:ext>
            </a:extLst>
          </p:cNvPr>
          <p:cNvSpPr txBox="1"/>
          <p:nvPr/>
        </p:nvSpPr>
        <p:spPr>
          <a:xfrm>
            <a:off x="5450681" y="112813"/>
            <a:ext cx="6472239" cy="1477328"/>
          </a:xfrm>
          <a:prstGeom prst="rect">
            <a:avLst/>
          </a:prstGeom>
          <a:noFill/>
        </p:spPr>
        <p:txBody>
          <a:bodyPr wrap="square">
            <a:spAutoFit/>
          </a:bodyPr>
          <a:lstStyle/>
          <a:p>
            <a:r>
              <a:rPr lang="en-GB" dirty="0" err="1"/>
              <a:t>Igbaekemen</a:t>
            </a:r>
            <a:r>
              <a:rPr lang="en-GB" dirty="0"/>
              <a:t> (2014) </a:t>
            </a:r>
            <a:r>
              <a:rPr lang="en-US" dirty="0"/>
              <a:t>Laissez— faire type of leadership is at the other end of’ the continuum from the autocratic style. With this type, leaders attempt to pass the responsibility of decision making process to the group. The group is loosely structured, as the leader has no confidence in his leadership ability.</a:t>
            </a:r>
            <a:endParaRPr lang="en-GB" dirty="0"/>
          </a:p>
        </p:txBody>
      </p:sp>
      <p:sp>
        <p:nvSpPr>
          <p:cNvPr id="8" name="TextBox 7">
            <a:extLst>
              <a:ext uri="{FF2B5EF4-FFF2-40B4-BE49-F238E27FC236}">
                <a16:creationId xmlns:a16="http://schemas.microsoft.com/office/drawing/2014/main" id="{5CE88A51-AA77-D201-49B1-176F09147A00}"/>
              </a:ext>
            </a:extLst>
          </p:cNvPr>
          <p:cNvSpPr txBox="1"/>
          <p:nvPr/>
        </p:nvSpPr>
        <p:spPr>
          <a:xfrm>
            <a:off x="8764192" y="4049714"/>
            <a:ext cx="3158728" cy="1200329"/>
          </a:xfrm>
          <a:prstGeom prst="rect">
            <a:avLst/>
          </a:prstGeom>
          <a:noFill/>
        </p:spPr>
        <p:txBody>
          <a:bodyPr wrap="square">
            <a:spAutoFit/>
          </a:bodyPr>
          <a:lstStyle/>
          <a:p>
            <a:r>
              <a:rPr lang="en-US" dirty="0"/>
              <a:t>Decision making under this leadership is performed by whoever </a:t>
            </a:r>
            <a:r>
              <a:rPr lang="en-US" dirty="0">
                <a:solidFill>
                  <a:srgbClr val="FF0000"/>
                </a:solidFill>
              </a:rPr>
              <a:t>that is willing to accept it</a:t>
            </a:r>
            <a:r>
              <a:rPr lang="en-US" dirty="0"/>
              <a:t>.”. </a:t>
            </a:r>
            <a:endParaRPr lang="en-GB" dirty="0"/>
          </a:p>
        </p:txBody>
      </p:sp>
      <p:pic>
        <p:nvPicPr>
          <p:cNvPr id="9" name="Picture 8">
            <a:extLst>
              <a:ext uri="{FF2B5EF4-FFF2-40B4-BE49-F238E27FC236}">
                <a16:creationId xmlns:a16="http://schemas.microsoft.com/office/drawing/2014/main" id="{72F2F91C-B48B-B47E-E0BB-37327F7326E0}"/>
              </a:ext>
            </a:extLst>
          </p:cNvPr>
          <p:cNvPicPr>
            <a:picLocks noChangeAspect="1"/>
          </p:cNvPicPr>
          <p:nvPr/>
        </p:nvPicPr>
        <p:blipFill>
          <a:blip r:embed="rId2"/>
          <a:stretch>
            <a:fillRect/>
          </a:stretch>
        </p:blipFill>
        <p:spPr>
          <a:xfrm>
            <a:off x="-73087" y="1685133"/>
            <a:ext cx="8818230" cy="4729162"/>
          </a:xfrm>
          <a:prstGeom prst="rect">
            <a:avLst/>
          </a:prstGeom>
        </p:spPr>
      </p:pic>
      <p:sp>
        <p:nvSpPr>
          <p:cNvPr id="11" name="TextBox 10">
            <a:extLst>
              <a:ext uri="{FF2B5EF4-FFF2-40B4-BE49-F238E27FC236}">
                <a16:creationId xmlns:a16="http://schemas.microsoft.com/office/drawing/2014/main" id="{7912BA59-860B-7407-5BD6-00BFBEB2A437}"/>
              </a:ext>
            </a:extLst>
          </p:cNvPr>
          <p:cNvSpPr txBox="1"/>
          <p:nvPr/>
        </p:nvSpPr>
        <p:spPr>
          <a:xfrm>
            <a:off x="475060" y="6375855"/>
            <a:ext cx="6179342" cy="369332"/>
          </a:xfrm>
          <a:prstGeom prst="rect">
            <a:avLst/>
          </a:prstGeom>
          <a:noFill/>
        </p:spPr>
        <p:txBody>
          <a:bodyPr wrap="square">
            <a:spAutoFit/>
          </a:bodyPr>
          <a:lstStyle/>
          <a:p>
            <a:r>
              <a:rPr lang="en-GB" dirty="0"/>
              <a:t>Source : </a:t>
            </a:r>
            <a:r>
              <a:rPr lang="en-GB" dirty="0" err="1"/>
              <a:t>Igbaekemen</a:t>
            </a:r>
            <a:r>
              <a:rPr lang="en-GB" dirty="0"/>
              <a:t> (2014) </a:t>
            </a:r>
          </a:p>
        </p:txBody>
      </p:sp>
    </p:spTree>
    <p:extLst>
      <p:ext uri="{BB962C8B-B14F-4D97-AF65-F5344CB8AC3E}">
        <p14:creationId xmlns:p14="http://schemas.microsoft.com/office/powerpoint/2010/main" val="4700065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96347B-10CE-F08B-62B2-CA23DFD59D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1602862-6D40-DEC3-CCFA-55802FDAABA8}"/>
              </a:ext>
            </a:extLst>
          </p:cNvPr>
          <p:cNvSpPr>
            <a:spLocks noGrp="1"/>
          </p:cNvSpPr>
          <p:nvPr>
            <p:ph type="ctrTitle"/>
          </p:nvPr>
        </p:nvSpPr>
        <p:spPr>
          <a:xfrm>
            <a:off x="346587" y="409179"/>
            <a:ext cx="11683201" cy="1835990"/>
          </a:xfrm>
        </p:spPr>
        <p:txBody>
          <a:bodyPr>
            <a:normAutofit fontScale="90000"/>
          </a:bodyPr>
          <a:lstStyle/>
          <a:p>
            <a:r>
              <a:rPr lang="en-GB" b="1" dirty="0"/>
              <a:t>LCDB7008 Visions for the Future : Theoretical Perspectives on Management</a:t>
            </a:r>
          </a:p>
        </p:txBody>
      </p:sp>
      <p:sp>
        <p:nvSpPr>
          <p:cNvPr id="3" name="Subtitle 2">
            <a:extLst>
              <a:ext uri="{FF2B5EF4-FFF2-40B4-BE49-F238E27FC236}">
                <a16:creationId xmlns:a16="http://schemas.microsoft.com/office/drawing/2014/main" id="{D8490CB9-15C7-9283-A7D2-6CDE4D5CD0DB}"/>
              </a:ext>
            </a:extLst>
          </p:cNvPr>
          <p:cNvSpPr>
            <a:spLocks noGrp="1"/>
          </p:cNvSpPr>
          <p:nvPr>
            <p:ph type="subTitle" idx="1"/>
          </p:nvPr>
        </p:nvSpPr>
        <p:spPr>
          <a:xfrm>
            <a:off x="5263764" y="3022598"/>
            <a:ext cx="6394836" cy="2911373"/>
          </a:xfrm>
        </p:spPr>
        <p:txBody>
          <a:bodyPr>
            <a:normAutofit/>
          </a:bodyPr>
          <a:lstStyle/>
          <a:p>
            <a:r>
              <a:rPr lang="en-US" sz="4800" dirty="0"/>
              <a:t>Week 4 </a:t>
            </a:r>
          </a:p>
          <a:p>
            <a:r>
              <a:rPr lang="en-US" sz="4400" dirty="0"/>
              <a:t>Attitude &amp; Job satisfaction</a:t>
            </a:r>
          </a:p>
          <a:p>
            <a:r>
              <a:rPr lang="en-US" sz="4800" dirty="0"/>
              <a:t>Dr. Helen Lee</a:t>
            </a:r>
            <a:endParaRPr lang="en-US" dirty="0"/>
          </a:p>
          <a:p>
            <a:endParaRPr lang="en-GB" dirty="0"/>
          </a:p>
        </p:txBody>
      </p:sp>
      <p:grpSp>
        <p:nvGrpSpPr>
          <p:cNvPr id="4" name="Group 3">
            <a:extLst>
              <a:ext uri="{FF2B5EF4-FFF2-40B4-BE49-F238E27FC236}">
                <a16:creationId xmlns:a16="http://schemas.microsoft.com/office/drawing/2014/main" id="{AEF23DE1-4682-B732-0CE2-1E46DC88402B}"/>
              </a:ext>
            </a:extLst>
          </p:cNvPr>
          <p:cNvGrpSpPr/>
          <p:nvPr/>
        </p:nvGrpSpPr>
        <p:grpSpPr>
          <a:xfrm>
            <a:off x="0" y="6188015"/>
            <a:ext cx="12192000" cy="669986"/>
            <a:chOff x="0" y="5578608"/>
            <a:chExt cx="12192000" cy="1279393"/>
          </a:xfrm>
        </p:grpSpPr>
        <p:pic>
          <p:nvPicPr>
            <p:cNvPr id="5" name="Picture 4">
              <a:extLst>
                <a:ext uri="{FF2B5EF4-FFF2-40B4-BE49-F238E27FC236}">
                  <a16:creationId xmlns:a16="http://schemas.microsoft.com/office/drawing/2014/main" id="{F4921AD1-3920-6EF5-A597-C7B02CBF7FE4}"/>
                </a:ext>
              </a:extLst>
            </p:cNvPr>
            <p:cNvPicPr>
              <a:picLocks noChangeAspect="1"/>
            </p:cNvPicPr>
            <p:nvPr/>
          </p:nvPicPr>
          <p:blipFill rotWithShape="1">
            <a:blip r:embed="rId3"/>
            <a:srcRect l="35783" t="36155" r="37774" b="45189"/>
            <a:stretch/>
          </p:blipFill>
          <p:spPr>
            <a:xfrm>
              <a:off x="9471853" y="5578608"/>
              <a:ext cx="2720147" cy="1279392"/>
            </a:xfrm>
            <a:prstGeom prst="rect">
              <a:avLst/>
            </a:prstGeom>
          </p:spPr>
        </p:pic>
        <p:grpSp>
          <p:nvGrpSpPr>
            <p:cNvPr id="6" name="Group 5">
              <a:extLst>
                <a:ext uri="{FF2B5EF4-FFF2-40B4-BE49-F238E27FC236}">
                  <a16:creationId xmlns:a16="http://schemas.microsoft.com/office/drawing/2014/main" id="{A356F7BE-7A45-52CA-2A64-6A51F6A71703}"/>
                </a:ext>
              </a:extLst>
            </p:cNvPr>
            <p:cNvGrpSpPr/>
            <p:nvPr/>
          </p:nvGrpSpPr>
          <p:grpSpPr>
            <a:xfrm>
              <a:off x="0" y="5578608"/>
              <a:ext cx="9471852" cy="1279393"/>
              <a:chOff x="0" y="5578608"/>
              <a:chExt cx="9471852" cy="1279393"/>
            </a:xfrm>
          </p:grpSpPr>
          <p:pic>
            <p:nvPicPr>
              <p:cNvPr id="7" name="Picture 6">
                <a:extLst>
                  <a:ext uri="{FF2B5EF4-FFF2-40B4-BE49-F238E27FC236}">
                    <a16:creationId xmlns:a16="http://schemas.microsoft.com/office/drawing/2014/main" id="{5AD660E7-3E90-2AB4-1FC6-9352688BD075}"/>
                  </a:ext>
                </a:extLst>
              </p:cNvPr>
              <p:cNvPicPr>
                <a:picLocks noChangeAspect="1"/>
              </p:cNvPicPr>
              <p:nvPr/>
            </p:nvPicPr>
            <p:blipFill rotWithShape="1">
              <a:blip r:embed="rId4"/>
              <a:srcRect l="40286" t="48724" r="8390" b="19509"/>
              <a:stretch/>
            </p:blipFill>
            <p:spPr>
              <a:xfrm>
                <a:off x="5152445" y="5578608"/>
                <a:ext cx="4319407" cy="1279392"/>
              </a:xfrm>
              <a:prstGeom prst="rect">
                <a:avLst/>
              </a:prstGeom>
            </p:spPr>
          </p:pic>
          <p:pic>
            <p:nvPicPr>
              <p:cNvPr id="8" name="Picture 7">
                <a:extLst>
                  <a:ext uri="{FF2B5EF4-FFF2-40B4-BE49-F238E27FC236}">
                    <a16:creationId xmlns:a16="http://schemas.microsoft.com/office/drawing/2014/main" id="{35BC5F22-FF5C-278B-BB81-0E240471BF83}"/>
                  </a:ext>
                </a:extLst>
              </p:cNvPr>
              <p:cNvPicPr>
                <a:picLocks noChangeAspect="1"/>
              </p:cNvPicPr>
              <p:nvPr/>
            </p:nvPicPr>
            <p:blipFill rotWithShape="1">
              <a:blip r:embed="rId5"/>
              <a:srcRect l="44460" t="53448" r="30342" b="33142"/>
              <a:stretch/>
            </p:blipFill>
            <p:spPr>
              <a:xfrm>
                <a:off x="0" y="5578609"/>
                <a:ext cx="5263763" cy="1279392"/>
              </a:xfrm>
              <a:prstGeom prst="rect">
                <a:avLst/>
              </a:prstGeom>
            </p:spPr>
          </p:pic>
        </p:grpSp>
      </p:grpSp>
      <p:pic>
        <p:nvPicPr>
          <p:cNvPr id="9" name="Picture 8">
            <a:extLst>
              <a:ext uri="{FF2B5EF4-FFF2-40B4-BE49-F238E27FC236}">
                <a16:creationId xmlns:a16="http://schemas.microsoft.com/office/drawing/2014/main" id="{483CDFDC-A366-96C8-CB96-83050CB65676}"/>
              </a:ext>
            </a:extLst>
          </p:cNvPr>
          <p:cNvPicPr>
            <a:picLocks noChangeAspect="1"/>
          </p:cNvPicPr>
          <p:nvPr/>
        </p:nvPicPr>
        <p:blipFill>
          <a:blip r:embed="rId6"/>
          <a:stretch>
            <a:fillRect/>
          </a:stretch>
        </p:blipFill>
        <p:spPr>
          <a:xfrm>
            <a:off x="0" y="3276640"/>
            <a:ext cx="5173521" cy="2911374"/>
          </a:xfrm>
          <a:prstGeom prst="rect">
            <a:avLst/>
          </a:prstGeom>
        </p:spPr>
      </p:pic>
    </p:spTree>
    <p:extLst>
      <p:ext uri="{BB962C8B-B14F-4D97-AF65-F5344CB8AC3E}">
        <p14:creationId xmlns:p14="http://schemas.microsoft.com/office/powerpoint/2010/main" val="26602236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Learning Objectives </a:t>
            </a:r>
          </a:p>
        </p:txBody>
      </p:sp>
      <p:sp>
        <p:nvSpPr>
          <p:cNvPr id="4" name="Content Placeholder 3"/>
          <p:cNvSpPr>
            <a:spLocks noGrp="1"/>
          </p:cNvSpPr>
          <p:nvPr>
            <p:ph idx="1"/>
          </p:nvPr>
        </p:nvSpPr>
        <p:spPr/>
        <p:txBody>
          <a:bodyPr/>
          <a:lstStyle/>
          <a:p>
            <a:pPr marL="530352" indent="-530352">
              <a:spcBef>
                <a:spcPts val="1200"/>
              </a:spcBef>
              <a:buClr>
                <a:schemeClr val="bg2"/>
              </a:buClr>
              <a:buSzPct val="100000"/>
              <a:buNone/>
              <a:defRPr/>
            </a:pPr>
            <a:r>
              <a:rPr lang="en-US" sz="2400" b="1" dirty="0">
                <a:solidFill>
                  <a:srgbClr val="007FA3"/>
                </a:solidFill>
              </a:rPr>
              <a:t>3.1</a:t>
            </a:r>
            <a:r>
              <a:rPr lang="en-US" sz="2400" dirty="0"/>
              <a:t> Contrast the three components of an attitude.</a:t>
            </a:r>
          </a:p>
          <a:p>
            <a:pPr marL="530352" indent="-530352">
              <a:spcBef>
                <a:spcPts val="1200"/>
              </a:spcBef>
              <a:buClr>
                <a:schemeClr val="bg2"/>
              </a:buClr>
              <a:buNone/>
              <a:defRPr/>
            </a:pPr>
            <a:r>
              <a:rPr lang="en-US" sz="2400" b="1" dirty="0">
                <a:solidFill>
                  <a:srgbClr val="007FA3"/>
                </a:solidFill>
              </a:rPr>
              <a:t>3.2 </a:t>
            </a:r>
            <a:r>
              <a:rPr lang="en-US" sz="2400" dirty="0"/>
              <a:t>Summarize the relationship between attitudes and behavior.</a:t>
            </a:r>
          </a:p>
          <a:p>
            <a:pPr marL="530352" indent="-530352">
              <a:spcBef>
                <a:spcPts val="1200"/>
              </a:spcBef>
              <a:buClr>
                <a:schemeClr val="bg2"/>
              </a:buClr>
              <a:buNone/>
              <a:defRPr/>
            </a:pPr>
            <a:r>
              <a:rPr lang="en-US" sz="2400" b="1" dirty="0">
                <a:solidFill>
                  <a:srgbClr val="007FA3"/>
                </a:solidFill>
              </a:rPr>
              <a:t>3.3 </a:t>
            </a:r>
            <a:r>
              <a:rPr lang="en-US" sz="2400" dirty="0"/>
              <a:t>Compare the major job attitudes.</a:t>
            </a:r>
          </a:p>
          <a:p>
            <a:pPr marL="530352" indent="-530352">
              <a:spcBef>
                <a:spcPts val="1200"/>
              </a:spcBef>
              <a:buClr>
                <a:schemeClr val="bg2"/>
              </a:buClr>
              <a:buNone/>
              <a:defRPr/>
            </a:pPr>
            <a:r>
              <a:rPr lang="en-US" sz="2400" b="1" dirty="0">
                <a:solidFill>
                  <a:srgbClr val="007FA3"/>
                </a:solidFill>
              </a:rPr>
              <a:t>3.4 </a:t>
            </a:r>
            <a:r>
              <a:rPr lang="en-US" sz="2400" dirty="0"/>
              <a:t>Define </a:t>
            </a:r>
            <a:r>
              <a:rPr lang="en-US" sz="2400" i="1" dirty="0"/>
              <a:t>job satisfaction.</a:t>
            </a:r>
          </a:p>
          <a:p>
            <a:pPr marL="530352" indent="-530352">
              <a:spcBef>
                <a:spcPts val="1200"/>
              </a:spcBef>
              <a:buClr>
                <a:schemeClr val="bg2"/>
              </a:buClr>
              <a:buNone/>
              <a:defRPr/>
            </a:pPr>
            <a:r>
              <a:rPr lang="en-US" sz="2400" b="1" dirty="0">
                <a:solidFill>
                  <a:srgbClr val="007FA3"/>
                </a:solidFill>
              </a:rPr>
              <a:t>3.5 </a:t>
            </a:r>
            <a:r>
              <a:rPr lang="en-US" sz="2400" dirty="0"/>
              <a:t>Summarize the main causes of job satisfaction.</a:t>
            </a:r>
          </a:p>
          <a:p>
            <a:pPr marL="530352" indent="-530352">
              <a:spcBef>
                <a:spcPts val="1200"/>
              </a:spcBef>
              <a:buClr>
                <a:schemeClr val="bg2"/>
              </a:buClr>
              <a:buNone/>
              <a:defRPr/>
            </a:pPr>
            <a:r>
              <a:rPr lang="en-US" sz="2400" b="1" dirty="0">
                <a:solidFill>
                  <a:srgbClr val="007FA3"/>
                </a:solidFill>
              </a:rPr>
              <a:t>3.6 </a:t>
            </a:r>
            <a:r>
              <a:rPr lang="en-US" sz="2400" dirty="0"/>
              <a:t>Identify three outcomes of job satisfaction.</a:t>
            </a:r>
          </a:p>
          <a:p>
            <a:pPr marL="530352" indent="-530352">
              <a:spcBef>
                <a:spcPts val="1200"/>
              </a:spcBef>
              <a:buClr>
                <a:schemeClr val="bg2"/>
              </a:buClr>
              <a:buNone/>
              <a:defRPr/>
            </a:pPr>
            <a:r>
              <a:rPr lang="en-US" sz="2400" b="1" dirty="0">
                <a:solidFill>
                  <a:srgbClr val="007FA3"/>
                </a:solidFill>
              </a:rPr>
              <a:t>3.7 </a:t>
            </a:r>
            <a:r>
              <a:rPr lang="en-US" sz="2400" dirty="0"/>
              <a:t>Identify four employee responses to dissatisfaction.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1A068-AA83-D056-2FBA-AC507BCBC575}"/>
              </a:ext>
            </a:extLst>
          </p:cNvPr>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kern="1200">
                <a:solidFill>
                  <a:srgbClr val="FFFFFF"/>
                </a:solidFill>
                <a:latin typeface="+mj-lt"/>
                <a:ea typeface="+mj-ea"/>
                <a:cs typeface="+mj-cs"/>
              </a:rPr>
              <a:t>Attitudes and Job Satisfaction</a:t>
            </a:r>
          </a:p>
        </p:txBody>
      </p:sp>
      <p:pic>
        <p:nvPicPr>
          <p:cNvPr id="4" name="Picture 3">
            <a:extLst>
              <a:ext uri="{FF2B5EF4-FFF2-40B4-BE49-F238E27FC236}">
                <a16:creationId xmlns:a16="http://schemas.microsoft.com/office/drawing/2014/main" id="{3D01BB04-9793-4C21-DA67-84664A35856D}"/>
              </a:ext>
            </a:extLst>
          </p:cNvPr>
          <p:cNvPicPr>
            <a:picLocks noChangeAspect="1"/>
          </p:cNvPicPr>
          <p:nvPr/>
        </p:nvPicPr>
        <p:blipFill>
          <a:blip r:embed="rId2"/>
          <a:stretch>
            <a:fillRect/>
          </a:stretch>
        </p:blipFill>
        <p:spPr>
          <a:xfrm>
            <a:off x="4207933" y="674162"/>
            <a:ext cx="7347537" cy="5510652"/>
          </a:xfrm>
          <a:prstGeom prst="rect">
            <a:avLst/>
          </a:prstGeom>
        </p:spPr>
      </p:pic>
    </p:spTree>
    <p:extLst>
      <p:ext uri="{BB962C8B-B14F-4D97-AF65-F5344CB8AC3E}">
        <p14:creationId xmlns:p14="http://schemas.microsoft.com/office/powerpoint/2010/main" val="15392374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Contrast the Three Components of an Attitude </a:t>
            </a:r>
            <a:r>
              <a:rPr lang="en-US" sz="2000" dirty="0"/>
              <a:t>(1 of 2)</a:t>
            </a:r>
          </a:p>
        </p:txBody>
      </p:sp>
      <p:sp>
        <p:nvSpPr>
          <p:cNvPr id="3" name="Content Placeholder 2"/>
          <p:cNvSpPr>
            <a:spLocks noGrp="1"/>
          </p:cNvSpPr>
          <p:nvPr>
            <p:ph idx="1"/>
          </p:nvPr>
        </p:nvSpPr>
        <p:spPr/>
        <p:txBody>
          <a:bodyPr/>
          <a:lstStyle/>
          <a:p>
            <a:pPr marL="256032" indent="-256032">
              <a:buSzPct val="100000"/>
            </a:pPr>
            <a:r>
              <a:rPr lang="en-US" sz="2400" b="1" dirty="0">
                <a:cs typeface="Arial" charset="0"/>
              </a:rPr>
              <a:t>Attitudes </a:t>
            </a:r>
            <a:r>
              <a:rPr lang="en-US" sz="2400" dirty="0">
                <a:cs typeface="Arial" charset="0"/>
              </a:rPr>
              <a:t>are evaluative statements</a:t>
            </a:r>
            <a:r>
              <a:rPr lang="en-US" sz="2400" dirty="0"/>
              <a:t>—</a:t>
            </a:r>
            <a:r>
              <a:rPr lang="en-US" sz="2400" dirty="0">
                <a:cs typeface="Arial" charset="0"/>
              </a:rPr>
              <a:t>either favorable or unfavorable</a:t>
            </a:r>
            <a:r>
              <a:rPr lang="en-US" sz="2400" dirty="0"/>
              <a:t>—</a:t>
            </a:r>
            <a:r>
              <a:rPr lang="en-US" sz="2400" dirty="0">
                <a:cs typeface="Arial" charset="0"/>
              </a:rPr>
              <a:t>about objects, people, or events.</a:t>
            </a:r>
          </a:p>
          <a:p>
            <a:pPr marL="740664" lvl="2" indent="-283464">
              <a:buFont typeface="Arial" panose="020B0604020202020204" pitchFamily="34" charset="0"/>
              <a:buChar char="–"/>
            </a:pPr>
            <a:r>
              <a:rPr lang="en-US" sz="2400" dirty="0">
                <a:cs typeface="Arial" charset="0"/>
              </a:rPr>
              <a:t>They reflect how we feel about something.</a:t>
            </a:r>
            <a:endParaRPr lang="en-US" sz="2400" dirty="0"/>
          </a:p>
        </p:txBody>
      </p:sp>
    </p:spTree>
    <p:extLst>
      <p:ext uri="{BB962C8B-B14F-4D97-AF65-F5344CB8AC3E}">
        <p14:creationId xmlns:p14="http://schemas.microsoft.com/office/powerpoint/2010/main" val="17785420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Contrast the Three Components of an Attitude </a:t>
            </a:r>
            <a:r>
              <a:rPr lang="en-US" sz="2000" dirty="0"/>
              <a:t>(2 of 2)</a:t>
            </a:r>
            <a:endParaRPr lang="en-US" dirty="0">
              <a:latin typeface="+mj-lt"/>
            </a:endParaRPr>
          </a:p>
        </p:txBody>
      </p:sp>
      <p:sp>
        <p:nvSpPr>
          <p:cNvPr id="3" name="Content Placeholder 2"/>
          <p:cNvSpPr>
            <a:spLocks noGrp="1"/>
          </p:cNvSpPr>
          <p:nvPr>
            <p:ph idx="1"/>
          </p:nvPr>
        </p:nvSpPr>
        <p:spPr>
          <a:xfrm>
            <a:off x="1981200" y="1600201"/>
            <a:ext cx="8229600" cy="381000"/>
          </a:xfrm>
        </p:spPr>
        <p:txBody>
          <a:bodyPr/>
          <a:lstStyle/>
          <a:p>
            <a:pPr marL="0" indent="0">
              <a:buNone/>
            </a:pPr>
            <a:r>
              <a:rPr lang="en-IN" sz="2000" b="1" dirty="0"/>
              <a:t>Exhibit 3-1 </a:t>
            </a:r>
            <a:r>
              <a:rPr lang="en-IN" sz="2000" dirty="0"/>
              <a:t>The Components of an Attitude</a:t>
            </a:r>
          </a:p>
        </p:txBody>
      </p:sp>
      <p:pic>
        <p:nvPicPr>
          <p:cNvPr id="4" name="Picture 3" descr="An illustration displays three components of an Attitude&#10;The three components, affect, behavior and cognition, are closely related; they affect each other and also lead to and result from negative attitudes towards the supervisor. &#10;Affective equals feeling: Example: I dislike my supervisor!&#10;Behavioral equals action: Example: I’m looking for other work; I’ve complained about my supervisor to anyone who would listen.&#10;Cognitive equals evaluation: Example: My supervisor gave a promotion to a co-worker who deserved it less than I did. My supervisor is unfair.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56275" y="2006379"/>
            <a:ext cx="6079453" cy="4372274"/>
          </a:xfrm>
          <a:prstGeom prst="rect">
            <a:avLst/>
          </a:prstGeom>
        </p:spPr>
      </p:pic>
    </p:spTree>
    <p:extLst>
      <p:ext uri="{BB962C8B-B14F-4D97-AF65-F5344CB8AC3E}">
        <p14:creationId xmlns:p14="http://schemas.microsoft.com/office/powerpoint/2010/main" val="1007576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Define Job Satisfaction </a:t>
            </a:r>
            <a:r>
              <a:rPr lang="en-US" sz="2000" dirty="0"/>
              <a:t>(2 of 5)</a:t>
            </a:r>
            <a:endParaRPr lang="en-US" dirty="0">
              <a:latin typeface="+mj-lt"/>
            </a:endParaRPr>
          </a:p>
        </p:txBody>
      </p:sp>
      <p:sp>
        <p:nvSpPr>
          <p:cNvPr id="3" name="Content Placeholder 2"/>
          <p:cNvSpPr>
            <a:spLocks noGrp="1"/>
          </p:cNvSpPr>
          <p:nvPr>
            <p:ph idx="1"/>
          </p:nvPr>
        </p:nvSpPr>
        <p:spPr>
          <a:xfrm>
            <a:off x="1981200" y="1600201"/>
            <a:ext cx="7848600" cy="4525963"/>
          </a:xfrm>
        </p:spPr>
        <p:txBody>
          <a:bodyPr/>
          <a:lstStyle/>
          <a:p>
            <a:pPr marL="256032" indent="-256032">
              <a:buSzPct val="100000"/>
              <a:defRPr/>
            </a:pPr>
            <a:r>
              <a:rPr lang="en-US" sz="2400" b="1" dirty="0"/>
              <a:t>Job Satisfaction</a:t>
            </a:r>
          </a:p>
          <a:p>
            <a:pPr marL="740664" lvl="1">
              <a:defRPr/>
            </a:pPr>
            <a:r>
              <a:rPr lang="en-US" dirty="0"/>
              <a:t>A positive feeling about a job resulting from an evaluation of its characteristics.</a:t>
            </a:r>
          </a:p>
          <a:p>
            <a:pPr marL="256032" indent="-256032">
              <a:buSzPct val="100000"/>
              <a:defRPr/>
            </a:pPr>
            <a:r>
              <a:rPr lang="en-US" sz="2400" dirty="0"/>
              <a:t>Two approaches for measuring job satisfaction are popular</a:t>
            </a:r>
          </a:p>
          <a:p>
            <a:pPr marL="740664" lvl="1" indent="-283464">
              <a:defRPr/>
            </a:pPr>
            <a:r>
              <a:rPr lang="en-US" dirty="0"/>
              <a:t>The single global rating.</a:t>
            </a:r>
          </a:p>
          <a:p>
            <a:pPr marL="740664" lvl="1" indent="-283464">
              <a:defRPr/>
            </a:pPr>
            <a:r>
              <a:rPr lang="en-US" dirty="0"/>
              <a:t>The summation of job facets.</a:t>
            </a:r>
          </a:p>
        </p:txBody>
      </p:sp>
    </p:spTree>
    <p:extLst>
      <p:ext uri="{BB962C8B-B14F-4D97-AF65-F5344CB8AC3E}">
        <p14:creationId xmlns:p14="http://schemas.microsoft.com/office/powerpoint/2010/main" val="18169701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Define Job Satisfaction </a:t>
            </a:r>
            <a:r>
              <a:rPr lang="en-US" sz="2000" dirty="0"/>
              <a:t>(3 of 5)</a:t>
            </a:r>
            <a:endParaRPr lang="en-US" dirty="0">
              <a:latin typeface="+mj-lt"/>
            </a:endParaRPr>
          </a:p>
        </p:txBody>
      </p:sp>
      <p:sp>
        <p:nvSpPr>
          <p:cNvPr id="3" name="Content Placeholder 2"/>
          <p:cNvSpPr>
            <a:spLocks noGrp="1"/>
          </p:cNvSpPr>
          <p:nvPr>
            <p:ph idx="1"/>
          </p:nvPr>
        </p:nvSpPr>
        <p:spPr/>
        <p:txBody>
          <a:bodyPr/>
          <a:lstStyle/>
          <a:p>
            <a:pPr marL="256032" indent="-256032">
              <a:buClr>
                <a:schemeClr val="bg2"/>
              </a:buClr>
              <a:buSzPct val="100000"/>
            </a:pPr>
            <a:r>
              <a:rPr lang="en-US" sz="2400" dirty="0">
                <a:cs typeface="Arial" panose="020B0604020202020204" pitchFamily="34" charset="0"/>
              </a:rPr>
              <a:t>How satisfied are people in their jobs?</a:t>
            </a:r>
          </a:p>
          <a:p>
            <a:pPr marL="740664" lvl="1" indent="-283464">
              <a:buClr>
                <a:schemeClr val="bg2"/>
              </a:buClr>
            </a:pPr>
            <a:r>
              <a:rPr lang="en-US" dirty="0">
                <a:cs typeface="Arial" panose="020B0604020202020204" pitchFamily="34" charset="0"/>
              </a:rPr>
              <a:t>Over the last 30 years, employees in the U.S. and most developed countries have generally been satisfied with their jobs.</a:t>
            </a:r>
          </a:p>
          <a:p>
            <a:pPr lvl="2">
              <a:buClr>
                <a:schemeClr val="bg2"/>
              </a:buClr>
            </a:pPr>
            <a:r>
              <a:rPr lang="en-US" sz="2400" dirty="0">
                <a:cs typeface="Arial" panose="020B0604020202020204" pitchFamily="34" charset="0"/>
              </a:rPr>
              <a:t>With the recent economic downturn, more workers are less satisfied.</a:t>
            </a:r>
          </a:p>
          <a:p>
            <a:pPr lvl="2">
              <a:buClr>
                <a:schemeClr val="bg2"/>
              </a:buClr>
            </a:pPr>
            <a:r>
              <a:rPr lang="en-US" sz="2400" dirty="0">
                <a:cs typeface="Arial" panose="020B0604020202020204" pitchFamily="34" charset="0"/>
              </a:rPr>
              <a:t>Satisfaction levels differ depending on the facet involved.</a:t>
            </a:r>
          </a:p>
          <a:p>
            <a:pPr lvl="2">
              <a:buClr>
                <a:schemeClr val="bg2"/>
              </a:buClr>
            </a:pPr>
            <a:r>
              <a:rPr lang="en-US" sz="2400" dirty="0">
                <a:cs typeface="Arial" panose="020B0604020202020204" pitchFamily="34" charset="0"/>
              </a:rPr>
              <a:t>There are cultural differences in job satisfaction.</a:t>
            </a:r>
            <a:endParaRPr lang="en-US" sz="2400" dirty="0"/>
          </a:p>
        </p:txBody>
      </p:sp>
    </p:spTree>
    <p:extLst>
      <p:ext uri="{BB962C8B-B14F-4D97-AF65-F5344CB8AC3E}">
        <p14:creationId xmlns:p14="http://schemas.microsoft.com/office/powerpoint/2010/main" val="27498273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Define Job Satisfaction </a:t>
            </a:r>
            <a:r>
              <a:rPr lang="en-US" sz="2000" dirty="0"/>
              <a:t>(4 of 5)</a:t>
            </a:r>
            <a:endParaRPr lang="en-US" dirty="0">
              <a:latin typeface="+mj-lt"/>
            </a:endParaRPr>
          </a:p>
        </p:txBody>
      </p:sp>
      <p:sp>
        <p:nvSpPr>
          <p:cNvPr id="3" name="Content Placeholder 2"/>
          <p:cNvSpPr>
            <a:spLocks noGrp="1"/>
          </p:cNvSpPr>
          <p:nvPr>
            <p:ph idx="1"/>
          </p:nvPr>
        </p:nvSpPr>
        <p:spPr>
          <a:xfrm>
            <a:off x="1981200" y="1600201"/>
            <a:ext cx="8229600" cy="304800"/>
          </a:xfrm>
        </p:spPr>
        <p:txBody>
          <a:bodyPr>
            <a:normAutofit fontScale="85000" lnSpcReduction="10000"/>
          </a:bodyPr>
          <a:lstStyle/>
          <a:p>
            <a:pPr marL="0" indent="0">
              <a:buNone/>
            </a:pPr>
            <a:r>
              <a:rPr lang="en-IN" sz="2000" b="1" dirty="0"/>
              <a:t>Exhibit 3-3</a:t>
            </a:r>
            <a:r>
              <a:rPr lang="en-IN" sz="2000" dirty="0"/>
              <a:t> Average Job Satisfaction Levels </a:t>
            </a:r>
            <a:r>
              <a:rPr lang="en-US" sz="2000" dirty="0"/>
              <a:t>by Facet</a:t>
            </a:r>
            <a:endParaRPr lang="en-IN" sz="2000" dirty="0"/>
          </a:p>
        </p:txBody>
      </p:sp>
      <p:pic>
        <p:nvPicPr>
          <p:cNvPr id="4" name="Picture 3" descr="A bar graph shows average job satisfaction levels by facet.&#10;The percentage scores (in approximates) for each of the characteristics are as follows:&#10;Work Itself: 77%&#10;Pay: 58%&#10;Promotion: 21%&#10;Supervision: 66%&#10;Co-workers: 69%&#10;Overall: 78%&#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79211" y="2060488"/>
            <a:ext cx="6433578" cy="4264113"/>
          </a:xfrm>
          <a:prstGeom prst="rect">
            <a:avLst/>
          </a:prstGeom>
        </p:spPr>
      </p:pic>
    </p:spTree>
    <p:extLst>
      <p:ext uri="{BB962C8B-B14F-4D97-AF65-F5344CB8AC3E}">
        <p14:creationId xmlns:p14="http://schemas.microsoft.com/office/powerpoint/2010/main" val="5874141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Summarize the Main Causes of Job Satisfaction </a:t>
            </a:r>
            <a:r>
              <a:rPr lang="en-US" sz="2000" dirty="0"/>
              <a:t>(1 of 3)</a:t>
            </a:r>
          </a:p>
        </p:txBody>
      </p:sp>
      <p:sp>
        <p:nvSpPr>
          <p:cNvPr id="3" name="Content Placeholder 2"/>
          <p:cNvSpPr>
            <a:spLocks noGrp="1"/>
          </p:cNvSpPr>
          <p:nvPr>
            <p:ph idx="1"/>
          </p:nvPr>
        </p:nvSpPr>
        <p:spPr>
          <a:xfrm>
            <a:off x="1981200" y="1646238"/>
            <a:ext cx="8305800" cy="4525963"/>
          </a:xfrm>
        </p:spPr>
        <p:txBody>
          <a:bodyPr/>
          <a:lstStyle/>
          <a:p>
            <a:pPr marL="256032" indent="-256032">
              <a:buSzPct val="100000"/>
              <a:defRPr/>
            </a:pPr>
            <a:r>
              <a:rPr lang="en-US" sz="2400" dirty="0"/>
              <a:t>What causes job satisfaction?</a:t>
            </a:r>
          </a:p>
          <a:p>
            <a:pPr marL="740664" lvl="1">
              <a:defRPr/>
            </a:pPr>
            <a:r>
              <a:rPr lang="en-US" b="1" dirty="0"/>
              <a:t>Job conditions</a:t>
            </a:r>
          </a:p>
          <a:p>
            <a:pPr lvl="2">
              <a:defRPr/>
            </a:pPr>
            <a:r>
              <a:rPr lang="en-US" sz="2400" dirty="0"/>
              <a:t>The intrinsic nature of the work itself, social interactions, and supervision are important predictors of satisfaction and employee well-being.</a:t>
            </a:r>
          </a:p>
          <a:p>
            <a:pPr marL="740664" lvl="1">
              <a:defRPr/>
            </a:pPr>
            <a:r>
              <a:rPr lang="en-US" b="1" dirty="0"/>
              <a:t>Personality</a:t>
            </a:r>
            <a:endParaRPr lang="en-US" dirty="0"/>
          </a:p>
          <a:p>
            <a:pPr lvl="2">
              <a:defRPr/>
            </a:pPr>
            <a:r>
              <a:rPr lang="en-US" sz="2400" dirty="0"/>
              <a:t>People who have positive </a:t>
            </a:r>
            <a:r>
              <a:rPr lang="en-US" sz="2400" b="1" dirty="0"/>
              <a:t>core self-evaluations</a:t>
            </a:r>
            <a:r>
              <a:rPr lang="en-US" sz="2400" dirty="0"/>
              <a:t>, who believe in their inner worth and basic competence, are more satisfied with their jobs than those with negative core self-evaluations.</a:t>
            </a:r>
          </a:p>
        </p:txBody>
      </p:sp>
    </p:spTree>
    <p:extLst>
      <p:ext uri="{BB962C8B-B14F-4D97-AF65-F5344CB8AC3E}">
        <p14:creationId xmlns:p14="http://schemas.microsoft.com/office/powerpoint/2010/main" val="16997160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Summarize the Main Causes of Job Satisfaction </a:t>
            </a:r>
            <a:r>
              <a:rPr lang="en-US" sz="2000" dirty="0"/>
              <a:t>(2 of 3)</a:t>
            </a:r>
          </a:p>
        </p:txBody>
      </p:sp>
      <p:sp>
        <p:nvSpPr>
          <p:cNvPr id="3" name="Content Placeholder 2"/>
          <p:cNvSpPr>
            <a:spLocks noGrp="1"/>
          </p:cNvSpPr>
          <p:nvPr>
            <p:ph idx="13"/>
          </p:nvPr>
        </p:nvSpPr>
        <p:spPr>
          <a:xfrm>
            <a:off x="1981200" y="1600201"/>
            <a:ext cx="8229600" cy="609600"/>
          </a:xfrm>
        </p:spPr>
        <p:txBody>
          <a:bodyPr>
            <a:normAutofit lnSpcReduction="10000"/>
          </a:bodyPr>
          <a:lstStyle/>
          <a:p>
            <a:pPr marL="0" indent="0">
              <a:buNone/>
            </a:pPr>
            <a:r>
              <a:rPr lang="en-IN" sz="2000" b="1" dirty="0"/>
              <a:t>Exhibit 3-5</a:t>
            </a:r>
            <a:r>
              <a:rPr lang="en-IN" sz="2000" dirty="0"/>
              <a:t> </a:t>
            </a:r>
            <a:r>
              <a:rPr lang="en-US" sz="2000" dirty="0"/>
              <a:t>Relationship between Average Pay in Job and Job Satisfaction of Employees in That Job</a:t>
            </a:r>
          </a:p>
        </p:txBody>
      </p:sp>
      <p:pic>
        <p:nvPicPr>
          <p:cNvPr id="4" name="Picture 3" descr="A scatter plot shows the relationship between average pay in a job and job satisfaction of employees in that job.&#10;The vertical axis of the graph is labelled Percent of job satisfaction scale maximum and ranges from 50 to 90 in increments of 10. The horizontal axis shows Pay in US dollars in 2009 and  ranges from 0 to 160,000 in increments of $20,000. A regression line starts from approximately $25,000 at 78 and falls up to $150,000 at approximately 74. the dots are widely scattered. The maximum dots can be seen approximately between $20,000 at 75 percent to $50,000 at 78 percent, and approximately between $65,000 at 77 percent to $90,000 at 68 percent. There are some outliers at four different locations.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87225" y="2285732"/>
            <a:ext cx="5817550" cy="3610895"/>
          </a:xfrm>
          <a:prstGeom prst="rect">
            <a:avLst/>
          </a:prstGeom>
        </p:spPr>
      </p:pic>
      <p:sp>
        <p:nvSpPr>
          <p:cNvPr id="5" name="Content Placeholder 2"/>
          <p:cNvSpPr>
            <a:spLocks noGrp="1"/>
          </p:cNvSpPr>
          <p:nvPr>
            <p:ph idx="1"/>
          </p:nvPr>
        </p:nvSpPr>
        <p:spPr>
          <a:xfrm>
            <a:off x="1981200" y="5961063"/>
            <a:ext cx="8229600" cy="411163"/>
          </a:xfrm>
        </p:spPr>
        <p:txBody>
          <a:bodyPr>
            <a:normAutofit lnSpcReduction="10000"/>
          </a:bodyPr>
          <a:lstStyle/>
          <a:p>
            <a:pPr marL="0" indent="0">
              <a:buNone/>
            </a:pPr>
            <a:r>
              <a:rPr lang="en-US" sz="1200" i="1" dirty="0"/>
              <a:t>Source: </a:t>
            </a:r>
            <a:r>
              <a:rPr lang="en-US" sz="1200" dirty="0"/>
              <a:t>Based on T. A. Judge, R. F. Piccolo, N. P. </a:t>
            </a:r>
            <a:r>
              <a:rPr lang="en-US" sz="1200" dirty="0" err="1"/>
              <a:t>Podsakoff</a:t>
            </a:r>
            <a:r>
              <a:rPr lang="en-US" sz="1200" dirty="0"/>
              <a:t>, J. C. Shaw, and B. L. Rich, “The Relationship between Pay and Job Satisfaction: A Meta-Analysis of the Literature,” </a:t>
            </a:r>
            <a:r>
              <a:rPr lang="en-US" sz="1200" i="1" dirty="0"/>
              <a:t>Journal of Vocational Behavior </a:t>
            </a:r>
            <a:r>
              <a:rPr lang="en-US" sz="1200" dirty="0"/>
              <a:t>77, no. 2 (2010): 157–67.</a:t>
            </a:r>
            <a:endParaRPr lang="en-IN" sz="1200" dirty="0"/>
          </a:p>
        </p:txBody>
      </p:sp>
    </p:spTree>
    <p:extLst>
      <p:ext uri="{BB962C8B-B14F-4D97-AF65-F5344CB8AC3E}">
        <p14:creationId xmlns:p14="http://schemas.microsoft.com/office/powerpoint/2010/main" val="30978928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Summarize the Main Causes of Job Satisfaction </a:t>
            </a:r>
            <a:r>
              <a:rPr lang="en-US" sz="2000" dirty="0"/>
              <a:t>(3 of 3)</a:t>
            </a:r>
          </a:p>
        </p:txBody>
      </p:sp>
      <p:sp>
        <p:nvSpPr>
          <p:cNvPr id="3" name="Content Placeholder 2"/>
          <p:cNvSpPr>
            <a:spLocks noGrp="1"/>
          </p:cNvSpPr>
          <p:nvPr>
            <p:ph idx="1"/>
          </p:nvPr>
        </p:nvSpPr>
        <p:spPr/>
        <p:txBody>
          <a:bodyPr/>
          <a:lstStyle/>
          <a:p>
            <a:pPr marL="256032" indent="-256032">
              <a:buSzPct val="100000"/>
              <a:defRPr/>
            </a:pPr>
            <a:r>
              <a:rPr lang="en-US" sz="2400" dirty="0"/>
              <a:t>Corporate Social Responsibility (CSR)</a:t>
            </a:r>
          </a:p>
          <a:p>
            <a:pPr marL="740664" lvl="1"/>
            <a:r>
              <a:rPr lang="en-US" b="1" dirty="0"/>
              <a:t>Corporate social responsibility (CSR):</a:t>
            </a:r>
            <a:r>
              <a:rPr lang="en-US" dirty="0"/>
              <a:t> self-regulated actions to benefit society or the environment beyond what is required by law.</a:t>
            </a:r>
          </a:p>
          <a:p>
            <a:pPr lvl="2"/>
            <a:r>
              <a:rPr lang="en-US" sz="2400" dirty="0">
                <a:cs typeface="Arial" panose="020B0604020202020204" pitchFamily="34" charset="0"/>
              </a:rPr>
              <a:t>Includes environmental sustainability initiatives, nonprofit work, and charitable giving.</a:t>
            </a:r>
          </a:p>
          <a:p>
            <a:pPr lvl="2"/>
            <a:r>
              <a:rPr lang="en-US" sz="2400" dirty="0"/>
              <a:t>Increasingly affects employee job satisfaction.</a:t>
            </a:r>
          </a:p>
          <a:p>
            <a:pPr marL="740664" lvl="1"/>
            <a:r>
              <a:rPr lang="en-US" dirty="0"/>
              <a:t>CSR is particularly important for Millennials.</a:t>
            </a:r>
          </a:p>
          <a:p>
            <a:pPr lvl="2"/>
            <a:r>
              <a:rPr lang="en-US" sz="2400" dirty="0"/>
              <a:t>But, not everyone finds value in CSR.</a:t>
            </a:r>
          </a:p>
        </p:txBody>
      </p:sp>
    </p:spTree>
    <p:extLst>
      <p:ext uri="{BB962C8B-B14F-4D97-AF65-F5344CB8AC3E}">
        <p14:creationId xmlns:p14="http://schemas.microsoft.com/office/powerpoint/2010/main" val="40964105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Outcomes of Job Satisfaction</a:t>
            </a:r>
            <a:endParaRPr lang="en-US" dirty="0">
              <a:latin typeface="+mj-lt"/>
            </a:endParaRPr>
          </a:p>
        </p:txBody>
      </p:sp>
      <p:sp>
        <p:nvSpPr>
          <p:cNvPr id="3" name="Content Placeholder 2"/>
          <p:cNvSpPr>
            <a:spLocks noGrp="1"/>
          </p:cNvSpPr>
          <p:nvPr>
            <p:ph idx="1"/>
          </p:nvPr>
        </p:nvSpPr>
        <p:spPr>
          <a:xfrm>
            <a:off x="1981200" y="1600200"/>
            <a:ext cx="8229600" cy="4648200"/>
          </a:xfrm>
        </p:spPr>
        <p:txBody>
          <a:bodyPr/>
          <a:lstStyle/>
          <a:p>
            <a:pPr marL="256032" lvl="1" indent="-256032">
              <a:spcBef>
                <a:spcPts val="1500"/>
              </a:spcBef>
              <a:defRPr/>
            </a:pPr>
            <a:r>
              <a:rPr lang="en-US" sz="2200" b="1" dirty="0"/>
              <a:t>Job Performance</a:t>
            </a:r>
          </a:p>
          <a:p>
            <a:pPr marL="740664" lvl="2" indent="-283464">
              <a:buFont typeface="Arial" panose="020B0604020202020204" pitchFamily="34" charset="0"/>
              <a:buChar char="–"/>
              <a:defRPr/>
            </a:pPr>
            <a:r>
              <a:rPr lang="en-US" sz="2200" dirty="0"/>
              <a:t>Happy workers are more likely to be productive workers.</a:t>
            </a:r>
          </a:p>
          <a:p>
            <a:pPr marL="256032" lvl="1" indent="-256032">
              <a:spcBef>
                <a:spcPts val="1500"/>
              </a:spcBef>
              <a:defRPr/>
            </a:pPr>
            <a:r>
              <a:rPr lang="en-US" sz="2200" b="1" dirty="0"/>
              <a:t>OCB</a:t>
            </a:r>
          </a:p>
          <a:p>
            <a:pPr marL="740664" lvl="2" indent="-283464">
              <a:buFont typeface="Arial" panose="020B0604020202020204" pitchFamily="34" charset="0"/>
              <a:buChar char="–"/>
              <a:defRPr/>
            </a:pPr>
            <a:r>
              <a:rPr lang="en-US" sz="2200" dirty="0"/>
              <a:t>People who are more satisfied with their jobs are more likely to engage in OCB.</a:t>
            </a:r>
          </a:p>
          <a:p>
            <a:pPr marL="256032" lvl="1" indent="-256032">
              <a:spcBef>
                <a:spcPts val="1500"/>
              </a:spcBef>
              <a:defRPr/>
            </a:pPr>
            <a:r>
              <a:rPr lang="en-US" sz="2200" b="1" dirty="0"/>
              <a:t>Customer Satisfaction</a:t>
            </a:r>
          </a:p>
          <a:p>
            <a:pPr marL="740664" lvl="2" indent="-283464">
              <a:buFont typeface="Arial" panose="020B0604020202020204" pitchFamily="34" charset="0"/>
              <a:buChar char="–"/>
              <a:defRPr/>
            </a:pPr>
            <a:r>
              <a:rPr lang="en-US" sz="2200" dirty="0"/>
              <a:t>Satisfied employees increase customer satisfaction and loyalty.</a:t>
            </a:r>
          </a:p>
          <a:p>
            <a:pPr marL="256032" lvl="1" indent="-256032">
              <a:spcBef>
                <a:spcPts val="1500"/>
              </a:spcBef>
              <a:defRPr/>
            </a:pPr>
            <a:r>
              <a:rPr lang="en-US" sz="2200" b="1" dirty="0"/>
              <a:t>Life Satisfaction</a:t>
            </a:r>
          </a:p>
          <a:p>
            <a:pPr marL="740664" lvl="2" indent="-283464">
              <a:buFont typeface="Arial" panose="020B0604020202020204" pitchFamily="34" charset="0"/>
              <a:buChar char="–"/>
              <a:defRPr/>
            </a:pPr>
            <a:r>
              <a:rPr lang="en-US" sz="2200" dirty="0"/>
              <a:t>Research shows that job satisfaction is positively correlated with life satisfaction.</a:t>
            </a:r>
          </a:p>
        </p:txBody>
      </p:sp>
    </p:spTree>
    <p:extLst>
      <p:ext uri="{BB962C8B-B14F-4D97-AF65-F5344CB8AC3E}">
        <p14:creationId xmlns:p14="http://schemas.microsoft.com/office/powerpoint/2010/main" val="41062405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49288"/>
          </a:xfrm>
        </p:spPr>
        <p:txBody>
          <a:bodyPr/>
          <a:lstStyle/>
          <a:p>
            <a:r>
              <a:rPr lang="en-US" sz="3600" dirty="0"/>
              <a:t>Job Satisfaction Theories </a:t>
            </a:r>
            <a:endParaRPr lang="en-US" sz="2000" dirty="0"/>
          </a:p>
        </p:txBody>
      </p:sp>
      <p:sp>
        <p:nvSpPr>
          <p:cNvPr id="4" name="Content Placeholder 2">
            <a:extLst>
              <a:ext uri="{FF2B5EF4-FFF2-40B4-BE49-F238E27FC236}">
                <a16:creationId xmlns:a16="http://schemas.microsoft.com/office/drawing/2014/main" id="{0C29E68D-4A83-EBD4-A4F1-DE5D07FD62B0}"/>
              </a:ext>
            </a:extLst>
          </p:cNvPr>
          <p:cNvSpPr txBox="1">
            <a:spLocks/>
          </p:cNvSpPr>
          <p:nvPr/>
        </p:nvSpPr>
        <p:spPr>
          <a:xfrm>
            <a:off x="280986" y="1164430"/>
            <a:ext cx="8870157" cy="48648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6032" lvl="1" indent="-256032">
              <a:spcBef>
                <a:spcPts val="1500"/>
              </a:spcBef>
              <a:defRPr/>
            </a:pPr>
            <a:r>
              <a:rPr lang="en-GB" sz="4000" dirty="0"/>
              <a:t>Herzberg (1959) two-factor theory</a:t>
            </a:r>
          </a:p>
          <a:p>
            <a:pPr marL="0" lvl="1" indent="0">
              <a:spcBef>
                <a:spcPts val="1500"/>
              </a:spcBef>
              <a:buNone/>
              <a:defRPr/>
            </a:pPr>
            <a:r>
              <a:rPr lang="en-US" sz="3200" dirty="0"/>
              <a:t>It emphasizes the motivator-hygiene factors sought to explain satisfaction and motivation in the organization. </a:t>
            </a:r>
          </a:p>
          <a:p>
            <a:pPr marL="0" lvl="1" indent="0">
              <a:spcBef>
                <a:spcPts val="1500"/>
              </a:spcBef>
              <a:buNone/>
              <a:defRPr/>
            </a:pPr>
            <a:r>
              <a:rPr lang="en-US" sz="3200" dirty="0"/>
              <a:t>The theory focuses on outcomes of satisfaction and dissatisfaction.</a:t>
            </a:r>
            <a:r>
              <a:rPr lang="en-GB" sz="4000" dirty="0"/>
              <a:t> </a:t>
            </a:r>
          </a:p>
          <a:p>
            <a:pPr marL="0" lvl="1" indent="0">
              <a:spcBef>
                <a:spcPts val="1500"/>
              </a:spcBef>
              <a:buNone/>
              <a:defRPr/>
            </a:pPr>
            <a:r>
              <a:rPr lang="en-GB" sz="4000" dirty="0"/>
              <a:t>Components of the theory : Motivation &amp; Hygiene  </a:t>
            </a:r>
          </a:p>
          <a:p>
            <a:pPr marL="0" lvl="1" indent="0">
              <a:spcBef>
                <a:spcPts val="1500"/>
              </a:spcBef>
              <a:buNone/>
              <a:defRPr/>
            </a:pPr>
            <a:endParaRPr lang="en-US" sz="3200" dirty="0"/>
          </a:p>
        </p:txBody>
      </p:sp>
      <p:pic>
        <p:nvPicPr>
          <p:cNvPr id="3" name="Picture 2">
            <a:extLst>
              <a:ext uri="{FF2B5EF4-FFF2-40B4-BE49-F238E27FC236}">
                <a16:creationId xmlns:a16="http://schemas.microsoft.com/office/drawing/2014/main" id="{32EDBEF8-EDE2-BA50-905D-49E952473F15}"/>
              </a:ext>
            </a:extLst>
          </p:cNvPr>
          <p:cNvPicPr>
            <a:picLocks noChangeAspect="1"/>
          </p:cNvPicPr>
          <p:nvPr/>
        </p:nvPicPr>
        <p:blipFill>
          <a:blip r:embed="rId3"/>
          <a:stretch>
            <a:fillRect/>
          </a:stretch>
        </p:blipFill>
        <p:spPr>
          <a:xfrm flipH="1">
            <a:off x="9058607" y="2439616"/>
            <a:ext cx="2190417" cy="1753765"/>
          </a:xfrm>
          <a:prstGeom prst="rect">
            <a:avLst/>
          </a:prstGeom>
        </p:spPr>
      </p:pic>
    </p:spTree>
    <p:extLst>
      <p:ext uri="{BB962C8B-B14F-4D97-AF65-F5344CB8AC3E}">
        <p14:creationId xmlns:p14="http://schemas.microsoft.com/office/powerpoint/2010/main" val="6712669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49288"/>
          </a:xfrm>
        </p:spPr>
        <p:txBody>
          <a:bodyPr/>
          <a:lstStyle/>
          <a:p>
            <a:r>
              <a:rPr lang="en-US" sz="3600" dirty="0"/>
              <a:t>Job Satisfaction Theories </a:t>
            </a:r>
            <a:endParaRPr lang="en-US" sz="2000" dirty="0"/>
          </a:p>
        </p:txBody>
      </p:sp>
      <p:sp>
        <p:nvSpPr>
          <p:cNvPr id="4" name="Content Placeholder 2">
            <a:extLst>
              <a:ext uri="{FF2B5EF4-FFF2-40B4-BE49-F238E27FC236}">
                <a16:creationId xmlns:a16="http://schemas.microsoft.com/office/drawing/2014/main" id="{0C29E68D-4A83-EBD4-A4F1-DE5D07FD62B0}"/>
              </a:ext>
            </a:extLst>
          </p:cNvPr>
          <p:cNvSpPr txBox="1">
            <a:spLocks/>
          </p:cNvSpPr>
          <p:nvPr/>
        </p:nvSpPr>
        <p:spPr>
          <a:xfrm>
            <a:off x="402430" y="1014415"/>
            <a:ext cx="11191876" cy="2993230"/>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6032" lvl="1" indent="-256032">
              <a:spcBef>
                <a:spcPts val="1500"/>
              </a:spcBef>
              <a:defRPr/>
            </a:pPr>
            <a:r>
              <a:rPr lang="en-GB" sz="4000" dirty="0"/>
              <a:t>Herzberg theory (1959) (Motivation-Hygiene theory) </a:t>
            </a:r>
          </a:p>
          <a:p>
            <a:pPr marL="0" lvl="1" indent="0" algn="just">
              <a:spcBef>
                <a:spcPts val="1500"/>
              </a:spcBef>
              <a:buNone/>
              <a:defRPr/>
            </a:pPr>
            <a:r>
              <a:rPr lang="en-US" sz="3200" dirty="0"/>
              <a:t>Motivation - an inner force that drives individuals to attain personal and organizational goals. </a:t>
            </a:r>
          </a:p>
          <a:p>
            <a:pPr marL="0" lvl="1" indent="0" algn="just">
              <a:spcBef>
                <a:spcPts val="1500"/>
              </a:spcBef>
              <a:buNone/>
              <a:defRPr/>
            </a:pPr>
            <a:r>
              <a:rPr lang="en-US" sz="3200" dirty="0"/>
              <a:t>Motivational factors are those aspects of the job that make people want to perform and provide people with satisfaction. </a:t>
            </a:r>
          </a:p>
          <a:p>
            <a:pPr marL="0" lvl="1" indent="0">
              <a:spcBef>
                <a:spcPts val="1500"/>
              </a:spcBef>
              <a:buNone/>
              <a:defRPr/>
            </a:pPr>
            <a:endParaRPr lang="en-US" sz="3200" dirty="0"/>
          </a:p>
        </p:txBody>
      </p:sp>
      <p:pic>
        <p:nvPicPr>
          <p:cNvPr id="3" name="Picture 2">
            <a:extLst>
              <a:ext uri="{FF2B5EF4-FFF2-40B4-BE49-F238E27FC236}">
                <a16:creationId xmlns:a16="http://schemas.microsoft.com/office/drawing/2014/main" id="{32EDBEF8-EDE2-BA50-905D-49E952473F15}"/>
              </a:ext>
            </a:extLst>
          </p:cNvPr>
          <p:cNvPicPr>
            <a:picLocks noChangeAspect="1"/>
          </p:cNvPicPr>
          <p:nvPr/>
        </p:nvPicPr>
        <p:blipFill>
          <a:blip r:embed="rId3"/>
          <a:stretch>
            <a:fillRect/>
          </a:stretch>
        </p:blipFill>
        <p:spPr>
          <a:xfrm flipH="1">
            <a:off x="8458199" y="3935513"/>
            <a:ext cx="3436143" cy="2751159"/>
          </a:xfrm>
          <a:prstGeom prst="rect">
            <a:avLst/>
          </a:prstGeom>
        </p:spPr>
      </p:pic>
      <p:sp>
        <p:nvSpPr>
          <p:cNvPr id="6" name="TextBox 5">
            <a:extLst>
              <a:ext uri="{FF2B5EF4-FFF2-40B4-BE49-F238E27FC236}">
                <a16:creationId xmlns:a16="http://schemas.microsoft.com/office/drawing/2014/main" id="{DF54E8B3-8D8E-068F-89C4-95BBB661155F}"/>
              </a:ext>
            </a:extLst>
          </p:cNvPr>
          <p:cNvSpPr txBox="1"/>
          <p:nvPr/>
        </p:nvSpPr>
        <p:spPr>
          <a:xfrm>
            <a:off x="402430" y="5374244"/>
            <a:ext cx="6097190" cy="646331"/>
          </a:xfrm>
          <a:prstGeom prst="rect">
            <a:avLst/>
          </a:prstGeom>
          <a:noFill/>
        </p:spPr>
        <p:txBody>
          <a:bodyPr wrap="square">
            <a:spAutoFit/>
          </a:bodyPr>
          <a:lstStyle/>
          <a:p>
            <a:r>
              <a:rPr lang="en-US" dirty="0"/>
              <a:t>Source : </a:t>
            </a:r>
            <a:r>
              <a:rPr lang="en-GB" b="0" i="0" dirty="0" err="1">
                <a:solidFill>
                  <a:srgbClr val="444444"/>
                </a:solidFill>
                <a:effectLst/>
                <a:latin typeface="Arial" panose="020B0604020202020204" pitchFamily="34" charset="0"/>
              </a:rPr>
              <a:t>Duggu</a:t>
            </a:r>
            <a:r>
              <a:rPr lang="en-GB" b="0" i="0" dirty="0">
                <a:solidFill>
                  <a:srgbClr val="444444"/>
                </a:solidFill>
                <a:effectLst/>
                <a:latin typeface="Arial" panose="020B0604020202020204" pitchFamily="34" charset="0"/>
              </a:rPr>
              <a:t> &amp; Dennis (2014)</a:t>
            </a:r>
            <a:endParaRPr lang="en-US" dirty="0">
              <a:hlinkClick r:id="" action="ppaction://noaction"/>
            </a:endParaRPr>
          </a:p>
          <a:p>
            <a:r>
              <a:rPr lang="en-US" dirty="0">
                <a:hlinkClick r:id="" action="ppaction://noaction"/>
              </a:rPr>
              <a:t>Week 2_Job_satisfaction_theories_Traceability.pdf</a:t>
            </a:r>
            <a:endParaRPr lang="en-GB" dirty="0"/>
          </a:p>
        </p:txBody>
      </p:sp>
    </p:spTree>
    <p:extLst>
      <p:ext uri="{BB962C8B-B14F-4D97-AF65-F5344CB8AC3E}">
        <p14:creationId xmlns:p14="http://schemas.microsoft.com/office/powerpoint/2010/main" val="22550813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49288"/>
          </a:xfrm>
        </p:spPr>
        <p:txBody>
          <a:bodyPr/>
          <a:lstStyle/>
          <a:p>
            <a:r>
              <a:rPr lang="en-US" sz="3600" dirty="0"/>
              <a:t>Equity Theory </a:t>
            </a:r>
            <a:endParaRPr lang="en-US" sz="2000" dirty="0"/>
          </a:p>
        </p:txBody>
      </p:sp>
      <p:sp>
        <p:nvSpPr>
          <p:cNvPr id="4" name="Content Placeholder 2">
            <a:extLst>
              <a:ext uri="{FF2B5EF4-FFF2-40B4-BE49-F238E27FC236}">
                <a16:creationId xmlns:a16="http://schemas.microsoft.com/office/drawing/2014/main" id="{0C29E68D-4A83-EBD4-A4F1-DE5D07FD62B0}"/>
              </a:ext>
            </a:extLst>
          </p:cNvPr>
          <p:cNvSpPr txBox="1">
            <a:spLocks/>
          </p:cNvSpPr>
          <p:nvPr/>
        </p:nvSpPr>
        <p:spPr>
          <a:xfrm>
            <a:off x="5314949" y="1435893"/>
            <a:ext cx="6607969" cy="357187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6032" lvl="1" indent="-256032" algn="just">
              <a:spcBef>
                <a:spcPts val="1500"/>
              </a:spcBef>
              <a:defRPr/>
            </a:pPr>
            <a:r>
              <a:rPr lang="en-US" sz="3200" dirty="0"/>
              <a:t>Equity theory, as reviewed by </a:t>
            </a:r>
            <a:r>
              <a:rPr lang="en-US" sz="3200" dirty="0" err="1"/>
              <a:t>Walster</a:t>
            </a:r>
            <a:r>
              <a:rPr lang="en-US" sz="3200" dirty="0"/>
              <a:t>, </a:t>
            </a:r>
            <a:r>
              <a:rPr lang="en-US" sz="3200" dirty="0" err="1"/>
              <a:t>Berscheid</a:t>
            </a:r>
            <a:r>
              <a:rPr lang="en-US" sz="3200" dirty="0"/>
              <a:t> &amp; </a:t>
            </a:r>
            <a:r>
              <a:rPr lang="en-US" sz="3200" dirty="0" err="1"/>
              <a:t>Walster</a:t>
            </a:r>
            <a:r>
              <a:rPr lang="en-US" sz="3200" dirty="0"/>
              <a:t> (1973) an employee thinks there is an inequity between two social groups or individuals, the employee is likely to be distressed or dissatisfied because the input and the output are not equal.</a:t>
            </a:r>
          </a:p>
          <a:p>
            <a:pPr marL="256032" lvl="1" indent="-256032" algn="just">
              <a:spcBef>
                <a:spcPts val="1500"/>
              </a:spcBef>
              <a:defRPr/>
            </a:pPr>
            <a:endParaRPr lang="en-US" sz="2800" dirty="0"/>
          </a:p>
          <a:p>
            <a:pPr marL="256032" lvl="1" indent="-256032">
              <a:spcBef>
                <a:spcPts val="1500"/>
              </a:spcBef>
              <a:defRPr/>
            </a:pPr>
            <a:endParaRPr lang="en-US" sz="3200" dirty="0"/>
          </a:p>
        </p:txBody>
      </p:sp>
      <p:pic>
        <p:nvPicPr>
          <p:cNvPr id="6" name="Picture 5">
            <a:extLst>
              <a:ext uri="{FF2B5EF4-FFF2-40B4-BE49-F238E27FC236}">
                <a16:creationId xmlns:a16="http://schemas.microsoft.com/office/drawing/2014/main" id="{78730E28-CAC6-8E3C-1E3B-319B140F9351}"/>
              </a:ext>
            </a:extLst>
          </p:cNvPr>
          <p:cNvPicPr>
            <a:picLocks noChangeAspect="1"/>
          </p:cNvPicPr>
          <p:nvPr/>
        </p:nvPicPr>
        <p:blipFill>
          <a:blip r:embed="rId3"/>
          <a:stretch>
            <a:fillRect/>
          </a:stretch>
        </p:blipFill>
        <p:spPr>
          <a:xfrm>
            <a:off x="573932" y="1218136"/>
            <a:ext cx="4203970" cy="4203970"/>
          </a:xfrm>
          <a:prstGeom prst="rect">
            <a:avLst/>
          </a:prstGeom>
        </p:spPr>
      </p:pic>
      <p:sp>
        <p:nvSpPr>
          <p:cNvPr id="8" name="TextBox 7">
            <a:extLst>
              <a:ext uri="{FF2B5EF4-FFF2-40B4-BE49-F238E27FC236}">
                <a16:creationId xmlns:a16="http://schemas.microsoft.com/office/drawing/2014/main" id="{5F61C65D-37B7-7EC7-D3C5-3AA104CCF3E5}"/>
              </a:ext>
            </a:extLst>
          </p:cNvPr>
          <p:cNvSpPr txBox="1"/>
          <p:nvPr/>
        </p:nvSpPr>
        <p:spPr>
          <a:xfrm>
            <a:off x="5611795" y="4887396"/>
            <a:ext cx="6311123" cy="923330"/>
          </a:xfrm>
          <a:prstGeom prst="rect">
            <a:avLst/>
          </a:prstGeom>
          <a:noFill/>
        </p:spPr>
        <p:txBody>
          <a:bodyPr wrap="square">
            <a:spAutoFit/>
          </a:bodyPr>
          <a:lstStyle/>
          <a:p>
            <a:r>
              <a:rPr lang="sv-SE" dirty="0" err="1"/>
              <a:t>Dugguh</a:t>
            </a:r>
            <a:r>
              <a:rPr lang="sv-SE" dirty="0"/>
              <a:t>, 2Ayaga, Dennis (2014) </a:t>
            </a:r>
            <a:r>
              <a:rPr lang="en-US" dirty="0">
                <a:hlinkClick r:id="rId4"/>
              </a:rPr>
              <a:t>Week 2_Job_satisfaction_theories_Traceability.pdf</a:t>
            </a:r>
            <a:endParaRPr lang="en-US" dirty="0"/>
          </a:p>
          <a:p>
            <a:r>
              <a:rPr lang="sv-SE" dirty="0"/>
              <a:t> </a:t>
            </a:r>
            <a:endParaRPr lang="en-GB" dirty="0"/>
          </a:p>
        </p:txBody>
      </p:sp>
    </p:spTree>
    <p:extLst>
      <p:ext uri="{BB962C8B-B14F-4D97-AF65-F5344CB8AC3E}">
        <p14:creationId xmlns:p14="http://schemas.microsoft.com/office/powerpoint/2010/main" val="42389280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7974C-72AC-B7A1-33EB-5DDD1B2E288D}"/>
              </a:ext>
            </a:extLst>
          </p:cNvPr>
          <p:cNvSpPr>
            <a:spLocks noGrp="1"/>
          </p:cNvSpPr>
          <p:nvPr>
            <p:ph type="title"/>
          </p:nvPr>
        </p:nvSpPr>
        <p:spPr/>
        <p:txBody>
          <a:bodyPr/>
          <a:lstStyle/>
          <a:p>
            <a:r>
              <a:rPr lang="en-US" sz="4400" dirty="0"/>
              <a:t>Job Satisfaction Theories </a:t>
            </a:r>
            <a:endParaRPr lang="en-GB" dirty="0"/>
          </a:p>
        </p:txBody>
      </p:sp>
      <p:pic>
        <p:nvPicPr>
          <p:cNvPr id="1026" name="Picture 2">
            <a:extLst>
              <a:ext uri="{FF2B5EF4-FFF2-40B4-BE49-F238E27FC236}">
                <a16:creationId xmlns:a16="http://schemas.microsoft.com/office/drawing/2014/main" id="{2EAEFF89-6E0F-CBAD-D1DE-7CB12AF474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0980" y="1341000"/>
            <a:ext cx="6421626" cy="43322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58C4EC7-9EEC-1DB0-850E-A96F8A98BEB1}"/>
              </a:ext>
            </a:extLst>
          </p:cNvPr>
          <p:cNvSpPr txBox="1"/>
          <p:nvPr/>
        </p:nvSpPr>
        <p:spPr>
          <a:xfrm>
            <a:off x="531017" y="5803146"/>
            <a:ext cx="9155907" cy="923330"/>
          </a:xfrm>
          <a:prstGeom prst="rect">
            <a:avLst/>
          </a:prstGeom>
          <a:noFill/>
        </p:spPr>
        <p:txBody>
          <a:bodyPr wrap="square">
            <a:spAutoFit/>
          </a:bodyPr>
          <a:lstStyle/>
          <a:p>
            <a:pPr marL="256032" lvl="1" indent="-256032">
              <a:spcBef>
                <a:spcPts val="1500"/>
              </a:spcBef>
              <a:defRPr/>
            </a:pPr>
            <a:r>
              <a:rPr lang="en-GB" sz="1800" dirty="0"/>
              <a:t>(Motivation-Hygiene theory) </a:t>
            </a:r>
          </a:p>
          <a:p>
            <a:r>
              <a:rPr lang="en-GB" dirty="0">
                <a:hlinkClick r:id="rId3"/>
              </a:rPr>
              <a:t>https://www.youtube.com/watch?v=S5XZi_7IL4g</a:t>
            </a:r>
            <a:endParaRPr lang="en-GB" dirty="0"/>
          </a:p>
          <a:p>
            <a:endParaRPr lang="en-GB" dirty="0"/>
          </a:p>
        </p:txBody>
      </p:sp>
    </p:spTree>
    <p:extLst>
      <p:ext uri="{BB962C8B-B14F-4D97-AF65-F5344CB8AC3E}">
        <p14:creationId xmlns:p14="http://schemas.microsoft.com/office/powerpoint/2010/main" val="21634489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7974C-72AC-B7A1-33EB-5DDD1B2E288D}"/>
              </a:ext>
            </a:extLst>
          </p:cNvPr>
          <p:cNvSpPr>
            <a:spLocks noGrp="1"/>
          </p:cNvSpPr>
          <p:nvPr>
            <p:ph type="title"/>
          </p:nvPr>
        </p:nvSpPr>
        <p:spPr>
          <a:xfrm>
            <a:off x="709611" y="136526"/>
            <a:ext cx="10515600" cy="801330"/>
          </a:xfrm>
        </p:spPr>
        <p:txBody>
          <a:bodyPr/>
          <a:lstStyle/>
          <a:p>
            <a:r>
              <a:rPr lang="en-US" sz="4400" dirty="0"/>
              <a:t>Equity Theory and employee motivation</a:t>
            </a:r>
            <a:endParaRPr lang="en-GB" dirty="0"/>
          </a:p>
        </p:txBody>
      </p:sp>
      <p:sp>
        <p:nvSpPr>
          <p:cNvPr id="5" name="TextBox 4">
            <a:extLst>
              <a:ext uri="{FF2B5EF4-FFF2-40B4-BE49-F238E27FC236}">
                <a16:creationId xmlns:a16="http://schemas.microsoft.com/office/drawing/2014/main" id="{358C4EC7-9EEC-1DB0-850E-A96F8A98BEB1}"/>
              </a:ext>
            </a:extLst>
          </p:cNvPr>
          <p:cNvSpPr txBox="1"/>
          <p:nvPr/>
        </p:nvSpPr>
        <p:spPr>
          <a:xfrm>
            <a:off x="709611" y="5321469"/>
            <a:ext cx="11056145" cy="1308050"/>
          </a:xfrm>
          <a:prstGeom prst="rect">
            <a:avLst/>
          </a:prstGeom>
          <a:noFill/>
        </p:spPr>
        <p:txBody>
          <a:bodyPr wrap="square">
            <a:spAutoFit/>
          </a:bodyPr>
          <a:lstStyle/>
          <a:p>
            <a:pPr marL="256032" lvl="1" indent="-256032">
              <a:spcBef>
                <a:spcPts val="1500"/>
              </a:spcBef>
              <a:defRPr/>
            </a:pPr>
            <a:r>
              <a:rPr lang="en-US" dirty="0" err="1">
                <a:hlinkClick r:id="rId3"/>
              </a:rPr>
              <a:t>Dugguh</a:t>
            </a:r>
            <a:r>
              <a:rPr lang="en-US" dirty="0">
                <a:hlinkClick r:id="rId3"/>
              </a:rPr>
              <a:t> &amp; Dennis (2014). </a:t>
            </a:r>
            <a:r>
              <a:rPr lang="en-US" dirty="0"/>
              <a:t>Job satisfaction theories: Traceability to employee performance in organizations, </a:t>
            </a:r>
            <a:endParaRPr lang="en-US" dirty="0">
              <a:hlinkClick r:id="" action="ppaction://noaction"/>
            </a:endParaRPr>
          </a:p>
          <a:p>
            <a:pPr marL="256032" lvl="1" indent="-256032">
              <a:spcBef>
                <a:spcPts val="1500"/>
              </a:spcBef>
              <a:defRPr/>
            </a:pPr>
            <a:endParaRPr lang="en-US" dirty="0">
              <a:hlinkClick r:id="" action="ppaction://noaction"/>
            </a:endParaRPr>
          </a:p>
          <a:p>
            <a:pPr marL="256032" lvl="1" indent="-256032">
              <a:spcBef>
                <a:spcPts val="1500"/>
              </a:spcBef>
              <a:defRPr/>
            </a:pPr>
            <a:r>
              <a:rPr lang="en-US" dirty="0">
                <a:hlinkClick r:id="" action="ppaction://noaction"/>
              </a:rPr>
              <a:t>Week 2_Job_satisfaction_theories_Traceability.pdf</a:t>
            </a:r>
            <a:endParaRPr lang="en-GB" dirty="0"/>
          </a:p>
        </p:txBody>
      </p:sp>
      <p:sp>
        <p:nvSpPr>
          <p:cNvPr id="4" name="TextBox 3">
            <a:extLst>
              <a:ext uri="{FF2B5EF4-FFF2-40B4-BE49-F238E27FC236}">
                <a16:creationId xmlns:a16="http://schemas.microsoft.com/office/drawing/2014/main" id="{65DD6DF7-B477-24BD-E8E8-C2CFFFE8EF84}"/>
              </a:ext>
            </a:extLst>
          </p:cNvPr>
          <p:cNvSpPr txBox="1"/>
          <p:nvPr/>
        </p:nvSpPr>
        <p:spPr>
          <a:xfrm>
            <a:off x="426244" y="1205597"/>
            <a:ext cx="11396661" cy="4801314"/>
          </a:xfrm>
          <a:prstGeom prst="rect">
            <a:avLst/>
          </a:prstGeom>
          <a:noFill/>
        </p:spPr>
        <p:txBody>
          <a:bodyPr wrap="square">
            <a:spAutoFit/>
          </a:bodyPr>
          <a:lstStyle/>
          <a:p>
            <a:r>
              <a:rPr lang="en-US" sz="3600" dirty="0"/>
              <a:t>Equity theory, as reviewed by </a:t>
            </a:r>
            <a:r>
              <a:rPr lang="en-US" sz="3600" dirty="0" err="1"/>
              <a:t>Walster</a:t>
            </a:r>
            <a:r>
              <a:rPr lang="en-US" sz="3600" dirty="0"/>
              <a:t>, </a:t>
            </a:r>
            <a:r>
              <a:rPr lang="en-US" sz="3600" dirty="0" err="1"/>
              <a:t>Berscheid</a:t>
            </a:r>
            <a:r>
              <a:rPr lang="en-US" sz="3600" dirty="0"/>
              <a:t> &amp; </a:t>
            </a:r>
            <a:r>
              <a:rPr lang="en-US" sz="3600" dirty="0" err="1"/>
              <a:t>Walster</a:t>
            </a:r>
            <a:r>
              <a:rPr lang="en-US" sz="3600" dirty="0"/>
              <a:t> (1973). It Indicate how a person perceives fairness in regard to social relationships.</a:t>
            </a:r>
          </a:p>
          <a:p>
            <a:r>
              <a:rPr lang="en-US" sz="3600" dirty="0"/>
              <a:t>Based on Adam (1965) theory, </a:t>
            </a:r>
            <a:r>
              <a:rPr lang="en-US" sz="3600" dirty="0" err="1"/>
              <a:t>Huseman</a:t>
            </a:r>
            <a:r>
              <a:rPr lang="en-US" sz="3600" dirty="0"/>
              <a:t>, Hatfield &amp; Miles (1987) further suggest that if an employee thinks there is an inequity between two social groups or individuals, the employee is likely to be distressed or dissatisfied because the input and the output are not equal.</a:t>
            </a:r>
            <a:endParaRPr lang="en-US" dirty="0"/>
          </a:p>
          <a:p>
            <a:endParaRPr lang="en-GB" dirty="0"/>
          </a:p>
        </p:txBody>
      </p:sp>
    </p:spTree>
    <p:extLst>
      <p:ext uri="{BB962C8B-B14F-4D97-AF65-F5344CB8AC3E}">
        <p14:creationId xmlns:p14="http://schemas.microsoft.com/office/powerpoint/2010/main" val="29535058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7974C-72AC-B7A1-33EB-5DDD1B2E288D}"/>
              </a:ext>
            </a:extLst>
          </p:cNvPr>
          <p:cNvSpPr>
            <a:spLocks noGrp="1"/>
          </p:cNvSpPr>
          <p:nvPr>
            <p:ph type="title"/>
          </p:nvPr>
        </p:nvSpPr>
        <p:spPr>
          <a:xfrm>
            <a:off x="323849" y="214760"/>
            <a:ext cx="10515600" cy="801330"/>
          </a:xfrm>
        </p:spPr>
        <p:txBody>
          <a:bodyPr/>
          <a:lstStyle/>
          <a:p>
            <a:r>
              <a:rPr lang="en-US" sz="4400" dirty="0"/>
              <a:t>Equity Theory and employee motivation</a:t>
            </a:r>
            <a:endParaRPr lang="en-GB" dirty="0"/>
          </a:p>
        </p:txBody>
      </p:sp>
      <p:sp>
        <p:nvSpPr>
          <p:cNvPr id="5" name="TextBox 4">
            <a:extLst>
              <a:ext uri="{FF2B5EF4-FFF2-40B4-BE49-F238E27FC236}">
                <a16:creationId xmlns:a16="http://schemas.microsoft.com/office/drawing/2014/main" id="{358C4EC7-9EEC-1DB0-850E-A96F8A98BEB1}"/>
              </a:ext>
            </a:extLst>
          </p:cNvPr>
          <p:cNvSpPr txBox="1"/>
          <p:nvPr/>
        </p:nvSpPr>
        <p:spPr>
          <a:xfrm>
            <a:off x="397669" y="4271337"/>
            <a:ext cx="11056145" cy="838691"/>
          </a:xfrm>
          <a:prstGeom prst="rect">
            <a:avLst/>
          </a:prstGeom>
          <a:noFill/>
        </p:spPr>
        <p:txBody>
          <a:bodyPr wrap="square">
            <a:spAutoFit/>
          </a:bodyPr>
          <a:lstStyle/>
          <a:p>
            <a:pPr marL="256032" lvl="1" indent="-256032">
              <a:spcBef>
                <a:spcPts val="1500"/>
              </a:spcBef>
              <a:defRPr/>
            </a:pPr>
            <a:r>
              <a:rPr lang="en-US" dirty="0" err="1">
                <a:hlinkClick r:id="rId3"/>
              </a:rPr>
              <a:t>Dugguh</a:t>
            </a:r>
            <a:r>
              <a:rPr lang="en-US" dirty="0">
                <a:hlinkClick r:id="rId3"/>
              </a:rPr>
              <a:t> &amp; Dennis (2014). </a:t>
            </a:r>
            <a:r>
              <a:rPr lang="en-US" dirty="0"/>
              <a:t>Job satisfaction theories: Traceability to employee performance in organizations, </a:t>
            </a:r>
            <a:endParaRPr lang="en-US" dirty="0">
              <a:hlinkClick r:id="" action="ppaction://noaction"/>
            </a:endParaRPr>
          </a:p>
          <a:p>
            <a:pPr marL="256032" lvl="1" indent="-256032">
              <a:spcBef>
                <a:spcPts val="1500"/>
              </a:spcBef>
              <a:defRPr/>
            </a:pPr>
            <a:r>
              <a:rPr lang="en-US" dirty="0">
                <a:hlinkClick r:id="" action="ppaction://noaction"/>
              </a:rPr>
              <a:t>Week 2_Job_satisfaction_theories_Traceability.pdf</a:t>
            </a:r>
            <a:endParaRPr lang="en-GB" dirty="0"/>
          </a:p>
        </p:txBody>
      </p:sp>
      <p:sp>
        <p:nvSpPr>
          <p:cNvPr id="4" name="TextBox 3">
            <a:extLst>
              <a:ext uri="{FF2B5EF4-FFF2-40B4-BE49-F238E27FC236}">
                <a16:creationId xmlns:a16="http://schemas.microsoft.com/office/drawing/2014/main" id="{65DD6DF7-B477-24BD-E8E8-C2CFFFE8EF84}"/>
              </a:ext>
            </a:extLst>
          </p:cNvPr>
          <p:cNvSpPr txBox="1"/>
          <p:nvPr/>
        </p:nvSpPr>
        <p:spPr>
          <a:xfrm>
            <a:off x="397669" y="1198454"/>
            <a:ext cx="11396661" cy="3139321"/>
          </a:xfrm>
          <a:prstGeom prst="rect">
            <a:avLst/>
          </a:prstGeom>
          <a:noFill/>
        </p:spPr>
        <p:txBody>
          <a:bodyPr wrap="square">
            <a:spAutoFit/>
          </a:bodyPr>
          <a:lstStyle/>
          <a:p>
            <a:r>
              <a:rPr lang="en-US" sz="3600" dirty="0"/>
              <a:t>Based on Adam (1965) theory, </a:t>
            </a:r>
            <a:r>
              <a:rPr lang="en-US" sz="3600" dirty="0" err="1"/>
              <a:t>Huseman</a:t>
            </a:r>
            <a:r>
              <a:rPr lang="en-US" sz="3600" dirty="0"/>
              <a:t>, Hatfield &amp; Miles (1987) further suggest that if an employee thinks there is an inequity between two social groups or individuals, the employee is likely to be distressed or dissatisfied because the input and the output are not equal.</a:t>
            </a:r>
            <a:endParaRPr lang="en-US" dirty="0"/>
          </a:p>
          <a:p>
            <a:endParaRPr lang="en-GB" dirty="0"/>
          </a:p>
        </p:txBody>
      </p:sp>
    </p:spTree>
    <p:extLst>
      <p:ext uri="{BB962C8B-B14F-4D97-AF65-F5344CB8AC3E}">
        <p14:creationId xmlns:p14="http://schemas.microsoft.com/office/powerpoint/2010/main" val="40861592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Four Employee Responses to Dissatisfaction </a:t>
            </a:r>
            <a:r>
              <a:rPr lang="en-US" sz="2000" dirty="0"/>
              <a:t>(1 of 2)</a:t>
            </a:r>
          </a:p>
        </p:txBody>
      </p:sp>
      <p:sp>
        <p:nvSpPr>
          <p:cNvPr id="9" name="Content Placeholder 8"/>
          <p:cNvSpPr>
            <a:spLocks noGrp="1"/>
          </p:cNvSpPr>
          <p:nvPr>
            <p:ph idx="1"/>
          </p:nvPr>
        </p:nvSpPr>
        <p:spPr>
          <a:xfrm>
            <a:off x="1981200" y="1600201"/>
            <a:ext cx="8229600" cy="381000"/>
          </a:xfrm>
        </p:spPr>
        <p:txBody>
          <a:bodyPr/>
          <a:lstStyle/>
          <a:p>
            <a:pPr marL="0" indent="0">
              <a:buNone/>
            </a:pPr>
            <a:r>
              <a:rPr lang="en-IN" sz="2000" b="1" dirty="0"/>
              <a:t>Exhibit 3-6 </a:t>
            </a:r>
            <a:r>
              <a:rPr lang="en-IN" sz="2000" dirty="0"/>
              <a:t>Responses to Dissatisfaction from</a:t>
            </a:r>
          </a:p>
        </p:txBody>
      </p:sp>
      <p:pic>
        <p:nvPicPr>
          <p:cNvPr id="3" name="Picture 2" descr="A 2-by-2 matrix shows Responses towards dissatisfaction: Active and Constructive: Voice;  Passive and Constructive: Loyalty; Active and Destructive: Exit; Passive and Destructive: Neglec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77835" y="2009775"/>
            <a:ext cx="5236330" cy="4213606"/>
          </a:xfrm>
          <a:prstGeom prst="rect">
            <a:avLst/>
          </a:prstGeom>
        </p:spPr>
      </p:pic>
    </p:spTree>
    <p:extLst>
      <p:ext uri="{BB962C8B-B14F-4D97-AF65-F5344CB8AC3E}">
        <p14:creationId xmlns:p14="http://schemas.microsoft.com/office/powerpoint/2010/main" val="36199192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Four Employee Responses to Dissatisfaction </a:t>
            </a:r>
            <a:r>
              <a:rPr lang="en-US" sz="2000" dirty="0"/>
              <a:t>(2 of 2)</a:t>
            </a:r>
          </a:p>
        </p:txBody>
      </p:sp>
      <p:sp>
        <p:nvSpPr>
          <p:cNvPr id="3" name="Content Placeholder 2"/>
          <p:cNvSpPr>
            <a:spLocks noGrp="1"/>
          </p:cNvSpPr>
          <p:nvPr>
            <p:ph idx="1"/>
          </p:nvPr>
        </p:nvSpPr>
        <p:spPr/>
        <p:txBody>
          <a:bodyPr/>
          <a:lstStyle/>
          <a:p>
            <a:pPr marL="256032" indent="-256032">
              <a:buSzPct val="100000"/>
              <a:defRPr/>
            </a:pPr>
            <a:r>
              <a:rPr lang="en-US" sz="2400" dirty="0"/>
              <a:t>Counterproductive Work Behavior (CWB)</a:t>
            </a:r>
          </a:p>
          <a:p>
            <a:pPr marL="740664" lvl="1">
              <a:defRPr/>
            </a:pPr>
            <a:r>
              <a:rPr lang="en-US" b="1" dirty="0"/>
              <a:t>Counterproductive work behavior</a:t>
            </a:r>
            <a:r>
              <a:rPr lang="en-US" dirty="0"/>
              <a:t>: actions that actively damage the organization, including stealing, behaving aggressively toward coworkers, or being late or absent.</a:t>
            </a:r>
          </a:p>
          <a:p>
            <a:pPr marL="740664" lvl="1">
              <a:defRPr/>
            </a:pPr>
            <a:r>
              <a:rPr lang="en-US" dirty="0"/>
              <a:t>Absenteeism: the more satisfied you are, the less likely you are to miss work.</a:t>
            </a:r>
          </a:p>
          <a:p>
            <a:pPr marL="740664" lvl="1">
              <a:defRPr/>
            </a:pPr>
            <a:r>
              <a:rPr lang="en-US" dirty="0"/>
              <a:t>Turnover: a pattern of lowered job satisfaction is the best predictor of intent to leave.</a:t>
            </a:r>
          </a:p>
          <a:p>
            <a:pPr marL="256032" indent="-256032">
              <a:buSzPct val="100000"/>
              <a:defRPr/>
            </a:pPr>
            <a:r>
              <a:rPr lang="en-US" sz="2400" dirty="0"/>
              <a:t>Managers Often “Don’t Get It”</a:t>
            </a:r>
          </a:p>
        </p:txBody>
      </p:sp>
    </p:spTree>
    <p:extLst>
      <p:ext uri="{BB962C8B-B14F-4D97-AF65-F5344CB8AC3E}">
        <p14:creationId xmlns:p14="http://schemas.microsoft.com/office/powerpoint/2010/main" val="30488301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Implications for Managers </a:t>
            </a:r>
            <a:r>
              <a:rPr lang="en-US" sz="2000" dirty="0"/>
              <a:t>(1 of 2)</a:t>
            </a:r>
          </a:p>
        </p:txBody>
      </p:sp>
      <p:sp>
        <p:nvSpPr>
          <p:cNvPr id="3" name="Content Placeholder 2"/>
          <p:cNvSpPr>
            <a:spLocks noGrp="1"/>
          </p:cNvSpPr>
          <p:nvPr>
            <p:ph idx="1"/>
          </p:nvPr>
        </p:nvSpPr>
        <p:spPr>
          <a:xfrm>
            <a:off x="838200" y="1600201"/>
            <a:ext cx="9372600" cy="4525963"/>
          </a:xfrm>
        </p:spPr>
        <p:txBody>
          <a:bodyPr/>
          <a:lstStyle/>
          <a:p>
            <a:pPr marL="256032" lvl="2" indent="-256032">
              <a:spcBef>
                <a:spcPts val="1500"/>
              </a:spcBef>
              <a:defRPr/>
            </a:pPr>
            <a:r>
              <a:rPr lang="en-US" sz="2400" dirty="0"/>
              <a:t>Of the major job attitudes – job satisfaction, job involvement, organizational commitment, perceived organizational support (POS), and employee engagement – remember that an employee’s job satisfaction level is the best single predictor of behavior.</a:t>
            </a:r>
          </a:p>
          <a:p>
            <a:pPr marL="256032" indent="-256032">
              <a:buSzPct val="100000"/>
              <a:defRPr/>
            </a:pPr>
            <a:r>
              <a:rPr lang="en-US" sz="2400" dirty="0"/>
              <a:t>Pay attention to your employees’ job satisfaction levels as determinants of their performance, turnover, absenteeism, and withdrawal behaviors.</a:t>
            </a:r>
          </a:p>
        </p:txBody>
      </p:sp>
    </p:spTree>
    <p:extLst>
      <p:ext uri="{BB962C8B-B14F-4D97-AF65-F5344CB8AC3E}">
        <p14:creationId xmlns:p14="http://schemas.microsoft.com/office/powerpoint/2010/main" val="30323653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Implications for Managers </a:t>
            </a:r>
            <a:r>
              <a:rPr lang="en-US" sz="2000" dirty="0"/>
              <a:t>(2 of 2)</a:t>
            </a:r>
          </a:p>
        </p:txBody>
      </p:sp>
      <p:sp>
        <p:nvSpPr>
          <p:cNvPr id="3" name="Content Placeholder 2"/>
          <p:cNvSpPr>
            <a:spLocks noGrp="1"/>
          </p:cNvSpPr>
          <p:nvPr>
            <p:ph idx="1"/>
          </p:nvPr>
        </p:nvSpPr>
        <p:spPr>
          <a:xfrm>
            <a:off x="770709" y="1600201"/>
            <a:ext cx="10234748" cy="3971107"/>
          </a:xfrm>
        </p:spPr>
        <p:txBody>
          <a:bodyPr/>
          <a:lstStyle/>
          <a:p>
            <a:pPr marL="256032" indent="-256032" algn="just">
              <a:buSzPct val="100000"/>
              <a:defRPr/>
            </a:pPr>
            <a:r>
              <a:rPr lang="en-US" sz="2400" dirty="0"/>
              <a:t>Measure employee job attitudes objectively and at regular intervals to determine how employees are reacting to their work.</a:t>
            </a:r>
          </a:p>
          <a:p>
            <a:pPr marL="256032" indent="-256032" algn="just">
              <a:buSzPct val="100000"/>
              <a:defRPr/>
            </a:pPr>
            <a:r>
              <a:rPr lang="en-US" sz="2400" dirty="0"/>
              <a:t>To raise employee satisfaction, evaluate the fit between the employee’s work interests and the intrinsic parts of his/her job to create work that is challenging and interesting to the individual.</a:t>
            </a:r>
          </a:p>
          <a:p>
            <a:pPr marL="256032" indent="-256032" algn="just">
              <a:buSzPct val="100000"/>
              <a:defRPr/>
            </a:pPr>
            <a:r>
              <a:rPr lang="en-US" sz="2400" dirty="0"/>
              <a:t>Consider the fact that high pay alone is unlikely to create a satisfying work environment.</a:t>
            </a:r>
          </a:p>
        </p:txBody>
      </p:sp>
    </p:spTree>
    <p:extLst>
      <p:ext uri="{BB962C8B-B14F-4D97-AF65-F5344CB8AC3E}">
        <p14:creationId xmlns:p14="http://schemas.microsoft.com/office/powerpoint/2010/main" val="7523102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C17456-313E-DA28-9706-6A7877483098}"/>
              </a:ext>
            </a:extLst>
          </p:cNvPr>
          <p:cNvSpPr>
            <a:spLocks noGrp="1"/>
          </p:cNvSpPr>
          <p:nvPr>
            <p:ph type="title"/>
          </p:nvPr>
        </p:nvSpPr>
        <p:spPr/>
        <p:txBody>
          <a:bodyPr/>
          <a:lstStyle/>
          <a:p>
            <a:r>
              <a:rPr lang="en-US" dirty="0"/>
              <a:t>Contemporary Leadership </a:t>
            </a:r>
            <a:endParaRPr lang="en-GB" dirty="0"/>
          </a:p>
        </p:txBody>
      </p:sp>
      <p:sp>
        <p:nvSpPr>
          <p:cNvPr id="3" name="Content Placeholder 2">
            <a:extLst>
              <a:ext uri="{FF2B5EF4-FFF2-40B4-BE49-F238E27FC236}">
                <a16:creationId xmlns:a16="http://schemas.microsoft.com/office/drawing/2014/main" id="{B7F33452-05F9-8281-18B0-3283482BC7C1}"/>
              </a:ext>
            </a:extLst>
          </p:cNvPr>
          <p:cNvSpPr>
            <a:spLocks noGrp="1"/>
          </p:cNvSpPr>
          <p:nvPr>
            <p:ph idx="1"/>
          </p:nvPr>
        </p:nvSpPr>
        <p:spPr/>
        <p:txBody>
          <a:bodyPr>
            <a:normAutofit/>
          </a:bodyPr>
          <a:lstStyle/>
          <a:p>
            <a:pPr algn="just"/>
            <a:r>
              <a:rPr lang="en-US" dirty="0"/>
              <a:t>There is a growing demand for leadership theories that can adapt to and thrive in today's context of constant disruption brought on by rapid technological innovations, expanding </a:t>
            </a:r>
            <a:r>
              <a:rPr lang="en-US" dirty="0" err="1"/>
              <a:t>globalisation</a:t>
            </a:r>
            <a:r>
              <a:rPr lang="en-US" dirty="0"/>
              <a:t>, and other factors. </a:t>
            </a:r>
          </a:p>
          <a:p>
            <a:pPr algn="just"/>
            <a:r>
              <a:rPr lang="en-US" dirty="0"/>
              <a:t>This marked a departure from the aforementioned traditional theories of leadership, which considered leadership a hierarchical, top-down influencing process (Van Seters &amp; Field, 1990) and drew clear lines between leaders and followers. </a:t>
            </a:r>
          </a:p>
        </p:txBody>
      </p:sp>
      <p:sp>
        <p:nvSpPr>
          <p:cNvPr id="5" name="TextBox 4">
            <a:extLst>
              <a:ext uri="{FF2B5EF4-FFF2-40B4-BE49-F238E27FC236}">
                <a16:creationId xmlns:a16="http://schemas.microsoft.com/office/drawing/2014/main" id="{D927CFDE-5CD3-516F-139F-8CE7EA4BE758}"/>
              </a:ext>
            </a:extLst>
          </p:cNvPr>
          <p:cNvSpPr txBox="1"/>
          <p:nvPr/>
        </p:nvSpPr>
        <p:spPr>
          <a:xfrm>
            <a:off x="155122" y="5470046"/>
            <a:ext cx="11320598" cy="1477328"/>
          </a:xfrm>
          <a:prstGeom prst="rect">
            <a:avLst/>
          </a:prstGeom>
          <a:noFill/>
        </p:spPr>
        <p:txBody>
          <a:bodyPr wrap="square">
            <a:spAutoFit/>
          </a:bodyPr>
          <a:lstStyle/>
          <a:p>
            <a:r>
              <a:rPr lang="en-GB" dirty="0"/>
              <a:t>https://www.researchgate.net/profile/Rachel-Konyefa-Dickson/publication/375463748_Analysis_of_The_Traditional_Leadership_Theories_A_Review_of_Contemporary_Leadership_Approaches_and_Management_Effectiveness/links/654b7743b86a1d521bc76449/Analysis-of-The-Traditional-Leadership-Theories-A-Review-of-Contemporary-Leadership-Approaches-and-Management-Effectiveness.pdf</a:t>
            </a:r>
          </a:p>
          <a:p>
            <a:endParaRPr lang="en-GB" dirty="0"/>
          </a:p>
        </p:txBody>
      </p:sp>
    </p:spTree>
    <p:extLst>
      <p:ext uri="{BB962C8B-B14F-4D97-AF65-F5344CB8AC3E}">
        <p14:creationId xmlns:p14="http://schemas.microsoft.com/office/powerpoint/2010/main" val="142915170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74CC2F-7F13-313D-E94E-2D4235139F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7B5F26-CFCC-D62F-5116-7F4AA2F6C47D}"/>
              </a:ext>
            </a:extLst>
          </p:cNvPr>
          <p:cNvSpPr>
            <a:spLocks noGrp="1"/>
          </p:cNvSpPr>
          <p:nvPr>
            <p:ph type="title"/>
          </p:nvPr>
        </p:nvSpPr>
        <p:spPr/>
        <p:txBody>
          <a:bodyPr/>
          <a:lstStyle/>
          <a:p>
            <a:r>
              <a:rPr lang="en-US" dirty="0"/>
              <a:t>Contemporary Leadership </a:t>
            </a:r>
            <a:endParaRPr lang="en-GB" dirty="0"/>
          </a:p>
        </p:txBody>
      </p:sp>
      <p:sp>
        <p:nvSpPr>
          <p:cNvPr id="3" name="Content Placeholder 2">
            <a:extLst>
              <a:ext uri="{FF2B5EF4-FFF2-40B4-BE49-F238E27FC236}">
                <a16:creationId xmlns:a16="http://schemas.microsoft.com/office/drawing/2014/main" id="{265CD8F3-4C55-710A-B71C-450B2747BDE2}"/>
              </a:ext>
            </a:extLst>
          </p:cNvPr>
          <p:cNvSpPr>
            <a:spLocks noGrp="1"/>
          </p:cNvSpPr>
          <p:nvPr>
            <p:ph idx="1"/>
          </p:nvPr>
        </p:nvSpPr>
        <p:spPr/>
        <p:txBody>
          <a:bodyPr>
            <a:normAutofit/>
          </a:bodyPr>
          <a:lstStyle/>
          <a:p>
            <a:pPr algn="just"/>
            <a:r>
              <a:rPr lang="en-US" dirty="0"/>
              <a:t>Instead, researchers began to investigate the relationships between the leader, the followers, the situation, and the </a:t>
            </a:r>
            <a:r>
              <a:rPr lang="en-US" dirty="0">
                <a:solidFill>
                  <a:srgbClr val="FF0000"/>
                </a:solidFill>
              </a:rPr>
              <a:t>system as a whole</a:t>
            </a:r>
            <a:r>
              <a:rPr lang="en-US" dirty="0"/>
              <a:t>, with a focus on the underlying leadership abilities of the followers. </a:t>
            </a:r>
          </a:p>
          <a:p>
            <a:pPr algn="just"/>
            <a:r>
              <a:rPr lang="en-US" dirty="0"/>
              <a:t>Several theories of contemporary leadership have been significant in developing this line of thought or have made distinctive contributions. </a:t>
            </a:r>
          </a:p>
          <a:p>
            <a:pPr algn="just"/>
            <a:r>
              <a:rPr lang="en-US" dirty="0"/>
              <a:t>These theories highlight leadership's relational and collaborative aspects. The following is not exhaustive, nor can it portray the complexity and comprehensiveness of these theories. </a:t>
            </a:r>
            <a:endParaRPr lang="en-GB" dirty="0"/>
          </a:p>
        </p:txBody>
      </p:sp>
    </p:spTree>
    <p:extLst>
      <p:ext uri="{BB962C8B-B14F-4D97-AF65-F5344CB8AC3E}">
        <p14:creationId xmlns:p14="http://schemas.microsoft.com/office/powerpoint/2010/main" val="133906872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E8CDA-54A8-44C3-880F-0C1EB9279D8C}"/>
              </a:ext>
            </a:extLst>
          </p:cNvPr>
          <p:cNvSpPr>
            <a:spLocks noGrp="1"/>
          </p:cNvSpPr>
          <p:nvPr>
            <p:ph type="title"/>
          </p:nvPr>
        </p:nvSpPr>
        <p:spPr/>
        <p:txBody>
          <a:bodyPr/>
          <a:lstStyle/>
          <a:p>
            <a:r>
              <a:rPr lang="en-US" dirty="0"/>
              <a:t>Contemporary Leadership </a:t>
            </a:r>
            <a:endParaRPr lang="en-GB" dirty="0"/>
          </a:p>
        </p:txBody>
      </p:sp>
      <p:sp>
        <p:nvSpPr>
          <p:cNvPr id="3" name="Content Placeholder 2">
            <a:extLst>
              <a:ext uri="{FF2B5EF4-FFF2-40B4-BE49-F238E27FC236}">
                <a16:creationId xmlns:a16="http://schemas.microsoft.com/office/drawing/2014/main" id="{D9F0471B-0F82-6373-AA2B-B86890A1B349}"/>
              </a:ext>
            </a:extLst>
          </p:cNvPr>
          <p:cNvSpPr>
            <a:spLocks noGrp="1"/>
          </p:cNvSpPr>
          <p:nvPr>
            <p:ph idx="1"/>
          </p:nvPr>
        </p:nvSpPr>
        <p:spPr/>
        <p:txBody>
          <a:bodyPr/>
          <a:lstStyle/>
          <a:p>
            <a:r>
              <a:rPr lang="en-GB" dirty="0"/>
              <a:t>4.1 The Transactional Theory</a:t>
            </a:r>
          </a:p>
          <a:p>
            <a:pPr marL="0" indent="0" algn="just">
              <a:buNone/>
            </a:pPr>
            <a:r>
              <a:rPr lang="en-US" dirty="0"/>
              <a:t>The transactional leadership theory assumes that a transaction between a leader and followers is mutually beneficial. Burns (1978) </a:t>
            </a:r>
            <a:r>
              <a:rPr lang="en-US" dirty="0" err="1"/>
              <a:t>theorised</a:t>
            </a:r>
            <a:r>
              <a:rPr lang="en-US" dirty="0"/>
              <a:t>, in describing transactional leadership, that leaders derive their influence from understanding and satisfying the needs and motivations of their followers. </a:t>
            </a:r>
          </a:p>
          <a:p>
            <a:pPr marL="0" indent="0" algn="just">
              <a:buNone/>
            </a:pPr>
            <a:endParaRPr lang="en-US" dirty="0"/>
          </a:p>
          <a:p>
            <a:pPr marL="0" indent="0" algn="just">
              <a:buNone/>
            </a:pPr>
            <a:r>
              <a:rPr lang="en-US" dirty="0"/>
              <a:t>A transactional relationship will occur if the leader's motivations and needs are understood and fulfilled. Bass (1990) </a:t>
            </a:r>
            <a:r>
              <a:rPr lang="en-US" dirty="0" err="1"/>
              <a:t>characterised</a:t>
            </a:r>
            <a:r>
              <a:rPr lang="en-US" dirty="0"/>
              <a:t> transactional leadership as the exchange of benefits.</a:t>
            </a:r>
            <a:endParaRPr lang="en-GB" dirty="0"/>
          </a:p>
        </p:txBody>
      </p:sp>
      <p:pic>
        <p:nvPicPr>
          <p:cNvPr id="4" name="Picture 3">
            <a:extLst>
              <a:ext uri="{FF2B5EF4-FFF2-40B4-BE49-F238E27FC236}">
                <a16:creationId xmlns:a16="http://schemas.microsoft.com/office/drawing/2014/main" id="{EDD752A9-CFA7-EDEC-7A7D-B18A37EE2507}"/>
              </a:ext>
            </a:extLst>
          </p:cNvPr>
          <p:cNvPicPr>
            <a:picLocks noChangeAspect="1"/>
          </p:cNvPicPr>
          <p:nvPr/>
        </p:nvPicPr>
        <p:blipFill>
          <a:blip r:embed="rId2"/>
          <a:srcRect b="6500"/>
          <a:stretch>
            <a:fillRect/>
          </a:stretch>
        </p:blipFill>
        <p:spPr>
          <a:xfrm>
            <a:off x="7407408" y="4001294"/>
            <a:ext cx="4350524" cy="2576239"/>
          </a:xfrm>
          <a:prstGeom prst="rect">
            <a:avLst/>
          </a:prstGeom>
        </p:spPr>
      </p:pic>
    </p:spTree>
    <p:extLst>
      <p:ext uri="{BB962C8B-B14F-4D97-AF65-F5344CB8AC3E}">
        <p14:creationId xmlns:p14="http://schemas.microsoft.com/office/powerpoint/2010/main" val="88378316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180382-5200-6291-0255-1BF65B558E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7E27163-E09A-9911-039F-A6E9511CFAC2}"/>
              </a:ext>
            </a:extLst>
          </p:cNvPr>
          <p:cNvSpPr>
            <a:spLocks noGrp="1"/>
          </p:cNvSpPr>
          <p:nvPr>
            <p:ph type="title"/>
          </p:nvPr>
        </p:nvSpPr>
        <p:spPr>
          <a:xfrm>
            <a:off x="1" y="3752849"/>
            <a:ext cx="3004456" cy="2452687"/>
          </a:xfrm>
        </p:spPr>
        <p:txBody>
          <a:bodyPr anchor="ctr">
            <a:normAutofit/>
          </a:bodyPr>
          <a:lstStyle/>
          <a:p>
            <a:r>
              <a:rPr lang="en-US" sz="3600" dirty="0"/>
              <a:t>Contemporary Leadership </a:t>
            </a:r>
            <a:endParaRPr lang="en-GB" sz="3600" dirty="0"/>
          </a:p>
        </p:txBody>
      </p:sp>
      <p:pic>
        <p:nvPicPr>
          <p:cNvPr id="5" name="Picture 4">
            <a:extLst>
              <a:ext uri="{FF2B5EF4-FFF2-40B4-BE49-F238E27FC236}">
                <a16:creationId xmlns:a16="http://schemas.microsoft.com/office/drawing/2014/main" id="{C7865137-E52E-75ED-4DC2-F43AA5DCDD2E}"/>
              </a:ext>
            </a:extLst>
          </p:cNvPr>
          <p:cNvPicPr>
            <a:picLocks noChangeAspect="1"/>
          </p:cNvPicPr>
          <p:nvPr/>
        </p:nvPicPr>
        <p:blipFill>
          <a:blip r:embed="rId2"/>
          <a:srcRect t="43293" b="2601"/>
          <a:stretch>
            <a:fillRect/>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1B14E5B0-21E4-5BA2-CAA6-77602234689C}"/>
              </a:ext>
            </a:extLst>
          </p:cNvPr>
          <p:cNvSpPr>
            <a:spLocks noGrp="1"/>
          </p:cNvSpPr>
          <p:nvPr>
            <p:ph idx="1"/>
          </p:nvPr>
        </p:nvSpPr>
        <p:spPr>
          <a:xfrm>
            <a:off x="3196558" y="3752850"/>
            <a:ext cx="8995442" cy="2893839"/>
          </a:xfrm>
        </p:spPr>
        <p:txBody>
          <a:bodyPr anchor="ctr">
            <a:noAutofit/>
          </a:bodyPr>
          <a:lstStyle/>
          <a:p>
            <a:r>
              <a:rPr lang="en-GB" sz="3600" dirty="0"/>
              <a:t>The Transactional Theory</a:t>
            </a:r>
          </a:p>
          <a:p>
            <a:pPr marL="0" indent="0" algn="just">
              <a:buNone/>
            </a:pPr>
            <a:r>
              <a:rPr lang="en-US" sz="3600" dirty="0"/>
              <a:t>A transactional relationship will occur if the leader's motivations and needs are understood and fulfilled. Bass (1990) </a:t>
            </a:r>
            <a:r>
              <a:rPr lang="en-US" sz="3600" dirty="0" err="1"/>
              <a:t>characterised</a:t>
            </a:r>
            <a:r>
              <a:rPr lang="en-US" sz="3600" dirty="0"/>
              <a:t> transactional leadership as the exchange of benefits.</a:t>
            </a:r>
            <a:endParaRPr lang="en-GB" sz="3600" dirty="0"/>
          </a:p>
        </p:txBody>
      </p:sp>
    </p:spTree>
    <p:extLst>
      <p:ext uri="{BB962C8B-B14F-4D97-AF65-F5344CB8AC3E}">
        <p14:creationId xmlns:p14="http://schemas.microsoft.com/office/powerpoint/2010/main" val="302818098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452D8-CAAC-7075-8B5C-3A4CC3222F58}"/>
              </a:ext>
            </a:extLst>
          </p:cNvPr>
          <p:cNvSpPr>
            <a:spLocks noGrp="1"/>
          </p:cNvSpPr>
          <p:nvPr>
            <p:ph type="title"/>
          </p:nvPr>
        </p:nvSpPr>
        <p:spPr>
          <a:xfrm>
            <a:off x="6513788" y="365125"/>
            <a:ext cx="4840010" cy="1807305"/>
          </a:xfrm>
        </p:spPr>
        <p:txBody>
          <a:bodyPr>
            <a:normAutofit/>
          </a:bodyPr>
          <a:lstStyle/>
          <a:p>
            <a:r>
              <a:rPr lang="en-US" sz="4100"/>
              <a:t>Laissez-faire leadership (Non Leadership style)</a:t>
            </a:r>
            <a:endParaRPr lang="en-GB" sz="4100"/>
          </a:p>
        </p:txBody>
      </p:sp>
      <p:pic>
        <p:nvPicPr>
          <p:cNvPr id="4" name="Picture 3">
            <a:extLst>
              <a:ext uri="{FF2B5EF4-FFF2-40B4-BE49-F238E27FC236}">
                <a16:creationId xmlns:a16="http://schemas.microsoft.com/office/drawing/2014/main" id="{B22A086D-C474-E6D4-737B-2958B8EA6437}"/>
              </a:ext>
            </a:extLst>
          </p:cNvPr>
          <p:cNvPicPr>
            <a:picLocks noChangeAspect="1"/>
          </p:cNvPicPr>
          <p:nvPr/>
        </p:nvPicPr>
        <p:blipFill>
          <a:blip r:embed="rId2"/>
          <a:srcRect l="18483" r="21983" b="-1"/>
          <a:stretch>
            <a:fillRect/>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993BAE5A-254B-E1AE-51AC-BEE4CF7EAAB6}"/>
              </a:ext>
            </a:extLst>
          </p:cNvPr>
          <p:cNvSpPr>
            <a:spLocks noGrp="1"/>
          </p:cNvSpPr>
          <p:nvPr>
            <p:ph idx="1"/>
          </p:nvPr>
        </p:nvSpPr>
        <p:spPr>
          <a:xfrm>
            <a:off x="5686185" y="2333296"/>
            <a:ext cx="5667613" cy="4029083"/>
          </a:xfrm>
        </p:spPr>
        <p:txBody>
          <a:bodyPr>
            <a:normAutofit/>
          </a:bodyPr>
          <a:lstStyle/>
          <a:p>
            <a:r>
              <a:rPr lang="en-US" sz="2400" dirty="0"/>
              <a:t>When using this leadership approach, the leader gets involved only when things go wrong or the team is not progressing. </a:t>
            </a:r>
          </a:p>
          <a:p>
            <a:r>
              <a:rPr lang="en-US" sz="2400" dirty="0"/>
              <a:t>The laissez-faire leader abdicates responsibilities, delays decisions, provides no feedback, and exerts minimal effort to assist followers in meeting their needs (Northouse, 2019). </a:t>
            </a:r>
          </a:p>
          <a:p>
            <a:endParaRPr lang="en-US" sz="2000" dirty="0"/>
          </a:p>
          <a:p>
            <a:pPr marL="0" indent="0">
              <a:buNone/>
            </a:pPr>
            <a:endParaRPr lang="en-GB" sz="2000" dirty="0"/>
          </a:p>
        </p:txBody>
      </p:sp>
    </p:spTree>
    <p:extLst>
      <p:ext uri="{BB962C8B-B14F-4D97-AF65-F5344CB8AC3E}">
        <p14:creationId xmlns:p14="http://schemas.microsoft.com/office/powerpoint/2010/main" val="155413256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ECA190-8590-77DB-EEC3-47984D56EB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FD874D-65FE-45AA-DC21-BAEAA2870E8B}"/>
              </a:ext>
            </a:extLst>
          </p:cNvPr>
          <p:cNvSpPr>
            <a:spLocks noGrp="1"/>
          </p:cNvSpPr>
          <p:nvPr>
            <p:ph type="title"/>
          </p:nvPr>
        </p:nvSpPr>
        <p:spPr>
          <a:xfrm>
            <a:off x="6513788" y="365125"/>
            <a:ext cx="4840010" cy="1807305"/>
          </a:xfrm>
        </p:spPr>
        <p:txBody>
          <a:bodyPr>
            <a:normAutofit/>
          </a:bodyPr>
          <a:lstStyle/>
          <a:p>
            <a:r>
              <a:rPr lang="en-US" sz="3700"/>
              <a:t>Laissez-faire leadership (Non Leadership style)  Cont’d</a:t>
            </a:r>
            <a:endParaRPr lang="en-GB" sz="3700"/>
          </a:p>
        </p:txBody>
      </p:sp>
      <p:pic>
        <p:nvPicPr>
          <p:cNvPr id="4" name="Picture 3">
            <a:extLst>
              <a:ext uri="{FF2B5EF4-FFF2-40B4-BE49-F238E27FC236}">
                <a16:creationId xmlns:a16="http://schemas.microsoft.com/office/drawing/2014/main" id="{36378A92-4911-E2E1-0825-4824BD7B4F69}"/>
              </a:ext>
            </a:extLst>
          </p:cNvPr>
          <p:cNvPicPr>
            <a:picLocks noChangeAspect="1"/>
          </p:cNvPicPr>
          <p:nvPr/>
        </p:nvPicPr>
        <p:blipFill>
          <a:blip r:embed="rId2"/>
          <a:srcRect l="18483" r="21983" b="-1"/>
          <a:stretch>
            <a:fillRect/>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B00A4AF8-4C7D-5E5E-F2AF-BF611B74FB59}"/>
              </a:ext>
            </a:extLst>
          </p:cNvPr>
          <p:cNvSpPr>
            <a:spLocks noGrp="1"/>
          </p:cNvSpPr>
          <p:nvPr>
            <p:ph idx="1"/>
          </p:nvPr>
        </p:nvSpPr>
        <p:spPr>
          <a:xfrm>
            <a:off x="3665285" y="2333297"/>
            <a:ext cx="8378669" cy="4251920"/>
          </a:xfrm>
          <a:solidFill>
            <a:schemeClr val="bg1"/>
          </a:solidFill>
        </p:spPr>
        <p:txBody>
          <a:bodyPr>
            <a:noAutofit/>
          </a:bodyPr>
          <a:lstStyle/>
          <a:p>
            <a:r>
              <a:rPr lang="en-US" dirty="0"/>
              <a:t>4.2 Laissez-faire leadership (Non Leadership style) </a:t>
            </a:r>
          </a:p>
          <a:p>
            <a:r>
              <a:rPr lang="en-US" dirty="0"/>
              <a:t>A leader with a laissez-faire approach assumes that followers are self-driven and can be trusted to achieve set goals with minimal oversight. </a:t>
            </a:r>
          </a:p>
          <a:p>
            <a:r>
              <a:rPr lang="en-US" dirty="0"/>
              <a:t>Despite its negative reputation, (Yang, 2015) argues that leaders can strategically choose to defer to their followers' abilities by adopting a laissez-faire leadership style. This allows followers to feel more in control of their lives and reduces dependency. The leader would then deliberately employ laissez-faire leadership by giving their followers increased authority.</a:t>
            </a:r>
            <a:endParaRPr lang="en-GB" dirty="0"/>
          </a:p>
        </p:txBody>
      </p:sp>
    </p:spTree>
    <p:extLst>
      <p:ext uri="{BB962C8B-B14F-4D97-AF65-F5344CB8AC3E}">
        <p14:creationId xmlns:p14="http://schemas.microsoft.com/office/powerpoint/2010/main" val="402929240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8B9D1D-9AEE-EFAE-A390-EB2481700E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555285-9278-C523-4E8B-6DFF5B34EABB}"/>
              </a:ext>
            </a:extLst>
          </p:cNvPr>
          <p:cNvSpPr>
            <a:spLocks noGrp="1"/>
          </p:cNvSpPr>
          <p:nvPr>
            <p:ph type="title"/>
          </p:nvPr>
        </p:nvSpPr>
        <p:spPr>
          <a:xfrm>
            <a:off x="296477" y="150830"/>
            <a:ext cx="8144434" cy="1026811"/>
          </a:xfrm>
        </p:spPr>
        <p:txBody>
          <a:bodyPr>
            <a:normAutofit fontScale="90000"/>
          </a:bodyPr>
          <a:lstStyle/>
          <a:p>
            <a:r>
              <a:rPr lang="en-US" sz="4100" dirty="0"/>
              <a:t>Contemporary approaches to leadership</a:t>
            </a:r>
            <a:endParaRPr lang="en-GB" sz="4100" dirty="0"/>
          </a:p>
        </p:txBody>
      </p:sp>
      <p:sp>
        <p:nvSpPr>
          <p:cNvPr id="3" name="Content Placeholder 2">
            <a:extLst>
              <a:ext uri="{FF2B5EF4-FFF2-40B4-BE49-F238E27FC236}">
                <a16:creationId xmlns:a16="http://schemas.microsoft.com/office/drawing/2014/main" id="{5432A564-0E4E-1C3D-0FBC-3BDEE649FE1B}"/>
              </a:ext>
            </a:extLst>
          </p:cNvPr>
          <p:cNvSpPr>
            <a:spLocks noGrp="1"/>
          </p:cNvSpPr>
          <p:nvPr>
            <p:ph idx="1"/>
          </p:nvPr>
        </p:nvSpPr>
        <p:spPr>
          <a:xfrm>
            <a:off x="140862" y="1123495"/>
            <a:ext cx="6421303" cy="4616478"/>
          </a:xfrm>
        </p:spPr>
        <p:txBody>
          <a:bodyPr>
            <a:noAutofit/>
          </a:bodyPr>
          <a:lstStyle/>
          <a:p>
            <a:pPr algn="just"/>
            <a:r>
              <a:rPr lang="en-GB" sz="3200" dirty="0"/>
              <a:t>The Transformational Theory</a:t>
            </a:r>
          </a:p>
          <a:p>
            <a:pPr algn="just"/>
            <a:r>
              <a:rPr lang="en-US" sz="3200" dirty="0"/>
              <a:t>Transformational leadership is based on the premise that people will follow an </a:t>
            </a:r>
            <a:r>
              <a:rPr lang="en-US" sz="3200" dirty="0">
                <a:solidFill>
                  <a:srgbClr val="FF0000"/>
                </a:solidFill>
              </a:rPr>
              <a:t>inspiring and motivating</a:t>
            </a:r>
            <a:r>
              <a:rPr lang="en-US" sz="3200" dirty="0"/>
              <a:t> leader.</a:t>
            </a:r>
          </a:p>
          <a:p>
            <a:pPr algn="just"/>
            <a:r>
              <a:rPr lang="en-US" sz="3200" dirty="0"/>
              <a:t>Transformational leadership is the process by which an individual engages with others and establishes a connection that increases motivation and morale in both the leader and the followers. (Northouse, 2019). </a:t>
            </a:r>
          </a:p>
        </p:txBody>
      </p:sp>
      <p:pic>
        <p:nvPicPr>
          <p:cNvPr id="4" name="Picture 3">
            <a:extLst>
              <a:ext uri="{FF2B5EF4-FFF2-40B4-BE49-F238E27FC236}">
                <a16:creationId xmlns:a16="http://schemas.microsoft.com/office/drawing/2014/main" id="{2A63CA57-C502-AD90-B4DE-95B366D9F23D}"/>
              </a:ext>
            </a:extLst>
          </p:cNvPr>
          <p:cNvPicPr>
            <a:picLocks noChangeAspect="1"/>
          </p:cNvPicPr>
          <p:nvPr/>
        </p:nvPicPr>
        <p:blipFill>
          <a:blip r:embed="rId2"/>
          <a:stretch>
            <a:fillRect/>
          </a:stretch>
        </p:blipFill>
        <p:spPr>
          <a:xfrm>
            <a:off x="7657330" y="1990165"/>
            <a:ext cx="4432927" cy="2958978"/>
          </a:xfrm>
          <a:prstGeom prst="rect">
            <a:avLst/>
          </a:prstGeom>
        </p:spPr>
      </p:pic>
    </p:spTree>
    <p:extLst>
      <p:ext uri="{BB962C8B-B14F-4D97-AF65-F5344CB8AC3E}">
        <p14:creationId xmlns:p14="http://schemas.microsoft.com/office/powerpoint/2010/main" val="36314582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8EC77F-8A2E-E695-6ECC-DE9DF00594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65BFEC-30B0-12CB-16BA-31ECEB6976C9}"/>
              </a:ext>
            </a:extLst>
          </p:cNvPr>
          <p:cNvSpPr>
            <a:spLocks noGrp="1"/>
          </p:cNvSpPr>
          <p:nvPr>
            <p:ph type="title"/>
          </p:nvPr>
        </p:nvSpPr>
        <p:spPr>
          <a:xfrm>
            <a:off x="296477" y="150830"/>
            <a:ext cx="8144434" cy="1026811"/>
          </a:xfrm>
        </p:spPr>
        <p:txBody>
          <a:bodyPr>
            <a:normAutofit fontScale="90000"/>
          </a:bodyPr>
          <a:lstStyle/>
          <a:p>
            <a:r>
              <a:rPr lang="en-US" sz="4100" dirty="0"/>
              <a:t>Contemporary approaches to leadership</a:t>
            </a:r>
            <a:endParaRPr lang="en-GB" sz="4100" dirty="0"/>
          </a:p>
        </p:txBody>
      </p:sp>
      <p:sp>
        <p:nvSpPr>
          <p:cNvPr id="3" name="Content Placeholder 2">
            <a:extLst>
              <a:ext uri="{FF2B5EF4-FFF2-40B4-BE49-F238E27FC236}">
                <a16:creationId xmlns:a16="http://schemas.microsoft.com/office/drawing/2014/main" id="{AAC3BDA5-01B3-C7A8-2D18-513A43FD8DFD}"/>
              </a:ext>
            </a:extLst>
          </p:cNvPr>
          <p:cNvSpPr>
            <a:spLocks noGrp="1"/>
          </p:cNvSpPr>
          <p:nvPr>
            <p:ph idx="1"/>
          </p:nvPr>
        </p:nvSpPr>
        <p:spPr>
          <a:xfrm>
            <a:off x="140862" y="1123495"/>
            <a:ext cx="7712220" cy="3825648"/>
          </a:xfrm>
        </p:spPr>
        <p:txBody>
          <a:bodyPr>
            <a:noAutofit/>
          </a:bodyPr>
          <a:lstStyle/>
          <a:p>
            <a:r>
              <a:rPr lang="en-GB" dirty="0"/>
              <a:t>The Transformational Theory (Cont’d)</a:t>
            </a:r>
          </a:p>
          <a:p>
            <a:r>
              <a:rPr lang="en-US" dirty="0"/>
              <a:t>This type of leader is attentive to the needs and motivations of followers and </a:t>
            </a:r>
            <a:r>
              <a:rPr lang="en-US" dirty="0" err="1"/>
              <a:t>endeavours</a:t>
            </a:r>
            <a:r>
              <a:rPr lang="en-US" dirty="0"/>
              <a:t> to assist them in reaching their maximum potential. The origins of transformational leadership can be traced to the work of James McGregor Burns (1978), who is widely regarded as the founder of modern leadership theory (Bass, 1990). </a:t>
            </a:r>
            <a:endParaRPr lang="en-GB" dirty="0"/>
          </a:p>
        </p:txBody>
      </p:sp>
      <p:pic>
        <p:nvPicPr>
          <p:cNvPr id="4" name="Picture 3">
            <a:extLst>
              <a:ext uri="{FF2B5EF4-FFF2-40B4-BE49-F238E27FC236}">
                <a16:creationId xmlns:a16="http://schemas.microsoft.com/office/drawing/2014/main" id="{95A06351-B6FF-C0D1-AD6E-07FA63F1136C}"/>
              </a:ext>
            </a:extLst>
          </p:cNvPr>
          <p:cNvPicPr>
            <a:picLocks noChangeAspect="1"/>
          </p:cNvPicPr>
          <p:nvPr/>
        </p:nvPicPr>
        <p:blipFill>
          <a:blip r:embed="rId2"/>
          <a:stretch>
            <a:fillRect/>
          </a:stretch>
        </p:blipFill>
        <p:spPr>
          <a:xfrm>
            <a:off x="7657330" y="1990165"/>
            <a:ext cx="4432927" cy="2958978"/>
          </a:xfrm>
          <a:prstGeom prst="rect">
            <a:avLst/>
          </a:prstGeom>
        </p:spPr>
      </p:pic>
    </p:spTree>
    <p:extLst>
      <p:ext uri="{BB962C8B-B14F-4D97-AF65-F5344CB8AC3E}">
        <p14:creationId xmlns:p14="http://schemas.microsoft.com/office/powerpoint/2010/main" val="407347582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12989F-CC11-21E8-D675-EB293DB8C2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CD352E-9E66-EFD3-F577-D3B452FC53E0}"/>
              </a:ext>
            </a:extLst>
          </p:cNvPr>
          <p:cNvSpPr>
            <a:spLocks noGrp="1"/>
          </p:cNvSpPr>
          <p:nvPr>
            <p:ph type="title"/>
          </p:nvPr>
        </p:nvSpPr>
        <p:spPr/>
        <p:txBody>
          <a:bodyPr/>
          <a:lstStyle/>
          <a:p>
            <a:r>
              <a:rPr lang="en-US" dirty="0"/>
              <a:t>Contemporary approaches to leadership</a:t>
            </a:r>
            <a:endParaRPr lang="en-GB" dirty="0"/>
          </a:p>
        </p:txBody>
      </p:sp>
      <p:sp>
        <p:nvSpPr>
          <p:cNvPr id="3" name="Content Placeholder 2">
            <a:extLst>
              <a:ext uri="{FF2B5EF4-FFF2-40B4-BE49-F238E27FC236}">
                <a16:creationId xmlns:a16="http://schemas.microsoft.com/office/drawing/2014/main" id="{0ED4F835-FE12-1DEC-0D22-4D950D8326E1}"/>
              </a:ext>
            </a:extLst>
          </p:cNvPr>
          <p:cNvSpPr>
            <a:spLocks noGrp="1"/>
          </p:cNvSpPr>
          <p:nvPr>
            <p:ph idx="1"/>
          </p:nvPr>
        </p:nvSpPr>
        <p:spPr>
          <a:xfrm>
            <a:off x="838200" y="1378131"/>
            <a:ext cx="10515600" cy="5035731"/>
          </a:xfrm>
        </p:spPr>
        <p:txBody>
          <a:bodyPr>
            <a:normAutofit/>
          </a:bodyPr>
          <a:lstStyle/>
          <a:p>
            <a:pPr marL="0" indent="0">
              <a:buNone/>
            </a:pPr>
            <a:r>
              <a:rPr lang="en-GB" dirty="0"/>
              <a:t>4.4 The Transformational Theory</a:t>
            </a:r>
          </a:p>
          <a:p>
            <a:pPr algn="just"/>
            <a:r>
              <a:rPr lang="en-US" dirty="0"/>
              <a:t>Bass and Avolio (1990) identify four characteristics of transformational leadership: inspirational motivation, intellectual stimulation, </a:t>
            </a:r>
            <a:r>
              <a:rPr lang="en-US" dirty="0" err="1"/>
              <a:t>individualised</a:t>
            </a:r>
            <a:r>
              <a:rPr lang="en-US" dirty="0"/>
              <a:t> consideration, and </a:t>
            </a:r>
            <a:r>
              <a:rPr lang="en-US" dirty="0" err="1"/>
              <a:t>idealised</a:t>
            </a:r>
            <a:r>
              <a:rPr lang="en-US" dirty="0"/>
              <a:t> influence. The Four I's, as they are referred to, are crucial to transformational leadership. </a:t>
            </a:r>
            <a:endParaRPr lang="en-GB" dirty="0"/>
          </a:p>
        </p:txBody>
      </p:sp>
      <p:pic>
        <p:nvPicPr>
          <p:cNvPr id="4" name="Picture 3">
            <a:extLst>
              <a:ext uri="{FF2B5EF4-FFF2-40B4-BE49-F238E27FC236}">
                <a16:creationId xmlns:a16="http://schemas.microsoft.com/office/drawing/2014/main" id="{64703F65-130D-EAAE-9191-3B434F77E29E}"/>
              </a:ext>
            </a:extLst>
          </p:cNvPr>
          <p:cNvPicPr>
            <a:picLocks noChangeAspect="1"/>
          </p:cNvPicPr>
          <p:nvPr/>
        </p:nvPicPr>
        <p:blipFill>
          <a:blip r:embed="rId2"/>
          <a:stretch>
            <a:fillRect/>
          </a:stretch>
        </p:blipFill>
        <p:spPr>
          <a:xfrm>
            <a:off x="4122675" y="3719073"/>
            <a:ext cx="4432927" cy="2958978"/>
          </a:xfrm>
          <a:prstGeom prst="rect">
            <a:avLst/>
          </a:prstGeom>
        </p:spPr>
      </p:pic>
    </p:spTree>
    <p:extLst>
      <p:ext uri="{BB962C8B-B14F-4D97-AF65-F5344CB8AC3E}">
        <p14:creationId xmlns:p14="http://schemas.microsoft.com/office/powerpoint/2010/main" val="87154343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E8DD6-B2DB-1E9B-9802-5EC717E32A31}"/>
              </a:ext>
            </a:extLst>
          </p:cNvPr>
          <p:cNvSpPr>
            <a:spLocks noGrp="1"/>
          </p:cNvSpPr>
          <p:nvPr>
            <p:ph type="title"/>
          </p:nvPr>
        </p:nvSpPr>
        <p:spPr>
          <a:xfrm>
            <a:off x="1" y="3752849"/>
            <a:ext cx="3150454" cy="2452687"/>
          </a:xfrm>
        </p:spPr>
        <p:txBody>
          <a:bodyPr anchor="ctr">
            <a:normAutofit/>
          </a:bodyPr>
          <a:lstStyle/>
          <a:p>
            <a:r>
              <a:rPr lang="en-US" sz="3600" dirty="0"/>
              <a:t>Contemporary approaches to leadership</a:t>
            </a:r>
            <a:endParaRPr lang="en-GB" sz="3600" dirty="0"/>
          </a:p>
        </p:txBody>
      </p:sp>
      <p:pic>
        <p:nvPicPr>
          <p:cNvPr id="4" name="Picture 3">
            <a:extLst>
              <a:ext uri="{FF2B5EF4-FFF2-40B4-BE49-F238E27FC236}">
                <a16:creationId xmlns:a16="http://schemas.microsoft.com/office/drawing/2014/main" id="{02C6D83A-3BFF-59BD-FFEC-537057A1F4FC}"/>
              </a:ext>
            </a:extLst>
          </p:cNvPr>
          <p:cNvPicPr>
            <a:picLocks noChangeAspect="1"/>
          </p:cNvPicPr>
          <p:nvPr/>
        </p:nvPicPr>
        <p:blipFill>
          <a:blip r:embed="rId2"/>
          <a:srcRect t="25263" b="29142"/>
          <a:stretch>
            <a:fillRect/>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07AB2783-E746-3494-C3D5-86D154CFF1D5}"/>
              </a:ext>
            </a:extLst>
          </p:cNvPr>
          <p:cNvSpPr>
            <a:spLocks noGrp="1"/>
          </p:cNvSpPr>
          <p:nvPr>
            <p:ph idx="1"/>
          </p:nvPr>
        </p:nvSpPr>
        <p:spPr>
          <a:xfrm>
            <a:off x="2958353" y="3752850"/>
            <a:ext cx="8751043" cy="2452687"/>
          </a:xfrm>
          <a:solidFill>
            <a:schemeClr val="bg1"/>
          </a:solidFill>
        </p:spPr>
        <p:txBody>
          <a:bodyPr anchor="ctr">
            <a:noAutofit/>
          </a:bodyPr>
          <a:lstStyle/>
          <a:p>
            <a:r>
              <a:rPr lang="en-GB" sz="2000" dirty="0"/>
              <a:t>4.4 The Transformational Theory (Cont’d)</a:t>
            </a:r>
          </a:p>
          <a:p>
            <a:r>
              <a:rPr lang="en-US" sz="2000" dirty="0"/>
              <a:t>Four characteristics </a:t>
            </a:r>
          </a:p>
          <a:p>
            <a:r>
              <a:rPr lang="en-US" sz="2000" dirty="0" err="1"/>
              <a:t>i</a:t>
            </a:r>
            <a:r>
              <a:rPr lang="en-US" sz="2000" dirty="0"/>
              <a:t>) Inspirational motivation: This element occurs using persuasive and communicative approaches to influence. Leadership provides people with purpose and challenge, motivating and encouraging them to do their best. ……. through meaningful work and challenging assignments (Bass &amp; Avolio, 1994). </a:t>
            </a:r>
          </a:p>
          <a:p>
            <a:r>
              <a:rPr lang="en-US" sz="2000" dirty="0"/>
              <a:t>II) Intellectual stimulation: This factor </a:t>
            </a:r>
            <a:r>
              <a:rPr lang="en-US" sz="2000" dirty="0" err="1"/>
              <a:t>emphasises</a:t>
            </a:r>
            <a:r>
              <a:rPr lang="en-US" sz="2000" dirty="0"/>
              <a:t> creativity and innovation. Transformational leaders provide intellectual stimulation for their followers, prompting them to question their own beliefs, assumptions, and values as well as the leader's, which may be obsolete or ineffective in addressing contemporary issues (Bass &amp; Avolio, 2004; Elkins &amp; Keller, 2013; Sundi, 2013; Stone, Russell &amp; Patterson, 2003).</a:t>
            </a:r>
            <a:endParaRPr lang="en-GB" sz="2000" dirty="0"/>
          </a:p>
        </p:txBody>
      </p:sp>
    </p:spTree>
    <p:extLst>
      <p:ext uri="{BB962C8B-B14F-4D97-AF65-F5344CB8AC3E}">
        <p14:creationId xmlns:p14="http://schemas.microsoft.com/office/powerpoint/2010/main" val="66897908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57375-2670-5AF6-8EB9-2F7CCD6B5035}"/>
              </a:ext>
            </a:extLst>
          </p:cNvPr>
          <p:cNvSpPr>
            <a:spLocks noGrp="1"/>
          </p:cNvSpPr>
          <p:nvPr>
            <p:ph type="title"/>
          </p:nvPr>
        </p:nvSpPr>
        <p:spPr>
          <a:xfrm>
            <a:off x="572493" y="238539"/>
            <a:ext cx="11018520" cy="1434415"/>
          </a:xfrm>
        </p:spPr>
        <p:txBody>
          <a:bodyPr anchor="b">
            <a:normAutofit/>
          </a:bodyPr>
          <a:lstStyle/>
          <a:p>
            <a:r>
              <a:rPr lang="en-US" sz="5000"/>
              <a:t>Contemporary approaches to leadership</a:t>
            </a:r>
            <a:endParaRPr lang="en-GB" sz="5000"/>
          </a:p>
        </p:txBody>
      </p:sp>
      <p:sp>
        <p:nvSpPr>
          <p:cNvPr id="3" name="Content Placeholder 2">
            <a:extLst>
              <a:ext uri="{FF2B5EF4-FFF2-40B4-BE49-F238E27FC236}">
                <a16:creationId xmlns:a16="http://schemas.microsoft.com/office/drawing/2014/main" id="{31DE89B7-1E2B-8698-E10C-A0BE7F25A7D0}"/>
              </a:ext>
            </a:extLst>
          </p:cNvPr>
          <p:cNvSpPr>
            <a:spLocks noGrp="1"/>
          </p:cNvSpPr>
          <p:nvPr>
            <p:ph idx="1"/>
          </p:nvPr>
        </p:nvSpPr>
        <p:spPr>
          <a:xfrm>
            <a:off x="572493" y="2071316"/>
            <a:ext cx="6713552" cy="4119172"/>
          </a:xfrm>
        </p:spPr>
        <p:txBody>
          <a:bodyPr anchor="t">
            <a:normAutofit/>
          </a:bodyPr>
          <a:lstStyle/>
          <a:p>
            <a:pPr marL="0" indent="0">
              <a:buNone/>
            </a:pPr>
            <a:r>
              <a:rPr lang="en-US" sz="2000"/>
              <a:t>III) Individualised consideration: Consideration of employees as valuable assets to the company is key to this aspect of transformative leadership. Coaching, mentoring, and instructing are all ways in which leaders who care about their employees and who can help their employees develop needed workplace behaviours can help shape the careers of those who look up to them (Kirkbride, 2006; Hoffman &amp; Frofst, 2006; Sarros &amp; Santora, 2001).</a:t>
            </a:r>
          </a:p>
          <a:p>
            <a:pPr marL="0" indent="0">
              <a:buNone/>
            </a:pPr>
            <a:r>
              <a:rPr lang="en-US" sz="2000"/>
              <a:t>IV) Idealised influence: In this aspect of transformational leadership, leaders are role models for their followers through their actions. The leader is willing to take risks to attain organisational or personal goals but embraces ethical and moral conduct (Gomes, 2014), and the followers recognise the leader's outstanding qualities, perseverance, and commitment</a:t>
            </a:r>
            <a:endParaRPr lang="en-GB" sz="2000"/>
          </a:p>
        </p:txBody>
      </p:sp>
      <p:pic>
        <p:nvPicPr>
          <p:cNvPr id="4" name="Picture 3">
            <a:extLst>
              <a:ext uri="{FF2B5EF4-FFF2-40B4-BE49-F238E27FC236}">
                <a16:creationId xmlns:a16="http://schemas.microsoft.com/office/drawing/2014/main" id="{E3191017-CDEE-EA25-7385-8537F8CF0026}"/>
              </a:ext>
            </a:extLst>
          </p:cNvPr>
          <p:cNvPicPr>
            <a:picLocks noChangeAspect="1"/>
          </p:cNvPicPr>
          <p:nvPr/>
        </p:nvPicPr>
        <p:blipFill>
          <a:blip r:embed="rId2"/>
          <a:srcRect l="14748" r="21036"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127985766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58C1E-879C-E96A-D84D-5562DF41EF5B}"/>
              </a:ext>
            </a:extLst>
          </p:cNvPr>
          <p:cNvSpPr>
            <a:spLocks noGrp="1"/>
          </p:cNvSpPr>
          <p:nvPr>
            <p:ph type="title"/>
          </p:nvPr>
        </p:nvSpPr>
        <p:spPr>
          <a:xfrm>
            <a:off x="5894962" y="479493"/>
            <a:ext cx="5458838" cy="1325563"/>
          </a:xfrm>
        </p:spPr>
        <p:txBody>
          <a:bodyPr>
            <a:normAutofit/>
          </a:bodyPr>
          <a:lstStyle/>
          <a:p>
            <a:r>
              <a:rPr lang="en-US" sz="4100"/>
              <a:t>Contemporary approaches to leadership</a:t>
            </a:r>
            <a:endParaRPr lang="en-GB" sz="4100"/>
          </a:p>
        </p:txBody>
      </p:sp>
      <p:pic>
        <p:nvPicPr>
          <p:cNvPr id="4" name="Picture 3">
            <a:extLst>
              <a:ext uri="{FF2B5EF4-FFF2-40B4-BE49-F238E27FC236}">
                <a16:creationId xmlns:a16="http://schemas.microsoft.com/office/drawing/2014/main" id="{6D091584-18A8-1710-A577-96C5CA10B291}"/>
              </a:ext>
            </a:extLst>
          </p:cNvPr>
          <p:cNvPicPr>
            <a:picLocks noChangeAspect="1"/>
          </p:cNvPicPr>
          <p:nvPr/>
        </p:nvPicPr>
        <p:blipFill>
          <a:blip r:embed="rId2"/>
          <a:stretch>
            <a:fillRect/>
          </a:stretch>
        </p:blipFill>
        <p:spPr>
          <a:xfrm>
            <a:off x="0" y="1552610"/>
            <a:ext cx="5480563" cy="411042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A96A3A7B-7C6C-2F3B-52D0-4F14FD526931}"/>
              </a:ext>
            </a:extLst>
          </p:cNvPr>
          <p:cNvSpPr>
            <a:spLocks noGrp="1"/>
          </p:cNvSpPr>
          <p:nvPr>
            <p:ph idx="1"/>
          </p:nvPr>
        </p:nvSpPr>
        <p:spPr>
          <a:xfrm>
            <a:off x="5894961" y="1984443"/>
            <a:ext cx="6201181" cy="4723718"/>
          </a:xfrm>
        </p:spPr>
        <p:txBody>
          <a:bodyPr>
            <a:normAutofit/>
          </a:bodyPr>
          <a:lstStyle/>
          <a:p>
            <a:r>
              <a:rPr lang="en-GB" sz="2400" dirty="0"/>
              <a:t>4.4 Servant Leadership Theory </a:t>
            </a:r>
          </a:p>
          <a:p>
            <a:r>
              <a:rPr lang="en-US" sz="2400" dirty="0"/>
              <a:t>Servant leadership is a theory in which leaders </a:t>
            </a:r>
            <a:r>
              <a:rPr lang="en-US" sz="2400" dirty="0" err="1"/>
              <a:t>prioritise</a:t>
            </a:r>
            <a:r>
              <a:rPr lang="en-US" sz="2400" dirty="0"/>
              <a:t> serving their followers over amassing power for themselves. Greenleaf (1977) viewed servant leadership as a leadership style and a lifestyle. </a:t>
            </a:r>
          </a:p>
          <a:p>
            <a:r>
              <a:rPr lang="en-US" sz="2400" dirty="0"/>
              <a:t>Servant leadership aims to incorporate ethics, virtues, and morality for the benefit of the group, the success of the </a:t>
            </a:r>
            <a:r>
              <a:rPr lang="en-US" sz="2400" dirty="0" err="1"/>
              <a:t>organisation</a:t>
            </a:r>
            <a:r>
              <a:rPr lang="en-US" sz="2400" dirty="0"/>
              <a:t>, and the happiness of those who follow the leader (Parris and Peachey, 2013).</a:t>
            </a:r>
            <a:endParaRPr lang="en-GB" sz="2400" dirty="0"/>
          </a:p>
        </p:txBody>
      </p:sp>
    </p:spTree>
    <p:extLst>
      <p:ext uri="{BB962C8B-B14F-4D97-AF65-F5344CB8AC3E}">
        <p14:creationId xmlns:p14="http://schemas.microsoft.com/office/powerpoint/2010/main" val="253918638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lant growing in the gaps of a path">
            <a:extLst>
              <a:ext uri="{FF2B5EF4-FFF2-40B4-BE49-F238E27FC236}">
                <a16:creationId xmlns:a16="http://schemas.microsoft.com/office/drawing/2014/main" id="{457B8203-AB4E-65E3-91D0-3D4AE9426E5C}"/>
              </a:ext>
            </a:extLst>
          </p:cNvPr>
          <p:cNvPicPr>
            <a:picLocks noChangeAspect="1"/>
          </p:cNvPicPr>
          <p:nvPr/>
        </p:nvPicPr>
        <p:blipFill>
          <a:blip r:embed="rId3"/>
          <a:srcRect t="4740" b="9709"/>
          <a:stretch>
            <a:fillRect/>
          </a:stretch>
        </p:blipFill>
        <p:spPr>
          <a:xfrm>
            <a:off x="20" y="-22"/>
            <a:ext cx="12191977" cy="6858022"/>
          </a:xfrm>
          <a:prstGeom prst="rect">
            <a:avLst/>
          </a:prstGeom>
        </p:spPr>
      </p:pic>
      <p:sp>
        <p:nvSpPr>
          <p:cNvPr id="2" name="Title 1">
            <a:extLst>
              <a:ext uri="{FF2B5EF4-FFF2-40B4-BE49-F238E27FC236}">
                <a16:creationId xmlns:a16="http://schemas.microsoft.com/office/drawing/2014/main" id="{5CE90476-D37A-83FA-C70B-75C0695EB9FC}"/>
              </a:ext>
            </a:extLst>
          </p:cNvPr>
          <p:cNvSpPr>
            <a:spLocks noGrp="1"/>
          </p:cNvSpPr>
          <p:nvPr>
            <p:ph type="title"/>
          </p:nvPr>
        </p:nvSpPr>
        <p:spPr>
          <a:xfrm>
            <a:off x="643466" y="643467"/>
            <a:ext cx="5452529" cy="3569242"/>
          </a:xfrm>
        </p:spPr>
        <p:txBody>
          <a:bodyPr vert="horz" lIns="91440" tIns="45720" rIns="91440" bIns="45720" rtlCol="0" anchor="t">
            <a:normAutofit/>
          </a:bodyPr>
          <a:lstStyle/>
          <a:p>
            <a:r>
              <a:rPr lang="en-US" sz="5200" dirty="0">
                <a:solidFill>
                  <a:srgbClr val="FFFFFF"/>
                </a:solidFill>
              </a:rPr>
              <a:t>Emerging  leadership theories </a:t>
            </a:r>
          </a:p>
        </p:txBody>
      </p:sp>
    </p:spTree>
    <p:extLst>
      <p:ext uri="{BB962C8B-B14F-4D97-AF65-F5344CB8AC3E}">
        <p14:creationId xmlns:p14="http://schemas.microsoft.com/office/powerpoint/2010/main" val="409842465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B74EF-5645-B72A-BAE3-10A01F3499D7}"/>
              </a:ext>
            </a:extLst>
          </p:cNvPr>
          <p:cNvSpPr>
            <a:spLocks noGrp="1"/>
          </p:cNvSpPr>
          <p:nvPr>
            <p:ph type="title"/>
          </p:nvPr>
        </p:nvSpPr>
        <p:spPr>
          <a:xfrm>
            <a:off x="140643" y="167340"/>
            <a:ext cx="7742791" cy="1998618"/>
          </a:xfrm>
        </p:spPr>
        <p:txBody>
          <a:bodyPr>
            <a:normAutofit/>
          </a:bodyPr>
          <a:lstStyle/>
          <a:p>
            <a:r>
              <a:rPr lang="en-US" dirty="0"/>
              <a:t>Emerging  leadership theories </a:t>
            </a:r>
            <a:r>
              <a:rPr lang="en-GB" dirty="0"/>
              <a:t>Authentic Leadership</a:t>
            </a:r>
            <a:br>
              <a:rPr lang="en-GB" dirty="0"/>
            </a:br>
            <a:endParaRPr lang="en-GB" dirty="0"/>
          </a:p>
        </p:txBody>
      </p:sp>
      <p:sp>
        <p:nvSpPr>
          <p:cNvPr id="3" name="Content Placeholder 2">
            <a:extLst>
              <a:ext uri="{FF2B5EF4-FFF2-40B4-BE49-F238E27FC236}">
                <a16:creationId xmlns:a16="http://schemas.microsoft.com/office/drawing/2014/main" id="{DC7A2F77-0B03-43DE-68D5-2A011256D77B}"/>
              </a:ext>
            </a:extLst>
          </p:cNvPr>
          <p:cNvSpPr>
            <a:spLocks noGrp="1"/>
          </p:cNvSpPr>
          <p:nvPr>
            <p:ph idx="1"/>
          </p:nvPr>
        </p:nvSpPr>
        <p:spPr>
          <a:xfrm>
            <a:off x="137595" y="1658983"/>
            <a:ext cx="5717938" cy="4256723"/>
          </a:xfrm>
        </p:spPr>
        <p:txBody>
          <a:bodyPr>
            <a:normAutofit/>
          </a:bodyPr>
          <a:lstStyle/>
          <a:p>
            <a:r>
              <a:rPr lang="en-US" sz="1700" dirty="0"/>
              <a:t>In response to the current economic and political climate, authentic leadership is an emerging leadership theory that provides a 'moral compass' to combat the effects of unethical management, promote social responsibility, and ensure the welfare and development of employees (</a:t>
            </a:r>
            <a:r>
              <a:rPr lang="en-US" sz="1700" dirty="0" err="1"/>
              <a:t>Algera</a:t>
            </a:r>
            <a:r>
              <a:rPr lang="en-US" sz="1700" dirty="0"/>
              <a:t> &amp; Lips-Wiersma, 2014). </a:t>
            </a:r>
          </a:p>
          <a:p>
            <a:r>
              <a:rPr lang="en-US" sz="1700" dirty="0"/>
              <a:t>Authentic leadership is an act of self-expression that arises from being genuine to oneself instead of pursuing status, prestige, or other personal benefits (Shamira &amp; Eilam, 2005).</a:t>
            </a:r>
            <a:endParaRPr lang="en-GB" sz="1700" dirty="0"/>
          </a:p>
        </p:txBody>
      </p:sp>
      <p:pic>
        <p:nvPicPr>
          <p:cNvPr id="4" name="Picture 3" descr="A plant growing in the gaps of a path">
            <a:extLst>
              <a:ext uri="{FF2B5EF4-FFF2-40B4-BE49-F238E27FC236}">
                <a16:creationId xmlns:a16="http://schemas.microsoft.com/office/drawing/2014/main" id="{38101908-C12B-E43A-E217-76786FD2AB06}"/>
              </a:ext>
            </a:extLst>
          </p:cNvPr>
          <p:cNvPicPr>
            <a:picLocks noChangeAspect="1"/>
          </p:cNvPicPr>
          <p:nvPr/>
        </p:nvPicPr>
        <p:blipFill>
          <a:blip r:embed="rId2"/>
          <a:srcRect l="26695" r="16138"/>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6" name="TextBox 5">
            <a:extLst>
              <a:ext uri="{FF2B5EF4-FFF2-40B4-BE49-F238E27FC236}">
                <a16:creationId xmlns:a16="http://schemas.microsoft.com/office/drawing/2014/main" id="{EEDA7BC9-1A8C-A835-6DD1-3BA5D3F9A448}"/>
              </a:ext>
            </a:extLst>
          </p:cNvPr>
          <p:cNvSpPr txBox="1"/>
          <p:nvPr/>
        </p:nvSpPr>
        <p:spPr>
          <a:xfrm>
            <a:off x="266155" y="6148149"/>
            <a:ext cx="6149340" cy="369332"/>
          </a:xfrm>
          <a:prstGeom prst="rect">
            <a:avLst/>
          </a:prstGeom>
          <a:noFill/>
        </p:spPr>
        <p:txBody>
          <a:bodyPr wrap="square">
            <a:spAutoFit/>
          </a:bodyPr>
          <a:lstStyle/>
          <a:p>
            <a:r>
              <a:rPr lang="nl-NL" dirty="0">
                <a:hlinkClick r:id="rId3"/>
              </a:rPr>
              <a:t>Microsoft Word - IKM-Vol.13 No.5 2023</a:t>
            </a:r>
            <a:endParaRPr lang="en-GB" dirty="0"/>
          </a:p>
        </p:txBody>
      </p:sp>
    </p:spTree>
    <p:extLst>
      <p:ext uri="{BB962C8B-B14F-4D97-AF65-F5344CB8AC3E}">
        <p14:creationId xmlns:p14="http://schemas.microsoft.com/office/powerpoint/2010/main" val="21534381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E84F3-EB76-717A-CAF8-70739BA1F739}"/>
              </a:ext>
            </a:extLst>
          </p:cNvPr>
          <p:cNvSpPr>
            <a:spLocks noGrp="1"/>
          </p:cNvSpPr>
          <p:nvPr>
            <p:ph type="title"/>
          </p:nvPr>
        </p:nvSpPr>
        <p:spPr>
          <a:xfrm>
            <a:off x="838201" y="365125"/>
            <a:ext cx="5251316" cy="1807305"/>
          </a:xfrm>
        </p:spPr>
        <p:txBody>
          <a:bodyPr>
            <a:normAutofit/>
          </a:bodyPr>
          <a:lstStyle/>
          <a:p>
            <a:r>
              <a:rPr lang="en-US" dirty="0"/>
              <a:t>Emerging  leadership theories</a:t>
            </a:r>
            <a:endParaRPr lang="en-GB" dirty="0"/>
          </a:p>
        </p:txBody>
      </p:sp>
      <p:sp>
        <p:nvSpPr>
          <p:cNvPr id="3" name="Content Placeholder 2">
            <a:extLst>
              <a:ext uri="{FF2B5EF4-FFF2-40B4-BE49-F238E27FC236}">
                <a16:creationId xmlns:a16="http://schemas.microsoft.com/office/drawing/2014/main" id="{5F1D97C6-6D3C-6634-3290-64A77856F72B}"/>
              </a:ext>
            </a:extLst>
          </p:cNvPr>
          <p:cNvSpPr>
            <a:spLocks noGrp="1"/>
          </p:cNvSpPr>
          <p:nvPr>
            <p:ph idx="1"/>
          </p:nvPr>
        </p:nvSpPr>
        <p:spPr>
          <a:xfrm>
            <a:off x="154321" y="2248773"/>
            <a:ext cx="6307951" cy="3655638"/>
          </a:xfrm>
        </p:spPr>
        <p:txBody>
          <a:bodyPr>
            <a:normAutofit/>
          </a:bodyPr>
          <a:lstStyle/>
          <a:p>
            <a:r>
              <a:rPr lang="en-GB" dirty="0"/>
              <a:t>Strategic Leadership Theory</a:t>
            </a:r>
          </a:p>
          <a:p>
            <a:r>
              <a:rPr lang="en-US" dirty="0"/>
              <a:t>According to Shoemaker and Krupp (2015), strategic leadership requires the ability to assimilate and learn new information and ideas and the flexibility to respond to the ever-changing conditions of the external environment effectively</a:t>
            </a:r>
            <a:endParaRPr lang="en-GB" dirty="0"/>
          </a:p>
        </p:txBody>
      </p:sp>
      <p:pic>
        <p:nvPicPr>
          <p:cNvPr id="4" name="Picture 3" descr="A plant growing in the gaps of a path">
            <a:extLst>
              <a:ext uri="{FF2B5EF4-FFF2-40B4-BE49-F238E27FC236}">
                <a16:creationId xmlns:a16="http://schemas.microsoft.com/office/drawing/2014/main" id="{C306A35B-4624-B1F8-5039-C3CD30D5E978}"/>
              </a:ext>
            </a:extLst>
          </p:cNvPr>
          <p:cNvPicPr>
            <a:picLocks noChangeAspect="1"/>
          </p:cNvPicPr>
          <p:nvPr/>
        </p:nvPicPr>
        <p:blipFill>
          <a:blip r:embed="rId3"/>
          <a:srcRect l="26695" r="16138"/>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6" name="TextBox 5">
            <a:extLst>
              <a:ext uri="{FF2B5EF4-FFF2-40B4-BE49-F238E27FC236}">
                <a16:creationId xmlns:a16="http://schemas.microsoft.com/office/drawing/2014/main" id="{4581925A-1FF0-86C6-B6F4-04B3463C3B1F}"/>
              </a:ext>
            </a:extLst>
          </p:cNvPr>
          <p:cNvSpPr txBox="1"/>
          <p:nvPr/>
        </p:nvSpPr>
        <p:spPr>
          <a:xfrm>
            <a:off x="415315" y="5980754"/>
            <a:ext cx="6097088" cy="369332"/>
          </a:xfrm>
          <a:prstGeom prst="rect">
            <a:avLst/>
          </a:prstGeom>
          <a:noFill/>
        </p:spPr>
        <p:txBody>
          <a:bodyPr wrap="square">
            <a:spAutoFit/>
          </a:bodyPr>
          <a:lstStyle/>
          <a:p>
            <a:r>
              <a:rPr lang="nl-NL" dirty="0">
                <a:hlinkClick r:id="rId4"/>
              </a:rPr>
              <a:t>Microsoft Word - IKM-Vol.13 No.5 2023</a:t>
            </a:r>
            <a:endParaRPr lang="en-GB" dirty="0"/>
          </a:p>
        </p:txBody>
      </p:sp>
    </p:spTree>
    <p:extLst>
      <p:ext uri="{BB962C8B-B14F-4D97-AF65-F5344CB8AC3E}">
        <p14:creationId xmlns:p14="http://schemas.microsoft.com/office/powerpoint/2010/main" val="58531780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F2E37-BF54-1417-7A4B-226CC66543AB}"/>
              </a:ext>
            </a:extLst>
          </p:cNvPr>
          <p:cNvSpPr>
            <a:spLocks noGrp="1"/>
          </p:cNvSpPr>
          <p:nvPr>
            <p:ph type="title"/>
          </p:nvPr>
        </p:nvSpPr>
        <p:spPr>
          <a:xfrm>
            <a:off x="189411" y="365125"/>
            <a:ext cx="5900106" cy="1807305"/>
          </a:xfrm>
        </p:spPr>
        <p:txBody>
          <a:bodyPr>
            <a:normAutofit fontScale="90000"/>
          </a:bodyPr>
          <a:lstStyle/>
          <a:p>
            <a:r>
              <a:rPr lang="en-US" dirty="0"/>
              <a:t>Emerging  leadership theories - </a:t>
            </a:r>
            <a:r>
              <a:rPr lang="en-GB" dirty="0"/>
              <a:t>Team Leadership </a:t>
            </a:r>
            <a:br>
              <a:rPr lang="en-GB" dirty="0"/>
            </a:br>
            <a:endParaRPr lang="en-GB" dirty="0"/>
          </a:p>
        </p:txBody>
      </p:sp>
      <p:sp>
        <p:nvSpPr>
          <p:cNvPr id="3" name="Content Placeholder 2">
            <a:extLst>
              <a:ext uri="{FF2B5EF4-FFF2-40B4-BE49-F238E27FC236}">
                <a16:creationId xmlns:a16="http://schemas.microsoft.com/office/drawing/2014/main" id="{D6959822-0CB2-9126-DFF4-BD02080BB490}"/>
              </a:ext>
            </a:extLst>
          </p:cNvPr>
          <p:cNvSpPr>
            <a:spLocks noGrp="1"/>
          </p:cNvSpPr>
          <p:nvPr>
            <p:ph idx="1"/>
          </p:nvPr>
        </p:nvSpPr>
        <p:spPr>
          <a:xfrm>
            <a:off x="838200" y="2333297"/>
            <a:ext cx="4619621" cy="3843666"/>
          </a:xfrm>
        </p:spPr>
        <p:txBody>
          <a:bodyPr>
            <a:normAutofit/>
          </a:bodyPr>
          <a:lstStyle/>
          <a:p>
            <a:endParaRPr lang="en-GB" sz="2000" dirty="0"/>
          </a:p>
          <a:p>
            <a:r>
              <a:rPr lang="en-US" sz="2000" dirty="0"/>
              <a:t>Team leadership theory posits that leadership is a function of team supervision, in which the leader is responsible for doing whatever is necessary to ensure the team's success</a:t>
            </a:r>
            <a:endParaRPr lang="en-GB" sz="2000" dirty="0"/>
          </a:p>
        </p:txBody>
      </p:sp>
      <p:pic>
        <p:nvPicPr>
          <p:cNvPr id="4" name="Picture 3" descr="A plant growing in the gaps of a path">
            <a:extLst>
              <a:ext uri="{FF2B5EF4-FFF2-40B4-BE49-F238E27FC236}">
                <a16:creationId xmlns:a16="http://schemas.microsoft.com/office/drawing/2014/main" id="{FCFC1643-7CB0-F935-A94E-5C5DD79688C5}"/>
              </a:ext>
            </a:extLst>
          </p:cNvPr>
          <p:cNvPicPr>
            <a:picLocks noChangeAspect="1"/>
          </p:cNvPicPr>
          <p:nvPr/>
        </p:nvPicPr>
        <p:blipFill>
          <a:blip r:embed="rId2"/>
          <a:srcRect l="26695" r="16138"/>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6" name="TextBox 5">
            <a:extLst>
              <a:ext uri="{FF2B5EF4-FFF2-40B4-BE49-F238E27FC236}">
                <a16:creationId xmlns:a16="http://schemas.microsoft.com/office/drawing/2014/main" id="{F8728F2A-3E83-C0E0-864D-FF16CB57C37D}"/>
              </a:ext>
            </a:extLst>
          </p:cNvPr>
          <p:cNvSpPr txBox="1"/>
          <p:nvPr/>
        </p:nvSpPr>
        <p:spPr>
          <a:xfrm>
            <a:off x="553539" y="5863437"/>
            <a:ext cx="6110150" cy="369332"/>
          </a:xfrm>
          <a:prstGeom prst="rect">
            <a:avLst/>
          </a:prstGeom>
          <a:noFill/>
        </p:spPr>
        <p:txBody>
          <a:bodyPr wrap="square">
            <a:spAutoFit/>
          </a:bodyPr>
          <a:lstStyle/>
          <a:p>
            <a:r>
              <a:rPr lang="nl-NL" dirty="0">
                <a:hlinkClick r:id="rId3"/>
              </a:rPr>
              <a:t>Microsoft Word - IKM-Vol.13 No.5 2023</a:t>
            </a:r>
            <a:endParaRPr lang="en-GB" dirty="0"/>
          </a:p>
        </p:txBody>
      </p:sp>
    </p:spTree>
    <p:extLst>
      <p:ext uri="{BB962C8B-B14F-4D97-AF65-F5344CB8AC3E}">
        <p14:creationId xmlns:p14="http://schemas.microsoft.com/office/powerpoint/2010/main" val="311947443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A980E-0B02-5B31-C82C-D8292B788230}"/>
              </a:ext>
            </a:extLst>
          </p:cNvPr>
          <p:cNvSpPr>
            <a:spLocks noGrp="1"/>
          </p:cNvSpPr>
          <p:nvPr>
            <p:ph type="title"/>
          </p:nvPr>
        </p:nvSpPr>
        <p:spPr>
          <a:xfrm>
            <a:off x="838201" y="365125"/>
            <a:ext cx="5251316" cy="1807305"/>
          </a:xfrm>
        </p:spPr>
        <p:txBody>
          <a:bodyPr>
            <a:normAutofit/>
          </a:bodyPr>
          <a:lstStyle/>
          <a:p>
            <a:r>
              <a:rPr lang="en-US" sz="3400" dirty="0"/>
              <a:t>Emerging  leadership theories - </a:t>
            </a:r>
            <a:r>
              <a:rPr lang="en-GB" sz="3400" dirty="0"/>
              <a:t>Shared Leadership</a:t>
            </a:r>
            <a:br>
              <a:rPr lang="en-GB" sz="3400" dirty="0"/>
            </a:br>
            <a:endParaRPr lang="en-GB" sz="3400" dirty="0"/>
          </a:p>
        </p:txBody>
      </p:sp>
      <p:sp>
        <p:nvSpPr>
          <p:cNvPr id="3" name="Content Placeholder 2">
            <a:extLst>
              <a:ext uri="{FF2B5EF4-FFF2-40B4-BE49-F238E27FC236}">
                <a16:creationId xmlns:a16="http://schemas.microsoft.com/office/drawing/2014/main" id="{351F87E8-8887-38BB-B998-E85C40F20549}"/>
              </a:ext>
            </a:extLst>
          </p:cNvPr>
          <p:cNvSpPr>
            <a:spLocks noGrp="1"/>
          </p:cNvSpPr>
          <p:nvPr>
            <p:ph idx="1"/>
          </p:nvPr>
        </p:nvSpPr>
        <p:spPr>
          <a:xfrm>
            <a:off x="126275" y="1669510"/>
            <a:ext cx="6287588" cy="4086906"/>
          </a:xfrm>
        </p:spPr>
        <p:txBody>
          <a:bodyPr>
            <a:normAutofit fontScale="92500" lnSpcReduction="20000"/>
          </a:bodyPr>
          <a:lstStyle/>
          <a:p>
            <a:pPr algn="just"/>
            <a:r>
              <a:rPr lang="en-GB" sz="2600" dirty="0"/>
              <a:t>Shared Leadership </a:t>
            </a:r>
          </a:p>
          <a:p>
            <a:pPr algn="just"/>
            <a:r>
              <a:rPr lang="en-US" sz="3200" dirty="0"/>
              <a:t>Bergman et al. (2012) define shared leadership as "having multiple people within a group assume leadership roles to increase the group's performance." Carson et al. (2007, p. 1218) defined shared leadership as "an emergent team attribute that develops from the distribution of leadership influence across several team members." </a:t>
            </a:r>
            <a:endParaRPr lang="en-GB" sz="3200" dirty="0"/>
          </a:p>
        </p:txBody>
      </p:sp>
      <p:pic>
        <p:nvPicPr>
          <p:cNvPr id="4" name="Picture 3" descr="A plant growing in the gaps of a path">
            <a:extLst>
              <a:ext uri="{FF2B5EF4-FFF2-40B4-BE49-F238E27FC236}">
                <a16:creationId xmlns:a16="http://schemas.microsoft.com/office/drawing/2014/main" id="{10B54E24-2BBE-2823-B700-B2EEA750441E}"/>
              </a:ext>
            </a:extLst>
          </p:cNvPr>
          <p:cNvPicPr>
            <a:picLocks noChangeAspect="1"/>
          </p:cNvPicPr>
          <p:nvPr/>
        </p:nvPicPr>
        <p:blipFill>
          <a:blip r:embed="rId2"/>
          <a:srcRect l="26695" r="16138"/>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6" name="TextBox 5">
            <a:extLst>
              <a:ext uri="{FF2B5EF4-FFF2-40B4-BE49-F238E27FC236}">
                <a16:creationId xmlns:a16="http://schemas.microsoft.com/office/drawing/2014/main" id="{DFFFC904-2CA1-0D1D-888C-6B0E4D883169}"/>
              </a:ext>
            </a:extLst>
          </p:cNvPr>
          <p:cNvSpPr txBox="1"/>
          <p:nvPr/>
        </p:nvSpPr>
        <p:spPr>
          <a:xfrm>
            <a:off x="415219" y="6122542"/>
            <a:ext cx="6097280" cy="369332"/>
          </a:xfrm>
          <a:prstGeom prst="rect">
            <a:avLst/>
          </a:prstGeom>
          <a:noFill/>
        </p:spPr>
        <p:txBody>
          <a:bodyPr wrap="square">
            <a:spAutoFit/>
          </a:bodyPr>
          <a:lstStyle/>
          <a:p>
            <a:r>
              <a:rPr lang="nl-NL" dirty="0">
                <a:hlinkClick r:id="rId3"/>
              </a:rPr>
              <a:t>Microsoft Word - IKM-Vol.13 No.5 2023</a:t>
            </a:r>
            <a:endParaRPr lang="en-GB" dirty="0"/>
          </a:p>
        </p:txBody>
      </p:sp>
    </p:spTree>
    <p:extLst>
      <p:ext uri="{BB962C8B-B14F-4D97-AF65-F5344CB8AC3E}">
        <p14:creationId xmlns:p14="http://schemas.microsoft.com/office/powerpoint/2010/main" val="776690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98805-2B8F-EFAC-1FFD-2466B4FF3675}"/>
              </a:ext>
            </a:extLst>
          </p:cNvPr>
          <p:cNvSpPr>
            <a:spLocks noGrp="1"/>
          </p:cNvSpPr>
          <p:nvPr>
            <p:ph type="title"/>
          </p:nvPr>
        </p:nvSpPr>
        <p:spPr>
          <a:xfrm>
            <a:off x="838201" y="365125"/>
            <a:ext cx="5251316" cy="1807305"/>
          </a:xfrm>
        </p:spPr>
        <p:txBody>
          <a:bodyPr>
            <a:normAutofit/>
          </a:bodyPr>
          <a:lstStyle/>
          <a:p>
            <a:r>
              <a:rPr lang="en-US" sz="4100" dirty="0"/>
              <a:t>Emerging  leadership theories - </a:t>
            </a:r>
            <a:r>
              <a:rPr lang="en-GB" sz="4100" dirty="0"/>
              <a:t>Complexity Leadership </a:t>
            </a:r>
          </a:p>
        </p:txBody>
      </p:sp>
      <p:sp>
        <p:nvSpPr>
          <p:cNvPr id="3" name="Content Placeholder 2">
            <a:extLst>
              <a:ext uri="{FF2B5EF4-FFF2-40B4-BE49-F238E27FC236}">
                <a16:creationId xmlns:a16="http://schemas.microsoft.com/office/drawing/2014/main" id="{44284B00-3A1F-5340-F46C-ABB11AEC4E7F}"/>
              </a:ext>
            </a:extLst>
          </p:cNvPr>
          <p:cNvSpPr>
            <a:spLocks noGrp="1"/>
          </p:cNvSpPr>
          <p:nvPr>
            <p:ph idx="1"/>
          </p:nvPr>
        </p:nvSpPr>
        <p:spPr>
          <a:xfrm>
            <a:off x="282989" y="2335946"/>
            <a:ext cx="6361739" cy="4094590"/>
          </a:xfrm>
        </p:spPr>
        <p:txBody>
          <a:bodyPr>
            <a:noAutofit/>
          </a:bodyPr>
          <a:lstStyle/>
          <a:p>
            <a:r>
              <a:rPr lang="en-GB" sz="2400" dirty="0"/>
              <a:t>Complexity Leadership</a:t>
            </a:r>
          </a:p>
          <a:p>
            <a:r>
              <a:rPr lang="en-US" sz="2400" dirty="0"/>
              <a:t>According to Uhl-Bien and Arena (2018), the complexity leadership theory framework stresses the importance of actions that can connect ideas, information, people, resources, and technology to increase the rate of uniqueness and innovation. </a:t>
            </a:r>
          </a:p>
          <a:p>
            <a:r>
              <a:rPr lang="en-US" sz="2400" dirty="0"/>
              <a:t>Leadership in complexity theory results from a dynamic interplay between multiple factors, including administration, empowerment, and adaptation (Marion &amp; Uhl-Bien, 2001; Uhl-Bien et al., 2007).</a:t>
            </a:r>
            <a:endParaRPr lang="en-GB" sz="2400" dirty="0"/>
          </a:p>
        </p:txBody>
      </p:sp>
      <p:pic>
        <p:nvPicPr>
          <p:cNvPr id="4" name="Picture 3" descr="A plant growing in the gaps of a path">
            <a:extLst>
              <a:ext uri="{FF2B5EF4-FFF2-40B4-BE49-F238E27FC236}">
                <a16:creationId xmlns:a16="http://schemas.microsoft.com/office/drawing/2014/main" id="{9720CDCC-7932-4711-91C6-C3F48B386DFF}"/>
              </a:ext>
            </a:extLst>
          </p:cNvPr>
          <p:cNvPicPr>
            <a:picLocks noChangeAspect="1"/>
          </p:cNvPicPr>
          <p:nvPr/>
        </p:nvPicPr>
        <p:blipFill>
          <a:blip r:embed="rId2"/>
          <a:srcRect l="26695" r="16138"/>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245542449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E1939-3CB9-2CBC-0647-0D1C5557D216}"/>
              </a:ext>
            </a:extLst>
          </p:cNvPr>
          <p:cNvSpPr>
            <a:spLocks noGrp="1"/>
          </p:cNvSpPr>
          <p:nvPr>
            <p:ph type="title"/>
          </p:nvPr>
        </p:nvSpPr>
        <p:spPr>
          <a:xfrm>
            <a:off x="838201" y="365125"/>
            <a:ext cx="5251316" cy="1807305"/>
          </a:xfrm>
        </p:spPr>
        <p:txBody>
          <a:bodyPr>
            <a:normAutofit/>
          </a:bodyPr>
          <a:lstStyle/>
          <a:p>
            <a:r>
              <a:rPr lang="en-US" sz="4100"/>
              <a:t>Emerging  leadership theories - </a:t>
            </a:r>
            <a:r>
              <a:rPr lang="en-GB" sz="4100"/>
              <a:t>Global Leadership Theory</a:t>
            </a:r>
          </a:p>
        </p:txBody>
      </p:sp>
      <p:sp>
        <p:nvSpPr>
          <p:cNvPr id="3" name="Content Placeholder 2">
            <a:extLst>
              <a:ext uri="{FF2B5EF4-FFF2-40B4-BE49-F238E27FC236}">
                <a16:creationId xmlns:a16="http://schemas.microsoft.com/office/drawing/2014/main" id="{8BA65543-B93E-0F41-9176-8BAD66486026}"/>
              </a:ext>
            </a:extLst>
          </p:cNvPr>
          <p:cNvSpPr>
            <a:spLocks noGrp="1"/>
          </p:cNvSpPr>
          <p:nvPr>
            <p:ph idx="1"/>
          </p:nvPr>
        </p:nvSpPr>
        <p:spPr>
          <a:xfrm>
            <a:off x="838200" y="2333297"/>
            <a:ext cx="4619621" cy="3843666"/>
          </a:xfrm>
        </p:spPr>
        <p:txBody>
          <a:bodyPr>
            <a:normAutofit/>
          </a:bodyPr>
          <a:lstStyle/>
          <a:p>
            <a:r>
              <a:rPr lang="en-GB" sz="2000"/>
              <a:t>Global Leadership Theory</a:t>
            </a:r>
            <a:endParaRPr lang="en-US" sz="2000"/>
          </a:p>
          <a:p>
            <a:r>
              <a:rPr lang="en-US" sz="2000"/>
              <a:t>Mendenhall et al. (2017) assert that global leadership is a multidisciplinary outcome comprised of fundamental elements that prospective leaders in all fields of expertise must earn to comprehend globalisation's psychological, physiological, topographic, geopolitical, anthropological, and social effects.</a:t>
            </a:r>
            <a:endParaRPr lang="en-GB" sz="2000"/>
          </a:p>
        </p:txBody>
      </p:sp>
      <p:pic>
        <p:nvPicPr>
          <p:cNvPr id="4" name="Picture 3" descr="A plant growing in the gaps of a path">
            <a:extLst>
              <a:ext uri="{FF2B5EF4-FFF2-40B4-BE49-F238E27FC236}">
                <a16:creationId xmlns:a16="http://schemas.microsoft.com/office/drawing/2014/main" id="{E4120EAD-1653-E3FE-9F27-B41591E23AFC}"/>
              </a:ext>
            </a:extLst>
          </p:cNvPr>
          <p:cNvPicPr>
            <a:picLocks noChangeAspect="1"/>
          </p:cNvPicPr>
          <p:nvPr/>
        </p:nvPicPr>
        <p:blipFill>
          <a:blip r:embed="rId2"/>
          <a:srcRect l="26695" r="16138"/>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275039439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04A5D-D31B-5B39-5883-8301CB37E1EB}"/>
              </a:ext>
            </a:extLst>
          </p:cNvPr>
          <p:cNvSpPr>
            <a:spLocks noGrp="1"/>
          </p:cNvSpPr>
          <p:nvPr>
            <p:ph type="ctrTitle"/>
          </p:nvPr>
        </p:nvSpPr>
        <p:spPr>
          <a:xfrm>
            <a:off x="346587" y="409179"/>
            <a:ext cx="11683201" cy="1835990"/>
          </a:xfrm>
        </p:spPr>
        <p:txBody>
          <a:bodyPr>
            <a:normAutofit fontScale="90000"/>
          </a:bodyPr>
          <a:lstStyle/>
          <a:p>
            <a:r>
              <a:rPr lang="en-GB" b="1"/>
              <a:t>LCDB7008 Visions for the Future : Theoretical Perspectives on Management</a:t>
            </a:r>
            <a:endParaRPr lang="en-GB" b="1" dirty="0"/>
          </a:p>
        </p:txBody>
      </p:sp>
      <p:sp>
        <p:nvSpPr>
          <p:cNvPr id="3" name="Subtitle 2">
            <a:extLst>
              <a:ext uri="{FF2B5EF4-FFF2-40B4-BE49-F238E27FC236}">
                <a16:creationId xmlns:a16="http://schemas.microsoft.com/office/drawing/2014/main" id="{7656A0CE-8939-C029-9567-593ED79E9120}"/>
              </a:ext>
            </a:extLst>
          </p:cNvPr>
          <p:cNvSpPr>
            <a:spLocks noGrp="1"/>
          </p:cNvSpPr>
          <p:nvPr>
            <p:ph type="subTitle" idx="1"/>
          </p:nvPr>
        </p:nvSpPr>
        <p:spPr>
          <a:xfrm>
            <a:off x="5777672" y="3022601"/>
            <a:ext cx="6252116" cy="2863852"/>
          </a:xfrm>
        </p:spPr>
        <p:txBody>
          <a:bodyPr>
            <a:normAutofit lnSpcReduction="10000"/>
          </a:bodyPr>
          <a:lstStyle/>
          <a:p>
            <a:r>
              <a:rPr lang="en-US" sz="4800" dirty="0"/>
              <a:t>Week 5-6 </a:t>
            </a:r>
          </a:p>
          <a:p>
            <a:r>
              <a:rPr lang="en-US" sz="4800" dirty="0"/>
              <a:t>Employees – Emotion and mood at work</a:t>
            </a:r>
          </a:p>
          <a:p>
            <a:r>
              <a:rPr lang="en-US" sz="4800" dirty="0"/>
              <a:t>Dr. Helen Lee</a:t>
            </a:r>
            <a:endParaRPr lang="en-US" dirty="0"/>
          </a:p>
          <a:p>
            <a:endParaRPr lang="en-GB" dirty="0"/>
          </a:p>
        </p:txBody>
      </p:sp>
      <p:grpSp>
        <p:nvGrpSpPr>
          <p:cNvPr id="4" name="Group 3">
            <a:extLst>
              <a:ext uri="{FF2B5EF4-FFF2-40B4-BE49-F238E27FC236}">
                <a16:creationId xmlns:a16="http://schemas.microsoft.com/office/drawing/2014/main" id="{9F97D56A-DCE0-BD24-CD6F-A9F9FCCFE1FB}"/>
              </a:ext>
            </a:extLst>
          </p:cNvPr>
          <p:cNvGrpSpPr/>
          <p:nvPr/>
        </p:nvGrpSpPr>
        <p:grpSpPr>
          <a:xfrm>
            <a:off x="0" y="6188015"/>
            <a:ext cx="12192000" cy="669986"/>
            <a:chOff x="0" y="5578608"/>
            <a:chExt cx="12192000" cy="1279393"/>
          </a:xfrm>
        </p:grpSpPr>
        <p:pic>
          <p:nvPicPr>
            <p:cNvPr id="5" name="Picture 4">
              <a:extLst>
                <a:ext uri="{FF2B5EF4-FFF2-40B4-BE49-F238E27FC236}">
                  <a16:creationId xmlns:a16="http://schemas.microsoft.com/office/drawing/2014/main" id="{C4A0EA6F-62D7-B0F3-CB75-6BEA21F8489D}"/>
                </a:ext>
              </a:extLst>
            </p:cNvPr>
            <p:cNvPicPr>
              <a:picLocks noChangeAspect="1"/>
            </p:cNvPicPr>
            <p:nvPr/>
          </p:nvPicPr>
          <p:blipFill rotWithShape="1">
            <a:blip r:embed="rId3"/>
            <a:srcRect l="35783" t="36155" r="37774" b="45189"/>
            <a:stretch/>
          </p:blipFill>
          <p:spPr>
            <a:xfrm>
              <a:off x="9471853" y="5578608"/>
              <a:ext cx="2720147" cy="1279392"/>
            </a:xfrm>
            <a:prstGeom prst="rect">
              <a:avLst/>
            </a:prstGeom>
          </p:spPr>
        </p:pic>
        <p:grpSp>
          <p:nvGrpSpPr>
            <p:cNvPr id="6" name="Group 5">
              <a:extLst>
                <a:ext uri="{FF2B5EF4-FFF2-40B4-BE49-F238E27FC236}">
                  <a16:creationId xmlns:a16="http://schemas.microsoft.com/office/drawing/2014/main" id="{E890D4F8-E3F7-7E35-C0B6-63BA8A20626A}"/>
                </a:ext>
              </a:extLst>
            </p:cNvPr>
            <p:cNvGrpSpPr/>
            <p:nvPr/>
          </p:nvGrpSpPr>
          <p:grpSpPr>
            <a:xfrm>
              <a:off x="0" y="5578608"/>
              <a:ext cx="9471852" cy="1279393"/>
              <a:chOff x="0" y="5578608"/>
              <a:chExt cx="9471852" cy="1279393"/>
            </a:xfrm>
          </p:grpSpPr>
          <p:pic>
            <p:nvPicPr>
              <p:cNvPr id="7" name="Picture 6">
                <a:extLst>
                  <a:ext uri="{FF2B5EF4-FFF2-40B4-BE49-F238E27FC236}">
                    <a16:creationId xmlns:a16="http://schemas.microsoft.com/office/drawing/2014/main" id="{AC289E83-0135-DBD1-68EA-FB79766A71CA}"/>
                  </a:ext>
                </a:extLst>
              </p:cNvPr>
              <p:cNvPicPr>
                <a:picLocks noChangeAspect="1"/>
              </p:cNvPicPr>
              <p:nvPr/>
            </p:nvPicPr>
            <p:blipFill rotWithShape="1">
              <a:blip r:embed="rId4"/>
              <a:srcRect l="40286" t="48724" r="8390" b="19509"/>
              <a:stretch/>
            </p:blipFill>
            <p:spPr>
              <a:xfrm>
                <a:off x="5152445" y="5578608"/>
                <a:ext cx="4319407" cy="1279392"/>
              </a:xfrm>
              <a:prstGeom prst="rect">
                <a:avLst/>
              </a:prstGeom>
            </p:spPr>
          </p:pic>
          <p:pic>
            <p:nvPicPr>
              <p:cNvPr id="8" name="Picture 7">
                <a:extLst>
                  <a:ext uri="{FF2B5EF4-FFF2-40B4-BE49-F238E27FC236}">
                    <a16:creationId xmlns:a16="http://schemas.microsoft.com/office/drawing/2014/main" id="{EFB0745E-58B9-0EA2-85BC-5B39153D2910}"/>
                  </a:ext>
                </a:extLst>
              </p:cNvPr>
              <p:cNvPicPr>
                <a:picLocks noChangeAspect="1"/>
              </p:cNvPicPr>
              <p:nvPr/>
            </p:nvPicPr>
            <p:blipFill rotWithShape="1">
              <a:blip r:embed="rId5"/>
              <a:srcRect l="44460" t="53448" r="30342" b="33142"/>
              <a:stretch/>
            </p:blipFill>
            <p:spPr>
              <a:xfrm>
                <a:off x="0" y="5578609"/>
                <a:ext cx="5263763" cy="1279392"/>
              </a:xfrm>
              <a:prstGeom prst="rect">
                <a:avLst/>
              </a:prstGeom>
            </p:spPr>
          </p:pic>
        </p:grpSp>
      </p:grpSp>
      <p:pic>
        <p:nvPicPr>
          <p:cNvPr id="10" name="Picture 9">
            <a:extLst>
              <a:ext uri="{FF2B5EF4-FFF2-40B4-BE49-F238E27FC236}">
                <a16:creationId xmlns:a16="http://schemas.microsoft.com/office/drawing/2014/main" id="{0942EE9D-49DB-10C5-7E73-2D00B9EA74B0}"/>
              </a:ext>
            </a:extLst>
          </p:cNvPr>
          <p:cNvPicPr>
            <a:picLocks noChangeAspect="1"/>
          </p:cNvPicPr>
          <p:nvPr/>
        </p:nvPicPr>
        <p:blipFill>
          <a:blip r:embed="rId6"/>
          <a:stretch>
            <a:fillRect/>
          </a:stretch>
        </p:blipFill>
        <p:spPr>
          <a:xfrm>
            <a:off x="406843" y="2116062"/>
            <a:ext cx="5266073" cy="3921172"/>
          </a:xfrm>
          <a:prstGeom prst="rect">
            <a:avLst/>
          </a:prstGeom>
        </p:spPr>
      </p:pic>
    </p:spTree>
    <p:extLst>
      <p:ext uri="{BB962C8B-B14F-4D97-AF65-F5344CB8AC3E}">
        <p14:creationId xmlns:p14="http://schemas.microsoft.com/office/powerpoint/2010/main" val="188561263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1803" y="350196"/>
            <a:ext cx="4646904" cy="1624520"/>
          </a:xfrm>
        </p:spPr>
        <p:txBody>
          <a:bodyPr anchor="ctr">
            <a:normAutofit/>
          </a:bodyPr>
          <a:lstStyle/>
          <a:p>
            <a:r>
              <a:rPr lang="en-US" sz="4000"/>
              <a:t>Learning Objectives</a:t>
            </a:r>
            <a:endParaRPr lang="en-IN" sz="4000"/>
          </a:p>
        </p:txBody>
      </p:sp>
      <p:sp>
        <p:nvSpPr>
          <p:cNvPr id="3" name="Content Placeholder 2"/>
          <p:cNvSpPr>
            <a:spLocks noGrp="1"/>
          </p:cNvSpPr>
          <p:nvPr>
            <p:ph idx="1"/>
          </p:nvPr>
        </p:nvSpPr>
        <p:spPr>
          <a:xfrm>
            <a:off x="761802" y="2743200"/>
            <a:ext cx="4646905" cy="3613149"/>
          </a:xfrm>
        </p:spPr>
        <p:txBody>
          <a:bodyPr anchor="ctr">
            <a:normAutofit/>
          </a:bodyPr>
          <a:lstStyle/>
          <a:p>
            <a:pPr marL="493776" indent="-493776">
              <a:buClr>
                <a:schemeClr val="bg2"/>
              </a:buClr>
              <a:buSzPct val="100000"/>
              <a:buNone/>
              <a:defRPr/>
            </a:pPr>
            <a:r>
              <a:rPr lang="en-US" sz="1700" b="1">
                <a:cs typeface="Arial"/>
              </a:rPr>
              <a:t>4.1</a:t>
            </a:r>
            <a:r>
              <a:rPr lang="en-US" sz="1700">
                <a:cs typeface="Arial"/>
              </a:rPr>
              <a:t> Differentiate between emotions and moods.</a:t>
            </a:r>
          </a:p>
          <a:p>
            <a:pPr marL="493776" indent="-493776">
              <a:buClr>
                <a:schemeClr val="bg2"/>
              </a:buClr>
              <a:buSzPct val="100000"/>
              <a:buNone/>
              <a:defRPr/>
            </a:pPr>
            <a:r>
              <a:rPr lang="en-US" sz="1700" b="1">
                <a:cs typeface="Arial"/>
              </a:rPr>
              <a:t>4.2 </a:t>
            </a:r>
            <a:r>
              <a:rPr lang="en-US" sz="1700">
                <a:cs typeface="Arial"/>
              </a:rPr>
              <a:t>Identify the sources of emotions and moods.</a:t>
            </a:r>
          </a:p>
          <a:p>
            <a:pPr marL="493776" indent="-493776">
              <a:buClr>
                <a:schemeClr val="bg2"/>
              </a:buClr>
              <a:buSzPct val="100000"/>
              <a:buNone/>
              <a:defRPr/>
            </a:pPr>
            <a:r>
              <a:rPr lang="en-US" sz="1700" b="1">
                <a:cs typeface="Arial"/>
              </a:rPr>
              <a:t>4.3 </a:t>
            </a:r>
            <a:r>
              <a:rPr lang="en-US" sz="1700">
                <a:cs typeface="Arial"/>
              </a:rPr>
              <a:t>Show the impact emotional labor has on employees.</a:t>
            </a:r>
          </a:p>
          <a:p>
            <a:pPr marL="493776" indent="-493776">
              <a:buClr>
                <a:schemeClr val="bg2"/>
              </a:buClr>
              <a:buSzPct val="100000"/>
              <a:buNone/>
              <a:defRPr/>
            </a:pPr>
            <a:r>
              <a:rPr lang="en-US" sz="1700" b="1">
                <a:cs typeface="Arial"/>
              </a:rPr>
              <a:t>4.4 </a:t>
            </a:r>
            <a:r>
              <a:rPr lang="en-US" sz="1700">
                <a:cs typeface="Arial"/>
              </a:rPr>
              <a:t>Describe affective events theory.</a:t>
            </a:r>
          </a:p>
          <a:p>
            <a:pPr marL="493776" indent="-493776">
              <a:buClr>
                <a:schemeClr val="bg2"/>
              </a:buClr>
              <a:buSzPct val="100000"/>
              <a:buNone/>
              <a:defRPr/>
            </a:pPr>
            <a:r>
              <a:rPr lang="en-US" sz="1700" b="1">
                <a:cs typeface="Arial"/>
              </a:rPr>
              <a:t>4.5 </a:t>
            </a:r>
            <a:r>
              <a:rPr lang="en-US" sz="1700">
                <a:cs typeface="Arial"/>
              </a:rPr>
              <a:t>Describe emotional intelligence.</a:t>
            </a:r>
          </a:p>
          <a:p>
            <a:pPr marL="493776" indent="-493776">
              <a:buClr>
                <a:schemeClr val="bg2"/>
              </a:buClr>
              <a:buSzPct val="100000"/>
              <a:buNone/>
              <a:defRPr/>
            </a:pPr>
            <a:r>
              <a:rPr lang="en-US" sz="1700" b="1">
                <a:cs typeface="Arial"/>
              </a:rPr>
              <a:t>4.6 </a:t>
            </a:r>
            <a:r>
              <a:rPr lang="en-US" sz="1700">
                <a:cs typeface="Arial"/>
              </a:rPr>
              <a:t>Identify strategies for emotion regulation.</a:t>
            </a:r>
          </a:p>
          <a:p>
            <a:pPr marL="493776" indent="-493776">
              <a:buClr>
                <a:schemeClr val="bg2"/>
              </a:buClr>
              <a:buSzPct val="100000"/>
              <a:buNone/>
              <a:defRPr/>
            </a:pPr>
            <a:r>
              <a:rPr lang="en-US" sz="1700" b="1">
                <a:cs typeface="Arial"/>
              </a:rPr>
              <a:t>4.7 </a:t>
            </a:r>
            <a:r>
              <a:rPr lang="en-US" sz="1700">
                <a:cs typeface="Arial"/>
              </a:rPr>
              <a:t>Apply concepts about emotions and moods to specific OB issues.</a:t>
            </a:r>
            <a:endParaRPr lang="en-US" sz="1700">
              <a:latin typeface="+mj-lt"/>
              <a:cs typeface="Candara"/>
            </a:endParaRPr>
          </a:p>
        </p:txBody>
      </p:sp>
      <p:pic>
        <p:nvPicPr>
          <p:cNvPr id="5" name="Picture 4" descr="Smiley face sticky notes">
            <a:extLst>
              <a:ext uri="{FF2B5EF4-FFF2-40B4-BE49-F238E27FC236}">
                <a16:creationId xmlns:a16="http://schemas.microsoft.com/office/drawing/2014/main" id="{235695D7-A20E-E394-0C41-92927DD4EF4A}"/>
              </a:ext>
            </a:extLst>
          </p:cNvPr>
          <p:cNvPicPr>
            <a:picLocks noChangeAspect="1"/>
          </p:cNvPicPr>
          <p:nvPr/>
        </p:nvPicPr>
        <p:blipFill>
          <a:blip r:embed="rId3"/>
          <a:srcRect l="12553" r="28047" b="-2"/>
          <a:stretch>
            <a:fillRect/>
          </a:stretch>
        </p:blipFill>
        <p:spPr>
          <a:xfrm>
            <a:off x="6096000" y="1"/>
            <a:ext cx="6102825" cy="6858000"/>
          </a:xfrm>
          <a:prstGeom prst="rect">
            <a:avLst/>
          </a:prstGeom>
        </p:spPr>
      </p:pic>
    </p:spTree>
    <p:extLst>
      <p:ext uri="{BB962C8B-B14F-4D97-AF65-F5344CB8AC3E}">
        <p14:creationId xmlns:p14="http://schemas.microsoft.com/office/powerpoint/2010/main" val="39259792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14714-EE8A-0A35-A028-BAF2B6C8EEFB}"/>
              </a:ext>
            </a:extLst>
          </p:cNvPr>
          <p:cNvSpPr>
            <a:spLocks noGrp="1"/>
          </p:cNvSpPr>
          <p:nvPr>
            <p:ph type="title"/>
          </p:nvPr>
        </p:nvSpPr>
        <p:spPr>
          <a:xfrm>
            <a:off x="838200" y="171162"/>
            <a:ext cx="2840182" cy="2371148"/>
          </a:xfrm>
        </p:spPr>
        <p:txBody>
          <a:bodyPr vert="horz" lIns="91440" tIns="45720" rIns="91440" bIns="45720" rtlCol="0" anchor="ctr">
            <a:normAutofit/>
          </a:bodyPr>
          <a:lstStyle/>
          <a:p>
            <a:pPr>
              <a:lnSpc>
                <a:spcPct val="90000"/>
              </a:lnSpc>
              <a:spcBef>
                <a:spcPct val="0"/>
              </a:spcBef>
            </a:pPr>
            <a:r>
              <a:rPr lang="en-US" sz="3200" kern="1200" dirty="0">
                <a:solidFill>
                  <a:srgbClr val="FFFFFF"/>
                </a:solidFill>
                <a:latin typeface="+mj-lt"/>
                <a:ea typeface="+mj-ea"/>
                <a:cs typeface="+mj-cs"/>
              </a:rPr>
              <a:t>Emotion at work</a:t>
            </a:r>
          </a:p>
        </p:txBody>
      </p:sp>
      <p:pic>
        <p:nvPicPr>
          <p:cNvPr id="5" name="Picture 4">
            <a:extLst>
              <a:ext uri="{FF2B5EF4-FFF2-40B4-BE49-F238E27FC236}">
                <a16:creationId xmlns:a16="http://schemas.microsoft.com/office/drawing/2014/main" id="{23AC1546-F08A-A409-BA3A-BACDFE2C2355}"/>
              </a:ext>
            </a:extLst>
          </p:cNvPr>
          <p:cNvPicPr>
            <a:picLocks noChangeAspect="1"/>
          </p:cNvPicPr>
          <p:nvPr/>
        </p:nvPicPr>
        <p:blipFill>
          <a:blip r:embed="rId3"/>
          <a:stretch>
            <a:fillRect/>
          </a:stretch>
        </p:blipFill>
        <p:spPr>
          <a:xfrm>
            <a:off x="4207933" y="692531"/>
            <a:ext cx="7347537" cy="5473914"/>
          </a:xfrm>
          <a:prstGeom prst="rect">
            <a:avLst/>
          </a:prstGeom>
        </p:spPr>
      </p:pic>
    </p:spTree>
    <p:extLst>
      <p:ext uri="{BB962C8B-B14F-4D97-AF65-F5344CB8AC3E}">
        <p14:creationId xmlns:p14="http://schemas.microsoft.com/office/powerpoint/2010/main" val="127657055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cs typeface="Arial Narrow"/>
              </a:rPr>
              <a:t>Differentiate Between Emotions and Moods </a:t>
            </a:r>
            <a:r>
              <a:rPr lang="en-US" sz="2000" dirty="0">
                <a:cs typeface="Arial Narrow"/>
              </a:rPr>
              <a:t>(1 of 7)</a:t>
            </a:r>
            <a:endParaRPr lang="en-US" b="0" dirty="0"/>
          </a:p>
        </p:txBody>
      </p:sp>
      <p:sp>
        <p:nvSpPr>
          <p:cNvPr id="2" name="Content Placeholder 1"/>
          <p:cNvSpPr>
            <a:spLocks noGrp="1"/>
          </p:cNvSpPr>
          <p:nvPr>
            <p:ph idx="1"/>
          </p:nvPr>
        </p:nvSpPr>
        <p:spPr>
          <a:xfrm>
            <a:off x="1981200" y="1600201"/>
            <a:ext cx="8229600" cy="381000"/>
          </a:xfrm>
        </p:spPr>
        <p:txBody>
          <a:bodyPr/>
          <a:lstStyle/>
          <a:p>
            <a:pPr marL="0" indent="0">
              <a:buNone/>
            </a:pPr>
            <a:r>
              <a:rPr lang="en-IN" sz="2000" b="1" dirty="0"/>
              <a:t>Exhibit 4-1</a:t>
            </a:r>
            <a:r>
              <a:rPr lang="en-IN" sz="2000" dirty="0"/>
              <a:t> Affect, Emotions, and Moods</a:t>
            </a:r>
          </a:p>
        </p:txBody>
      </p:sp>
      <p:pic>
        <p:nvPicPr>
          <p:cNvPr id="3" name="Picture 2" descr="A flow chart shows the relationship between Affect, Emotions and Moods.&#10;In the flowchart, the text box on top is labelled Affect: Defined as a broad range of feelings that people experience. Affect can be experienced in the form of emotions or moods.&#10;Arrows point from Affect to Emotions and Moods below it, which have arrows pointing to each other. &#10;The five aspects of Emotions are: &#10;• Caused by specific event&#10;• Very brief in duration (seconds or minutes)&#10;• Specific and numerous in nature (many specific emotions such as anger, fear, sadness, happiness, disgust, surprise)&#10;• Usually accompanied by distinct facial expressions&#10;• Action oriented in nature&#10;The five aspects of Moods are:&#10;• Cause is often general and unclear&#10;• Last longer than emotions (hours or days)&#10;• More general (two main dimensions—positive affect and negative affect—that are composed of multiple specific emotions)&#10;• Generally not indicated by distinct expressions&#10;• Cognitive in natur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26427" y="2104696"/>
            <a:ext cx="7139149" cy="4219904"/>
          </a:xfrm>
          <a:prstGeom prst="rect">
            <a:avLst/>
          </a:prstGeom>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652C9-3089-F460-4785-8426A0798329}"/>
              </a:ext>
            </a:extLst>
          </p:cNvPr>
          <p:cNvSpPr>
            <a:spLocks noGrp="1"/>
          </p:cNvSpPr>
          <p:nvPr>
            <p:ph type="title"/>
          </p:nvPr>
        </p:nvSpPr>
        <p:spPr>
          <a:xfrm>
            <a:off x="477981" y="1122363"/>
            <a:ext cx="4023360" cy="1555671"/>
          </a:xfrm>
        </p:spPr>
        <p:txBody>
          <a:bodyPr vert="horz" lIns="91440" tIns="45720" rIns="91440" bIns="45720" rtlCol="0" anchor="b">
            <a:normAutofit/>
          </a:bodyPr>
          <a:lstStyle/>
          <a:p>
            <a:r>
              <a:rPr lang="en-US" sz="4800" kern="1200" dirty="0">
                <a:solidFill>
                  <a:schemeClr val="tx1"/>
                </a:solidFill>
                <a:latin typeface="+mj-lt"/>
                <a:ea typeface="+mj-ea"/>
                <a:cs typeface="+mj-cs"/>
              </a:rPr>
              <a:t>Emotional </a:t>
            </a:r>
            <a:r>
              <a:rPr lang="en-US" sz="4800" kern="1200" dirty="0" err="1">
                <a:solidFill>
                  <a:schemeClr val="tx1"/>
                </a:solidFill>
                <a:latin typeface="+mj-lt"/>
                <a:ea typeface="+mj-ea"/>
                <a:cs typeface="+mj-cs"/>
              </a:rPr>
              <a:t>Labour</a:t>
            </a:r>
            <a:endParaRPr lang="en-US" sz="4800" kern="1200" dirty="0">
              <a:solidFill>
                <a:schemeClr val="tx1"/>
              </a:solidFill>
              <a:latin typeface="+mj-lt"/>
              <a:ea typeface="+mj-ea"/>
              <a:cs typeface="+mj-cs"/>
            </a:endParaRPr>
          </a:p>
        </p:txBody>
      </p:sp>
      <p:pic>
        <p:nvPicPr>
          <p:cNvPr id="2050" name="Picture 2" descr="Please stop calling everything that frustrates you emotional labor.  Instead, ask yourself these three questions.">
            <a:extLst>
              <a:ext uri="{FF2B5EF4-FFF2-40B4-BE49-F238E27FC236}">
                <a16:creationId xmlns:a16="http://schemas.microsoft.com/office/drawing/2014/main" id="{9BCBD754-FF5A-441F-A3F0-1F1B416275A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414356" y="1070226"/>
            <a:ext cx="6408836" cy="45662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157870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C8D15-C68F-A1A8-80EC-19F51E6C91F6}"/>
              </a:ext>
            </a:extLst>
          </p:cNvPr>
          <p:cNvSpPr>
            <a:spLocks noGrp="1"/>
          </p:cNvSpPr>
          <p:nvPr>
            <p:ph type="title"/>
          </p:nvPr>
        </p:nvSpPr>
        <p:spPr>
          <a:xfrm>
            <a:off x="838200" y="365125"/>
            <a:ext cx="10515600" cy="712561"/>
          </a:xfrm>
        </p:spPr>
        <p:txBody>
          <a:bodyPr/>
          <a:lstStyle/>
          <a:p>
            <a:r>
              <a:rPr lang="en-US" dirty="0"/>
              <a:t>Emotional </a:t>
            </a:r>
            <a:r>
              <a:rPr lang="en-US" dirty="0" err="1"/>
              <a:t>Labour</a:t>
            </a:r>
            <a:endParaRPr lang="en-GB" dirty="0"/>
          </a:p>
        </p:txBody>
      </p:sp>
      <p:pic>
        <p:nvPicPr>
          <p:cNvPr id="1026" name="Picture 2" descr="When it comes to acting, the closer to the middle of the circle that your actions are, the less emotional labor your job demands. The further away, the more emotional labor the job demands. From the inner circle to the outer, the sections are: employee personality, genuine acting, deep acting, and surface acting">
            <a:extLst>
              <a:ext uri="{FF2B5EF4-FFF2-40B4-BE49-F238E27FC236}">
                <a16:creationId xmlns:a16="http://schemas.microsoft.com/office/drawing/2014/main" id="{2CC3260C-8E03-8BB3-14F9-D446B6A263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7578" y="1312410"/>
            <a:ext cx="5964730" cy="518046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E81DD3F1-D9B6-009D-847F-629498A851D2}"/>
              </a:ext>
            </a:extLst>
          </p:cNvPr>
          <p:cNvSpPr/>
          <p:nvPr/>
        </p:nvSpPr>
        <p:spPr>
          <a:xfrm>
            <a:off x="999309" y="1737361"/>
            <a:ext cx="3696788" cy="370332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en-US" sz="2800" dirty="0"/>
              <a:t>Three major levels of emotional labor have been identified (Hochschild, 1983).</a:t>
            </a:r>
            <a:endParaRPr lang="en-GB" sz="2800" dirty="0"/>
          </a:p>
        </p:txBody>
      </p:sp>
    </p:spTree>
    <p:extLst>
      <p:ext uri="{BB962C8B-B14F-4D97-AF65-F5344CB8AC3E}">
        <p14:creationId xmlns:p14="http://schemas.microsoft.com/office/powerpoint/2010/main" val="235798268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cs typeface="Arial Narrow"/>
              </a:rPr>
              <a:t>Describe Affective Events Theory</a:t>
            </a:r>
            <a:endParaRPr lang="en-US" b="0" dirty="0"/>
          </a:p>
        </p:txBody>
      </p:sp>
      <p:sp>
        <p:nvSpPr>
          <p:cNvPr id="3" name="Content Placeholder 2"/>
          <p:cNvSpPr>
            <a:spLocks noGrp="1"/>
          </p:cNvSpPr>
          <p:nvPr>
            <p:ph idx="1"/>
          </p:nvPr>
        </p:nvSpPr>
        <p:spPr>
          <a:xfrm>
            <a:off x="1007269" y="1500189"/>
            <a:ext cx="10849195" cy="4625976"/>
          </a:xfrm>
        </p:spPr>
        <p:txBody>
          <a:bodyPr>
            <a:normAutofit/>
          </a:bodyPr>
          <a:lstStyle/>
          <a:p>
            <a:pPr marL="256032" lvl="1" indent="-256032">
              <a:spcBef>
                <a:spcPts val="1500"/>
              </a:spcBef>
            </a:pPr>
            <a:r>
              <a:rPr lang="en-US" b="1" dirty="0"/>
              <a:t>Affective events theory (AET): The theory is </a:t>
            </a:r>
            <a:r>
              <a:rPr lang="en-US" b="0" i="0" dirty="0">
                <a:effectLst/>
                <a:latin typeface="Arial" panose="020B0604020202020204" pitchFamily="34" charset="0"/>
              </a:rPr>
              <a:t>developed </a:t>
            </a:r>
            <a:r>
              <a:rPr lang="en-US" b="0" i="0" dirty="0">
                <a:solidFill>
                  <a:srgbClr val="202122"/>
                </a:solidFill>
                <a:effectLst/>
                <a:latin typeface="Arial" panose="020B0604020202020204" pitchFamily="34" charset="0"/>
              </a:rPr>
              <a:t>by </a:t>
            </a:r>
            <a:r>
              <a:rPr lang="en-US" b="0" i="0" u="none" strike="noStrike" dirty="0">
                <a:effectLst/>
                <a:latin typeface="Arial" panose="020B0604020202020204" pitchFamily="34" charset="0"/>
              </a:rPr>
              <a:t>organizational  psychologists</a:t>
            </a:r>
            <a:r>
              <a:rPr lang="en-US" b="0" i="0" dirty="0">
                <a:solidFill>
                  <a:srgbClr val="202122"/>
                </a:solidFill>
                <a:effectLst/>
                <a:latin typeface="Arial" panose="020B0604020202020204" pitchFamily="34" charset="0"/>
              </a:rPr>
              <a:t> Howard M. Weiss and Russell </a:t>
            </a:r>
            <a:r>
              <a:rPr lang="en-US" b="0" i="0" dirty="0" err="1">
                <a:solidFill>
                  <a:srgbClr val="202122"/>
                </a:solidFill>
                <a:effectLst/>
                <a:latin typeface="Arial" panose="020B0604020202020204" pitchFamily="34" charset="0"/>
              </a:rPr>
              <a:t>Cropanzano</a:t>
            </a:r>
            <a:r>
              <a:rPr lang="en-US" b="0" i="0" dirty="0">
                <a:solidFill>
                  <a:srgbClr val="202122"/>
                </a:solidFill>
                <a:effectLst/>
                <a:latin typeface="Arial" panose="020B0604020202020204" pitchFamily="34" charset="0"/>
              </a:rPr>
              <a:t>.  </a:t>
            </a:r>
          </a:p>
          <a:p>
            <a:pPr marL="256032" lvl="1" indent="-256032">
              <a:spcBef>
                <a:spcPts val="1500"/>
              </a:spcBef>
            </a:pPr>
            <a:r>
              <a:rPr lang="en-US" dirty="0">
                <a:solidFill>
                  <a:srgbClr val="202122"/>
                </a:solidFill>
                <a:latin typeface="Arial" panose="020B0604020202020204" pitchFamily="34" charset="0"/>
              </a:rPr>
              <a:t>This theory is </a:t>
            </a:r>
            <a:r>
              <a:rPr lang="en-US" b="0" i="0" dirty="0">
                <a:solidFill>
                  <a:srgbClr val="202122"/>
                </a:solidFill>
                <a:effectLst/>
                <a:latin typeface="Arial" panose="020B0604020202020204" pitchFamily="34" charset="0"/>
              </a:rPr>
              <a:t>to explain how </a:t>
            </a:r>
            <a:r>
              <a:rPr lang="en-US" b="0" i="0" u="none" strike="noStrike" dirty="0">
                <a:effectLst/>
                <a:latin typeface="Arial" panose="020B0604020202020204" pitchFamily="34" charset="0"/>
              </a:rPr>
              <a:t>emotions</a:t>
            </a:r>
            <a:r>
              <a:rPr lang="en-US" b="0" i="0" dirty="0">
                <a:effectLst/>
                <a:latin typeface="Arial" panose="020B0604020202020204" pitchFamily="34" charset="0"/>
              </a:rPr>
              <a:t> and </a:t>
            </a:r>
            <a:r>
              <a:rPr lang="en-US" b="0" i="0" u="none" strike="noStrike" dirty="0">
                <a:effectLst/>
                <a:latin typeface="Arial" panose="020B0604020202020204" pitchFamily="34" charset="0"/>
              </a:rPr>
              <a:t>moods</a:t>
            </a:r>
            <a:r>
              <a:rPr lang="en-US" b="0" i="0" dirty="0">
                <a:effectLst/>
                <a:latin typeface="Arial" panose="020B0604020202020204" pitchFamily="34" charset="0"/>
              </a:rPr>
              <a:t> influence </a:t>
            </a:r>
            <a:r>
              <a:rPr lang="en-US" b="0" i="0" u="none" strike="noStrike" dirty="0">
                <a:effectLst/>
                <a:latin typeface="Arial" panose="020B0604020202020204" pitchFamily="34" charset="0"/>
              </a:rPr>
              <a:t>job performance</a:t>
            </a:r>
            <a:r>
              <a:rPr lang="en-US" b="0" i="0" dirty="0">
                <a:effectLst/>
                <a:latin typeface="Arial" panose="020B0604020202020204" pitchFamily="34" charset="0"/>
              </a:rPr>
              <a:t> and </a:t>
            </a:r>
            <a:r>
              <a:rPr lang="en-US" b="0" i="0" u="none" strike="noStrike" dirty="0">
                <a:effectLst/>
                <a:latin typeface="Arial" panose="020B0604020202020204" pitchFamily="34" charset="0"/>
              </a:rPr>
              <a:t>job satisfaction. </a:t>
            </a:r>
          </a:p>
          <a:p>
            <a:pPr marL="256032" lvl="1" indent="-256032">
              <a:spcBef>
                <a:spcPts val="1500"/>
              </a:spcBef>
            </a:pPr>
            <a:endParaRPr lang="en-US" dirty="0">
              <a:latin typeface="Arial" panose="020B0604020202020204" pitchFamily="34" charset="0"/>
            </a:endParaRPr>
          </a:p>
          <a:p>
            <a:pPr marL="256032" lvl="1" indent="-256032">
              <a:spcBef>
                <a:spcPts val="1500"/>
              </a:spcBef>
            </a:pPr>
            <a:r>
              <a:rPr lang="en-US" dirty="0"/>
              <a:t>In Affective events theory, employees react emotionally to things that happen to them at work and this influences job performance and satisfaction.</a:t>
            </a:r>
          </a:p>
          <a:p>
            <a:pPr marL="740664" lvl="2" indent="-283464">
              <a:buFont typeface="Arial" pitchFamily="34" charset="0"/>
              <a:buChar char="–"/>
            </a:pPr>
            <a:r>
              <a:rPr lang="en-US" sz="2400" dirty="0"/>
              <a:t>Emotions provide valuable insights into how workplace events influence employee performance and satisfaction. </a:t>
            </a:r>
          </a:p>
          <a:p>
            <a:pPr marL="740664" lvl="2" indent="-283464">
              <a:buFont typeface="Arial" pitchFamily="34" charset="0"/>
              <a:buChar char="–"/>
            </a:pPr>
            <a:r>
              <a:rPr lang="en-US" sz="2400" dirty="0"/>
              <a:t>Employees and managers shouldn’t ignore emotions or the events that cause them, even when they appear minor, because they accumulate.</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EB2EF-7590-6645-A5AB-ADC3996CA19E}"/>
              </a:ext>
            </a:extLst>
          </p:cNvPr>
          <p:cNvSpPr>
            <a:spLocks noGrp="1"/>
          </p:cNvSpPr>
          <p:nvPr>
            <p:ph type="title"/>
          </p:nvPr>
        </p:nvSpPr>
        <p:spPr/>
        <p:txBody>
          <a:bodyPr/>
          <a:lstStyle/>
          <a:p>
            <a:r>
              <a:rPr lang="en-US" dirty="0"/>
              <a:t>Job-Demand-Resources-Theory</a:t>
            </a:r>
            <a:endParaRPr lang="en-GB" dirty="0"/>
          </a:p>
        </p:txBody>
      </p:sp>
      <p:sp>
        <p:nvSpPr>
          <p:cNvPr id="3" name="Content Placeholder 2">
            <a:extLst>
              <a:ext uri="{FF2B5EF4-FFF2-40B4-BE49-F238E27FC236}">
                <a16:creationId xmlns:a16="http://schemas.microsoft.com/office/drawing/2014/main" id="{6F7169AF-4CD8-3AEF-DB54-7482ED6DD17A}"/>
              </a:ext>
            </a:extLst>
          </p:cNvPr>
          <p:cNvSpPr>
            <a:spLocks noGrp="1"/>
          </p:cNvSpPr>
          <p:nvPr>
            <p:ph idx="1"/>
          </p:nvPr>
        </p:nvSpPr>
        <p:spPr/>
        <p:txBody>
          <a:bodyPr>
            <a:normAutofit/>
          </a:bodyPr>
          <a:lstStyle/>
          <a:p>
            <a:pPr algn="just"/>
            <a:r>
              <a:rPr lang="en-US" sz="3200" dirty="0">
                <a:latin typeface="Times New Roman" panose="02020603050405020304" pitchFamily="18" charset="0"/>
                <a:cs typeface="Times New Roman" panose="02020603050405020304" pitchFamily="18" charset="0"/>
              </a:rPr>
              <a:t>Is an occupational stress theory in organizational </a:t>
            </a:r>
            <a:r>
              <a:rPr lang="en-US" sz="3200" dirty="0" err="1">
                <a:latin typeface="Times New Roman" panose="02020603050405020304" pitchFamily="18" charset="0"/>
                <a:cs typeface="Times New Roman" panose="02020603050405020304" pitchFamily="18" charset="0"/>
              </a:rPr>
              <a:t>psyschology</a:t>
            </a:r>
            <a:r>
              <a:rPr lang="en-US" sz="3200" dirty="0">
                <a:latin typeface="Times New Roman" panose="02020603050405020304" pitchFamily="18" charset="0"/>
                <a:cs typeface="Times New Roman" panose="02020603050405020304" pitchFamily="18" charset="0"/>
              </a:rPr>
              <a:t> initiated by </a:t>
            </a:r>
            <a:r>
              <a:rPr lang="en-GB" sz="3200" dirty="0">
                <a:latin typeface="Times New Roman" panose="02020603050405020304" pitchFamily="18" charset="0"/>
                <a:cs typeface="Times New Roman" panose="02020603050405020304" pitchFamily="18" charset="0"/>
              </a:rPr>
              <a:t>Evangelia Demerouti, Arnold B. Bakker, Fritz Nachreiner, and Wilmar B. Schaufeli in 2001. </a:t>
            </a:r>
            <a:r>
              <a:rPr lang="en-US" sz="3200" dirty="0">
                <a:latin typeface="Times New Roman" panose="02020603050405020304" pitchFamily="18" charset="0"/>
                <a:cs typeface="Times New Roman" panose="02020603050405020304" pitchFamily="18" charset="0"/>
              </a:rPr>
              <a:t>The model has since been expanded and refined, particularly by Bakker and Demerouti (</a:t>
            </a:r>
            <a:endParaRPr lang="en-GB"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092454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96362-4D38-6022-EBBE-85FA5A631404}"/>
              </a:ext>
            </a:extLst>
          </p:cNvPr>
          <p:cNvSpPr>
            <a:spLocks noGrp="1"/>
          </p:cNvSpPr>
          <p:nvPr>
            <p:ph type="title"/>
          </p:nvPr>
        </p:nvSpPr>
        <p:spPr>
          <a:xfrm>
            <a:off x="968829" y="2103437"/>
            <a:ext cx="10515600" cy="1325563"/>
          </a:xfrm>
        </p:spPr>
        <p:txBody>
          <a:bodyPr/>
          <a:lstStyle/>
          <a:p>
            <a:r>
              <a:rPr lang="en-US" dirty="0"/>
              <a:t>Emotional Intelligence</a:t>
            </a:r>
            <a:endParaRPr lang="en-GB" dirty="0"/>
          </a:p>
        </p:txBody>
      </p:sp>
    </p:spTree>
    <p:extLst>
      <p:ext uri="{BB962C8B-B14F-4D97-AF65-F5344CB8AC3E}">
        <p14:creationId xmlns:p14="http://schemas.microsoft.com/office/powerpoint/2010/main" val="135805706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0080" y="325370"/>
            <a:ext cx="4368602" cy="1280594"/>
          </a:xfrm>
        </p:spPr>
        <p:txBody>
          <a:bodyPr anchor="b">
            <a:normAutofit/>
          </a:bodyPr>
          <a:lstStyle/>
          <a:p>
            <a:r>
              <a:rPr lang="en-US" sz="4200" dirty="0">
                <a:cs typeface="Arial Narrow"/>
              </a:rPr>
              <a:t>Describe Emotional Intelligence (1 of 2)</a:t>
            </a:r>
            <a:endParaRPr lang="en-US" sz="4200" b="0" dirty="0"/>
          </a:p>
        </p:txBody>
      </p:sp>
      <p:sp>
        <p:nvSpPr>
          <p:cNvPr id="3" name="Content Placeholder 2"/>
          <p:cNvSpPr>
            <a:spLocks noGrp="1"/>
          </p:cNvSpPr>
          <p:nvPr>
            <p:ph idx="1"/>
          </p:nvPr>
        </p:nvSpPr>
        <p:spPr>
          <a:xfrm>
            <a:off x="130629" y="2872898"/>
            <a:ext cx="5309667" cy="3520217"/>
          </a:xfrm>
        </p:spPr>
        <p:txBody>
          <a:bodyPr>
            <a:normAutofit lnSpcReduction="10000"/>
          </a:bodyPr>
          <a:lstStyle/>
          <a:p>
            <a:pPr>
              <a:defRPr/>
            </a:pPr>
            <a:r>
              <a:rPr lang="en-US" sz="2200" b="1" dirty="0">
                <a:cs typeface="Arial"/>
              </a:rPr>
              <a:t>Emotional Intelligence:</a:t>
            </a:r>
          </a:p>
          <a:p>
            <a:pPr marL="431800" indent="-147638">
              <a:buNone/>
              <a:defRPr/>
            </a:pPr>
            <a:r>
              <a:rPr lang="en-US" dirty="0">
                <a:cs typeface="Arial"/>
              </a:rPr>
              <a:t>A person’s ability to:</a:t>
            </a:r>
          </a:p>
          <a:p>
            <a:pPr lvl="1">
              <a:defRPr/>
            </a:pPr>
            <a:r>
              <a:rPr lang="en-US" sz="2800" dirty="0">
                <a:cs typeface="Arial"/>
              </a:rPr>
              <a:t>Perceive emotions in the self and others.</a:t>
            </a:r>
          </a:p>
          <a:p>
            <a:pPr lvl="1">
              <a:defRPr/>
            </a:pPr>
            <a:r>
              <a:rPr lang="en-US" sz="2800" dirty="0">
                <a:cs typeface="Arial"/>
              </a:rPr>
              <a:t>Understand the meaning of these emotions.</a:t>
            </a:r>
          </a:p>
          <a:p>
            <a:pPr lvl="1">
              <a:defRPr/>
            </a:pPr>
            <a:r>
              <a:rPr lang="en-US" sz="2800" dirty="0">
                <a:cs typeface="Arial"/>
              </a:rPr>
              <a:t>Regulate one’s emotions accordingly in a cascading model.</a:t>
            </a:r>
            <a:endParaRPr lang="en-US" sz="2800" dirty="0"/>
          </a:p>
        </p:txBody>
      </p:sp>
      <p:pic>
        <p:nvPicPr>
          <p:cNvPr id="4" name="Picture 3">
            <a:extLst>
              <a:ext uri="{FF2B5EF4-FFF2-40B4-BE49-F238E27FC236}">
                <a16:creationId xmlns:a16="http://schemas.microsoft.com/office/drawing/2014/main" id="{064D7DDE-E270-E1E3-F221-F6CCC4768853}"/>
              </a:ext>
            </a:extLst>
          </p:cNvPr>
          <p:cNvPicPr>
            <a:picLocks noChangeAspect="1"/>
          </p:cNvPicPr>
          <p:nvPr/>
        </p:nvPicPr>
        <p:blipFill>
          <a:blip r:embed="rId3"/>
          <a:srcRect l="32400" r="10178" b="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1792" y="1161288"/>
            <a:ext cx="3602736" cy="4526280"/>
          </a:xfrm>
        </p:spPr>
        <p:txBody>
          <a:bodyPr>
            <a:normAutofit/>
          </a:bodyPr>
          <a:lstStyle/>
          <a:p>
            <a:r>
              <a:rPr lang="en-US" sz="4000">
                <a:cs typeface="Arial Narrow"/>
              </a:rPr>
              <a:t>Apply Concepts About Emotions and Moods to Specific Organisational Behaviour Issues</a:t>
            </a:r>
            <a:r>
              <a:rPr lang="en-US" sz="4000" b="0">
                <a:cs typeface="Arial Narrow"/>
              </a:rPr>
              <a:t> </a:t>
            </a:r>
            <a:r>
              <a:rPr lang="en-US" sz="4000">
                <a:cs typeface="Arial Narrow"/>
              </a:rPr>
              <a:t>(2 of 4)</a:t>
            </a:r>
            <a:endParaRPr lang="en-US" sz="4000" b="0"/>
          </a:p>
        </p:txBody>
      </p:sp>
      <p:graphicFrame>
        <p:nvGraphicFramePr>
          <p:cNvPr id="5" name="Content Placeholder 2">
            <a:extLst>
              <a:ext uri="{FF2B5EF4-FFF2-40B4-BE49-F238E27FC236}">
                <a16:creationId xmlns:a16="http://schemas.microsoft.com/office/drawing/2014/main" id="{5F229A5B-3BBF-2847-4908-5663EED86DD1}"/>
              </a:ext>
            </a:extLst>
          </p:cNvPr>
          <p:cNvGraphicFramePr>
            <a:graphicFrameLocks noGrp="1"/>
          </p:cNvGraphicFramePr>
          <p:nvPr>
            <p:ph idx="1"/>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1792" y="1161288"/>
            <a:ext cx="3602736" cy="4526280"/>
          </a:xfrm>
        </p:spPr>
        <p:txBody>
          <a:bodyPr>
            <a:normAutofit/>
          </a:bodyPr>
          <a:lstStyle/>
          <a:p>
            <a:r>
              <a:rPr lang="en-US" sz="4000">
                <a:cs typeface="Arial Narrow"/>
              </a:rPr>
              <a:t>Apply Concepts About Emotions and Moods to Specific Organisational Behaviour Issues (3 of 4)</a:t>
            </a:r>
            <a:endParaRPr lang="en-US" sz="4000" b="0"/>
          </a:p>
        </p:txBody>
      </p:sp>
      <p:graphicFrame>
        <p:nvGraphicFramePr>
          <p:cNvPr id="5" name="Content Placeholder 2">
            <a:extLst>
              <a:ext uri="{FF2B5EF4-FFF2-40B4-BE49-F238E27FC236}">
                <a16:creationId xmlns:a16="http://schemas.microsoft.com/office/drawing/2014/main" id="{927A5463-0777-54F0-3213-54AF0145C9A7}"/>
              </a:ext>
            </a:extLst>
          </p:cNvPr>
          <p:cNvGraphicFramePr>
            <a:graphicFrameLocks noGrp="1"/>
          </p:cNvGraphicFramePr>
          <p:nvPr>
            <p:ph idx="1"/>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5046" y="429030"/>
            <a:ext cx="3081298" cy="5457589"/>
          </a:xfrm>
        </p:spPr>
        <p:txBody>
          <a:bodyPr anchor="ctr">
            <a:normAutofit/>
          </a:bodyPr>
          <a:lstStyle/>
          <a:p>
            <a:r>
              <a:rPr lang="en-US" sz="3400" dirty="0">
                <a:cs typeface="Arial Narrow"/>
              </a:rPr>
              <a:t>Apply Concepts About Emotions and Moods to Specific </a:t>
            </a:r>
            <a:r>
              <a:rPr lang="en-US" sz="3400" dirty="0" err="1">
                <a:cs typeface="Arial Narrow"/>
              </a:rPr>
              <a:t>Organisational</a:t>
            </a:r>
            <a:r>
              <a:rPr lang="en-US" sz="3400" dirty="0">
                <a:cs typeface="Arial Narrow"/>
              </a:rPr>
              <a:t> </a:t>
            </a:r>
            <a:r>
              <a:rPr lang="en-US" sz="3400" dirty="0" err="1">
                <a:cs typeface="Arial Narrow"/>
              </a:rPr>
              <a:t>Behaviour</a:t>
            </a:r>
            <a:r>
              <a:rPr lang="en-US" sz="3400" dirty="0">
                <a:cs typeface="Arial Narrow"/>
              </a:rPr>
              <a:t> Issues </a:t>
            </a:r>
            <a:br>
              <a:rPr lang="en-US" sz="3400" dirty="0">
                <a:cs typeface="Arial Narrow"/>
              </a:rPr>
            </a:br>
            <a:r>
              <a:rPr lang="en-US" sz="3400" dirty="0">
                <a:cs typeface="Arial Narrow"/>
              </a:rPr>
              <a:t>(4 of 4)</a:t>
            </a:r>
            <a:endParaRPr lang="en-US" sz="3400" b="0" dirty="0"/>
          </a:p>
        </p:txBody>
      </p:sp>
      <p:graphicFrame>
        <p:nvGraphicFramePr>
          <p:cNvPr id="16" name="Content Placeholder 2">
            <a:extLst>
              <a:ext uri="{FF2B5EF4-FFF2-40B4-BE49-F238E27FC236}">
                <a16:creationId xmlns:a16="http://schemas.microsoft.com/office/drawing/2014/main" id="{151EFBBC-F220-7C20-E958-DFFA147AB811}"/>
              </a:ext>
            </a:extLst>
          </p:cNvPr>
          <p:cNvGraphicFramePr>
            <a:graphicFrameLocks noGrp="1"/>
          </p:cNvGraphicFramePr>
          <p:nvPr>
            <p:ph idx="1"/>
          </p:nvPr>
        </p:nvGraphicFramePr>
        <p:xfrm>
          <a:off x="3396345" y="429030"/>
          <a:ext cx="8480610" cy="54210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82F3C-BF14-6842-AA7A-60E5D161C4A6}"/>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4000" dirty="0">
                <a:solidFill>
                  <a:srgbClr val="FFFFFF"/>
                </a:solidFill>
              </a:rPr>
              <a:t>The End </a:t>
            </a:r>
            <a:endParaRPr lang="en-US" sz="4000" kern="1200" dirty="0">
              <a:solidFill>
                <a:srgbClr val="FFFFFF"/>
              </a:solidFill>
              <a:latin typeface="+mj-lt"/>
              <a:ea typeface="+mj-ea"/>
              <a:cs typeface="+mj-cs"/>
            </a:endParaRPr>
          </a:p>
        </p:txBody>
      </p:sp>
      <p:pic>
        <p:nvPicPr>
          <p:cNvPr id="4" name="Picture 3">
            <a:extLst>
              <a:ext uri="{FF2B5EF4-FFF2-40B4-BE49-F238E27FC236}">
                <a16:creationId xmlns:a16="http://schemas.microsoft.com/office/drawing/2014/main" id="{76AF3A82-258C-50A8-1DCE-E8582CCED311}"/>
              </a:ext>
            </a:extLst>
          </p:cNvPr>
          <p:cNvPicPr>
            <a:picLocks noChangeAspect="1"/>
          </p:cNvPicPr>
          <p:nvPr/>
        </p:nvPicPr>
        <p:blipFill>
          <a:blip r:embed="rId2"/>
          <a:stretch>
            <a:fillRect/>
          </a:stretch>
        </p:blipFill>
        <p:spPr>
          <a:xfrm>
            <a:off x="4038600" y="1270846"/>
            <a:ext cx="7188199" cy="4312919"/>
          </a:xfrm>
          <a:prstGeom prst="rect">
            <a:avLst/>
          </a:prstGeom>
        </p:spPr>
      </p:pic>
    </p:spTree>
    <p:extLst>
      <p:ext uri="{BB962C8B-B14F-4D97-AF65-F5344CB8AC3E}">
        <p14:creationId xmlns:p14="http://schemas.microsoft.com/office/powerpoint/2010/main" val="304891514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04A5D-D31B-5B39-5883-8301CB37E1EB}"/>
              </a:ext>
            </a:extLst>
          </p:cNvPr>
          <p:cNvSpPr>
            <a:spLocks noGrp="1"/>
          </p:cNvSpPr>
          <p:nvPr>
            <p:ph type="ctrTitle"/>
          </p:nvPr>
        </p:nvSpPr>
        <p:spPr>
          <a:xfrm>
            <a:off x="346587" y="409179"/>
            <a:ext cx="11683201" cy="1835990"/>
          </a:xfrm>
        </p:spPr>
        <p:txBody>
          <a:bodyPr>
            <a:normAutofit fontScale="90000"/>
          </a:bodyPr>
          <a:lstStyle/>
          <a:p>
            <a:r>
              <a:rPr lang="en-GB" b="1" dirty="0"/>
              <a:t>LCDB7008 Visions for the Future : Theoretical Perspectives on Management</a:t>
            </a:r>
          </a:p>
        </p:txBody>
      </p:sp>
      <p:sp>
        <p:nvSpPr>
          <p:cNvPr id="3" name="Subtitle 2">
            <a:extLst>
              <a:ext uri="{FF2B5EF4-FFF2-40B4-BE49-F238E27FC236}">
                <a16:creationId xmlns:a16="http://schemas.microsoft.com/office/drawing/2014/main" id="{7656A0CE-8939-C029-9567-593ED79E9120}"/>
              </a:ext>
            </a:extLst>
          </p:cNvPr>
          <p:cNvSpPr>
            <a:spLocks noGrp="1"/>
          </p:cNvSpPr>
          <p:nvPr>
            <p:ph type="subTitle" idx="1"/>
          </p:nvPr>
        </p:nvSpPr>
        <p:spPr>
          <a:xfrm>
            <a:off x="5263764" y="2308485"/>
            <a:ext cx="6694874" cy="3625487"/>
          </a:xfrm>
        </p:spPr>
        <p:txBody>
          <a:bodyPr>
            <a:normAutofit lnSpcReduction="10000"/>
          </a:bodyPr>
          <a:lstStyle/>
          <a:p>
            <a:r>
              <a:rPr lang="en-US" sz="4800"/>
              <a:t>Week 7-8</a:t>
            </a:r>
            <a:endParaRPr lang="en-US" sz="4800" dirty="0"/>
          </a:p>
          <a:p>
            <a:r>
              <a:rPr lang="en-US" sz="4400" dirty="0"/>
              <a:t>Leadership and hybrid work management</a:t>
            </a:r>
          </a:p>
          <a:p>
            <a:r>
              <a:rPr lang="en-US" sz="4800" dirty="0"/>
              <a:t>Dr. Helen Lee</a:t>
            </a:r>
          </a:p>
          <a:p>
            <a:r>
              <a:rPr lang="en-US" sz="4800" dirty="0"/>
              <a:t>19/11/2025</a:t>
            </a:r>
          </a:p>
          <a:p>
            <a:endParaRPr lang="en-US" dirty="0"/>
          </a:p>
          <a:p>
            <a:endParaRPr lang="en-GB" dirty="0"/>
          </a:p>
        </p:txBody>
      </p:sp>
      <p:grpSp>
        <p:nvGrpSpPr>
          <p:cNvPr id="4" name="Group 3">
            <a:extLst>
              <a:ext uri="{FF2B5EF4-FFF2-40B4-BE49-F238E27FC236}">
                <a16:creationId xmlns:a16="http://schemas.microsoft.com/office/drawing/2014/main" id="{9F97D56A-DCE0-BD24-CD6F-A9F9FCCFE1FB}"/>
              </a:ext>
            </a:extLst>
          </p:cNvPr>
          <p:cNvGrpSpPr/>
          <p:nvPr/>
        </p:nvGrpSpPr>
        <p:grpSpPr>
          <a:xfrm>
            <a:off x="0" y="6188015"/>
            <a:ext cx="12192000" cy="669986"/>
            <a:chOff x="0" y="5578608"/>
            <a:chExt cx="12192000" cy="1279393"/>
          </a:xfrm>
        </p:grpSpPr>
        <p:pic>
          <p:nvPicPr>
            <p:cNvPr id="5" name="Picture 4">
              <a:extLst>
                <a:ext uri="{FF2B5EF4-FFF2-40B4-BE49-F238E27FC236}">
                  <a16:creationId xmlns:a16="http://schemas.microsoft.com/office/drawing/2014/main" id="{C4A0EA6F-62D7-B0F3-CB75-6BEA21F8489D}"/>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6" name="Group 5">
              <a:extLst>
                <a:ext uri="{FF2B5EF4-FFF2-40B4-BE49-F238E27FC236}">
                  <a16:creationId xmlns:a16="http://schemas.microsoft.com/office/drawing/2014/main" id="{E890D4F8-E3F7-7E35-C0B6-63BA8A20626A}"/>
                </a:ext>
              </a:extLst>
            </p:cNvPr>
            <p:cNvGrpSpPr/>
            <p:nvPr/>
          </p:nvGrpSpPr>
          <p:grpSpPr>
            <a:xfrm>
              <a:off x="0" y="5578608"/>
              <a:ext cx="9471852" cy="1279393"/>
              <a:chOff x="0" y="5578608"/>
              <a:chExt cx="9471852" cy="1279393"/>
            </a:xfrm>
          </p:grpSpPr>
          <p:pic>
            <p:nvPicPr>
              <p:cNvPr id="7" name="Picture 6">
                <a:extLst>
                  <a:ext uri="{FF2B5EF4-FFF2-40B4-BE49-F238E27FC236}">
                    <a16:creationId xmlns:a16="http://schemas.microsoft.com/office/drawing/2014/main" id="{AC289E83-0135-DBD1-68EA-FB79766A71CA}"/>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8" name="Picture 7">
                <a:extLst>
                  <a:ext uri="{FF2B5EF4-FFF2-40B4-BE49-F238E27FC236}">
                    <a16:creationId xmlns:a16="http://schemas.microsoft.com/office/drawing/2014/main" id="{EFB0745E-58B9-0EA2-85BC-5B39153D2910}"/>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pic>
        <p:nvPicPr>
          <p:cNvPr id="9" name="Picture 8">
            <a:extLst>
              <a:ext uri="{FF2B5EF4-FFF2-40B4-BE49-F238E27FC236}">
                <a16:creationId xmlns:a16="http://schemas.microsoft.com/office/drawing/2014/main" id="{B5C415BE-DB88-EDA5-1707-0AA26F862C90}"/>
              </a:ext>
            </a:extLst>
          </p:cNvPr>
          <p:cNvPicPr>
            <a:picLocks noChangeAspect="1"/>
          </p:cNvPicPr>
          <p:nvPr/>
        </p:nvPicPr>
        <p:blipFill>
          <a:blip r:embed="rId5"/>
          <a:stretch>
            <a:fillRect/>
          </a:stretch>
        </p:blipFill>
        <p:spPr>
          <a:xfrm>
            <a:off x="0" y="3276640"/>
            <a:ext cx="5173521" cy="2911374"/>
          </a:xfrm>
          <a:prstGeom prst="rect">
            <a:avLst/>
          </a:prstGeom>
        </p:spPr>
      </p:pic>
    </p:spTree>
    <p:extLst>
      <p:ext uri="{BB962C8B-B14F-4D97-AF65-F5344CB8AC3E}">
        <p14:creationId xmlns:p14="http://schemas.microsoft.com/office/powerpoint/2010/main" val="84920202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Learning Objectives </a:t>
            </a:r>
            <a:r>
              <a:rPr lang="en-US" sz="2000" dirty="0"/>
              <a:t>(1 of 2)</a:t>
            </a:r>
            <a:endParaRPr lang="en-IN" sz="3600" dirty="0"/>
          </a:p>
        </p:txBody>
      </p:sp>
      <p:sp>
        <p:nvSpPr>
          <p:cNvPr id="5" name="Content Placeholder 4"/>
          <p:cNvSpPr>
            <a:spLocks noGrp="1"/>
          </p:cNvSpPr>
          <p:nvPr>
            <p:ph idx="1"/>
          </p:nvPr>
        </p:nvSpPr>
        <p:spPr>
          <a:xfrm>
            <a:off x="753292" y="1420676"/>
            <a:ext cx="11179628" cy="4999718"/>
          </a:xfrm>
        </p:spPr>
        <p:txBody>
          <a:bodyPr/>
          <a:lstStyle/>
          <a:p>
            <a:pPr marL="0" indent="0">
              <a:buClr>
                <a:schemeClr val="bg2"/>
              </a:buClr>
              <a:buSzPct val="100000"/>
              <a:buNone/>
            </a:pPr>
            <a:r>
              <a:rPr lang="en-US" sz="4000" dirty="0"/>
              <a:t>Understand the future of work experiential learning and evaluate the role of leadership in business dynamics from theoretical lens</a:t>
            </a:r>
          </a:p>
          <a:p>
            <a:pPr marL="0" indent="0">
              <a:buClr>
                <a:schemeClr val="bg2"/>
              </a:buClr>
              <a:buSzPct val="100000"/>
              <a:buNone/>
            </a:pPr>
            <a:endParaRPr lang="en-US" sz="4000" dirty="0"/>
          </a:p>
          <a:p>
            <a:pPr marL="0" indent="0">
              <a:buClr>
                <a:schemeClr val="bg2"/>
              </a:buClr>
              <a:buSzPct val="100000"/>
              <a:buNone/>
            </a:pPr>
            <a:r>
              <a:rPr lang="en-US" sz="4000" dirty="0"/>
              <a:t>Scenario I – Hybrid working </a:t>
            </a:r>
          </a:p>
          <a:p>
            <a:pPr marL="0" indent="0">
              <a:buClr>
                <a:schemeClr val="bg2"/>
              </a:buClr>
              <a:buSzPct val="100000"/>
              <a:buNone/>
            </a:pPr>
            <a:r>
              <a:rPr lang="en-US" sz="4000" dirty="0"/>
              <a:t>Scenario II –  Team management  </a:t>
            </a:r>
          </a:p>
          <a:p>
            <a:pPr marL="0" indent="0">
              <a:buClr>
                <a:schemeClr val="bg2"/>
              </a:buClr>
              <a:buSzPct val="100000"/>
              <a:buNone/>
            </a:pPr>
            <a:endParaRPr lang="en-US" sz="4000" dirty="0"/>
          </a:p>
          <a:p>
            <a:pPr>
              <a:buClr>
                <a:schemeClr val="bg2"/>
              </a:buClr>
              <a:buFont typeface="Wingdings" panose="05000000000000000000" pitchFamily="2" charset="2"/>
              <a:buChar char="Ø"/>
            </a:pPr>
            <a:endParaRPr lang="en-US" sz="4000" dirty="0"/>
          </a:p>
          <a:p>
            <a:pPr marL="685800" indent="-685800">
              <a:buClr>
                <a:schemeClr val="bg2"/>
              </a:buClr>
              <a:buNone/>
            </a:pPr>
            <a:endParaRPr lang="en-US" sz="2400" dirty="0"/>
          </a:p>
        </p:txBody>
      </p:sp>
    </p:spTree>
    <p:extLst>
      <p:ext uri="{BB962C8B-B14F-4D97-AF65-F5344CB8AC3E}">
        <p14:creationId xmlns:p14="http://schemas.microsoft.com/office/powerpoint/2010/main" val="384352415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B5E6313-38F5-3392-5734-771BDF5E99E6}"/>
              </a:ext>
            </a:extLst>
          </p:cNvPr>
          <p:cNvPicPr>
            <a:picLocks noChangeAspect="1"/>
          </p:cNvPicPr>
          <p:nvPr/>
        </p:nvPicPr>
        <p:blipFill>
          <a:blip r:embed="rId2"/>
          <a:srcRect r="2" b="966"/>
          <a:stretch>
            <a:fillRect/>
          </a:stretch>
        </p:blipFill>
        <p:spPr>
          <a:xfrm>
            <a:off x="20" y="2"/>
            <a:ext cx="7534620" cy="4197368"/>
          </a:xfrm>
          <a:custGeom>
            <a:avLst/>
            <a:gdLst/>
            <a:ahLst/>
            <a:cxnLst/>
            <a:rect l="l" t="t" r="r" b="b"/>
            <a:pathLst>
              <a:path w="7534640" h="4197368">
                <a:moveTo>
                  <a:pt x="0" y="0"/>
                </a:moveTo>
                <a:lnTo>
                  <a:pt x="7534640" y="0"/>
                </a:lnTo>
                <a:lnTo>
                  <a:pt x="7534640" y="3832811"/>
                </a:lnTo>
                <a:lnTo>
                  <a:pt x="7344853" y="3826712"/>
                </a:lnTo>
                <a:cubicBezTo>
                  <a:pt x="7344853" y="3826712"/>
                  <a:pt x="7341511" y="3826712"/>
                  <a:pt x="7341511" y="3826712"/>
                </a:cubicBezTo>
                <a:cubicBezTo>
                  <a:pt x="7274667" y="3823370"/>
                  <a:pt x="7211169" y="3823370"/>
                  <a:pt x="7144324" y="3820027"/>
                </a:cubicBezTo>
                <a:cubicBezTo>
                  <a:pt x="6913719" y="3820027"/>
                  <a:pt x="6683113" y="3820027"/>
                  <a:pt x="6455848" y="3820027"/>
                </a:cubicBezTo>
                <a:cubicBezTo>
                  <a:pt x="6231926" y="3910265"/>
                  <a:pt x="5987951" y="3833396"/>
                  <a:pt x="5767372" y="3903581"/>
                </a:cubicBezTo>
                <a:cubicBezTo>
                  <a:pt x="5533423" y="3900239"/>
                  <a:pt x="5312845" y="3970423"/>
                  <a:pt x="5082238" y="4000503"/>
                </a:cubicBezTo>
                <a:cubicBezTo>
                  <a:pt x="4908446" y="4013871"/>
                  <a:pt x="4731314" y="3997160"/>
                  <a:pt x="4570892" y="4067345"/>
                </a:cubicBezTo>
                <a:cubicBezTo>
                  <a:pt x="4509063" y="4095753"/>
                  <a:pt x="4453918" y="4128339"/>
                  <a:pt x="4430941" y="4172622"/>
                </a:cubicBezTo>
                <a:lnTo>
                  <a:pt x="4423415" y="4197368"/>
                </a:lnTo>
                <a:lnTo>
                  <a:pt x="0" y="4197368"/>
                </a:lnTo>
                <a:close/>
              </a:path>
            </a:pathLst>
          </a:custGeom>
        </p:spPr>
      </p:pic>
      <p:pic>
        <p:nvPicPr>
          <p:cNvPr id="7" name="Picture 6">
            <a:extLst>
              <a:ext uri="{FF2B5EF4-FFF2-40B4-BE49-F238E27FC236}">
                <a16:creationId xmlns:a16="http://schemas.microsoft.com/office/drawing/2014/main" id="{A4265D3E-6084-D3A6-53B4-0CF36FD9F786}"/>
              </a:ext>
            </a:extLst>
          </p:cNvPr>
          <p:cNvPicPr>
            <a:picLocks noChangeAspect="1"/>
          </p:cNvPicPr>
          <p:nvPr/>
        </p:nvPicPr>
        <p:blipFill>
          <a:blip r:embed="rId3"/>
          <a:srcRect t="9791" r="-1" b="4777"/>
          <a:stretch>
            <a:fillRect/>
          </a:stretch>
        </p:blipFill>
        <p:spPr>
          <a:xfrm>
            <a:off x="7653536" y="1"/>
            <a:ext cx="4538463" cy="3877247"/>
          </a:xfrm>
          <a:custGeom>
            <a:avLst/>
            <a:gdLst/>
            <a:ahLst/>
            <a:cxnLst/>
            <a:rect l="l" t="t" r="r" b="b"/>
            <a:pathLst>
              <a:path w="4538463" h="3877247">
                <a:moveTo>
                  <a:pt x="0" y="0"/>
                </a:moveTo>
                <a:lnTo>
                  <a:pt x="4538463" y="0"/>
                </a:lnTo>
                <a:lnTo>
                  <a:pt x="4538463" y="3437173"/>
                </a:lnTo>
                <a:lnTo>
                  <a:pt x="4530710" y="3429000"/>
                </a:lnTo>
                <a:cubicBezTo>
                  <a:pt x="4370289" y="3495842"/>
                  <a:pt x="4239946" y="3686344"/>
                  <a:pt x="4056129" y="3636211"/>
                </a:cubicBezTo>
                <a:cubicBezTo>
                  <a:pt x="3872313" y="3589422"/>
                  <a:pt x="3788760" y="3830055"/>
                  <a:pt x="3618310" y="3756528"/>
                </a:cubicBezTo>
                <a:cubicBezTo>
                  <a:pt x="3394389" y="3823371"/>
                  <a:pt x="3163783" y="3823371"/>
                  <a:pt x="2933176" y="3810002"/>
                </a:cubicBezTo>
                <a:cubicBezTo>
                  <a:pt x="2702570" y="3840081"/>
                  <a:pt x="2471962" y="3873503"/>
                  <a:pt x="2238015" y="3850107"/>
                </a:cubicBezTo>
                <a:cubicBezTo>
                  <a:pt x="2007408" y="3870161"/>
                  <a:pt x="1783486" y="3883529"/>
                  <a:pt x="1552880" y="3863476"/>
                </a:cubicBezTo>
                <a:cubicBezTo>
                  <a:pt x="1322274" y="3886870"/>
                  <a:pt x="1091667" y="3876844"/>
                  <a:pt x="864402" y="3860134"/>
                </a:cubicBezTo>
                <a:cubicBezTo>
                  <a:pt x="757455" y="3860134"/>
                  <a:pt x="653849" y="3856792"/>
                  <a:pt x="546902" y="3856792"/>
                </a:cubicBezTo>
                <a:cubicBezTo>
                  <a:pt x="404861" y="3850108"/>
                  <a:pt x="262821" y="3845095"/>
                  <a:pt x="120363" y="3840499"/>
                </a:cubicBezTo>
                <a:lnTo>
                  <a:pt x="0" y="3836632"/>
                </a:lnTo>
                <a:close/>
              </a:path>
            </a:pathLst>
          </a:custGeom>
        </p:spPr>
      </p:pic>
      <p:pic>
        <p:nvPicPr>
          <p:cNvPr id="8" name="Picture 7">
            <a:extLst>
              <a:ext uri="{FF2B5EF4-FFF2-40B4-BE49-F238E27FC236}">
                <a16:creationId xmlns:a16="http://schemas.microsoft.com/office/drawing/2014/main" id="{26DBB7D2-B1B3-D1A1-5E12-6622D5BCE291}"/>
              </a:ext>
            </a:extLst>
          </p:cNvPr>
          <p:cNvPicPr>
            <a:picLocks noChangeAspect="1"/>
          </p:cNvPicPr>
          <p:nvPr/>
        </p:nvPicPr>
        <p:blipFill>
          <a:blip r:embed="rId4"/>
          <a:srcRect t="30889" r="-1" b="3018"/>
          <a:stretch>
            <a:fillRect/>
          </a:stretch>
        </p:blipFill>
        <p:spPr>
          <a:xfrm>
            <a:off x="1" y="4316255"/>
            <a:ext cx="6836850" cy="2541737"/>
          </a:xfrm>
          <a:custGeom>
            <a:avLst/>
            <a:gdLst/>
            <a:ahLst/>
            <a:cxnLst/>
            <a:rect l="l" t="t" r="r" b="b"/>
            <a:pathLst>
              <a:path w="6836850" h="2541737">
                <a:moveTo>
                  <a:pt x="0" y="0"/>
                </a:moveTo>
                <a:lnTo>
                  <a:pt x="4460098" y="0"/>
                </a:lnTo>
                <a:lnTo>
                  <a:pt x="4483996" y="31836"/>
                </a:lnTo>
                <a:cubicBezTo>
                  <a:pt x="4644419" y="28495"/>
                  <a:pt x="4627708" y="282495"/>
                  <a:pt x="4788129" y="245732"/>
                </a:cubicBezTo>
                <a:cubicBezTo>
                  <a:pt x="4754709" y="362707"/>
                  <a:pt x="4641076" y="302548"/>
                  <a:pt x="4600971" y="389443"/>
                </a:cubicBezTo>
                <a:cubicBezTo>
                  <a:pt x="4684524" y="462970"/>
                  <a:pt x="4844945" y="409497"/>
                  <a:pt x="4871683" y="563233"/>
                </a:cubicBezTo>
                <a:cubicBezTo>
                  <a:pt x="4838262" y="723655"/>
                  <a:pt x="4945210" y="703602"/>
                  <a:pt x="5032105" y="713629"/>
                </a:cubicBezTo>
                <a:cubicBezTo>
                  <a:pt x="5239317" y="733683"/>
                  <a:pt x="5439843" y="747050"/>
                  <a:pt x="5643713" y="780472"/>
                </a:cubicBezTo>
                <a:cubicBezTo>
                  <a:pt x="5693844" y="790498"/>
                  <a:pt x="5810819" y="767103"/>
                  <a:pt x="5800794" y="870709"/>
                </a:cubicBezTo>
                <a:cubicBezTo>
                  <a:pt x="5790767" y="954261"/>
                  <a:pt x="5700529" y="924184"/>
                  <a:pt x="5643713" y="927525"/>
                </a:cubicBezTo>
                <a:cubicBezTo>
                  <a:pt x="5329553" y="967632"/>
                  <a:pt x="5012052" y="904131"/>
                  <a:pt x="4701235" y="907472"/>
                </a:cubicBezTo>
                <a:cubicBezTo>
                  <a:pt x="4664472" y="907472"/>
                  <a:pt x="4657787" y="1017762"/>
                  <a:pt x="4577576" y="980999"/>
                </a:cubicBezTo>
                <a:cubicBezTo>
                  <a:pt x="4788129" y="1081263"/>
                  <a:pt x="5767372" y="1108001"/>
                  <a:pt x="6094900" y="1161474"/>
                </a:cubicBezTo>
                <a:cubicBezTo>
                  <a:pt x="5754004" y="1542477"/>
                  <a:pt x="5429817" y="1311870"/>
                  <a:pt x="5159105" y="1525765"/>
                </a:cubicBezTo>
                <a:cubicBezTo>
                  <a:pt x="5159105" y="1525765"/>
                  <a:pt x="5212580" y="1525765"/>
                  <a:pt x="5443187" y="1595950"/>
                </a:cubicBezTo>
                <a:cubicBezTo>
                  <a:pt x="5627002" y="1652765"/>
                  <a:pt x="5536765" y="1732976"/>
                  <a:pt x="6001321" y="1886715"/>
                </a:cubicBezTo>
                <a:cubicBezTo>
                  <a:pt x="5824188" y="1936846"/>
                  <a:pt x="5593581" y="1839925"/>
                  <a:pt x="5506685" y="2100610"/>
                </a:cubicBezTo>
                <a:cubicBezTo>
                  <a:pt x="5643713" y="2147401"/>
                  <a:pt x="5807477" y="2103953"/>
                  <a:pt x="5904398" y="2227611"/>
                </a:cubicBezTo>
                <a:cubicBezTo>
                  <a:pt x="5934478" y="2264375"/>
                  <a:pt x="5964557" y="2287770"/>
                  <a:pt x="6001321" y="2307821"/>
                </a:cubicBezTo>
                <a:cubicBezTo>
                  <a:pt x="5984612" y="2314507"/>
                  <a:pt x="5964557" y="2321190"/>
                  <a:pt x="5951188" y="2327874"/>
                </a:cubicBezTo>
                <a:cubicBezTo>
                  <a:pt x="5977925" y="2351271"/>
                  <a:pt x="6663060" y="2478270"/>
                  <a:pt x="6836850" y="2481613"/>
                </a:cubicBezTo>
                <a:cubicBezTo>
                  <a:pt x="6761652" y="2506679"/>
                  <a:pt x="6636845" y="2527828"/>
                  <a:pt x="6553814" y="2540165"/>
                </a:cubicBezTo>
                <a:lnTo>
                  <a:pt x="6542822" y="2541737"/>
                </a:lnTo>
                <a:lnTo>
                  <a:pt x="0" y="2541737"/>
                </a:lnTo>
                <a:close/>
              </a:path>
            </a:pathLst>
          </a:custGeom>
        </p:spPr>
      </p:pic>
      <p:sp>
        <p:nvSpPr>
          <p:cNvPr id="2" name="Title 1">
            <a:extLst>
              <a:ext uri="{FF2B5EF4-FFF2-40B4-BE49-F238E27FC236}">
                <a16:creationId xmlns:a16="http://schemas.microsoft.com/office/drawing/2014/main" id="{B4E0F5A0-4AA9-C30B-7EDC-898DD7E5A6AC}"/>
              </a:ext>
            </a:extLst>
          </p:cNvPr>
          <p:cNvSpPr>
            <a:spLocks noGrp="1"/>
          </p:cNvSpPr>
          <p:nvPr>
            <p:ph type="title"/>
          </p:nvPr>
        </p:nvSpPr>
        <p:spPr>
          <a:xfrm>
            <a:off x="6343650" y="3996130"/>
            <a:ext cx="5505814" cy="1576910"/>
          </a:xfrm>
        </p:spPr>
        <p:txBody>
          <a:bodyPr vert="horz" lIns="91440" tIns="45720" rIns="91440" bIns="45720" rtlCol="0" anchor="b">
            <a:normAutofit/>
          </a:bodyPr>
          <a:lstStyle/>
          <a:p>
            <a:r>
              <a:rPr lang="en-US" sz="3400" kern="1200" dirty="0">
                <a:solidFill>
                  <a:schemeClr val="tx1"/>
                </a:solidFill>
                <a:latin typeface="+mj-lt"/>
                <a:ea typeface="+mj-ea"/>
                <a:cs typeface="+mj-cs"/>
              </a:rPr>
              <a:t>Future of work and employee </a:t>
            </a:r>
            <a:br>
              <a:rPr lang="en-US" sz="3400" kern="1200" dirty="0">
                <a:solidFill>
                  <a:schemeClr val="tx1"/>
                </a:solidFill>
                <a:latin typeface="+mj-lt"/>
                <a:ea typeface="+mj-ea"/>
                <a:cs typeface="+mj-cs"/>
              </a:rPr>
            </a:br>
            <a:endParaRPr lang="en-US" sz="3400" kern="1200" dirty="0">
              <a:solidFill>
                <a:schemeClr val="tx1"/>
              </a:solidFill>
              <a:latin typeface="+mj-lt"/>
              <a:ea typeface="+mj-ea"/>
              <a:cs typeface="+mj-cs"/>
            </a:endParaRPr>
          </a:p>
        </p:txBody>
      </p:sp>
    </p:spTree>
    <p:extLst>
      <p:ext uri="{BB962C8B-B14F-4D97-AF65-F5344CB8AC3E}">
        <p14:creationId xmlns:p14="http://schemas.microsoft.com/office/powerpoint/2010/main" val="129943348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99498"/>
          </a:xfrm>
        </p:spPr>
        <p:txBody>
          <a:bodyPr/>
          <a:lstStyle/>
          <a:p>
            <a:r>
              <a:rPr lang="en-US" sz="3600" dirty="0">
                <a:cs typeface="Arial Narrow"/>
              </a:rPr>
              <a:t>Future of work </a:t>
            </a:r>
          </a:p>
        </p:txBody>
      </p:sp>
      <p:sp>
        <p:nvSpPr>
          <p:cNvPr id="3" name="Content Placeholder 2"/>
          <p:cNvSpPr>
            <a:spLocks noGrp="1"/>
          </p:cNvSpPr>
          <p:nvPr>
            <p:ph idx="1"/>
          </p:nvPr>
        </p:nvSpPr>
        <p:spPr>
          <a:xfrm>
            <a:off x="920932" y="916305"/>
            <a:ext cx="10655004" cy="886369"/>
          </a:xfrm>
        </p:spPr>
        <p:txBody>
          <a:bodyPr>
            <a:noAutofit/>
          </a:bodyPr>
          <a:lstStyle/>
          <a:p>
            <a:pPr marL="0" indent="0">
              <a:buNone/>
            </a:pPr>
            <a:r>
              <a:rPr lang="en-IN" sz="3200" b="1" dirty="0"/>
              <a:t>Exhibit 4-5</a:t>
            </a:r>
            <a:r>
              <a:rPr lang="en-IN" sz="3200" dirty="0"/>
              <a:t> A Cascading Model of Emotional Intelligence</a:t>
            </a:r>
          </a:p>
        </p:txBody>
      </p:sp>
      <p:pic>
        <p:nvPicPr>
          <p:cNvPr id="5" name="Picture 4" descr="A flowchart illustrates a Cascading Model of Emotional Intelligence. &#10;The flowchart shows the breakdown of &quot;Emotional Intelligence&quot; into three distinct abilities. &#10;1. Conscientiousness leads to &quot;Perceive Emotions in Self and Others&quot;. &#10;2. This along with cognitive leads to &quot;Understanding the Meaning of Emotions&quot;.&#10;3. This along with Emotional Stability leads to &quot;Regulate Emotions&quo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1381" y="1802674"/>
            <a:ext cx="9114695" cy="3502751"/>
          </a:xfrm>
          <a:prstGeom prst="rect">
            <a:avLst/>
          </a:prstGeom>
        </p:spPr>
      </p:pic>
      <p:sp>
        <p:nvSpPr>
          <p:cNvPr id="4" name="Content Placeholder 3"/>
          <p:cNvSpPr>
            <a:spLocks noGrp="1"/>
          </p:cNvSpPr>
          <p:nvPr>
            <p:ph idx="13"/>
          </p:nvPr>
        </p:nvSpPr>
        <p:spPr>
          <a:xfrm>
            <a:off x="502920" y="5715001"/>
            <a:ext cx="9707880" cy="699498"/>
          </a:xfrm>
        </p:spPr>
        <p:txBody>
          <a:bodyPr>
            <a:normAutofit fontScale="92500" lnSpcReduction="10000"/>
          </a:bodyPr>
          <a:lstStyle/>
          <a:p>
            <a:pPr marL="0" indent="0">
              <a:buNone/>
            </a:pPr>
            <a:r>
              <a:rPr lang="en-US" dirty="0"/>
              <a:t>Alfes, K. </a:t>
            </a:r>
            <a:r>
              <a:rPr lang="en-US" i="1" dirty="0"/>
              <a:t>et al.</a:t>
            </a:r>
            <a:r>
              <a:rPr lang="en-US" dirty="0"/>
              <a:t> (2022) ‘New ways of working and the implications for employees: a systematic framework and suggestions for future research’, </a:t>
            </a:r>
            <a:r>
              <a:rPr lang="en-US" i="1" dirty="0"/>
              <a:t>The International Journal of Human Resource Management</a:t>
            </a:r>
            <a:r>
              <a:rPr lang="en-US" dirty="0"/>
              <a:t>, 33(22), pp. 4361–4385. </a:t>
            </a:r>
            <a:r>
              <a:rPr lang="en-US" dirty="0" err="1"/>
              <a:t>doi</a:t>
            </a:r>
            <a:r>
              <a:rPr lang="en-US" dirty="0"/>
              <a:t>: 10.1080/09585192.2022.2149151.</a:t>
            </a:r>
            <a:endParaRPr lang="en-US" sz="1200" dirty="0"/>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46C15-261A-5739-A8EE-EEC01BBCB3AC}"/>
              </a:ext>
            </a:extLst>
          </p:cNvPr>
          <p:cNvSpPr>
            <a:spLocks noGrp="1"/>
          </p:cNvSpPr>
          <p:nvPr>
            <p:ph type="title"/>
          </p:nvPr>
        </p:nvSpPr>
        <p:spPr>
          <a:xfrm>
            <a:off x="838200" y="2399871"/>
            <a:ext cx="10515600" cy="1325563"/>
          </a:xfrm>
        </p:spPr>
        <p:txBody>
          <a:bodyPr/>
          <a:lstStyle/>
          <a:p>
            <a:r>
              <a:rPr lang="en-US" dirty="0"/>
              <a:t>Experiential learning </a:t>
            </a:r>
            <a:endParaRPr lang="en-GB" dirty="0"/>
          </a:p>
        </p:txBody>
      </p:sp>
    </p:spTree>
    <p:extLst>
      <p:ext uri="{BB962C8B-B14F-4D97-AF65-F5344CB8AC3E}">
        <p14:creationId xmlns:p14="http://schemas.microsoft.com/office/powerpoint/2010/main" val="164187938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72A3926-3925-4D96-0750-730F376FCF57}"/>
              </a:ext>
            </a:extLst>
          </p:cNvPr>
          <p:cNvPicPr>
            <a:picLocks noChangeAspect="1"/>
          </p:cNvPicPr>
          <p:nvPr/>
        </p:nvPicPr>
        <p:blipFill>
          <a:blip r:embed="rId2"/>
          <a:srcRect l="13980" r="31636" b="-1"/>
          <a:stretch>
            <a:fillRect/>
          </a:stretch>
        </p:blipFill>
        <p:spPr>
          <a:xfrm>
            <a:off x="-4" y="-4"/>
            <a:ext cx="7534640" cy="6857984"/>
          </a:xfrm>
          <a:custGeom>
            <a:avLst/>
            <a:gdLst/>
            <a:ahLst/>
            <a:cxnLst/>
            <a:rect l="l" t="t" r="r" b="b"/>
            <a:pathLst>
              <a:path w="7534640" h="6857984">
                <a:moveTo>
                  <a:pt x="0" y="0"/>
                </a:moveTo>
                <a:lnTo>
                  <a:pt x="7534640" y="0"/>
                </a:lnTo>
                <a:lnTo>
                  <a:pt x="7534640" y="3832811"/>
                </a:lnTo>
                <a:lnTo>
                  <a:pt x="7344853" y="3826712"/>
                </a:lnTo>
                <a:cubicBezTo>
                  <a:pt x="7344853" y="3826712"/>
                  <a:pt x="7341511" y="3826712"/>
                  <a:pt x="7341511" y="3826712"/>
                </a:cubicBezTo>
                <a:cubicBezTo>
                  <a:pt x="7274667" y="3823370"/>
                  <a:pt x="7211169" y="3823370"/>
                  <a:pt x="7144324" y="3820027"/>
                </a:cubicBezTo>
                <a:cubicBezTo>
                  <a:pt x="6913719" y="3820027"/>
                  <a:pt x="6683113" y="3820027"/>
                  <a:pt x="6455848" y="3820027"/>
                </a:cubicBezTo>
                <a:cubicBezTo>
                  <a:pt x="6231926" y="3910265"/>
                  <a:pt x="5987951" y="3833396"/>
                  <a:pt x="5767372" y="3903581"/>
                </a:cubicBezTo>
                <a:cubicBezTo>
                  <a:pt x="5533423" y="3900239"/>
                  <a:pt x="5312845" y="3970423"/>
                  <a:pt x="5082238" y="4000503"/>
                </a:cubicBezTo>
                <a:cubicBezTo>
                  <a:pt x="4908446" y="4013871"/>
                  <a:pt x="4731314" y="3997160"/>
                  <a:pt x="4570892" y="4067345"/>
                </a:cubicBezTo>
                <a:cubicBezTo>
                  <a:pt x="4447233" y="4124161"/>
                  <a:pt x="4350312" y="4197688"/>
                  <a:pt x="4483996" y="4348083"/>
                </a:cubicBezTo>
                <a:cubicBezTo>
                  <a:pt x="4644419" y="4344742"/>
                  <a:pt x="4627708" y="4598742"/>
                  <a:pt x="4788129" y="4561979"/>
                </a:cubicBezTo>
                <a:cubicBezTo>
                  <a:pt x="4754709" y="4678954"/>
                  <a:pt x="4641076" y="4618795"/>
                  <a:pt x="4600971" y="4705690"/>
                </a:cubicBezTo>
                <a:cubicBezTo>
                  <a:pt x="4684524" y="4779217"/>
                  <a:pt x="4844945" y="4725744"/>
                  <a:pt x="4871683" y="4879480"/>
                </a:cubicBezTo>
                <a:cubicBezTo>
                  <a:pt x="4838262" y="5039902"/>
                  <a:pt x="4945210" y="5019849"/>
                  <a:pt x="5032105" y="5029876"/>
                </a:cubicBezTo>
                <a:cubicBezTo>
                  <a:pt x="5239317" y="5049930"/>
                  <a:pt x="5439843" y="5063297"/>
                  <a:pt x="5643713" y="5096719"/>
                </a:cubicBezTo>
                <a:cubicBezTo>
                  <a:pt x="5693844" y="5106745"/>
                  <a:pt x="5810819" y="5083350"/>
                  <a:pt x="5800794" y="5186956"/>
                </a:cubicBezTo>
                <a:cubicBezTo>
                  <a:pt x="5790767" y="5270508"/>
                  <a:pt x="5700529" y="5240431"/>
                  <a:pt x="5643713" y="5243772"/>
                </a:cubicBezTo>
                <a:cubicBezTo>
                  <a:pt x="5329553" y="5283879"/>
                  <a:pt x="5012052" y="5220378"/>
                  <a:pt x="4701235" y="5223719"/>
                </a:cubicBezTo>
                <a:cubicBezTo>
                  <a:pt x="4664472" y="5223719"/>
                  <a:pt x="4657787" y="5334009"/>
                  <a:pt x="4577576" y="5297246"/>
                </a:cubicBezTo>
                <a:cubicBezTo>
                  <a:pt x="4788129" y="5397510"/>
                  <a:pt x="5767372" y="5424248"/>
                  <a:pt x="6094900" y="5477721"/>
                </a:cubicBezTo>
                <a:cubicBezTo>
                  <a:pt x="5754004" y="5858724"/>
                  <a:pt x="5429817" y="5628117"/>
                  <a:pt x="5159105" y="5842012"/>
                </a:cubicBezTo>
                <a:cubicBezTo>
                  <a:pt x="5159105" y="5842012"/>
                  <a:pt x="5212580" y="5842012"/>
                  <a:pt x="5443187" y="5912197"/>
                </a:cubicBezTo>
                <a:cubicBezTo>
                  <a:pt x="5627002" y="5969012"/>
                  <a:pt x="5536765" y="6049223"/>
                  <a:pt x="6001321" y="6202962"/>
                </a:cubicBezTo>
                <a:cubicBezTo>
                  <a:pt x="5824188" y="6253093"/>
                  <a:pt x="5593581" y="6156172"/>
                  <a:pt x="5506685" y="6416857"/>
                </a:cubicBezTo>
                <a:cubicBezTo>
                  <a:pt x="5643713" y="6463648"/>
                  <a:pt x="5807477" y="6420200"/>
                  <a:pt x="5904398" y="6543858"/>
                </a:cubicBezTo>
                <a:cubicBezTo>
                  <a:pt x="5934478" y="6580622"/>
                  <a:pt x="5964557" y="6604017"/>
                  <a:pt x="6001321" y="6624068"/>
                </a:cubicBezTo>
                <a:cubicBezTo>
                  <a:pt x="5984612" y="6630754"/>
                  <a:pt x="5964557" y="6637437"/>
                  <a:pt x="5951188" y="6644121"/>
                </a:cubicBezTo>
                <a:cubicBezTo>
                  <a:pt x="5977925" y="6667518"/>
                  <a:pt x="6663060" y="6794517"/>
                  <a:pt x="6836850" y="6797860"/>
                </a:cubicBezTo>
                <a:cubicBezTo>
                  <a:pt x="6761652" y="6822926"/>
                  <a:pt x="6636845" y="6844075"/>
                  <a:pt x="6553814" y="6856412"/>
                </a:cubicBezTo>
                <a:lnTo>
                  <a:pt x="6542822" y="6857984"/>
                </a:lnTo>
                <a:lnTo>
                  <a:pt x="0" y="6857984"/>
                </a:lnTo>
                <a:close/>
              </a:path>
            </a:pathLst>
          </a:custGeom>
        </p:spPr>
      </p:pic>
      <p:sp>
        <p:nvSpPr>
          <p:cNvPr id="2" name="Title 1">
            <a:extLst>
              <a:ext uri="{FF2B5EF4-FFF2-40B4-BE49-F238E27FC236}">
                <a16:creationId xmlns:a16="http://schemas.microsoft.com/office/drawing/2014/main" id="{93690764-CB32-9CFD-AE51-B64CD37D2558}"/>
              </a:ext>
            </a:extLst>
          </p:cNvPr>
          <p:cNvSpPr>
            <a:spLocks noGrp="1"/>
          </p:cNvSpPr>
          <p:nvPr>
            <p:ph type="title"/>
          </p:nvPr>
        </p:nvSpPr>
        <p:spPr>
          <a:xfrm>
            <a:off x="6343650" y="3962400"/>
            <a:ext cx="5505814" cy="1690409"/>
          </a:xfrm>
        </p:spPr>
        <p:txBody>
          <a:bodyPr vert="horz" lIns="91440" tIns="45720" rIns="91440" bIns="45720" rtlCol="0" anchor="b">
            <a:normAutofit/>
          </a:bodyPr>
          <a:lstStyle/>
          <a:p>
            <a:r>
              <a:rPr lang="en-US" kern="1200" dirty="0">
                <a:solidFill>
                  <a:schemeClr val="tx1"/>
                </a:solidFill>
                <a:latin typeface="+mj-lt"/>
                <a:ea typeface="+mj-ea"/>
                <a:cs typeface="+mj-cs"/>
              </a:rPr>
              <a:t>Scenario 1  - Alternate work mode  </a:t>
            </a:r>
          </a:p>
        </p:txBody>
      </p:sp>
      <p:pic>
        <p:nvPicPr>
          <p:cNvPr id="5" name="Picture 4">
            <a:extLst>
              <a:ext uri="{FF2B5EF4-FFF2-40B4-BE49-F238E27FC236}">
                <a16:creationId xmlns:a16="http://schemas.microsoft.com/office/drawing/2014/main" id="{5444FE9C-DEFA-3049-419D-2F87ADB541D5}"/>
              </a:ext>
            </a:extLst>
          </p:cNvPr>
          <p:cNvPicPr>
            <a:picLocks noChangeAspect="1"/>
          </p:cNvPicPr>
          <p:nvPr/>
        </p:nvPicPr>
        <p:blipFill>
          <a:blip r:embed="rId3"/>
          <a:srcRect l="34158" r="-1" b="-1"/>
          <a:stretch>
            <a:fillRect/>
          </a:stretch>
        </p:blipFill>
        <p:spPr>
          <a:xfrm>
            <a:off x="7653541" y="6"/>
            <a:ext cx="4538463" cy="3877247"/>
          </a:xfrm>
          <a:custGeom>
            <a:avLst/>
            <a:gdLst/>
            <a:ahLst/>
            <a:cxnLst/>
            <a:rect l="l" t="t" r="r" b="b"/>
            <a:pathLst>
              <a:path w="4538463" h="3877247">
                <a:moveTo>
                  <a:pt x="0" y="0"/>
                </a:moveTo>
                <a:lnTo>
                  <a:pt x="4538463" y="0"/>
                </a:lnTo>
                <a:lnTo>
                  <a:pt x="4538463" y="3437173"/>
                </a:lnTo>
                <a:lnTo>
                  <a:pt x="4530710" y="3429000"/>
                </a:lnTo>
                <a:cubicBezTo>
                  <a:pt x="4370289" y="3495842"/>
                  <a:pt x="4239946" y="3686344"/>
                  <a:pt x="4056129" y="3636211"/>
                </a:cubicBezTo>
                <a:cubicBezTo>
                  <a:pt x="3872313" y="3589422"/>
                  <a:pt x="3788760" y="3830055"/>
                  <a:pt x="3618310" y="3756528"/>
                </a:cubicBezTo>
                <a:cubicBezTo>
                  <a:pt x="3394389" y="3823371"/>
                  <a:pt x="3163783" y="3823371"/>
                  <a:pt x="2933176" y="3810002"/>
                </a:cubicBezTo>
                <a:cubicBezTo>
                  <a:pt x="2702570" y="3840081"/>
                  <a:pt x="2471962" y="3873503"/>
                  <a:pt x="2238015" y="3850107"/>
                </a:cubicBezTo>
                <a:cubicBezTo>
                  <a:pt x="2007408" y="3870161"/>
                  <a:pt x="1783486" y="3883529"/>
                  <a:pt x="1552880" y="3863476"/>
                </a:cubicBezTo>
                <a:cubicBezTo>
                  <a:pt x="1322274" y="3886870"/>
                  <a:pt x="1091667" y="3876844"/>
                  <a:pt x="864402" y="3860134"/>
                </a:cubicBezTo>
                <a:cubicBezTo>
                  <a:pt x="757455" y="3860134"/>
                  <a:pt x="653849" y="3856792"/>
                  <a:pt x="546902" y="3856792"/>
                </a:cubicBezTo>
                <a:cubicBezTo>
                  <a:pt x="404861" y="3850108"/>
                  <a:pt x="262821" y="3845095"/>
                  <a:pt x="120363" y="3840499"/>
                </a:cubicBezTo>
                <a:lnTo>
                  <a:pt x="0" y="3836632"/>
                </a:lnTo>
                <a:close/>
              </a:path>
            </a:pathLst>
          </a:custGeom>
        </p:spPr>
      </p:pic>
    </p:spTree>
    <p:extLst>
      <p:ext uri="{BB962C8B-B14F-4D97-AF65-F5344CB8AC3E}">
        <p14:creationId xmlns:p14="http://schemas.microsoft.com/office/powerpoint/2010/main" val="251072633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4095A3-943F-57D2-F69E-ABFEEDFE3652}"/>
              </a:ext>
            </a:extLst>
          </p:cNvPr>
          <p:cNvSpPr>
            <a:spLocks noGrp="1"/>
          </p:cNvSpPr>
          <p:nvPr>
            <p:ph type="title"/>
          </p:nvPr>
        </p:nvSpPr>
        <p:spPr>
          <a:xfrm>
            <a:off x="1000041" y="2655171"/>
            <a:ext cx="10515600" cy="1325563"/>
          </a:xfrm>
        </p:spPr>
        <p:txBody>
          <a:bodyPr/>
          <a:lstStyle/>
          <a:p>
            <a:r>
              <a:rPr lang="en-US" dirty="0"/>
              <a:t>Employees’ perspectives </a:t>
            </a:r>
            <a:endParaRPr lang="en-GB" dirty="0"/>
          </a:p>
        </p:txBody>
      </p:sp>
    </p:spTree>
    <p:extLst>
      <p:ext uri="{BB962C8B-B14F-4D97-AF65-F5344CB8AC3E}">
        <p14:creationId xmlns:p14="http://schemas.microsoft.com/office/powerpoint/2010/main" val="52212348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mpty office space">
            <a:extLst>
              <a:ext uri="{FF2B5EF4-FFF2-40B4-BE49-F238E27FC236}">
                <a16:creationId xmlns:a16="http://schemas.microsoft.com/office/drawing/2014/main" id="{0A672CE6-643D-A5E4-A4FE-3D6E427356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15730"/>
          <a:stretch>
            <a:fillRect/>
          </a:stretch>
        </p:blipFill>
        <p:spPr bwMode="auto">
          <a:xfrm>
            <a:off x="1" y="33708"/>
            <a:ext cx="12191999" cy="6858000"/>
          </a:xfrm>
          <a:custGeom>
            <a:avLst/>
            <a:gdLst/>
            <a:ahLst/>
            <a:cxnLst/>
            <a:rect l="l" t="t" r="r" b="b"/>
            <a:pathLst>
              <a:path w="12191999" h="6842601">
                <a:moveTo>
                  <a:pt x="0" y="0"/>
                </a:moveTo>
                <a:lnTo>
                  <a:pt x="12191999" y="0"/>
                </a:lnTo>
                <a:lnTo>
                  <a:pt x="12191999" y="6842601"/>
                </a:lnTo>
                <a:lnTo>
                  <a:pt x="10316981" y="6842601"/>
                </a:lnTo>
                <a:cubicBezTo>
                  <a:pt x="10312796" y="6835189"/>
                  <a:pt x="10163183" y="6730124"/>
                  <a:pt x="10158998" y="6722712"/>
                </a:cubicBezTo>
                <a:cubicBezTo>
                  <a:pt x="10120278" y="6678190"/>
                  <a:pt x="10156462" y="6716223"/>
                  <a:pt x="10090349" y="6671420"/>
                </a:cubicBezTo>
                <a:cubicBezTo>
                  <a:pt x="10043032" y="6655694"/>
                  <a:pt x="9995855" y="6551879"/>
                  <a:pt x="9955425" y="6498018"/>
                </a:cubicBezTo>
                <a:cubicBezTo>
                  <a:pt x="9939618" y="6480021"/>
                  <a:pt x="9915110" y="6461677"/>
                  <a:pt x="9891265" y="6454528"/>
                </a:cubicBezTo>
                <a:cubicBezTo>
                  <a:pt x="9868239" y="6464957"/>
                  <a:pt x="9865423" y="6431640"/>
                  <a:pt x="9848227" y="6426063"/>
                </a:cubicBezTo>
                <a:cubicBezTo>
                  <a:pt x="9838059" y="6433162"/>
                  <a:pt x="9815047" y="6410348"/>
                  <a:pt x="9812354" y="6399604"/>
                </a:cubicBezTo>
                <a:cubicBezTo>
                  <a:pt x="9825285" y="6377997"/>
                  <a:pt x="9725923" y="6372757"/>
                  <a:pt x="9725915" y="6356381"/>
                </a:cubicBezTo>
                <a:cubicBezTo>
                  <a:pt x="9696279" y="6348066"/>
                  <a:pt x="9591199" y="6354143"/>
                  <a:pt x="9575033" y="6325258"/>
                </a:cubicBezTo>
                <a:cubicBezTo>
                  <a:pt x="9516434" y="6303128"/>
                  <a:pt x="9441613" y="6276805"/>
                  <a:pt x="9415626" y="6271777"/>
                </a:cubicBezTo>
                <a:cubicBezTo>
                  <a:pt x="9378293" y="6313495"/>
                  <a:pt x="9281935" y="6171365"/>
                  <a:pt x="9171493" y="6150430"/>
                </a:cubicBezTo>
                <a:cubicBezTo>
                  <a:pt x="9155426" y="6152396"/>
                  <a:pt x="9147439" y="6151015"/>
                  <a:pt x="9146018" y="6139864"/>
                </a:cubicBezTo>
                <a:cubicBezTo>
                  <a:pt x="9112029" y="6132441"/>
                  <a:pt x="9087339" y="6101138"/>
                  <a:pt x="9059635" y="6109957"/>
                </a:cubicBezTo>
                <a:cubicBezTo>
                  <a:pt x="9024424" y="6092144"/>
                  <a:pt x="9043048" y="6078417"/>
                  <a:pt x="9010911" y="6064789"/>
                </a:cubicBezTo>
                <a:lnTo>
                  <a:pt x="8866811" y="6028191"/>
                </a:lnTo>
                <a:cubicBezTo>
                  <a:pt x="8846465" y="6021172"/>
                  <a:pt x="8825221" y="6000527"/>
                  <a:pt x="8804584" y="5994237"/>
                </a:cubicBezTo>
                <a:lnTo>
                  <a:pt x="8783071" y="5990448"/>
                </a:lnTo>
                <a:lnTo>
                  <a:pt x="8770456" y="5978060"/>
                </a:lnTo>
                <a:cubicBezTo>
                  <a:pt x="8764772" y="5975259"/>
                  <a:pt x="8757695" y="5974720"/>
                  <a:pt x="8748297" y="5978070"/>
                </a:cubicBezTo>
                <a:cubicBezTo>
                  <a:pt x="8730344" y="5973495"/>
                  <a:pt x="8679808" y="5955894"/>
                  <a:pt x="8662742" y="5950603"/>
                </a:cubicBezTo>
                <a:lnTo>
                  <a:pt x="8645902" y="5946326"/>
                </a:lnTo>
                <a:lnTo>
                  <a:pt x="8638176" y="5938358"/>
                </a:lnTo>
                <a:cubicBezTo>
                  <a:pt x="8625897" y="5932642"/>
                  <a:pt x="8594811" y="5922073"/>
                  <a:pt x="8572224" y="5912032"/>
                </a:cubicBezTo>
                <a:cubicBezTo>
                  <a:pt x="8553809" y="5897782"/>
                  <a:pt x="8529845" y="5886100"/>
                  <a:pt x="8502655" y="5878114"/>
                </a:cubicBezTo>
                <a:cubicBezTo>
                  <a:pt x="8496990" y="5883034"/>
                  <a:pt x="8489611" y="5872566"/>
                  <a:pt x="8485159" y="5869819"/>
                </a:cubicBezTo>
                <a:cubicBezTo>
                  <a:pt x="8483457" y="5873482"/>
                  <a:pt x="8471232" y="5872664"/>
                  <a:pt x="8468539" y="5868711"/>
                </a:cubicBezTo>
                <a:cubicBezTo>
                  <a:pt x="8389167" y="5836352"/>
                  <a:pt x="8421742" y="5881497"/>
                  <a:pt x="8379810" y="5849376"/>
                </a:cubicBezTo>
                <a:cubicBezTo>
                  <a:pt x="8371729" y="5846373"/>
                  <a:pt x="8364483" y="5846766"/>
                  <a:pt x="8357758" y="5848601"/>
                </a:cubicBezTo>
                <a:lnTo>
                  <a:pt x="8315264" y="5836192"/>
                </a:lnTo>
                <a:cubicBezTo>
                  <a:pt x="8299077" y="5829531"/>
                  <a:pt x="8281671" y="5824011"/>
                  <a:pt x="8263455" y="5819793"/>
                </a:cubicBezTo>
                <a:cubicBezTo>
                  <a:pt x="8257386" y="5826849"/>
                  <a:pt x="8245582" y="5813448"/>
                  <a:pt x="8239287" y="5810141"/>
                </a:cubicBezTo>
                <a:cubicBezTo>
                  <a:pt x="8237965" y="5815186"/>
                  <a:pt x="8222226" y="5815108"/>
                  <a:pt x="8217888" y="5810039"/>
                </a:cubicBezTo>
                <a:cubicBezTo>
                  <a:pt x="8109447" y="5773303"/>
                  <a:pt x="8161302" y="5831037"/>
                  <a:pt x="8100547" y="5791517"/>
                </a:cubicBezTo>
                <a:cubicBezTo>
                  <a:pt x="8089574" y="5788167"/>
                  <a:pt x="8080448" y="5789295"/>
                  <a:pt x="8072316" y="5792309"/>
                </a:cubicBezTo>
                <a:lnTo>
                  <a:pt x="8056967" y="5800648"/>
                </a:lnTo>
                <a:lnTo>
                  <a:pt x="8047885" y="5795270"/>
                </a:lnTo>
                <a:cubicBezTo>
                  <a:pt x="8010204" y="5788738"/>
                  <a:pt x="7996426" y="5797608"/>
                  <a:pt x="7977128" y="5783189"/>
                </a:cubicBezTo>
                <a:cubicBezTo>
                  <a:pt x="7943466" y="5775577"/>
                  <a:pt x="7904823" y="5770953"/>
                  <a:pt x="7874392" y="5763715"/>
                </a:cubicBezTo>
                <a:cubicBezTo>
                  <a:pt x="7860337" y="5743777"/>
                  <a:pt x="7817541" y="5748989"/>
                  <a:pt x="7794543" y="5739759"/>
                </a:cubicBezTo>
                <a:cubicBezTo>
                  <a:pt x="7784688" y="5731467"/>
                  <a:pt x="7776709" y="5729004"/>
                  <a:pt x="7763762" y="5734031"/>
                </a:cubicBezTo>
                <a:cubicBezTo>
                  <a:pt x="7718781" y="5694154"/>
                  <a:pt x="7732231" y="5727368"/>
                  <a:pt x="7685889" y="5707234"/>
                </a:cubicBezTo>
                <a:cubicBezTo>
                  <a:pt x="7646521" y="5687607"/>
                  <a:pt x="7600389" y="5671470"/>
                  <a:pt x="7566744" y="5634586"/>
                </a:cubicBezTo>
                <a:cubicBezTo>
                  <a:pt x="7561306" y="5624813"/>
                  <a:pt x="7543589" y="5618525"/>
                  <a:pt x="7527170" y="5620542"/>
                </a:cubicBezTo>
                <a:cubicBezTo>
                  <a:pt x="7524343" y="5620889"/>
                  <a:pt x="7521664" y="5621475"/>
                  <a:pt x="7519214" y="5622280"/>
                </a:cubicBezTo>
                <a:cubicBezTo>
                  <a:pt x="7500062" y="5596964"/>
                  <a:pt x="7480476" y="5604337"/>
                  <a:pt x="7473157" y="5588143"/>
                </a:cubicBezTo>
                <a:cubicBezTo>
                  <a:pt x="7433415" y="5574859"/>
                  <a:pt x="7395118" y="5582388"/>
                  <a:pt x="7388000" y="5568063"/>
                </a:cubicBezTo>
                <a:cubicBezTo>
                  <a:pt x="7366403" y="5564920"/>
                  <a:pt x="7332262" y="5573848"/>
                  <a:pt x="7320876" y="5557698"/>
                </a:cubicBezTo>
                <a:cubicBezTo>
                  <a:pt x="7314891" y="5568111"/>
                  <a:pt x="7299319" y="5544964"/>
                  <a:pt x="7284480" y="5549820"/>
                </a:cubicBezTo>
                <a:cubicBezTo>
                  <a:pt x="7273570" y="5554430"/>
                  <a:pt x="7266301" y="5548483"/>
                  <a:pt x="7256619" y="5546379"/>
                </a:cubicBezTo>
                <a:cubicBezTo>
                  <a:pt x="7242503" y="5549088"/>
                  <a:pt x="7202543" y="5533379"/>
                  <a:pt x="7193112" y="5525289"/>
                </a:cubicBezTo>
                <a:cubicBezTo>
                  <a:pt x="7172259" y="5499151"/>
                  <a:pt x="7108617" y="5505485"/>
                  <a:pt x="7090943" y="5485177"/>
                </a:cubicBezTo>
                <a:cubicBezTo>
                  <a:pt x="7083637" y="5481419"/>
                  <a:pt x="7076140" y="5479148"/>
                  <a:pt x="7068566" y="5477809"/>
                </a:cubicBezTo>
                <a:lnTo>
                  <a:pt x="7023035" y="5476595"/>
                </a:lnTo>
                <a:lnTo>
                  <a:pt x="7001197" y="5476163"/>
                </a:lnTo>
                <a:cubicBezTo>
                  <a:pt x="7016126" y="5454256"/>
                  <a:pt x="6943549" y="5466815"/>
                  <a:pt x="6967472" y="5451057"/>
                </a:cubicBezTo>
                <a:cubicBezTo>
                  <a:pt x="6931240" y="5443544"/>
                  <a:pt x="6920843" y="5429649"/>
                  <a:pt x="6883334" y="5418880"/>
                </a:cubicBezTo>
                <a:lnTo>
                  <a:pt x="6742417" y="5386446"/>
                </a:lnTo>
                <a:cubicBezTo>
                  <a:pt x="6690532" y="5366095"/>
                  <a:pt x="6665174" y="5364632"/>
                  <a:pt x="6618315" y="5353085"/>
                </a:cubicBezTo>
                <a:cubicBezTo>
                  <a:pt x="6581698" y="5304210"/>
                  <a:pt x="6547395" y="5315779"/>
                  <a:pt x="6521050" y="5283194"/>
                </a:cubicBezTo>
                <a:cubicBezTo>
                  <a:pt x="6469114" y="5268862"/>
                  <a:pt x="6472597" y="5253957"/>
                  <a:pt x="6414460" y="5253832"/>
                </a:cubicBezTo>
                <a:lnTo>
                  <a:pt x="6362535" y="5220502"/>
                </a:lnTo>
                <a:cubicBezTo>
                  <a:pt x="6350866" y="5213881"/>
                  <a:pt x="6347641" y="5215777"/>
                  <a:pt x="6344443" y="5214103"/>
                </a:cubicBezTo>
                <a:lnTo>
                  <a:pt x="6343344" y="5210454"/>
                </a:lnTo>
                <a:lnTo>
                  <a:pt x="6333344" y="5205307"/>
                </a:lnTo>
                <a:lnTo>
                  <a:pt x="6315602" y="5193288"/>
                </a:lnTo>
                <a:lnTo>
                  <a:pt x="6310442" y="5192802"/>
                </a:lnTo>
                <a:lnTo>
                  <a:pt x="6280815" y="5177420"/>
                </a:lnTo>
                <a:lnTo>
                  <a:pt x="6279533" y="5178045"/>
                </a:lnTo>
                <a:cubicBezTo>
                  <a:pt x="6275980" y="5179097"/>
                  <a:pt x="6272084" y="5179212"/>
                  <a:pt x="6267362" y="5177370"/>
                </a:cubicBezTo>
                <a:cubicBezTo>
                  <a:pt x="6261796" y="5192470"/>
                  <a:pt x="6259530" y="5180933"/>
                  <a:pt x="6246095" y="5174167"/>
                </a:cubicBezTo>
                <a:lnTo>
                  <a:pt x="6155252" y="5161201"/>
                </a:lnTo>
                <a:lnTo>
                  <a:pt x="6148525" y="5158442"/>
                </a:lnTo>
                <a:lnTo>
                  <a:pt x="6148187" y="5158573"/>
                </a:lnTo>
                <a:cubicBezTo>
                  <a:pt x="6146292" y="5158370"/>
                  <a:pt x="6143916" y="5157611"/>
                  <a:pt x="6140686" y="5156032"/>
                </a:cubicBezTo>
                <a:lnTo>
                  <a:pt x="6136260" y="5153413"/>
                </a:lnTo>
                <a:lnTo>
                  <a:pt x="6123208" y="5148061"/>
                </a:lnTo>
                <a:lnTo>
                  <a:pt x="6117367" y="5147451"/>
                </a:lnTo>
                <a:lnTo>
                  <a:pt x="5957305" y="5146062"/>
                </a:lnTo>
                <a:cubicBezTo>
                  <a:pt x="5920540" y="5140405"/>
                  <a:pt x="5887096" y="5142015"/>
                  <a:pt x="5857259" y="5132052"/>
                </a:cubicBezTo>
                <a:cubicBezTo>
                  <a:pt x="5843335" y="5135303"/>
                  <a:pt x="5830921" y="5135493"/>
                  <a:pt x="5821375" y="5125606"/>
                </a:cubicBezTo>
                <a:cubicBezTo>
                  <a:pt x="5786501" y="5122615"/>
                  <a:pt x="5775399" y="5132648"/>
                  <a:pt x="5755916" y="5120171"/>
                </a:cubicBezTo>
                <a:cubicBezTo>
                  <a:pt x="5732132" y="5135438"/>
                  <a:pt x="5732735" y="5128211"/>
                  <a:pt x="5725007" y="5121437"/>
                </a:cubicBezTo>
                <a:lnTo>
                  <a:pt x="5723810" y="5120848"/>
                </a:lnTo>
                <a:lnTo>
                  <a:pt x="5720531" y="5123048"/>
                </a:lnTo>
                <a:lnTo>
                  <a:pt x="5714794" y="5123371"/>
                </a:lnTo>
                <a:lnTo>
                  <a:pt x="5700141" y="5120131"/>
                </a:lnTo>
                <a:lnTo>
                  <a:pt x="5694799" y="5118234"/>
                </a:lnTo>
                <a:cubicBezTo>
                  <a:pt x="5691058" y="5117179"/>
                  <a:pt x="5688491" y="5116804"/>
                  <a:pt x="5686627" y="5116903"/>
                </a:cubicBezTo>
                <a:lnTo>
                  <a:pt x="5686371" y="5117086"/>
                </a:lnTo>
                <a:lnTo>
                  <a:pt x="5678818" y="5115416"/>
                </a:lnTo>
                <a:cubicBezTo>
                  <a:pt x="5666199" y="5112102"/>
                  <a:pt x="5654035" y="5108410"/>
                  <a:pt x="5642547" y="5104511"/>
                </a:cubicBezTo>
                <a:cubicBezTo>
                  <a:pt x="5629444" y="5114945"/>
                  <a:pt x="5588783" y="5093343"/>
                  <a:pt x="5587979" y="5116963"/>
                </a:cubicBezTo>
                <a:cubicBezTo>
                  <a:pt x="5572317" y="5112380"/>
                  <a:pt x="5564904" y="5101292"/>
                  <a:pt x="5566635" y="5117158"/>
                </a:cubicBezTo>
                <a:cubicBezTo>
                  <a:pt x="5561375" y="5116079"/>
                  <a:pt x="5557787" y="5116811"/>
                  <a:pt x="5554952" y="5118417"/>
                </a:cubicBezTo>
                <a:lnTo>
                  <a:pt x="5554039" y="5119241"/>
                </a:lnTo>
                <a:lnTo>
                  <a:pt x="5514253" y="5109018"/>
                </a:lnTo>
                <a:lnTo>
                  <a:pt x="5492156" y="5099904"/>
                </a:lnTo>
                <a:lnTo>
                  <a:pt x="5480446" y="5096385"/>
                </a:lnTo>
                <a:lnTo>
                  <a:pt x="5477744" y="5092939"/>
                </a:lnTo>
                <a:cubicBezTo>
                  <a:pt x="5474490" y="5090581"/>
                  <a:pt x="5469391" y="5088951"/>
                  <a:pt x="5460150" y="5088988"/>
                </a:cubicBezTo>
                <a:lnTo>
                  <a:pt x="5457901" y="5089459"/>
                </a:lnTo>
                <a:lnTo>
                  <a:pt x="5444243" y="5082761"/>
                </a:lnTo>
                <a:cubicBezTo>
                  <a:pt x="5439993" y="5080007"/>
                  <a:pt x="5436418" y="5076805"/>
                  <a:pt x="5433825" y="5072992"/>
                </a:cubicBezTo>
                <a:cubicBezTo>
                  <a:pt x="5379442" y="5082090"/>
                  <a:pt x="5336110" y="5058382"/>
                  <a:pt x="5280996" y="5052402"/>
                </a:cubicBezTo>
                <a:cubicBezTo>
                  <a:pt x="5250806" y="5043777"/>
                  <a:pt x="5168599" y="5048109"/>
                  <a:pt x="5161582" y="5019668"/>
                </a:cubicBezTo>
                <a:cubicBezTo>
                  <a:pt x="5121870" y="5011383"/>
                  <a:pt x="5095637" y="5009222"/>
                  <a:pt x="5042717" y="5002692"/>
                </a:cubicBezTo>
                <a:cubicBezTo>
                  <a:pt x="4991136" y="4972487"/>
                  <a:pt x="4902282" y="4979360"/>
                  <a:pt x="4840514" y="4959306"/>
                </a:cubicBezTo>
                <a:cubicBezTo>
                  <a:pt x="4799904" y="4976415"/>
                  <a:pt x="4824087" y="4958371"/>
                  <a:pt x="4786778" y="4956661"/>
                </a:cubicBezTo>
                <a:cubicBezTo>
                  <a:pt x="4801901" y="4937231"/>
                  <a:pt x="4739845" y="4961208"/>
                  <a:pt x="4743741" y="4937104"/>
                </a:cubicBezTo>
                <a:cubicBezTo>
                  <a:pt x="4736829" y="4937557"/>
                  <a:pt x="4730010" y="4938753"/>
                  <a:pt x="4723136" y="4940138"/>
                </a:cubicBezTo>
                <a:lnTo>
                  <a:pt x="4719535" y="4940850"/>
                </a:lnTo>
                <a:lnTo>
                  <a:pt x="4706143" y="4939586"/>
                </a:lnTo>
                <a:lnTo>
                  <a:pt x="4701098" y="4944372"/>
                </a:lnTo>
                <a:lnTo>
                  <a:pt x="4680034" y="4946157"/>
                </a:lnTo>
                <a:cubicBezTo>
                  <a:pt x="4672339" y="4946029"/>
                  <a:pt x="4664292" y="4944964"/>
                  <a:pt x="4655740" y="4942396"/>
                </a:cubicBezTo>
                <a:cubicBezTo>
                  <a:pt x="4636359" y="4929384"/>
                  <a:pt x="4599700" y="4935346"/>
                  <a:pt x="4569298" y="4929596"/>
                </a:cubicBezTo>
                <a:lnTo>
                  <a:pt x="4555977" y="4924356"/>
                </a:lnTo>
                <a:lnTo>
                  <a:pt x="4508949" y="4921648"/>
                </a:lnTo>
                <a:cubicBezTo>
                  <a:pt x="4495668" y="4920437"/>
                  <a:pt x="4482007" y="4918694"/>
                  <a:pt x="4467838" y="4915993"/>
                </a:cubicBezTo>
                <a:lnTo>
                  <a:pt x="4441948" y="4909300"/>
                </a:lnTo>
                <a:lnTo>
                  <a:pt x="4394719" y="4901820"/>
                </a:lnTo>
                <a:lnTo>
                  <a:pt x="4356810" y="4905146"/>
                </a:lnTo>
                <a:lnTo>
                  <a:pt x="4222144" y="4909117"/>
                </a:lnTo>
                <a:cubicBezTo>
                  <a:pt x="4202488" y="4913903"/>
                  <a:pt x="4184742" y="4933491"/>
                  <a:pt x="4160481" y="4923474"/>
                </a:cubicBezTo>
                <a:cubicBezTo>
                  <a:pt x="4165854" y="4934564"/>
                  <a:pt x="4131661" y="4919946"/>
                  <a:pt x="4124879" y="4929303"/>
                </a:cubicBezTo>
                <a:cubicBezTo>
                  <a:pt x="4120895" y="4937086"/>
                  <a:pt x="4109593" y="4934464"/>
                  <a:pt x="4100114" y="4936007"/>
                </a:cubicBezTo>
                <a:cubicBezTo>
                  <a:pt x="4091835" y="4943256"/>
                  <a:pt x="4045978" y="4943549"/>
                  <a:pt x="4030957" y="4939826"/>
                </a:cubicBezTo>
                <a:cubicBezTo>
                  <a:pt x="3989825" y="4924453"/>
                  <a:pt x="3946860" y="4952050"/>
                  <a:pt x="3913764" y="4940618"/>
                </a:cubicBezTo>
                <a:cubicBezTo>
                  <a:pt x="3904534" y="4939906"/>
                  <a:pt x="3896577" y="4940543"/>
                  <a:pt x="3889457" y="4942017"/>
                </a:cubicBezTo>
                <a:lnTo>
                  <a:pt x="3871115" y="4948115"/>
                </a:lnTo>
                <a:lnTo>
                  <a:pt x="3869086" y="4953796"/>
                </a:lnTo>
                <a:lnTo>
                  <a:pt x="3856124" y="4955351"/>
                </a:lnTo>
                <a:lnTo>
                  <a:pt x="3835967" y="4964002"/>
                </a:lnTo>
                <a:cubicBezTo>
                  <a:pt x="3826465" y="4939857"/>
                  <a:pt x="3782586" y="4975947"/>
                  <a:pt x="3785910" y="4953998"/>
                </a:cubicBezTo>
                <a:cubicBezTo>
                  <a:pt x="3750785" y="4960085"/>
                  <a:pt x="3699033" y="4941571"/>
                  <a:pt x="3671085" y="4966563"/>
                </a:cubicBezTo>
                <a:cubicBezTo>
                  <a:pt x="3621255" y="4971431"/>
                  <a:pt x="3562637" y="4982991"/>
                  <a:pt x="3486928" y="4983204"/>
                </a:cubicBezTo>
                <a:cubicBezTo>
                  <a:pt x="3446030" y="4983424"/>
                  <a:pt x="3343460" y="4965124"/>
                  <a:pt x="3280956" y="4963864"/>
                </a:cubicBezTo>
                <a:cubicBezTo>
                  <a:pt x="3227193" y="4969510"/>
                  <a:pt x="3256481" y="4962609"/>
                  <a:pt x="3211563" y="4982704"/>
                </a:cubicBezTo>
                <a:cubicBezTo>
                  <a:pt x="3207119" y="4979549"/>
                  <a:pt x="3170070" y="4977192"/>
                  <a:pt x="3164681" y="4975408"/>
                </a:cubicBezTo>
                <a:lnTo>
                  <a:pt x="3127171" y="4968229"/>
                </a:lnTo>
                <a:lnTo>
                  <a:pt x="3096889" y="4965619"/>
                </a:lnTo>
                <a:cubicBezTo>
                  <a:pt x="3088441" y="4967572"/>
                  <a:pt x="3082883" y="4967054"/>
                  <a:pt x="3078620" y="4965444"/>
                </a:cubicBezTo>
                <a:lnTo>
                  <a:pt x="3074275" y="4962670"/>
                </a:lnTo>
                <a:lnTo>
                  <a:pt x="3036436" y="4957455"/>
                </a:lnTo>
                <a:lnTo>
                  <a:pt x="3031995" y="4958829"/>
                </a:lnTo>
                <a:lnTo>
                  <a:pt x="2994028" y="4956800"/>
                </a:lnTo>
                <a:cubicBezTo>
                  <a:pt x="2992299" y="4958944"/>
                  <a:pt x="2989407" y="4960397"/>
                  <a:pt x="2984001" y="4960444"/>
                </a:cubicBezTo>
                <a:cubicBezTo>
                  <a:pt x="2994191" y="4975446"/>
                  <a:pt x="2981386" y="4966249"/>
                  <a:pt x="2964542" y="4965062"/>
                </a:cubicBezTo>
                <a:cubicBezTo>
                  <a:pt x="2976613" y="4988096"/>
                  <a:pt x="2927627" y="4975618"/>
                  <a:pt x="2921274" y="4988440"/>
                </a:cubicBezTo>
                <a:cubicBezTo>
                  <a:pt x="2908629" y="4987050"/>
                  <a:pt x="2895476" y="4985998"/>
                  <a:pt x="2882111" y="4985411"/>
                </a:cubicBezTo>
                <a:lnTo>
                  <a:pt x="2874282" y="4985361"/>
                </a:lnTo>
                <a:cubicBezTo>
                  <a:pt x="2874237" y="4985437"/>
                  <a:pt x="2874193" y="4985514"/>
                  <a:pt x="2874147" y="4985591"/>
                </a:cubicBezTo>
                <a:cubicBezTo>
                  <a:pt x="2872492" y="4986074"/>
                  <a:pt x="2869935" y="4986243"/>
                  <a:pt x="2865932" y="4985999"/>
                </a:cubicBezTo>
                <a:lnTo>
                  <a:pt x="2860008" y="4985269"/>
                </a:lnTo>
                <a:lnTo>
                  <a:pt x="2844819" y="4985172"/>
                </a:lnTo>
                <a:lnTo>
                  <a:pt x="2839735" y="4986676"/>
                </a:lnTo>
                <a:lnTo>
                  <a:pt x="2837922" y="4989488"/>
                </a:lnTo>
                <a:lnTo>
                  <a:pt x="2836507" y="4989165"/>
                </a:lnTo>
                <a:cubicBezTo>
                  <a:pt x="2825749" y="4984209"/>
                  <a:pt x="2822382" y="4977089"/>
                  <a:pt x="2808859" y="4996804"/>
                </a:cubicBezTo>
                <a:cubicBezTo>
                  <a:pt x="2784233" y="4988767"/>
                  <a:pt x="2779499" y="5000786"/>
                  <a:pt x="2745907" y="5005126"/>
                </a:cubicBezTo>
                <a:cubicBezTo>
                  <a:pt x="2731796" y="4997536"/>
                  <a:pt x="2720518" y="5000295"/>
                  <a:pt x="2709519" y="5006333"/>
                </a:cubicBezTo>
                <a:cubicBezTo>
                  <a:pt x="2676766" y="5002878"/>
                  <a:pt x="2646981" y="5011377"/>
                  <a:pt x="2610212" y="5013529"/>
                </a:cubicBezTo>
                <a:cubicBezTo>
                  <a:pt x="2570359" y="5003730"/>
                  <a:pt x="2550109" y="5021491"/>
                  <a:pt x="2510814" y="5023713"/>
                </a:cubicBezTo>
                <a:cubicBezTo>
                  <a:pt x="2476639" y="5006722"/>
                  <a:pt x="2482834" y="5038639"/>
                  <a:pt x="2462736" y="5045398"/>
                </a:cubicBezTo>
                <a:lnTo>
                  <a:pt x="2457050" y="5046022"/>
                </a:lnTo>
                <a:lnTo>
                  <a:pt x="2442184" y="5043549"/>
                </a:lnTo>
                <a:lnTo>
                  <a:pt x="2436703" y="5041929"/>
                </a:lnTo>
                <a:cubicBezTo>
                  <a:pt x="2432888" y="5041072"/>
                  <a:pt x="2430299" y="5040830"/>
                  <a:pt x="2428451" y="5041027"/>
                </a:cubicBezTo>
                <a:lnTo>
                  <a:pt x="2420551" y="5039949"/>
                </a:lnTo>
                <a:cubicBezTo>
                  <a:pt x="2407700" y="5037296"/>
                  <a:pt x="2395274" y="5034239"/>
                  <a:pt x="2383501" y="5030941"/>
                </a:cubicBezTo>
                <a:cubicBezTo>
                  <a:pt x="2362992" y="5032521"/>
                  <a:pt x="2317884" y="5047662"/>
                  <a:pt x="2297493" y="5049431"/>
                </a:cubicBezTo>
                <a:lnTo>
                  <a:pt x="2261156" y="5041558"/>
                </a:lnTo>
                <a:lnTo>
                  <a:pt x="2200581" y="5024964"/>
                </a:lnTo>
                <a:lnTo>
                  <a:pt x="2198380" y="5025550"/>
                </a:lnTo>
                <a:lnTo>
                  <a:pt x="2116066" y="5019568"/>
                </a:lnTo>
                <a:cubicBezTo>
                  <a:pt x="2111600" y="5017036"/>
                  <a:pt x="2059664" y="5006071"/>
                  <a:pt x="2056754" y="5002394"/>
                </a:cubicBezTo>
                <a:cubicBezTo>
                  <a:pt x="2003393" y="5014336"/>
                  <a:pt x="1998298" y="5008800"/>
                  <a:pt x="1942916" y="5005703"/>
                </a:cubicBezTo>
                <a:cubicBezTo>
                  <a:pt x="1882138" y="4994708"/>
                  <a:pt x="1836966" y="4976630"/>
                  <a:pt x="1796717" y="4970423"/>
                </a:cubicBezTo>
                <a:cubicBezTo>
                  <a:pt x="1724075" y="4959337"/>
                  <a:pt x="1636218" y="4936339"/>
                  <a:pt x="1583222" y="4931235"/>
                </a:cubicBezTo>
                <a:cubicBezTo>
                  <a:pt x="1544265" y="4950469"/>
                  <a:pt x="1556109" y="4927628"/>
                  <a:pt x="1518821" y="4927872"/>
                </a:cubicBezTo>
                <a:cubicBezTo>
                  <a:pt x="1497291" y="4925112"/>
                  <a:pt x="1483221" y="4916728"/>
                  <a:pt x="1471837" y="4914678"/>
                </a:cubicBezTo>
                <a:lnTo>
                  <a:pt x="1450515" y="4915578"/>
                </a:lnTo>
                <a:lnTo>
                  <a:pt x="1437078" y="4915016"/>
                </a:lnTo>
                <a:lnTo>
                  <a:pt x="1432462" y="4920065"/>
                </a:lnTo>
                <a:lnTo>
                  <a:pt x="1411645" y="4922952"/>
                </a:lnTo>
                <a:cubicBezTo>
                  <a:pt x="1384856" y="4920079"/>
                  <a:pt x="1306656" y="4907389"/>
                  <a:pt x="1271729" y="4902828"/>
                </a:cubicBezTo>
                <a:cubicBezTo>
                  <a:pt x="1258697" y="4896954"/>
                  <a:pt x="1213546" y="4890036"/>
                  <a:pt x="1202076" y="4895589"/>
                </a:cubicBezTo>
                <a:cubicBezTo>
                  <a:pt x="1192059" y="4895561"/>
                  <a:pt x="1182171" y="4891311"/>
                  <a:pt x="1174670" y="4898040"/>
                </a:cubicBezTo>
                <a:cubicBezTo>
                  <a:pt x="1163701" y="4905820"/>
                  <a:pt x="1136874" y="4886643"/>
                  <a:pt x="1137035" y="4897965"/>
                </a:cubicBezTo>
                <a:cubicBezTo>
                  <a:pt x="1117838" y="4884693"/>
                  <a:pt x="1091386" y="4900421"/>
                  <a:pt x="1069882" y="4901859"/>
                </a:cubicBezTo>
                <a:cubicBezTo>
                  <a:pt x="1055589" y="4889467"/>
                  <a:pt x="1024570" y="4904705"/>
                  <a:pt x="980935" y="4900090"/>
                </a:cubicBezTo>
                <a:cubicBezTo>
                  <a:pt x="947614" y="4895538"/>
                  <a:pt x="913224" y="4886405"/>
                  <a:pt x="869960" y="4874547"/>
                </a:cubicBezTo>
                <a:cubicBezTo>
                  <a:pt x="819114" y="4845820"/>
                  <a:pt x="768074" y="4839770"/>
                  <a:pt x="721345" y="4828937"/>
                </a:cubicBezTo>
                <a:cubicBezTo>
                  <a:pt x="667944" y="4819060"/>
                  <a:pt x="698286" y="4848426"/>
                  <a:pt x="635428" y="4819153"/>
                </a:cubicBezTo>
                <a:cubicBezTo>
                  <a:pt x="626286" y="4826707"/>
                  <a:pt x="617638" y="4825980"/>
                  <a:pt x="604106" y="4819994"/>
                </a:cubicBezTo>
                <a:cubicBezTo>
                  <a:pt x="583276" y="4822237"/>
                  <a:pt x="539859" y="4835097"/>
                  <a:pt x="510451" y="4832608"/>
                </a:cubicBezTo>
                <a:cubicBezTo>
                  <a:pt x="489781" y="4829929"/>
                  <a:pt x="443867" y="4807857"/>
                  <a:pt x="427656" y="4805062"/>
                </a:cubicBezTo>
                <a:cubicBezTo>
                  <a:pt x="424088" y="4806479"/>
                  <a:pt x="419580" y="4809736"/>
                  <a:pt x="413184" y="4815837"/>
                </a:cubicBezTo>
                <a:cubicBezTo>
                  <a:pt x="387673" y="4805882"/>
                  <a:pt x="379855" y="4817328"/>
                  <a:pt x="341772" y="4818825"/>
                </a:cubicBezTo>
                <a:cubicBezTo>
                  <a:pt x="327795" y="4810179"/>
                  <a:pt x="314729" y="4811964"/>
                  <a:pt x="301266" y="4817000"/>
                </a:cubicBezTo>
                <a:cubicBezTo>
                  <a:pt x="265781" y="4810886"/>
                  <a:pt x="231017" y="4816794"/>
                  <a:pt x="189886" y="4815871"/>
                </a:cubicBezTo>
                <a:cubicBezTo>
                  <a:pt x="147910" y="4802917"/>
                  <a:pt x="121702" y="4818738"/>
                  <a:pt x="77762" y="4817675"/>
                </a:cubicBezTo>
                <a:cubicBezTo>
                  <a:pt x="38733" y="4795315"/>
                  <a:pt x="44308" y="4840244"/>
                  <a:pt x="8164" y="4835320"/>
                </a:cubicBezTo>
                <a:lnTo>
                  <a:pt x="0" y="4832771"/>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A472FF5-6F38-18A3-3CD8-A2430B904229}"/>
              </a:ext>
            </a:extLst>
          </p:cNvPr>
          <p:cNvSpPr>
            <a:spLocks noGrp="1"/>
          </p:cNvSpPr>
          <p:nvPr>
            <p:ph type="title"/>
          </p:nvPr>
        </p:nvSpPr>
        <p:spPr>
          <a:xfrm>
            <a:off x="0" y="5182454"/>
            <a:ext cx="6931319" cy="752217"/>
          </a:xfrm>
        </p:spPr>
        <p:txBody>
          <a:bodyPr vert="horz" lIns="91440" tIns="45720" rIns="91440" bIns="45720" rtlCol="0" anchor="b">
            <a:normAutofit/>
          </a:bodyPr>
          <a:lstStyle/>
          <a:p>
            <a:r>
              <a:rPr lang="en-US" sz="3600" dirty="0">
                <a:solidFill>
                  <a:schemeClr val="tx1">
                    <a:lumMod val="85000"/>
                    <a:lumOff val="15000"/>
                  </a:schemeClr>
                </a:solidFill>
              </a:rPr>
              <a:t>Work Space  with sound </a:t>
            </a:r>
          </a:p>
        </p:txBody>
      </p:sp>
      <p:sp>
        <p:nvSpPr>
          <p:cNvPr id="5" name="TextBox 4">
            <a:extLst>
              <a:ext uri="{FF2B5EF4-FFF2-40B4-BE49-F238E27FC236}">
                <a16:creationId xmlns:a16="http://schemas.microsoft.com/office/drawing/2014/main" id="{E5FB343B-565D-7F0D-7D79-EDDACD686FAE}"/>
              </a:ext>
            </a:extLst>
          </p:cNvPr>
          <p:cNvSpPr txBox="1"/>
          <p:nvPr/>
        </p:nvSpPr>
        <p:spPr>
          <a:xfrm>
            <a:off x="150223" y="5934671"/>
            <a:ext cx="9751658" cy="646331"/>
          </a:xfrm>
          <a:prstGeom prst="rect">
            <a:avLst/>
          </a:prstGeom>
          <a:noFill/>
        </p:spPr>
        <p:txBody>
          <a:bodyPr wrap="square">
            <a:spAutoFit/>
          </a:bodyPr>
          <a:lstStyle/>
          <a:p>
            <a:r>
              <a:rPr lang="en-GB" dirty="0"/>
              <a:t>The click with sound</a:t>
            </a:r>
            <a:endParaRPr lang="en-GB" dirty="0">
              <a:hlinkClick r:id="rId5"/>
            </a:endParaRPr>
          </a:p>
          <a:p>
            <a:endParaRPr lang="en-GB" dirty="0"/>
          </a:p>
        </p:txBody>
      </p:sp>
      <p:pic>
        <p:nvPicPr>
          <p:cNvPr id="3" name="Online Media 5" title="Office Sound 2 Hours">
            <a:hlinkClick r:id="" action="ppaction://media"/>
            <a:extLst>
              <a:ext uri="{FF2B5EF4-FFF2-40B4-BE49-F238E27FC236}">
                <a16:creationId xmlns:a16="http://schemas.microsoft.com/office/drawing/2014/main" id="{D0062EF8-7F00-DDB3-F8FB-6AF7228B1F39}"/>
              </a:ext>
            </a:extLst>
          </p:cNvPr>
          <p:cNvPicPr>
            <a:picLocks noRot="1" noChangeAspect="1"/>
          </p:cNvPicPr>
          <p:nvPr>
            <a:videoFile r:link="rId1"/>
          </p:nvPr>
        </p:nvPicPr>
        <p:blipFill>
          <a:blip r:embed="rId6"/>
          <a:stretch>
            <a:fillRect/>
          </a:stretch>
        </p:blipFill>
        <p:spPr>
          <a:xfrm>
            <a:off x="7194957" y="4013652"/>
            <a:ext cx="4421561" cy="2498182"/>
          </a:xfrm>
          <a:prstGeom prst="rect">
            <a:avLst/>
          </a:prstGeom>
        </p:spPr>
      </p:pic>
    </p:spTree>
    <p:extLst>
      <p:ext uri="{BB962C8B-B14F-4D97-AF65-F5344CB8AC3E}">
        <p14:creationId xmlns:p14="http://schemas.microsoft.com/office/powerpoint/2010/main" val="1679964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3"/>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3"/>
                                        </p:tgtEl>
                                      </p:cBhvr>
                                    </p:cmd>
                                  </p:childTnLst>
                                </p:cTn>
                              </p:par>
                            </p:childTnLst>
                          </p:cTn>
                        </p:par>
                      </p:childTnLst>
                    </p:cTn>
                  </p:par>
                </p:childTnLst>
              </p:cTn>
              <p:nextCondLst>
                <p:cond evt="onClick" delay="0">
                  <p:tgtEl>
                    <p:spTgt spid="3"/>
                  </p:tgtEl>
                </p:cond>
              </p:nextCondLst>
            </p:seq>
            <p:video>
              <p:cMediaNode vol="80000">
                <p:cTn id="17" fill="hold" display="0">
                  <p:stCondLst>
                    <p:cond delay="indefinite"/>
                  </p:stCondLst>
                </p:cTn>
                <p:tgtEl>
                  <p:spTgt spid="3"/>
                </p:tgtEl>
              </p:cMediaNode>
            </p:video>
          </p:childTnLst>
        </p:cTn>
      </p:par>
    </p:tnLst>
    <p:bldLst>
      <p:bldP spid="2"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8B686FF-D4CA-1EF3-C677-B2EC72DE009A}"/>
              </a:ext>
            </a:extLst>
          </p:cNvPr>
          <p:cNvPicPr>
            <a:picLocks noChangeAspect="1"/>
          </p:cNvPicPr>
          <p:nvPr/>
        </p:nvPicPr>
        <p:blipFill>
          <a:blip r:embed="rId3"/>
          <a:srcRect t="12787" b="340"/>
          <a:stretch>
            <a:fillRect/>
          </a:stretch>
        </p:blipFill>
        <p:spPr>
          <a:xfrm>
            <a:off x="0" y="0"/>
            <a:ext cx="12191999" cy="6858000"/>
          </a:xfrm>
          <a:custGeom>
            <a:avLst/>
            <a:gdLst/>
            <a:ahLst/>
            <a:cxnLst/>
            <a:rect l="l" t="t" r="r" b="b"/>
            <a:pathLst>
              <a:path w="12191999" h="6842601">
                <a:moveTo>
                  <a:pt x="0" y="0"/>
                </a:moveTo>
                <a:lnTo>
                  <a:pt x="12191999" y="0"/>
                </a:lnTo>
                <a:lnTo>
                  <a:pt x="12191999" y="6842601"/>
                </a:lnTo>
                <a:lnTo>
                  <a:pt x="10316981" y="6842601"/>
                </a:lnTo>
                <a:cubicBezTo>
                  <a:pt x="10312796" y="6835189"/>
                  <a:pt x="10163183" y="6730124"/>
                  <a:pt x="10158998" y="6722712"/>
                </a:cubicBezTo>
                <a:cubicBezTo>
                  <a:pt x="10120278" y="6678190"/>
                  <a:pt x="10156462" y="6716223"/>
                  <a:pt x="10090349" y="6671420"/>
                </a:cubicBezTo>
                <a:cubicBezTo>
                  <a:pt x="10043032" y="6655694"/>
                  <a:pt x="9995855" y="6551879"/>
                  <a:pt x="9955425" y="6498018"/>
                </a:cubicBezTo>
                <a:cubicBezTo>
                  <a:pt x="9939618" y="6480021"/>
                  <a:pt x="9915110" y="6461677"/>
                  <a:pt x="9891265" y="6454528"/>
                </a:cubicBezTo>
                <a:cubicBezTo>
                  <a:pt x="9868239" y="6464957"/>
                  <a:pt x="9865423" y="6431640"/>
                  <a:pt x="9848227" y="6426063"/>
                </a:cubicBezTo>
                <a:cubicBezTo>
                  <a:pt x="9838059" y="6433162"/>
                  <a:pt x="9815047" y="6410348"/>
                  <a:pt x="9812354" y="6399604"/>
                </a:cubicBezTo>
                <a:cubicBezTo>
                  <a:pt x="9825285" y="6377997"/>
                  <a:pt x="9725923" y="6372757"/>
                  <a:pt x="9725915" y="6356381"/>
                </a:cubicBezTo>
                <a:cubicBezTo>
                  <a:pt x="9696279" y="6348066"/>
                  <a:pt x="9591199" y="6354143"/>
                  <a:pt x="9575033" y="6325258"/>
                </a:cubicBezTo>
                <a:cubicBezTo>
                  <a:pt x="9516434" y="6303128"/>
                  <a:pt x="9441613" y="6276805"/>
                  <a:pt x="9415626" y="6271777"/>
                </a:cubicBezTo>
                <a:cubicBezTo>
                  <a:pt x="9378293" y="6313495"/>
                  <a:pt x="9281935" y="6171365"/>
                  <a:pt x="9171493" y="6150430"/>
                </a:cubicBezTo>
                <a:cubicBezTo>
                  <a:pt x="9155426" y="6152396"/>
                  <a:pt x="9147439" y="6151015"/>
                  <a:pt x="9146018" y="6139864"/>
                </a:cubicBezTo>
                <a:cubicBezTo>
                  <a:pt x="9112029" y="6132441"/>
                  <a:pt x="9087339" y="6101138"/>
                  <a:pt x="9059635" y="6109957"/>
                </a:cubicBezTo>
                <a:cubicBezTo>
                  <a:pt x="9024424" y="6092144"/>
                  <a:pt x="9043048" y="6078417"/>
                  <a:pt x="9010911" y="6064789"/>
                </a:cubicBezTo>
                <a:lnTo>
                  <a:pt x="8866811" y="6028191"/>
                </a:lnTo>
                <a:cubicBezTo>
                  <a:pt x="8846465" y="6021172"/>
                  <a:pt x="8825221" y="6000527"/>
                  <a:pt x="8804584" y="5994237"/>
                </a:cubicBezTo>
                <a:lnTo>
                  <a:pt x="8783071" y="5990448"/>
                </a:lnTo>
                <a:lnTo>
                  <a:pt x="8770456" y="5978060"/>
                </a:lnTo>
                <a:cubicBezTo>
                  <a:pt x="8764772" y="5975259"/>
                  <a:pt x="8757695" y="5974720"/>
                  <a:pt x="8748297" y="5978070"/>
                </a:cubicBezTo>
                <a:cubicBezTo>
                  <a:pt x="8730344" y="5973495"/>
                  <a:pt x="8679808" y="5955894"/>
                  <a:pt x="8662742" y="5950603"/>
                </a:cubicBezTo>
                <a:lnTo>
                  <a:pt x="8645902" y="5946326"/>
                </a:lnTo>
                <a:lnTo>
                  <a:pt x="8638176" y="5938358"/>
                </a:lnTo>
                <a:cubicBezTo>
                  <a:pt x="8625897" y="5932642"/>
                  <a:pt x="8594811" y="5922073"/>
                  <a:pt x="8572224" y="5912032"/>
                </a:cubicBezTo>
                <a:cubicBezTo>
                  <a:pt x="8553809" y="5897782"/>
                  <a:pt x="8529845" y="5886100"/>
                  <a:pt x="8502655" y="5878114"/>
                </a:cubicBezTo>
                <a:cubicBezTo>
                  <a:pt x="8496990" y="5883034"/>
                  <a:pt x="8489611" y="5872566"/>
                  <a:pt x="8485159" y="5869819"/>
                </a:cubicBezTo>
                <a:cubicBezTo>
                  <a:pt x="8483457" y="5873482"/>
                  <a:pt x="8471232" y="5872664"/>
                  <a:pt x="8468539" y="5868711"/>
                </a:cubicBezTo>
                <a:cubicBezTo>
                  <a:pt x="8389167" y="5836352"/>
                  <a:pt x="8421742" y="5881497"/>
                  <a:pt x="8379810" y="5849376"/>
                </a:cubicBezTo>
                <a:cubicBezTo>
                  <a:pt x="8371729" y="5846373"/>
                  <a:pt x="8364483" y="5846766"/>
                  <a:pt x="8357758" y="5848601"/>
                </a:cubicBezTo>
                <a:lnTo>
                  <a:pt x="8315264" y="5836192"/>
                </a:lnTo>
                <a:cubicBezTo>
                  <a:pt x="8299077" y="5829531"/>
                  <a:pt x="8281671" y="5824011"/>
                  <a:pt x="8263455" y="5819793"/>
                </a:cubicBezTo>
                <a:cubicBezTo>
                  <a:pt x="8257386" y="5826849"/>
                  <a:pt x="8245582" y="5813448"/>
                  <a:pt x="8239287" y="5810141"/>
                </a:cubicBezTo>
                <a:cubicBezTo>
                  <a:pt x="8237965" y="5815186"/>
                  <a:pt x="8222226" y="5815108"/>
                  <a:pt x="8217888" y="5810039"/>
                </a:cubicBezTo>
                <a:cubicBezTo>
                  <a:pt x="8109447" y="5773303"/>
                  <a:pt x="8161302" y="5831037"/>
                  <a:pt x="8100547" y="5791517"/>
                </a:cubicBezTo>
                <a:cubicBezTo>
                  <a:pt x="8089574" y="5788167"/>
                  <a:pt x="8080448" y="5789295"/>
                  <a:pt x="8072316" y="5792309"/>
                </a:cubicBezTo>
                <a:lnTo>
                  <a:pt x="8056967" y="5800648"/>
                </a:lnTo>
                <a:lnTo>
                  <a:pt x="8047885" y="5795270"/>
                </a:lnTo>
                <a:cubicBezTo>
                  <a:pt x="8010204" y="5788738"/>
                  <a:pt x="7996426" y="5797608"/>
                  <a:pt x="7977128" y="5783189"/>
                </a:cubicBezTo>
                <a:cubicBezTo>
                  <a:pt x="7943466" y="5775577"/>
                  <a:pt x="7904823" y="5770953"/>
                  <a:pt x="7874392" y="5763715"/>
                </a:cubicBezTo>
                <a:cubicBezTo>
                  <a:pt x="7860337" y="5743777"/>
                  <a:pt x="7817541" y="5748989"/>
                  <a:pt x="7794543" y="5739759"/>
                </a:cubicBezTo>
                <a:cubicBezTo>
                  <a:pt x="7784688" y="5731467"/>
                  <a:pt x="7776709" y="5729004"/>
                  <a:pt x="7763762" y="5734031"/>
                </a:cubicBezTo>
                <a:cubicBezTo>
                  <a:pt x="7718781" y="5694154"/>
                  <a:pt x="7732231" y="5727368"/>
                  <a:pt x="7685889" y="5707234"/>
                </a:cubicBezTo>
                <a:cubicBezTo>
                  <a:pt x="7646521" y="5687607"/>
                  <a:pt x="7600389" y="5671470"/>
                  <a:pt x="7566744" y="5634586"/>
                </a:cubicBezTo>
                <a:cubicBezTo>
                  <a:pt x="7561306" y="5624813"/>
                  <a:pt x="7543589" y="5618525"/>
                  <a:pt x="7527170" y="5620542"/>
                </a:cubicBezTo>
                <a:cubicBezTo>
                  <a:pt x="7524343" y="5620889"/>
                  <a:pt x="7521664" y="5621475"/>
                  <a:pt x="7519214" y="5622280"/>
                </a:cubicBezTo>
                <a:cubicBezTo>
                  <a:pt x="7500062" y="5596964"/>
                  <a:pt x="7480476" y="5604337"/>
                  <a:pt x="7473157" y="5588143"/>
                </a:cubicBezTo>
                <a:cubicBezTo>
                  <a:pt x="7433415" y="5574859"/>
                  <a:pt x="7395118" y="5582388"/>
                  <a:pt x="7388000" y="5568063"/>
                </a:cubicBezTo>
                <a:cubicBezTo>
                  <a:pt x="7366403" y="5564920"/>
                  <a:pt x="7332262" y="5573848"/>
                  <a:pt x="7320876" y="5557698"/>
                </a:cubicBezTo>
                <a:cubicBezTo>
                  <a:pt x="7314891" y="5568111"/>
                  <a:pt x="7299319" y="5544964"/>
                  <a:pt x="7284480" y="5549820"/>
                </a:cubicBezTo>
                <a:cubicBezTo>
                  <a:pt x="7273570" y="5554430"/>
                  <a:pt x="7266301" y="5548483"/>
                  <a:pt x="7256619" y="5546379"/>
                </a:cubicBezTo>
                <a:cubicBezTo>
                  <a:pt x="7242503" y="5549088"/>
                  <a:pt x="7202543" y="5533379"/>
                  <a:pt x="7193112" y="5525289"/>
                </a:cubicBezTo>
                <a:cubicBezTo>
                  <a:pt x="7172259" y="5499151"/>
                  <a:pt x="7108617" y="5505485"/>
                  <a:pt x="7090943" y="5485177"/>
                </a:cubicBezTo>
                <a:cubicBezTo>
                  <a:pt x="7083637" y="5481419"/>
                  <a:pt x="7076140" y="5479148"/>
                  <a:pt x="7068566" y="5477809"/>
                </a:cubicBezTo>
                <a:lnTo>
                  <a:pt x="7023035" y="5476595"/>
                </a:lnTo>
                <a:lnTo>
                  <a:pt x="7001197" y="5476163"/>
                </a:lnTo>
                <a:cubicBezTo>
                  <a:pt x="7016126" y="5454256"/>
                  <a:pt x="6943549" y="5466815"/>
                  <a:pt x="6967472" y="5451057"/>
                </a:cubicBezTo>
                <a:cubicBezTo>
                  <a:pt x="6931240" y="5443544"/>
                  <a:pt x="6920843" y="5429649"/>
                  <a:pt x="6883334" y="5418880"/>
                </a:cubicBezTo>
                <a:lnTo>
                  <a:pt x="6742417" y="5386446"/>
                </a:lnTo>
                <a:cubicBezTo>
                  <a:pt x="6690532" y="5366095"/>
                  <a:pt x="6665174" y="5364632"/>
                  <a:pt x="6618315" y="5353085"/>
                </a:cubicBezTo>
                <a:cubicBezTo>
                  <a:pt x="6581698" y="5304210"/>
                  <a:pt x="6547395" y="5315779"/>
                  <a:pt x="6521050" y="5283194"/>
                </a:cubicBezTo>
                <a:cubicBezTo>
                  <a:pt x="6469114" y="5268862"/>
                  <a:pt x="6472597" y="5253957"/>
                  <a:pt x="6414460" y="5253832"/>
                </a:cubicBezTo>
                <a:lnTo>
                  <a:pt x="6362535" y="5220502"/>
                </a:lnTo>
                <a:cubicBezTo>
                  <a:pt x="6350866" y="5213881"/>
                  <a:pt x="6347641" y="5215777"/>
                  <a:pt x="6344443" y="5214103"/>
                </a:cubicBezTo>
                <a:lnTo>
                  <a:pt x="6343344" y="5210454"/>
                </a:lnTo>
                <a:lnTo>
                  <a:pt x="6333344" y="5205307"/>
                </a:lnTo>
                <a:lnTo>
                  <a:pt x="6315602" y="5193288"/>
                </a:lnTo>
                <a:lnTo>
                  <a:pt x="6310442" y="5192802"/>
                </a:lnTo>
                <a:lnTo>
                  <a:pt x="6280815" y="5177420"/>
                </a:lnTo>
                <a:lnTo>
                  <a:pt x="6279533" y="5178045"/>
                </a:lnTo>
                <a:cubicBezTo>
                  <a:pt x="6275980" y="5179097"/>
                  <a:pt x="6272084" y="5179212"/>
                  <a:pt x="6267362" y="5177370"/>
                </a:cubicBezTo>
                <a:cubicBezTo>
                  <a:pt x="6261796" y="5192470"/>
                  <a:pt x="6259530" y="5180933"/>
                  <a:pt x="6246095" y="5174167"/>
                </a:cubicBezTo>
                <a:lnTo>
                  <a:pt x="6155252" y="5161201"/>
                </a:lnTo>
                <a:lnTo>
                  <a:pt x="6148525" y="5158442"/>
                </a:lnTo>
                <a:lnTo>
                  <a:pt x="6148187" y="5158573"/>
                </a:lnTo>
                <a:cubicBezTo>
                  <a:pt x="6146292" y="5158370"/>
                  <a:pt x="6143916" y="5157611"/>
                  <a:pt x="6140686" y="5156032"/>
                </a:cubicBezTo>
                <a:lnTo>
                  <a:pt x="6136260" y="5153413"/>
                </a:lnTo>
                <a:lnTo>
                  <a:pt x="6123208" y="5148061"/>
                </a:lnTo>
                <a:lnTo>
                  <a:pt x="6117367" y="5147451"/>
                </a:lnTo>
                <a:lnTo>
                  <a:pt x="5957305" y="5146062"/>
                </a:lnTo>
                <a:cubicBezTo>
                  <a:pt x="5920540" y="5140405"/>
                  <a:pt x="5887096" y="5142015"/>
                  <a:pt x="5857259" y="5132052"/>
                </a:cubicBezTo>
                <a:cubicBezTo>
                  <a:pt x="5843335" y="5135303"/>
                  <a:pt x="5830921" y="5135493"/>
                  <a:pt x="5821375" y="5125606"/>
                </a:cubicBezTo>
                <a:cubicBezTo>
                  <a:pt x="5786501" y="5122615"/>
                  <a:pt x="5775399" y="5132648"/>
                  <a:pt x="5755916" y="5120171"/>
                </a:cubicBezTo>
                <a:cubicBezTo>
                  <a:pt x="5732132" y="5135438"/>
                  <a:pt x="5732735" y="5128211"/>
                  <a:pt x="5725007" y="5121437"/>
                </a:cubicBezTo>
                <a:lnTo>
                  <a:pt x="5723810" y="5120848"/>
                </a:lnTo>
                <a:lnTo>
                  <a:pt x="5720531" y="5123048"/>
                </a:lnTo>
                <a:lnTo>
                  <a:pt x="5714794" y="5123371"/>
                </a:lnTo>
                <a:lnTo>
                  <a:pt x="5700141" y="5120131"/>
                </a:lnTo>
                <a:lnTo>
                  <a:pt x="5694799" y="5118234"/>
                </a:lnTo>
                <a:cubicBezTo>
                  <a:pt x="5691058" y="5117179"/>
                  <a:pt x="5688491" y="5116804"/>
                  <a:pt x="5686627" y="5116903"/>
                </a:cubicBezTo>
                <a:lnTo>
                  <a:pt x="5686371" y="5117086"/>
                </a:lnTo>
                <a:lnTo>
                  <a:pt x="5678818" y="5115416"/>
                </a:lnTo>
                <a:cubicBezTo>
                  <a:pt x="5666199" y="5112102"/>
                  <a:pt x="5654035" y="5108410"/>
                  <a:pt x="5642547" y="5104511"/>
                </a:cubicBezTo>
                <a:cubicBezTo>
                  <a:pt x="5629444" y="5114945"/>
                  <a:pt x="5588783" y="5093343"/>
                  <a:pt x="5587979" y="5116963"/>
                </a:cubicBezTo>
                <a:cubicBezTo>
                  <a:pt x="5572317" y="5112380"/>
                  <a:pt x="5564904" y="5101292"/>
                  <a:pt x="5566635" y="5117158"/>
                </a:cubicBezTo>
                <a:cubicBezTo>
                  <a:pt x="5561375" y="5116079"/>
                  <a:pt x="5557787" y="5116811"/>
                  <a:pt x="5554952" y="5118417"/>
                </a:cubicBezTo>
                <a:lnTo>
                  <a:pt x="5554039" y="5119241"/>
                </a:lnTo>
                <a:lnTo>
                  <a:pt x="5514253" y="5109018"/>
                </a:lnTo>
                <a:lnTo>
                  <a:pt x="5492156" y="5099904"/>
                </a:lnTo>
                <a:lnTo>
                  <a:pt x="5480446" y="5096385"/>
                </a:lnTo>
                <a:lnTo>
                  <a:pt x="5477744" y="5092939"/>
                </a:lnTo>
                <a:cubicBezTo>
                  <a:pt x="5474490" y="5090581"/>
                  <a:pt x="5469391" y="5088951"/>
                  <a:pt x="5460150" y="5088988"/>
                </a:cubicBezTo>
                <a:lnTo>
                  <a:pt x="5457901" y="5089459"/>
                </a:lnTo>
                <a:lnTo>
                  <a:pt x="5444243" y="5082761"/>
                </a:lnTo>
                <a:cubicBezTo>
                  <a:pt x="5439993" y="5080007"/>
                  <a:pt x="5436418" y="5076805"/>
                  <a:pt x="5433825" y="5072992"/>
                </a:cubicBezTo>
                <a:cubicBezTo>
                  <a:pt x="5379442" y="5082090"/>
                  <a:pt x="5336110" y="5058382"/>
                  <a:pt x="5280996" y="5052402"/>
                </a:cubicBezTo>
                <a:cubicBezTo>
                  <a:pt x="5250806" y="5043777"/>
                  <a:pt x="5168599" y="5048109"/>
                  <a:pt x="5161582" y="5019668"/>
                </a:cubicBezTo>
                <a:cubicBezTo>
                  <a:pt x="5121870" y="5011383"/>
                  <a:pt x="5095637" y="5009222"/>
                  <a:pt x="5042717" y="5002692"/>
                </a:cubicBezTo>
                <a:cubicBezTo>
                  <a:pt x="4991136" y="4972487"/>
                  <a:pt x="4902282" y="4979360"/>
                  <a:pt x="4840514" y="4959306"/>
                </a:cubicBezTo>
                <a:cubicBezTo>
                  <a:pt x="4799904" y="4976415"/>
                  <a:pt x="4824087" y="4958371"/>
                  <a:pt x="4786778" y="4956661"/>
                </a:cubicBezTo>
                <a:cubicBezTo>
                  <a:pt x="4801901" y="4937231"/>
                  <a:pt x="4739845" y="4961208"/>
                  <a:pt x="4743741" y="4937104"/>
                </a:cubicBezTo>
                <a:cubicBezTo>
                  <a:pt x="4736829" y="4937557"/>
                  <a:pt x="4730010" y="4938753"/>
                  <a:pt x="4723136" y="4940138"/>
                </a:cubicBezTo>
                <a:lnTo>
                  <a:pt x="4719535" y="4940850"/>
                </a:lnTo>
                <a:lnTo>
                  <a:pt x="4706143" y="4939586"/>
                </a:lnTo>
                <a:lnTo>
                  <a:pt x="4701098" y="4944372"/>
                </a:lnTo>
                <a:lnTo>
                  <a:pt x="4680034" y="4946157"/>
                </a:lnTo>
                <a:cubicBezTo>
                  <a:pt x="4672339" y="4946029"/>
                  <a:pt x="4664292" y="4944964"/>
                  <a:pt x="4655740" y="4942396"/>
                </a:cubicBezTo>
                <a:cubicBezTo>
                  <a:pt x="4636359" y="4929384"/>
                  <a:pt x="4599700" y="4935346"/>
                  <a:pt x="4569298" y="4929596"/>
                </a:cubicBezTo>
                <a:lnTo>
                  <a:pt x="4555977" y="4924356"/>
                </a:lnTo>
                <a:lnTo>
                  <a:pt x="4508949" y="4921648"/>
                </a:lnTo>
                <a:cubicBezTo>
                  <a:pt x="4495668" y="4920437"/>
                  <a:pt x="4482007" y="4918694"/>
                  <a:pt x="4467838" y="4915993"/>
                </a:cubicBezTo>
                <a:lnTo>
                  <a:pt x="4441948" y="4909300"/>
                </a:lnTo>
                <a:lnTo>
                  <a:pt x="4394719" y="4901820"/>
                </a:lnTo>
                <a:lnTo>
                  <a:pt x="4356810" y="4905146"/>
                </a:lnTo>
                <a:lnTo>
                  <a:pt x="4222144" y="4909117"/>
                </a:lnTo>
                <a:cubicBezTo>
                  <a:pt x="4202488" y="4913903"/>
                  <a:pt x="4184742" y="4933491"/>
                  <a:pt x="4160481" y="4923474"/>
                </a:cubicBezTo>
                <a:cubicBezTo>
                  <a:pt x="4165854" y="4934564"/>
                  <a:pt x="4131661" y="4919946"/>
                  <a:pt x="4124879" y="4929303"/>
                </a:cubicBezTo>
                <a:cubicBezTo>
                  <a:pt x="4120895" y="4937086"/>
                  <a:pt x="4109593" y="4934464"/>
                  <a:pt x="4100114" y="4936007"/>
                </a:cubicBezTo>
                <a:cubicBezTo>
                  <a:pt x="4091835" y="4943256"/>
                  <a:pt x="4045978" y="4943549"/>
                  <a:pt x="4030957" y="4939826"/>
                </a:cubicBezTo>
                <a:cubicBezTo>
                  <a:pt x="3989825" y="4924453"/>
                  <a:pt x="3946860" y="4952050"/>
                  <a:pt x="3913764" y="4940618"/>
                </a:cubicBezTo>
                <a:cubicBezTo>
                  <a:pt x="3904534" y="4939906"/>
                  <a:pt x="3896577" y="4940543"/>
                  <a:pt x="3889457" y="4942017"/>
                </a:cubicBezTo>
                <a:lnTo>
                  <a:pt x="3871115" y="4948115"/>
                </a:lnTo>
                <a:lnTo>
                  <a:pt x="3869086" y="4953796"/>
                </a:lnTo>
                <a:lnTo>
                  <a:pt x="3856124" y="4955351"/>
                </a:lnTo>
                <a:lnTo>
                  <a:pt x="3835967" y="4964002"/>
                </a:lnTo>
                <a:cubicBezTo>
                  <a:pt x="3826465" y="4939857"/>
                  <a:pt x="3782586" y="4975947"/>
                  <a:pt x="3785910" y="4953998"/>
                </a:cubicBezTo>
                <a:cubicBezTo>
                  <a:pt x="3750785" y="4960085"/>
                  <a:pt x="3699033" y="4941571"/>
                  <a:pt x="3671085" y="4966563"/>
                </a:cubicBezTo>
                <a:cubicBezTo>
                  <a:pt x="3621255" y="4971431"/>
                  <a:pt x="3562637" y="4982991"/>
                  <a:pt x="3486928" y="4983204"/>
                </a:cubicBezTo>
                <a:cubicBezTo>
                  <a:pt x="3446030" y="4983424"/>
                  <a:pt x="3343460" y="4965124"/>
                  <a:pt x="3280956" y="4963864"/>
                </a:cubicBezTo>
                <a:cubicBezTo>
                  <a:pt x="3227193" y="4969510"/>
                  <a:pt x="3256481" y="4962609"/>
                  <a:pt x="3211563" y="4982704"/>
                </a:cubicBezTo>
                <a:cubicBezTo>
                  <a:pt x="3207119" y="4979549"/>
                  <a:pt x="3170070" y="4977192"/>
                  <a:pt x="3164681" y="4975408"/>
                </a:cubicBezTo>
                <a:lnTo>
                  <a:pt x="3127171" y="4968229"/>
                </a:lnTo>
                <a:lnTo>
                  <a:pt x="3096889" y="4965619"/>
                </a:lnTo>
                <a:cubicBezTo>
                  <a:pt x="3088441" y="4967572"/>
                  <a:pt x="3082883" y="4967054"/>
                  <a:pt x="3078620" y="4965444"/>
                </a:cubicBezTo>
                <a:lnTo>
                  <a:pt x="3074275" y="4962670"/>
                </a:lnTo>
                <a:lnTo>
                  <a:pt x="3036436" y="4957455"/>
                </a:lnTo>
                <a:lnTo>
                  <a:pt x="3031995" y="4958829"/>
                </a:lnTo>
                <a:lnTo>
                  <a:pt x="2994028" y="4956800"/>
                </a:lnTo>
                <a:cubicBezTo>
                  <a:pt x="2992299" y="4958944"/>
                  <a:pt x="2989407" y="4960397"/>
                  <a:pt x="2984001" y="4960444"/>
                </a:cubicBezTo>
                <a:cubicBezTo>
                  <a:pt x="2994191" y="4975446"/>
                  <a:pt x="2981386" y="4966249"/>
                  <a:pt x="2964542" y="4965062"/>
                </a:cubicBezTo>
                <a:cubicBezTo>
                  <a:pt x="2976613" y="4988096"/>
                  <a:pt x="2927627" y="4975618"/>
                  <a:pt x="2921274" y="4988440"/>
                </a:cubicBezTo>
                <a:cubicBezTo>
                  <a:pt x="2908629" y="4987050"/>
                  <a:pt x="2895476" y="4985998"/>
                  <a:pt x="2882111" y="4985411"/>
                </a:cubicBezTo>
                <a:lnTo>
                  <a:pt x="2874282" y="4985361"/>
                </a:lnTo>
                <a:cubicBezTo>
                  <a:pt x="2874237" y="4985437"/>
                  <a:pt x="2874193" y="4985514"/>
                  <a:pt x="2874147" y="4985591"/>
                </a:cubicBezTo>
                <a:cubicBezTo>
                  <a:pt x="2872492" y="4986074"/>
                  <a:pt x="2869935" y="4986243"/>
                  <a:pt x="2865932" y="4985999"/>
                </a:cubicBezTo>
                <a:lnTo>
                  <a:pt x="2860008" y="4985269"/>
                </a:lnTo>
                <a:lnTo>
                  <a:pt x="2844819" y="4985172"/>
                </a:lnTo>
                <a:lnTo>
                  <a:pt x="2839735" y="4986676"/>
                </a:lnTo>
                <a:lnTo>
                  <a:pt x="2837922" y="4989488"/>
                </a:lnTo>
                <a:lnTo>
                  <a:pt x="2836507" y="4989165"/>
                </a:lnTo>
                <a:cubicBezTo>
                  <a:pt x="2825749" y="4984209"/>
                  <a:pt x="2822382" y="4977089"/>
                  <a:pt x="2808859" y="4996804"/>
                </a:cubicBezTo>
                <a:cubicBezTo>
                  <a:pt x="2784233" y="4988767"/>
                  <a:pt x="2779499" y="5000786"/>
                  <a:pt x="2745907" y="5005126"/>
                </a:cubicBezTo>
                <a:cubicBezTo>
                  <a:pt x="2731796" y="4997536"/>
                  <a:pt x="2720518" y="5000295"/>
                  <a:pt x="2709519" y="5006333"/>
                </a:cubicBezTo>
                <a:cubicBezTo>
                  <a:pt x="2676766" y="5002878"/>
                  <a:pt x="2646981" y="5011377"/>
                  <a:pt x="2610212" y="5013529"/>
                </a:cubicBezTo>
                <a:cubicBezTo>
                  <a:pt x="2570359" y="5003730"/>
                  <a:pt x="2550109" y="5021491"/>
                  <a:pt x="2510814" y="5023713"/>
                </a:cubicBezTo>
                <a:cubicBezTo>
                  <a:pt x="2476639" y="5006722"/>
                  <a:pt x="2482834" y="5038639"/>
                  <a:pt x="2462736" y="5045398"/>
                </a:cubicBezTo>
                <a:lnTo>
                  <a:pt x="2457050" y="5046022"/>
                </a:lnTo>
                <a:lnTo>
                  <a:pt x="2442184" y="5043549"/>
                </a:lnTo>
                <a:lnTo>
                  <a:pt x="2436703" y="5041929"/>
                </a:lnTo>
                <a:cubicBezTo>
                  <a:pt x="2432888" y="5041072"/>
                  <a:pt x="2430299" y="5040830"/>
                  <a:pt x="2428451" y="5041027"/>
                </a:cubicBezTo>
                <a:lnTo>
                  <a:pt x="2420551" y="5039949"/>
                </a:lnTo>
                <a:cubicBezTo>
                  <a:pt x="2407700" y="5037296"/>
                  <a:pt x="2395274" y="5034239"/>
                  <a:pt x="2383501" y="5030941"/>
                </a:cubicBezTo>
                <a:cubicBezTo>
                  <a:pt x="2362992" y="5032521"/>
                  <a:pt x="2317884" y="5047662"/>
                  <a:pt x="2297493" y="5049431"/>
                </a:cubicBezTo>
                <a:lnTo>
                  <a:pt x="2261156" y="5041558"/>
                </a:lnTo>
                <a:lnTo>
                  <a:pt x="2200581" y="5024964"/>
                </a:lnTo>
                <a:lnTo>
                  <a:pt x="2198380" y="5025550"/>
                </a:lnTo>
                <a:lnTo>
                  <a:pt x="2116066" y="5019568"/>
                </a:lnTo>
                <a:cubicBezTo>
                  <a:pt x="2111600" y="5017036"/>
                  <a:pt x="2059664" y="5006071"/>
                  <a:pt x="2056754" y="5002394"/>
                </a:cubicBezTo>
                <a:cubicBezTo>
                  <a:pt x="2003393" y="5014336"/>
                  <a:pt x="1998298" y="5008800"/>
                  <a:pt x="1942916" y="5005703"/>
                </a:cubicBezTo>
                <a:cubicBezTo>
                  <a:pt x="1882138" y="4994708"/>
                  <a:pt x="1836966" y="4976630"/>
                  <a:pt x="1796717" y="4970423"/>
                </a:cubicBezTo>
                <a:cubicBezTo>
                  <a:pt x="1724075" y="4959337"/>
                  <a:pt x="1636218" y="4936339"/>
                  <a:pt x="1583222" y="4931235"/>
                </a:cubicBezTo>
                <a:cubicBezTo>
                  <a:pt x="1544265" y="4950469"/>
                  <a:pt x="1556109" y="4927628"/>
                  <a:pt x="1518821" y="4927872"/>
                </a:cubicBezTo>
                <a:cubicBezTo>
                  <a:pt x="1497291" y="4925112"/>
                  <a:pt x="1483221" y="4916728"/>
                  <a:pt x="1471837" y="4914678"/>
                </a:cubicBezTo>
                <a:lnTo>
                  <a:pt x="1450515" y="4915578"/>
                </a:lnTo>
                <a:lnTo>
                  <a:pt x="1437078" y="4915016"/>
                </a:lnTo>
                <a:lnTo>
                  <a:pt x="1432462" y="4920065"/>
                </a:lnTo>
                <a:lnTo>
                  <a:pt x="1411645" y="4922952"/>
                </a:lnTo>
                <a:cubicBezTo>
                  <a:pt x="1384856" y="4920079"/>
                  <a:pt x="1306656" y="4907389"/>
                  <a:pt x="1271729" y="4902828"/>
                </a:cubicBezTo>
                <a:cubicBezTo>
                  <a:pt x="1258697" y="4896954"/>
                  <a:pt x="1213546" y="4890036"/>
                  <a:pt x="1202076" y="4895589"/>
                </a:cubicBezTo>
                <a:cubicBezTo>
                  <a:pt x="1192059" y="4895561"/>
                  <a:pt x="1182171" y="4891311"/>
                  <a:pt x="1174670" y="4898040"/>
                </a:cubicBezTo>
                <a:cubicBezTo>
                  <a:pt x="1163701" y="4905820"/>
                  <a:pt x="1136874" y="4886643"/>
                  <a:pt x="1137035" y="4897965"/>
                </a:cubicBezTo>
                <a:cubicBezTo>
                  <a:pt x="1117838" y="4884693"/>
                  <a:pt x="1091386" y="4900421"/>
                  <a:pt x="1069882" y="4901859"/>
                </a:cubicBezTo>
                <a:cubicBezTo>
                  <a:pt x="1055589" y="4889467"/>
                  <a:pt x="1024570" y="4904705"/>
                  <a:pt x="980935" y="4900090"/>
                </a:cubicBezTo>
                <a:cubicBezTo>
                  <a:pt x="947614" y="4895538"/>
                  <a:pt x="913224" y="4886405"/>
                  <a:pt x="869960" y="4874547"/>
                </a:cubicBezTo>
                <a:cubicBezTo>
                  <a:pt x="819114" y="4845820"/>
                  <a:pt x="768074" y="4839770"/>
                  <a:pt x="721345" y="4828937"/>
                </a:cubicBezTo>
                <a:cubicBezTo>
                  <a:pt x="667944" y="4819060"/>
                  <a:pt x="698286" y="4848426"/>
                  <a:pt x="635428" y="4819153"/>
                </a:cubicBezTo>
                <a:cubicBezTo>
                  <a:pt x="626286" y="4826707"/>
                  <a:pt x="617638" y="4825980"/>
                  <a:pt x="604106" y="4819994"/>
                </a:cubicBezTo>
                <a:cubicBezTo>
                  <a:pt x="583276" y="4822237"/>
                  <a:pt x="539859" y="4835097"/>
                  <a:pt x="510451" y="4832608"/>
                </a:cubicBezTo>
                <a:cubicBezTo>
                  <a:pt x="489781" y="4829929"/>
                  <a:pt x="443867" y="4807857"/>
                  <a:pt x="427656" y="4805062"/>
                </a:cubicBezTo>
                <a:cubicBezTo>
                  <a:pt x="424088" y="4806479"/>
                  <a:pt x="419580" y="4809736"/>
                  <a:pt x="413184" y="4815837"/>
                </a:cubicBezTo>
                <a:cubicBezTo>
                  <a:pt x="387673" y="4805882"/>
                  <a:pt x="379855" y="4817328"/>
                  <a:pt x="341772" y="4818825"/>
                </a:cubicBezTo>
                <a:cubicBezTo>
                  <a:pt x="327795" y="4810179"/>
                  <a:pt x="314729" y="4811964"/>
                  <a:pt x="301266" y="4817000"/>
                </a:cubicBezTo>
                <a:cubicBezTo>
                  <a:pt x="265781" y="4810886"/>
                  <a:pt x="231017" y="4816794"/>
                  <a:pt x="189886" y="4815871"/>
                </a:cubicBezTo>
                <a:cubicBezTo>
                  <a:pt x="147910" y="4802917"/>
                  <a:pt x="121702" y="4818738"/>
                  <a:pt x="77762" y="4817675"/>
                </a:cubicBezTo>
                <a:cubicBezTo>
                  <a:pt x="38733" y="4795315"/>
                  <a:pt x="44308" y="4840244"/>
                  <a:pt x="8164" y="4835320"/>
                </a:cubicBezTo>
                <a:lnTo>
                  <a:pt x="0" y="4832771"/>
                </a:lnTo>
                <a:close/>
              </a:path>
            </a:pathLst>
          </a:custGeom>
        </p:spPr>
      </p:pic>
      <p:sp>
        <p:nvSpPr>
          <p:cNvPr id="5" name="Title 1">
            <a:extLst>
              <a:ext uri="{FF2B5EF4-FFF2-40B4-BE49-F238E27FC236}">
                <a16:creationId xmlns:a16="http://schemas.microsoft.com/office/drawing/2014/main" id="{0C663625-013B-4873-B86C-ABA591053802}"/>
              </a:ext>
            </a:extLst>
          </p:cNvPr>
          <p:cNvSpPr>
            <a:spLocks noGrp="1"/>
          </p:cNvSpPr>
          <p:nvPr>
            <p:ph type="title"/>
          </p:nvPr>
        </p:nvSpPr>
        <p:spPr>
          <a:xfrm>
            <a:off x="96620" y="5224953"/>
            <a:ext cx="2483294" cy="770898"/>
          </a:xfrm>
        </p:spPr>
        <p:txBody>
          <a:bodyPr vert="horz" lIns="91440" tIns="45720" rIns="91440" bIns="45720" rtlCol="0" anchor="b">
            <a:normAutofit/>
          </a:bodyPr>
          <a:lstStyle/>
          <a:p>
            <a:r>
              <a:rPr lang="en-US" sz="3600" dirty="0">
                <a:solidFill>
                  <a:schemeClr val="tx1">
                    <a:lumMod val="85000"/>
                    <a:lumOff val="15000"/>
                  </a:schemeClr>
                </a:solidFill>
              </a:rPr>
              <a:t>In a factory</a:t>
            </a:r>
          </a:p>
        </p:txBody>
      </p:sp>
      <p:sp>
        <p:nvSpPr>
          <p:cNvPr id="7" name="TextBox 6">
            <a:extLst>
              <a:ext uri="{FF2B5EF4-FFF2-40B4-BE49-F238E27FC236}">
                <a16:creationId xmlns:a16="http://schemas.microsoft.com/office/drawing/2014/main" id="{0F70A8CD-D196-6BC0-9BD4-A7DC296462E9}"/>
              </a:ext>
            </a:extLst>
          </p:cNvPr>
          <p:cNvSpPr txBox="1"/>
          <p:nvPr/>
        </p:nvSpPr>
        <p:spPr>
          <a:xfrm>
            <a:off x="-52480" y="5909753"/>
            <a:ext cx="6250806" cy="1015663"/>
          </a:xfrm>
          <a:prstGeom prst="rect">
            <a:avLst/>
          </a:prstGeom>
          <a:noFill/>
        </p:spPr>
        <p:txBody>
          <a:bodyPr wrap="square">
            <a:spAutoFit/>
          </a:bodyPr>
          <a:lstStyle/>
          <a:p>
            <a:r>
              <a:rPr lang="en-GB" sz="2000" dirty="0"/>
              <a:t>The click with sound</a:t>
            </a:r>
            <a:endParaRPr lang="en-GB" sz="2000" dirty="0">
              <a:hlinkClick r:id="rId4"/>
            </a:endParaRPr>
          </a:p>
          <a:p>
            <a:r>
              <a:rPr lang="en-GB" sz="2000" dirty="0">
                <a:hlinkClick r:id="rId5"/>
              </a:rPr>
              <a:t>https://youtu.be/D7ZZp8XuUTE?si=pGZsJebiVym8Ka1q</a:t>
            </a:r>
            <a:endParaRPr lang="en-GB" sz="2000" dirty="0"/>
          </a:p>
          <a:p>
            <a:endParaRPr lang="en-GB" sz="2000" dirty="0"/>
          </a:p>
        </p:txBody>
      </p:sp>
      <p:sp>
        <p:nvSpPr>
          <p:cNvPr id="3" name="TextBox 2">
            <a:extLst>
              <a:ext uri="{FF2B5EF4-FFF2-40B4-BE49-F238E27FC236}">
                <a16:creationId xmlns:a16="http://schemas.microsoft.com/office/drawing/2014/main" id="{0DBFC33B-4885-CE05-74E0-43752E101CC9}"/>
              </a:ext>
            </a:extLst>
          </p:cNvPr>
          <p:cNvSpPr txBox="1"/>
          <p:nvPr/>
        </p:nvSpPr>
        <p:spPr>
          <a:xfrm>
            <a:off x="3802924" y="5810244"/>
            <a:ext cx="6155870" cy="369332"/>
          </a:xfrm>
          <a:prstGeom prst="rect">
            <a:avLst/>
          </a:prstGeom>
          <a:noFill/>
        </p:spPr>
        <p:txBody>
          <a:bodyPr wrap="square">
            <a:spAutoFit/>
          </a:bodyPr>
          <a:lstStyle/>
          <a:p>
            <a:r>
              <a:rPr lang="en-GB" dirty="0"/>
              <a:t>https://youtu.be/DPjvVyW_HKg</a:t>
            </a:r>
          </a:p>
        </p:txBody>
      </p:sp>
      <p:pic>
        <p:nvPicPr>
          <p:cNvPr id="8" name="Online Media 7" title="Factory Sounds">
            <a:hlinkClick r:id="" action="ppaction://media"/>
            <a:extLst>
              <a:ext uri="{FF2B5EF4-FFF2-40B4-BE49-F238E27FC236}">
                <a16:creationId xmlns:a16="http://schemas.microsoft.com/office/drawing/2014/main" id="{86A55561-A682-EA30-0C10-FDA64F615277}"/>
              </a:ext>
            </a:extLst>
          </p:cNvPr>
          <p:cNvPicPr>
            <a:picLocks noRot="1" noChangeAspect="1"/>
          </p:cNvPicPr>
          <p:nvPr>
            <a:videoFile r:link="rId1"/>
          </p:nvPr>
        </p:nvPicPr>
        <p:blipFill>
          <a:blip r:embed="rId6"/>
          <a:stretch>
            <a:fillRect/>
          </a:stretch>
        </p:blipFill>
        <p:spPr>
          <a:xfrm>
            <a:off x="8978307" y="5042263"/>
            <a:ext cx="3213692" cy="1815736"/>
          </a:xfrm>
          <a:prstGeom prst="rect">
            <a:avLst/>
          </a:prstGeom>
        </p:spPr>
      </p:pic>
    </p:spTree>
    <p:extLst>
      <p:ext uri="{BB962C8B-B14F-4D97-AF65-F5344CB8AC3E}">
        <p14:creationId xmlns:p14="http://schemas.microsoft.com/office/powerpoint/2010/main" val="944941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2" fill="hold" display="0">
                  <p:stCondLst>
                    <p:cond delay="indefinite"/>
                  </p:stCondLst>
                </p:cTn>
                <p:tgtEl>
                  <p:spTgt spid="8"/>
                </p:tgtEl>
              </p:cMediaNode>
            </p:video>
            <p:seq concurrent="1" nextAc="seek">
              <p:cTn id="13" restart="whenNotActive" fill="hold" evtFilter="cancelBubble" nodeType="interactiveSeq">
                <p:stCondLst>
                  <p:cond evt="onClick" delay="0">
                    <p:tgtEl>
                      <p:spTgt spid="8"/>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8"/>
                                        </p:tgtEl>
                                      </p:cBhvr>
                                    </p:cmd>
                                  </p:childTnLst>
                                </p:cTn>
                              </p:par>
                            </p:childTnLst>
                          </p:cTn>
                        </p:par>
                      </p:childTnLst>
                    </p:cTn>
                  </p:par>
                </p:childTnLst>
              </p:cTn>
              <p:nextCondLst>
                <p:cond evt="onClick" delay="0">
                  <p:tgtEl>
                    <p:spTgt spid="8"/>
                  </p:tgtEl>
                </p:cond>
              </p:nextCondLst>
            </p:seq>
          </p:childTnLst>
        </p:cTn>
      </p:par>
    </p:tnLst>
    <p:bldLst>
      <p:bldP spid="5"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4B5412-E5A7-8158-D9BD-C07077C08FB7}"/>
              </a:ext>
            </a:extLst>
          </p:cNvPr>
          <p:cNvSpPr>
            <a:spLocks noGrp="1"/>
          </p:cNvSpPr>
          <p:nvPr>
            <p:ph type="title"/>
          </p:nvPr>
        </p:nvSpPr>
        <p:spPr>
          <a:xfrm>
            <a:off x="1051560" y="586822"/>
            <a:ext cx="3657600" cy="1645920"/>
          </a:xfrm>
        </p:spPr>
        <p:txBody>
          <a:bodyPr vert="horz" lIns="91440" tIns="45720" rIns="91440" bIns="45720" rtlCol="0" anchor="ctr">
            <a:normAutofit/>
          </a:bodyPr>
          <a:lstStyle/>
          <a:p>
            <a:r>
              <a:rPr lang="en-US" sz="3200" dirty="0"/>
              <a:t>Work from Home </a:t>
            </a:r>
          </a:p>
        </p:txBody>
      </p:sp>
      <p:sp>
        <p:nvSpPr>
          <p:cNvPr id="6" name="TextBox 5">
            <a:extLst>
              <a:ext uri="{FF2B5EF4-FFF2-40B4-BE49-F238E27FC236}">
                <a16:creationId xmlns:a16="http://schemas.microsoft.com/office/drawing/2014/main" id="{C3F246C4-2125-0A93-F685-66550A5E37EB}"/>
              </a:ext>
            </a:extLst>
          </p:cNvPr>
          <p:cNvSpPr txBox="1"/>
          <p:nvPr/>
        </p:nvSpPr>
        <p:spPr>
          <a:xfrm>
            <a:off x="5250106" y="586822"/>
            <a:ext cx="6106742" cy="1645920"/>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a:t>The click with sound</a:t>
            </a:r>
            <a:endParaRPr lang="en-US">
              <a:hlinkClick r:id="rId4"/>
            </a:endParaRPr>
          </a:p>
          <a:p>
            <a:pPr indent="-228600">
              <a:lnSpc>
                <a:spcPct val="90000"/>
              </a:lnSpc>
              <a:spcAft>
                <a:spcPts val="600"/>
              </a:spcAft>
              <a:buFont typeface="Arial" panose="020B0604020202020204" pitchFamily="34" charset="0"/>
              <a:buChar char="•"/>
            </a:pPr>
            <a:r>
              <a:rPr lang="en-US">
                <a:hlinkClick r:id="rId5"/>
              </a:rPr>
              <a:t>10 Hours of Relaxing Music &amp; Soft Rain Sounds - Sleep Music, Piano Music (Brian)</a:t>
            </a:r>
            <a:endParaRPr lang="en-US"/>
          </a:p>
        </p:txBody>
      </p:sp>
      <p:pic>
        <p:nvPicPr>
          <p:cNvPr id="4" name="Picture 3">
            <a:extLst>
              <a:ext uri="{FF2B5EF4-FFF2-40B4-BE49-F238E27FC236}">
                <a16:creationId xmlns:a16="http://schemas.microsoft.com/office/drawing/2014/main" id="{BF529411-1BC6-7BD4-C986-36E2956D4B80}"/>
              </a:ext>
            </a:extLst>
          </p:cNvPr>
          <p:cNvPicPr>
            <a:picLocks noChangeAspect="1"/>
          </p:cNvPicPr>
          <p:nvPr/>
        </p:nvPicPr>
        <p:blipFill>
          <a:blip r:embed="rId6"/>
          <a:srcRect b="8796"/>
          <a:stretch>
            <a:fillRect/>
          </a:stretch>
        </p:blipFill>
        <p:spPr>
          <a:xfrm>
            <a:off x="557783" y="2921529"/>
            <a:ext cx="5481509" cy="3099599"/>
          </a:xfrm>
          <a:prstGeom prst="rect">
            <a:avLst/>
          </a:prstGeom>
        </p:spPr>
      </p:pic>
      <p:pic>
        <p:nvPicPr>
          <p:cNvPr id="3" name="Online Media 2" title="10 Hours of Relaxing Music &amp; Soft Rain Sounds - Sleep Music, Piano Music (Brian)">
            <a:hlinkClick r:id="" action="ppaction://media"/>
            <a:extLst>
              <a:ext uri="{FF2B5EF4-FFF2-40B4-BE49-F238E27FC236}">
                <a16:creationId xmlns:a16="http://schemas.microsoft.com/office/drawing/2014/main" id="{5252E4E2-1772-498A-DB40-061F9443A5DE}"/>
              </a:ext>
            </a:extLst>
          </p:cNvPr>
          <p:cNvPicPr>
            <a:picLocks noRot="1" noChangeAspect="1"/>
          </p:cNvPicPr>
          <p:nvPr>
            <a:videoFile r:link="rId1"/>
          </p:nvPr>
        </p:nvPicPr>
        <p:blipFill>
          <a:blip r:embed="rId7"/>
          <a:stretch>
            <a:fillRect/>
          </a:stretch>
        </p:blipFill>
        <p:spPr>
          <a:xfrm>
            <a:off x="6198781" y="2911058"/>
            <a:ext cx="5523082" cy="3120541"/>
          </a:xfrm>
          <a:prstGeom prst="rect">
            <a:avLst/>
          </a:prstGeom>
        </p:spPr>
      </p:pic>
    </p:spTree>
    <p:extLst>
      <p:ext uri="{BB962C8B-B14F-4D97-AF65-F5344CB8AC3E}">
        <p14:creationId xmlns:p14="http://schemas.microsoft.com/office/powerpoint/2010/main" val="72788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04A5D-D31B-5B39-5883-8301CB37E1EB}"/>
              </a:ext>
            </a:extLst>
          </p:cNvPr>
          <p:cNvSpPr>
            <a:spLocks noGrp="1"/>
          </p:cNvSpPr>
          <p:nvPr>
            <p:ph type="ctrTitle"/>
          </p:nvPr>
        </p:nvSpPr>
        <p:spPr>
          <a:xfrm>
            <a:off x="346587" y="409179"/>
            <a:ext cx="11683201" cy="1835990"/>
          </a:xfrm>
        </p:spPr>
        <p:txBody>
          <a:bodyPr>
            <a:normAutofit fontScale="90000"/>
          </a:bodyPr>
          <a:lstStyle/>
          <a:p>
            <a:r>
              <a:rPr lang="en-GB" b="1" dirty="0"/>
              <a:t>LCDB7008 Visions for the Future : Theoretical Perspectives on Management</a:t>
            </a:r>
          </a:p>
        </p:txBody>
      </p:sp>
      <p:sp>
        <p:nvSpPr>
          <p:cNvPr id="3" name="Subtitle 2">
            <a:extLst>
              <a:ext uri="{FF2B5EF4-FFF2-40B4-BE49-F238E27FC236}">
                <a16:creationId xmlns:a16="http://schemas.microsoft.com/office/drawing/2014/main" id="{7656A0CE-8939-C029-9567-593ED79E9120}"/>
              </a:ext>
            </a:extLst>
          </p:cNvPr>
          <p:cNvSpPr>
            <a:spLocks noGrp="1"/>
          </p:cNvSpPr>
          <p:nvPr>
            <p:ph type="subTitle" idx="1"/>
          </p:nvPr>
        </p:nvSpPr>
        <p:spPr>
          <a:xfrm>
            <a:off x="5152445" y="3277433"/>
            <a:ext cx="7018479" cy="2544724"/>
          </a:xfrm>
        </p:spPr>
        <p:txBody>
          <a:bodyPr>
            <a:normAutofit lnSpcReduction="10000"/>
          </a:bodyPr>
          <a:lstStyle/>
          <a:p>
            <a:r>
              <a:rPr lang="en-US" sz="4800"/>
              <a:t>Week 9</a:t>
            </a:r>
            <a:endParaRPr lang="en-US" sz="4800" dirty="0"/>
          </a:p>
          <a:p>
            <a:r>
              <a:rPr lang="en-US" sz="4000" dirty="0"/>
              <a:t>Group Behaviour and Management</a:t>
            </a:r>
          </a:p>
          <a:p>
            <a:r>
              <a:rPr lang="en-US" sz="4800" dirty="0"/>
              <a:t>Dr. Helen Lee</a:t>
            </a:r>
            <a:endParaRPr lang="en-US" dirty="0"/>
          </a:p>
          <a:p>
            <a:endParaRPr lang="en-GB" dirty="0"/>
          </a:p>
        </p:txBody>
      </p:sp>
      <p:grpSp>
        <p:nvGrpSpPr>
          <p:cNvPr id="4" name="Group 3">
            <a:extLst>
              <a:ext uri="{FF2B5EF4-FFF2-40B4-BE49-F238E27FC236}">
                <a16:creationId xmlns:a16="http://schemas.microsoft.com/office/drawing/2014/main" id="{9F97D56A-DCE0-BD24-CD6F-A9F9FCCFE1FB}"/>
              </a:ext>
            </a:extLst>
          </p:cNvPr>
          <p:cNvGrpSpPr/>
          <p:nvPr/>
        </p:nvGrpSpPr>
        <p:grpSpPr>
          <a:xfrm>
            <a:off x="0" y="6188015"/>
            <a:ext cx="12192000" cy="669986"/>
            <a:chOff x="0" y="5578608"/>
            <a:chExt cx="12192000" cy="1279393"/>
          </a:xfrm>
        </p:grpSpPr>
        <p:pic>
          <p:nvPicPr>
            <p:cNvPr id="5" name="Picture 4">
              <a:extLst>
                <a:ext uri="{FF2B5EF4-FFF2-40B4-BE49-F238E27FC236}">
                  <a16:creationId xmlns:a16="http://schemas.microsoft.com/office/drawing/2014/main" id="{C4A0EA6F-62D7-B0F3-CB75-6BEA21F8489D}"/>
                </a:ext>
              </a:extLst>
            </p:cNvPr>
            <p:cNvPicPr>
              <a:picLocks noChangeAspect="1"/>
            </p:cNvPicPr>
            <p:nvPr/>
          </p:nvPicPr>
          <p:blipFill rotWithShape="1">
            <a:blip r:embed="rId3"/>
            <a:srcRect l="35783" t="36155" r="37774" b="45189"/>
            <a:stretch/>
          </p:blipFill>
          <p:spPr>
            <a:xfrm>
              <a:off x="9471853" y="5578608"/>
              <a:ext cx="2720147" cy="1279392"/>
            </a:xfrm>
            <a:prstGeom prst="rect">
              <a:avLst/>
            </a:prstGeom>
          </p:spPr>
        </p:pic>
        <p:grpSp>
          <p:nvGrpSpPr>
            <p:cNvPr id="6" name="Group 5">
              <a:extLst>
                <a:ext uri="{FF2B5EF4-FFF2-40B4-BE49-F238E27FC236}">
                  <a16:creationId xmlns:a16="http://schemas.microsoft.com/office/drawing/2014/main" id="{E890D4F8-E3F7-7E35-C0B6-63BA8A20626A}"/>
                </a:ext>
              </a:extLst>
            </p:cNvPr>
            <p:cNvGrpSpPr/>
            <p:nvPr/>
          </p:nvGrpSpPr>
          <p:grpSpPr>
            <a:xfrm>
              <a:off x="0" y="5578608"/>
              <a:ext cx="9471852" cy="1279393"/>
              <a:chOff x="0" y="5578608"/>
              <a:chExt cx="9471852" cy="1279393"/>
            </a:xfrm>
          </p:grpSpPr>
          <p:pic>
            <p:nvPicPr>
              <p:cNvPr id="7" name="Picture 6">
                <a:extLst>
                  <a:ext uri="{FF2B5EF4-FFF2-40B4-BE49-F238E27FC236}">
                    <a16:creationId xmlns:a16="http://schemas.microsoft.com/office/drawing/2014/main" id="{AC289E83-0135-DBD1-68EA-FB79766A71CA}"/>
                  </a:ext>
                </a:extLst>
              </p:cNvPr>
              <p:cNvPicPr>
                <a:picLocks noChangeAspect="1"/>
              </p:cNvPicPr>
              <p:nvPr/>
            </p:nvPicPr>
            <p:blipFill rotWithShape="1">
              <a:blip r:embed="rId4"/>
              <a:srcRect l="40286" t="48724" r="8390" b="19509"/>
              <a:stretch/>
            </p:blipFill>
            <p:spPr>
              <a:xfrm>
                <a:off x="5152445" y="5578608"/>
                <a:ext cx="4319407" cy="1279392"/>
              </a:xfrm>
              <a:prstGeom prst="rect">
                <a:avLst/>
              </a:prstGeom>
            </p:spPr>
          </p:pic>
          <p:pic>
            <p:nvPicPr>
              <p:cNvPr id="8" name="Picture 7">
                <a:extLst>
                  <a:ext uri="{FF2B5EF4-FFF2-40B4-BE49-F238E27FC236}">
                    <a16:creationId xmlns:a16="http://schemas.microsoft.com/office/drawing/2014/main" id="{EFB0745E-58B9-0EA2-85BC-5B39153D2910}"/>
                  </a:ext>
                </a:extLst>
              </p:cNvPr>
              <p:cNvPicPr>
                <a:picLocks noChangeAspect="1"/>
              </p:cNvPicPr>
              <p:nvPr/>
            </p:nvPicPr>
            <p:blipFill rotWithShape="1">
              <a:blip r:embed="rId5"/>
              <a:srcRect l="44460" t="53448" r="30342" b="33142"/>
              <a:stretch/>
            </p:blipFill>
            <p:spPr>
              <a:xfrm>
                <a:off x="0" y="5578609"/>
                <a:ext cx="5263763" cy="1279392"/>
              </a:xfrm>
              <a:prstGeom prst="rect">
                <a:avLst/>
              </a:prstGeom>
            </p:spPr>
          </p:pic>
        </p:grpSp>
      </p:grpSp>
      <p:pic>
        <p:nvPicPr>
          <p:cNvPr id="9" name="Picture 8">
            <a:extLst>
              <a:ext uri="{FF2B5EF4-FFF2-40B4-BE49-F238E27FC236}">
                <a16:creationId xmlns:a16="http://schemas.microsoft.com/office/drawing/2014/main" id="{B5C415BE-DB88-EDA5-1707-0AA26F862C90}"/>
              </a:ext>
            </a:extLst>
          </p:cNvPr>
          <p:cNvPicPr>
            <a:picLocks noChangeAspect="1"/>
          </p:cNvPicPr>
          <p:nvPr/>
        </p:nvPicPr>
        <p:blipFill>
          <a:blip r:embed="rId6"/>
          <a:stretch>
            <a:fillRect/>
          </a:stretch>
        </p:blipFill>
        <p:spPr>
          <a:xfrm>
            <a:off x="0" y="3276640"/>
            <a:ext cx="5173521" cy="2911374"/>
          </a:xfrm>
          <a:prstGeom prst="rect">
            <a:avLst/>
          </a:prstGeom>
        </p:spPr>
      </p:pic>
    </p:spTree>
    <p:extLst>
      <p:ext uri="{BB962C8B-B14F-4D97-AF65-F5344CB8AC3E}">
        <p14:creationId xmlns:p14="http://schemas.microsoft.com/office/powerpoint/2010/main" val="323230148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Learning Objectives </a:t>
            </a:r>
            <a:r>
              <a:rPr lang="en-US" sz="2000" dirty="0"/>
              <a:t>(1 of 2)</a:t>
            </a:r>
            <a:endParaRPr lang="en-IN" sz="2000" dirty="0"/>
          </a:p>
        </p:txBody>
      </p:sp>
      <p:sp>
        <p:nvSpPr>
          <p:cNvPr id="3" name="Content Placeholder 2"/>
          <p:cNvSpPr>
            <a:spLocks noGrp="1"/>
          </p:cNvSpPr>
          <p:nvPr>
            <p:ph idx="1"/>
          </p:nvPr>
        </p:nvSpPr>
        <p:spPr/>
        <p:txBody>
          <a:bodyPr/>
          <a:lstStyle/>
          <a:p>
            <a:pPr marL="530352" indent="-530352">
              <a:buClr>
                <a:schemeClr val="bg2"/>
              </a:buClr>
              <a:buSzPct val="100000"/>
              <a:buNone/>
            </a:pPr>
            <a:r>
              <a:rPr lang="en-US" sz="2400" b="1" dirty="0">
                <a:solidFill>
                  <a:schemeClr val="bg2"/>
                </a:solidFill>
              </a:rPr>
              <a:t>9.1</a:t>
            </a:r>
            <a:r>
              <a:rPr lang="en-US" sz="2400" dirty="0"/>
              <a:t> Distinguish between the different types of groups.</a:t>
            </a:r>
          </a:p>
          <a:p>
            <a:pPr marL="530352" indent="-530352">
              <a:buClr>
                <a:schemeClr val="bg2"/>
              </a:buClr>
              <a:buSzPct val="100000"/>
              <a:buNone/>
            </a:pPr>
            <a:r>
              <a:rPr lang="en-US" sz="2400" b="1" dirty="0">
                <a:solidFill>
                  <a:schemeClr val="bg2"/>
                </a:solidFill>
              </a:rPr>
              <a:t>9.2 </a:t>
            </a:r>
            <a:r>
              <a:rPr lang="en-US" sz="2400" dirty="0"/>
              <a:t>Describe the punctuated-equilibrium model of group development.</a:t>
            </a:r>
          </a:p>
          <a:p>
            <a:pPr marL="530352" indent="-530352">
              <a:buClr>
                <a:schemeClr val="bg2"/>
              </a:buClr>
              <a:buSzPct val="100000"/>
              <a:buNone/>
            </a:pPr>
            <a:r>
              <a:rPr lang="en-US" sz="2400" b="1" dirty="0">
                <a:solidFill>
                  <a:schemeClr val="bg2"/>
                </a:solidFill>
              </a:rPr>
              <a:t>9.3 </a:t>
            </a:r>
            <a:r>
              <a:rPr lang="en-US" sz="2400" dirty="0"/>
              <a:t>Show how role requirements change in different situations.</a:t>
            </a:r>
          </a:p>
          <a:p>
            <a:pPr marL="530352" indent="-530352">
              <a:buClr>
                <a:schemeClr val="bg2"/>
              </a:buClr>
              <a:buSzPct val="100000"/>
              <a:buNone/>
            </a:pPr>
            <a:r>
              <a:rPr lang="en-US" sz="2400" b="1" dirty="0">
                <a:solidFill>
                  <a:schemeClr val="bg2"/>
                </a:solidFill>
              </a:rPr>
              <a:t>9.4 </a:t>
            </a:r>
            <a:r>
              <a:rPr lang="en-US" sz="2400" dirty="0"/>
              <a:t>Demonstrate how norms exert influence on an individual’s behavior.</a:t>
            </a:r>
          </a:p>
        </p:txBody>
      </p:sp>
    </p:spTree>
    <p:extLst>
      <p:ext uri="{BB962C8B-B14F-4D97-AF65-F5344CB8AC3E}">
        <p14:creationId xmlns:p14="http://schemas.microsoft.com/office/powerpoint/2010/main" val="196290952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Learning Objectives </a:t>
            </a:r>
            <a:r>
              <a:rPr lang="en-US" sz="2000" dirty="0"/>
              <a:t>(2 of 2)</a:t>
            </a:r>
            <a:endParaRPr lang="en-IN" sz="2000" dirty="0"/>
          </a:p>
        </p:txBody>
      </p:sp>
      <p:sp>
        <p:nvSpPr>
          <p:cNvPr id="3" name="Content Placeholder 2"/>
          <p:cNvSpPr>
            <a:spLocks noGrp="1"/>
          </p:cNvSpPr>
          <p:nvPr>
            <p:ph idx="1"/>
          </p:nvPr>
        </p:nvSpPr>
        <p:spPr>
          <a:xfrm>
            <a:off x="838201" y="1600201"/>
            <a:ext cx="9964782" cy="4525963"/>
          </a:xfrm>
        </p:spPr>
        <p:txBody>
          <a:bodyPr>
            <a:normAutofit/>
          </a:bodyPr>
          <a:lstStyle/>
          <a:p>
            <a:pPr marL="530352" indent="-530352">
              <a:buClr>
                <a:schemeClr val="bg2"/>
              </a:buClr>
              <a:buSzPct val="100000"/>
              <a:buNone/>
            </a:pPr>
            <a:r>
              <a:rPr lang="en-US" sz="2400" b="1" dirty="0">
                <a:solidFill>
                  <a:schemeClr val="bg2"/>
                </a:solidFill>
              </a:rPr>
              <a:t>9.</a:t>
            </a:r>
            <a:r>
              <a:rPr lang="en-US" sz="4000" b="1" dirty="0">
                <a:solidFill>
                  <a:schemeClr val="bg2"/>
                </a:solidFill>
              </a:rPr>
              <a:t>5 </a:t>
            </a:r>
            <a:r>
              <a:rPr lang="en-US" sz="4000" dirty="0"/>
              <a:t>Show how status and size differences affect group performance.</a:t>
            </a:r>
          </a:p>
          <a:p>
            <a:pPr marL="530352" indent="-530352">
              <a:buClr>
                <a:schemeClr val="bg2"/>
              </a:buClr>
              <a:buSzPct val="100000"/>
              <a:buNone/>
            </a:pPr>
            <a:r>
              <a:rPr lang="en-US" sz="4000" b="1" dirty="0">
                <a:solidFill>
                  <a:schemeClr val="bg2"/>
                </a:solidFill>
              </a:rPr>
              <a:t>9.6 </a:t>
            </a:r>
            <a:r>
              <a:rPr lang="en-US" sz="4000" dirty="0"/>
              <a:t>Describe how issues of cohesiveness and diversity can be integrated for group effectiveness.</a:t>
            </a:r>
          </a:p>
          <a:p>
            <a:pPr marL="530352" indent="-530352">
              <a:buClr>
                <a:schemeClr val="bg2"/>
              </a:buClr>
              <a:buSzPct val="100000"/>
              <a:buNone/>
            </a:pPr>
            <a:r>
              <a:rPr lang="en-US" sz="4000" b="1" dirty="0">
                <a:solidFill>
                  <a:schemeClr val="bg2"/>
                </a:solidFill>
              </a:rPr>
              <a:t>9.7 </a:t>
            </a:r>
            <a:r>
              <a:rPr lang="en-US" sz="4000" dirty="0"/>
              <a:t>Contrast the strengths and weaknesses of group decision making.</a:t>
            </a:r>
            <a:endParaRPr lang="en-US" sz="4000" dirty="0">
              <a:ea typeface="ＭＳ Ｐゴシック" pitchFamily="34" charset="-128"/>
              <a:cs typeface="Arial" charset="0"/>
            </a:endParaRPr>
          </a:p>
        </p:txBody>
      </p:sp>
    </p:spTree>
    <p:extLst>
      <p:ext uri="{BB962C8B-B14F-4D97-AF65-F5344CB8AC3E}">
        <p14:creationId xmlns:p14="http://schemas.microsoft.com/office/powerpoint/2010/main" val="87527182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15372"/>
            <a:ext cx="8839200" cy="1097280"/>
          </a:xfrm>
        </p:spPr>
        <p:txBody>
          <a:bodyPr>
            <a:normAutofit fontScale="90000"/>
          </a:bodyPr>
          <a:lstStyle/>
          <a:p>
            <a:r>
              <a:rPr lang="en-US" dirty="0"/>
              <a:t>Differences Between Groups and Teams</a:t>
            </a:r>
          </a:p>
        </p:txBody>
      </p:sp>
      <p:sp>
        <p:nvSpPr>
          <p:cNvPr id="3" name="Content Placeholder 2"/>
          <p:cNvSpPr>
            <a:spLocks noGrp="1"/>
          </p:cNvSpPr>
          <p:nvPr>
            <p:ph idx="1"/>
          </p:nvPr>
        </p:nvSpPr>
        <p:spPr>
          <a:xfrm>
            <a:off x="1981200" y="1600202"/>
            <a:ext cx="8229600" cy="380998"/>
          </a:xfrm>
        </p:spPr>
        <p:txBody>
          <a:bodyPr/>
          <a:lstStyle/>
          <a:p>
            <a:pPr marL="0" indent="0">
              <a:buNone/>
            </a:pPr>
            <a:r>
              <a:rPr lang="en-US" sz="2000" b="1" dirty="0"/>
              <a:t>Exhibit 10-1</a:t>
            </a:r>
            <a:r>
              <a:rPr lang="en-US" sz="2000" dirty="0"/>
              <a:t> Comparing Workgroups and Work Teams from</a:t>
            </a:r>
            <a:endParaRPr lang="en-US" sz="2200" dirty="0"/>
          </a:p>
        </p:txBody>
      </p:sp>
      <p:pic>
        <p:nvPicPr>
          <p:cNvPr id="4" name="Picture 3" descr="An illustration shows a comparison between Work Groups and Work Teams.&#10;The diagram depicts the differences on the basis of four attributes.&#10;The left part of the illustration is labelled Work Groups. It depicts a pentagon with five members of the group as small squares which are not connected to each other, but forming a pattern. &#10;The right part of the illustration is labelled as Work teams; it shows members connected with each other.&#10;&#10;Goal: Work groups Share information; work teams: Collective performance&#10;Synergy:  Work groups Neutral (sometimes negative);  Work Teams Positive&#10;Accountability: work groups Individual; work teams Individual and mutual&#10;Skills: work groups Random and varied; Work teams Complementary&#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16219" y="2423236"/>
            <a:ext cx="8159562" cy="3596565"/>
          </a:xfrm>
          <a:prstGeom prst="rect">
            <a:avLst/>
          </a:prstGeom>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Contrast the Five Types of Teams</a:t>
            </a:r>
          </a:p>
        </p:txBody>
      </p:sp>
      <p:sp>
        <p:nvSpPr>
          <p:cNvPr id="3" name="Content Placeholder 2"/>
          <p:cNvSpPr>
            <a:spLocks noGrp="1"/>
          </p:cNvSpPr>
          <p:nvPr>
            <p:ph idx="1"/>
          </p:nvPr>
        </p:nvSpPr>
        <p:spPr>
          <a:xfrm>
            <a:off x="1981200" y="1600201"/>
            <a:ext cx="4343400" cy="381000"/>
          </a:xfrm>
        </p:spPr>
        <p:txBody>
          <a:bodyPr/>
          <a:lstStyle/>
          <a:p>
            <a:pPr marL="0" indent="0">
              <a:buNone/>
            </a:pPr>
            <a:r>
              <a:rPr lang="en-US" sz="2000" b="1" dirty="0"/>
              <a:t>Exhibit 10-2</a:t>
            </a:r>
            <a:r>
              <a:rPr lang="en-US" sz="2000" dirty="0"/>
              <a:t> Four Types of Teams</a:t>
            </a:r>
          </a:p>
        </p:txBody>
      </p:sp>
      <p:pic>
        <p:nvPicPr>
          <p:cNvPr id="4" name="Picture 3" descr="An illustration shows four common types of teams in Organizations, with a specific diagram for each type of team.&#10;1. Problem-solving. Five circles forma pentagon shape. An arrow from each circle points to a question mark in the middle.&#10;2. Self-managed.  five circles form a pentagon  and all of the circles are interconnected by straight lines.&#10;3.  Cross-functional connects two diagrams. The diagram on the left shows two hierarchical levels, first level on top, branches out into five components on second level. The diagram on the right shows a self-managed team, depicting five circles which are inter-connected, forming the shape of a star inside a pentagon. Each box in the second hierarchical level on the left is connected to a circle on the right.&#10;4. Virtual. At the center of the diagram is Technology. Eight small circles surround technology. Double headed arrows connect each of these circles with Technology."/>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415" y="2507047"/>
            <a:ext cx="11891603" cy="2369753"/>
          </a:xfrm>
          <a:prstGeom prst="rect">
            <a:avLst/>
          </a:prstGeom>
        </p:spPr>
      </p:pic>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19" y="93801"/>
            <a:ext cx="10210800" cy="813986"/>
          </a:xfrm>
        </p:spPr>
        <p:txBody>
          <a:bodyPr>
            <a:normAutofit fontScale="90000"/>
          </a:bodyPr>
          <a:lstStyle/>
          <a:p>
            <a:r>
              <a:rPr lang="en-US" dirty="0"/>
              <a:t>Identify the Characteristics of Effective Teams </a:t>
            </a:r>
            <a:r>
              <a:rPr lang="en-US" sz="2000" dirty="0"/>
              <a:t>(1 of 6)</a:t>
            </a:r>
            <a:endParaRPr lang="en-US" b="0" dirty="0"/>
          </a:p>
        </p:txBody>
      </p:sp>
      <p:sp>
        <p:nvSpPr>
          <p:cNvPr id="3" name="Content Placeholder 2"/>
          <p:cNvSpPr>
            <a:spLocks noGrp="1"/>
          </p:cNvSpPr>
          <p:nvPr>
            <p:ph idx="1"/>
          </p:nvPr>
        </p:nvSpPr>
        <p:spPr>
          <a:xfrm>
            <a:off x="1981201" y="1600202"/>
            <a:ext cx="2590800" cy="685799"/>
          </a:xfrm>
        </p:spPr>
        <p:txBody>
          <a:bodyPr/>
          <a:lstStyle/>
          <a:p>
            <a:pPr marL="0" indent="0">
              <a:buNone/>
            </a:pPr>
            <a:r>
              <a:rPr lang="en-US" sz="2000" b="1" dirty="0"/>
              <a:t>Exhibit 10-3</a:t>
            </a:r>
            <a:r>
              <a:rPr lang="en-US" sz="2000" dirty="0"/>
              <a:t> Team Effectiveness Model</a:t>
            </a:r>
          </a:p>
        </p:txBody>
      </p:sp>
      <p:pic>
        <p:nvPicPr>
          <p:cNvPr id="4" name="Picture 3" descr="An illustration shows context, composition, and process contributing to team effectiveness.&#10;The three components contributing to team effectiveness are:&#10; Context&#10;• Adequate resources&#10;• Leadership and structure&#10;• Climate of trust&#10;• Performance evaluation and reward systems&#10; Composition&#10;• Abilities of members&#10;• Personality&#10;• Allocating roles&#10;• Diversity&#10;• Cultural differences&#10;• Size of teams&#10;• Member preferences&#10; Process&#10;• Common purpose&#10;• Specific goals&#10;• Team efficacy&#10;• Team identity&#10;• Mental models&#10;• Conflict levels&#10;• Social loaf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03593" y="836223"/>
            <a:ext cx="5807206" cy="5927976"/>
          </a:xfrm>
          <a:prstGeom prst="rect">
            <a:avLst/>
          </a:prstGeom>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ea typeface="ＭＳ Ｐゴシック" pitchFamily="34" charset="-128"/>
              </a:rPr>
              <a:t>Distinguish Between Different Types of Groups </a:t>
            </a:r>
            <a:r>
              <a:rPr lang="en-US" sz="2000" dirty="0">
                <a:ea typeface="ＭＳ Ｐゴシック" pitchFamily="34" charset="-128"/>
              </a:rPr>
              <a:t>(1 of 5)</a:t>
            </a:r>
            <a:endParaRPr lang="en-US" b="0" dirty="0">
              <a:latin typeface="+mj-lt"/>
            </a:endParaRPr>
          </a:p>
        </p:txBody>
      </p:sp>
      <p:sp>
        <p:nvSpPr>
          <p:cNvPr id="3" name="Content Placeholder 2"/>
          <p:cNvSpPr>
            <a:spLocks noGrp="1"/>
          </p:cNvSpPr>
          <p:nvPr>
            <p:ph idx="1"/>
          </p:nvPr>
        </p:nvSpPr>
        <p:spPr>
          <a:xfrm>
            <a:off x="476795" y="1642745"/>
            <a:ext cx="11353800" cy="4351338"/>
          </a:xfrm>
        </p:spPr>
        <p:txBody>
          <a:bodyPr>
            <a:normAutofit/>
          </a:bodyPr>
          <a:lstStyle/>
          <a:p>
            <a:pPr marL="256032" indent="-256032">
              <a:buSzPct val="100000"/>
            </a:pPr>
            <a:r>
              <a:rPr lang="en-US" sz="3600" dirty="0">
                <a:ea typeface="ＭＳ Ｐゴシック" pitchFamily="34" charset="-128"/>
              </a:rPr>
              <a:t>A </a:t>
            </a:r>
            <a:r>
              <a:rPr lang="en-US" sz="3600" b="1" dirty="0">
                <a:ea typeface="ＭＳ Ｐゴシック" pitchFamily="34" charset="-128"/>
              </a:rPr>
              <a:t>group</a:t>
            </a:r>
            <a:r>
              <a:rPr lang="en-US" sz="3600" dirty="0">
                <a:ea typeface="ＭＳ Ｐゴシック" pitchFamily="34" charset="-128"/>
              </a:rPr>
              <a:t> is defined as </a:t>
            </a:r>
            <a:r>
              <a:rPr lang="en-US" sz="3600" dirty="0">
                <a:solidFill>
                  <a:srgbClr val="FF0000"/>
                </a:solidFill>
                <a:ea typeface="ＭＳ Ｐゴシック" pitchFamily="34" charset="-128"/>
              </a:rPr>
              <a:t>two or more individuals</a:t>
            </a:r>
            <a:r>
              <a:rPr lang="en-US" sz="3600" dirty="0">
                <a:ea typeface="ＭＳ Ｐゴシック" pitchFamily="34" charset="-128"/>
              </a:rPr>
              <a:t>, interacting and interdependent, who have come together to achieve particular objectives.</a:t>
            </a:r>
          </a:p>
          <a:p>
            <a:pPr marL="256032" indent="-256032">
              <a:buSzPct val="100000"/>
            </a:pPr>
            <a:r>
              <a:rPr lang="en-US" sz="3600" dirty="0">
                <a:ea typeface="ＭＳ Ｐゴシック" pitchFamily="34" charset="-128"/>
              </a:rPr>
              <a:t>Groups can be either formal or informal.</a:t>
            </a:r>
          </a:p>
          <a:p>
            <a:pPr marL="740664" lvl="1"/>
            <a:r>
              <a:rPr lang="en-US" sz="3600" b="1" dirty="0">
                <a:ea typeface="ＭＳ Ｐゴシック" pitchFamily="34" charset="-128"/>
              </a:rPr>
              <a:t>Formal groups: </a:t>
            </a:r>
            <a:r>
              <a:rPr lang="en-US" sz="3600" dirty="0">
                <a:ea typeface="ＭＳ Ｐゴシック" pitchFamily="34" charset="-128"/>
              </a:rPr>
              <a:t>those defined by the organization’s structure.</a:t>
            </a:r>
          </a:p>
          <a:p>
            <a:pPr marL="740664" lvl="1"/>
            <a:r>
              <a:rPr lang="en-US" sz="3600" b="1" dirty="0">
                <a:ea typeface="ＭＳ Ｐゴシック" pitchFamily="34" charset="-128"/>
              </a:rPr>
              <a:t>Informal groups:</a:t>
            </a:r>
            <a:r>
              <a:rPr lang="en-US" sz="3600" dirty="0">
                <a:ea typeface="ＭＳ Ｐゴシック" pitchFamily="34" charset="-128"/>
              </a:rPr>
              <a:t> alliances that are neither formally structured nor organizationally determined.</a:t>
            </a:r>
            <a:endParaRPr lang="en-US" sz="3600" dirty="0"/>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ea typeface="ＭＳ Ｐゴシック" pitchFamily="34" charset="-128"/>
              </a:rPr>
              <a:t>Distinguish Between Different Types of Groups </a:t>
            </a:r>
            <a:r>
              <a:rPr lang="en-US" sz="2000" dirty="0">
                <a:ea typeface="ＭＳ Ｐゴシック" pitchFamily="34" charset="-128"/>
              </a:rPr>
              <a:t>(2 of 5)</a:t>
            </a:r>
            <a:endParaRPr lang="en-US" b="0" dirty="0">
              <a:latin typeface="+mj-lt"/>
            </a:endParaRPr>
          </a:p>
        </p:txBody>
      </p:sp>
      <p:sp>
        <p:nvSpPr>
          <p:cNvPr id="3" name="Content Placeholder 2"/>
          <p:cNvSpPr>
            <a:spLocks noGrp="1"/>
          </p:cNvSpPr>
          <p:nvPr>
            <p:ph idx="1"/>
          </p:nvPr>
        </p:nvSpPr>
        <p:spPr>
          <a:xfrm>
            <a:off x="838199" y="1825625"/>
            <a:ext cx="11088189" cy="4351338"/>
          </a:xfrm>
        </p:spPr>
        <p:txBody>
          <a:bodyPr>
            <a:normAutofit/>
          </a:bodyPr>
          <a:lstStyle/>
          <a:p>
            <a:pPr marL="256032" indent="-256032" algn="just">
              <a:buSzPct val="100000"/>
            </a:pPr>
            <a:r>
              <a:rPr lang="en-US" sz="3600" b="1" dirty="0">
                <a:ea typeface="ＭＳ Ｐゴシック" pitchFamily="34" charset="-128"/>
              </a:rPr>
              <a:t>Social identity theory: </a:t>
            </a:r>
            <a:r>
              <a:rPr lang="en-US" sz="3600" dirty="0">
                <a:ea typeface="ＭＳ Ｐゴシック" pitchFamily="34" charset="-128"/>
              </a:rPr>
              <a:t>considers when and why individuals consider themselves members of groups.</a:t>
            </a:r>
          </a:p>
          <a:p>
            <a:pPr marL="740664" lvl="1" algn="just"/>
            <a:r>
              <a:rPr lang="en-US" sz="3600" dirty="0">
                <a:ea typeface="ＭＳ Ｐゴシック" pitchFamily="34" charset="-128"/>
              </a:rPr>
              <a:t>People have emotional reactions to the failure or </a:t>
            </a:r>
            <a:r>
              <a:rPr lang="en-US" sz="3600" dirty="0">
                <a:solidFill>
                  <a:srgbClr val="FF0000"/>
                </a:solidFill>
                <a:ea typeface="ＭＳ Ｐゴシック" pitchFamily="34" charset="-128"/>
              </a:rPr>
              <a:t>success of their group </a:t>
            </a:r>
            <a:r>
              <a:rPr lang="en-US" sz="3600" dirty="0">
                <a:ea typeface="ＭＳ Ｐゴシック" pitchFamily="34" charset="-128"/>
              </a:rPr>
              <a:t>because their </a:t>
            </a:r>
            <a:r>
              <a:rPr lang="en-US" sz="3600" dirty="0">
                <a:solidFill>
                  <a:srgbClr val="FF0000"/>
                </a:solidFill>
                <a:ea typeface="ＭＳ Ｐゴシック" pitchFamily="34" charset="-128"/>
              </a:rPr>
              <a:t>self-esteem gets tied into the performance of the group</a:t>
            </a:r>
            <a:r>
              <a:rPr lang="en-US" sz="3600" dirty="0">
                <a:ea typeface="ＭＳ Ｐゴシック" pitchFamily="34" charset="-128"/>
              </a:rPr>
              <a:t>.</a:t>
            </a:r>
          </a:p>
          <a:p>
            <a:pPr marL="740664" lvl="1" algn="just"/>
            <a:r>
              <a:rPr lang="en-US" sz="3600" dirty="0">
                <a:ea typeface="ＭＳ Ｐゴシック" pitchFamily="34" charset="-128"/>
              </a:rPr>
              <a:t>Social identities help us understand who we are and where we fit in with people.</a:t>
            </a:r>
            <a:endParaRPr lang="en-US" sz="3600" dirty="0"/>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1405" y="60326"/>
            <a:ext cx="10515600" cy="764812"/>
          </a:xfrm>
        </p:spPr>
        <p:txBody>
          <a:bodyPr/>
          <a:lstStyle/>
          <a:p>
            <a:r>
              <a:rPr lang="en-US" sz="3600" dirty="0">
                <a:ea typeface="ＭＳ Ｐゴシック" pitchFamily="34" charset="-128"/>
              </a:rPr>
              <a:t>Distinguish Between Different Types of Groups </a:t>
            </a:r>
            <a:r>
              <a:rPr lang="en-US" sz="2000" dirty="0">
                <a:ea typeface="ＭＳ Ｐゴシック" pitchFamily="34" charset="-128"/>
              </a:rPr>
              <a:t>(3 of 5)</a:t>
            </a:r>
            <a:endParaRPr lang="en-US" b="0" dirty="0">
              <a:latin typeface="+mj-lt"/>
            </a:endParaRPr>
          </a:p>
        </p:txBody>
      </p:sp>
      <p:sp>
        <p:nvSpPr>
          <p:cNvPr id="3" name="Content Placeholder 2"/>
          <p:cNvSpPr>
            <a:spLocks noGrp="1"/>
          </p:cNvSpPr>
          <p:nvPr>
            <p:ph idx="1"/>
          </p:nvPr>
        </p:nvSpPr>
        <p:spPr>
          <a:xfrm>
            <a:off x="994954" y="868817"/>
            <a:ext cx="8743406" cy="646473"/>
          </a:xfrm>
        </p:spPr>
        <p:txBody>
          <a:bodyPr>
            <a:normAutofit/>
          </a:bodyPr>
          <a:lstStyle/>
          <a:p>
            <a:pPr marL="0" indent="0">
              <a:buNone/>
            </a:pPr>
            <a:r>
              <a:rPr lang="en-US" sz="2000" b="1" dirty="0"/>
              <a:t>OB Poll</a:t>
            </a:r>
            <a:r>
              <a:rPr lang="en-US" sz="2000" dirty="0"/>
              <a:t> Most People Report Drinking with Coworkers is Acceptable</a:t>
            </a:r>
          </a:p>
        </p:txBody>
      </p:sp>
      <p:pic>
        <p:nvPicPr>
          <p:cNvPr id="5" name="Picture 4" descr="A pie chart depicts the results of an  OB Poll regarding when  people report that drinking with coworkers is acceptable.&#10;Pie-chart is divided into seven parts which depict the percentage of people drinking at particular events as follows:&#10;At a meal during a job interview: 4 percent.&#10;At a meal with coworkers: 22 percent.&#10;At the celebration of a company milestone: 28 percent.&#10;At a retirement party: 32 percent.&#10;At a meal with a client or customer: 40 percent.&#10;At a holiday party: 70 percent.&#10;Never: 14 percen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50387" y="1386521"/>
            <a:ext cx="8364322" cy="4043817"/>
          </a:xfrm>
          <a:prstGeom prst="rect">
            <a:avLst/>
          </a:prstGeom>
        </p:spPr>
      </p:pic>
      <p:sp>
        <p:nvSpPr>
          <p:cNvPr id="4" name="Content Placeholder 3"/>
          <p:cNvSpPr>
            <a:spLocks noGrp="1"/>
          </p:cNvSpPr>
          <p:nvPr>
            <p:ph idx="13"/>
          </p:nvPr>
        </p:nvSpPr>
        <p:spPr>
          <a:xfrm>
            <a:off x="542109" y="5822497"/>
            <a:ext cx="9668691" cy="838200"/>
          </a:xfrm>
        </p:spPr>
        <p:txBody>
          <a:bodyPr/>
          <a:lstStyle/>
          <a:p>
            <a:pPr marL="0" indent="0">
              <a:spcBef>
                <a:spcPts val="600"/>
              </a:spcBef>
              <a:buNone/>
            </a:pPr>
            <a:r>
              <a:rPr lang="en-US" sz="1200" i="1" dirty="0"/>
              <a:t>Note: </a:t>
            </a:r>
            <a:r>
              <a:rPr lang="en-US" sz="1200" dirty="0"/>
              <a:t>Society for Human Resources Management (SHRM) survey of 501 individuals and how drinking is viewed in their organization at a range of </a:t>
            </a:r>
            <a:r>
              <a:rPr lang="en-US" sz="1200" dirty="0" err="1"/>
              <a:t>workrelated</a:t>
            </a:r>
            <a:r>
              <a:rPr lang="en-US" sz="1200" dirty="0"/>
              <a:t> activities.</a:t>
            </a:r>
          </a:p>
          <a:p>
            <a:pPr marL="0" indent="0">
              <a:spcBef>
                <a:spcPts val="600"/>
              </a:spcBef>
              <a:buNone/>
            </a:pPr>
            <a:r>
              <a:rPr lang="en-US" sz="1200" i="1" dirty="0"/>
              <a:t>Source: </a:t>
            </a:r>
            <a:r>
              <a:rPr lang="en-US" sz="1200" dirty="0"/>
              <a:t>Based on S. M. </a:t>
            </a:r>
            <a:r>
              <a:rPr lang="en-US" sz="1200" dirty="0" err="1"/>
              <a:t>Heathfield</a:t>
            </a:r>
            <a:r>
              <a:rPr lang="en-US" sz="1200" dirty="0"/>
              <a:t>, “To Drink or Not to Drink: Does Alcohol Drinking Mix Safely with Work Events?,” </a:t>
            </a:r>
            <a:r>
              <a:rPr lang="en-US" sz="1200" i="1" dirty="0"/>
              <a:t>About.com Guide, </a:t>
            </a:r>
            <a:r>
              <a:rPr lang="en-US" sz="1200" dirty="0"/>
              <a:t>2013, http://humanresources.about.com/od/networking/qt/drink_i3.htm.</a:t>
            </a: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263" y="123979"/>
            <a:ext cx="10515600" cy="894807"/>
          </a:xfrm>
        </p:spPr>
        <p:txBody>
          <a:bodyPr/>
          <a:lstStyle/>
          <a:p>
            <a:r>
              <a:rPr lang="en-US" sz="3600" dirty="0">
                <a:ea typeface="ＭＳ Ｐゴシック" pitchFamily="34" charset="-128"/>
              </a:rPr>
              <a:t>Distinguish Between Different Types of Groups </a:t>
            </a:r>
            <a:r>
              <a:rPr lang="en-US" sz="2000" dirty="0">
                <a:ea typeface="ＭＳ Ｐゴシック" pitchFamily="34" charset="-128"/>
              </a:rPr>
              <a:t>(4 of 5)</a:t>
            </a:r>
            <a:endParaRPr lang="en-US" b="0" dirty="0">
              <a:latin typeface="+mj-lt"/>
            </a:endParaRPr>
          </a:p>
        </p:txBody>
      </p:sp>
      <p:sp>
        <p:nvSpPr>
          <p:cNvPr id="3" name="Content Placeholder 2"/>
          <p:cNvSpPr>
            <a:spLocks noGrp="1"/>
          </p:cNvSpPr>
          <p:nvPr>
            <p:ph idx="1"/>
          </p:nvPr>
        </p:nvSpPr>
        <p:spPr>
          <a:xfrm>
            <a:off x="369026" y="966405"/>
            <a:ext cx="10718074" cy="4552405"/>
          </a:xfrm>
        </p:spPr>
        <p:txBody>
          <a:bodyPr>
            <a:normAutofit/>
          </a:bodyPr>
          <a:lstStyle/>
          <a:p>
            <a:pPr marL="256032" indent="-256032" algn="just">
              <a:buSzPct val="100000"/>
            </a:pPr>
            <a:r>
              <a:rPr lang="en-US" sz="3200" dirty="0"/>
              <a:t>Ingroups and Outgroups</a:t>
            </a:r>
          </a:p>
          <a:p>
            <a:pPr marL="740664" lvl="1" algn="just"/>
            <a:r>
              <a:rPr lang="en-US" sz="3200" b="1" dirty="0"/>
              <a:t>Ingroup favoritism </a:t>
            </a:r>
            <a:r>
              <a:rPr lang="en-US" sz="3200" dirty="0"/>
              <a:t>occurs when we see members of our group as better than other people, and people not in our group as all the same.</a:t>
            </a:r>
          </a:p>
          <a:p>
            <a:pPr marL="740664" lvl="1" algn="just"/>
            <a:r>
              <a:rPr lang="en-US" sz="3200" dirty="0"/>
              <a:t>Whenever there is an ingroup, there is by necessity an </a:t>
            </a:r>
            <a:r>
              <a:rPr lang="en-US" sz="3200" b="1" dirty="0"/>
              <a:t>outgroup</a:t>
            </a:r>
            <a:r>
              <a:rPr lang="en-US" sz="3200" dirty="0"/>
              <a:t>, which is sometimes everyone else, but is usually an identified group known by the ingroup’s members.</a:t>
            </a:r>
          </a:p>
        </p:txBody>
      </p:sp>
      <p:pic>
        <p:nvPicPr>
          <p:cNvPr id="5" name="Picture 4">
            <a:extLst>
              <a:ext uri="{FF2B5EF4-FFF2-40B4-BE49-F238E27FC236}">
                <a16:creationId xmlns:a16="http://schemas.microsoft.com/office/drawing/2014/main" id="{E8722C59-C7A8-D5FF-511A-4AAC49B84ADF}"/>
              </a:ext>
            </a:extLst>
          </p:cNvPr>
          <p:cNvPicPr>
            <a:picLocks noChangeAspect="1"/>
          </p:cNvPicPr>
          <p:nvPr/>
        </p:nvPicPr>
        <p:blipFill>
          <a:blip r:embed="rId3"/>
          <a:stretch>
            <a:fillRect/>
          </a:stretch>
        </p:blipFill>
        <p:spPr>
          <a:xfrm>
            <a:off x="708383" y="4990946"/>
            <a:ext cx="2619375" cy="1743075"/>
          </a:xfrm>
          <a:prstGeom prst="rect">
            <a:avLst/>
          </a:prstGeom>
        </p:spPr>
      </p:pic>
      <p:pic>
        <p:nvPicPr>
          <p:cNvPr id="6" name="Picture 5">
            <a:extLst>
              <a:ext uri="{FF2B5EF4-FFF2-40B4-BE49-F238E27FC236}">
                <a16:creationId xmlns:a16="http://schemas.microsoft.com/office/drawing/2014/main" id="{4C6D585B-1F2D-3A5C-922D-70F542D2102C}"/>
              </a:ext>
            </a:extLst>
          </p:cNvPr>
          <p:cNvPicPr>
            <a:picLocks noChangeAspect="1"/>
          </p:cNvPicPr>
          <p:nvPr/>
        </p:nvPicPr>
        <p:blipFill>
          <a:blip r:embed="rId4"/>
          <a:stretch>
            <a:fillRect/>
          </a:stretch>
        </p:blipFill>
        <p:spPr>
          <a:xfrm>
            <a:off x="8820937" y="4953689"/>
            <a:ext cx="3317000" cy="1840329"/>
          </a:xfrm>
          <a:prstGeom prst="rect">
            <a:avLst/>
          </a:prstGeom>
        </p:spPr>
      </p:pic>
      <p:pic>
        <p:nvPicPr>
          <p:cNvPr id="7" name="Picture 6">
            <a:extLst>
              <a:ext uri="{FF2B5EF4-FFF2-40B4-BE49-F238E27FC236}">
                <a16:creationId xmlns:a16="http://schemas.microsoft.com/office/drawing/2014/main" id="{07FC9568-7504-2A2C-EAA8-535328B417EF}"/>
              </a:ext>
            </a:extLst>
          </p:cNvPr>
          <p:cNvPicPr>
            <a:picLocks noChangeAspect="1"/>
          </p:cNvPicPr>
          <p:nvPr/>
        </p:nvPicPr>
        <p:blipFill>
          <a:blip r:embed="rId5"/>
          <a:stretch>
            <a:fillRect/>
          </a:stretch>
        </p:blipFill>
        <p:spPr>
          <a:xfrm>
            <a:off x="3948120" y="4336026"/>
            <a:ext cx="4560789" cy="2565444"/>
          </a:xfrm>
          <a:prstGeom prst="rect">
            <a:avLst/>
          </a:prstGeom>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ea typeface="ＭＳ Ｐゴシック" pitchFamily="34" charset="-128"/>
              </a:rPr>
              <a:t>Distinguish Between Different Types of Groups </a:t>
            </a:r>
            <a:r>
              <a:rPr lang="en-US" sz="2000" dirty="0">
                <a:ea typeface="ＭＳ Ｐゴシック" pitchFamily="34" charset="-128"/>
              </a:rPr>
              <a:t>(5 of 5)</a:t>
            </a:r>
            <a:endParaRPr lang="en-US" b="0" dirty="0">
              <a:latin typeface="+mj-lt"/>
            </a:endParaRPr>
          </a:p>
        </p:txBody>
      </p:sp>
      <p:sp>
        <p:nvSpPr>
          <p:cNvPr id="3" name="Content Placeholder 2"/>
          <p:cNvSpPr>
            <a:spLocks noGrp="1"/>
          </p:cNvSpPr>
          <p:nvPr>
            <p:ph idx="1"/>
          </p:nvPr>
        </p:nvSpPr>
        <p:spPr>
          <a:xfrm>
            <a:off x="609598" y="1690687"/>
            <a:ext cx="11258007" cy="4383541"/>
          </a:xfrm>
        </p:spPr>
        <p:txBody>
          <a:bodyPr>
            <a:noAutofit/>
          </a:bodyPr>
          <a:lstStyle/>
          <a:p>
            <a:pPr marL="256032" indent="-256032">
              <a:buSzPct val="100000"/>
            </a:pPr>
            <a:r>
              <a:rPr lang="en-US" sz="4000" dirty="0"/>
              <a:t>Social Identity Threat</a:t>
            </a:r>
          </a:p>
          <a:p>
            <a:pPr marL="740664" lvl="1"/>
            <a:r>
              <a:rPr lang="en-US" sz="4000" dirty="0"/>
              <a:t>Ingroups and outgroups pave the way for </a:t>
            </a:r>
            <a:r>
              <a:rPr lang="en-US" sz="4000" b="1" dirty="0"/>
              <a:t>social identity threat</a:t>
            </a:r>
            <a:r>
              <a:rPr lang="en-US" sz="4000" dirty="0"/>
              <a:t>, which is akin to </a:t>
            </a:r>
            <a:r>
              <a:rPr lang="en-US" sz="4000" dirty="0">
                <a:solidFill>
                  <a:srgbClr val="FF0000"/>
                </a:solidFill>
              </a:rPr>
              <a:t>stereotype threat</a:t>
            </a:r>
            <a:r>
              <a:rPr lang="en-US" sz="4000" dirty="0"/>
              <a:t>.</a:t>
            </a:r>
          </a:p>
          <a:p>
            <a:pPr marL="740664" lvl="1"/>
            <a:r>
              <a:rPr lang="en-US" sz="4000" dirty="0"/>
              <a:t>Individuals believe they will be personally negatively evaluated due to their association with a devalued group, and they may lose confidence and performance effectiveness.</a:t>
            </a: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ea typeface="ＭＳ Ｐゴシック" pitchFamily="34" charset="-128"/>
              </a:rPr>
              <a:t>Show How Role Requirements Change </a:t>
            </a:r>
            <a:r>
              <a:rPr lang="en-US" sz="2000" dirty="0">
                <a:ea typeface="ＭＳ Ｐゴシック" pitchFamily="34" charset="-128"/>
              </a:rPr>
              <a:t>(1 of 3)</a:t>
            </a:r>
            <a:endParaRPr lang="en-US" b="0" dirty="0">
              <a:latin typeface="+mj-lt"/>
            </a:endParaRPr>
          </a:p>
        </p:txBody>
      </p:sp>
      <p:sp>
        <p:nvSpPr>
          <p:cNvPr id="3" name="Content Placeholder 2"/>
          <p:cNvSpPr>
            <a:spLocks noGrp="1"/>
          </p:cNvSpPr>
          <p:nvPr>
            <p:ph idx="1"/>
          </p:nvPr>
        </p:nvSpPr>
        <p:spPr>
          <a:xfrm>
            <a:off x="418010" y="1600201"/>
            <a:ext cx="11077303" cy="4630782"/>
          </a:xfrm>
        </p:spPr>
        <p:txBody>
          <a:bodyPr>
            <a:noAutofit/>
          </a:bodyPr>
          <a:lstStyle/>
          <a:p>
            <a:pPr marL="256032" indent="-256032">
              <a:buSzPct val="100000"/>
            </a:pPr>
            <a:r>
              <a:rPr lang="en-US" sz="3600" b="1" dirty="0">
                <a:ea typeface="ＭＳ Ｐゴシック" pitchFamily="34" charset="-128"/>
              </a:rPr>
              <a:t>Role: </a:t>
            </a:r>
            <a:r>
              <a:rPr lang="en-US" sz="3600" dirty="0">
                <a:ea typeface="ＭＳ Ｐゴシック" pitchFamily="34" charset="-128"/>
              </a:rPr>
              <a:t>a set of </a:t>
            </a:r>
            <a:r>
              <a:rPr lang="en-US" sz="3600" dirty="0">
                <a:solidFill>
                  <a:srgbClr val="FF0000"/>
                </a:solidFill>
                <a:ea typeface="ＭＳ Ｐゴシック" pitchFamily="34" charset="-128"/>
              </a:rPr>
              <a:t>expected behavior patterns </a:t>
            </a:r>
            <a:r>
              <a:rPr lang="en-US" sz="3600" dirty="0">
                <a:ea typeface="ＭＳ Ｐゴシック" pitchFamily="34" charset="-128"/>
              </a:rPr>
              <a:t>attributed to someone occupying a given position in a social unit.</a:t>
            </a:r>
            <a:endParaRPr lang="en-US" sz="3600" b="1" dirty="0">
              <a:ea typeface="ＭＳ Ｐゴシック" pitchFamily="34" charset="-128"/>
            </a:endParaRPr>
          </a:p>
          <a:p>
            <a:pPr marL="740664" lvl="1" indent="-283464"/>
            <a:r>
              <a:rPr lang="en-US" sz="3600" b="1" dirty="0">
                <a:ea typeface="ＭＳ Ｐゴシック" pitchFamily="34" charset="-128"/>
              </a:rPr>
              <a:t>Role perception: </a:t>
            </a:r>
            <a:r>
              <a:rPr lang="en-US" sz="3600" dirty="0">
                <a:ea typeface="ＭＳ Ｐゴシック" pitchFamily="34" charset="-128"/>
              </a:rPr>
              <a:t>one’s perception of how to act in a given situation.</a:t>
            </a:r>
            <a:endParaRPr lang="en-US" sz="3600" b="1" dirty="0">
              <a:ea typeface="ＭＳ Ｐゴシック" pitchFamily="34" charset="-128"/>
            </a:endParaRPr>
          </a:p>
          <a:p>
            <a:pPr marL="740664" lvl="1" indent="-283464"/>
            <a:r>
              <a:rPr lang="en-US" sz="3600" b="1" dirty="0">
                <a:ea typeface="ＭＳ Ｐゴシック" pitchFamily="34" charset="-128"/>
              </a:rPr>
              <a:t>Role expectations: </a:t>
            </a:r>
            <a:r>
              <a:rPr lang="en-US" sz="3600" dirty="0">
                <a:ea typeface="ＭＳ Ｐゴシック" pitchFamily="34" charset="-128"/>
              </a:rPr>
              <a:t>how others believe one should act in a given situation.</a:t>
            </a:r>
          </a:p>
          <a:p>
            <a:pPr lvl="2"/>
            <a:r>
              <a:rPr lang="en-US" sz="3600" b="1" dirty="0">
                <a:ea typeface="ＭＳ Ｐゴシック" pitchFamily="34" charset="-128"/>
              </a:rPr>
              <a:t>Psychological contract</a:t>
            </a:r>
            <a:endParaRPr lang="en-US" sz="3600" dirty="0"/>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ea typeface="ＭＳ Ｐゴシック" pitchFamily="34" charset="-128"/>
              </a:rPr>
              <a:t>Show How Role Requirements Change </a:t>
            </a:r>
            <a:r>
              <a:rPr lang="en-US" sz="2000" dirty="0">
                <a:ea typeface="ＭＳ Ｐゴシック" pitchFamily="34" charset="-128"/>
              </a:rPr>
              <a:t>(2 of 3)</a:t>
            </a:r>
            <a:endParaRPr lang="en-US" b="0" dirty="0">
              <a:latin typeface="+mj-lt"/>
            </a:endParaRPr>
          </a:p>
        </p:txBody>
      </p:sp>
      <p:sp>
        <p:nvSpPr>
          <p:cNvPr id="3" name="Content Placeholder 2"/>
          <p:cNvSpPr>
            <a:spLocks noGrp="1"/>
          </p:cNvSpPr>
          <p:nvPr>
            <p:ph idx="1"/>
          </p:nvPr>
        </p:nvSpPr>
        <p:spPr>
          <a:xfrm>
            <a:off x="838200" y="1600201"/>
            <a:ext cx="10154194" cy="4525963"/>
          </a:xfrm>
        </p:spPr>
        <p:txBody>
          <a:bodyPr>
            <a:normAutofit/>
          </a:bodyPr>
          <a:lstStyle/>
          <a:p>
            <a:pPr marL="256032" indent="-256032">
              <a:buSzPct val="100000"/>
            </a:pPr>
            <a:r>
              <a:rPr lang="en-US" sz="3600" b="1" dirty="0">
                <a:ea typeface="ＭＳ Ｐゴシック" pitchFamily="34" charset="-128"/>
              </a:rPr>
              <a:t>Role conflict: </a:t>
            </a:r>
            <a:r>
              <a:rPr lang="en-US" sz="3600" dirty="0">
                <a:ea typeface="ＭＳ Ｐゴシック" pitchFamily="34" charset="-128"/>
              </a:rPr>
              <a:t>situation in which an individual faces divergent role expectations.</a:t>
            </a:r>
            <a:endParaRPr lang="en-US" sz="3600" b="1" dirty="0">
              <a:ea typeface="ＭＳ Ｐゴシック" pitchFamily="34" charset="-128"/>
            </a:endParaRPr>
          </a:p>
          <a:p>
            <a:pPr marL="740664" lvl="1"/>
            <a:r>
              <a:rPr lang="en-US" sz="3600" dirty="0"/>
              <a:t>We can experience </a:t>
            </a:r>
            <a:r>
              <a:rPr lang="en-US" sz="3600" b="1" dirty="0"/>
              <a:t>interrole conflict </a:t>
            </a:r>
            <a:r>
              <a:rPr lang="en-US" sz="3600" dirty="0"/>
              <a:t>when the expectations of our different, separate groups are in opposition.</a:t>
            </a: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ea typeface="ＭＳ Ｐゴシック" pitchFamily="34" charset="-128"/>
              </a:rPr>
              <a:t>Show How Role Requirements Change </a:t>
            </a:r>
            <a:r>
              <a:rPr lang="en-US" sz="2000" dirty="0">
                <a:ea typeface="ＭＳ Ｐゴシック" pitchFamily="34" charset="-128"/>
              </a:rPr>
              <a:t>(3 of 3)</a:t>
            </a:r>
            <a:endParaRPr lang="en-US" b="0" dirty="0">
              <a:latin typeface="+mj-lt"/>
            </a:endParaRPr>
          </a:p>
        </p:txBody>
      </p:sp>
      <p:sp>
        <p:nvSpPr>
          <p:cNvPr id="3" name="Content Placeholder 2"/>
          <p:cNvSpPr>
            <a:spLocks noGrp="1"/>
          </p:cNvSpPr>
          <p:nvPr>
            <p:ph idx="1"/>
          </p:nvPr>
        </p:nvSpPr>
        <p:spPr/>
        <p:txBody>
          <a:bodyPr>
            <a:normAutofit/>
          </a:bodyPr>
          <a:lstStyle/>
          <a:p>
            <a:pPr marL="256032" indent="-256032">
              <a:buSzPct val="100000"/>
            </a:pPr>
            <a:r>
              <a:rPr lang="en-US" sz="4000" dirty="0"/>
              <a:t>Role Play and Assimilation</a:t>
            </a:r>
          </a:p>
          <a:p>
            <a:pPr marL="740664" lvl="1"/>
            <a:r>
              <a:rPr lang="en-US" sz="4000" dirty="0"/>
              <a:t>Philip Zimbardo’s prison experiment.</a:t>
            </a:r>
          </a:p>
          <a:p>
            <a:pPr lvl="2"/>
            <a:r>
              <a:rPr lang="en-US" sz="4000" dirty="0"/>
              <a:t>Participants easily and rapidly assumed roles that were very different from their inherent personalities.</a:t>
            </a: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857" y="215372"/>
            <a:ext cx="11194869" cy="1097280"/>
          </a:xfrm>
        </p:spPr>
        <p:txBody>
          <a:bodyPr/>
          <a:lstStyle/>
          <a:p>
            <a:r>
              <a:rPr lang="en-US" sz="3600" dirty="0">
                <a:ea typeface="ＭＳ Ｐゴシック" pitchFamily="34" charset="-128"/>
              </a:rPr>
              <a:t>Show How Norms Exert Influence On An Individual’s Behavior </a:t>
            </a:r>
            <a:r>
              <a:rPr lang="en-US" sz="2000" dirty="0">
                <a:ea typeface="ＭＳ Ｐゴシック" pitchFamily="34" charset="-128"/>
              </a:rPr>
              <a:t>(1 of 7)</a:t>
            </a:r>
            <a:endParaRPr lang="en-US" b="0" dirty="0">
              <a:latin typeface="+mj-lt"/>
            </a:endParaRPr>
          </a:p>
        </p:txBody>
      </p:sp>
      <p:sp>
        <p:nvSpPr>
          <p:cNvPr id="3" name="Content Placeholder 2"/>
          <p:cNvSpPr>
            <a:spLocks noGrp="1"/>
          </p:cNvSpPr>
          <p:nvPr>
            <p:ph idx="1"/>
          </p:nvPr>
        </p:nvSpPr>
        <p:spPr/>
        <p:txBody>
          <a:bodyPr>
            <a:normAutofit/>
          </a:bodyPr>
          <a:lstStyle/>
          <a:p>
            <a:pPr marL="256032" indent="-256032">
              <a:buSzPct val="100000"/>
            </a:pPr>
            <a:r>
              <a:rPr lang="en-US" sz="4000" b="1" dirty="0">
                <a:ea typeface="ＭＳ Ｐゴシック" pitchFamily="34" charset="-128"/>
              </a:rPr>
              <a:t>Norms:</a:t>
            </a:r>
            <a:endParaRPr lang="en-US" sz="4000" dirty="0">
              <a:ea typeface="ＭＳ Ｐゴシック" pitchFamily="34" charset="-128"/>
            </a:endParaRPr>
          </a:p>
          <a:p>
            <a:pPr marL="740664" lvl="1" algn="just"/>
            <a:r>
              <a:rPr lang="en-US" sz="4000" dirty="0">
                <a:ea typeface="ＭＳ Ｐゴシック" pitchFamily="34" charset="-128"/>
              </a:rPr>
              <a:t>Acceptable standards of behavior within a group that are shared by the group’s members.</a:t>
            </a:r>
            <a:endParaRPr lang="en-US" sz="4000" dirty="0"/>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7924800" cy="1097280"/>
          </a:xfrm>
        </p:spPr>
        <p:txBody>
          <a:bodyPr/>
          <a:lstStyle/>
          <a:p>
            <a:r>
              <a:rPr lang="en-US" sz="3600" dirty="0">
                <a:ea typeface="ＭＳ Ｐゴシック" pitchFamily="34" charset="-128"/>
              </a:rPr>
              <a:t>Show How Norms Exert Influence On An Individual’s Behavior </a:t>
            </a:r>
            <a:r>
              <a:rPr lang="en-US" sz="2000" dirty="0">
                <a:ea typeface="ＭＳ Ｐゴシック" pitchFamily="34" charset="-128"/>
              </a:rPr>
              <a:t>(2 of 7)</a:t>
            </a:r>
            <a:endParaRPr lang="en-US" b="0" dirty="0">
              <a:latin typeface="+mj-lt"/>
            </a:endParaRPr>
          </a:p>
        </p:txBody>
      </p:sp>
      <p:sp>
        <p:nvSpPr>
          <p:cNvPr id="3" name="Content Placeholder 2"/>
          <p:cNvSpPr>
            <a:spLocks noGrp="1"/>
          </p:cNvSpPr>
          <p:nvPr>
            <p:ph idx="1"/>
          </p:nvPr>
        </p:nvSpPr>
        <p:spPr/>
        <p:txBody>
          <a:bodyPr>
            <a:normAutofit/>
          </a:bodyPr>
          <a:lstStyle/>
          <a:p>
            <a:pPr marL="256032" indent="-256032">
              <a:buSzPct val="100000"/>
            </a:pPr>
            <a:r>
              <a:rPr lang="en-US" sz="3600" dirty="0"/>
              <a:t>Norms and Emotions</a:t>
            </a:r>
          </a:p>
          <a:p>
            <a:pPr marL="740664" lvl="1"/>
            <a:r>
              <a:rPr lang="en-US" sz="3600" dirty="0"/>
              <a:t>A recent study found that, in </a:t>
            </a:r>
            <a:r>
              <a:rPr lang="en-US" sz="3600" dirty="0">
                <a:solidFill>
                  <a:srgbClr val="FF0000"/>
                </a:solidFill>
              </a:rPr>
              <a:t>a task group, individuals’ emotions influenced </a:t>
            </a:r>
            <a:r>
              <a:rPr lang="en-US" sz="3600" dirty="0"/>
              <a:t>the group’s emotions and vice versa.</a:t>
            </a:r>
          </a:p>
          <a:p>
            <a:pPr marL="740664" lvl="1"/>
            <a:r>
              <a:rPr lang="en-US" sz="3600" dirty="0"/>
              <a:t>Researchers have also found that </a:t>
            </a:r>
            <a:r>
              <a:rPr lang="en-US" sz="3600" dirty="0">
                <a:solidFill>
                  <a:srgbClr val="FF0000"/>
                </a:solidFill>
              </a:rPr>
              <a:t>norms dictated the experience of emotions </a:t>
            </a:r>
            <a:r>
              <a:rPr lang="en-US" sz="3600" dirty="0"/>
              <a:t>for the individuals and for the groups – in other words, people grew to interpret their shared emotions in the same way.</a:t>
            </a: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7924800" cy="1097280"/>
          </a:xfrm>
        </p:spPr>
        <p:txBody>
          <a:bodyPr/>
          <a:lstStyle/>
          <a:p>
            <a:r>
              <a:rPr lang="en-US" sz="3600" dirty="0">
                <a:ea typeface="ＭＳ Ｐゴシック" pitchFamily="34" charset="-128"/>
              </a:rPr>
              <a:t>Show How Norms Exert Influence On An Individual’s Behavior </a:t>
            </a:r>
            <a:r>
              <a:rPr lang="en-US" sz="2000" dirty="0">
                <a:ea typeface="ＭＳ Ｐゴシック" pitchFamily="34" charset="-128"/>
              </a:rPr>
              <a:t>(5 of 7)</a:t>
            </a:r>
            <a:endParaRPr lang="en-US" b="0" dirty="0">
              <a:latin typeface="+mj-lt"/>
            </a:endParaRPr>
          </a:p>
        </p:txBody>
      </p:sp>
      <p:sp>
        <p:nvSpPr>
          <p:cNvPr id="3" name="Content Placeholder 2"/>
          <p:cNvSpPr>
            <a:spLocks noGrp="1"/>
          </p:cNvSpPr>
          <p:nvPr>
            <p:ph idx="1"/>
          </p:nvPr>
        </p:nvSpPr>
        <p:spPr>
          <a:xfrm>
            <a:off x="838200" y="1547949"/>
            <a:ext cx="10515600" cy="4994774"/>
          </a:xfrm>
        </p:spPr>
        <p:txBody>
          <a:bodyPr>
            <a:normAutofit/>
          </a:bodyPr>
          <a:lstStyle/>
          <a:p>
            <a:pPr marL="256032" indent="-256032">
              <a:buSzPct val="100000"/>
            </a:pPr>
            <a:r>
              <a:rPr lang="en-US" sz="3200" dirty="0"/>
              <a:t>Positive Norms and Group Outcomes</a:t>
            </a:r>
          </a:p>
          <a:p>
            <a:pPr marL="740664" lvl="1"/>
            <a:r>
              <a:rPr lang="en-US" sz="3200" dirty="0"/>
              <a:t>One goal of every organization with corporate social responsibility (CSR) initiatives is for its values to hold normative sway over employees.</a:t>
            </a:r>
          </a:p>
          <a:p>
            <a:pPr marL="740664" lvl="1"/>
            <a:r>
              <a:rPr lang="en-US" sz="3200" dirty="0"/>
              <a:t>If employees aligned their thinking with positive norms, these norms would become stronger and the probability of positive impact would grow exponentially.</a:t>
            </a:r>
          </a:p>
          <a:p>
            <a:pPr marL="740664" lvl="1"/>
            <a:r>
              <a:rPr lang="en-US" sz="3200" dirty="0"/>
              <a:t>Positive group norms may well beget positive outcomes, but only if other factors are present.</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7848600" cy="1097280"/>
          </a:xfrm>
        </p:spPr>
        <p:txBody>
          <a:bodyPr/>
          <a:lstStyle/>
          <a:p>
            <a:r>
              <a:rPr lang="en-US" sz="3600" dirty="0">
                <a:ea typeface="ＭＳ Ｐゴシック" pitchFamily="34" charset="-128"/>
              </a:rPr>
              <a:t>Show How Norms Exert Influence On An Individual’s Behavior </a:t>
            </a:r>
            <a:r>
              <a:rPr lang="en-US" sz="2000" dirty="0">
                <a:ea typeface="ＭＳ Ｐゴシック" pitchFamily="34" charset="-128"/>
              </a:rPr>
              <a:t>(7 of 7)</a:t>
            </a:r>
            <a:endParaRPr lang="en-US" b="0" dirty="0">
              <a:latin typeface="+mj-lt"/>
            </a:endParaRPr>
          </a:p>
        </p:txBody>
      </p:sp>
      <p:sp>
        <p:nvSpPr>
          <p:cNvPr id="3" name="Content Placeholder 2"/>
          <p:cNvSpPr>
            <a:spLocks noGrp="1"/>
          </p:cNvSpPr>
          <p:nvPr>
            <p:ph idx="1"/>
          </p:nvPr>
        </p:nvSpPr>
        <p:spPr/>
        <p:txBody>
          <a:bodyPr>
            <a:normAutofit/>
          </a:bodyPr>
          <a:lstStyle/>
          <a:p>
            <a:pPr marL="256032" indent="-256032">
              <a:buSzPct val="100000"/>
            </a:pPr>
            <a:r>
              <a:rPr lang="en-US" sz="3200" dirty="0"/>
              <a:t>Norms and Culture</a:t>
            </a:r>
          </a:p>
          <a:p>
            <a:pPr marL="740664" lvl="1"/>
            <a:r>
              <a:rPr lang="en-US" sz="3200" dirty="0"/>
              <a:t>Do people in collectivist cultures have different norms than people in individualist cultures? Of course they do.</a:t>
            </a:r>
          </a:p>
          <a:p>
            <a:pPr marL="740664" lvl="1"/>
            <a:r>
              <a:rPr lang="en-US" sz="3200" dirty="0"/>
              <a:t>But did you know that our orientation may be changed, even after years of living in one society.</a:t>
            </a: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ea typeface="ＭＳ Ｐゴシック" pitchFamily="34" charset="-128"/>
              </a:rPr>
              <a:t>Integrating Cohesiveness and Diversity for Group Effectiveness </a:t>
            </a:r>
            <a:r>
              <a:rPr lang="en-US" sz="2000" dirty="0">
                <a:ea typeface="ＭＳ Ｐゴシック" pitchFamily="34" charset="-128"/>
              </a:rPr>
              <a:t>(1 of 2)</a:t>
            </a:r>
            <a:endParaRPr lang="en-US" b="0" dirty="0">
              <a:latin typeface="+mj-lt"/>
            </a:endParaRPr>
          </a:p>
        </p:txBody>
      </p:sp>
      <p:sp>
        <p:nvSpPr>
          <p:cNvPr id="3" name="Content Placeholder 2"/>
          <p:cNvSpPr>
            <a:spLocks noGrp="1"/>
          </p:cNvSpPr>
          <p:nvPr>
            <p:ph idx="1"/>
          </p:nvPr>
        </p:nvSpPr>
        <p:spPr>
          <a:xfrm>
            <a:off x="1981200" y="1600202"/>
            <a:ext cx="8245011" cy="685799"/>
          </a:xfrm>
        </p:spPr>
        <p:txBody>
          <a:bodyPr/>
          <a:lstStyle/>
          <a:p>
            <a:pPr marL="0" indent="0">
              <a:buNone/>
            </a:pPr>
            <a:r>
              <a:rPr lang="en-US" sz="2000" b="1" dirty="0"/>
              <a:t>Exhibit 9-4</a:t>
            </a:r>
            <a:r>
              <a:rPr lang="en-US" sz="2000" dirty="0"/>
              <a:t> Relationship Between Group Cohesiveness, Performance Norms, and Productivity</a:t>
            </a:r>
          </a:p>
        </p:txBody>
      </p:sp>
      <p:pic>
        <p:nvPicPr>
          <p:cNvPr id="4" name="Picture 3" descr="A two by two matrix shows the relationship between group cohesiveness, performance norms and productivity.&#10;The diagram  shows two columns as High and Low on Cohesiveness and two rows as High and Low on Performance norms. The productivity outcomes are as follows:&#10;High Performance norm and High Cohesiveness leads to High Productivity.&#10;High Performance norm and Low Cohesiveness leads to Moderate Productivity.&#10;Low Performance norm and High Cohesiveness leads to Low Productivity.&#10;Low Performance norm and Low Cohesiveness leads to Moderate to Low Productivity."/>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60624" y="2947767"/>
            <a:ext cx="5070752" cy="2863171"/>
          </a:xfrm>
          <a:prstGeom prst="rect">
            <a:avLst/>
          </a:prstGeom>
        </p:spPr>
      </p:pic>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ea typeface="ＭＳ Ｐゴシック" pitchFamily="34" charset="-128"/>
              </a:rPr>
              <a:t>Group Decision Making </a:t>
            </a:r>
            <a:r>
              <a:rPr lang="en-US" sz="2000" dirty="0">
                <a:ea typeface="ＭＳ Ｐゴシック" pitchFamily="34" charset="-128"/>
              </a:rPr>
              <a:t>(1 of 8)</a:t>
            </a:r>
            <a:endParaRPr lang="en-US" b="0" dirty="0">
              <a:latin typeface="+mj-lt"/>
            </a:endParaRPr>
          </a:p>
        </p:txBody>
      </p:sp>
      <p:sp>
        <p:nvSpPr>
          <p:cNvPr id="3" name="Content Placeholder 2"/>
          <p:cNvSpPr>
            <a:spLocks noGrp="1"/>
          </p:cNvSpPr>
          <p:nvPr>
            <p:ph idx="1"/>
          </p:nvPr>
        </p:nvSpPr>
        <p:spPr/>
        <p:txBody>
          <a:bodyPr/>
          <a:lstStyle/>
          <a:p>
            <a:pPr marL="256032" indent="-256032">
              <a:buSzPct val="100000"/>
            </a:pPr>
            <a:r>
              <a:rPr lang="en-US" sz="2400" b="1" dirty="0">
                <a:ea typeface="ＭＳ Ｐゴシック" pitchFamily="34" charset="-128"/>
                <a:cs typeface="Arial" charset="0"/>
              </a:rPr>
              <a:t>Strengths of group decision making:</a:t>
            </a:r>
          </a:p>
          <a:p>
            <a:pPr marL="740664" lvl="1"/>
            <a:r>
              <a:rPr lang="en-US" sz="2400" dirty="0">
                <a:ea typeface="ＭＳ Ｐゴシック" pitchFamily="34" charset="-128"/>
                <a:cs typeface="Arial" charset="0"/>
              </a:rPr>
              <a:t>More complete information and knowledge</a:t>
            </a:r>
          </a:p>
          <a:p>
            <a:pPr marL="740664" lvl="1"/>
            <a:r>
              <a:rPr lang="en-US" sz="2400" dirty="0">
                <a:ea typeface="ＭＳ Ｐゴシック" pitchFamily="34" charset="-128"/>
                <a:cs typeface="Arial" charset="0"/>
              </a:rPr>
              <a:t>Increased diversity of views</a:t>
            </a:r>
          </a:p>
          <a:p>
            <a:pPr marL="740664" lvl="1"/>
            <a:r>
              <a:rPr lang="en-US" sz="2400" dirty="0">
                <a:ea typeface="ＭＳ Ｐゴシック" pitchFamily="34" charset="-128"/>
                <a:cs typeface="Arial" charset="0"/>
              </a:rPr>
              <a:t>Increased acceptance of solutions</a:t>
            </a:r>
          </a:p>
          <a:p>
            <a:pPr marL="256032" indent="-256032">
              <a:buSzPct val="100000"/>
            </a:pPr>
            <a:r>
              <a:rPr lang="en-US" sz="2400" b="1" dirty="0">
                <a:ea typeface="ＭＳ Ｐゴシック" pitchFamily="34" charset="-128"/>
                <a:cs typeface="Arial" charset="0"/>
              </a:rPr>
              <a:t>Weaknesses of group decision making:</a:t>
            </a:r>
          </a:p>
          <a:p>
            <a:pPr marL="740664" lvl="1"/>
            <a:r>
              <a:rPr lang="en-US" sz="2400" dirty="0">
                <a:ea typeface="ＭＳ Ｐゴシック" pitchFamily="34" charset="-128"/>
                <a:cs typeface="Arial" charset="0"/>
              </a:rPr>
              <a:t>Time consuming</a:t>
            </a:r>
          </a:p>
          <a:p>
            <a:pPr marL="740664" lvl="1"/>
            <a:r>
              <a:rPr lang="en-US" sz="2400" dirty="0">
                <a:ea typeface="ＭＳ Ｐゴシック" pitchFamily="34" charset="-128"/>
                <a:cs typeface="Arial" charset="0"/>
              </a:rPr>
              <a:t>Conformity pressures</a:t>
            </a:r>
          </a:p>
          <a:p>
            <a:pPr marL="740664" lvl="1"/>
            <a:r>
              <a:rPr lang="en-US" sz="2400" dirty="0">
                <a:ea typeface="ＭＳ Ｐゴシック" pitchFamily="34" charset="-128"/>
                <a:cs typeface="Arial" charset="0"/>
              </a:rPr>
              <a:t>Dominance of a few members</a:t>
            </a:r>
          </a:p>
          <a:p>
            <a:pPr marL="740664" lvl="1"/>
            <a:r>
              <a:rPr lang="en-US" sz="2400" dirty="0">
                <a:ea typeface="ＭＳ Ｐゴシック" pitchFamily="34" charset="-128"/>
                <a:cs typeface="Arial" charset="0"/>
              </a:rPr>
              <a:t>Ambiguous responsibility</a:t>
            </a:r>
            <a:endParaRPr lang="en-US" sz="2400" dirty="0"/>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ea typeface="ＭＳ Ｐゴシック" pitchFamily="34" charset="-128"/>
              </a:rPr>
              <a:t>Group Decision Making </a:t>
            </a:r>
            <a:r>
              <a:rPr lang="en-US" sz="2000" dirty="0">
                <a:ea typeface="ＭＳ Ｐゴシック" pitchFamily="34" charset="-128"/>
              </a:rPr>
              <a:t>(2 of 8)</a:t>
            </a:r>
            <a:endParaRPr lang="en-US" b="0" dirty="0">
              <a:latin typeface="+mj-lt"/>
            </a:endParaRPr>
          </a:p>
        </p:txBody>
      </p:sp>
      <p:sp>
        <p:nvSpPr>
          <p:cNvPr id="3" name="Content Placeholder 2"/>
          <p:cNvSpPr>
            <a:spLocks noGrp="1"/>
          </p:cNvSpPr>
          <p:nvPr>
            <p:ph idx="1"/>
          </p:nvPr>
        </p:nvSpPr>
        <p:spPr/>
        <p:txBody>
          <a:bodyPr/>
          <a:lstStyle/>
          <a:p>
            <a:pPr marL="256032" indent="-256032">
              <a:buSzPct val="100000"/>
            </a:pPr>
            <a:r>
              <a:rPr lang="en-US" sz="2400" dirty="0">
                <a:ea typeface="ＭＳ Ｐゴシック" pitchFamily="34" charset="-128"/>
              </a:rPr>
              <a:t>Effectiveness and efficiency of group decisions:</a:t>
            </a:r>
          </a:p>
          <a:p>
            <a:pPr marL="740664" lvl="1"/>
            <a:r>
              <a:rPr lang="en-US" sz="2400" dirty="0">
                <a:ea typeface="ＭＳ Ｐゴシック" pitchFamily="34" charset="-128"/>
              </a:rPr>
              <a:t>Accuracy</a:t>
            </a:r>
          </a:p>
          <a:p>
            <a:pPr marL="740664" lvl="1"/>
            <a:r>
              <a:rPr lang="en-US" sz="2400" dirty="0">
                <a:ea typeface="ＭＳ Ｐゴシック" pitchFamily="34" charset="-128"/>
              </a:rPr>
              <a:t>Speed</a:t>
            </a:r>
          </a:p>
          <a:p>
            <a:pPr marL="740664" lvl="1"/>
            <a:r>
              <a:rPr lang="en-US" sz="2400" dirty="0">
                <a:ea typeface="ＭＳ Ｐゴシック" pitchFamily="34" charset="-128"/>
              </a:rPr>
              <a:t>Creativity</a:t>
            </a:r>
          </a:p>
          <a:p>
            <a:pPr marL="740664" lvl="1"/>
            <a:r>
              <a:rPr lang="en-US" sz="2400" dirty="0">
                <a:ea typeface="ＭＳ Ｐゴシック" pitchFamily="34" charset="-128"/>
              </a:rPr>
              <a:t>Acceptance</a:t>
            </a:r>
            <a:endParaRPr lang="en-US" sz="2400" dirty="0"/>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ea typeface="ＭＳ Ｐゴシック" pitchFamily="34" charset="-128"/>
              </a:rPr>
              <a:t>Group Decision Making </a:t>
            </a:r>
            <a:r>
              <a:rPr lang="en-US" sz="2000" dirty="0">
                <a:ea typeface="ＭＳ Ｐゴシック" pitchFamily="34" charset="-128"/>
              </a:rPr>
              <a:t>(3 of 8)</a:t>
            </a:r>
            <a:endParaRPr lang="en-US" b="0" dirty="0">
              <a:latin typeface="+mj-lt"/>
            </a:endParaRPr>
          </a:p>
        </p:txBody>
      </p:sp>
      <p:sp>
        <p:nvSpPr>
          <p:cNvPr id="3" name="Content Placeholder 2"/>
          <p:cNvSpPr>
            <a:spLocks noGrp="1"/>
          </p:cNvSpPr>
          <p:nvPr>
            <p:ph idx="1"/>
          </p:nvPr>
        </p:nvSpPr>
        <p:spPr>
          <a:xfrm>
            <a:off x="1981200" y="1600201"/>
            <a:ext cx="7848600" cy="4525963"/>
          </a:xfrm>
        </p:spPr>
        <p:txBody>
          <a:bodyPr/>
          <a:lstStyle/>
          <a:p>
            <a:pPr marL="256032" indent="-256032">
              <a:buSzPct val="100000"/>
            </a:pPr>
            <a:r>
              <a:rPr lang="en-US" sz="2400" b="1" dirty="0">
                <a:ea typeface="ＭＳ Ｐゴシック" pitchFamily="34" charset="-128"/>
                <a:cs typeface="Arial" charset="0"/>
              </a:rPr>
              <a:t>Groupthink: </a:t>
            </a:r>
            <a:r>
              <a:rPr lang="en-US" sz="2400" dirty="0">
                <a:ea typeface="ＭＳ Ｐゴシック" pitchFamily="34" charset="-128"/>
                <a:cs typeface="Arial" charset="0"/>
              </a:rPr>
              <a:t>situations in which group pressures for conformity deter the group from critically appraising unusual, minority, or unpopular views.</a:t>
            </a:r>
          </a:p>
          <a:p>
            <a:pPr marL="256032" indent="-256032">
              <a:buSzPct val="100000"/>
            </a:pPr>
            <a:r>
              <a:rPr lang="en-US" sz="2400" b="1" dirty="0">
                <a:ea typeface="ＭＳ Ｐゴシック" pitchFamily="34" charset="-128"/>
                <a:cs typeface="Arial" charset="0"/>
              </a:rPr>
              <a:t>Groupshift:</a:t>
            </a:r>
            <a:r>
              <a:rPr lang="en-US" sz="2400" dirty="0">
                <a:ea typeface="ＭＳ Ｐゴシック" pitchFamily="34" charset="-128"/>
                <a:cs typeface="Arial" charset="0"/>
              </a:rPr>
              <a:t> a</a:t>
            </a:r>
            <a:r>
              <a:rPr lang="en-US" sz="2400" dirty="0">
                <a:ea typeface="ＭＳ Ｐゴシック" pitchFamily="34" charset="-128"/>
              </a:rPr>
              <a:t> change between a group’s decision and an individual decision that a member within the group would make.</a:t>
            </a:r>
            <a:endParaRPr lang="en-US" dirty="0"/>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1C82E-D297-A802-AA84-A7B5B5347503}"/>
              </a:ext>
            </a:extLst>
          </p:cNvPr>
          <p:cNvSpPr>
            <a:spLocks noGrp="1"/>
          </p:cNvSpPr>
          <p:nvPr>
            <p:ph type="title"/>
          </p:nvPr>
        </p:nvSpPr>
        <p:spPr>
          <a:xfrm>
            <a:off x="780535" y="2766218"/>
            <a:ext cx="10515600" cy="1325563"/>
          </a:xfrm>
        </p:spPr>
        <p:txBody>
          <a:bodyPr/>
          <a:lstStyle/>
          <a:p>
            <a:r>
              <a:rPr lang="en-US" dirty="0"/>
              <a:t>Leader’s perspective</a:t>
            </a:r>
            <a:endParaRPr lang="en-GB" dirty="0"/>
          </a:p>
        </p:txBody>
      </p:sp>
    </p:spTree>
    <p:extLst>
      <p:ext uri="{BB962C8B-B14F-4D97-AF65-F5344CB8AC3E}">
        <p14:creationId xmlns:p14="http://schemas.microsoft.com/office/powerpoint/2010/main" val="890703725"/>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70930-8C6F-47FB-0652-90C76953A9A1}"/>
              </a:ext>
            </a:extLst>
          </p:cNvPr>
          <p:cNvSpPr>
            <a:spLocks noGrp="1"/>
          </p:cNvSpPr>
          <p:nvPr>
            <p:ph type="title"/>
          </p:nvPr>
        </p:nvSpPr>
        <p:spPr>
          <a:xfrm>
            <a:off x="838200" y="2218638"/>
            <a:ext cx="10515600" cy="1325563"/>
          </a:xfrm>
        </p:spPr>
        <p:txBody>
          <a:bodyPr/>
          <a:lstStyle/>
          <a:p>
            <a:r>
              <a:rPr lang="en-US" dirty="0"/>
              <a:t>Scenario (II) – Team Management </a:t>
            </a:r>
            <a:endParaRPr lang="en-GB" dirty="0"/>
          </a:p>
        </p:txBody>
      </p:sp>
    </p:spTree>
    <p:extLst>
      <p:ext uri="{BB962C8B-B14F-4D97-AF65-F5344CB8AC3E}">
        <p14:creationId xmlns:p14="http://schemas.microsoft.com/office/powerpoint/2010/main" val="3866033161"/>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04A5D-D31B-5B39-5883-8301CB37E1EB}"/>
              </a:ext>
            </a:extLst>
          </p:cNvPr>
          <p:cNvSpPr>
            <a:spLocks noGrp="1"/>
          </p:cNvSpPr>
          <p:nvPr>
            <p:ph type="ctrTitle"/>
          </p:nvPr>
        </p:nvSpPr>
        <p:spPr>
          <a:xfrm>
            <a:off x="346587" y="409179"/>
            <a:ext cx="11683201" cy="1835990"/>
          </a:xfrm>
        </p:spPr>
        <p:txBody>
          <a:bodyPr>
            <a:normAutofit fontScale="90000"/>
          </a:bodyPr>
          <a:lstStyle/>
          <a:p>
            <a:r>
              <a:rPr lang="en-GB" b="1" dirty="0"/>
              <a:t>LCDB7008 Visions for the Future : Theoretical Perspectives on Management</a:t>
            </a:r>
          </a:p>
        </p:txBody>
      </p:sp>
      <p:sp>
        <p:nvSpPr>
          <p:cNvPr id="3" name="Subtitle 2">
            <a:extLst>
              <a:ext uri="{FF2B5EF4-FFF2-40B4-BE49-F238E27FC236}">
                <a16:creationId xmlns:a16="http://schemas.microsoft.com/office/drawing/2014/main" id="{7656A0CE-8939-C029-9567-593ED79E9120}"/>
              </a:ext>
            </a:extLst>
          </p:cNvPr>
          <p:cNvSpPr>
            <a:spLocks noGrp="1"/>
          </p:cNvSpPr>
          <p:nvPr>
            <p:ph type="subTitle" idx="1"/>
          </p:nvPr>
        </p:nvSpPr>
        <p:spPr>
          <a:xfrm>
            <a:off x="4690303" y="3022598"/>
            <a:ext cx="7476838" cy="2911373"/>
          </a:xfrm>
        </p:spPr>
        <p:txBody>
          <a:bodyPr>
            <a:normAutofit/>
          </a:bodyPr>
          <a:lstStyle/>
          <a:p>
            <a:r>
              <a:rPr lang="en-US" sz="4800" dirty="0"/>
              <a:t>Week 10</a:t>
            </a:r>
          </a:p>
          <a:p>
            <a:r>
              <a:rPr lang="en-US" sz="4800" dirty="0"/>
              <a:t>Change Management</a:t>
            </a:r>
          </a:p>
          <a:p>
            <a:r>
              <a:rPr lang="en-US" sz="4800" dirty="0"/>
              <a:t>Dr. Helen Lee</a:t>
            </a:r>
            <a:endParaRPr lang="en-US" dirty="0"/>
          </a:p>
          <a:p>
            <a:endParaRPr lang="en-GB" dirty="0"/>
          </a:p>
        </p:txBody>
      </p:sp>
      <p:grpSp>
        <p:nvGrpSpPr>
          <p:cNvPr id="4" name="Group 3">
            <a:extLst>
              <a:ext uri="{FF2B5EF4-FFF2-40B4-BE49-F238E27FC236}">
                <a16:creationId xmlns:a16="http://schemas.microsoft.com/office/drawing/2014/main" id="{9F97D56A-DCE0-BD24-CD6F-A9F9FCCFE1FB}"/>
              </a:ext>
            </a:extLst>
          </p:cNvPr>
          <p:cNvGrpSpPr/>
          <p:nvPr/>
        </p:nvGrpSpPr>
        <p:grpSpPr>
          <a:xfrm>
            <a:off x="0" y="6188015"/>
            <a:ext cx="12192000" cy="669986"/>
            <a:chOff x="0" y="5578608"/>
            <a:chExt cx="12192000" cy="1279393"/>
          </a:xfrm>
        </p:grpSpPr>
        <p:pic>
          <p:nvPicPr>
            <p:cNvPr id="5" name="Picture 4">
              <a:extLst>
                <a:ext uri="{FF2B5EF4-FFF2-40B4-BE49-F238E27FC236}">
                  <a16:creationId xmlns:a16="http://schemas.microsoft.com/office/drawing/2014/main" id="{C4A0EA6F-62D7-B0F3-CB75-6BEA21F8489D}"/>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6" name="Group 5">
              <a:extLst>
                <a:ext uri="{FF2B5EF4-FFF2-40B4-BE49-F238E27FC236}">
                  <a16:creationId xmlns:a16="http://schemas.microsoft.com/office/drawing/2014/main" id="{E890D4F8-E3F7-7E35-C0B6-63BA8A20626A}"/>
                </a:ext>
              </a:extLst>
            </p:cNvPr>
            <p:cNvGrpSpPr/>
            <p:nvPr/>
          </p:nvGrpSpPr>
          <p:grpSpPr>
            <a:xfrm>
              <a:off x="0" y="5578608"/>
              <a:ext cx="9471852" cy="1279393"/>
              <a:chOff x="0" y="5578608"/>
              <a:chExt cx="9471852" cy="1279393"/>
            </a:xfrm>
          </p:grpSpPr>
          <p:pic>
            <p:nvPicPr>
              <p:cNvPr id="7" name="Picture 6">
                <a:extLst>
                  <a:ext uri="{FF2B5EF4-FFF2-40B4-BE49-F238E27FC236}">
                    <a16:creationId xmlns:a16="http://schemas.microsoft.com/office/drawing/2014/main" id="{AC289E83-0135-DBD1-68EA-FB79766A71CA}"/>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8" name="Picture 7">
                <a:extLst>
                  <a:ext uri="{FF2B5EF4-FFF2-40B4-BE49-F238E27FC236}">
                    <a16:creationId xmlns:a16="http://schemas.microsoft.com/office/drawing/2014/main" id="{EFB0745E-58B9-0EA2-85BC-5B39153D2910}"/>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pic>
        <p:nvPicPr>
          <p:cNvPr id="9" name="Picture 8">
            <a:extLst>
              <a:ext uri="{FF2B5EF4-FFF2-40B4-BE49-F238E27FC236}">
                <a16:creationId xmlns:a16="http://schemas.microsoft.com/office/drawing/2014/main" id="{B5C415BE-DB88-EDA5-1707-0AA26F862C90}"/>
              </a:ext>
            </a:extLst>
          </p:cNvPr>
          <p:cNvPicPr>
            <a:picLocks noChangeAspect="1"/>
          </p:cNvPicPr>
          <p:nvPr/>
        </p:nvPicPr>
        <p:blipFill>
          <a:blip r:embed="rId5"/>
          <a:stretch>
            <a:fillRect/>
          </a:stretch>
        </p:blipFill>
        <p:spPr>
          <a:xfrm>
            <a:off x="0" y="3022600"/>
            <a:ext cx="5624951" cy="3165414"/>
          </a:xfrm>
          <a:prstGeom prst="rect">
            <a:avLst/>
          </a:prstGeom>
        </p:spPr>
      </p:pic>
    </p:spTree>
    <p:extLst>
      <p:ext uri="{BB962C8B-B14F-4D97-AF65-F5344CB8AC3E}">
        <p14:creationId xmlns:p14="http://schemas.microsoft.com/office/powerpoint/2010/main" val="288553245"/>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98C5C-C5E2-462E-BF04-B46507212360}"/>
              </a:ext>
            </a:extLst>
          </p:cNvPr>
          <p:cNvSpPr>
            <a:spLocks noGrp="1"/>
          </p:cNvSpPr>
          <p:nvPr>
            <p:ph type="title"/>
          </p:nvPr>
        </p:nvSpPr>
        <p:spPr/>
        <p:txBody>
          <a:bodyPr>
            <a:normAutofit/>
          </a:bodyPr>
          <a:lstStyle/>
          <a:p>
            <a:pPr>
              <a:defRPr/>
            </a:pPr>
            <a:br>
              <a:rPr lang="en-GB" dirty="0"/>
            </a:br>
            <a:endParaRPr lang="en-GB" dirty="0"/>
          </a:p>
        </p:txBody>
      </p:sp>
      <p:sp>
        <p:nvSpPr>
          <p:cNvPr id="14339" name="Content Placeholder 2">
            <a:extLst>
              <a:ext uri="{FF2B5EF4-FFF2-40B4-BE49-F238E27FC236}">
                <a16:creationId xmlns:a16="http://schemas.microsoft.com/office/drawing/2014/main" id="{FD292A7E-DC58-462F-ABC5-4CF74112EA3A}"/>
              </a:ext>
            </a:extLst>
          </p:cNvPr>
          <p:cNvSpPr>
            <a:spLocks noGrp="1"/>
          </p:cNvSpPr>
          <p:nvPr>
            <p:ph sz="quarter" idx="1"/>
          </p:nvPr>
        </p:nvSpPr>
        <p:spPr>
          <a:xfrm>
            <a:off x="2631752" y="2224302"/>
            <a:ext cx="6718139" cy="1325563"/>
          </a:xfrm>
        </p:spPr>
        <p:txBody>
          <a:bodyPr>
            <a:normAutofit fontScale="92500"/>
          </a:bodyPr>
          <a:lstStyle/>
          <a:p>
            <a:pPr marL="0" indent="0" eaLnBrk="1" hangingPunct="1">
              <a:lnSpc>
                <a:spcPct val="90000"/>
              </a:lnSpc>
              <a:spcBef>
                <a:spcPct val="75000"/>
              </a:spcBef>
              <a:buNone/>
            </a:pPr>
            <a:r>
              <a:rPr lang="en-GB" altLang="en-US" sz="5400" dirty="0">
                <a:latin typeface="Arial" panose="020B0604020202020204" pitchFamily="34" charset="0"/>
                <a:cs typeface="Arial" panose="020B0604020202020204" pitchFamily="34" charset="0"/>
              </a:rPr>
              <a:t>Change Management </a:t>
            </a:r>
          </a:p>
          <a:p>
            <a:pPr marL="0" indent="0">
              <a:buNone/>
            </a:pPr>
            <a:endParaRPr lang="en-GB" altLang="en-US" dirty="0"/>
          </a:p>
        </p:txBody>
      </p:sp>
      <p:pic>
        <p:nvPicPr>
          <p:cNvPr id="4" name="Picture 3">
            <a:extLst>
              <a:ext uri="{FF2B5EF4-FFF2-40B4-BE49-F238E27FC236}">
                <a16:creationId xmlns:a16="http://schemas.microsoft.com/office/drawing/2014/main" id="{BEAE6944-FD2D-8BB3-3A36-D44F82D2ABFD}"/>
              </a:ext>
            </a:extLst>
          </p:cNvPr>
          <p:cNvPicPr>
            <a:picLocks noChangeAspect="1"/>
          </p:cNvPicPr>
          <p:nvPr/>
        </p:nvPicPr>
        <p:blipFill rotWithShape="1">
          <a:blip r:embed="rId2"/>
          <a:srcRect l="40286" t="48724" r="8390" b="19509"/>
          <a:stretch/>
        </p:blipFill>
        <p:spPr>
          <a:xfrm>
            <a:off x="5152445" y="5900468"/>
            <a:ext cx="4319407" cy="957532"/>
          </a:xfrm>
          <a:prstGeom prst="rect">
            <a:avLst/>
          </a:prstGeom>
        </p:spPr>
      </p:pic>
      <p:grpSp>
        <p:nvGrpSpPr>
          <p:cNvPr id="6" name="Group 5">
            <a:extLst>
              <a:ext uri="{FF2B5EF4-FFF2-40B4-BE49-F238E27FC236}">
                <a16:creationId xmlns:a16="http://schemas.microsoft.com/office/drawing/2014/main" id="{5E18FAA4-DA7F-6865-7089-59A17A7EBF91}"/>
              </a:ext>
            </a:extLst>
          </p:cNvPr>
          <p:cNvGrpSpPr/>
          <p:nvPr/>
        </p:nvGrpSpPr>
        <p:grpSpPr>
          <a:xfrm>
            <a:off x="0" y="5900465"/>
            <a:ext cx="12192000" cy="957533"/>
            <a:chOff x="0" y="5739791"/>
            <a:chExt cx="12192000" cy="1118210"/>
          </a:xfrm>
        </p:grpSpPr>
        <p:pic>
          <p:nvPicPr>
            <p:cNvPr id="3" name="Picture 2">
              <a:extLst>
                <a:ext uri="{FF2B5EF4-FFF2-40B4-BE49-F238E27FC236}">
                  <a16:creationId xmlns:a16="http://schemas.microsoft.com/office/drawing/2014/main" id="{6E6A1EFA-C253-7EA6-36CF-978DB0849FC5}"/>
                </a:ext>
              </a:extLst>
            </p:cNvPr>
            <p:cNvPicPr>
              <a:picLocks noChangeAspect="1"/>
            </p:cNvPicPr>
            <p:nvPr/>
          </p:nvPicPr>
          <p:blipFill rotWithShape="1">
            <a:blip r:embed="rId3"/>
            <a:srcRect l="35783" t="36155" r="37774" b="45189"/>
            <a:stretch/>
          </p:blipFill>
          <p:spPr>
            <a:xfrm>
              <a:off x="9471853" y="5739792"/>
              <a:ext cx="2720147" cy="1118208"/>
            </a:xfrm>
            <a:prstGeom prst="rect">
              <a:avLst/>
            </a:prstGeom>
          </p:spPr>
        </p:pic>
        <p:pic>
          <p:nvPicPr>
            <p:cNvPr id="5" name="Picture 4">
              <a:extLst>
                <a:ext uri="{FF2B5EF4-FFF2-40B4-BE49-F238E27FC236}">
                  <a16:creationId xmlns:a16="http://schemas.microsoft.com/office/drawing/2014/main" id="{6247C2AE-1A61-3500-D1B7-E774FFACB33D}"/>
                </a:ext>
              </a:extLst>
            </p:cNvPr>
            <p:cNvPicPr>
              <a:picLocks noChangeAspect="1"/>
            </p:cNvPicPr>
            <p:nvPr/>
          </p:nvPicPr>
          <p:blipFill rotWithShape="1">
            <a:blip r:embed="rId4"/>
            <a:srcRect l="44460" t="53448" r="30342" b="33142"/>
            <a:stretch/>
          </p:blipFill>
          <p:spPr>
            <a:xfrm>
              <a:off x="0" y="5739791"/>
              <a:ext cx="5263763" cy="1118210"/>
            </a:xfrm>
            <a:prstGeom prst="rect">
              <a:avLst/>
            </a:prstGeom>
          </p:spPr>
        </p:pic>
      </p:grpSp>
    </p:spTree>
    <p:extLst>
      <p:ext uri="{BB962C8B-B14F-4D97-AF65-F5344CB8AC3E}">
        <p14:creationId xmlns:p14="http://schemas.microsoft.com/office/powerpoint/2010/main" val="1962345645"/>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1C4F4-6B7A-C984-F5FC-8DBF3003ACCA}"/>
              </a:ext>
            </a:extLst>
          </p:cNvPr>
          <p:cNvSpPr>
            <a:spLocks noGrp="1"/>
          </p:cNvSpPr>
          <p:nvPr>
            <p:ph type="title"/>
          </p:nvPr>
        </p:nvSpPr>
        <p:spPr/>
        <p:txBody>
          <a:bodyPr/>
          <a:lstStyle/>
          <a:p>
            <a:r>
              <a:rPr lang="en-US" dirty="0"/>
              <a:t>Learning objectives </a:t>
            </a:r>
            <a:endParaRPr lang="en-GB" dirty="0"/>
          </a:p>
        </p:txBody>
      </p:sp>
      <p:sp>
        <p:nvSpPr>
          <p:cNvPr id="3" name="Content Placeholder 2">
            <a:extLst>
              <a:ext uri="{FF2B5EF4-FFF2-40B4-BE49-F238E27FC236}">
                <a16:creationId xmlns:a16="http://schemas.microsoft.com/office/drawing/2014/main" id="{8B0F6BE0-7CB2-80FA-54FC-B093E7BA5E81}"/>
              </a:ext>
            </a:extLst>
          </p:cNvPr>
          <p:cNvSpPr>
            <a:spLocks noGrp="1"/>
          </p:cNvSpPr>
          <p:nvPr>
            <p:ph idx="1"/>
          </p:nvPr>
        </p:nvSpPr>
        <p:spPr/>
        <p:txBody>
          <a:bodyPr/>
          <a:lstStyle/>
          <a:p>
            <a:pPr>
              <a:buClr>
                <a:schemeClr val="bg2"/>
              </a:buClr>
              <a:buSzPct val="100000"/>
              <a:buFont typeface="Wingdings" panose="05000000000000000000" pitchFamily="2" charset="2"/>
              <a:buChar char="Ø"/>
            </a:pPr>
            <a:r>
              <a:rPr lang="en-US" sz="4000" dirty="0"/>
              <a:t>Overview on change and organizational change</a:t>
            </a:r>
          </a:p>
          <a:p>
            <a:pPr>
              <a:buClr>
                <a:schemeClr val="bg2"/>
              </a:buClr>
              <a:buSzPct val="100000"/>
              <a:buFont typeface="Wingdings" panose="05000000000000000000" pitchFamily="2" charset="2"/>
              <a:buChar char="Ø"/>
            </a:pPr>
            <a:r>
              <a:rPr lang="en-US" sz="4000" dirty="0" err="1"/>
              <a:t>Theoretisation</a:t>
            </a:r>
            <a:r>
              <a:rPr lang="en-US" sz="4000" dirty="0"/>
              <a:t> of change management </a:t>
            </a:r>
          </a:p>
          <a:p>
            <a:pPr>
              <a:buClr>
                <a:schemeClr val="bg2"/>
              </a:buClr>
              <a:buSzPct val="100000"/>
              <a:buFont typeface="Wingdings" panose="05000000000000000000" pitchFamily="2" charset="2"/>
              <a:buChar char="Ø"/>
            </a:pPr>
            <a:r>
              <a:rPr lang="en-US" sz="4000" dirty="0"/>
              <a:t>Application and Implication</a:t>
            </a:r>
          </a:p>
          <a:p>
            <a:pPr marL="685800" indent="-685800">
              <a:buClr>
                <a:schemeClr val="bg2"/>
              </a:buClr>
              <a:buSzPct val="100000"/>
              <a:buNone/>
            </a:pPr>
            <a:endParaRPr lang="en-US" sz="3200" dirty="0"/>
          </a:p>
          <a:p>
            <a:pPr marL="685800" indent="-685800">
              <a:buClr>
                <a:schemeClr val="bg2"/>
              </a:buClr>
              <a:buSzPct val="100000"/>
              <a:buNone/>
            </a:pPr>
            <a:endParaRPr lang="en-US" b="1" dirty="0">
              <a:solidFill>
                <a:srgbClr val="007FA3"/>
              </a:solidFill>
            </a:endParaRPr>
          </a:p>
          <a:p>
            <a:pPr marL="685800" indent="-685800">
              <a:buClr>
                <a:schemeClr val="bg2"/>
              </a:buClr>
              <a:buSzPct val="100000"/>
              <a:buNone/>
            </a:pPr>
            <a:r>
              <a:rPr lang="en-US" b="1" dirty="0">
                <a:solidFill>
                  <a:srgbClr val="007FA3"/>
                </a:solidFill>
              </a:rPr>
              <a:t> </a:t>
            </a:r>
            <a:endParaRPr lang="en-US" dirty="0"/>
          </a:p>
          <a:p>
            <a:endParaRPr lang="en-GB" dirty="0"/>
          </a:p>
        </p:txBody>
      </p:sp>
    </p:spTree>
    <p:extLst>
      <p:ext uri="{BB962C8B-B14F-4D97-AF65-F5344CB8AC3E}">
        <p14:creationId xmlns:p14="http://schemas.microsoft.com/office/powerpoint/2010/main" val="2818423519"/>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B4996-10E2-9DC8-1A88-EE3F6C47B6C4}"/>
              </a:ext>
            </a:extLst>
          </p:cNvPr>
          <p:cNvSpPr>
            <a:spLocks noGrp="1"/>
          </p:cNvSpPr>
          <p:nvPr>
            <p:ph type="title"/>
          </p:nvPr>
        </p:nvSpPr>
        <p:spPr>
          <a:xfrm>
            <a:off x="838200" y="2671720"/>
            <a:ext cx="10515600" cy="1325563"/>
          </a:xfrm>
        </p:spPr>
        <p:txBody>
          <a:bodyPr/>
          <a:lstStyle/>
          <a:p>
            <a:r>
              <a:rPr lang="en-US" dirty="0"/>
              <a:t>Have you realized these changes?</a:t>
            </a:r>
            <a:endParaRPr lang="en-GB" dirty="0"/>
          </a:p>
        </p:txBody>
      </p:sp>
    </p:spTree>
    <p:extLst>
      <p:ext uri="{BB962C8B-B14F-4D97-AF65-F5344CB8AC3E}">
        <p14:creationId xmlns:p14="http://schemas.microsoft.com/office/powerpoint/2010/main" val="258398175"/>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89825-8399-5111-1D42-F86FA4349538}"/>
              </a:ext>
            </a:extLst>
          </p:cNvPr>
          <p:cNvSpPr>
            <a:spLocks noGrp="1"/>
          </p:cNvSpPr>
          <p:nvPr>
            <p:ph type="title"/>
          </p:nvPr>
        </p:nvSpPr>
        <p:spPr>
          <a:xfrm>
            <a:off x="838200" y="357441"/>
            <a:ext cx="10515600" cy="1325563"/>
          </a:xfrm>
        </p:spPr>
        <p:txBody>
          <a:bodyPr/>
          <a:lstStyle/>
          <a:p>
            <a:r>
              <a:rPr lang="en-US" dirty="0"/>
              <a:t>Change </a:t>
            </a:r>
            <a:endParaRPr lang="en-GB" dirty="0"/>
          </a:p>
        </p:txBody>
      </p:sp>
      <p:pic>
        <p:nvPicPr>
          <p:cNvPr id="2050" name="Picture 2">
            <a:extLst>
              <a:ext uri="{FF2B5EF4-FFF2-40B4-BE49-F238E27FC236}">
                <a16:creationId xmlns:a16="http://schemas.microsoft.com/office/drawing/2014/main" id="{152562BB-243F-6A50-52D1-532E7A3277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5586" y="1767328"/>
            <a:ext cx="4456098" cy="445609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A7A034DE-7429-64F3-A332-F5095D9D2E24}"/>
              </a:ext>
            </a:extLst>
          </p:cNvPr>
          <p:cNvPicPr>
            <a:picLocks noChangeAspect="1"/>
          </p:cNvPicPr>
          <p:nvPr/>
        </p:nvPicPr>
        <p:blipFill>
          <a:blip r:embed="rId3"/>
          <a:srcRect l="16359" b="181"/>
          <a:stretch>
            <a:fillRect/>
          </a:stretch>
        </p:blipFill>
        <p:spPr>
          <a:xfrm>
            <a:off x="540316" y="1628374"/>
            <a:ext cx="5133789" cy="4595052"/>
          </a:xfrm>
          <a:prstGeom prst="rect">
            <a:avLst/>
          </a:prstGeom>
        </p:spPr>
      </p:pic>
      <p:sp>
        <p:nvSpPr>
          <p:cNvPr id="5" name="Arrow: Right 4">
            <a:extLst>
              <a:ext uri="{FF2B5EF4-FFF2-40B4-BE49-F238E27FC236}">
                <a16:creationId xmlns:a16="http://schemas.microsoft.com/office/drawing/2014/main" id="{A9B7C479-20C8-83A9-EA45-82F4BAC67645}"/>
              </a:ext>
            </a:extLst>
          </p:cNvPr>
          <p:cNvSpPr/>
          <p:nvPr/>
        </p:nvSpPr>
        <p:spPr>
          <a:xfrm>
            <a:off x="5214551" y="3361038"/>
            <a:ext cx="1210963" cy="80730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Rounded Corners 5">
            <a:extLst>
              <a:ext uri="{FF2B5EF4-FFF2-40B4-BE49-F238E27FC236}">
                <a16:creationId xmlns:a16="http://schemas.microsoft.com/office/drawing/2014/main" id="{9C7A6451-DC0A-3F0E-FA97-A3B67B9A05A3}"/>
              </a:ext>
            </a:extLst>
          </p:cNvPr>
          <p:cNvSpPr/>
          <p:nvPr/>
        </p:nvSpPr>
        <p:spPr>
          <a:xfrm>
            <a:off x="488064" y="2344495"/>
            <a:ext cx="1445366" cy="65996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I’m LEGO</a:t>
            </a:r>
            <a:endParaRPr lang="en-GB" dirty="0"/>
          </a:p>
        </p:txBody>
      </p:sp>
    </p:spTree>
    <p:extLst>
      <p:ext uri="{BB962C8B-B14F-4D97-AF65-F5344CB8AC3E}">
        <p14:creationId xmlns:p14="http://schemas.microsoft.com/office/powerpoint/2010/main" val="426118520"/>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1A330-E6AC-8066-B872-D316993A43E9}"/>
              </a:ext>
            </a:extLst>
          </p:cNvPr>
          <p:cNvSpPr>
            <a:spLocks noGrp="1"/>
          </p:cNvSpPr>
          <p:nvPr>
            <p:ph type="title"/>
          </p:nvPr>
        </p:nvSpPr>
        <p:spPr/>
        <p:txBody>
          <a:bodyPr/>
          <a:lstStyle/>
          <a:p>
            <a:r>
              <a:rPr lang="en-US" dirty="0"/>
              <a:t>Change </a:t>
            </a:r>
            <a:endParaRPr lang="en-GB" dirty="0"/>
          </a:p>
        </p:txBody>
      </p:sp>
      <p:pic>
        <p:nvPicPr>
          <p:cNvPr id="3074" name="Picture 2">
            <a:extLst>
              <a:ext uri="{FF2B5EF4-FFF2-40B4-BE49-F238E27FC236}">
                <a16:creationId xmlns:a16="http://schemas.microsoft.com/office/drawing/2014/main" id="{553A6C7C-CF82-01A2-16C6-9F31B56FFC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4109" y="2618884"/>
            <a:ext cx="5333309" cy="307198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A138F420-0FDC-E47F-70DB-0A68CCC00717}"/>
              </a:ext>
            </a:extLst>
          </p:cNvPr>
          <p:cNvPicPr>
            <a:picLocks noChangeAspect="1"/>
          </p:cNvPicPr>
          <p:nvPr/>
        </p:nvPicPr>
        <p:blipFill>
          <a:blip r:embed="rId4"/>
          <a:stretch>
            <a:fillRect/>
          </a:stretch>
        </p:blipFill>
        <p:spPr>
          <a:xfrm>
            <a:off x="659023" y="1690687"/>
            <a:ext cx="3218277" cy="4940735"/>
          </a:xfrm>
          <a:prstGeom prst="rect">
            <a:avLst/>
          </a:prstGeom>
        </p:spPr>
      </p:pic>
      <p:sp>
        <p:nvSpPr>
          <p:cNvPr id="5" name="Arrow: Right 4">
            <a:extLst>
              <a:ext uri="{FF2B5EF4-FFF2-40B4-BE49-F238E27FC236}">
                <a16:creationId xmlns:a16="http://schemas.microsoft.com/office/drawing/2014/main" id="{FCAA1802-1940-695D-71F4-2972B12860F8}"/>
              </a:ext>
            </a:extLst>
          </p:cNvPr>
          <p:cNvSpPr/>
          <p:nvPr/>
        </p:nvSpPr>
        <p:spPr>
          <a:xfrm>
            <a:off x="4242780" y="3575222"/>
            <a:ext cx="1210963" cy="80730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01134258"/>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B626B-9165-B680-1A37-8D4E192ADF5D}"/>
              </a:ext>
            </a:extLst>
          </p:cNvPr>
          <p:cNvSpPr>
            <a:spLocks noGrp="1"/>
          </p:cNvSpPr>
          <p:nvPr>
            <p:ph type="title"/>
          </p:nvPr>
        </p:nvSpPr>
        <p:spPr>
          <a:xfrm>
            <a:off x="668383" y="2422525"/>
            <a:ext cx="10515600" cy="1325563"/>
          </a:xfrm>
        </p:spPr>
        <p:txBody>
          <a:bodyPr/>
          <a:lstStyle/>
          <a:p>
            <a:r>
              <a:rPr lang="en-US" dirty="0"/>
              <a:t>Examples of changes in business landscape….. </a:t>
            </a:r>
            <a:endParaRPr lang="en-GB" dirty="0"/>
          </a:p>
        </p:txBody>
      </p:sp>
    </p:spTree>
    <p:extLst>
      <p:ext uri="{BB962C8B-B14F-4D97-AF65-F5344CB8AC3E}">
        <p14:creationId xmlns:p14="http://schemas.microsoft.com/office/powerpoint/2010/main" val="356239547"/>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98C5C-C5E2-462E-BF04-B46507212360}"/>
              </a:ext>
            </a:extLst>
          </p:cNvPr>
          <p:cNvSpPr>
            <a:spLocks noGrp="1"/>
          </p:cNvSpPr>
          <p:nvPr>
            <p:ph type="title"/>
          </p:nvPr>
        </p:nvSpPr>
        <p:spPr>
          <a:xfrm>
            <a:off x="838200" y="365125"/>
            <a:ext cx="10515600" cy="1027670"/>
          </a:xfrm>
        </p:spPr>
        <p:txBody>
          <a:bodyPr>
            <a:normAutofit/>
          </a:bodyPr>
          <a:lstStyle/>
          <a:p>
            <a:pPr algn="ctr">
              <a:defRPr/>
            </a:pPr>
            <a:r>
              <a:rPr lang="en-GB" altLang="en-US" b="1" dirty="0">
                <a:solidFill>
                  <a:schemeClr val="accent5">
                    <a:lumMod val="50000"/>
                  </a:schemeClr>
                </a:solidFill>
              </a:rPr>
              <a:t>What is Change Management?</a:t>
            </a:r>
            <a:endParaRPr lang="en-GB" b="1" dirty="0">
              <a:solidFill>
                <a:schemeClr val="accent5">
                  <a:lumMod val="50000"/>
                </a:schemeClr>
              </a:solidFill>
            </a:endParaRPr>
          </a:p>
        </p:txBody>
      </p:sp>
      <p:sp>
        <p:nvSpPr>
          <p:cNvPr id="14339" name="Content Placeholder 2">
            <a:extLst>
              <a:ext uri="{FF2B5EF4-FFF2-40B4-BE49-F238E27FC236}">
                <a16:creationId xmlns:a16="http://schemas.microsoft.com/office/drawing/2014/main" id="{FD292A7E-DC58-462F-ABC5-4CF74112EA3A}"/>
              </a:ext>
            </a:extLst>
          </p:cNvPr>
          <p:cNvSpPr>
            <a:spLocks noGrp="1"/>
          </p:cNvSpPr>
          <p:nvPr>
            <p:ph sz="quarter" idx="1"/>
          </p:nvPr>
        </p:nvSpPr>
        <p:spPr>
          <a:xfrm>
            <a:off x="552451" y="1659495"/>
            <a:ext cx="10888254" cy="4112655"/>
          </a:xfrm>
        </p:spPr>
        <p:txBody>
          <a:bodyPr>
            <a:normAutofit/>
          </a:bodyPr>
          <a:lstStyle/>
          <a:p>
            <a:pPr marL="0" indent="0" algn="just">
              <a:buNone/>
            </a:pPr>
            <a:r>
              <a:rPr lang="en-GB" sz="3200" u="none" strike="noStrike" dirty="0">
                <a:solidFill>
                  <a:srgbClr val="FF6B18"/>
                </a:solidFill>
                <a:effectLst/>
                <a:latin typeface="DM Sans" pitchFamily="2" charset="0"/>
                <a:ea typeface="Times New Roman" panose="02020603050405020304" pitchFamily="18" charset="0"/>
                <a:cs typeface="Times New Roman" panose="02020603050405020304" pitchFamily="18" charset="0"/>
                <a:hlinkClick r:id="rId2"/>
              </a:rPr>
              <a:t>Change management</a:t>
            </a:r>
            <a:r>
              <a:rPr lang="en-GB" sz="3200" dirty="0">
                <a:solidFill>
                  <a:srgbClr val="25223B"/>
                </a:solidFill>
                <a:effectLst/>
                <a:latin typeface="DM Sans" pitchFamily="2" charset="0"/>
                <a:ea typeface="Times New Roman" panose="02020603050405020304" pitchFamily="18" charset="0"/>
                <a:cs typeface="Times New Roman" panose="02020603050405020304" pitchFamily="18" charset="0"/>
              </a:rPr>
              <a:t> models are designed to act as compasses that help you navigate difficult transitions and guide you and your team towards more than acceptance – to adopt new processes and maximizing ROI for business process changes.</a:t>
            </a:r>
            <a:endParaRPr lang="en-GB" sz="32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GB" altLang="en-US" dirty="0"/>
          </a:p>
        </p:txBody>
      </p:sp>
      <p:pic>
        <p:nvPicPr>
          <p:cNvPr id="4" name="Picture 3">
            <a:extLst>
              <a:ext uri="{FF2B5EF4-FFF2-40B4-BE49-F238E27FC236}">
                <a16:creationId xmlns:a16="http://schemas.microsoft.com/office/drawing/2014/main" id="{BEAE6944-FD2D-8BB3-3A36-D44F82D2ABFD}"/>
              </a:ext>
            </a:extLst>
          </p:cNvPr>
          <p:cNvPicPr>
            <a:picLocks noChangeAspect="1"/>
          </p:cNvPicPr>
          <p:nvPr/>
        </p:nvPicPr>
        <p:blipFill rotWithShape="1">
          <a:blip r:embed="rId3"/>
          <a:srcRect l="40286" t="48724" r="8390" b="19509"/>
          <a:stretch/>
        </p:blipFill>
        <p:spPr>
          <a:xfrm>
            <a:off x="5152445" y="5900468"/>
            <a:ext cx="4319407" cy="957532"/>
          </a:xfrm>
          <a:prstGeom prst="rect">
            <a:avLst/>
          </a:prstGeom>
        </p:spPr>
      </p:pic>
      <p:grpSp>
        <p:nvGrpSpPr>
          <p:cNvPr id="6" name="Group 5">
            <a:extLst>
              <a:ext uri="{FF2B5EF4-FFF2-40B4-BE49-F238E27FC236}">
                <a16:creationId xmlns:a16="http://schemas.microsoft.com/office/drawing/2014/main" id="{5E18FAA4-DA7F-6865-7089-59A17A7EBF91}"/>
              </a:ext>
            </a:extLst>
          </p:cNvPr>
          <p:cNvGrpSpPr/>
          <p:nvPr/>
        </p:nvGrpSpPr>
        <p:grpSpPr>
          <a:xfrm>
            <a:off x="0" y="5900465"/>
            <a:ext cx="12192000" cy="957533"/>
            <a:chOff x="0" y="5739791"/>
            <a:chExt cx="12192000" cy="1118210"/>
          </a:xfrm>
        </p:grpSpPr>
        <p:pic>
          <p:nvPicPr>
            <p:cNvPr id="3" name="Picture 2">
              <a:extLst>
                <a:ext uri="{FF2B5EF4-FFF2-40B4-BE49-F238E27FC236}">
                  <a16:creationId xmlns:a16="http://schemas.microsoft.com/office/drawing/2014/main" id="{6E6A1EFA-C253-7EA6-36CF-978DB0849FC5}"/>
                </a:ext>
              </a:extLst>
            </p:cNvPr>
            <p:cNvPicPr>
              <a:picLocks noChangeAspect="1"/>
            </p:cNvPicPr>
            <p:nvPr/>
          </p:nvPicPr>
          <p:blipFill rotWithShape="1">
            <a:blip r:embed="rId4"/>
            <a:srcRect l="35783" t="36155" r="37774" b="45189"/>
            <a:stretch/>
          </p:blipFill>
          <p:spPr>
            <a:xfrm>
              <a:off x="9471853" y="5739792"/>
              <a:ext cx="2720147" cy="1118208"/>
            </a:xfrm>
            <a:prstGeom prst="rect">
              <a:avLst/>
            </a:prstGeom>
          </p:spPr>
        </p:pic>
        <p:pic>
          <p:nvPicPr>
            <p:cNvPr id="5" name="Picture 4">
              <a:extLst>
                <a:ext uri="{FF2B5EF4-FFF2-40B4-BE49-F238E27FC236}">
                  <a16:creationId xmlns:a16="http://schemas.microsoft.com/office/drawing/2014/main" id="{6247C2AE-1A61-3500-D1B7-E774FFACB33D}"/>
                </a:ext>
              </a:extLst>
            </p:cNvPr>
            <p:cNvPicPr>
              <a:picLocks noChangeAspect="1"/>
            </p:cNvPicPr>
            <p:nvPr/>
          </p:nvPicPr>
          <p:blipFill rotWithShape="1">
            <a:blip r:embed="rId5"/>
            <a:srcRect l="44460" t="53448" r="30342" b="33142"/>
            <a:stretch/>
          </p:blipFill>
          <p:spPr>
            <a:xfrm>
              <a:off x="0" y="5739791"/>
              <a:ext cx="5263763" cy="1118210"/>
            </a:xfrm>
            <a:prstGeom prst="rect">
              <a:avLst/>
            </a:prstGeom>
          </p:spPr>
        </p:pic>
      </p:grpSp>
    </p:spTree>
    <p:extLst>
      <p:ext uri="{BB962C8B-B14F-4D97-AF65-F5344CB8AC3E}">
        <p14:creationId xmlns:p14="http://schemas.microsoft.com/office/powerpoint/2010/main" val="2833813429"/>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6C266-AAB7-5E86-E7F1-2765DDD7DFC5}"/>
              </a:ext>
            </a:extLst>
          </p:cNvPr>
          <p:cNvSpPr>
            <a:spLocks noGrp="1"/>
          </p:cNvSpPr>
          <p:nvPr>
            <p:ph type="title"/>
          </p:nvPr>
        </p:nvSpPr>
        <p:spPr>
          <a:xfrm>
            <a:off x="292100" y="371475"/>
            <a:ext cx="10515600" cy="1325563"/>
          </a:xfrm>
        </p:spPr>
        <p:txBody>
          <a:bodyPr>
            <a:normAutofit fontScale="90000"/>
          </a:bodyPr>
          <a:lstStyle/>
          <a:p>
            <a:r>
              <a:rPr lang="en-GB" b="1" dirty="0">
                <a:solidFill>
                  <a:srgbClr val="872345"/>
                </a:solidFill>
                <a:latin typeface="DM Sans" pitchFamily="2" charset="0"/>
                <a:ea typeface="Times New Roman" panose="02020603050405020304" pitchFamily="18" charset="0"/>
                <a:cs typeface="Times New Roman" panose="02020603050405020304" pitchFamily="18" charset="0"/>
              </a:rPr>
              <a:t>What Is a Change Management Model?</a:t>
            </a:r>
            <a:br>
              <a:rPr lang="en-GB" sz="2000" dirty="0">
                <a:latin typeface="Calibri" panose="020F0502020204030204" pitchFamily="34" charset="0"/>
                <a:ea typeface="Calibri" panose="020F0502020204030204" pitchFamily="34" charset="0"/>
                <a:cs typeface="Arial" panose="020B0604020202020204" pitchFamily="34" charset="0"/>
              </a:rPr>
            </a:br>
            <a:endParaRPr lang="en-GB" dirty="0"/>
          </a:p>
        </p:txBody>
      </p:sp>
      <p:grpSp>
        <p:nvGrpSpPr>
          <p:cNvPr id="4" name="Group 3">
            <a:extLst>
              <a:ext uri="{FF2B5EF4-FFF2-40B4-BE49-F238E27FC236}">
                <a16:creationId xmlns:a16="http://schemas.microsoft.com/office/drawing/2014/main" id="{C5225725-D84C-9CE5-FC9E-A8D942076180}"/>
              </a:ext>
            </a:extLst>
          </p:cNvPr>
          <p:cNvGrpSpPr/>
          <p:nvPr/>
        </p:nvGrpSpPr>
        <p:grpSpPr>
          <a:xfrm>
            <a:off x="0" y="5900465"/>
            <a:ext cx="12192000" cy="957533"/>
            <a:chOff x="0" y="5739791"/>
            <a:chExt cx="12192000" cy="1118210"/>
          </a:xfrm>
        </p:grpSpPr>
        <p:pic>
          <p:nvPicPr>
            <p:cNvPr id="5" name="Picture 4">
              <a:extLst>
                <a:ext uri="{FF2B5EF4-FFF2-40B4-BE49-F238E27FC236}">
                  <a16:creationId xmlns:a16="http://schemas.microsoft.com/office/drawing/2014/main" id="{D7CEB7BE-C413-E32A-BCA9-9AFAE240547B}"/>
                </a:ext>
              </a:extLst>
            </p:cNvPr>
            <p:cNvPicPr>
              <a:picLocks noChangeAspect="1"/>
            </p:cNvPicPr>
            <p:nvPr/>
          </p:nvPicPr>
          <p:blipFill rotWithShape="1">
            <a:blip r:embed="rId2"/>
            <a:srcRect l="35783" t="36155" r="37774" b="45189"/>
            <a:stretch/>
          </p:blipFill>
          <p:spPr>
            <a:xfrm>
              <a:off x="9471853" y="5739792"/>
              <a:ext cx="2720147" cy="1118208"/>
            </a:xfrm>
            <a:prstGeom prst="rect">
              <a:avLst/>
            </a:prstGeom>
          </p:spPr>
        </p:pic>
        <p:pic>
          <p:nvPicPr>
            <p:cNvPr id="6" name="Picture 5">
              <a:extLst>
                <a:ext uri="{FF2B5EF4-FFF2-40B4-BE49-F238E27FC236}">
                  <a16:creationId xmlns:a16="http://schemas.microsoft.com/office/drawing/2014/main" id="{F1D37223-0A0B-E594-A29A-FD1EAF5649D8}"/>
                </a:ext>
              </a:extLst>
            </p:cNvPr>
            <p:cNvPicPr>
              <a:picLocks noChangeAspect="1"/>
            </p:cNvPicPr>
            <p:nvPr/>
          </p:nvPicPr>
          <p:blipFill rotWithShape="1">
            <a:blip r:embed="rId3"/>
            <a:srcRect l="44460" t="53448" r="30342" b="33142"/>
            <a:stretch/>
          </p:blipFill>
          <p:spPr>
            <a:xfrm>
              <a:off x="0" y="5739791"/>
              <a:ext cx="5263763" cy="1118210"/>
            </a:xfrm>
            <a:prstGeom prst="rect">
              <a:avLst/>
            </a:prstGeom>
          </p:spPr>
        </p:pic>
      </p:grpSp>
      <p:pic>
        <p:nvPicPr>
          <p:cNvPr id="7" name="Picture 6">
            <a:extLst>
              <a:ext uri="{FF2B5EF4-FFF2-40B4-BE49-F238E27FC236}">
                <a16:creationId xmlns:a16="http://schemas.microsoft.com/office/drawing/2014/main" id="{775FBFA7-12FB-7057-8B24-2586B33E6A24}"/>
              </a:ext>
            </a:extLst>
          </p:cNvPr>
          <p:cNvPicPr>
            <a:picLocks noChangeAspect="1"/>
          </p:cNvPicPr>
          <p:nvPr/>
        </p:nvPicPr>
        <p:blipFill rotWithShape="1">
          <a:blip r:embed="rId4"/>
          <a:srcRect l="40286" t="48724" r="8390" b="19509"/>
          <a:stretch/>
        </p:blipFill>
        <p:spPr>
          <a:xfrm>
            <a:off x="5152445" y="5900468"/>
            <a:ext cx="4319407" cy="957532"/>
          </a:xfrm>
          <a:prstGeom prst="rect">
            <a:avLst/>
          </a:prstGeom>
        </p:spPr>
      </p:pic>
      <p:sp>
        <p:nvSpPr>
          <p:cNvPr id="9" name="TextBox 8">
            <a:extLst>
              <a:ext uri="{FF2B5EF4-FFF2-40B4-BE49-F238E27FC236}">
                <a16:creationId xmlns:a16="http://schemas.microsoft.com/office/drawing/2014/main" id="{A9CE0BFD-1CBA-053F-75FB-7EC636930DA1}"/>
              </a:ext>
            </a:extLst>
          </p:cNvPr>
          <p:cNvSpPr txBox="1"/>
          <p:nvPr/>
        </p:nvSpPr>
        <p:spPr>
          <a:xfrm>
            <a:off x="292100" y="1309798"/>
            <a:ext cx="10731500" cy="4238404"/>
          </a:xfrm>
          <a:prstGeom prst="rect">
            <a:avLst/>
          </a:prstGeom>
          <a:noFill/>
        </p:spPr>
        <p:txBody>
          <a:bodyPr wrap="square">
            <a:spAutoFit/>
          </a:bodyPr>
          <a:lstStyle/>
          <a:p>
            <a:pPr marL="0" marR="0" algn="just">
              <a:lnSpc>
                <a:spcPct val="107000"/>
              </a:lnSpc>
              <a:spcBef>
                <a:spcPts val="0"/>
              </a:spcBef>
              <a:spcAft>
                <a:spcPts val="800"/>
              </a:spcAft>
            </a:pPr>
            <a:r>
              <a:rPr lang="en-GB" sz="2400" dirty="0">
                <a:solidFill>
                  <a:srgbClr val="25223B"/>
                </a:solidFill>
                <a:effectLst/>
                <a:latin typeface="DM Sans" pitchFamily="2" charset="0"/>
                <a:ea typeface="Times New Roman" panose="02020603050405020304" pitchFamily="18" charset="0"/>
                <a:cs typeface="Times New Roman" panose="02020603050405020304" pitchFamily="18" charset="0"/>
              </a:rPr>
              <a:t>Change management models are </a:t>
            </a:r>
            <a:r>
              <a:rPr lang="en-GB" sz="2400" b="1" dirty="0">
                <a:solidFill>
                  <a:srgbClr val="FF0000"/>
                </a:solidFill>
                <a:effectLst/>
                <a:latin typeface="DM Sans" pitchFamily="2" charset="0"/>
                <a:ea typeface="Times New Roman" panose="02020603050405020304" pitchFamily="18" charset="0"/>
                <a:cs typeface="Times New Roman" panose="02020603050405020304" pitchFamily="18" charset="0"/>
              </a:rPr>
              <a:t>concepts, theories, and methodologies </a:t>
            </a:r>
            <a:r>
              <a:rPr lang="en-GB" sz="2400" dirty="0">
                <a:solidFill>
                  <a:srgbClr val="25223B"/>
                </a:solidFill>
                <a:effectLst/>
                <a:latin typeface="DM Sans" pitchFamily="2" charset="0"/>
                <a:ea typeface="Times New Roman" panose="02020603050405020304" pitchFamily="18" charset="0"/>
                <a:cs typeface="Times New Roman" panose="02020603050405020304" pitchFamily="18" charset="0"/>
              </a:rPr>
              <a:t>that provide an in-depth approach to </a:t>
            </a:r>
            <a:r>
              <a:rPr lang="en-GB" sz="2400" dirty="0">
                <a:solidFill>
                  <a:srgbClr val="FF0000"/>
                </a:solidFill>
                <a:effectLst/>
                <a:latin typeface="DM Sans" pitchFamily="2" charset="0"/>
                <a:ea typeface="Times New Roman" panose="02020603050405020304" pitchFamily="18" charset="0"/>
                <a:cs typeface="Times New Roman" panose="02020603050405020304" pitchFamily="18" charset="0"/>
              </a:rPr>
              <a:t>organizational change</a:t>
            </a:r>
            <a:r>
              <a:rPr lang="en-GB" sz="2400" dirty="0">
                <a:solidFill>
                  <a:srgbClr val="25223B"/>
                </a:solidFill>
                <a:effectLst/>
                <a:latin typeface="DM Sans" pitchFamily="2" charset="0"/>
                <a:ea typeface="Times New Roman" panose="02020603050405020304" pitchFamily="18" charset="0"/>
                <a:cs typeface="Times New Roman" panose="02020603050405020304" pitchFamily="18" charset="0"/>
              </a:rPr>
              <a:t>. They aim to provide a guide to making changes, navigating the transformation process, and ensuring that changes are accepted and put into practice.</a:t>
            </a:r>
          </a:p>
          <a:p>
            <a:pPr marL="0" marR="0" algn="just">
              <a:lnSpc>
                <a:spcPct val="107000"/>
              </a:lnSpc>
              <a:spcBef>
                <a:spcPts val="0"/>
              </a:spcBef>
              <a:spcAft>
                <a:spcPts val="800"/>
              </a:spcAft>
            </a:pP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07000"/>
              </a:lnSpc>
              <a:spcBef>
                <a:spcPts val="0"/>
              </a:spcBef>
              <a:spcAft>
                <a:spcPts val="800"/>
              </a:spcAft>
            </a:pPr>
            <a:r>
              <a:rPr lang="en-GB" sz="2400" dirty="0">
                <a:solidFill>
                  <a:srgbClr val="25223B"/>
                </a:solidFill>
                <a:effectLst/>
                <a:latin typeface="DM Sans" pitchFamily="2" charset="0"/>
                <a:ea typeface="Times New Roman" panose="02020603050405020304" pitchFamily="18" charset="0"/>
                <a:cs typeface="Times New Roman" panose="02020603050405020304" pitchFamily="18" charset="0"/>
              </a:rPr>
              <a:t>Whether those changes apply to new hires who are learning the company processes, company-wide changes involving internal tools, department-specific changes, or anything in-between, change management </a:t>
            </a:r>
            <a:r>
              <a:rPr lang="en-GB" sz="2400" dirty="0">
                <a:solidFill>
                  <a:srgbClr val="FF0000"/>
                </a:solidFill>
                <a:effectLst/>
                <a:latin typeface="DM Sans" pitchFamily="2" charset="0"/>
                <a:ea typeface="Times New Roman" panose="02020603050405020304" pitchFamily="18" charset="0"/>
                <a:cs typeface="Times New Roman" panose="02020603050405020304" pitchFamily="18" charset="0"/>
              </a:rPr>
              <a:t>frameworks are designed to make the changes easier to implement and, more importantly, to solidify the change as the new norm</a:t>
            </a:r>
            <a:r>
              <a:rPr lang="en-GB" sz="1800" dirty="0">
                <a:solidFill>
                  <a:srgbClr val="FF0000"/>
                </a:solidFill>
                <a:effectLst/>
                <a:latin typeface="DM Sans" pitchFamily="2" charset="0"/>
                <a:ea typeface="Times New Roman" panose="02020603050405020304" pitchFamily="18" charset="0"/>
                <a:cs typeface="Times New Roman" panose="02020603050405020304" pitchFamily="18" charset="0"/>
              </a:rPr>
              <a:t>.</a:t>
            </a:r>
            <a:endParaRPr lang="en-GB" sz="1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63571272"/>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6C266-AAB7-5E86-E7F1-2765DDD7DFC5}"/>
              </a:ext>
            </a:extLst>
          </p:cNvPr>
          <p:cNvSpPr>
            <a:spLocks noGrp="1"/>
          </p:cNvSpPr>
          <p:nvPr>
            <p:ph type="title"/>
          </p:nvPr>
        </p:nvSpPr>
        <p:spPr>
          <a:xfrm>
            <a:off x="641737" y="409575"/>
            <a:ext cx="10515600" cy="714375"/>
          </a:xfrm>
        </p:spPr>
        <p:txBody>
          <a:bodyPr>
            <a:normAutofit fontScale="90000"/>
          </a:bodyPr>
          <a:lstStyle/>
          <a:p>
            <a:pPr marL="0" marR="0">
              <a:lnSpc>
                <a:spcPct val="107000"/>
              </a:lnSpc>
              <a:spcBef>
                <a:spcPts val="0"/>
              </a:spcBef>
              <a:spcAft>
                <a:spcPts val="800"/>
              </a:spcAft>
            </a:pPr>
            <a:r>
              <a:rPr lang="en-GB" sz="4400" b="1" dirty="0">
                <a:solidFill>
                  <a:srgbClr val="872345"/>
                </a:solidFill>
                <a:effectLst/>
                <a:latin typeface="DM Sans" pitchFamily="2" charset="0"/>
                <a:ea typeface="Times New Roman" panose="02020603050405020304" pitchFamily="18" charset="0"/>
                <a:cs typeface="Times New Roman" panose="02020603050405020304" pitchFamily="18" charset="0"/>
              </a:rPr>
              <a:t>The Importance of Change Models</a:t>
            </a:r>
            <a:endParaRPr lang="en-GB" sz="20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4" name="Group 3">
            <a:extLst>
              <a:ext uri="{FF2B5EF4-FFF2-40B4-BE49-F238E27FC236}">
                <a16:creationId xmlns:a16="http://schemas.microsoft.com/office/drawing/2014/main" id="{C5225725-D84C-9CE5-FC9E-A8D942076180}"/>
              </a:ext>
            </a:extLst>
          </p:cNvPr>
          <p:cNvGrpSpPr/>
          <p:nvPr/>
        </p:nvGrpSpPr>
        <p:grpSpPr>
          <a:xfrm>
            <a:off x="0" y="5900465"/>
            <a:ext cx="12192000" cy="957533"/>
            <a:chOff x="0" y="5739791"/>
            <a:chExt cx="12192000" cy="1118210"/>
          </a:xfrm>
        </p:grpSpPr>
        <p:pic>
          <p:nvPicPr>
            <p:cNvPr id="5" name="Picture 4">
              <a:extLst>
                <a:ext uri="{FF2B5EF4-FFF2-40B4-BE49-F238E27FC236}">
                  <a16:creationId xmlns:a16="http://schemas.microsoft.com/office/drawing/2014/main" id="{D7CEB7BE-C413-E32A-BCA9-9AFAE240547B}"/>
                </a:ext>
              </a:extLst>
            </p:cNvPr>
            <p:cNvPicPr>
              <a:picLocks noChangeAspect="1"/>
            </p:cNvPicPr>
            <p:nvPr/>
          </p:nvPicPr>
          <p:blipFill rotWithShape="1">
            <a:blip r:embed="rId2"/>
            <a:srcRect l="35783" t="36155" r="37774" b="45189"/>
            <a:stretch/>
          </p:blipFill>
          <p:spPr>
            <a:xfrm>
              <a:off x="9471853" y="5739792"/>
              <a:ext cx="2720147" cy="1118208"/>
            </a:xfrm>
            <a:prstGeom prst="rect">
              <a:avLst/>
            </a:prstGeom>
          </p:spPr>
        </p:pic>
        <p:pic>
          <p:nvPicPr>
            <p:cNvPr id="6" name="Picture 5">
              <a:extLst>
                <a:ext uri="{FF2B5EF4-FFF2-40B4-BE49-F238E27FC236}">
                  <a16:creationId xmlns:a16="http://schemas.microsoft.com/office/drawing/2014/main" id="{F1D37223-0A0B-E594-A29A-FD1EAF5649D8}"/>
                </a:ext>
              </a:extLst>
            </p:cNvPr>
            <p:cNvPicPr>
              <a:picLocks noChangeAspect="1"/>
            </p:cNvPicPr>
            <p:nvPr/>
          </p:nvPicPr>
          <p:blipFill rotWithShape="1">
            <a:blip r:embed="rId3"/>
            <a:srcRect l="44460" t="53448" r="30342" b="33142"/>
            <a:stretch/>
          </p:blipFill>
          <p:spPr>
            <a:xfrm>
              <a:off x="0" y="5739791"/>
              <a:ext cx="5263763" cy="1118210"/>
            </a:xfrm>
            <a:prstGeom prst="rect">
              <a:avLst/>
            </a:prstGeom>
          </p:spPr>
        </p:pic>
      </p:grpSp>
      <p:pic>
        <p:nvPicPr>
          <p:cNvPr id="7" name="Picture 6">
            <a:extLst>
              <a:ext uri="{FF2B5EF4-FFF2-40B4-BE49-F238E27FC236}">
                <a16:creationId xmlns:a16="http://schemas.microsoft.com/office/drawing/2014/main" id="{775FBFA7-12FB-7057-8B24-2586B33E6A24}"/>
              </a:ext>
            </a:extLst>
          </p:cNvPr>
          <p:cNvPicPr>
            <a:picLocks noChangeAspect="1"/>
          </p:cNvPicPr>
          <p:nvPr/>
        </p:nvPicPr>
        <p:blipFill rotWithShape="1">
          <a:blip r:embed="rId4"/>
          <a:srcRect l="40286" t="48724" r="8390" b="19509"/>
          <a:stretch/>
        </p:blipFill>
        <p:spPr>
          <a:xfrm>
            <a:off x="5152445" y="5900468"/>
            <a:ext cx="4319407" cy="957532"/>
          </a:xfrm>
          <a:prstGeom prst="rect">
            <a:avLst/>
          </a:prstGeom>
        </p:spPr>
      </p:pic>
      <p:sp>
        <p:nvSpPr>
          <p:cNvPr id="8" name="TextBox 7">
            <a:extLst>
              <a:ext uri="{FF2B5EF4-FFF2-40B4-BE49-F238E27FC236}">
                <a16:creationId xmlns:a16="http://schemas.microsoft.com/office/drawing/2014/main" id="{057DB7AA-72B5-E2B1-848C-6D5377ABEE81}"/>
              </a:ext>
            </a:extLst>
          </p:cNvPr>
          <p:cNvSpPr txBox="1"/>
          <p:nvPr/>
        </p:nvSpPr>
        <p:spPr>
          <a:xfrm>
            <a:off x="688278" y="1776496"/>
            <a:ext cx="10422518" cy="3305007"/>
          </a:xfrm>
          <a:prstGeom prst="rect">
            <a:avLst/>
          </a:prstGeom>
          <a:noFill/>
        </p:spPr>
        <p:txBody>
          <a:bodyPr wrap="square">
            <a:spAutoFit/>
          </a:bodyPr>
          <a:lstStyle/>
          <a:p>
            <a:pPr marL="0" marR="0" algn="just">
              <a:lnSpc>
                <a:spcPct val="107000"/>
              </a:lnSpc>
              <a:spcBef>
                <a:spcPts val="0"/>
              </a:spcBef>
              <a:spcAft>
                <a:spcPts val="800"/>
              </a:spcAft>
            </a:pPr>
            <a:r>
              <a:rPr lang="en-GB" sz="2800" dirty="0">
                <a:solidFill>
                  <a:srgbClr val="25223B"/>
                </a:solidFill>
                <a:effectLst/>
                <a:latin typeface="DM Sans" pitchFamily="2" charset="0"/>
                <a:ea typeface="Times New Roman" panose="02020603050405020304" pitchFamily="18" charset="0"/>
                <a:cs typeface="Times New Roman" panose="02020603050405020304" pitchFamily="18" charset="0"/>
              </a:rPr>
              <a:t>Understanding the basic principles of popular change management models and frameworks </a:t>
            </a:r>
            <a:r>
              <a:rPr lang="en-GB" sz="2800" dirty="0">
                <a:solidFill>
                  <a:srgbClr val="FF0000"/>
                </a:solidFill>
                <a:effectLst/>
                <a:latin typeface="DM Sans" pitchFamily="2" charset="0"/>
                <a:ea typeface="Times New Roman" panose="02020603050405020304" pitchFamily="18" charset="0"/>
                <a:cs typeface="Times New Roman" panose="02020603050405020304" pitchFamily="18" charset="0"/>
              </a:rPr>
              <a:t>enables enterprises to leverage best practices, tactics, and strategies to lean on when facilitating change projects</a:t>
            </a:r>
            <a:r>
              <a:rPr lang="en-GB" sz="2800" dirty="0">
                <a:solidFill>
                  <a:srgbClr val="25223B"/>
                </a:solidFill>
                <a:effectLst/>
                <a:latin typeface="DM Sans" pitchFamily="2" charset="0"/>
                <a:ea typeface="Times New Roman" panose="02020603050405020304" pitchFamily="18" charset="0"/>
                <a:cs typeface="Times New Roman" panose="02020603050405020304" pitchFamily="18" charset="0"/>
              </a:rPr>
              <a:t>. Relying on the fundamentals of these change models allow organizations to develop more effective, strategic, and contextual change initiatives.</a:t>
            </a:r>
            <a:endParaRPr lang="en-GB" sz="2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76639336"/>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6C266-AAB7-5E86-E7F1-2765DDD7DFC5}"/>
              </a:ext>
            </a:extLst>
          </p:cNvPr>
          <p:cNvSpPr>
            <a:spLocks noGrp="1"/>
          </p:cNvSpPr>
          <p:nvPr>
            <p:ph type="title"/>
          </p:nvPr>
        </p:nvSpPr>
        <p:spPr>
          <a:xfrm>
            <a:off x="1409700" y="365125"/>
            <a:ext cx="9944100" cy="714375"/>
          </a:xfrm>
        </p:spPr>
        <p:txBody>
          <a:bodyPr>
            <a:normAutofit fontScale="90000"/>
          </a:bodyPr>
          <a:lstStyle/>
          <a:p>
            <a:pPr marL="0" marR="0">
              <a:lnSpc>
                <a:spcPct val="107000"/>
              </a:lnSpc>
              <a:spcBef>
                <a:spcPts val="0"/>
              </a:spcBef>
              <a:spcAft>
                <a:spcPts val="800"/>
              </a:spcAft>
            </a:pPr>
            <a:r>
              <a:rPr lang="en-GB" sz="4400" b="1" dirty="0">
                <a:solidFill>
                  <a:srgbClr val="872345"/>
                </a:solidFill>
                <a:effectLst/>
                <a:latin typeface="DM Sans" pitchFamily="2" charset="0"/>
                <a:ea typeface="Times New Roman" panose="02020603050405020304" pitchFamily="18" charset="0"/>
                <a:cs typeface="Times New Roman" panose="02020603050405020304" pitchFamily="18" charset="0"/>
              </a:rPr>
              <a:t>The Importance of Change Models</a:t>
            </a:r>
            <a:endParaRPr lang="en-GB" sz="20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4" name="Group 3">
            <a:extLst>
              <a:ext uri="{FF2B5EF4-FFF2-40B4-BE49-F238E27FC236}">
                <a16:creationId xmlns:a16="http://schemas.microsoft.com/office/drawing/2014/main" id="{C5225725-D84C-9CE5-FC9E-A8D942076180}"/>
              </a:ext>
            </a:extLst>
          </p:cNvPr>
          <p:cNvGrpSpPr/>
          <p:nvPr/>
        </p:nvGrpSpPr>
        <p:grpSpPr>
          <a:xfrm>
            <a:off x="0" y="5900465"/>
            <a:ext cx="12192000" cy="957533"/>
            <a:chOff x="0" y="5739791"/>
            <a:chExt cx="12192000" cy="1118210"/>
          </a:xfrm>
        </p:grpSpPr>
        <p:pic>
          <p:nvPicPr>
            <p:cNvPr id="5" name="Picture 4">
              <a:extLst>
                <a:ext uri="{FF2B5EF4-FFF2-40B4-BE49-F238E27FC236}">
                  <a16:creationId xmlns:a16="http://schemas.microsoft.com/office/drawing/2014/main" id="{D7CEB7BE-C413-E32A-BCA9-9AFAE240547B}"/>
                </a:ext>
              </a:extLst>
            </p:cNvPr>
            <p:cNvPicPr>
              <a:picLocks noChangeAspect="1"/>
            </p:cNvPicPr>
            <p:nvPr/>
          </p:nvPicPr>
          <p:blipFill rotWithShape="1">
            <a:blip r:embed="rId2"/>
            <a:srcRect l="35783" t="36155" r="37774" b="45189"/>
            <a:stretch/>
          </p:blipFill>
          <p:spPr>
            <a:xfrm>
              <a:off x="9471853" y="5739792"/>
              <a:ext cx="2720147" cy="1118208"/>
            </a:xfrm>
            <a:prstGeom prst="rect">
              <a:avLst/>
            </a:prstGeom>
          </p:spPr>
        </p:pic>
        <p:pic>
          <p:nvPicPr>
            <p:cNvPr id="6" name="Picture 5">
              <a:extLst>
                <a:ext uri="{FF2B5EF4-FFF2-40B4-BE49-F238E27FC236}">
                  <a16:creationId xmlns:a16="http://schemas.microsoft.com/office/drawing/2014/main" id="{F1D37223-0A0B-E594-A29A-FD1EAF5649D8}"/>
                </a:ext>
              </a:extLst>
            </p:cNvPr>
            <p:cNvPicPr>
              <a:picLocks noChangeAspect="1"/>
            </p:cNvPicPr>
            <p:nvPr/>
          </p:nvPicPr>
          <p:blipFill rotWithShape="1">
            <a:blip r:embed="rId3"/>
            <a:srcRect l="44460" t="53448" r="30342" b="33142"/>
            <a:stretch/>
          </p:blipFill>
          <p:spPr>
            <a:xfrm>
              <a:off x="0" y="5739791"/>
              <a:ext cx="5263763" cy="1118210"/>
            </a:xfrm>
            <a:prstGeom prst="rect">
              <a:avLst/>
            </a:prstGeom>
          </p:spPr>
        </p:pic>
      </p:grpSp>
      <p:pic>
        <p:nvPicPr>
          <p:cNvPr id="7" name="Picture 6">
            <a:extLst>
              <a:ext uri="{FF2B5EF4-FFF2-40B4-BE49-F238E27FC236}">
                <a16:creationId xmlns:a16="http://schemas.microsoft.com/office/drawing/2014/main" id="{775FBFA7-12FB-7057-8B24-2586B33E6A24}"/>
              </a:ext>
            </a:extLst>
          </p:cNvPr>
          <p:cNvPicPr>
            <a:picLocks noChangeAspect="1"/>
          </p:cNvPicPr>
          <p:nvPr/>
        </p:nvPicPr>
        <p:blipFill rotWithShape="1">
          <a:blip r:embed="rId4"/>
          <a:srcRect l="40286" t="48724" r="8390" b="19509"/>
          <a:stretch/>
        </p:blipFill>
        <p:spPr>
          <a:xfrm>
            <a:off x="5152445" y="5900468"/>
            <a:ext cx="4319407" cy="957532"/>
          </a:xfrm>
          <a:prstGeom prst="rect">
            <a:avLst/>
          </a:prstGeom>
        </p:spPr>
      </p:pic>
      <p:sp>
        <p:nvSpPr>
          <p:cNvPr id="8" name="TextBox 7">
            <a:extLst>
              <a:ext uri="{FF2B5EF4-FFF2-40B4-BE49-F238E27FC236}">
                <a16:creationId xmlns:a16="http://schemas.microsoft.com/office/drawing/2014/main" id="{057DB7AA-72B5-E2B1-848C-6D5377ABEE81}"/>
              </a:ext>
            </a:extLst>
          </p:cNvPr>
          <p:cNvSpPr txBox="1"/>
          <p:nvPr/>
        </p:nvSpPr>
        <p:spPr>
          <a:xfrm>
            <a:off x="1279138" y="1232518"/>
            <a:ext cx="9420612" cy="4236865"/>
          </a:xfrm>
          <a:prstGeom prst="rect">
            <a:avLst/>
          </a:prstGeom>
          <a:noFill/>
        </p:spPr>
        <p:txBody>
          <a:bodyPr wrap="square">
            <a:spAutoFit/>
          </a:bodyPr>
          <a:lstStyle/>
          <a:p>
            <a:pPr marL="0" marR="0" algn="just">
              <a:lnSpc>
                <a:spcPct val="107000"/>
              </a:lnSpc>
              <a:spcBef>
                <a:spcPts val="0"/>
              </a:spcBef>
              <a:spcAft>
                <a:spcPts val="800"/>
              </a:spcAft>
            </a:pPr>
            <a:r>
              <a:rPr lang="en-GB" sz="2400" dirty="0">
                <a:solidFill>
                  <a:srgbClr val="25223B"/>
                </a:solidFill>
                <a:effectLst/>
                <a:latin typeface="DM Sans" pitchFamily="2" charset="0"/>
                <a:ea typeface="Times New Roman" panose="02020603050405020304" pitchFamily="18" charset="0"/>
                <a:cs typeface="Times New Roman" panose="02020603050405020304" pitchFamily="18" charset="0"/>
              </a:rPr>
              <a:t>This all impacts your company’s bottom line. Change projects have huge implications that can cause ripple </a:t>
            </a:r>
            <a:r>
              <a:rPr lang="en-GB" sz="2400" dirty="0">
                <a:solidFill>
                  <a:srgbClr val="FF0000"/>
                </a:solidFill>
                <a:effectLst/>
                <a:latin typeface="DM Sans" pitchFamily="2" charset="0"/>
                <a:ea typeface="Times New Roman" panose="02020603050405020304" pitchFamily="18" charset="0"/>
                <a:cs typeface="Times New Roman" panose="02020603050405020304" pitchFamily="18" charset="0"/>
              </a:rPr>
              <a:t>effects across productivity, revenue, customer experience, and more.</a:t>
            </a:r>
            <a:r>
              <a:rPr lang="en-GB" sz="2400" dirty="0">
                <a:solidFill>
                  <a:srgbClr val="25223B"/>
                </a:solidFill>
                <a:effectLst/>
                <a:latin typeface="DM Sans" pitchFamily="2" charset="0"/>
                <a:ea typeface="Times New Roman" panose="02020603050405020304" pitchFamily="18" charset="0"/>
                <a:cs typeface="Times New Roman" panose="02020603050405020304" pitchFamily="18" charset="0"/>
              </a:rPr>
              <a:t> Change projects are also time and resource intensive, as well as typically involve new technology investments. </a:t>
            </a:r>
          </a:p>
          <a:p>
            <a:pPr marL="0" marR="0" algn="just">
              <a:lnSpc>
                <a:spcPct val="107000"/>
              </a:lnSpc>
              <a:spcBef>
                <a:spcPts val="0"/>
              </a:spcBef>
              <a:spcAft>
                <a:spcPts val="800"/>
              </a:spcAft>
            </a:pPr>
            <a:endParaRPr lang="en-GB" sz="2400" dirty="0">
              <a:solidFill>
                <a:srgbClr val="25223B"/>
              </a:solidFill>
              <a:latin typeface="DM Sans" pitchFamily="2" charset="0"/>
              <a:ea typeface="Times New Roman" panose="02020603050405020304" pitchFamily="18" charset="0"/>
              <a:cs typeface="Times New Roman" panose="02020603050405020304" pitchFamily="18" charset="0"/>
            </a:endParaRPr>
          </a:p>
          <a:p>
            <a:pPr marL="0" marR="0" algn="just">
              <a:lnSpc>
                <a:spcPct val="107000"/>
              </a:lnSpc>
              <a:spcBef>
                <a:spcPts val="0"/>
              </a:spcBef>
              <a:spcAft>
                <a:spcPts val="800"/>
              </a:spcAft>
            </a:pPr>
            <a:r>
              <a:rPr lang="en-GB" sz="2400" dirty="0">
                <a:solidFill>
                  <a:srgbClr val="25223B"/>
                </a:solidFill>
                <a:effectLst/>
                <a:latin typeface="DM Sans" pitchFamily="2" charset="0"/>
                <a:ea typeface="Times New Roman" panose="02020603050405020304" pitchFamily="18" charset="0"/>
                <a:cs typeface="Times New Roman" panose="02020603050405020304" pitchFamily="18" charset="0"/>
              </a:rPr>
              <a:t>This means change projects are costly and expensive investments for companies – and relying on the principles of one (or more) change models empower organizations to successfully navigate large change projects.</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85066181"/>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6C266-AAB7-5E86-E7F1-2765DDD7DFC5}"/>
              </a:ext>
            </a:extLst>
          </p:cNvPr>
          <p:cNvSpPr>
            <a:spLocks noGrp="1"/>
          </p:cNvSpPr>
          <p:nvPr>
            <p:ph type="title"/>
          </p:nvPr>
        </p:nvSpPr>
        <p:spPr>
          <a:xfrm>
            <a:off x="1339850" y="180975"/>
            <a:ext cx="9944100" cy="714375"/>
          </a:xfrm>
        </p:spPr>
        <p:txBody>
          <a:bodyPr>
            <a:normAutofit fontScale="90000"/>
          </a:bodyPr>
          <a:lstStyle/>
          <a:p>
            <a:pPr marL="0" marR="0">
              <a:lnSpc>
                <a:spcPct val="107000"/>
              </a:lnSpc>
              <a:spcBef>
                <a:spcPts val="0"/>
              </a:spcBef>
              <a:spcAft>
                <a:spcPts val="800"/>
              </a:spcAft>
            </a:pPr>
            <a:r>
              <a:rPr lang="en-GB" sz="4400" b="1" dirty="0">
                <a:solidFill>
                  <a:srgbClr val="872345"/>
                </a:solidFill>
                <a:effectLst/>
                <a:latin typeface="DM Sans" pitchFamily="2" charset="0"/>
                <a:ea typeface="Times New Roman" panose="02020603050405020304" pitchFamily="18" charset="0"/>
                <a:cs typeface="Times New Roman" panose="02020603050405020304" pitchFamily="18" charset="0"/>
              </a:rPr>
              <a:t>Change Management Models</a:t>
            </a:r>
            <a:endParaRPr lang="en-GB" sz="20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4" name="Group 3">
            <a:extLst>
              <a:ext uri="{FF2B5EF4-FFF2-40B4-BE49-F238E27FC236}">
                <a16:creationId xmlns:a16="http://schemas.microsoft.com/office/drawing/2014/main" id="{C5225725-D84C-9CE5-FC9E-A8D942076180}"/>
              </a:ext>
            </a:extLst>
          </p:cNvPr>
          <p:cNvGrpSpPr/>
          <p:nvPr/>
        </p:nvGrpSpPr>
        <p:grpSpPr>
          <a:xfrm>
            <a:off x="0" y="5900465"/>
            <a:ext cx="12192000" cy="957533"/>
            <a:chOff x="0" y="5739791"/>
            <a:chExt cx="12192000" cy="1118210"/>
          </a:xfrm>
        </p:grpSpPr>
        <p:pic>
          <p:nvPicPr>
            <p:cNvPr id="5" name="Picture 4">
              <a:extLst>
                <a:ext uri="{FF2B5EF4-FFF2-40B4-BE49-F238E27FC236}">
                  <a16:creationId xmlns:a16="http://schemas.microsoft.com/office/drawing/2014/main" id="{D7CEB7BE-C413-E32A-BCA9-9AFAE240547B}"/>
                </a:ext>
              </a:extLst>
            </p:cNvPr>
            <p:cNvPicPr>
              <a:picLocks noChangeAspect="1"/>
            </p:cNvPicPr>
            <p:nvPr/>
          </p:nvPicPr>
          <p:blipFill rotWithShape="1">
            <a:blip r:embed="rId2"/>
            <a:srcRect l="35783" t="36155" r="37774" b="45189"/>
            <a:stretch/>
          </p:blipFill>
          <p:spPr>
            <a:xfrm>
              <a:off x="9471853" y="5739792"/>
              <a:ext cx="2720147" cy="1118208"/>
            </a:xfrm>
            <a:prstGeom prst="rect">
              <a:avLst/>
            </a:prstGeom>
          </p:spPr>
        </p:pic>
        <p:pic>
          <p:nvPicPr>
            <p:cNvPr id="6" name="Picture 5">
              <a:extLst>
                <a:ext uri="{FF2B5EF4-FFF2-40B4-BE49-F238E27FC236}">
                  <a16:creationId xmlns:a16="http://schemas.microsoft.com/office/drawing/2014/main" id="{F1D37223-0A0B-E594-A29A-FD1EAF5649D8}"/>
                </a:ext>
              </a:extLst>
            </p:cNvPr>
            <p:cNvPicPr>
              <a:picLocks noChangeAspect="1"/>
            </p:cNvPicPr>
            <p:nvPr/>
          </p:nvPicPr>
          <p:blipFill rotWithShape="1">
            <a:blip r:embed="rId3"/>
            <a:srcRect l="44460" t="53448" r="30342" b="33142"/>
            <a:stretch/>
          </p:blipFill>
          <p:spPr>
            <a:xfrm>
              <a:off x="0" y="5739791"/>
              <a:ext cx="5263763" cy="1118210"/>
            </a:xfrm>
            <a:prstGeom prst="rect">
              <a:avLst/>
            </a:prstGeom>
          </p:spPr>
        </p:pic>
      </p:grpSp>
      <p:pic>
        <p:nvPicPr>
          <p:cNvPr id="7" name="Picture 6">
            <a:extLst>
              <a:ext uri="{FF2B5EF4-FFF2-40B4-BE49-F238E27FC236}">
                <a16:creationId xmlns:a16="http://schemas.microsoft.com/office/drawing/2014/main" id="{775FBFA7-12FB-7057-8B24-2586B33E6A24}"/>
              </a:ext>
            </a:extLst>
          </p:cNvPr>
          <p:cNvPicPr>
            <a:picLocks noChangeAspect="1"/>
          </p:cNvPicPr>
          <p:nvPr/>
        </p:nvPicPr>
        <p:blipFill rotWithShape="1">
          <a:blip r:embed="rId4"/>
          <a:srcRect l="40286" t="48724" r="8390" b="19509"/>
          <a:stretch/>
        </p:blipFill>
        <p:spPr>
          <a:xfrm>
            <a:off x="5152445" y="5900468"/>
            <a:ext cx="4319407" cy="957532"/>
          </a:xfrm>
          <a:prstGeom prst="rect">
            <a:avLst/>
          </a:prstGeom>
        </p:spPr>
      </p:pic>
      <p:sp>
        <p:nvSpPr>
          <p:cNvPr id="9" name="TextBox 8">
            <a:extLst>
              <a:ext uri="{FF2B5EF4-FFF2-40B4-BE49-F238E27FC236}">
                <a16:creationId xmlns:a16="http://schemas.microsoft.com/office/drawing/2014/main" id="{F2E5CC9D-1D94-A55E-1389-26916A6CAE1F}"/>
              </a:ext>
            </a:extLst>
          </p:cNvPr>
          <p:cNvSpPr txBox="1"/>
          <p:nvPr/>
        </p:nvSpPr>
        <p:spPr>
          <a:xfrm>
            <a:off x="1412180" y="1015015"/>
            <a:ext cx="7998519" cy="4955011"/>
          </a:xfrm>
          <a:prstGeom prst="rect">
            <a:avLst/>
          </a:prstGeom>
          <a:noFill/>
        </p:spPr>
        <p:txBody>
          <a:bodyPr wrap="square">
            <a:spAutoFit/>
          </a:bodyPr>
          <a:lstStyle/>
          <a:p>
            <a:pPr marL="342900" marR="0" lvl="0" indent="-342900">
              <a:lnSpc>
                <a:spcPct val="107000"/>
              </a:lnSpc>
              <a:spcBef>
                <a:spcPts val="0"/>
              </a:spcBef>
              <a:spcAft>
                <a:spcPts val="800"/>
              </a:spcAft>
              <a:buFont typeface="Wingdings" panose="05000000000000000000" pitchFamily="2" charset="2"/>
              <a:buChar char="Ø"/>
              <a:tabLst>
                <a:tab pos="457200" algn="l"/>
              </a:tabLst>
            </a:pPr>
            <a:r>
              <a:rPr lang="en-GB" sz="2400" u="none" strike="noStrike" dirty="0">
                <a:solidFill>
                  <a:srgbClr val="FF6B18"/>
                </a:solidFill>
                <a:effectLst/>
                <a:latin typeface="DM Sans" pitchFamily="2" charset="0"/>
                <a:ea typeface="Times New Roman" panose="02020603050405020304" pitchFamily="18" charset="0"/>
                <a:cs typeface="Times New Roman" panose="02020603050405020304" pitchFamily="18" charset="0"/>
                <a:hlinkClick r:id="rId5"/>
              </a:rPr>
              <a:t>Lewin’s Change Management Model</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Wingdings" panose="05000000000000000000" pitchFamily="2" charset="2"/>
              <a:buChar char="Ø"/>
              <a:tabLst>
                <a:tab pos="457200" algn="l"/>
              </a:tabLst>
            </a:pPr>
            <a:r>
              <a:rPr lang="en-GB" sz="2400" u="none" strike="noStrike" dirty="0">
                <a:solidFill>
                  <a:srgbClr val="FF6B18"/>
                </a:solidFill>
                <a:effectLst/>
                <a:latin typeface="DM Sans" pitchFamily="2" charset="0"/>
                <a:ea typeface="Times New Roman" panose="02020603050405020304" pitchFamily="18" charset="0"/>
                <a:cs typeface="Times New Roman" panose="02020603050405020304" pitchFamily="18" charset="0"/>
                <a:hlinkClick r:id="rId6"/>
              </a:rPr>
              <a:t>McKinsey 7-S Model</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Wingdings" panose="05000000000000000000" pitchFamily="2" charset="2"/>
              <a:buChar char="Ø"/>
              <a:tabLst>
                <a:tab pos="457200" algn="l"/>
              </a:tabLst>
            </a:pPr>
            <a:r>
              <a:rPr lang="en-GB" sz="2400" u="none" strike="noStrike" dirty="0">
                <a:solidFill>
                  <a:srgbClr val="FF6B18"/>
                </a:solidFill>
                <a:effectLst/>
                <a:latin typeface="DM Sans" pitchFamily="2" charset="0"/>
                <a:ea typeface="Times New Roman" panose="02020603050405020304" pitchFamily="18" charset="0"/>
                <a:cs typeface="Times New Roman" panose="02020603050405020304" pitchFamily="18" charset="0"/>
                <a:hlinkClick r:id="rId7"/>
              </a:rPr>
              <a:t>Nudge Theory</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Wingdings" panose="05000000000000000000" pitchFamily="2" charset="2"/>
              <a:buChar char="Ø"/>
              <a:tabLst>
                <a:tab pos="457200" algn="l"/>
              </a:tabLst>
            </a:pPr>
            <a:r>
              <a:rPr lang="en-GB" sz="2400" u="none" strike="noStrike" dirty="0">
                <a:solidFill>
                  <a:srgbClr val="FF6B18"/>
                </a:solidFill>
                <a:effectLst/>
                <a:latin typeface="DM Sans" pitchFamily="2" charset="0"/>
                <a:ea typeface="Times New Roman" panose="02020603050405020304" pitchFamily="18" charset="0"/>
                <a:cs typeface="Times New Roman" panose="02020603050405020304" pitchFamily="18" charset="0"/>
                <a:hlinkClick r:id="rId8"/>
              </a:rPr>
              <a:t>The ADKAR Change Management Model</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Wingdings" panose="05000000000000000000" pitchFamily="2" charset="2"/>
              <a:buChar char="Ø"/>
              <a:tabLst>
                <a:tab pos="457200" algn="l"/>
              </a:tabLst>
            </a:pPr>
            <a:r>
              <a:rPr lang="en-GB" sz="2400" u="none" strike="noStrike" dirty="0">
                <a:solidFill>
                  <a:srgbClr val="FF6B18"/>
                </a:solidFill>
                <a:effectLst/>
                <a:latin typeface="DM Sans" pitchFamily="2" charset="0"/>
                <a:ea typeface="Times New Roman" panose="02020603050405020304" pitchFamily="18" charset="0"/>
                <a:cs typeface="Times New Roman" panose="02020603050405020304" pitchFamily="18" charset="0"/>
                <a:hlinkClick r:id="rId9"/>
              </a:rPr>
              <a:t>Kübler-Ross Change Curve</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Wingdings" panose="05000000000000000000" pitchFamily="2" charset="2"/>
              <a:buChar char="Ø"/>
              <a:tabLst>
                <a:tab pos="457200" algn="l"/>
              </a:tabLst>
            </a:pPr>
            <a:r>
              <a:rPr lang="en-GB" sz="2400" u="none" strike="noStrike" dirty="0">
                <a:solidFill>
                  <a:srgbClr val="FF6B18"/>
                </a:solidFill>
                <a:effectLst/>
                <a:latin typeface="DM Sans" pitchFamily="2" charset="0"/>
                <a:ea typeface="Times New Roman" panose="02020603050405020304" pitchFamily="18" charset="0"/>
                <a:cs typeface="Times New Roman" panose="02020603050405020304" pitchFamily="18" charset="0"/>
                <a:hlinkClick r:id="rId10"/>
              </a:rPr>
              <a:t>Bridges’ Transition Model</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Wingdings" panose="05000000000000000000" pitchFamily="2" charset="2"/>
              <a:buChar char="Ø"/>
              <a:tabLst>
                <a:tab pos="457200" algn="l"/>
              </a:tabLst>
            </a:pPr>
            <a:r>
              <a:rPr lang="en-GB" sz="2400" u="none" strike="noStrike" dirty="0">
                <a:solidFill>
                  <a:srgbClr val="FF6B18"/>
                </a:solidFill>
                <a:effectLst/>
                <a:latin typeface="DM Sans" pitchFamily="2" charset="0"/>
                <a:ea typeface="Times New Roman" panose="02020603050405020304" pitchFamily="18" charset="0"/>
                <a:cs typeface="Times New Roman" panose="02020603050405020304" pitchFamily="18" charset="0"/>
                <a:hlinkClick r:id="rId11"/>
              </a:rPr>
              <a:t>Satir Change Model</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Wingdings" panose="05000000000000000000" pitchFamily="2" charset="2"/>
              <a:buChar char="Ø"/>
              <a:tabLst>
                <a:tab pos="457200" algn="l"/>
              </a:tabLst>
            </a:pPr>
            <a:r>
              <a:rPr lang="en-GB" sz="2400" u="none" strike="noStrike" dirty="0">
                <a:solidFill>
                  <a:srgbClr val="FF6B18"/>
                </a:solidFill>
                <a:effectLst/>
                <a:latin typeface="DM Sans" pitchFamily="2" charset="0"/>
                <a:ea typeface="Times New Roman" panose="02020603050405020304" pitchFamily="18" charset="0"/>
                <a:cs typeface="Times New Roman" panose="02020603050405020304" pitchFamily="18" charset="0"/>
                <a:hlinkClick r:id="rId12"/>
              </a:rPr>
              <a:t>Kotter’s 8-Step Theory</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Wingdings" panose="05000000000000000000" pitchFamily="2" charset="2"/>
              <a:buChar char="Ø"/>
              <a:tabLst>
                <a:tab pos="457200" algn="l"/>
              </a:tabLst>
            </a:pPr>
            <a:r>
              <a:rPr lang="en-GB" sz="2400" u="none" strike="noStrike" dirty="0">
                <a:solidFill>
                  <a:srgbClr val="FF6B18"/>
                </a:solidFill>
                <a:effectLst/>
                <a:latin typeface="DM Sans" pitchFamily="2" charset="0"/>
                <a:ea typeface="Times New Roman" panose="02020603050405020304" pitchFamily="18" charset="0"/>
                <a:cs typeface="Times New Roman" panose="02020603050405020304" pitchFamily="18" charset="0"/>
                <a:hlinkClick r:id="rId13"/>
              </a:rPr>
              <a:t>Maurer 3 Levels of Resistance and Change Model</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Wingdings" panose="05000000000000000000" pitchFamily="2" charset="2"/>
              <a:buChar char="Ø"/>
              <a:tabLst>
                <a:tab pos="457200" algn="l"/>
              </a:tabLst>
            </a:pPr>
            <a:r>
              <a:rPr lang="en-GB" sz="2400" u="none" strike="noStrike" dirty="0">
                <a:solidFill>
                  <a:srgbClr val="FF6B18"/>
                </a:solidFill>
                <a:effectLst/>
                <a:latin typeface="DM Sans" pitchFamily="2" charset="0"/>
                <a:ea typeface="Times New Roman" panose="02020603050405020304" pitchFamily="18" charset="0"/>
                <a:cs typeface="Times New Roman" panose="02020603050405020304" pitchFamily="18" charset="0"/>
                <a:hlinkClick r:id="rId14"/>
              </a:rPr>
              <a:t>Deming Cycle (PDCA)</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17839192"/>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04A5D-D31B-5B39-5883-8301CB37E1EB}"/>
              </a:ext>
            </a:extLst>
          </p:cNvPr>
          <p:cNvSpPr>
            <a:spLocks noGrp="1"/>
          </p:cNvSpPr>
          <p:nvPr>
            <p:ph type="ctrTitle"/>
          </p:nvPr>
        </p:nvSpPr>
        <p:spPr>
          <a:xfrm>
            <a:off x="346587" y="409179"/>
            <a:ext cx="11683201" cy="1835990"/>
          </a:xfrm>
        </p:spPr>
        <p:txBody>
          <a:bodyPr>
            <a:normAutofit fontScale="90000"/>
          </a:bodyPr>
          <a:lstStyle/>
          <a:p>
            <a:r>
              <a:rPr lang="en-GB" b="1" dirty="0"/>
              <a:t>LCDB7008 Visions for the Future : Theoretical Perspectives on Management</a:t>
            </a:r>
          </a:p>
        </p:txBody>
      </p:sp>
      <p:sp>
        <p:nvSpPr>
          <p:cNvPr id="3" name="Subtitle 2">
            <a:extLst>
              <a:ext uri="{FF2B5EF4-FFF2-40B4-BE49-F238E27FC236}">
                <a16:creationId xmlns:a16="http://schemas.microsoft.com/office/drawing/2014/main" id="{7656A0CE-8939-C029-9567-593ED79E9120}"/>
              </a:ext>
            </a:extLst>
          </p:cNvPr>
          <p:cNvSpPr>
            <a:spLocks noGrp="1"/>
          </p:cNvSpPr>
          <p:nvPr>
            <p:ph type="subTitle" idx="1"/>
          </p:nvPr>
        </p:nvSpPr>
        <p:spPr>
          <a:xfrm>
            <a:off x="4690303" y="3022598"/>
            <a:ext cx="7476838" cy="2911373"/>
          </a:xfrm>
        </p:spPr>
        <p:txBody>
          <a:bodyPr>
            <a:normAutofit/>
          </a:bodyPr>
          <a:lstStyle/>
          <a:p>
            <a:r>
              <a:rPr lang="en-US" sz="4800"/>
              <a:t>Week 10</a:t>
            </a:r>
            <a:endParaRPr lang="en-US" sz="4800" dirty="0"/>
          </a:p>
          <a:p>
            <a:r>
              <a:rPr lang="en-US" sz="4800" dirty="0" err="1"/>
              <a:t>Organisational</a:t>
            </a:r>
            <a:r>
              <a:rPr lang="en-US" sz="4800" dirty="0"/>
              <a:t> Culture</a:t>
            </a:r>
          </a:p>
          <a:p>
            <a:r>
              <a:rPr lang="en-US" sz="4800" dirty="0"/>
              <a:t>Dr. Helen Lee</a:t>
            </a:r>
            <a:endParaRPr lang="en-US" dirty="0"/>
          </a:p>
          <a:p>
            <a:endParaRPr lang="en-GB" dirty="0"/>
          </a:p>
        </p:txBody>
      </p:sp>
      <p:grpSp>
        <p:nvGrpSpPr>
          <p:cNvPr id="4" name="Group 3">
            <a:extLst>
              <a:ext uri="{FF2B5EF4-FFF2-40B4-BE49-F238E27FC236}">
                <a16:creationId xmlns:a16="http://schemas.microsoft.com/office/drawing/2014/main" id="{9F97D56A-DCE0-BD24-CD6F-A9F9FCCFE1FB}"/>
              </a:ext>
            </a:extLst>
          </p:cNvPr>
          <p:cNvGrpSpPr/>
          <p:nvPr/>
        </p:nvGrpSpPr>
        <p:grpSpPr>
          <a:xfrm>
            <a:off x="0" y="6188015"/>
            <a:ext cx="12192000" cy="669986"/>
            <a:chOff x="0" y="5578608"/>
            <a:chExt cx="12192000" cy="1279393"/>
          </a:xfrm>
        </p:grpSpPr>
        <p:pic>
          <p:nvPicPr>
            <p:cNvPr id="5" name="Picture 4">
              <a:extLst>
                <a:ext uri="{FF2B5EF4-FFF2-40B4-BE49-F238E27FC236}">
                  <a16:creationId xmlns:a16="http://schemas.microsoft.com/office/drawing/2014/main" id="{C4A0EA6F-62D7-B0F3-CB75-6BEA21F8489D}"/>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6" name="Group 5">
              <a:extLst>
                <a:ext uri="{FF2B5EF4-FFF2-40B4-BE49-F238E27FC236}">
                  <a16:creationId xmlns:a16="http://schemas.microsoft.com/office/drawing/2014/main" id="{E890D4F8-E3F7-7E35-C0B6-63BA8A20626A}"/>
                </a:ext>
              </a:extLst>
            </p:cNvPr>
            <p:cNvGrpSpPr/>
            <p:nvPr/>
          </p:nvGrpSpPr>
          <p:grpSpPr>
            <a:xfrm>
              <a:off x="0" y="5578608"/>
              <a:ext cx="9471852" cy="1279393"/>
              <a:chOff x="0" y="5578608"/>
              <a:chExt cx="9471852" cy="1279393"/>
            </a:xfrm>
          </p:grpSpPr>
          <p:pic>
            <p:nvPicPr>
              <p:cNvPr id="7" name="Picture 6">
                <a:extLst>
                  <a:ext uri="{FF2B5EF4-FFF2-40B4-BE49-F238E27FC236}">
                    <a16:creationId xmlns:a16="http://schemas.microsoft.com/office/drawing/2014/main" id="{AC289E83-0135-DBD1-68EA-FB79766A71CA}"/>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8" name="Picture 7">
                <a:extLst>
                  <a:ext uri="{FF2B5EF4-FFF2-40B4-BE49-F238E27FC236}">
                    <a16:creationId xmlns:a16="http://schemas.microsoft.com/office/drawing/2014/main" id="{EFB0745E-58B9-0EA2-85BC-5B39153D2910}"/>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pic>
        <p:nvPicPr>
          <p:cNvPr id="9" name="Picture 8">
            <a:extLst>
              <a:ext uri="{FF2B5EF4-FFF2-40B4-BE49-F238E27FC236}">
                <a16:creationId xmlns:a16="http://schemas.microsoft.com/office/drawing/2014/main" id="{B5C415BE-DB88-EDA5-1707-0AA26F862C90}"/>
              </a:ext>
            </a:extLst>
          </p:cNvPr>
          <p:cNvPicPr>
            <a:picLocks noChangeAspect="1"/>
          </p:cNvPicPr>
          <p:nvPr/>
        </p:nvPicPr>
        <p:blipFill>
          <a:blip r:embed="rId5"/>
          <a:stretch>
            <a:fillRect/>
          </a:stretch>
        </p:blipFill>
        <p:spPr>
          <a:xfrm>
            <a:off x="0" y="3022600"/>
            <a:ext cx="5624951" cy="3165414"/>
          </a:xfrm>
          <a:prstGeom prst="rect">
            <a:avLst/>
          </a:prstGeom>
        </p:spPr>
      </p:pic>
    </p:spTree>
    <p:extLst>
      <p:ext uri="{BB962C8B-B14F-4D97-AF65-F5344CB8AC3E}">
        <p14:creationId xmlns:p14="http://schemas.microsoft.com/office/powerpoint/2010/main" val="1990308742"/>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85561"/>
          </a:xfrm>
        </p:spPr>
        <p:txBody>
          <a:bodyPr/>
          <a:lstStyle/>
          <a:p>
            <a:r>
              <a:rPr lang="en-US" sz="3600" dirty="0"/>
              <a:t>Learning Objectives</a:t>
            </a:r>
            <a:endParaRPr lang="en-IN" sz="2000" dirty="0"/>
          </a:p>
        </p:txBody>
      </p:sp>
      <p:sp>
        <p:nvSpPr>
          <p:cNvPr id="3" name="Content Placeholder 2"/>
          <p:cNvSpPr>
            <a:spLocks noGrp="1"/>
          </p:cNvSpPr>
          <p:nvPr>
            <p:ph idx="1"/>
          </p:nvPr>
        </p:nvSpPr>
        <p:spPr>
          <a:xfrm>
            <a:off x="838200" y="950686"/>
            <a:ext cx="9525000" cy="5069114"/>
          </a:xfrm>
        </p:spPr>
        <p:txBody>
          <a:bodyPr>
            <a:noAutofit/>
          </a:bodyPr>
          <a:lstStyle/>
          <a:p>
            <a:pPr marL="640080" indent="-640080">
              <a:buClr>
                <a:schemeClr val="bg2"/>
              </a:buClr>
              <a:buSzPct val="100000"/>
              <a:buNone/>
            </a:pPr>
            <a:r>
              <a:rPr lang="en-US" sz="2800" b="1" dirty="0">
                <a:solidFill>
                  <a:srgbClr val="007FA3"/>
                </a:solidFill>
              </a:rPr>
              <a:t>16.1</a:t>
            </a:r>
            <a:r>
              <a:rPr lang="en-US" sz="2800" dirty="0"/>
              <a:t> Describe the common characteristics of organizational culture.</a:t>
            </a:r>
          </a:p>
          <a:p>
            <a:pPr marL="640080" indent="-640080">
              <a:buClr>
                <a:schemeClr val="bg2"/>
              </a:buClr>
              <a:buSzPct val="100000"/>
              <a:buNone/>
            </a:pPr>
            <a:r>
              <a:rPr lang="en-US" sz="2800" b="1" dirty="0">
                <a:solidFill>
                  <a:srgbClr val="007FA3"/>
                </a:solidFill>
              </a:rPr>
              <a:t>16.2 </a:t>
            </a:r>
            <a:r>
              <a:rPr lang="en-US" sz="2800" dirty="0"/>
              <a:t>Compare the functional and dysfunctional effects of organizational culture on people and the organization.</a:t>
            </a:r>
          </a:p>
          <a:p>
            <a:pPr marL="640080" indent="-640080">
              <a:buClr>
                <a:schemeClr val="bg2"/>
              </a:buClr>
              <a:buSzPct val="100000"/>
              <a:buNone/>
            </a:pPr>
            <a:r>
              <a:rPr lang="en-US" sz="2800" b="1" dirty="0">
                <a:solidFill>
                  <a:srgbClr val="007FA3"/>
                </a:solidFill>
              </a:rPr>
              <a:t>16.3 </a:t>
            </a:r>
            <a:r>
              <a:rPr lang="en-US" sz="2800" dirty="0"/>
              <a:t>Identify the factors that create and sustain an organization’s culture.</a:t>
            </a:r>
          </a:p>
          <a:p>
            <a:pPr marL="640080" indent="-640080">
              <a:buClr>
                <a:schemeClr val="bg2"/>
              </a:buClr>
              <a:buSzPct val="100000"/>
              <a:buNone/>
            </a:pPr>
            <a:r>
              <a:rPr lang="en-US" sz="2800" b="1" dirty="0">
                <a:solidFill>
                  <a:srgbClr val="007FA3"/>
                </a:solidFill>
              </a:rPr>
              <a:t>16.4 </a:t>
            </a:r>
            <a:r>
              <a:rPr lang="en-US" sz="2800" dirty="0"/>
              <a:t>Show how culture is transmitted to employees.</a:t>
            </a:r>
          </a:p>
          <a:p>
            <a:pPr marL="640080" indent="-640080">
              <a:buClr>
                <a:schemeClr val="bg2"/>
              </a:buClr>
              <a:buSzPct val="100000"/>
              <a:buNone/>
            </a:pPr>
            <a:r>
              <a:rPr lang="en-US" sz="2800" b="1" dirty="0">
                <a:solidFill>
                  <a:srgbClr val="007FA3"/>
                </a:solidFill>
              </a:rPr>
              <a:t>16.5 </a:t>
            </a:r>
            <a:r>
              <a:rPr lang="en-US" sz="2800" dirty="0"/>
              <a:t>Describe the similarities and differences in creating an ethical culture, a positive culture, and a spiritual culture.</a:t>
            </a:r>
          </a:p>
          <a:p>
            <a:pPr marL="640080" indent="-640080">
              <a:buClr>
                <a:schemeClr val="bg2"/>
              </a:buClr>
              <a:buSzPct val="100000"/>
              <a:buNone/>
            </a:pPr>
            <a:r>
              <a:rPr lang="en-US" sz="2800" b="1" dirty="0">
                <a:solidFill>
                  <a:srgbClr val="007FA3"/>
                </a:solidFill>
              </a:rPr>
              <a:t>16.6 </a:t>
            </a:r>
            <a:r>
              <a:rPr lang="en-US" sz="2800" dirty="0"/>
              <a:t>Show how national culture can affect the way organizational culture is transported to another country.</a:t>
            </a:r>
          </a:p>
        </p:txBody>
      </p:sp>
    </p:spTree>
    <p:extLst>
      <p:ext uri="{BB962C8B-B14F-4D97-AF65-F5344CB8AC3E}">
        <p14:creationId xmlns:p14="http://schemas.microsoft.com/office/powerpoint/2010/main" val="3194593648"/>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473" y="116114"/>
            <a:ext cx="6687457" cy="1129846"/>
          </a:xfrm>
        </p:spPr>
        <p:txBody>
          <a:bodyPr anchor="b">
            <a:normAutofit/>
          </a:bodyPr>
          <a:lstStyle/>
          <a:p>
            <a:r>
              <a:rPr lang="en-US" sz="3700" dirty="0"/>
              <a:t>Common Characteristics of Organizational Culture (1 of 6)</a:t>
            </a:r>
          </a:p>
        </p:txBody>
      </p:sp>
      <p:sp>
        <p:nvSpPr>
          <p:cNvPr id="3" name="Content Placeholder 2"/>
          <p:cNvSpPr>
            <a:spLocks noGrp="1"/>
          </p:cNvSpPr>
          <p:nvPr>
            <p:ph idx="1"/>
          </p:nvPr>
        </p:nvSpPr>
        <p:spPr>
          <a:xfrm>
            <a:off x="129473" y="1509485"/>
            <a:ext cx="5872184" cy="3571649"/>
          </a:xfrm>
        </p:spPr>
        <p:txBody>
          <a:bodyPr>
            <a:noAutofit/>
          </a:bodyPr>
          <a:lstStyle/>
          <a:p>
            <a:r>
              <a:rPr lang="en-US" sz="3200" dirty="0">
                <a:cs typeface="Arial" charset="0"/>
              </a:rPr>
              <a:t>A Definition of Organizational Culture</a:t>
            </a:r>
          </a:p>
          <a:p>
            <a:pPr lvl="1"/>
            <a:r>
              <a:rPr lang="en-US" sz="3200" b="1" dirty="0">
                <a:cs typeface="Arial" charset="0"/>
              </a:rPr>
              <a:t>Organizational culture </a:t>
            </a:r>
            <a:r>
              <a:rPr lang="en-US" sz="3200" dirty="0">
                <a:cs typeface="Arial" charset="0"/>
              </a:rPr>
              <a:t>refers to a system of shared meaning held by members that distinguishes the organization from other organizations.</a:t>
            </a:r>
            <a:endParaRPr lang="en-US" sz="3200" b="1" dirty="0">
              <a:latin typeface="Arial" charset="0"/>
              <a:cs typeface="Arial" charset="0"/>
            </a:endParaRPr>
          </a:p>
        </p:txBody>
      </p:sp>
      <p:pic>
        <p:nvPicPr>
          <p:cNvPr id="7" name="Picture 6">
            <a:extLst>
              <a:ext uri="{FF2B5EF4-FFF2-40B4-BE49-F238E27FC236}">
                <a16:creationId xmlns:a16="http://schemas.microsoft.com/office/drawing/2014/main" id="{9DB04D75-6E22-0B98-BB08-536FB433C798}"/>
              </a:ext>
            </a:extLst>
          </p:cNvPr>
          <p:cNvPicPr>
            <a:picLocks noChangeAspect="1"/>
          </p:cNvPicPr>
          <p:nvPr/>
        </p:nvPicPr>
        <p:blipFill>
          <a:blip r:embed="rId3"/>
          <a:stretch>
            <a:fillRect/>
          </a:stretch>
        </p:blipFill>
        <p:spPr>
          <a:xfrm>
            <a:off x="6777309" y="563626"/>
            <a:ext cx="4797354" cy="3202233"/>
          </a:xfrm>
          <a:prstGeom prst="rect">
            <a:avLst/>
          </a:prstGeom>
        </p:spPr>
      </p:pic>
      <p:pic>
        <p:nvPicPr>
          <p:cNvPr id="4" name="Picture 3">
            <a:extLst>
              <a:ext uri="{FF2B5EF4-FFF2-40B4-BE49-F238E27FC236}">
                <a16:creationId xmlns:a16="http://schemas.microsoft.com/office/drawing/2014/main" id="{24EAD1A2-405B-0602-4B9B-AB11FEA7F542}"/>
              </a:ext>
            </a:extLst>
          </p:cNvPr>
          <p:cNvPicPr>
            <a:picLocks noChangeAspect="1"/>
          </p:cNvPicPr>
          <p:nvPr/>
        </p:nvPicPr>
        <p:blipFill>
          <a:blip r:embed="rId4"/>
          <a:stretch>
            <a:fillRect/>
          </a:stretch>
        </p:blipFill>
        <p:spPr>
          <a:xfrm>
            <a:off x="5247607" y="4213371"/>
            <a:ext cx="3548818" cy="1968945"/>
          </a:xfrm>
          <a:prstGeom prst="rect">
            <a:avLst/>
          </a:prstGeom>
        </p:spPr>
      </p:pic>
      <p:pic>
        <p:nvPicPr>
          <p:cNvPr id="5" name="Picture 4">
            <a:extLst>
              <a:ext uri="{FF2B5EF4-FFF2-40B4-BE49-F238E27FC236}">
                <a16:creationId xmlns:a16="http://schemas.microsoft.com/office/drawing/2014/main" id="{CB3E5B2D-2D5E-3A4F-0136-9FA18BDE0D02}"/>
              </a:ext>
            </a:extLst>
          </p:cNvPr>
          <p:cNvPicPr>
            <a:picLocks noChangeAspect="1"/>
          </p:cNvPicPr>
          <p:nvPr/>
        </p:nvPicPr>
        <p:blipFill>
          <a:blip r:embed="rId5"/>
          <a:stretch>
            <a:fillRect/>
          </a:stretch>
        </p:blipFill>
        <p:spPr>
          <a:xfrm>
            <a:off x="9656412" y="4667447"/>
            <a:ext cx="2183079" cy="1635202"/>
          </a:xfrm>
          <a:prstGeom prst="rect">
            <a:avLst/>
          </a:prstGeom>
        </p:spPr>
      </p:pic>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29104"/>
          </a:xfrm>
        </p:spPr>
        <p:txBody>
          <a:bodyPr/>
          <a:lstStyle/>
          <a:p>
            <a:r>
              <a:rPr lang="en-US" sz="3600" dirty="0"/>
              <a:t>Common Characteristics of Organizational Culture </a:t>
            </a:r>
            <a:r>
              <a:rPr lang="en-US" sz="2000" dirty="0"/>
              <a:t>(2 of 6) </a:t>
            </a:r>
            <a:endParaRPr lang="en-US" dirty="0">
              <a:latin typeface="+mj-lt"/>
            </a:endParaRPr>
          </a:p>
        </p:txBody>
      </p:sp>
      <p:sp>
        <p:nvSpPr>
          <p:cNvPr id="3" name="Content Placeholder 2"/>
          <p:cNvSpPr>
            <a:spLocks noGrp="1"/>
          </p:cNvSpPr>
          <p:nvPr>
            <p:ph idx="1"/>
          </p:nvPr>
        </p:nvSpPr>
        <p:spPr>
          <a:xfrm>
            <a:off x="319315" y="1132114"/>
            <a:ext cx="9876971" cy="5044849"/>
          </a:xfrm>
        </p:spPr>
        <p:txBody>
          <a:bodyPr>
            <a:noAutofit/>
          </a:bodyPr>
          <a:lstStyle/>
          <a:p>
            <a:pPr marL="256032" indent="-256032">
              <a:buSzPct val="100000"/>
            </a:pPr>
            <a:r>
              <a:rPr lang="en-US" sz="3600" dirty="0">
                <a:cs typeface="Arial" charset="0"/>
              </a:rPr>
              <a:t>Primary characteristics that capture the essence of an organization’s culture:</a:t>
            </a:r>
          </a:p>
          <a:p>
            <a:pPr marL="0" indent="0">
              <a:buSzPct val="100000"/>
              <a:buNone/>
            </a:pPr>
            <a:endParaRPr lang="en-US" sz="3600" dirty="0">
              <a:cs typeface="Arial" charset="0"/>
            </a:endParaRPr>
          </a:p>
          <a:p>
            <a:pPr marL="740664" lvl="2" indent="-283464">
              <a:buFont typeface="Arial" pitchFamily="34" charset="0"/>
              <a:buChar char="–"/>
            </a:pPr>
            <a:r>
              <a:rPr lang="en-US" sz="3600" b="1" dirty="0">
                <a:cs typeface="Arial" charset="0"/>
              </a:rPr>
              <a:t>Adaptability</a:t>
            </a:r>
          </a:p>
          <a:p>
            <a:pPr marL="740664" lvl="2" indent="-283464">
              <a:buFont typeface="Arial" pitchFamily="34" charset="0"/>
              <a:buChar char="–"/>
            </a:pPr>
            <a:r>
              <a:rPr lang="en-US" sz="3600" b="1" dirty="0">
                <a:cs typeface="Arial" charset="0"/>
              </a:rPr>
              <a:t>Detail orientation</a:t>
            </a:r>
          </a:p>
          <a:p>
            <a:pPr marL="740664" lvl="2" indent="-283464">
              <a:buFont typeface="Arial" pitchFamily="34" charset="0"/>
              <a:buChar char="–"/>
            </a:pPr>
            <a:r>
              <a:rPr lang="en-US" sz="3600" b="1" dirty="0">
                <a:cs typeface="Arial" charset="0"/>
              </a:rPr>
              <a:t>Results/Outcome orientation</a:t>
            </a:r>
          </a:p>
          <a:p>
            <a:pPr marL="740664" lvl="2" indent="-283464">
              <a:buFont typeface="Arial" pitchFamily="34" charset="0"/>
              <a:buChar char="–"/>
            </a:pPr>
            <a:r>
              <a:rPr lang="en-US" sz="3600" b="1" dirty="0">
                <a:cs typeface="Arial" charset="0"/>
              </a:rPr>
              <a:t>People/Customer orientation</a:t>
            </a:r>
          </a:p>
          <a:p>
            <a:pPr marL="740664" lvl="2" indent="-283464">
              <a:buFont typeface="Arial" pitchFamily="34" charset="0"/>
              <a:buChar char="–"/>
            </a:pPr>
            <a:r>
              <a:rPr lang="en-US" sz="3600" b="1" dirty="0">
                <a:cs typeface="Arial" charset="0"/>
              </a:rPr>
              <a:t>Collaboration/Team orientation</a:t>
            </a:r>
          </a:p>
          <a:p>
            <a:pPr marL="740664" lvl="2" indent="-283464">
              <a:buFont typeface="Arial" pitchFamily="34" charset="0"/>
              <a:buChar char="–"/>
            </a:pPr>
            <a:r>
              <a:rPr lang="en-US" sz="3600" b="1" dirty="0">
                <a:cs typeface="Arial" charset="0"/>
              </a:rPr>
              <a:t>Integrity</a:t>
            </a:r>
            <a:endParaRPr lang="en-US" sz="3600" b="1" dirty="0"/>
          </a:p>
        </p:txBody>
      </p:sp>
      <p:pic>
        <p:nvPicPr>
          <p:cNvPr id="4" name="Picture 3">
            <a:extLst>
              <a:ext uri="{FF2B5EF4-FFF2-40B4-BE49-F238E27FC236}">
                <a16:creationId xmlns:a16="http://schemas.microsoft.com/office/drawing/2014/main" id="{FCB7C5FC-74DF-02F1-CC48-79C7F27D4275}"/>
              </a:ext>
            </a:extLst>
          </p:cNvPr>
          <p:cNvPicPr>
            <a:picLocks noChangeAspect="1"/>
          </p:cNvPicPr>
          <p:nvPr/>
        </p:nvPicPr>
        <p:blipFill>
          <a:blip r:embed="rId3"/>
          <a:stretch>
            <a:fillRect/>
          </a:stretch>
        </p:blipFill>
        <p:spPr>
          <a:xfrm>
            <a:off x="7866681" y="3979697"/>
            <a:ext cx="4325319" cy="2878303"/>
          </a:xfrm>
          <a:prstGeom prst="rect">
            <a:avLst/>
          </a:prstGeom>
        </p:spPr>
      </p:pic>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184" y="365125"/>
            <a:ext cx="5875333" cy="1807305"/>
          </a:xfrm>
        </p:spPr>
        <p:txBody>
          <a:bodyPr vert="horz" lIns="91440" tIns="45720" rIns="91440" bIns="45720" rtlCol="0" anchor="ctr">
            <a:normAutofit/>
          </a:bodyPr>
          <a:lstStyle/>
          <a:p>
            <a:r>
              <a:rPr lang="en-US" sz="3700" dirty="0"/>
              <a:t>Common Characteristics of Organizational Culture (3 of 6) </a:t>
            </a:r>
          </a:p>
        </p:txBody>
      </p:sp>
      <p:sp>
        <p:nvSpPr>
          <p:cNvPr id="3" name="Content Placeholder 2"/>
          <p:cNvSpPr>
            <a:spLocks noGrp="1"/>
          </p:cNvSpPr>
          <p:nvPr>
            <p:ph idx="1"/>
          </p:nvPr>
        </p:nvSpPr>
        <p:spPr>
          <a:xfrm>
            <a:off x="838200" y="2333297"/>
            <a:ext cx="6221627" cy="3843666"/>
          </a:xfrm>
        </p:spPr>
        <p:txBody>
          <a:bodyPr vert="horz" lIns="91440" tIns="45720" rIns="91440" bIns="45720" rtlCol="0">
            <a:noAutofit/>
          </a:bodyPr>
          <a:lstStyle/>
          <a:p>
            <a:pPr marL="256032" indent="-228600">
              <a:buSzPct val="100000"/>
            </a:pPr>
            <a:r>
              <a:rPr lang="en-US" sz="3600" dirty="0"/>
              <a:t>Another common cultural framework groups organizations into: </a:t>
            </a:r>
          </a:p>
          <a:p>
            <a:pPr marL="256032" indent="-228600">
              <a:buSzPct val="100000"/>
            </a:pPr>
            <a:endParaRPr lang="en-US" sz="3600" dirty="0"/>
          </a:p>
          <a:p>
            <a:pPr marL="707073" lvl="1" indent="-228600">
              <a:buSzPct val="100000"/>
            </a:pPr>
            <a:r>
              <a:rPr lang="en-US" sz="3600" b="1" dirty="0"/>
              <a:t>The Clan</a:t>
            </a:r>
          </a:p>
          <a:p>
            <a:pPr marL="707073" lvl="1" indent="-228600">
              <a:buSzPct val="100000"/>
            </a:pPr>
            <a:r>
              <a:rPr lang="en-US" sz="3600" b="1" dirty="0"/>
              <a:t>The Adhocracy</a:t>
            </a:r>
          </a:p>
          <a:p>
            <a:pPr marL="707073" lvl="1" indent="-228600">
              <a:buSzPct val="100000"/>
            </a:pPr>
            <a:r>
              <a:rPr lang="en-US" sz="3600" b="1" dirty="0"/>
              <a:t>The Market</a:t>
            </a:r>
          </a:p>
          <a:p>
            <a:pPr marL="707073" lvl="1" indent="-228600">
              <a:buSzPct val="100000"/>
            </a:pPr>
            <a:r>
              <a:rPr lang="en-US" sz="3600" b="1" dirty="0"/>
              <a:t>The Hierarchy</a:t>
            </a:r>
          </a:p>
        </p:txBody>
      </p:sp>
      <p:pic>
        <p:nvPicPr>
          <p:cNvPr id="5" name="Picture 4" descr="Colorful carved figures of humans">
            <a:extLst>
              <a:ext uri="{FF2B5EF4-FFF2-40B4-BE49-F238E27FC236}">
                <a16:creationId xmlns:a16="http://schemas.microsoft.com/office/drawing/2014/main" id="{D3BE8F3B-4C8C-835D-6696-ED266F9E99E7}"/>
              </a:ext>
            </a:extLst>
          </p:cNvPr>
          <p:cNvPicPr>
            <a:picLocks noChangeAspect="1"/>
          </p:cNvPicPr>
          <p:nvPr/>
        </p:nvPicPr>
        <p:blipFill>
          <a:blip r:embed="rId3"/>
          <a:srcRect l="19142" r="18908" b="-1"/>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4158011717"/>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59370-9BD3-083D-16D6-D6D64321FC8C}"/>
              </a:ext>
            </a:extLst>
          </p:cNvPr>
          <p:cNvSpPr>
            <a:spLocks noGrp="1"/>
          </p:cNvSpPr>
          <p:nvPr>
            <p:ph type="title"/>
          </p:nvPr>
        </p:nvSpPr>
        <p:spPr>
          <a:xfrm>
            <a:off x="348343" y="549249"/>
            <a:ext cx="5529943" cy="568351"/>
          </a:xfrm>
        </p:spPr>
        <p:txBody>
          <a:bodyPr vert="horz" lIns="91440" tIns="45720" rIns="91440" bIns="45720" rtlCol="0" anchor="ctr">
            <a:normAutofit fontScale="90000"/>
          </a:bodyPr>
          <a:lstStyle/>
          <a:p>
            <a:r>
              <a:rPr lang="en-US" sz="3700" kern="1200" dirty="0">
                <a:solidFill>
                  <a:schemeClr val="tx1"/>
                </a:solidFill>
                <a:latin typeface="+mj-lt"/>
                <a:ea typeface="+mj-ea"/>
                <a:cs typeface="+mj-cs"/>
              </a:rPr>
              <a:t>Activity  - Your experience on </a:t>
            </a:r>
          </a:p>
        </p:txBody>
      </p:sp>
      <p:pic>
        <p:nvPicPr>
          <p:cNvPr id="9" name="Picture 8" descr="A dinosaur standing on a table with chairs around it&#10;&#10;AI-generated content may be incorrect.">
            <a:extLst>
              <a:ext uri="{FF2B5EF4-FFF2-40B4-BE49-F238E27FC236}">
                <a16:creationId xmlns:a16="http://schemas.microsoft.com/office/drawing/2014/main" id="{FF6D8B3A-08D8-7F3C-64FB-8C5B4A29E6BD}"/>
              </a:ext>
            </a:extLst>
          </p:cNvPr>
          <p:cNvPicPr>
            <a:picLocks noChangeAspect="1"/>
          </p:cNvPicPr>
          <p:nvPr/>
        </p:nvPicPr>
        <p:blipFill>
          <a:blip r:embed="rId3"/>
          <a:srcRect l="1256" r="19375" b="-5"/>
          <a:stretch>
            <a:fillRect/>
          </a:stretch>
        </p:blipFill>
        <p:spPr>
          <a:xfrm>
            <a:off x="5995436" y="1"/>
            <a:ext cx="3016307" cy="2223338"/>
          </a:xfrm>
          <a:prstGeom prst="rect">
            <a:avLst/>
          </a:prstGeom>
        </p:spPr>
      </p:pic>
      <p:pic>
        <p:nvPicPr>
          <p:cNvPr id="10" name="Picture 9" descr="A yellow sign with black text&#10;&#10;AI-generated content may be incorrect.">
            <a:extLst>
              <a:ext uri="{FF2B5EF4-FFF2-40B4-BE49-F238E27FC236}">
                <a16:creationId xmlns:a16="http://schemas.microsoft.com/office/drawing/2014/main" id="{A3E82519-057E-5C84-9159-AFCDE514A632}"/>
              </a:ext>
            </a:extLst>
          </p:cNvPr>
          <p:cNvPicPr>
            <a:picLocks noChangeAspect="1"/>
          </p:cNvPicPr>
          <p:nvPr/>
        </p:nvPicPr>
        <p:blipFill>
          <a:blip r:embed="rId4"/>
          <a:srcRect l="227" r="567" b="1"/>
          <a:stretch>
            <a:fillRect/>
          </a:stretch>
        </p:blipFill>
        <p:spPr>
          <a:xfrm>
            <a:off x="9188878" y="10"/>
            <a:ext cx="3003123" cy="1679499"/>
          </a:xfrm>
          <a:prstGeom prst="rect">
            <a:avLst/>
          </a:prstGeom>
        </p:spPr>
      </p:pic>
      <p:sp>
        <p:nvSpPr>
          <p:cNvPr id="3" name="Content Placeholder 2">
            <a:extLst>
              <a:ext uri="{FF2B5EF4-FFF2-40B4-BE49-F238E27FC236}">
                <a16:creationId xmlns:a16="http://schemas.microsoft.com/office/drawing/2014/main" id="{BC52D869-A2AE-BCF0-F968-F10A8C0F8ACD}"/>
              </a:ext>
            </a:extLst>
          </p:cNvPr>
          <p:cNvSpPr>
            <a:spLocks noGrp="1"/>
          </p:cNvSpPr>
          <p:nvPr>
            <p:ph idx="1"/>
          </p:nvPr>
        </p:nvSpPr>
        <p:spPr>
          <a:xfrm>
            <a:off x="838201" y="2384215"/>
            <a:ext cx="4802249" cy="3744871"/>
          </a:xfrm>
        </p:spPr>
        <p:txBody>
          <a:bodyPr vert="horz" lIns="91440" tIns="45720" rIns="91440" bIns="45720" rtlCol="0">
            <a:normAutofit/>
          </a:bodyPr>
          <a:lstStyle/>
          <a:p>
            <a:pPr marL="0" indent="-228600"/>
            <a:r>
              <a:rPr lang="en-US" sz="5400" dirty="0"/>
              <a:t>Work Culture</a:t>
            </a:r>
          </a:p>
        </p:txBody>
      </p:sp>
      <p:pic>
        <p:nvPicPr>
          <p:cNvPr id="7" name="Picture 6" descr="A group of people working at computers&#10;&#10;AI-generated content may be incorrect.">
            <a:extLst>
              <a:ext uri="{FF2B5EF4-FFF2-40B4-BE49-F238E27FC236}">
                <a16:creationId xmlns:a16="http://schemas.microsoft.com/office/drawing/2014/main" id="{601C60A6-5F89-293E-F3FE-58DCF054B4B9}"/>
              </a:ext>
            </a:extLst>
          </p:cNvPr>
          <p:cNvPicPr>
            <a:picLocks noChangeAspect="1"/>
          </p:cNvPicPr>
          <p:nvPr/>
        </p:nvPicPr>
        <p:blipFill>
          <a:blip r:embed="rId5"/>
          <a:srcRect l="11111" r="3159"/>
          <a:stretch>
            <a:fillRect/>
          </a:stretch>
        </p:blipFill>
        <p:spPr>
          <a:xfrm>
            <a:off x="5995437" y="2384215"/>
            <a:ext cx="3016307" cy="2234180"/>
          </a:xfrm>
          <a:prstGeom prst="rect">
            <a:avLst/>
          </a:prstGeom>
        </p:spPr>
      </p:pic>
      <p:pic>
        <p:nvPicPr>
          <p:cNvPr id="6" name="Picture 5" descr="A yellow alarm clock next to a sign&#10;&#10;AI-generated content may be incorrect.">
            <a:extLst>
              <a:ext uri="{FF2B5EF4-FFF2-40B4-BE49-F238E27FC236}">
                <a16:creationId xmlns:a16="http://schemas.microsoft.com/office/drawing/2014/main" id="{BE331ED1-54BE-7A63-5ED0-56903AF77757}"/>
              </a:ext>
            </a:extLst>
          </p:cNvPr>
          <p:cNvPicPr>
            <a:picLocks noChangeAspect="1"/>
          </p:cNvPicPr>
          <p:nvPr/>
        </p:nvPicPr>
        <p:blipFill>
          <a:blip r:embed="rId6"/>
          <a:srcRect t="3050" r="3" b="5270"/>
          <a:stretch>
            <a:fillRect/>
          </a:stretch>
        </p:blipFill>
        <p:spPr>
          <a:xfrm>
            <a:off x="9188877" y="1843285"/>
            <a:ext cx="3003123" cy="2064985"/>
          </a:xfrm>
          <a:prstGeom prst="rect">
            <a:avLst/>
          </a:prstGeom>
        </p:spPr>
      </p:pic>
      <p:pic>
        <p:nvPicPr>
          <p:cNvPr id="8" name="Picture 7" descr="Men in suits looking down at a coffee table&#10;&#10;AI-generated content may be incorrect.">
            <a:extLst>
              <a:ext uri="{FF2B5EF4-FFF2-40B4-BE49-F238E27FC236}">
                <a16:creationId xmlns:a16="http://schemas.microsoft.com/office/drawing/2014/main" id="{4F99D126-2173-5E12-5900-5E4D509D5FB6}"/>
              </a:ext>
            </a:extLst>
          </p:cNvPr>
          <p:cNvPicPr>
            <a:picLocks noChangeAspect="1"/>
          </p:cNvPicPr>
          <p:nvPr/>
        </p:nvPicPr>
        <p:blipFill>
          <a:blip r:embed="rId7"/>
          <a:srcRect r="3" b="8594"/>
          <a:stretch>
            <a:fillRect/>
          </a:stretch>
        </p:blipFill>
        <p:spPr>
          <a:xfrm>
            <a:off x="5995436" y="4790113"/>
            <a:ext cx="3016307" cy="2067887"/>
          </a:xfrm>
          <a:prstGeom prst="rect">
            <a:avLst/>
          </a:prstGeom>
        </p:spPr>
      </p:pic>
      <p:pic>
        <p:nvPicPr>
          <p:cNvPr id="5" name="Picture 4" descr="A group of women wearing different clothes&#10;&#10;AI-generated content may be incorrect.">
            <a:extLst>
              <a:ext uri="{FF2B5EF4-FFF2-40B4-BE49-F238E27FC236}">
                <a16:creationId xmlns:a16="http://schemas.microsoft.com/office/drawing/2014/main" id="{03BEC9CA-1D71-C33C-94B2-C781778B35A7}"/>
              </a:ext>
            </a:extLst>
          </p:cNvPr>
          <p:cNvPicPr>
            <a:picLocks noChangeAspect="1"/>
          </p:cNvPicPr>
          <p:nvPr/>
        </p:nvPicPr>
        <p:blipFill>
          <a:blip r:embed="rId8"/>
          <a:srcRect l="7161" r="11761"/>
          <a:stretch>
            <a:fillRect/>
          </a:stretch>
        </p:blipFill>
        <p:spPr>
          <a:xfrm>
            <a:off x="9202062" y="4079987"/>
            <a:ext cx="3003123" cy="2778013"/>
          </a:xfrm>
          <a:prstGeom prst="rect">
            <a:avLst/>
          </a:prstGeom>
        </p:spPr>
      </p:pic>
      <p:pic>
        <p:nvPicPr>
          <p:cNvPr id="12" name="Picture 11">
            <a:extLst>
              <a:ext uri="{FF2B5EF4-FFF2-40B4-BE49-F238E27FC236}">
                <a16:creationId xmlns:a16="http://schemas.microsoft.com/office/drawing/2014/main" id="{F285DB31-492B-FFDC-C54F-B86ED1EFFB15}"/>
              </a:ext>
            </a:extLst>
          </p:cNvPr>
          <p:cNvPicPr>
            <a:picLocks noChangeAspect="1"/>
          </p:cNvPicPr>
          <p:nvPr/>
        </p:nvPicPr>
        <p:blipFill>
          <a:blip r:embed="rId9"/>
          <a:stretch>
            <a:fillRect/>
          </a:stretch>
        </p:blipFill>
        <p:spPr>
          <a:xfrm>
            <a:off x="0" y="3650343"/>
            <a:ext cx="5982252" cy="3641480"/>
          </a:xfrm>
          <a:prstGeom prst="rect">
            <a:avLst/>
          </a:prstGeom>
        </p:spPr>
      </p:pic>
    </p:spTree>
    <p:extLst>
      <p:ext uri="{BB962C8B-B14F-4D97-AF65-F5344CB8AC3E}">
        <p14:creationId xmlns:p14="http://schemas.microsoft.com/office/powerpoint/2010/main" val="2992895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08086"/>
          </a:xfrm>
        </p:spPr>
        <p:txBody>
          <a:bodyPr>
            <a:normAutofit fontScale="90000"/>
          </a:bodyPr>
          <a:lstStyle/>
          <a:p>
            <a:r>
              <a:rPr lang="en-US" sz="3600" dirty="0">
                <a:cs typeface="Arial" charset="0"/>
              </a:rPr>
              <a:t>What Do Cultures Do? </a:t>
            </a:r>
            <a:r>
              <a:rPr lang="en-US" sz="2000" dirty="0">
                <a:cs typeface="Arial" charset="0"/>
              </a:rPr>
              <a:t>(4 of 9)</a:t>
            </a:r>
            <a:endParaRPr lang="en-US" sz="2000" dirty="0"/>
          </a:p>
        </p:txBody>
      </p:sp>
      <p:sp>
        <p:nvSpPr>
          <p:cNvPr id="3" name="Content Placeholder 2"/>
          <p:cNvSpPr>
            <a:spLocks noGrp="1"/>
          </p:cNvSpPr>
          <p:nvPr>
            <p:ph idx="1"/>
          </p:nvPr>
        </p:nvSpPr>
        <p:spPr>
          <a:xfrm>
            <a:off x="518984" y="1046205"/>
            <a:ext cx="10834816" cy="5130758"/>
          </a:xfrm>
        </p:spPr>
        <p:txBody>
          <a:bodyPr>
            <a:noAutofit/>
          </a:bodyPr>
          <a:lstStyle/>
          <a:p>
            <a:pPr marL="256032" indent="-256032">
              <a:buSzPct val="100000"/>
            </a:pPr>
            <a:r>
              <a:rPr lang="en-US" sz="3600" i="1" dirty="0">
                <a:solidFill>
                  <a:srgbClr val="FF0000"/>
                </a:solidFill>
              </a:rPr>
              <a:t>Ethical climate theory </a:t>
            </a:r>
            <a:r>
              <a:rPr lang="en-US" sz="3600" i="1" dirty="0"/>
              <a:t>(ECT) </a:t>
            </a:r>
            <a:r>
              <a:rPr lang="en-US" sz="3600" dirty="0"/>
              <a:t>and the</a:t>
            </a:r>
            <a:r>
              <a:rPr lang="en-US" sz="3600" b="1" dirty="0"/>
              <a:t> </a:t>
            </a:r>
            <a:r>
              <a:rPr lang="en-US" sz="3600" i="1" dirty="0"/>
              <a:t>ethical climate index (ECI) </a:t>
            </a:r>
            <a:r>
              <a:rPr lang="en-US" sz="3600" dirty="0"/>
              <a:t>categorize and measure the ethical dimensions of organizational cultures.</a:t>
            </a:r>
          </a:p>
          <a:p>
            <a:pPr marL="740664" lvl="1"/>
            <a:r>
              <a:rPr lang="en-US" sz="3600" dirty="0"/>
              <a:t>Five climate categories: instrumental, caring, independence, law and code, and rules.</a:t>
            </a:r>
          </a:p>
          <a:p>
            <a:pPr marL="740664" lvl="1"/>
            <a:r>
              <a:rPr lang="en-US" sz="3600" dirty="0"/>
              <a:t>Each explains the general mindset, expectations, and values of the managers and employees in relationship to their organization.</a:t>
            </a:r>
            <a:endParaRPr lang="en-US" sz="3600" dirty="0">
              <a:cs typeface="Arial" charset="0"/>
            </a:endParaRPr>
          </a:p>
          <a:p>
            <a:pPr marL="256032" indent="-256032">
              <a:buSzPct val="100000"/>
            </a:pPr>
            <a:r>
              <a:rPr lang="en-US" sz="3600" dirty="0"/>
              <a:t>Ethical climate powerfully influences the way its individual members feel they should behave.</a:t>
            </a:r>
            <a:endParaRPr lang="en-US" sz="3600" dirty="0">
              <a:cs typeface="Arial" charset="0"/>
            </a:endParaRPr>
          </a:p>
        </p:txBody>
      </p:sp>
      <p:pic>
        <p:nvPicPr>
          <p:cNvPr id="4" name="Picture 3">
            <a:extLst>
              <a:ext uri="{FF2B5EF4-FFF2-40B4-BE49-F238E27FC236}">
                <a16:creationId xmlns:a16="http://schemas.microsoft.com/office/drawing/2014/main" id="{F166BBC0-7E18-F7B8-CBF5-0073B95FFC00}"/>
              </a:ext>
            </a:extLst>
          </p:cNvPr>
          <p:cNvPicPr>
            <a:picLocks noChangeAspect="1"/>
          </p:cNvPicPr>
          <p:nvPr/>
        </p:nvPicPr>
        <p:blipFill>
          <a:blip r:embed="rId3"/>
          <a:stretch>
            <a:fillRect/>
          </a:stretch>
        </p:blipFill>
        <p:spPr>
          <a:xfrm>
            <a:off x="9770076" y="5243384"/>
            <a:ext cx="2421924" cy="1614616"/>
          </a:xfrm>
          <a:prstGeom prst="rect">
            <a:avLst/>
          </a:prstGeom>
        </p:spPr>
      </p:pic>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7751" y="325665"/>
            <a:ext cx="5255817" cy="1288951"/>
          </a:xfrm>
        </p:spPr>
        <p:txBody>
          <a:bodyPr vert="horz" lIns="91440" tIns="45720" rIns="91440" bIns="45720" rtlCol="0" anchor="b">
            <a:normAutofit fontScale="90000"/>
          </a:bodyPr>
          <a:lstStyle/>
          <a:p>
            <a:r>
              <a:rPr lang="en-US" sz="4600" dirty="0"/>
              <a:t>What Do Cultures Do? (5 of 9)</a:t>
            </a:r>
            <a:endParaRPr lang="en-US" sz="4600" b="0" dirty="0"/>
          </a:p>
        </p:txBody>
      </p:sp>
      <p:sp>
        <p:nvSpPr>
          <p:cNvPr id="3" name="Content Placeholder 2"/>
          <p:cNvSpPr>
            <a:spLocks noGrp="1"/>
          </p:cNvSpPr>
          <p:nvPr>
            <p:ph idx="1"/>
          </p:nvPr>
        </p:nvSpPr>
        <p:spPr>
          <a:xfrm>
            <a:off x="131804" y="2605282"/>
            <a:ext cx="5354595" cy="4075603"/>
          </a:xfrm>
        </p:spPr>
        <p:txBody>
          <a:bodyPr vert="horz" lIns="91440" tIns="45720" rIns="91440" bIns="45720" rtlCol="0">
            <a:normAutofit fontScale="92500"/>
          </a:bodyPr>
          <a:lstStyle/>
          <a:p>
            <a:pPr marL="256032" indent="-228600">
              <a:buSzPct val="100000"/>
            </a:pPr>
            <a:r>
              <a:rPr lang="en-US" sz="2800" dirty="0"/>
              <a:t>Studies of ethical climates and workplace outcomes suggest that some climate categories are likely to be found in certain organizations. </a:t>
            </a:r>
          </a:p>
          <a:p>
            <a:pPr marL="256032" indent="-228600">
              <a:buSzPct val="100000"/>
            </a:pPr>
            <a:r>
              <a:rPr lang="en-US" sz="2800" dirty="0"/>
              <a:t>By measuring the collective levels of moral sensitivity, judgment, motivation, and character of our organizations, we may be able to judge the strength of the influence our ethical climates have on us</a:t>
            </a:r>
            <a:r>
              <a:rPr lang="en-US" sz="2000" dirty="0"/>
              <a:t>.</a:t>
            </a:r>
          </a:p>
        </p:txBody>
      </p:sp>
      <p:pic>
        <p:nvPicPr>
          <p:cNvPr id="4" name="Picture 3">
            <a:extLst>
              <a:ext uri="{FF2B5EF4-FFF2-40B4-BE49-F238E27FC236}">
                <a16:creationId xmlns:a16="http://schemas.microsoft.com/office/drawing/2014/main" id="{AB072C50-3A87-1095-5E02-9EEEF5690791}"/>
              </a:ext>
            </a:extLst>
          </p:cNvPr>
          <p:cNvPicPr>
            <a:picLocks noChangeAspect="1"/>
          </p:cNvPicPr>
          <p:nvPr/>
        </p:nvPicPr>
        <p:blipFill>
          <a:blip r:embed="rId3"/>
          <a:srcRect l="15086" r="17961" b="-1"/>
          <a:stretch>
            <a:fillRect/>
          </a:stretch>
        </p:blipFill>
        <p:spPr>
          <a:xfrm>
            <a:off x="5593568" y="10"/>
            <a:ext cx="6596909"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56532"/>
          </a:xfrm>
        </p:spPr>
        <p:txBody>
          <a:bodyPr vert="horz" lIns="91440" tIns="45720" rIns="91440" bIns="45720" rtlCol="0" anchor="ctr">
            <a:normAutofit fontScale="90000"/>
          </a:bodyPr>
          <a:lstStyle/>
          <a:p>
            <a:r>
              <a:rPr lang="en-US" dirty="0"/>
              <a:t>What Do Cultures Do? (6 of 9)</a:t>
            </a:r>
            <a:endParaRPr lang="en-US" b="0" dirty="0"/>
          </a:p>
        </p:txBody>
      </p:sp>
      <p:sp>
        <p:nvSpPr>
          <p:cNvPr id="3" name="Content Placeholder 2"/>
          <p:cNvSpPr>
            <a:spLocks noGrp="1"/>
          </p:cNvSpPr>
          <p:nvPr>
            <p:ph idx="1"/>
          </p:nvPr>
        </p:nvSpPr>
        <p:spPr>
          <a:xfrm>
            <a:off x="202291" y="1022927"/>
            <a:ext cx="8455480" cy="4163337"/>
          </a:xfrm>
        </p:spPr>
        <p:txBody>
          <a:bodyPr vert="horz" lIns="91440" tIns="45720" rIns="91440" bIns="45720" rtlCol="0">
            <a:noAutofit/>
          </a:bodyPr>
          <a:lstStyle/>
          <a:p>
            <a:pPr marL="256032" lvl="2">
              <a:spcBef>
                <a:spcPts val="1500"/>
              </a:spcBef>
            </a:pPr>
            <a:r>
              <a:rPr lang="en-US" sz="2800" b="1" dirty="0"/>
              <a:t>Sustainability:</a:t>
            </a:r>
            <a:r>
              <a:rPr lang="en-US" sz="2800" dirty="0"/>
              <a:t> practices that can be maintained over very long periods of time because the tools or structures that support the practices are not damaged by the processes.</a:t>
            </a:r>
          </a:p>
          <a:p>
            <a:pPr marL="740664" lvl="4">
              <a:buClr>
                <a:schemeClr val="bg2"/>
              </a:buClr>
            </a:pPr>
            <a:r>
              <a:rPr lang="en-US" sz="2800" i="1" dirty="0"/>
              <a:t>Social sustainability </a:t>
            </a:r>
            <a:r>
              <a:rPr lang="en-US" sz="2800" dirty="0"/>
              <a:t>practices.</a:t>
            </a:r>
          </a:p>
          <a:p>
            <a:pPr marL="740664" lvl="4">
              <a:buClr>
                <a:schemeClr val="bg2"/>
              </a:buClr>
            </a:pPr>
            <a:r>
              <a:rPr lang="en-US" sz="2800" dirty="0"/>
              <a:t>Sustainable management doesn’t need to be purely altruistic.</a:t>
            </a:r>
          </a:p>
          <a:p>
            <a:pPr marL="256032" lvl="3">
              <a:spcBef>
                <a:spcPts val="1500"/>
              </a:spcBef>
              <a:buClr>
                <a:schemeClr val="bg2"/>
              </a:buClr>
            </a:pPr>
            <a:r>
              <a:rPr lang="en-US" sz="2800" dirty="0"/>
              <a:t>To create a truly sustainable business, an organization must develop a long-term culture and put its values into practice.</a:t>
            </a:r>
          </a:p>
          <a:p>
            <a:pPr marL="256032" lvl="2">
              <a:spcBef>
                <a:spcPts val="1500"/>
              </a:spcBef>
            </a:pPr>
            <a:r>
              <a:rPr lang="en-US" sz="2800" dirty="0"/>
              <a:t>Like other cultural practices we’ve discussed, sustainability needs time and nurturing to grow</a:t>
            </a:r>
            <a:r>
              <a:rPr lang="en-US" sz="2500" dirty="0"/>
              <a:t>.</a:t>
            </a:r>
          </a:p>
        </p:txBody>
      </p:sp>
      <p:pic>
        <p:nvPicPr>
          <p:cNvPr id="4" name="Picture 3">
            <a:extLst>
              <a:ext uri="{FF2B5EF4-FFF2-40B4-BE49-F238E27FC236}">
                <a16:creationId xmlns:a16="http://schemas.microsoft.com/office/drawing/2014/main" id="{3C8E0167-DA64-BC5D-B1DB-36C2DC1DD5C6}"/>
              </a:ext>
            </a:extLst>
          </p:cNvPr>
          <p:cNvPicPr>
            <a:picLocks noChangeAspect="1"/>
          </p:cNvPicPr>
          <p:nvPr/>
        </p:nvPicPr>
        <p:blipFill>
          <a:blip r:embed="rId3"/>
          <a:srcRect l="18432" r="1910"/>
          <a:stretch>
            <a:fillRect/>
          </a:stretch>
        </p:blipFill>
        <p:spPr>
          <a:xfrm>
            <a:off x="8330416" y="3681639"/>
            <a:ext cx="3916814" cy="3121108"/>
          </a:xfrm>
          <a:custGeom>
            <a:avLst/>
            <a:gdLst/>
            <a:ahLst/>
            <a:cxnLst/>
            <a:rect l="l" t="t" r="r" b="b"/>
            <a:pathLst>
              <a:path w="5283866" h="4210442">
                <a:moveTo>
                  <a:pt x="839883" y="18"/>
                </a:moveTo>
                <a:cubicBezTo>
                  <a:pt x="851945" y="328"/>
                  <a:pt x="864423" y="4671"/>
                  <a:pt x="875727" y="6050"/>
                </a:cubicBezTo>
                <a:cubicBezTo>
                  <a:pt x="1125267" y="36932"/>
                  <a:pt x="1374804" y="70296"/>
                  <a:pt x="1624617" y="99799"/>
                </a:cubicBezTo>
                <a:cubicBezTo>
                  <a:pt x="1858164" y="127373"/>
                  <a:pt x="2093363" y="133714"/>
                  <a:pt x="2328012" y="148051"/>
                </a:cubicBezTo>
                <a:cubicBezTo>
                  <a:pt x="2612016" y="165424"/>
                  <a:pt x="2895470" y="189965"/>
                  <a:pt x="3177820" y="228566"/>
                </a:cubicBezTo>
                <a:cubicBezTo>
                  <a:pt x="3373866" y="255590"/>
                  <a:pt x="3571843" y="274338"/>
                  <a:pt x="3770646" y="252831"/>
                </a:cubicBezTo>
                <a:cubicBezTo>
                  <a:pt x="3780572" y="251727"/>
                  <a:pt x="3791878" y="248144"/>
                  <a:pt x="3800149" y="251727"/>
                </a:cubicBezTo>
                <a:cubicBezTo>
                  <a:pt x="3896658" y="291986"/>
                  <a:pt x="4001986" y="263033"/>
                  <a:pt x="4102076" y="288400"/>
                </a:cubicBezTo>
                <a:cubicBezTo>
                  <a:pt x="4076434" y="386286"/>
                  <a:pt x="3966416" y="378289"/>
                  <a:pt x="3904377" y="446120"/>
                </a:cubicBezTo>
                <a:cubicBezTo>
                  <a:pt x="4005570" y="473141"/>
                  <a:pt x="4096562" y="500439"/>
                  <a:pt x="4188933" y="520843"/>
                </a:cubicBezTo>
                <a:cubicBezTo>
                  <a:pt x="4286818" y="542350"/>
                  <a:pt x="4369813" y="600531"/>
                  <a:pt x="4465492" y="626449"/>
                </a:cubicBezTo>
                <a:cubicBezTo>
                  <a:pt x="4485897" y="631964"/>
                  <a:pt x="4510437" y="651264"/>
                  <a:pt x="4517606" y="670015"/>
                </a:cubicBezTo>
                <a:cubicBezTo>
                  <a:pt x="4540768" y="730677"/>
                  <a:pt x="5003171" y="900804"/>
                  <a:pt x="4948576" y="954847"/>
                </a:cubicBezTo>
                <a:cubicBezTo>
                  <a:pt x="4925966" y="977182"/>
                  <a:pt x="4896738" y="993174"/>
                  <a:pt x="4866132" y="1015233"/>
                </a:cubicBezTo>
                <a:cubicBezTo>
                  <a:pt x="4912180" y="1056869"/>
                  <a:pt x="4964017" y="1075067"/>
                  <a:pt x="5019164" y="1087474"/>
                </a:cubicBezTo>
                <a:cubicBezTo>
                  <a:pt x="5035708" y="1091335"/>
                  <a:pt x="5051977" y="1099055"/>
                  <a:pt x="5053630" y="1117806"/>
                </a:cubicBezTo>
                <a:cubicBezTo>
                  <a:pt x="5055284" y="1137382"/>
                  <a:pt x="5038464" y="1145101"/>
                  <a:pt x="5024404" y="1154202"/>
                </a:cubicBezTo>
                <a:cubicBezTo>
                  <a:pt x="5004826" y="1166885"/>
                  <a:pt x="4985800" y="1177916"/>
                  <a:pt x="4960984" y="1179569"/>
                </a:cubicBezTo>
                <a:cubicBezTo>
                  <a:pt x="4920176" y="1182051"/>
                  <a:pt x="4900600" y="1217344"/>
                  <a:pt x="4876887" y="1243814"/>
                </a:cubicBezTo>
                <a:cubicBezTo>
                  <a:pt x="4863652" y="1258705"/>
                  <a:pt x="4857034" y="1288759"/>
                  <a:pt x="4880195" y="1293998"/>
                </a:cubicBezTo>
                <a:cubicBezTo>
                  <a:pt x="4935892" y="1306682"/>
                  <a:pt x="4931480" y="1343355"/>
                  <a:pt x="4930104" y="1384991"/>
                </a:cubicBezTo>
                <a:cubicBezTo>
                  <a:pt x="4928173" y="1436553"/>
                  <a:pt x="4895360" y="1460265"/>
                  <a:pt x="4855103" y="1480119"/>
                </a:cubicBezTo>
                <a:cubicBezTo>
                  <a:pt x="4841316" y="1487011"/>
                  <a:pt x="4821740" y="1486735"/>
                  <a:pt x="4816500" y="1508242"/>
                </a:cubicBezTo>
                <a:cubicBezTo>
                  <a:pt x="4839110" y="1528648"/>
                  <a:pt x="4866684" y="1512103"/>
                  <a:pt x="4890949" y="1517893"/>
                </a:cubicBezTo>
                <a:cubicBezTo>
                  <a:pt x="4911077" y="1522581"/>
                  <a:pt x="4944441" y="1520100"/>
                  <a:pt x="4916868" y="1557599"/>
                </a:cubicBezTo>
                <a:cubicBezTo>
                  <a:pt x="4908870" y="1568352"/>
                  <a:pt x="4918245" y="1576625"/>
                  <a:pt x="4928448" y="1577453"/>
                </a:cubicBezTo>
                <a:cubicBezTo>
                  <a:pt x="5010066" y="1586000"/>
                  <a:pt x="4972566" y="1661827"/>
                  <a:pt x="4998760" y="1701809"/>
                </a:cubicBezTo>
                <a:cubicBezTo>
                  <a:pt x="5005928" y="1712836"/>
                  <a:pt x="4998208" y="1731862"/>
                  <a:pt x="4986903" y="1736550"/>
                </a:cubicBezTo>
                <a:cubicBezTo>
                  <a:pt x="4914660" y="1767432"/>
                  <a:pt x="4904735" y="1841053"/>
                  <a:pt x="4869716" y="1904472"/>
                </a:cubicBezTo>
                <a:cubicBezTo>
                  <a:pt x="4907768" y="1929562"/>
                  <a:pt x="4953264" y="1935077"/>
                  <a:pt x="4994348" y="1951346"/>
                </a:cubicBezTo>
                <a:cubicBezTo>
                  <a:pt x="5037087" y="1968441"/>
                  <a:pt x="5037087" y="1981125"/>
                  <a:pt x="5001792" y="2030756"/>
                </a:cubicBezTo>
                <a:cubicBezTo>
                  <a:pt x="5093611" y="2041511"/>
                  <a:pt x="5093611" y="2041511"/>
                  <a:pt x="5065212" y="2119543"/>
                </a:cubicBezTo>
                <a:cubicBezTo>
                  <a:pt x="5142142" y="2126712"/>
                  <a:pt x="5192876" y="2163660"/>
                  <a:pt x="5204732" y="2244450"/>
                </a:cubicBezTo>
                <a:cubicBezTo>
                  <a:pt x="5210523" y="2283604"/>
                  <a:pt x="5245265" y="2302077"/>
                  <a:pt x="5283866" y="2328272"/>
                </a:cubicBezTo>
                <a:cubicBezTo>
                  <a:pt x="5235890" y="2353641"/>
                  <a:pt x="5203354" y="2406580"/>
                  <a:pt x="5147380" y="2350606"/>
                </a:cubicBezTo>
                <a:cubicBezTo>
                  <a:pt x="5126976" y="2330203"/>
                  <a:pt x="5128904" y="2356121"/>
                  <a:pt x="5126148" y="2363566"/>
                </a:cubicBezTo>
                <a:cubicBezTo>
                  <a:pt x="5119532" y="2381764"/>
                  <a:pt x="5133316" y="2393897"/>
                  <a:pt x="5142417" y="2407682"/>
                </a:cubicBezTo>
                <a:cubicBezTo>
                  <a:pt x="5151240" y="2421470"/>
                  <a:pt x="5161718" y="2436083"/>
                  <a:pt x="5164200" y="2451526"/>
                </a:cubicBezTo>
                <a:cubicBezTo>
                  <a:pt x="5165852" y="2462279"/>
                  <a:pt x="5157858" y="2477994"/>
                  <a:pt x="5149034" y="2485992"/>
                </a:cubicBezTo>
                <a:cubicBezTo>
                  <a:pt x="5102710" y="2528178"/>
                  <a:pt x="5130284" y="2623031"/>
                  <a:pt x="5042601" y="2635164"/>
                </a:cubicBezTo>
                <a:cubicBezTo>
                  <a:pt x="5003171" y="2640677"/>
                  <a:pt x="4984146" y="2675420"/>
                  <a:pt x="4955194" y="2694445"/>
                </a:cubicBezTo>
                <a:cubicBezTo>
                  <a:pt x="4854552" y="2760897"/>
                  <a:pt x="4787272" y="2846375"/>
                  <a:pt x="4756116" y="2963836"/>
                </a:cubicBezTo>
                <a:cubicBezTo>
                  <a:pt x="4747568" y="2996372"/>
                  <a:pt x="4714754" y="3022569"/>
                  <a:pt x="4693523" y="3051244"/>
                </a:cubicBezTo>
                <a:cubicBezTo>
                  <a:pt x="4703726" y="3072199"/>
                  <a:pt x="4759424" y="3026979"/>
                  <a:pt x="4739848" y="3082125"/>
                </a:cubicBezTo>
                <a:cubicBezTo>
                  <a:pt x="4724958" y="3123486"/>
                  <a:pt x="4686906" y="3149129"/>
                  <a:pt x="4651060" y="3173670"/>
                </a:cubicBezTo>
                <a:cubicBezTo>
                  <a:pt x="4610252" y="3201518"/>
                  <a:pt x="4565032" y="3223852"/>
                  <a:pt x="4546556" y="3275413"/>
                </a:cubicBezTo>
                <a:cubicBezTo>
                  <a:pt x="4542697" y="3286444"/>
                  <a:pt x="4530288" y="3298024"/>
                  <a:pt x="4519261" y="3302437"/>
                </a:cubicBezTo>
                <a:cubicBezTo>
                  <a:pt x="3944081" y="4209875"/>
                  <a:pt x="2528194" y="4215939"/>
                  <a:pt x="2364961" y="4209597"/>
                </a:cubicBezTo>
                <a:cubicBezTo>
                  <a:pt x="2167260" y="4201602"/>
                  <a:pt x="1980313" y="4145627"/>
                  <a:pt x="1796951" y="4075867"/>
                </a:cubicBezTo>
                <a:cubicBezTo>
                  <a:pt x="1719469" y="4046365"/>
                  <a:pt x="1647505" y="4004453"/>
                  <a:pt x="1572227" y="3971917"/>
                </a:cubicBezTo>
                <a:cubicBezTo>
                  <a:pt x="1468277" y="3926971"/>
                  <a:pt x="1388040" y="3841219"/>
                  <a:pt x="1284364" y="3805097"/>
                </a:cubicBezTo>
                <a:cubicBezTo>
                  <a:pt x="1177655" y="3767873"/>
                  <a:pt x="1086388" y="3699767"/>
                  <a:pt x="976645" y="3670815"/>
                </a:cubicBezTo>
                <a:cubicBezTo>
                  <a:pt x="918742" y="3655375"/>
                  <a:pt x="862768" y="3627527"/>
                  <a:pt x="871866" y="3547839"/>
                </a:cubicBezTo>
                <a:cubicBezTo>
                  <a:pt x="874349" y="3525228"/>
                  <a:pt x="859184" y="3506755"/>
                  <a:pt x="835195" y="3513373"/>
                </a:cubicBezTo>
                <a:cubicBezTo>
                  <a:pt x="789424" y="3525780"/>
                  <a:pt x="768744" y="3492967"/>
                  <a:pt x="743375" y="3468427"/>
                </a:cubicBezTo>
                <a:cubicBezTo>
                  <a:pt x="698156" y="3424863"/>
                  <a:pt x="655142" y="3378540"/>
                  <a:pt x="583175" y="3371370"/>
                </a:cubicBezTo>
                <a:cubicBezTo>
                  <a:pt x="596961" y="3337178"/>
                  <a:pt x="620399" y="3342142"/>
                  <a:pt x="641906" y="3349311"/>
                </a:cubicBezTo>
                <a:cubicBezTo>
                  <a:pt x="698432" y="3368062"/>
                  <a:pt x="754405" y="3389293"/>
                  <a:pt x="810930" y="3408042"/>
                </a:cubicBezTo>
                <a:cubicBezTo>
                  <a:pt x="847878" y="3420175"/>
                  <a:pt x="884551" y="3437271"/>
                  <a:pt x="933908" y="3423758"/>
                </a:cubicBezTo>
                <a:cubicBezTo>
                  <a:pt x="891445" y="3354826"/>
                  <a:pt x="819202" y="3342418"/>
                  <a:pt x="760747" y="3321187"/>
                </a:cubicBezTo>
                <a:cubicBezTo>
                  <a:pt x="687678" y="3294441"/>
                  <a:pt x="644664" y="3243980"/>
                  <a:pt x="593101" y="3187731"/>
                </a:cubicBezTo>
                <a:cubicBezTo>
                  <a:pt x="646869" y="3174220"/>
                  <a:pt x="680233" y="3215581"/>
                  <a:pt x="722419" y="3213374"/>
                </a:cubicBezTo>
                <a:cubicBezTo>
                  <a:pt x="724627" y="3206207"/>
                  <a:pt x="728486" y="3195729"/>
                  <a:pt x="727934" y="3195451"/>
                </a:cubicBezTo>
                <a:cubicBezTo>
                  <a:pt x="659002" y="3164570"/>
                  <a:pt x="626741" y="3106666"/>
                  <a:pt x="615987" y="3036630"/>
                </a:cubicBezTo>
                <a:cubicBezTo>
                  <a:pt x="610473" y="3000510"/>
                  <a:pt x="585381" y="2989205"/>
                  <a:pt x="560564" y="2972660"/>
                </a:cubicBezTo>
                <a:cubicBezTo>
                  <a:pt x="473984" y="2913930"/>
                  <a:pt x="382441" y="2860713"/>
                  <a:pt x="311302" y="2779924"/>
                </a:cubicBezTo>
                <a:cubicBezTo>
                  <a:pt x="393471" y="2790677"/>
                  <a:pt x="459371" y="2843341"/>
                  <a:pt x="547882" y="2865952"/>
                </a:cubicBezTo>
                <a:cubicBezTo>
                  <a:pt x="477570" y="2777166"/>
                  <a:pt x="386577" y="2732222"/>
                  <a:pt x="303582" y="2678453"/>
                </a:cubicBezTo>
                <a:cubicBezTo>
                  <a:pt x="265806" y="2653913"/>
                  <a:pt x="230790" y="2622479"/>
                  <a:pt x="185016" y="2609244"/>
                </a:cubicBezTo>
                <a:cubicBezTo>
                  <a:pt x="168748" y="2604556"/>
                  <a:pt x="142002" y="2594630"/>
                  <a:pt x="154963" y="2568435"/>
                </a:cubicBezTo>
                <a:cubicBezTo>
                  <a:pt x="165990" y="2546654"/>
                  <a:pt x="187773" y="2553269"/>
                  <a:pt x="207627" y="2559612"/>
                </a:cubicBezTo>
                <a:cubicBezTo>
                  <a:pt x="255328" y="2575330"/>
                  <a:pt x="304685" y="2575604"/>
                  <a:pt x="369207" y="2575330"/>
                </a:cubicBezTo>
                <a:cubicBezTo>
                  <a:pt x="315163" y="2503363"/>
                  <a:pt x="216174" y="2524871"/>
                  <a:pt x="169852" y="2449319"/>
                </a:cubicBezTo>
                <a:cubicBezTo>
                  <a:pt x="227755" y="2436083"/>
                  <a:pt x="272424" y="2463381"/>
                  <a:pt x="319299" y="2468619"/>
                </a:cubicBezTo>
                <a:cubicBezTo>
                  <a:pt x="361761" y="2473307"/>
                  <a:pt x="372239" y="2460624"/>
                  <a:pt x="362313" y="2418988"/>
                </a:cubicBezTo>
                <a:cubicBezTo>
                  <a:pt x="346873" y="2354190"/>
                  <a:pt x="370034" y="2321102"/>
                  <a:pt x="431798" y="2338750"/>
                </a:cubicBezTo>
                <a:cubicBezTo>
                  <a:pt x="489149" y="2355293"/>
                  <a:pt x="495215" y="2331030"/>
                  <a:pt x="479775" y="2294082"/>
                </a:cubicBezTo>
                <a:cubicBezTo>
                  <a:pt x="457716" y="2240315"/>
                  <a:pt x="482807" y="2198678"/>
                  <a:pt x="499903" y="2153458"/>
                </a:cubicBezTo>
                <a:cubicBezTo>
                  <a:pt x="526099" y="2084525"/>
                  <a:pt x="515069" y="2050885"/>
                  <a:pt x="458544" y="1999599"/>
                </a:cubicBezTo>
                <a:cubicBezTo>
                  <a:pt x="426835" y="1970921"/>
                  <a:pt x="392645" y="1946658"/>
                  <a:pt x="346596" y="1921843"/>
                </a:cubicBezTo>
                <a:cubicBezTo>
                  <a:pt x="452753" y="1908331"/>
                  <a:pt x="341358" y="1862836"/>
                  <a:pt x="378857" y="1834435"/>
                </a:cubicBezTo>
                <a:cubicBezTo>
                  <a:pt x="453856" y="1822854"/>
                  <a:pt x="515069" y="1913294"/>
                  <a:pt x="617091" y="1887376"/>
                </a:cubicBezTo>
                <a:cubicBezTo>
                  <a:pt x="491080" y="1809066"/>
                  <a:pt x="351835" y="1783423"/>
                  <a:pt x="260568" y="1679198"/>
                </a:cubicBezTo>
                <a:cubicBezTo>
                  <a:pt x="281523" y="1655484"/>
                  <a:pt x="302479" y="1677543"/>
                  <a:pt x="320402" y="1668720"/>
                </a:cubicBezTo>
                <a:cubicBezTo>
                  <a:pt x="319850" y="1663205"/>
                  <a:pt x="321230" y="1654932"/>
                  <a:pt x="317920" y="1652452"/>
                </a:cubicBezTo>
                <a:cubicBezTo>
                  <a:pt x="249815" y="1595650"/>
                  <a:pt x="248711" y="1594273"/>
                  <a:pt x="321779" y="1552359"/>
                </a:cubicBezTo>
                <a:cubicBezTo>
                  <a:pt x="347424" y="1537746"/>
                  <a:pt x="345218" y="1524786"/>
                  <a:pt x="331707" y="1506313"/>
                </a:cubicBezTo>
                <a:cubicBezTo>
                  <a:pt x="322055" y="1493353"/>
                  <a:pt x="310475" y="1481772"/>
                  <a:pt x="315990" y="1453371"/>
                </a:cubicBezTo>
                <a:cubicBezTo>
                  <a:pt x="355971" y="1489769"/>
                  <a:pt x="549259" y="1477912"/>
                  <a:pt x="583450" y="1474052"/>
                </a:cubicBezTo>
                <a:cubicBezTo>
                  <a:pt x="621777" y="1469917"/>
                  <a:pt x="659553" y="1452269"/>
                  <a:pt x="699809" y="1461919"/>
                </a:cubicBezTo>
                <a:cubicBezTo>
                  <a:pt x="732070" y="1469641"/>
                  <a:pt x="881516" y="1544364"/>
                  <a:pt x="902750" y="1458612"/>
                </a:cubicBezTo>
                <a:cubicBezTo>
                  <a:pt x="903853" y="1454475"/>
                  <a:pt x="964237" y="1464127"/>
                  <a:pt x="996774" y="1468814"/>
                </a:cubicBezTo>
                <a:cubicBezTo>
                  <a:pt x="1025451" y="1472674"/>
                  <a:pt x="1057712" y="1489769"/>
                  <a:pt x="1077012" y="1455578"/>
                </a:cubicBezTo>
                <a:cubicBezTo>
                  <a:pt x="1088317" y="1435450"/>
                  <a:pt x="1041719" y="1396571"/>
                  <a:pt x="1000083" y="1393262"/>
                </a:cubicBezTo>
                <a:cubicBezTo>
                  <a:pt x="963961" y="1390229"/>
                  <a:pt x="926186" y="1385817"/>
                  <a:pt x="891720" y="1394089"/>
                </a:cubicBezTo>
                <a:cubicBezTo>
                  <a:pt x="849258" y="1404017"/>
                  <a:pt x="826372" y="1388024"/>
                  <a:pt x="814515" y="1353557"/>
                </a:cubicBezTo>
                <a:cubicBezTo>
                  <a:pt x="801280" y="1315506"/>
                  <a:pt x="775911" y="1297858"/>
                  <a:pt x="740895" y="1280211"/>
                </a:cubicBezTo>
                <a:cubicBezTo>
                  <a:pt x="655967" y="1237474"/>
                  <a:pt x="574352" y="1188118"/>
                  <a:pt x="481154" y="1163301"/>
                </a:cubicBezTo>
                <a:cubicBezTo>
                  <a:pt x="462679" y="1158337"/>
                  <a:pt x="442276" y="1151719"/>
                  <a:pt x="433728" y="1118909"/>
                </a:cubicBezTo>
                <a:cubicBezTo>
                  <a:pt x="686023" y="1167987"/>
                  <a:pt x="915984" y="1295929"/>
                  <a:pt x="1176276" y="1288484"/>
                </a:cubicBezTo>
                <a:cubicBezTo>
                  <a:pt x="1105137" y="1247950"/>
                  <a:pt x="1022694" y="1245745"/>
                  <a:pt x="946867" y="1217344"/>
                </a:cubicBezTo>
                <a:cubicBezTo>
                  <a:pt x="1000635" y="1196113"/>
                  <a:pt x="1051094" y="1218172"/>
                  <a:pt x="1102104" y="1230304"/>
                </a:cubicBezTo>
                <a:cubicBezTo>
                  <a:pt x="1144843" y="1240230"/>
                  <a:pt x="1183446" y="1241885"/>
                  <a:pt x="1188133" y="1182603"/>
                </a:cubicBezTo>
                <a:cubicBezTo>
                  <a:pt x="1186478" y="1178742"/>
                  <a:pt x="1186754" y="1173780"/>
                  <a:pt x="1187030" y="1169092"/>
                </a:cubicBezTo>
                <a:cubicBezTo>
                  <a:pt x="1172690" y="1144552"/>
                  <a:pt x="1150358" y="1131868"/>
                  <a:pt x="1123887" y="1124698"/>
                </a:cubicBezTo>
                <a:cubicBezTo>
                  <a:pt x="1107894" y="1120286"/>
                  <a:pt x="1086663" y="1113668"/>
                  <a:pt x="1086938" y="1096023"/>
                </a:cubicBezTo>
                <a:cubicBezTo>
                  <a:pt x="1087765" y="1030674"/>
                  <a:pt x="1036756" y="1011647"/>
                  <a:pt x="985744" y="992622"/>
                </a:cubicBezTo>
                <a:cubicBezTo>
                  <a:pt x="1014145" y="960086"/>
                  <a:pt x="1036479" y="984074"/>
                  <a:pt x="1057987" y="981594"/>
                </a:cubicBezTo>
                <a:cubicBezTo>
                  <a:pt x="1072049" y="979939"/>
                  <a:pt x="1084733" y="976906"/>
                  <a:pt x="1084733" y="960086"/>
                </a:cubicBezTo>
                <a:cubicBezTo>
                  <a:pt x="1085008" y="946023"/>
                  <a:pt x="1078390" y="930030"/>
                  <a:pt x="1064605" y="929756"/>
                </a:cubicBezTo>
                <a:cubicBezTo>
                  <a:pt x="978300" y="927273"/>
                  <a:pt x="930599" y="836833"/>
                  <a:pt x="840985" y="836558"/>
                </a:cubicBezTo>
                <a:cubicBezTo>
                  <a:pt x="787493" y="836558"/>
                  <a:pt x="868834" y="785547"/>
                  <a:pt x="823615" y="764315"/>
                </a:cubicBezTo>
                <a:cubicBezTo>
                  <a:pt x="813687" y="759628"/>
                  <a:pt x="849533" y="752460"/>
                  <a:pt x="865526" y="753562"/>
                </a:cubicBezTo>
                <a:cubicBezTo>
                  <a:pt x="881242" y="754665"/>
                  <a:pt x="895304" y="768175"/>
                  <a:pt x="914331" y="758525"/>
                </a:cubicBezTo>
                <a:cubicBezTo>
                  <a:pt x="924808" y="724059"/>
                  <a:pt x="897787" y="711375"/>
                  <a:pt x="875452" y="701724"/>
                </a:cubicBezTo>
                <a:cubicBezTo>
                  <a:pt x="823889" y="679390"/>
                  <a:pt x="773706" y="652369"/>
                  <a:pt x="717181" y="644371"/>
                </a:cubicBezTo>
                <a:cubicBezTo>
                  <a:pt x="697053" y="641614"/>
                  <a:pt x="746133" y="604666"/>
                  <a:pt x="755783" y="591707"/>
                </a:cubicBezTo>
                <a:cubicBezTo>
                  <a:pt x="528304" y="455496"/>
                  <a:pt x="254778" y="462388"/>
                  <a:pt x="0" y="352370"/>
                </a:cubicBezTo>
                <a:cubicBezTo>
                  <a:pt x="56250" y="330864"/>
                  <a:pt x="97610" y="346580"/>
                  <a:pt x="135937" y="349889"/>
                </a:cubicBezTo>
                <a:cubicBezTo>
                  <a:pt x="231615" y="358160"/>
                  <a:pt x="326193" y="375256"/>
                  <a:pt x="421595" y="385458"/>
                </a:cubicBezTo>
                <a:cubicBezTo>
                  <a:pt x="468469" y="390421"/>
                  <a:pt x="512035" y="409172"/>
                  <a:pt x="564424" y="379393"/>
                </a:cubicBezTo>
                <a:cubicBezTo>
                  <a:pt x="599443" y="359540"/>
                  <a:pt x="655418" y="381046"/>
                  <a:pt x="698432" y="398694"/>
                </a:cubicBezTo>
                <a:cubicBezTo>
                  <a:pt x="734000" y="413307"/>
                  <a:pt x="767916" y="417167"/>
                  <a:pt x="815067" y="398694"/>
                </a:cubicBezTo>
                <a:cubicBezTo>
                  <a:pt x="772328" y="387389"/>
                  <a:pt x="739515" y="377463"/>
                  <a:pt x="705876" y="370568"/>
                </a:cubicBezTo>
                <a:cubicBezTo>
                  <a:pt x="679130" y="365055"/>
                  <a:pt x="742825" y="342719"/>
                  <a:pt x="775360" y="345477"/>
                </a:cubicBezTo>
                <a:cubicBezTo>
                  <a:pt x="820857" y="349337"/>
                  <a:pt x="795214" y="335000"/>
                  <a:pt x="787493" y="315146"/>
                </a:cubicBezTo>
                <a:cubicBezTo>
                  <a:pt x="779221" y="293915"/>
                  <a:pt x="803761" y="287298"/>
                  <a:pt x="819202" y="291709"/>
                </a:cubicBezTo>
                <a:cubicBezTo>
                  <a:pt x="878484" y="309081"/>
                  <a:pt x="937491" y="278474"/>
                  <a:pt x="998705" y="303291"/>
                </a:cubicBezTo>
                <a:cubicBezTo>
                  <a:pt x="983263" y="242077"/>
                  <a:pt x="949899" y="215331"/>
                  <a:pt x="880139" y="206783"/>
                </a:cubicBezTo>
                <a:cubicBezTo>
                  <a:pt x="853944" y="203475"/>
                  <a:pt x="826647" y="208438"/>
                  <a:pt x="804037" y="190790"/>
                </a:cubicBezTo>
                <a:cubicBezTo>
                  <a:pt x="791076" y="180590"/>
                  <a:pt x="776463" y="168457"/>
                  <a:pt x="786666" y="149707"/>
                </a:cubicBezTo>
                <a:cubicBezTo>
                  <a:pt x="793834" y="136471"/>
                  <a:pt x="809276" y="136471"/>
                  <a:pt x="821960" y="140884"/>
                </a:cubicBezTo>
                <a:cubicBezTo>
                  <a:pt x="878761" y="160461"/>
                  <a:pt x="938043" y="167630"/>
                  <a:pt x="997325" y="174800"/>
                </a:cubicBezTo>
                <a:cubicBezTo>
                  <a:pt x="1006426" y="175902"/>
                  <a:pt x="1016626" y="179487"/>
                  <a:pt x="1026829" y="161287"/>
                </a:cubicBezTo>
                <a:cubicBezTo>
                  <a:pt x="915984" y="131783"/>
                  <a:pt x="810655" y="89872"/>
                  <a:pt x="696777" y="73604"/>
                </a:cubicBezTo>
                <a:cubicBezTo>
                  <a:pt x="698432" y="65884"/>
                  <a:pt x="700086" y="58164"/>
                  <a:pt x="701741" y="50444"/>
                </a:cubicBezTo>
                <a:cubicBezTo>
                  <a:pt x="790801" y="61471"/>
                  <a:pt x="879864" y="72501"/>
                  <a:pt x="992362" y="86289"/>
                </a:cubicBezTo>
                <a:cubicBezTo>
                  <a:pt x="923153" y="42446"/>
                  <a:pt x="857805" y="57060"/>
                  <a:pt x="806519" y="18183"/>
                </a:cubicBezTo>
                <a:cubicBezTo>
                  <a:pt x="816170" y="3431"/>
                  <a:pt x="827820" y="-292"/>
                  <a:pt x="839883" y="18"/>
                </a:cubicBezTo>
                <a:close/>
              </a:path>
            </a:pathLst>
          </a:custGeom>
        </p:spPr>
      </p:pic>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822BF-4C8B-0E47-AA84-499378832C07}"/>
              </a:ext>
            </a:extLst>
          </p:cNvPr>
          <p:cNvSpPr>
            <a:spLocks noGrp="1"/>
          </p:cNvSpPr>
          <p:nvPr>
            <p:ph type="title"/>
          </p:nvPr>
        </p:nvSpPr>
        <p:spPr>
          <a:xfrm>
            <a:off x="638881" y="639193"/>
            <a:ext cx="6190090" cy="2488636"/>
          </a:xfrm>
        </p:spPr>
        <p:txBody>
          <a:bodyPr vert="horz" lIns="91440" tIns="45720" rIns="91440" bIns="45720" rtlCol="0" anchor="b">
            <a:normAutofit fontScale="90000"/>
          </a:bodyPr>
          <a:lstStyle/>
          <a:p>
            <a:r>
              <a:rPr lang="en-US" sz="6100" dirty="0" err="1"/>
              <a:t>Organisational</a:t>
            </a:r>
            <a:r>
              <a:rPr lang="en-US" sz="6100" dirty="0"/>
              <a:t> </a:t>
            </a:r>
            <a:r>
              <a:rPr lang="en-US" sz="6100" kern="1200" dirty="0">
                <a:solidFill>
                  <a:schemeClr val="tx1"/>
                </a:solidFill>
                <a:latin typeface="+mj-lt"/>
                <a:ea typeface="+mj-ea"/>
                <a:cs typeface="+mj-cs"/>
              </a:rPr>
              <a:t>Culture Asset or Liability ? </a:t>
            </a:r>
          </a:p>
        </p:txBody>
      </p:sp>
      <p:pic>
        <p:nvPicPr>
          <p:cNvPr id="5" name="Picture 4">
            <a:extLst>
              <a:ext uri="{FF2B5EF4-FFF2-40B4-BE49-F238E27FC236}">
                <a16:creationId xmlns:a16="http://schemas.microsoft.com/office/drawing/2014/main" id="{F7512416-5677-3AEA-59CF-0194E1444BE0}"/>
              </a:ext>
            </a:extLst>
          </p:cNvPr>
          <p:cNvPicPr>
            <a:picLocks noChangeAspect="1"/>
          </p:cNvPicPr>
          <p:nvPr/>
        </p:nvPicPr>
        <p:blipFill>
          <a:blip r:embed="rId2"/>
          <a:srcRect r="43734"/>
          <a:stretch>
            <a:fillRect/>
          </a:stretch>
        </p:blipFill>
        <p:spPr>
          <a:xfrm>
            <a:off x="6279490" y="1838850"/>
            <a:ext cx="5471489" cy="4351638"/>
          </a:xfrm>
          <a:prstGeom prst="rect">
            <a:avLst/>
          </a:prstGeom>
        </p:spPr>
      </p:pic>
    </p:spTree>
    <p:extLst>
      <p:ext uri="{BB962C8B-B14F-4D97-AF65-F5344CB8AC3E}">
        <p14:creationId xmlns:p14="http://schemas.microsoft.com/office/powerpoint/2010/main" val="1085321205"/>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Creating and Sustaining Culture </a:t>
            </a:r>
            <a:r>
              <a:rPr lang="en-US" sz="2000" dirty="0"/>
              <a:t>(1 of 6)</a:t>
            </a:r>
            <a:endParaRPr lang="en-US" b="0" dirty="0">
              <a:latin typeface="+mj-lt"/>
            </a:endParaRPr>
          </a:p>
        </p:txBody>
      </p:sp>
      <p:sp>
        <p:nvSpPr>
          <p:cNvPr id="3" name="Content Placeholder 2"/>
          <p:cNvSpPr>
            <a:spLocks noGrp="1"/>
          </p:cNvSpPr>
          <p:nvPr>
            <p:ph idx="1"/>
          </p:nvPr>
        </p:nvSpPr>
        <p:spPr>
          <a:xfrm>
            <a:off x="239486" y="1567250"/>
            <a:ext cx="11227584" cy="4525963"/>
          </a:xfrm>
        </p:spPr>
        <p:txBody>
          <a:bodyPr>
            <a:noAutofit/>
          </a:bodyPr>
          <a:lstStyle/>
          <a:p>
            <a:pPr marL="256032" indent="-256032">
              <a:buSzPct val="100000"/>
            </a:pPr>
            <a:r>
              <a:rPr lang="en-US" sz="4000" dirty="0">
                <a:cs typeface="Arial" charset="0"/>
              </a:rPr>
              <a:t>How a Culture Begins</a:t>
            </a:r>
          </a:p>
          <a:p>
            <a:pPr marL="740664" lvl="1"/>
            <a:r>
              <a:rPr lang="en-US" sz="4000" dirty="0">
                <a:cs typeface="Arial" charset="0"/>
              </a:rPr>
              <a:t>Ultimate source of an organization’s culture is its </a:t>
            </a:r>
            <a:r>
              <a:rPr lang="en-US" sz="4000" dirty="0">
                <a:solidFill>
                  <a:srgbClr val="FF0000"/>
                </a:solidFill>
                <a:cs typeface="Arial" charset="0"/>
              </a:rPr>
              <a:t>founders</a:t>
            </a:r>
            <a:r>
              <a:rPr lang="en-US" sz="4000" dirty="0">
                <a:cs typeface="Arial" charset="0"/>
              </a:rPr>
              <a:t>.</a:t>
            </a:r>
          </a:p>
          <a:p>
            <a:pPr marL="740664" lvl="1"/>
            <a:r>
              <a:rPr lang="en-US" sz="4000" dirty="0">
                <a:cs typeface="Arial" charset="0"/>
              </a:rPr>
              <a:t>Founders have the vision of what the organization should be.</a:t>
            </a:r>
          </a:p>
          <a:p>
            <a:pPr marL="740664" lvl="1"/>
            <a:r>
              <a:rPr lang="en-US" sz="4000" dirty="0">
                <a:cs typeface="Arial" charset="0"/>
              </a:rPr>
              <a:t>New organizations are typically small, which facilitates the founders’ imparting of their vision on all organizational members.</a:t>
            </a:r>
            <a:endParaRPr lang="en-US" sz="4000" dirty="0"/>
          </a:p>
        </p:txBody>
      </p:sp>
      <p:pic>
        <p:nvPicPr>
          <p:cNvPr id="6" name="Picture 5">
            <a:extLst>
              <a:ext uri="{FF2B5EF4-FFF2-40B4-BE49-F238E27FC236}">
                <a16:creationId xmlns:a16="http://schemas.microsoft.com/office/drawing/2014/main" id="{52BC675B-7016-9D7C-82B6-41623E1A4363}"/>
              </a:ext>
            </a:extLst>
          </p:cNvPr>
          <p:cNvPicPr>
            <a:picLocks noChangeAspect="1"/>
          </p:cNvPicPr>
          <p:nvPr/>
        </p:nvPicPr>
        <p:blipFill>
          <a:blip r:embed="rId3"/>
          <a:stretch>
            <a:fillRect/>
          </a:stretch>
        </p:blipFill>
        <p:spPr>
          <a:xfrm>
            <a:off x="8343256" y="5657850"/>
            <a:ext cx="3743325" cy="1200150"/>
          </a:xfrm>
          <a:prstGeom prst="rect">
            <a:avLst/>
          </a:prstGeom>
        </p:spPr>
      </p:pic>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684741" cy="672843"/>
          </a:xfrm>
        </p:spPr>
        <p:txBody>
          <a:bodyPr vert="horz" lIns="91440" tIns="45720" rIns="91440" bIns="45720" rtlCol="0" anchor="ctr">
            <a:normAutofit/>
          </a:bodyPr>
          <a:lstStyle/>
          <a:p>
            <a:r>
              <a:rPr lang="en-US" sz="4100" dirty="0"/>
              <a:t>Creating and Sustaining Culture (2 of 6)</a:t>
            </a:r>
            <a:endParaRPr lang="en-US" sz="4100" b="0" dirty="0"/>
          </a:p>
        </p:txBody>
      </p:sp>
      <p:sp>
        <p:nvSpPr>
          <p:cNvPr id="3" name="Content Placeholder 2"/>
          <p:cNvSpPr>
            <a:spLocks noGrp="1"/>
          </p:cNvSpPr>
          <p:nvPr>
            <p:ph idx="1"/>
          </p:nvPr>
        </p:nvSpPr>
        <p:spPr>
          <a:xfrm>
            <a:off x="146220" y="1270616"/>
            <a:ext cx="8379941" cy="4817146"/>
          </a:xfrm>
        </p:spPr>
        <p:txBody>
          <a:bodyPr vert="horz" lIns="91440" tIns="45720" rIns="91440" bIns="45720" rtlCol="0">
            <a:noAutofit/>
          </a:bodyPr>
          <a:lstStyle/>
          <a:p>
            <a:pPr marL="256032" indent="-228600">
              <a:buSzPct val="100000"/>
            </a:pPr>
            <a:r>
              <a:rPr lang="en-US" sz="3200" dirty="0"/>
              <a:t>Culture creation occurs in three ways:</a:t>
            </a:r>
          </a:p>
          <a:p>
            <a:pPr marL="740664" lvl="1" indent="-228600"/>
            <a:r>
              <a:rPr lang="en-US" sz="3200" dirty="0"/>
              <a:t>Founders hire employees who think and feel the way they do.</a:t>
            </a:r>
          </a:p>
          <a:p>
            <a:pPr marL="740664" lvl="1" indent="-228600"/>
            <a:r>
              <a:rPr lang="en-US" sz="3200" dirty="0"/>
              <a:t>Employees are indoctrinated and socialized into the founders’ way of thinking.</a:t>
            </a:r>
          </a:p>
          <a:p>
            <a:pPr marL="740664" lvl="1" indent="-228600"/>
            <a:r>
              <a:rPr lang="en-US" sz="3200" dirty="0"/>
              <a:t>Founders’ own behavior encourages employees to identify with them and internalize their beliefs, values, and assumptions.</a:t>
            </a:r>
          </a:p>
        </p:txBody>
      </p:sp>
      <p:pic>
        <p:nvPicPr>
          <p:cNvPr id="4" name="Picture 3">
            <a:extLst>
              <a:ext uri="{FF2B5EF4-FFF2-40B4-BE49-F238E27FC236}">
                <a16:creationId xmlns:a16="http://schemas.microsoft.com/office/drawing/2014/main" id="{D091E49C-D314-08F4-161B-391B71DEA574}"/>
              </a:ext>
            </a:extLst>
          </p:cNvPr>
          <p:cNvPicPr>
            <a:picLocks noChangeAspect="1"/>
          </p:cNvPicPr>
          <p:nvPr/>
        </p:nvPicPr>
        <p:blipFill>
          <a:blip r:embed="rId3"/>
          <a:srcRect l="16274" r="18516"/>
          <a:stretch>
            <a:fillRect/>
          </a:stretch>
        </p:blipFill>
        <p:spPr>
          <a:xfrm>
            <a:off x="8526161" y="2641800"/>
            <a:ext cx="3665839" cy="4216199"/>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1" y="643467"/>
            <a:ext cx="3888526" cy="1800526"/>
          </a:xfrm>
        </p:spPr>
        <p:txBody>
          <a:bodyPr vert="horz" lIns="91440" tIns="45720" rIns="91440" bIns="45720" rtlCol="0" anchor="ctr">
            <a:normAutofit/>
          </a:bodyPr>
          <a:lstStyle/>
          <a:p>
            <a:r>
              <a:rPr lang="en-US" sz="4100" kern="1200">
                <a:solidFill>
                  <a:schemeClr val="tx1"/>
                </a:solidFill>
                <a:latin typeface="+mj-lt"/>
                <a:ea typeface="+mj-ea"/>
                <a:cs typeface="+mj-cs"/>
              </a:rPr>
              <a:t>Creating and Sustaining Culture (3 of 6)</a:t>
            </a:r>
            <a:endParaRPr lang="en-US" sz="4100" b="0" kern="1200">
              <a:solidFill>
                <a:schemeClr val="tx1"/>
              </a:solidFill>
              <a:latin typeface="+mj-lt"/>
              <a:ea typeface="+mj-ea"/>
              <a:cs typeface="+mj-cs"/>
            </a:endParaRPr>
          </a:p>
        </p:txBody>
      </p:sp>
      <p:sp>
        <p:nvSpPr>
          <p:cNvPr id="3" name="Content Placeholder 2"/>
          <p:cNvSpPr>
            <a:spLocks noGrp="1"/>
          </p:cNvSpPr>
          <p:nvPr>
            <p:ph idx="1"/>
          </p:nvPr>
        </p:nvSpPr>
        <p:spPr>
          <a:xfrm>
            <a:off x="838200" y="2623381"/>
            <a:ext cx="6567615" cy="3553581"/>
          </a:xfrm>
        </p:spPr>
        <p:txBody>
          <a:bodyPr vert="horz" lIns="91440" tIns="45720" rIns="91440" bIns="45720" rtlCol="0">
            <a:normAutofit fontScale="85000" lnSpcReduction="10000"/>
          </a:bodyPr>
          <a:lstStyle/>
          <a:p>
            <a:pPr marL="256032" indent="-228600">
              <a:buSzPct val="100000"/>
            </a:pPr>
            <a:r>
              <a:rPr lang="en-US" sz="3600" dirty="0"/>
              <a:t>Keeping a Culture Alive</a:t>
            </a:r>
          </a:p>
          <a:p>
            <a:pPr marL="740664" lvl="1" indent="-228600"/>
            <a:r>
              <a:rPr lang="en-US" sz="3600" dirty="0"/>
              <a:t>Selection</a:t>
            </a:r>
          </a:p>
          <a:p>
            <a:pPr lvl="2"/>
            <a:r>
              <a:rPr lang="en-US" sz="3600" dirty="0"/>
              <a:t>Identify and hire individuals with the knowledge, skills, and abilities to perform successfully.</a:t>
            </a:r>
          </a:p>
          <a:p>
            <a:pPr lvl="2"/>
            <a:r>
              <a:rPr lang="en-US" sz="3600" dirty="0"/>
              <a:t>Two-way street.</a:t>
            </a:r>
          </a:p>
          <a:p>
            <a:pPr marL="740664" lvl="1" indent="-228600"/>
            <a:r>
              <a:rPr lang="en-US" sz="3600" dirty="0"/>
              <a:t>Top Management</a:t>
            </a:r>
          </a:p>
          <a:p>
            <a:pPr lvl="2"/>
            <a:r>
              <a:rPr lang="en-US" sz="3600" dirty="0"/>
              <a:t>Establish norms of behavior</a:t>
            </a:r>
            <a:r>
              <a:rPr lang="en-US" sz="2000" dirty="0"/>
              <a:t>.</a:t>
            </a:r>
          </a:p>
        </p:txBody>
      </p:sp>
      <p:pic>
        <p:nvPicPr>
          <p:cNvPr id="4" name="Picture 3">
            <a:extLst>
              <a:ext uri="{FF2B5EF4-FFF2-40B4-BE49-F238E27FC236}">
                <a16:creationId xmlns:a16="http://schemas.microsoft.com/office/drawing/2014/main" id="{65C6F191-C919-635D-C5C7-D5C11B8F334A}"/>
              </a:ext>
            </a:extLst>
          </p:cNvPr>
          <p:cNvPicPr>
            <a:picLocks noChangeAspect="1"/>
          </p:cNvPicPr>
          <p:nvPr/>
        </p:nvPicPr>
        <p:blipFill>
          <a:blip r:embed="rId3"/>
          <a:stretch>
            <a:fillRect/>
          </a:stretch>
        </p:blipFill>
        <p:spPr>
          <a:xfrm>
            <a:off x="7459200" y="165846"/>
            <a:ext cx="4747547" cy="3556077"/>
          </a:xfrm>
          <a:prstGeom prst="rect">
            <a:avLst/>
          </a:prstGeom>
        </p:spPr>
      </p:pic>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Creating and Sustaining Culture </a:t>
            </a:r>
            <a:r>
              <a:rPr lang="en-US" sz="2000" dirty="0"/>
              <a:t>(4 of 6)</a:t>
            </a:r>
            <a:endParaRPr lang="en-US" b="0" dirty="0">
              <a:latin typeface="+mj-lt"/>
            </a:endParaRPr>
          </a:p>
        </p:txBody>
      </p:sp>
      <p:sp>
        <p:nvSpPr>
          <p:cNvPr id="3" name="Content Placeholder 2"/>
          <p:cNvSpPr>
            <a:spLocks noGrp="1"/>
          </p:cNvSpPr>
          <p:nvPr>
            <p:ph idx="1"/>
          </p:nvPr>
        </p:nvSpPr>
        <p:spPr>
          <a:xfrm>
            <a:off x="1981200" y="1600201"/>
            <a:ext cx="8229600" cy="381000"/>
          </a:xfrm>
        </p:spPr>
        <p:txBody>
          <a:bodyPr>
            <a:normAutofit fontScale="92500" lnSpcReduction="10000"/>
          </a:bodyPr>
          <a:lstStyle/>
          <a:p>
            <a:pPr marL="0" indent="0">
              <a:buNone/>
            </a:pPr>
            <a:r>
              <a:rPr lang="en-IN" sz="2400" b="1" dirty="0"/>
              <a:t>Exhibit 16-2</a:t>
            </a:r>
            <a:r>
              <a:rPr lang="en-IN" sz="2400" dirty="0"/>
              <a:t> A Socialization Model</a:t>
            </a:r>
          </a:p>
        </p:txBody>
      </p:sp>
      <p:pic>
        <p:nvPicPr>
          <p:cNvPr id="4" name="Picture 3" descr="An illustration shows a socialization model.&#10;The model has two parts : &quot;Socialization Process&quot; and &quot;Outcomes&quot;. The Socialization process shows three steps, each pointing to the next: Prearrival,  Encounter,  Metamorphosis.&#10;The Socialization process points to three outcomes which are labelled as:&#10;Productivity&#10;Commitment&#10;Turnove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4737" y="3154231"/>
            <a:ext cx="11382526" cy="3338644"/>
          </a:xfrm>
          <a:prstGeom prst="rect">
            <a:avLst/>
          </a:prstGeom>
        </p:spPr>
      </p:pic>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228" y="365125"/>
            <a:ext cx="6845642" cy="1807305"/>
          </a:xfrm>
        </p:spPr>
        <p:txBody>
          <a:bodyPr>
            <a:normAutofit/>
          </a:bodyPr>
          <a:lstStyle/>
          <a:p>
            <a:r>
              <a:rPr lang="en-US" sz="4100" dirty="0"/>
              <a:t>Show How Culture is Transmitted to Employees</a:t>
            </a:r>
            <a:endParaRPr lang="en-US" sz="4100" dirty="0">
              <a:latin typeface="+mj-lt"/>
            </a:endParaRPr>
          </a:p>
        </p:txBody>
      </p:sp>
      <p:sp>
        <p:nvSpPr>
          <p:cNvPr id="3" name="Content Placeholder 2"/>
          <p:cNvSpPr>
            <a:spLocks noGrp="1"/>
          </p:cNvSpPr>
          <p:nvPr>
            <p:ph idx="1"/>
          </p:nvPr>
        </p:nvSpPr>
        <p:spPr>
          <a:xfrm>
            <a:off x="230659" y="2333297"/>
            <a:ext cx="6450227" cy="3843666"/>
          </a:xfrm>
        </p:spPr>
        <p:txBody>
          <a:bodyPr>
            <a:noAutofit/>
          </a:bodyPr>
          <a:lstStyle/>
          <a:p>
            <a:pPr marL="256032" indent="-256032">
              <a:buSzPct val="100000"/>
            </a:pPr>
            <a:r>
              <a:rPr lang="en-US" sz="3200" dirty="0"/>
              <a:t>How Employees Learn Culture</a:t>
            </a:r>
          </a:p>
          <a:p>
            <a:pPr marL="740664" lvl="1"/>
            <a:r>
              <a:rPr lang="en-US" sz="3200" dirty="0"/>
              <a:t>Culture is transmitted to employees through:</a:t>
            </a:r>
          </a:p>
          <a:p>
            <a:pPr lvl="2">
              <a:buClr>
                <a:schemeClr val="bg2"/>
              </a:buClr>
            </a:pPr>
            <a:r>
              <a:rPr lang="en-US" sz="3200" dirty="0"/>
              <a:t>Stories</a:t>
            </a:r>
          </a:p>
          <a:p>
            <a:pPr lvl="2">
              <a:buClr>
                <a:schemeClr val="bg2"/>
              </a:buClr>
            </a:pPr>
            <a:r>
              <a:rPr lang="en-US" sz="3200" b="1" dirty="0"/>
              <a:t>Rituals</a:t>
            </a:r>
            <a:endParaRPr lang="en-US" sz="3200" dirty="0"/>
          </a:p>
          <a:p>
            <a:pPr lvl="2">
              <a:buClr>
                <a:schemeClr val="bg2"/>
              </a:buClr>
            </a:pPr>
            <a:r>
              <a:rPr lang="en-US" sz="3200" dirty="0"/>
              <a:t>Symbols</a:t>
            </a:r>
          </a:p>
          <a:p>
            <a:pPr lvl="3">
              <a:buClr>
                <a:schemeClr val="bg2"/>
              </a:buClr>
            </a:pPr>
            <a:r>
              <a:rPr lang="en-US" sz="3200" b="1" dirty="0">
                <a:cs typeface="Arial" panose="020B0604020202020204" pitchFamily="34" charset="0"/>
              </a:rPr>
              <a:t>Material symbols</a:t>
            </a:r>
          </a:p>
          <a:p>
            <a:pPr lvl="2">
              <a:buClr>
                <a:schemeClr val="bg2"/>
              </a:buClr>
            </a:pPr>
            <a:r>
              <a:rPr lang="en-US" sz="3200" dirty="0"/>
              <a:t>Language</a:t>
            </a:r>
          </a:p>
        </p:txBody>
      </p:sp>
      <p:pic>
        <p:nvPicPr>
          <p:cNvPr id="5" name="Picture 4" descr="Close up image of hands applauding">
            <a:extLst>
              <a:ext uri="{FF2B5EF4-FFF2-40B4-BE49-F238E27FC236}">
                <a16:creationId xmlns:a16="http://schemas.microsoft.com/office/drawing/2014/main" id="{F2B7BFBB-F43F-DADD-A266-F8B5EEDCBAF9}"/>
              </a:ext>
            </a:extLst>
          </p:cNvPr>
          <p:cNvPicPr>
            <a:picLocks noChangeAspect="1"/>
          </p:cNvPicPr>
          <p:nvPr/>
        </p:nvPicPr>
        <p:blipFill>
          <a:blip r:embed="rId3"/>
          <a:srcRect l="27672" r="14290" b="-1"/>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1491" y="215372"/>
            <a:ext cx="10412627" cy="1097280"/>
          </a:xfrm>
        </p:spPr>
        <p:txBody>
          <a:bodyPr>
            <a:normAutofit/>
          </a:bodyPr>
          <a:lstStyle/>
          <a:p>
            <a:r>
              <a:rPr lang="en-US" dirty="0">
                <a:latin typeface="+mj-lt"/>
              </a:rPr>
              <a:t>Influencing an Organizational Culture </a:t>
            </a:r>
            <a:r>
              <a:rPr lang="en-US" sz="2000" dirty="0"/>
              <a:t>(1 of 5)</a:t>
            </a:r>
          </a:p>
        </p:txBody>
      </p:sp>
      <p:sp>
        <p:nvSpPr>
          <p:cNvPr id="3" name="Content Placeholder 2"/>
          <p:cNvSpPr>
            <a:spLocks noGrp="1"/>
          </p:cNvSpPr>
          <p:nvPr>
            <p:ph idx="1"/>
          </p:nvPr>
        </p:nvSpPr>
        <p:spPr>
          <a:xfrm>
            <a:off x="654909" y="1253330"/>
            <a:ext cx="10515600" cy="5155707"/>
          </a:xfrm>
        </p:spPr>
        <p:txBody>
          <a:bodyPr>
            <a:normAutofit/>
          </a:bodyPr>
          <a:lstStyle/>
          <a:p>
            <a:pPr>
              <a:buSzPct val="100000"/>
            </a:pPr>
            <a:r>
              <a:rPr lang="en-US" sz="4000" dirty="0">
                <a:cs typeface="Arial" charset="0"/>
              </a:rPr>
              <a:t>How can management create a more ethical culture? </a:t>
            </a:r>
          </a:p>
          <a:p>
            <a:pPr marL="740664" lvl="1"/>
            <a:r>
              <a:rPr lang="en-US" sz="4000" dirty="0">
                <a:cs typeface="Arial" charset="0"/>
              </a:rPr>
              <a:t>Be a visible role model.</a:t>
            </a:r>
          </a:p>
          <a:p>
            <a:pPr marL="740664" lvl="1"/>
            <a:r>
              <a:rPr lang="en-US" sz="4000" dirty="0">
                <a:cs typeface="Arial" charset="0"/>
              </a:rPr>
              <a:t>Communicate ethical expectations.</a:t>
            </a:r>
          </a:p>
          <a:p>
            <a:pPr marL="740664" lvl="1"/>
            <a:r>
              <a:rPr lang="en-US" sz="4000" dirty="0">
                <a:cs typeface="Arial" charset="0"/>
              </a:rPr>
              <a:t>Provide ethics training.</a:t>
            </a:r>
          </a:p>
          <a:p>
            <a:pPr marL="740664" lvl="1"/>
            <a:r>
              <a:rPr lang="en-US" sz="4000" dirty="0">
                <a:cs typeface="Arial" charset="0"/>
              </a:rPr>
              <a:t>Visibly reward ethical acts and punish unethical ones.</a:t>
            </a:r>
          </a:p>
          <a:p>
            <a:pPr marL="740664" lvl="1"/>
            <a:r>
              <a:rPr lang="en-US" sz="4000" dirty="0">
                <a:cs typeface="Arial" charset="0"/>
              </a:rPr>
              <a:t>Provide protective mechanisms.</a:t>
            </a:r>
            <a:endParaRPr lang="en-US" sz="4000" dirty="0"/>
          </a:p>
        </p:txBody>
      </p:sp>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0789" y="215372"/>
            <a:ext cx="10404389" cy="1097280"/>
          </a:xfrm>
        </p:spPr>
        <p:txBody>
          <a:bodyPr>
            <a:normAutofit/>
          </a:bodyPr>
          <a:lstStyle/>
          <a:p>
            <a:r>
              <a:rPr lang="en-US" dirty="0">
                <a:latin typeface="+mj-lt"/>
              </a:rPr>
              <a:t>Influencing an Organizational Culture </a:t>
            </a:r>
            <a:r>
              <a:rPr lang="en-US" sz="2000" dirty="0"/>
              <a:t>(2 of 5)</a:t>
            </a:r>
          </a:p>
        </p:txBody>
      </p:sp>
      <p:sp>
        <p:nvSpPr>
          <p:cNvPr id="3" name="Content Placeholder 2"/>
          <p:cNvSpPr>
            <a:spLocks noGrp="1"/>
          </p:cNvSpPr>
          <p:nvPr>
            <p:ph idx="1"/>
          </p:nvPr>
        </p:nvSpPr>
        <p:spPr>
          <a:xfrm>
            <a:off x="838200" y="1079157"/>
            <a:ext cx="10515600" cy="5097806"/>
          </a:xfrm>
        </p:spPr>
        <p:txBody>
          <a:bodyPr>
            <a:normAutofit/>
          </a:bodyPr>
          <a:lstStyle/>
          <a:p>
            <a:pPr marL="256032" indent="-256032">
              <a:buSzPct val="100000"/>
            </a:pPr>
            <a:r>
              <a:rPr lang="en-US" sz="4000" dirty="0">
                <a:cs typeface="Arial" charset="0"/>
              </a:rPr>
              <a:t>There is a trend today for organizations to attempt to create a </a:t>
            </a:r>
            <a:r>
              <a:rPr lang="en-US" sz="4000" b="1" dirty="0">
                <a:cs typeface="Arial" charset="0"/>
              </a:rPr>
              <a:t>positive organizational culture</a:t>
            </a:r>
            <a:r>
              <a:rPr lang="en-US" sz="4000" dirty="0">
                <a:cs typeface="Arial" charset="0"/>
              </a:rPr>
              <a:t>:</a:t>
            </a:r>
          </a:p>
          <a:p>
            <a:pPr marL="740664" lvl="1"/>
            <a:r>
              <a:rPr lang="en-US" sz="4000" dirty="0">
                <a:cs typeface="Arial" charset="0"/>
              </a:rPr>
              <a:t>Emphasizes building on employee strengths.</a:t>
            </a:r>
          </a:p>
          <a:p>
            <a:pPr marL="740664" lvl="1"/>
            <a:r>
              <a:rPr lang="en-US" sz="4000" dirty="0">
                <a:cs typeface="Arial" charset="0"/>
              </a:rPr>
              <a:t>Rewards more than it punishes.</a:t>
            </a:r>
          </a:p>
          <a:p>
            <a:pPr marL="740664" lvl="1"/>
            <a:r>
              <a:rPr lang="en-US" sz="4000" dirty="0">
                <a:cs typeface="Arial" charset="0"/>
              </a:rPr>
              <a:t>Emphasizes individual vitality growth.</a:t>
            </a:r>
          </a:p>
          <a:p>
            <a:pPr marL="256032" indent="-256032">
              <a:buSzPct val="100000"/>
            </a:pPr>
            <a:r>
              <a:rPr lang="en-US" sz="4000" dirty="0">
                <a:cs typeface="Arial" charset="0"/>
              </a:rPr>
              <a:t>Positive culture is not a cure-all.</a:t>
            </a:r>
            <a:endParaRPr lang="en-US" sz="4000" dirty="0"/>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1" y="365125"/>
            <a:ext cx="5251316" cy="1807305"/>
          </a:xfrm>
        </p:spPr>
        <p:txBody>
          <a:bodyPr vert="horz" lIns="91440" tIns="45720" rIns="91440" bIns="45720" rtlCol="0" anchor="ctr">
            <a:normAutofit/>
          </a:bodyPr>
          <a:lstStyle/>
          <a:p>
            <a:r>
              <a:rPr lang="en-US" sz="4100" dirty="0"/>
              <a:t>Influencing an Organizational Culture (3 of 5)</a:t>
            </a:r>
          </a:p>
        </p:txBody>
      </p:sp>
      <p:sp>
        <p:nvSpPr>
          <p:cNvPr id="3" name="Content Placeholder 2"/>
          <p:cNvSpPr>
            <a:spLocks noGrp="1"/>
          </p:cNvSpPr>
          <p:nvPr>
            <p:ph idx="1"/>
          </p:nvPr>
        </p:nvSpPr>
        <p:spPr>
          <a:xfrm>
            <a:off x="133215" y="2259157"/>
            <a:ext cx="5962785" cy="3843666"/>
          </a:xfrm>
        </p:spPr>
        <p:txBody>
          <a:bodyPr vert="horz" lIns="91440" tIns="45720" rIns="91440" bIns="45720" rtlCol="0">
            <a:normAutofit/>
          </a:bodyPr>
          <a:lstStyle/>
          <a:p>
            <a:pPr marL="256032" indent="-228600">
              <a:buSzPct val="100000"/>
            </a:pPr>
            <a:r>
              <a:rPr lang="en-US" sz="2800" dirty="0"/>
              <a:t>What Is Spirituality?</a:t>
            </a:r>
          </a:p>
          <a:p>
            <a:pPr marL="740664" lvl="1" indent="-228600"/>
            <a:r>
              <a:rPr lang="en-US" sz="2800" dirty="0"/>
              <a:t>Workplace spirituality is not about organized religious practices.</a:t>
            </a:r>
          </a:p>
          <a:p>
            <a:pPr lvl="2"/>
            <a:r>
              <a:rPr lang="en-US" sz="2800" dirty="0"/>
              <a:t> It is not about God or theology.</a:t>
            </a:r>
          </a:p>
          <a:p>
            <a:pPr marL="740664" lvl="1" indent="-228600"/>
            <a:r>
              <a:rPr lang="en-US" sz="2800" b="1" dirty="0"/>
              <a:t>Workplace spirituality </a:t>
            </a:r>
            <a:r>
              <a:rPr lang="en-US" sz="2800" dirty="0"/>
              <a:t>recognizes that people have an inner life that nourishes and is nourished by meaningful work that takes place in the context of community.</a:t>
            </a:r>
          </a:p>
        </p:txBody>
      </p:sp>
      <p:pic>
        <p:nvPicPr>
          <p:cNvPr id="5" name="Picture 4" descr="One in a crowd">
            <a:extLst>
              <a:ext uri="{FF2B5EF4-FFF2-40B4-BE49-F238E27FC236}">
                <a16:creationId xmlns:a16="http://schemas.microsoft.com/office/drawing/2014/main" id="{ED6917F5-1A26-FBA0-685B-16B881ACCF03}"/>
              </a:ext>
            </a:extLst>
          </p:cNvPr>
          <p:cNvPicPr>
            <a:picLocks noChangeAspect="1"/>
          </p:cNvPicPr>
          <p:nvPr/>
        </p:nvPicPr>
        <p:blipFill>
          <a:blip r:embed="rId3"/>
          <a:srcRect l="21753" r="13037"/>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0703" y="215372"/>
            <a:ext cx="9687697" cy="1097280"/>
          </a:xfrm>
        </p:spPr>
        <p:txBody>
          <a:bodyPr/>
          <a:lstStyle/>
          <a:p>
            <a:r>
              <a:rPr lang="en-US" sz="3600" dirty="0"/>
              <a:t>Influencing an Organizational Culture </a:t>
            </a:r>
            <a:r>
              <a:rPr lang="en-US" sz="2000" dirty="0"/>
              <a:t>(4 of 5)</a:t>
            </a:r>
          </a:p>
        </p:txBody>
      </p:sp>
      <p:sp>
        <p:nvSpPr>
          <p:cNvPr id="3" name="Content Placeholder 2"/>
          <p:cNvSpPr>
            <a:spLocks noGrp="1"/>
          </p:cNvSpPr>
          <p:nvPr>
            <p:ph idx="1"/>
          </p:nvPr>
        </p:nvSpPr>
        <p:spPr>
          <a:xfrm>
            <a:off x="1981200" y="1138882"/>
            <a:ext cx="8077200" cy="762000"/>
          </a:xfrm>
        </p:spPr>
        <p:txBody>
          <a:bodyPr/>
          <a:lstStyle/>
          <a:p>
            <a:pPr marL="0" indent="0">
              <a:buNone/>
            </a:pPr>
            <a:r>
              <a:rPr lang="en-US" sz="2400" b="1" dirty="0"/>
              <a:t>Exhibit 16-5</a:t>
            </a:r>
            <a:r>
              <a:rPr lang="en-US" sz="2400" dirty="0"/>
              <a:t> Reasons for the Growing Interest in Spirituality</a:t>
            </a:r>
          </a:p>
        </p:txBody>
      </p:sp>
      <p:graphicFrame>
        <p:nvGraphicFramePr>
          <p:cNvPr id="4" name="Table 3"/>
          <p:cNvGraphicFramePr>
            <a:graphicFrameLocks noGrp="1"/>
          </p:cNvGraphicFramePr>
          <p:nvPr/>
        </p:nvGraphicFramePr>
        <p:xfrm>
          <a:off x="370702" y="1639329"/>
          <a:ext cx="10420865" cy="5003300"/>
        </p:xfrm>
        <a:graphic>
          <a:graphicData uri="http://schemas.openxmlformats.org/drawingml/2006/table">
            <a:tbl>
              <a:tblPr firstRow="1" bandRow="1">
                <a:tableStyleId>{2D5ABB26-0587-4C30-8999-92F81FD0307C}</a:tableStyleId>
              </a:tblPr>
              <a:tblGrid>
                <a:gridCol w="10420865">
                  <a:extLst>
                    <a:ext uri="{9D8B030D-6E8A-4147-A177-3AD203B41FA5}">
                      <a16:colId xmlns:a16="http://schemas.microsoft.com/office/drawing/2014/main" val="20000"/>
                    </a:ext>
                  </a:extLst>
                </a:gridCol>
              </a:tblGrid>
              <a:tr h="1825851">
                <a:tc>
                  <a:txBody>
                    <a:bodyPr/>
                    <a:lstStyle/>
                    <a:p>
                      <a:pPr marL="182880" indent="-182880">
                        <a:buFont typeface="Arial" panose="020B0604020202020204" pitchFamily="34" charset="0"/>
                        <a:buChar char="•"/>
                      </a:pPr>
                      <a:r>
                        <a:rPr lang="en-US" sz="2200" b="0" i="0" u="none" strike="noStrike" kern="1200" baseline="0" dirty="0">
                          <a:solidFill>
                            <a:schemeClr val="tx1"/>
                          </a:solidFill>
                          <a:latin typeface="+mn-lt"/>
                          <a:ea typeface="+mn-ea"/>
                          <a:cs typeface="+mn-cs"/>
                        </a:rPr>
                        <a:t>Spirituality can counterbalance the pressures and stress of a turbulent pace of life. Contemporary lifestyles—single-parent families, geographic mobility, the temporary nature of jobs, new technologies that create distance between people—underscore the lack of community many people feel and increase the need for involvement and connection.</a:t>
                      </a:r>
                      <a:endParaRPr lang="en-US" sz="2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882252">
                <a:tc>
                  <a:txBody>
                    <a:bodyPr/>
                    <a:lstStyle/>
                    <a:p>
                      <a:pPr marL="182880" indent="-182880">
                        <a:buFont typeface="Arial" panose="020B0604020202020204" pitchFamily="34" charset="0"/>
                        <a:buChar char="•"/>
                      </a:pPr>
                      <a:r>
                        <a:rPr lang="en-US" sz="2200" b="0" i="0" u="none" strike="noStrike" kern="1200" baseline="0" dirty="0">
                          <a:solidFill>
                            <a:schemeClr val="tx1"/>
                          </a:solidFill>
                          <a:latin typeface="+mn-lt"/>
                          <a:ea typeface="+mn-ea"/>
                          <a:cs typeface="+mn-cs"/>
                        </a:rPr>
                        <a:t>Formalized religion hasn’t worked for many people, and they continue to look for anchors to replace lack of faith and to fill a growing feeling of emptiness.</a:t>
                      </a:r>
                      <a:endParaRPr lang="en-US" sz="2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882252">
                <a:tc>
                  <a:txBody>
                    <a:bodyPr/>
                    <a:lstStyle/>
                    <a:p>
                      <a:pPr marL="182880" indent="-182880">
                        <a:buFont typeface="Arial" panose="020B0604020202020204" pitchFamily="34" charset="0"/>
                        <a:buChar char="•"/>
                      </a:pPr>
                      <a:r>
                        <a:rPr lang="en-US" sz="2200" b="0" i="0" u="none" strike="noStrike" kern="1200" baseline="0" dirty="0">
                          <a:solidFill>
                            <a:schemeClr val="tx1"/>
                          </a:solidFill>
                          <a:latin typeface="+mn-lt"/>
                          <a:ea typeface="+mn-ea"/>
                          <a:cs typeface="+mn-cs"/>
                        </a:rPr>
                        <a:t>Job demands have made the workplace dominant in many people’s lives, yet they continue to question the meaning of work.</a:t>
                      </a:r>
                      <a:endParaRPr lang="en-US" sz="2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30693">
                <a:tc>
                  <a:txBody>
                    <a:bodyPr/>
                    <a:lstStyle/>
                    <a:p>
                      <a:pPr marL="182880" indent="-182880">
                        <a:buFont typeface="Arial" panose="020B0604020202020204" pitchFamily="34" charset="0"/>
                        <a:buChar char="•"/>
                      </a:pPr>
                      <a:r>
                        <a:rPr lang="en-US" sz="2200" b="0" i="0" u="none" strike="noStrike" kern="1200" baseline="0" dirty="0">
                          <a:solidFill>
                            <a:schemeClr val="tx1"/>
                          </a:solidFill>
                          <a:latin typeface="+mn-lt"/>
                          <a:ea typeface="+mn-ea"/>
                          <a:cs typeface="+mn-cs"/>
                        </a:rPr>
                        <a:t>People want to integrate personal life values with their professional lives.</a:t>
                      </a:r>
                      <a:endParaRPr lang="en-US" sz="2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882252">
                <a:tc>
                  <a:txBody>
                    <a:bodyPr/>
                    <a:lstStyle/>
                    <a:p>
                      <a:pPr marL="182880" indent="-182880">
                        <a:buFont typeface="Arial" panose="020B0604020202020204" pitchFamily="34" charset="0"/>
                        <a:buChar char="•"/>
                      </a:pPr>
                      <a:r>
                        <a:rPr lang="en-US" sz="2200" b="0" i="0" u="none" strike="noStrike" kern="1200" baseline="0" dirty="0">
                          <a:solidFill>
                            <a:schemeClr val="tx1"/>
                          </a:solidFill>
                          <a:latin typeface="+mn-lt"/>
                          <a:ea typeface="+mn-ea"/>
                          <a:cs typeface="+mn-cs"/>
                        </a:rPr>
                        <a:t>An increasing number of people are finding that the pursuit of more material acquisitions leaves them unfulfilled.</a:t>
                      </a:r>
                      <a:endParaRPr lang="en-US" sz="2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944" y="365125"/>
            <a:ext cx="6458856" cy="1807305"/>
          </a:xfrm>
        </p:spPr>
        <p:txBody>
          <a:bodyPr vert="horz" lIns="91440" tIns="45720" rIns="91440" bIns="45720" rtlCol="0" anchor="ctr">
            <a:normAutofit/>
          </a:bodyPr>
          <a:lstStyle/>
          <a:p>
            <a:r>
              <a:rPr lang="en-US" sz="4100" dirty="0"/>
              <a:t>Influencing an Organizational Culture (5 of 5)</a:t>
            </a:r>
          </a:p>
        </p:txBody>
      </p:sp>
      <p:sp>
        <p:nvSpPr>
          <p:cNvPr id="3" name="Content Placeholder 2"/>
          <p:cNvSpPr>
            <a:spLocks noGrp="1"/>
          </p:cNvSpPr>
          <p:nvPr>
            <p:ph idx="1"/>
          </p:nvPr>
        </p:nvSpPr>
        <p:spPr>
          <a:xfrm>
            <a:off x="107091" y="2333297"/>
            <a:ext cx="7587049" cy="3843666"/>
          </a:xfrm>
        </p:spPr>
        <p:txBody>
          <a:bodyPr vert="horz" lIns="91440" tIns="45720" rIns="91440" bIns="45720" rtlCol="0">
            <a:noAutofit/>
          </a:bodyPr>
          <a:lstStyle/>
          <a:p>
            <a:pPr marL="256032" indent="-228600">
              <a:buSzPct val="100000"/>
            </a:pPr>
            <a:r>
              <a:rPr lang="en-US" sz="3600" dirty="0"/>
              <a:t>Characteristics of a Spiritual Organization</a:t>
            </a:r>
          </a:p>
          <a:p>
            <a:pPr marL="740664" lvl="1" indent="-228600"/>
            <a:r>
              <a:rPr lang="en-US" sz="3600" dirty="0"/>
              <a:t>Cultural characteristics present in spiritual organizations include:</a:t>
            </a:r>
          </a:p>
          <a:p>
            <a:pPr lvl="2"/>
            <a:r>
              <a:rPr lang="en-US" sz="3600" dirty="0"/>
              <a:t>Benevolence</a:t>
            </a:r>
          </a:p>
          <a:p>
            <a:pPr lvl="2"/>
            <a:r>
              <a:rPr lang="en-US" sz="3600" dirty="0"/>
              <a:t>Strong sense of purpose</a:t>
            </a:r>
          </a:p>
          <a:p>
            <a:pPr lvl="2"/>
            <a:r>
              <a:rPr lang="en-US" sz="3600" dirty="0"/>
              <a:t>Trust and respect</a:t>
            </a:r>
          </a:p>
          <a:p>
            <a:pPr lvl="2"/>
            <a:r>
              <a:rPr lang="en-US" sz="3600" dirty="0"/>
              <a:t>Open-mindedness</a:t>
            </a:r>
          </a:p>
        </p:txBody>
      </p:sp>
      <p:pic>
        <p:nvPicPr>
          <p:cNvPr id="5" name="Picture 4" descr="Close up image of hands applauding">
            <a:extLst>
              <a:ext uri="{FF2B5EF4-FFF2-40B4-BE49-F238E27FC236}">
                <a16:creationId xmlns:a16="http://schemas.microsoft.com/office/drawing/2014/main" id="{DB100B94-C995-421A-EFF8-26ADD4C448F7}"/>
              </a:ext>
            </a:extLst>
          </p:cNvPr>
          <p:cNvPicPr>
            <a:picLocks noChangeAspect="1"/>
          </p:cNvPicPr>
          <p:nvPr/>
        </p:nvPicPr>
        <p:blipFill>
          <a:blip r:embed="rId3"/>
          <a:srcRect l="27672" r="14290" b="-1"/>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7034" y="609597"/>
            <a:ext cx="9392421" cy="1330841"/>
          </a:xfrm>
        </p:spPr>
        <p:txBody>
          <a:bodyPr vert="horz" lIns="91440" tIns="45720" rIns="91440" bIns="45720" rtlCol="0" anchor="ctr">
            <a:normAutofit/>
          </a:bodyPr>
          <a:lstStyle/>
          <a:p>
            <a:r>
              <a:rPr lang="en-US" kern="1200">
                <a:solidFill>
                  <a:schemeClr val="tx1"/>
                </a:solidFill>
                <a:latin typeface="+mj-lt"/>
                <a:ea typeface="+mj-ea"/>
                <a:cs typeface="+mj-cs"/>
              </a:rPr>
              <a:t>Identify Characteristics of a Spiritual Culture (1 of 2)</a:t>
            </a:r>
            <a:endParaRPr lang="en-US" b="0" kern="1200">
              <a:solidFill>
                <a:schemeClr val="tx1"/>
              </a:solidFill>
              <a:latin typeface="+mj-lt"/>
              <a:ea typeface="+mj-ea"/>
              <a:cs typeface="+mj-cs"/>
            </a:endParaRPr>
          </a:p>
        </p:txBody>
      </p:sp>
      <p:sp>
        <p:nvSpPr>
          <p:cNvPr id="3" name="Content Placeholder 2"/>
          <p:cNvSpPr>
            <a:spLocks noGrp="1"/>
          </p:cNvSpPr>
          <p:nvPr>
            <p:ph idx="1"/>
          </p:nvPr>
        </p:nvSpPr>
        <p:spPr>
          <a:xfrm>
            <a:off x="362465" y="2198362"/>
            <a:ext cx="9855592" cy="4400146"/>
          </a:xfrm>
        </p:spPr>
        <p:txBody>
          <a:bodyPr vert="horz" lIns="91440" tIns="45720" rIns="91440" bIns="45720" rtlCol="0">
            <a:normAutofit fontScale="92500"/>
          </a:bodyPr>
          <a:lstStyle/>
          <a:p>
            <a:pPr marL="256032" indent="-228600">
              <a:buSzPct val="100000"/>
            </a:pPr>
            <a:r>
              <a:rPr lang="en-US" sz="3200" dirty="0"/>
              <a:t>Achieving a Spiritual Organization</a:t>
            </a:r>
          </a:p>
          <a:p>
            <a:pPr marL="740664" lvl="1" indent="-228600"/>
            <a:r>
              <a:rPr lang="en-US" sz="3200" dirty="0"/>
              <a:t>Many organizations have grown interested in spirituality but have had difficulty putting its principles into practice.</a:t>
            </a:r>
          </a:p>
          <a:p>
            <a:pPr lvl="2"/>
            <a:r>
              <a:rPr lang="en-US" sz="3200" dirty="0"/>
              <a:t>Leaders can demonstrate values, attitudes, and behaviors that trigger intrinsic motivation and a sense of calling through work.</a:t>
            </a:r>
          </a:p>
          <a:p>
            <a:pPr lvl="2"/>
            <a:r>
              <a:rPr lang="en-US" sz="3200" dirty="0"/>
              <a:t>how their work provides a sense of purpose through community Encouraging employees to consider building also can help achieve a spiritual workplace</a:t>
            </a:r>
            <a:r>
              <a:rPr lang="en-US" sz="1700" dirty="0"/>
              <a:t>.</a:t>
            </a:r>
          </a:p>
        </p:txBody>
      </p:sp>
      <p:pic>
        <p:nvPicPr>
          <p:cNvPr id="4" name="Picture 3">
            <a:extLst>
              <a:ext uri="{FF2B5EF4-FFF2-40B4-BE49-F238E27FC236}">
                <a16:creationId xmlns:a16="http://schemas.microsoft.com/office/drawing/2014/main" id="{5AE7C15F-5E27-FEE2-E537-E94EE02C6521}"/>
              </a:ext>
            </a:extLst>
          </p:cNvPr>
          <p:cNvPicPr>
            <a:picLocks noChangeAspect="1"/>
          </p:cNvPicPr>
          <p:nvPr/>
        </p:nvPicPr>
        <p:blipFill>
          <a:blip r:embed="rId3"/>
          <a:stretch>
            <a:fillRect/>
          </a:stretch>
        </p:blipFill>
        <p:spPr>
          <a:xfrm>
            <a:off x="9109471" y="1402970"/>
            <a:ext cx="2839968" cy="1867279"/>
          </a:xfrm>
          <a:prstGeom prst="rect">
            <a:avLst/>
          </a:prstGeom>
        </p:spPr>
      </p:pic>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0935" y="639520"/>
            <a:ext cx="5028459" cy="876242"/>
          </a:xfrm>
        </p:spPr>
        <p:txBody>
          <a:bodyPr vert="horz" lIns="91440" tIns="45720" rIns="91440" bIns="45720" rtlCol="0" anchor="b">
            <a:normAutofit/>
          </a:bodyPr>
          <a:lstStyle/>
          <a:p>
            <a:r>
              <a:rPr lang="en-US" sz="2600" kern="1200" dirty="0">
                <a:solidFill>
                  <a:schemeClr val="tx1"/>
                </a:solidFill>
                <a:latin typeface="+mj-lt"/>
                <a:ea typeface="+mj-ea"/>
                <a:cs typeface="+mj-cs"/>
              </a:rPr>
              <a:t>Identify Characteristics of a Spiritual Culture (2 of 2)</a:t>
            </a:r>
            <a:endParaRPr lang="en-US" sz="2600" b="0" kern="1200" dirty="0">
              <a:solidFill>
                <a:schemeClr val="tx1"/>
              </a:solidFill>
              <a:latin typeface="+mj-lt"/>
              <a:ea typeface="+mj-ea"/>
              <a:cs typeface="+mj-cs"/>
            </a:endParaRPr>
          </a:p>
        </p:txBody>
      </p:sp>
      <p:sp>
        <p:nvSpPr>
          <p:cNvPr id="3" name="Content Placeholder 2"/>
          <p:cNvSpPr>
            <a:spLocks noGrp="1"/>
          </p:cNvSpPr>
          <p:nvPr>
            <p:ph idx="1"/>
          </p:nvPr>
        </p:nvSpPr>
        <p:spPr>
          <a:xfrm>
            <a:off x="230659" y="2709505"/>
            <a:ext cx="11277599" cy="3831337"/>
          </a:xfrm>
        </p:spPr>
        <p:txBody>
          <a:bodyPr vert="horz" lIns="91440" tIns="45720" rIns="91440" bIns="45720" rtlCol="0" anchor="t">
            <a:noAutofit/>
          </a:bodyPr>
          <a:lstStyle/>
          <a:p>
            <a:pPr marL="255600" indent="-228600">
              <a:buSzPct val="100000"/>
            </a:pPr>
            <a:r>
              <a:rPr lang="en-US" sz="3200" dirty="0"/>
              <a:t>Critics of spirituality in organizations focus on:</a:t>
            </a:r>
          </a:p>
          <a:p>
            <a:pPr marL="741600" lvl="1" indent="-228600"/>
            <a:r>
              <a:rPr lang="en-US" sz="3200" dirty="0"/>
              <a:t>The question of scientific foundation: what really is workplace spirituality?</a:t>
            </a:r>
          </a:p>
          <a:p>
            <a:pPr marL="741600" lvl="1" indent="-228600"/>
            <a:r>
              <a:rPr lang="en-US" sz="3200" dirty="0"/>
              <a:t>Are spiritual organizations legitimate? Do organizations have the right to impose spiritual values on their employees?</a:t>
            </a:r>
          </a:p>
          <a:p>
            <a:pPr marL="741600" lvl="1" indent="-228600"/>
            <a:r>
              <a:rPr lang="en-US" sz="3200" dirty="0"/>
              <a:t>The question of economics: are spirituality and profits compatible?</a:t>
            </a:r>
          </a:p>
        </p:txBody>
      </p:sp>
      <p:pic>
        <p:nvPicPr>
          <p:cNvPr id="4" name="Picture 3">
            <a:extLst>
              <a:ext uri="{FF2B5EF4-FFF2-40B4-BE49-F238E27FC236}">
                <a16:creationId xmlns:a16="http://schemas.microsoft.com/office/drawing/2014/main" id="{ED5531CA-96D4-51F5-57F0-CFF530FBCFCD}"/>
              </a:ext>
            </a:extLst>
          </p:cNvPr>
          <p:cNvPicPr>
            <a:picLocks noChangeAspect="1"/>
          </p:cNvPicPr>
          <p:nvPr/>
        </p:nvPicPr>
        <p:blipFill>
          <a:blip r:embed="rId3"/>
          <a:stretch>
            <a:fillRect/>
          </a:stretch>
        </p:blipFill>
        <p:spPr>
          <a:xfrm>
            <a:off x="8132066" y="-117462"/>
            <a:ext cx="3949890" cy="2597052"/>
          </a:xfrm>
          <a:prstGeom prst="rect">
            <a:avLst/>
          </a:prstGeom>
        </p:spPr>
      </p:pic>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The Global Context</a:t>
            </a:r>
            <a:endParaRPr lang="en-US" dirty="0">
              <a:latin typeface="+mj-lt"/>
            </a:endParaRPr>
          </a:p>
        </p:txBody>
      </p:sp>
      <p:sp>
        <p:nvSpPr>
          <p:cNvPr id="3" name="Content Placeholder 2"/>
          <p:cNvSpPr>
            <a:spLocks noGrp="1"/>
          </p:cNvSpPr>
          <p:nvPr>
            <p:ph idx="1"/>
          </p:nvPr>
        </p:nvSpPr>
        <p:spPr>
          <a:xfrm>
            <a:off x="609599" y="1556951"/>
            <a:ext cx="10515599" cy="4569213"/>
          </a:xfrm>
        </p:spPr>
        <p:txBody>
          <a:bodyPr>
            <a:normAutofit/>
          </a:bodyPr>
          <a:lstStyle/>
          <a:p>
            <a:pPr marL="256032" indent="-256032">
              <a:buSzPct val="100000"/>
            </a:pPr>
            <a:r>
              <a:rPr lang="en-US" sz="3600" dirty="0">
                <a:cs typeface="Arial" charset="0"/>
              </a:rPr>
              <a:t>Organizational cultures often reflect national culture.</a:t>
            </a:r>
          </a:p>
          <a:p>
            <a:pPr marL="256032" indent="-256032">
              <a:buSzPct val="100000"/>
            </a:pPr>
            <a:r>
              <a:rPr lang="en-US" sz="3600" dirty="0">
                <a:cs typeface="Arial" charset="0"/>
              </a:rPr>
              <a:t>One of the primary things managers can do is to be culturally sensitive. (</a:t>
            </a:r>
            <a:r>
              <a:rPr lang="en-US" sz="3600" dirty="0">
                <a:solidFill>
                  <a:srgbClr val="FF0000"/>
                </a:solidFill>
                <a:cs typeface="Arial" charset="0"/>
              </a:rPr>
              <a:t>e.g. Marriott Group</a:t>
            </a:r>
            <a:r>
              <a:rPr lang="en-US" sz="3600" dirty="0">
                <a:cs typeface="Arial" charset="0"/>
              </a:rPr>
              <a:t>) </a:t>
            </a:r>
          </a:p>
          <a:p>
            <a:pPr marL="256032" indent="-256032">
              <a:buSzPct val="100000"/>
            </a:pPr>
            <a:r>
              <a:rPr lang="en-US" sz="3600" dirty="0">
                <a:cs typeface="Arial" charset="0"/>
              </a:rPr>
              <a:t>The management of ethical behavior is one area where national culture can rub up against corporate culture.</a:t>
            </a:r>
            <a:endParaRPr lang="en-US" sz="3600" dirty="0"/>
          </a:p>
        </p:txBody>
      </p:sp>
      <p:pic>
        <p:nvPicPr>
          <p:cNvPr id="4" name="Picture 3">
            <a:extLst>
              <a:ext uri="{FF2B5EF4-FFF2-40B4-BE49-F238E27FC236}">
                <a16:creationId xmlns:a16="http://schemas.microsoft.com/office/drawing/2014/main" id="{C7C33D59-7D51-36B8-FFD9-653DECFCEACF}"/>
              </a:ext>
            </a:extLst>
          </p:cNvPr>
          <p:cNvPicPr>
            <a:picLocks noChangeAspect="1"/>
          </p:cNvPicPr>
          <p:nvPr/>
        </p:nvPicPr>
        <p:blipFill>
          <a:blip r:embed="rId3"/>
          <a:stretch>
            <a:fillRect/>
          </a:stretch>
        </p:blipFill>
        <p:spPr>
          <a:xfrm>
            <a:off x="9171816" y="4990721"/>
            <a:ext cx="2839968" cy="1867279"/>
          </a:xfrm>
          <a:prstGeom prst="rect">
            <a:avLst/>
          </a:prstGeom>
        </p:spPr>
      </p:pic>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Implications for Managers </a:t>
            </a:r>
            <a:r>
              <a:rPr lang="en-US" sz="2000" dirty="0"/>
              <a:t>(1 of 3)</a:t>
            </a:r>
            <a:endParaRPr lang="en-US" b="0" dirty="0">
              <a:latin typeface="+mj-lt"/>
            </a:endParaRPr>
          </a:p>
        </p:txBody>
      </p:sp>
      <p:sp>
        <p:nvSpPr>
          <p:cNvPr id="3" name="Content Placeholder 2"/>
          <p:cNvSpPr>
            <a:spLocks noGrp="1"/>
          </p:cNvSpPr>
          <p:nvPr>
            <p:ph idx="1"/>
          </p:nvPr>
        </p:nvSpPr>
        <p:spPr>
          <a:xfrm>
            <a:off x="838200" y="1443682"/>
            <a:ext cx="10933670" cy="762000"/>
          </a:xfrm>
        </p:spPr>
        <p:txBody>
          <a:bodyPr/>
          <a:lstStyle/>
          <a:p>
            <a:pPr marL="0" indent="0">
              <a:buNone/>
            </a:pPr>
            <a:r>
              <a:rPr lang="en-IN" sz="2400" b="1" dirty="0"/>
              <a:t>Exhibit 16-6</a:t>
            </a:r>
            <a:r>
              <a:rPr lang="en-IN" sz="2400" dirty="0"/>
              <a:t> How Organizational Cultures Have an Impact on Employee Performance and Satisfaction</a:t>
            </a:r>
          </a:p>
        </p:txBody>
      </p:sp>
      <p:pic>
        <p:nvPicPr>
          <p:cNvPr id="4" name="Picture 3" descr="A model shows how organizational cultures have an impact on employee performance and satisfaction.&#10;The model shows four parts, each pointing to the next. The first part of the model, labelled Objective factors, lists six items as follows:&#10;• Adaptability&#10;• Detail orientation&#10;• Results/outcome orientation&#10;• People/customer orientation&#10;• Collaboration/team orientation&#10;• Integrity&#10;An arrow labelled as Perceived as points from the six Objective factors to Organizational Culture, which points to the third part of the model, Strength. Strength is shown as a vertical scale with High and low as its two ends. Strength points to the next step, consisting of two outcomes, Performance and Satisfacti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2866" y="2487826"/>
            <a:ext cx="10163906" cy="3361038"/>
          </a:xfrm>
          <a:prstGeom prst="rect">
            <a:avLst/>
          </a:prstGeom>
        </p:spPr>
      </p:pic>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Implications for Managers </a:t>
            </a:r>
            <a:r>
              <a:rPr lang="en-US" sz="2000" dirty="0"/>
              <a:t>(2 of 3)</a:t>
            </a:r>
            <a:endParaRPr lang="en-US" b="0" dirty="0">
              <a:latin typeface="+mj-lt"/>
            </a:endParaRPr>
          </a:p>
        </p:txBody>
      </p:sp>
      <p:sp>
        <p:nvSpPr>
          <p:cNvPr id="3" name="Content Placeholder 2"/>
          <p:cNvSpPr>
            <a:spLocks noGrp="1"/>
          </p:cNvSpPr>
          <p:nvPr>
            <p:ph idx="1"/>
          </p:nvPr>
        </p:nvSpPr>
        <p:spPr>
          <a:xfrm>
            <a:off x="838200" y="1825625"/>
            <a:ext cx="10867768" cy="4351338"/>
          </a:xfrm>
        </p:spPr>
        <p:txBody>
          <a:bodyPr>
            <a:normAutofit/>
          </a:bodyPr>
          <a:lstStyle/>
          <a:p>
            <a:pPr marL="256032" indent="-256032">
              <a:buSzPct val="100000"/>
            </a:pPr>
            <a:r>
              <a:rPr lang="en-US" sz="2800" dirty="0"/>
              <a:t>Realize that an organization’s culture is relatively fixed in the short term. To effect change, involve top management and strategize a long-term plan.</a:t>
            </a:r>
          </a:p>
          <a:p>
            <a:pPr marL="256032" indent="-256032">
              <a:buSzPct val="100000"/>
            </a:pPr>
            <a:r>
              <a:rPr lang="en-US" sz="2800" dirty="0"/>
              <a:t>Hire individuals whose values align with those of the organization; these employees will tend to remain committed and satisfied. Not surprisingly, “misfits” have considerably higher turnover rates.</a:t>
            </a:r>
          </a:p>
          <a:p>
            <a:pPr marL="256032" indent="-256032">
              <a:buSzPct val="100000"/>
            </a:pPr>
            <a:r>
              <a:rPr lang="en-US" sz="2800" dirty="0"/>
              <a:t>Understand that employees’ performance and socialization depend to a considerable degree on their knowing what to do and not do. Train your employees well and keep them informed of changes to their job roles. </a:t>
            </a:r>
          </a:p>
        </p:txBody>
      </p:sp>
      <p:pic>
        <p:nvPicPr>
          <p:cNvPr id="2050" name="Picture 2" descr="What is All the Buzz About Organizational Culture? | Spark Success">
            <a:extLst>
              <a:ext uri="{FF2B5EF4-FFF2-40B4-BE49-F238E27FC236}">
                <a16:creationId xmlns:a16="http://schemas.microsoft.com/office/drawing/2014/main" id="{69FB669E-4F39-E1E5-ED4E-2BC68E396F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76951" y="4847968"/>
            <a:ext cx="3015049" cy="20100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Implications for Managers </a:t>
            </a:r>
            <a:r>
              <a:rPr lang="en-US" sz="2000" dirty="0"/>
              <a:t>(3 of 3)</a:t>
            </a:r>
            <a:endParaRPr lang="en-US" b="0" dirty="0">
              <a:latin typeface="+mj-lt"/>
            </a:endParaRPr>
          </a:p>
        </p:txBody>
      </p:sp>
      <p:sp>
        <p:nvSpPr>
          <p:cNvPr id="3" name="Content Placeholder 2"/>
          <p:cNvSpPr>
            <a:spLocks noGrp="1"/>
          </p:cNvSpPr>
          <p:nvPr>
            <p:ph idx="1"/>
          </p:nvPr>
        </p:nvSpPr>
        <p:spPr>
          <a:xfrm>
            <a:off x="757881" y="1600201"/>
            <a:ext cx="10190205" cy="4525963"/>
          </a:xfrm>
        </p:spPr>
        <p:txBody>
          <a:bodyPr/>
          <a:lstStyle/>
          <a:p>
            <a:pPr marL="256032" indent="-256032">
              <a:buSzPct val="100000"/>
            </a:pPr>
            <a:r>
              <a:rPr lang="en-US" sz="2400" dirty="0"/>
              <a:t>You can shape the culture of your work environment, sometimes as much as it shapes you. All managers can especially do their part to create an ethical culture and to consider spirituality and its role in creating a positive organizational culture.</a:t>
            </a:r>
          </a:p>
          <a:p>
            <a:pPr marL="256032" indent="-256032">
              <a:buSzPct val="100000"/>
            </a:pPr>
            <a:r>
              <a:rPr lang="en-US" sz="2400" dirty="0"/>
              <a:t>Be aware that your company’s organizational culture may not be “transportable” to other countries. Understand the cultural relevance of your organization’s norms before introducing new plans or initiatives overseas.</a:t>
            </a:r>
            <a:endParaRPr lang="en-US" dirty="0"/>
          </a:p>
        </p:txBody>
      </p:sp>
      <p:pic>
        <p:nvPicPr>
          <p:cNvPr id="4" name="Picture 3">
            <a:extLst>
              <a:ext uri="{FF2B5EF4-FFF2-40B4-BE49-F238E27FC236}">
                <a16:creationId xmlns:a16="http://schemas.microsoft.com/office/drawing/2014/main" id="{6D0488D9-D62D-1977-B69B-656BB85F0FE9}"/>
              </a:ext>
            </a:extLst>
          </p:cNvPr>
          <p:cNvPicPr>
            <a:picLocks noChangeAspect="1"/>
          </p:cNvPicPr>
          <p:nvPr/>
        </p:nvPicPr>
        <p:blipFill>
          <a:blip r:embed="rId3"/>
          <a:stretch>
            <a:fillRect/>
          </a:stretch>
        </p:blipFill>
        <p:spPr>
          <a:xfrm>
            <a:off x="9292281" y="4924854"/>
            <a:ext cx="2899719" cy="1933146"/>
          </a:xfrm>
          <a:prstGeom prst="rect">
            <a:avLst/>
          </a:prstGeom>
        </p:spPr>
      </p:pic>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Shape 384"/>
        <p:cNvGrpSpPr/>
        <p:nvPr/>
      </p:nvGrpSpPr>
      <p:grpSpPr>
        <a:xfrm>
          <a:off x="0" y="0"/>
          <a:ext cx="0" cy="0"/>
          <a:chOff x="0" y="0"/>
          <a:chExt cx="0" cy="0"/>
        </a:xfrm>
      </p:grpSpPr>
      <p:sp>
        <p:nvSpPr>
          <p:cNvPr id="5" name="Title 4">
            <a:extLst>
              <a:ext uri="{FF2B5EF4-FFF2-40B4-BE49-F238E27FC236}">
                <a16:creationId xmlns:a16="http://schemas.microsoft.com/office/drawing/2014/main" id="{E47FF819-0D5D-491A-BF8F-B42813E7390C}"/>
              </a:ext>
            </a:extLst>
          </p:cNvPr>
          <p:cNvSpPr>
            <a:spLocks noGrp="1"/>
          </p:cNvSpPr>
          <p:nvPr>
            <p:ph type="title"/>
          </p:nvPr>
        </p:nvSpPr>
        <p:spPr/>
        <p:txBody>
          <a:bodyPr/>
          <a:lstStyle/>
          <a:p>
            <a:r>
              <a:rPr lang="en-US" dirty="0"/>
              <a:t>Copyright</a:t>
            </a:r>
          </a:p>
        </p:txBody>
      </p:sp>
      <p:pic>
        <p:nvPicPr>
          <p:cNvPr id="7" name="Graphic 6" descr="Warning">
            <a:extLst>
              <a:ext uri="{FF2B5EF4-FFF2-40B4-BE49-F238E27FC236}">
                <a16:creationId xmlns:a16="http://schemas.microsoft.com/office/drawing/2014/main" id="{C06FB2D2-3F36-42C9-A5A6-B6234DC54C9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770185" y="2317359"/>
            <a:ext cx="1277815" cy="1434026"/>
          </a:xfrm>
          <a:prstGeom prst="rect">
            <a:avLst/>
          </a:prstGeom>
        </p:spPr>
      </p:pic>
      <p:sp>
        <p:nvSpPr>
          <p:cNvPr id="2" name="Text Placeholder 1">
            <a:extLst>
              <a:ext uri="{FF2B5EF4-FFF2-40B4-BE49-F238E27FC236}">
                <a16:creationId xmlns:a16="http://schemas.microsoft.com/office/drawing/2014/main" id="{AD5FAE7B-F718-4307-B112-AD6256157E8F}"/>
              </a:ext>
            </a:extLst>
          </p:cNvPr>
          <p:cNvSpPr>
            <a:spLocks noGrp="1"/>
          </p:cNvSpPr>
          <p:nvPr>
            <p:ph type="body" idx="4294967295"/>
          </p:nvPr>
        </p:nvSpPr>
        <p:spPr>
          <a:xfrm>
            <a:off x="3130062" y="1852245"/>
            <a:ext cx="7502203" cy="3336611"/>
          </a:xfrm>
          <a:ln/>
        </p:spPr>
        <p:style>
          <a:lnRef idx="2">
            <a:schemeClr val="dk1"/>
          </a:lnRef>
          <a:fillRef idx="1">
            <a:schemeClr val="lt1"/>
          </a:fillRef>
          <a:effectRef idx="0">
            <a:schemeClr val="dk1"/>
          </a:effectRef>
          <a:fontRef idx="minor">
            <a:schemeClr val="dk1"/>
          </a:fontRef>
        </p:style>
        <p:txBody>
          <a:bodyPr vert="horz" lIns="182880" tIns="182880" rIns="182880" bIns="182880" rtlCol="0" anchor="ctr">
            <a:normAutofit fontScale="77500" lnSpcReduction="20000"/>
          </a:bodyPr>
          <a:lstStyle/>
          <a:p>
            <a:pPr marL="101600" indent="0" algn="just">
              <a:buNone/>
            </a:pPr>
            <a:r>
              <a:rPr lang="en-US" b="1" dirty="0"/>
              <a:t>This work is protected by United States copyright laws and is</a:t>
            </a:r>
            <a:r>
              <a:rPr lang="en-US" b="1" baseline="0" dirty="0"/>
              <a:t> </a:t>
            </a:r>
            <a:r>
              <a:rPr lang="en-US" b="1" dirty="0"/>
              <a:t>provided solely for the use of instructors in teaching their courses and assessing student learning. Dissemination or sale of any part of this work (including on the World Wide Web) will destroy the integrity of the work and is not permitted. The work and materials from it should never be made available to students except by instructors using the accompanying text in their classes. All recipients of this work are expected to abide by these restrictions and to honor the intended pedagogical purposes and the needs of other instructors who rely on these materials.</a:t>
            </a:r>
          </a:p>
        </p:txBody>
      </p:sp>
      <p:pic>
        <p:nvPicPr>
          <p:cNvPr id="3074" name="Picture 2" descr="What is All the Buzz About Organizational Culture? | Spark Success">
            <a:extLst>
              <a:ext uri="{FF2B5EF4-FFF2-40B4-BE49-F238E27FC236}">
                <a16:creationId xmlns:a16="http://schemas.microsoft.com/office/drawing/2014/main" id="{D67E1779-1CA7-AAB5-3225-2D98F8A15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32265" y="5818177"/>
            <a:ext cx="1559735" cy="1039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5590778"/>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54296" y="640080"/>
            <a:ext cx="6894576" cy="3566160"/>
          </a:xfrm>
        </p:spPr>
        <p:txBody>
          <a:bodyPr vert="horz" lIns="91440" tIns="45720" rIns="91440" bIns="45720" rtlCol="0" anchor="b">
            <a:normAutofit/>
          </a:bodyPr>
          <a:lstStyle/>
          <a:p>
            <a:pPr>
              <a:defRPr/>
            </a:pPr>
            <a:r>
              <a:rPr lang="en-US" sz="6600" b="1"/>
              <a:t>Q&amp;A ! </a:t>
            </a:r>
          </a:p>
        </p:txBody>
      </p:sp>
      <p:pic>
        <p:nvPicPr>
          <p:cNvPr id="5" name="Picture 4" descr="Magnifying glass and question mark">
            <a:extLst>
              <a:ext uri="{FF2B5EF4-FFF2-40B4-BE49-F238E27FC236}">
                <a16:creationId xmlns:a16="http://schemas.microsoft.com/office/drawing/2014/main" id="{9A5D21D1-F29B-1D30-AD86-056143BDD9D9}"/>
              </a:ext>
            </a:extLst>
          </p:cNvPr>
          <p:cNvPicPr>
            <a:picLocks noChangeAspect="1"/>
          </p:cNvPicPr>
          <p:nvPr/>
        </p:nvPicPr>
        <p:blipFill>
          <a:blip r:embed="rId2"/>
          <a:srcRect l="35216" r="31568"/>
          <a:stretch>
            <a:fillRect/>
          </a:stretch>
        </p:blipFill>
        <p:spPr>
          <a:xfrm>
            <a:off x="20" y="10"/>
            <a:ext cx="4049786" cy="6857990"/>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Tree>
    <p:extLst>
      <p:ext uri="{BB962C8B-B14F-4D97-AF65-F5344CB8AC3E}">
        <p14:creationId xmlns:p14="http://schemas.microsoft.com/office/powerpoint/2010/main" val="2465642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1FD46-0EF7-5C46-31EB-225B76C610D2}"/>
              </a:ext>
            </a:extLst>
          </p:cNvPr>
          <p:cNvSpPr>
            <a:spLocks noGrp="1"/>
          </p:cNvSpPr>
          <p:nvPr>
            <p:ph type="title"/>
          </p:nvPr>
        </p:nvSpPr>
        <p:spPr>
          <a:xfrm>
            <a:off x="640080" y="325369"/>
            <a:ext cx="4368602" cy="1956841"/>
          </a:xfrm>
        </p:spPr>
        <p:txBody>
          <a:bodyPr anchor="b">
            <a:normAutofit/>
          </a:bodyPr>
          <a:lstStyle/>
          <a:p>
            <a:r>
              <a:rPr lang="en-US" sz="5400"/>
              <a:t>Way Forward</a:t>
            </a:r>
            <a:endParaRPr lang="en-GB" sz="5400"/>
          </a:p>
        </p:txBody>
      </p:sp>
      <p:sp>
        <p:nvSpPr>
          <p:cNvPr id="3" name="Content Placeholder 2">
            <a:extLst>
              <a:ext uri="{FF2B5EF4-FFF2-40B4-BE49-F238E27FC236}">
                <a16:creationId xmlns:a16="http://schemas.microsoft.com/office/drawing/2014/main" id="{506BD547-5E80-8388-9A97-A889A52FF39C}"/>
              </a:ext>
            </a:extLst>
          </p:cNvPr>
          <p:cNvSpPr>
            <a:spLocks noGrp="1"/>
          </p:cNvSpPr>
          <p:nvPr>
            <p:ph idx="1"/>
          </p:nvPr>
        </p:nvSpPr>
        <p:spPr>
          <a:xfrm>
            <a:off x="312057" y="2872899"/>
            <a:ext cx="5900057" cy="3320668"/>
          </a:xfrm>
        </p:spPr>
        <p:txBody>
          <a:bodyPr>
            <a:noAutofit/>
          </a:bodyPr>
          <a:lstStyle/>
          <a:p>
            <a:r>
              <a:rPr lang="en-US" sz="4400" dirty="0"/>
              <a:t>Next week (14/1) – The last session </a:t>
            </a:r>
          </a:p>
          <a:p>
            <a:r>
              <a:rPr lang="en-GB" sz="4400" dirty="0"/>
              <a:t>Wrap up </a:t>
            </a:r>
          </a:p>
          <a:p>
            <a:r>
              <a:rPr lang="en-GB" sz="4400" dirty="0"/>
              <a:t>Q&amp;A session on assignment </a:t>
            </a:r>
            <a:endParaRPr lang="en-US" sz="4400" dirty="0"/>
          </a:p>
        </p:txBody>
      </p:sp>
      <p:pic>
        <p:nvPicPr>
          <p:cNvPr id="4" name="Picture 3">
            <a:extLst>
              <a:ext uri="{FF2B5EF4-FFF2-40B4-BE49-F238E27FC236}">
                <a16:creationId xmlns:a16="http://schemas.microsoft.com/office/drawing/2014/main" id="{8896F31E-6C43-15E3-3570-50F76ED4E428}"/>
              </a:ext>
            </a:extLst>
          </p:cNvPr>
          <p:cNvPicPr>
            <a:picLocks noChangeAspect="1"/>
          </p:cNvPicPr>
          <p:nvPr/>
        </p:nvPicPr>
        <p:blipFill>
          <a:blip r:embed="rId3"/>
          <a:srcRect r="9692" b="2"/>
          <a:stretch>
            <a:fillRect/>
          </a:stretch>
        </p:blipFill>
        <p:spPr>
          <a:xfrm>
            <a:off x="6153665" y="10"/>
            <a:ext cx="6036812"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022114411"/>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5480" y="1697363"/>
            <a:ext cx="9510872" cy="1936014"/>
          </a:xfrm>
        </p:spPr>
        <p:txBody>
          <a:bodyPr>
            <a:normAutofit/>
          </a:bodyPr>
          <a:lstStyle/>
          <a:p>
            <a:pPr>
              <a:defRPr/>
            </a:pPr>
            <a:r>
              <a:rPr lang="en-GB" dirty="0"/>
              <a:t>Thank You for your participation ! </a:t>
            </a:r>
          </a:p>
        </p:txBody>
      </p:sp>
    </p:spTree>
    <p:extLst>
      <p:ext uri="{BB962C8B-B14F-4D97-AF65-F5344CB8AC3E}">
        <p14:creationId xmlns:p14="http://schemas.microsoft.com/office/powerpoint/2010/main" val="11821005"/>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6019" y="1304457"/>
            <a:ext cx="4519864" cy="2124543"/>
          </a:xfrm>
        </p:spPr>
        <p:txBody>
          <a:bodyPr>
            <a:normAutofit/>
          </a:bodyPr>
          <a:lstStyle/>
          <a:p>
            <a:pPr>
              <a:defRPr/>
            </a:pPr>
            <a:r>
              <a:rPr lang="en-GB" dirty="0"/>
              <a:t>Thank You! </a:t>
            </a:r>
          </a:p>
        </p:txBody>
      </p:sp>
      <p:grpSp>
        <p:nvGrpSpPr>
          <p:cNvPr id="4" name="Group 3">
            <a:extLst>
              <a:ext uri="{FF2B5EF4-FFF2-40B4-BE49-F238E27FC236}">
                <a16:creationId xmlns:a16="http://schemas.microsoft.com/office/drawing/2014/main" id="{E132143A-B0BB-7DC2-C5AD-A9CB246C67B1}"/>
              </a:ext>
            </a:extLst>
          </p:cNvPr>
          <p:cNvGrpSpPr/>
          <p:nvPr/>
        </p:nvGrpSpPr>
        <p:grpSpPr>
          <a:xfrm>
            <a:off x="0" y="5578608"/>
            <a:ext cx="12192000" cy="1279393"/>
            <a:chOff x="0" y="5578608"/>
            <a:chExt cx="12192000" cy="1279393"/>
          </a:xfrm>
        </p:grpSpPr>
        <p:pic>
          <p:nvPicPr>
            <p:cNvPr id="5" name="Picture 4">
              <a:extLst>
                <a:ext uri="{FF2B5EF4-FFF2-40B4-BE49-F238E27FC236}">
                  <a16:creationId xmlns:a16="http://schemas.microsoft.com/office/drawing/2014/main" id="{DD822109-35F5-0F2F-D06F-5EA762D31966}"/>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6" name="Group 5">
              <a:extLst>
                <a:ext uri="{FF2B5EF4-FFF2-40B4-BE49-F238E27FC236}">
                  <a16:creationId xmlns:a16="http://schemas.microsoft.com/office/drawing/2014/main" id="{E8F8A0B2-3C95-36FC-FC62-4A7DEFCAAAE5}"/>
                </a:ext>
              </a:extLst>
            </p:cNvPr>
            <p:cNvGrpSpPr/>
            <p:nvPr/>
          </p:nvGrpSpPr>
          <p:grpSpPr>
            <a:xfrm>
              <a:off x="0" y="5578608"/>
              <a:ext cx="9471852" cy="1279393"/>
              <a:chOff x="0" y="5578608"/>
              <a:chExt cx="9471852" cy="1279393"/>
            </a:xfrm>
          </p:grpSpPr>
          <p:pic>
            <p:nvPicPr>
              <p:cNvPr id="7" name="Picture 6">
                <a:extLst>
                  <a:ext uri="{FF2B5EF4-FFF2-40B4-BE49-F238E27FC236}">
                    <a16:creationId xmlns:a16="http://schemas.microsoft.com/office/drawing/2014/main" id="{E7B14B1C-E8E8-E559-A5C1-9B64CCE8F88B}"/>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8" name="Picture 7">
                <a:extLst>
                  <a:ext uri="{FF2B5EF4-FFF2-40B4-BE49-F238E27FC236}">
                    <a16:creationId xmlns:a16="http://schemas.microsoft.com/office/drawing/2014/main" id="{D8CA8A67-4ADE-5A4E-1600-3CD0C0E35442}"/>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spTree>
    <p:extLst>
      <p:ext uri="{BB962C8B-B14F-4D97-AF65-F5344CB8AC3E}">
        <p14:creationId xmlns:p14="http://schemas.microsoft.com/office/powerpoint/2010/main" val="37499818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16180</Words>
  <Application>Microsoft Office PowerPoint</Application>
  <PresentationFormat>Widescreen</PresentationFormat>
  <Paragraphs>998</Paragraphs>
  <Slides>154</Slides>
  <Notes>87</Notes>
  <HiddenSlides>0</HiddenSlides>
  <MMClips>3</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154</vt:i4>
      </vt:variant>
    </vt:vector>
  </HeadingPairs>
  <TitlesOfParts>
    <vt:vector size="166" baseType="lpstr">
      <vt:lpstr>Google Sans</vt:lpstr>
      <vt:lpstr>ＭＳ Ｐゴシック</vt:lpstr>
      <vt:lpstr>proxima-nova</vt:lpstr>
      <vt:lpstr>arial</vt:lpstr>
      <vt:lpstr>arial</vt:lpstr>
      <vt:lpstr>Arial Narrow</vt:lpstr>
      <vt:lpstr>Calibri</vt:lpstr>
      <vt:lpstr>Calibri Light</vt:lpstr>
      <vt:lpstr>DM Sans</vt:lpstr>
      <vt:lpstr>Times New Roman</vt:lpstr>
      <vt:lpstr>Wingdings</vt:lpstr>
      <vt:lpstr>Office Theme</vt:lpstr>
      <vt:lpstr>LCDB7008 Visions for the Future : Theoretical Perspectives on Management</vt:lpstr>
      <vt:lpstr> </vt:lpstr>
      <vt:lpstr>LCDB7008 Visions for the Future : Theoretical Perspectives on Management</vt:lpstr>
      <vt:lpstr>Management’s key roles</vt:lpstr>
      <vt:lpstr>Management’s key roles</vt:lpstr>
      <vt:lpstr>LCDB7008 Visions for the Future : Theoretical Perspectives on Management</vt:lpstr>
      <vt:lpstr>Management theories </vt:lpstr>
      <vt:lpstr>PowerPoint Presentation</vt:lpstr>
      <vt:lpstr>PowerPoint Presentation</vt:lpstr>
      <vt:lpstr>Frederick Taylor (1856-1915) The Principles of Scientific Management (1911)</vt:lpstr>
      <vt:lpstr>Father of modern management theory</vt:lpstr>
      <vt:lpstr>PowerPoint Presentation</vt:lpstr>
      <vt:lpstr>Discussion </vt:lpstr>
      <vt:lpstr>LCDB7008 Visions for the Future : Theoretical Perspectives on Management</vt:lpstr>
      <vt:lpstr>LCDB7008 Visions for the Future : Theoretical Perspectives on Management</vt:lpstr>
      <vt:lpstr>Leader and organisation </vt:lpstr>
      <vt:lpstr>Good leaders: Class response</vt:lpstr>
      <vt:lpstr>Bad leaders: Class response</vt:lpstr>
      <vt:lpstr>Leadership, management and organisation</vt:lpstr>
      <vt:lpstr>Activity (2)</vt:lpstr>
      <vt:lpstr>Activity (2) </vt:lpstr>
      <vt:lpstr>Activity (2) </vt:lpstr>
      <vt:lpstr>LCDB7008 Visions for the Future : Theoretical Perspectives on Management</vt:lpstr>
      <vt:lpstr>Learning Objectives </vt:lpstr>
      <vt:lpstr>Attitudes and Job Satisfaction</vt:lpstr>
      <vt:lpstr>Contrast the Three Components of an Attitude (1 of 2)</vt:lpstr>
      <vt:lpstr>Contrast the Three Components of an Attitude (2 of 2)</vt:lpstr>
      <vt:lpstr>Define Job Satisfaction (2 of 5)</vt:lpstr>
      <vt:lpstr>Define Job Satisfaction (3 of 5)</vt:lpstr>
      <vt:lpstr>Define Job Satisfaction (4 of 5)</vt:lpstr>
      <vt:lpstr>Summarize the Main Causes of Job Satisfaction (1 of 3)</vt:lpstr>
      <vt:lpstr>Summarize the Main Causes of Job Satisfaction (2 of 3)</vt:lpstr>
      <vt:lpstr>Summarize the Main Causes of Job Satisfaction (3 of 3)</vt:lpstr>
      <vt:lpstr>Outcomes of Job Satisfaction</vt:lpstr>
      <vt:lpstr>Job Satisfaction Theories </vt:lpstr>
      <vt:lpstr>Job Satisfaction Theories </vt:lpstr>
      <vt:lpstr>Equity Theory </vt:lpstr>
      <vt:lpstr>Job Satisfaction Theories </vt:lpstr>
      <vt:lpstr>Equity Theory and employee motivation</vt:lpstr>
      <vt:lpstr>Equity Theory and employee motivation</vt:lpstr>
      <vt:lpstr>Four Employee Responses to Dissatisfaction (1 of 2)</vt:lpstr>
      <vt:lpstr>Four Employee Responses to Dissatisfaction (2 of 2)</vt:lpstr>
      <vt:lpstr>Implications for Managers (1 of 2)</vt:lpstr>
      <vt:lpstr>Implications for Managers (2 of 2)</vt:lpstr>
      <vt:lpstr>Contemporary Leadership </vt:lpstr>
      <vt:lpstr>Contemporary Leadership </vt:lpstr>
      <vt:lpstr>Contemporary Leadership </vt:lpstr>
      <vt:lpstr>Contemporary Leadership </vt:lpstr>
      <vt:lpstr>Laissez-faire leadership (Non Leadership style)</vt:lpstr>
      <vt:lpstr>Laissez-faire leadership (Non Leadership style)  Cont’d</vt:lpstr>
      <vt:lpstr>Contemporary approaches to leadership</vt:lpstr>
      <vt:lpstr>Contemporary approaches to leadership</vt:lpstr>
      <vt:lpstr>Contemporary approaches to leadership</vt:lpstr>
      <vt:lpstr>Contemporary approaches to leadership</vt:lpstr>
      <vt:lpstr>Contemporary approaches to leadership</vt:lpstr>
      <vt:lpstr>Contemporary approaches to leadership</vt:lpstr>
      <vt:lpstr>Emerging  leadership theories </vt:lpstr>
      <vt:lpstr>Emerging  leadership theories Authentic Leadership </vt:lpstr>
      <vt:lpstr>Emerging  leadership theories</vt:lpstr>
      <vt:lpstr>Emerging  leadership theories - Team Leadership  </vt:lpstr>
      <vt:lpstr>Emerging  leadership theories - Shared Leadership </vt:lpstr>
      <vt:lpstr>Emerging  leadership theories - Complexity Leadership </vt:lpstr>
      <vt:lpstr>Emerging  leadership theories - Global Leadership Theory</vt:lpstr>
      <vt:lpstr>LCDB7008 Visions for the Future : Theoretical Perspectives on Management</vt:lpstr>
      <vt:lpstr>Learning Objectives</vt:lpstr>
      <vt:lpstr>Emotion at work</vt:lpstr>
      <vt:lpstr>Differentiate Between Emotions and Moods (1 of 7)</vt:lpstr>
      <vt:lpstr>Emotional Labour</vt:lpstr>
      <vt:lpstr>Emotional Labour</vt:lpstr>
      <vt:lpstr>Describe Affective Events Theory</vt:lpstr>
      <vt:lpstr>Job-Demand-Resources-Theory</vt:lpstr>
      <vt:lpstr>Emotional Intelligence</vt:lpstr>
      <vt:lpstr>Describe Emotional Intelligence (1 of 2)</vt:lpstr>
      <vt:lpstr>Apply Concepts About Emotions and Moods to Specific Organisational Behaviour Issues (2 of 4)</vt:lpstr>
      <vt:lpstr>Apply Concepts About Emotions and Moods to Specific Organisational Behaviour Issues (3 of 4)</vt:lpstr>
      <vt:lpstr>Apply Concepts About Emotions and Moods to Specific Organisational Behaviour Issues  (4 of 4)</vt:lpstr>
      <vt:lpstr>The End </vt:lpstr>
      <vt:lpstr>LCDB7008 Visions for the Future : Theoretical Perspectives on Management</vt:lpstr>
      <vt:lpstr>Learning Objectives (1 of 2)</vt:lpstr>
      <vt:lpstr>Future of work and employee  </vt:lpstr>
      <vt:lpstr>Future of work </vt:lpstr>
      <vt:lpstr>Experiential learning </vt:lpstr>
      <vt:lpstr>Scenario 1  - Alternate work mode  </vt:lpstr>
      <vt:lpstr>Employees’ perspectives </vt:lpstr>
      <vt:lpstr>Work Space  with sound </vt:lpstr>
      <vt:lpstr>In a factory</vt:lpstr>
      <vt:lpstr>Work from Home </vt:lpstr>
      <vt:lpstr>LCDB7008 Visions for the Future : Theoretical Perspectives on Management</vt:lpstr>
      <vt:lpstr>Learning Objectives (1 of 2)</vt:lpstr>
      <vt:lpstr>Learning Objectives (2 of 2)</vt:lpstr>
      <vt:lpstr>Differences Between Groups and Teams</vt:lpstr>
      <vt:lpstr>Contrast the Five Types of Teams</vt:lpstr>
      <vt:lpstr>Identify the Characteristics of Effective Teams (1 of 6)</vt:lpstr>
      <vt:lpstr>Distinguish Between Different Types of Groups (1 of 5)</vt:lpstr>
      <vt:lpstr>Distinguish Between Different Types of Groups (2 of 5)</vt:lpstr>
      <vt:lpstr>Distinguish Between Different Types of Groups (3 of 5)</vt:lpstr>
      <vt:lpstr>Distinguish Between Different Types of Groups (4 of 5)</vt:lpstr>
      <vt:lpstr>Distinguish Between Different Types of Groups (5 of 5)</vt:lpstr>
      <vt:lpstr>Show How Role Requirements Change (1 of 3)</vt:lpstr>
      <vt:lpstr>Show How Role Requirements Change (2 of 3)</vt:lpstr>
      <vt:lpstr>Show How Role Requirements Change (3 of 3)</vt:lpstr>
      <vt:lpstr>Show How Norms Exert Influence On An Individual’s Behavior (1 of 7)</vt:lpstr>
      <vt:lpstr>Show How Norms Exert Influence On An Individual’s Behavior (2 of 7)</vt:lpstr>
      <vt:lpstr>Show How Norms Exert Influence On An Individual’s Behavior (5 of 7)</vt:lpstr>
      <vt:lpstr>Show How Norms Exert Influence On An Individual’s Behavior (7 of 7)</vt:lpstr>
      <vt:lpstr>Integrating Cohesiveness and Diversity for Group Effectiveness (1 of 2)</vt:lpstr>
      <vt:lpstr>Group Decision Making (1 of 8)</vt:lpstr>
      <vt:lpstr>Group Decision Making (2 of 8)</vt:lpstr>
      <vt:lpstr>Group Decision Making (3 of 8)</vt:lpstr>
      <vt:lpstr>Leader’s perspective</vt:lpstr>
      <vt:lpstr>Scenario (II) – Team Management </vt:lpstr>
      <vt:lpstr>LCDB7008 Visions for the Future : Theoretical Perspectives on Management</vt:lpstr>
      <vt:lpstr> </vt:lpstr>
      <vt:lpstr>Learning objectives </vt:lpstr>
      <vt:lpstr>Have you realized these changes?</vt:lpstr>
      <vt:lpstr>Change </vt:lpstr>
      <vt:lpstr>Change </vt:lpstr>
      <vt:lpstr>Examples of changes in business landscape….. </vt:lpstr>
      <vt:lpstr>What is Change Management?</vt:lpstr>
      <vt:lpstr>What Is a Change Management Model? </vt:lpstr>
      <vt:lpstr>The Importance of Change Models</vt:lpstr>
      <vt:lpstr>The Importance of Change Models</vt:lpstr>
      <vt:lpstr>Change Management Models</vt:lpstr>
      <vt:lpstr>LCDB7008 Visions for the Future : Theoretical Perspectives on Management</vt:lpstr>
      <vt:lpstr>Learning Objectives</vt:lpstr>
      <vt:lpstr>Common Characteristics of Organizational Culture (1 of 6)</vt:lpstr>
      <vt:lpstr>Common Characteristics of Organizational Culture (2 of 6) </vt:lpstr>
      <vt:lpstr>Common Characteristics of Organizational Culture (3 of 6) </vt:lpstr>
      <vt:lpstr>Activity  - Your experience on </vt:lpstr>
      <vt:lpstr>What Do Cultures Do? (4 of 9)</vt:lpstr>
      <vt:lpstr>What Do Cultures Do? (5 of 9)</vt:lpstr>
      <vt:lpstr>What Do Cultures Do? (6 of 9)</vt:lpstr>
      <vt:lpstr>Organisational Culture Asset or Liability ? </vt:lpstr>
      <vt:lpstr>Creating and Sustaining Culture (1 of 6)</vt:lpstr>
      <vt:lpstr>Creating and Sustaining Culture (2 of 6)</vt:lpstr>
      <vt:lpstr>Creating and Sustaining Culture (3 of 6)</vt:lpstr>
      <vt:lpstr>Creating and Sustaining Culture (4 of 6)</vt:lpstr>
      <vt:lpstr>Show How Culture is Transmitted to Employees</vt:lpstr>
      <vt:lpstr>Influencing an Organizational Culture (1 of 5)</vt:lpstr>
      <vt:lpstr>Influencing an Organizational Culture (2 of 5)</vt:lpstr>
      <vt:lpstr>Influencing an Organizational Culture (3 of 5)</vt:lpstr>
      <vt:lpstr>Influencing an Organizational Culture (4 of 5)</vt:lpstr>
      <vt:lpstr>Influencing an Organizational Culture (5 of 5)</vt:lpstr>
      <vt:lpstr>Identify Characteristics of a Spiritual Culture (1 of 2)</vt:lpstr>
      <vt:lpstr>Identify Characteristics of a Spiritual Culture (2 of 2)</vt:lpstr>
      <vt:lpstr>The Global Context</vt:lpstr>
      <vt:lpstr>Implications for Managers (1 of 3)</vt:lpstr>
      <vt:lpstr>Implications for Managers (2 of 3)</vt:lpstr>
      <vt:lpstr>Implications for Managers (3 of 3)</vt:lpstr>
      <vt:lpstr>Copyright</vt:lpstr>
      <vt:lpstr>Q&amp;A ! </vt:lpstr>
      <vt:lpstr>Way Forward</vt:lpstr>
      <vt:lpstr>Thank You for your participation ! </vt:lpstr>
      <vt:lpstr>Thank You!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Lee</dc:creator>
  <cp:lastModifiedBy>Helen Lee</cp:lastModifiedBy>
  <cp:revision>4</cp:revision>
  <cp:lastPrinted>2024-06-04T13:22:47Z</cp:lastPrinted>
  <dcterms:created xsi:type="dcterms:W3CDTF">2024-05-03T11:57:05Z</dcterms:created>
  <dcterms:modified xsi:type="dcterms:W3CDTF">2026-01-13T13:11:29Z</dcterms:modified>
</cp:coreProperties>
</file>