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7" r:id="rId5"/>
    <p:sldId id="259" r:id="rId6"/>
    <p:sldId id="260" r:id="rId7"/>
    <p:sldId id="268" r:id="rId8"/>
    <p:sldId id="261" r:id="rId9"/>
    <p:sldId id="262" r:id="rId10"/>
    <p:sldId id="269" r:id="rId11"/>
    <p:sldId id="263" r:id="rId12"/>
    <p:sldId id="264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62" autoAdjust="0"/>
    <p:restoredTop sz="94660"/>
  </p:normalViewPr>
  <p:slideViewPr>
    <p:cSldViewPr>
      <p:cViewPr>
        <p:scale>
          <a:sx n="76" d="100"/>
          <a:sy n="76" d="100"/>
        </p:scale>
        <p:origin x="-1140" y="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/>
          <a:p>
            <a:fld id="{643459E3-7474-4DCE-8CD1-409B27DE0E2C}" type="datetimeFigureOut">
              <a:rPr lang="en-US" smtClean="0"/>
              <a:t>4/27/2018</a:t>
            </a:fld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D4E8597-D4DA-40D9-863A-2BB34A692E69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459E3-7474-4DCE-8CD1-409B27DE0E2C}" type="datetimeFigureOut">
              <a:rPr lang="en-US" smtClean="0"/>
              <a:t>4/27/2018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E8597-D4DA-40D9-863A-2BB34A692E6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/>
          <a:p>
            <a:fld id="{643459E3-7474-4DCE-8CD1-409B27DE0E2C}" type="datetimeFigureOut">
              <a:rPr lang="en-US" smtClean="0"/>
              <a:t>4/27/2018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D4E8597-D4DA-40D9-863A-2BB34A692E69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/>
          <a:p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459E3-7474-4DCE-8CD1-409B27DE0E2C}" type="datetimeFigureOut">
              <a:rPr lang="en-US" smtClean="0"/>
              <a:t>4/27/2018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/>
          <a:p>
            <a:fld id="{BD4E8597-D4DA-40D9-863A-2BB34A692E69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459E3-7474-4DCE-8CD1-409B27DE0E2C}" type="datetimeFigureOut">
              <a:rPr lang="en-US" smtClean="0"/>
              <a:t>4/27/2018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/>
          <a:p>
            <a:fld id="{BD4E8597-D4DA-40D9-863A-2BB34A692E6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459E3-7474-4DCE-8CD1-409B27DE0E2C}" type="datetimeFigureOut">
              <a:rPr lang="en-US" smtClean="0"/>
              <a:t>4/27/2018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E8597-D4DA-40D9-863A-2BB34A692E6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459E3-7474-4DCE-8CD1-409B27DE0E2C}" type="datetimeFigureOut">
              <a:rPr lang="en-US" smtClean="0"/>
              <a:t>4/27/2018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E8597-D4DA-40D9-863A-2BB34A692E6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/>
          <a:p>
            <a:fld id="{643459E3-7474-4DCE-8CD1-409B27DE0E2C}" type="datetimeFigureOut">
              <a:rPr lang="en-US" smtClean="0"/>
              <a:t>4/27/2018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D4E8597-D4DA-40D9-863A-2BB34A692E69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/>
          <a:p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Picture Placeholder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/>
          <a:p>
            <a:fld id="{643459E3-7474-4DCE-8CD1-409B27DE0E2C}" type="datetimeFigureOut">
              <a:rPr lang="en-US" smtClean="0"/>
              <a:t>4/27/2018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D4E8597-D4DA-40D9-863A-2BB34A692E69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459E3-7474-4DCE-8CD1-409B27DE0E2C}" type="datetimeFigureOut">
              <a:rPr lang="en-US" smtClean="0"/>
              <a:t>4/27/2018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E8597-D4DA-40D9-863A-2BB34A692E6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459E3-7474-4DCE-8CD1-409B27DE0E2C}" type="datetimeFigureOut">
              <a:rPr lang="en-US" smtClean="0"/>
              <a:t>4/27/2018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E8597-D4DA-40D9-863A-2BB34A692E6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643459E3-7474-4DCE-8CD1-409B27DE0E2C}" type="datetimeFigureOut">
              <a:rPr lang="en-US" smtClean="0"/>
              <a:t>4/27/2018</a:t>
            </a:fld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BD4E8597-D4DA-40D9-863A-2BB34A692E69}" type="slidenum">
              <a:rPr lang="en-US" smtClean="0"/>
              <a:t>‹#›</a:t>
            </a:fld>
            <a:endParaRPr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sz="4900" i="1" dirty="0" smtClean="0">
                <a:latin typeface="Times New Roman" pitchFamily="18" charset="0"/>
                <a:cs typeface="Times New Roman" pitchFamily="18" charset="0"/>
              </a:rPr>
              <a:t>OPERATIONAL MANAGEMENT AND DECISION-SUPPORT</a:t>
            </a:r>
            <a:r>
              <a:rPr lang="en-US" i="1" dirty="0" smtClean="0"/>
              <a:t/>
            </a:r>
            <a:br>
              <a:rPr lang="en-US" i="1" dirty="0" smtClean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INVENTORY MANAGEMENT FOR AN E-COMMERCE BUSINESS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Presented by </a:t>
            </a:r>
          </a:p>
          <a:p>
            <a:r>
              <a:rPr lang="en-US" smtClean="0">
                <a:latin typeface="Times New Roman" pitchFamily="18" charset="0"/>
                <a:cs typeface="Times New Roman" pitchFamily="18" charset="0"/>
              </a:rPr>
              <a:t>Jay Gandhi(1705528 )</a:t>
            </a:r>
            <a:endParaRPr lang="en-US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610600" cy="1143000"/>
          </a:xfrm>
        </p:spPr>
        <p:txBody>
          <a:bodyPr>
            <a:normAutofit/>
          </a:bodyPr>
          <a:lstStyle/>
          <a:p>
            <a:pPr algn="ctr"/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INTRODUCTION</a:t>
            </a:r>
            <a:endParaRPr lang="en-US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00200"/>
            <a:ext cx="8610600" cy="4953000"/>
          </a:xfrm>
        </p:spPr>
        <p:txBody>
          <a:bodyPr>
            <a:normAutofit/>
          </a:bodyPr>
          <a:lstStyle/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Operations management is a process of carefully managing and processing the production process.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Manages manufacturing of products.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Decisions related with quality to be manufactured are taken.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Inventory is being managed by keeping a track record on stock.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It helps in running day to day operations of the business.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INVENTORY MANAGEMENT</a:t>
            </a:r>
            <a:endParaRPr lang="en-US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371600"/>
            <a:ext cx="8686800" cy="5181600"/>
          </a:xfrm>
        </p:spPr>
        <p:txBody>
          <a:bodyPr/>
          <a:lstStyle/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Management of stock is done.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Is a key element of supply chain management.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Helps in controlling and overseeing the ordering inventory.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Helps in storage of the stock.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Helps in keeping balance between demand and supply.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Provides idea of the quantity to be produced.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WIP\Entrepreneur ppt\745-Inventory-Management-For-E-Commerce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1" y="152400"/>
            <a:ext cx="8686800" cy="6477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BENEFITS OF INVENTORY MANAGEMENT FOR E-COMMERCE BUSINESS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600200"/>
            <a:ext cx="8686800" cy="4953000"/>
          </a:xfrm>
        </p:spPr>
        <p:txBody>
          <a:bodyPr/>
          <a:lstStyle/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It helps the E-commerce Business in Staying Organized.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Reduce the risk of stock out.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Helps in picking the customized system.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Helps in reducing overselling and over ordering.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Helps in maintaining online presence across the platform.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Helps in supply chain management.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371600"/>
          </a:xfrm>
        </p:spPr>
        <p:txBody>
          <a:bodyPr>
            <a:noAutofit/>
          </a:bodyPr>
          <a:lstStyle/>
          <a:p>
            <a:pPr algn="ctr"/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SELECTING INVENTORY MANAGEMENT SOFTWARE</a:t>
            </a:r>
            <a:endParaRPr lang="en-US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901868"/>
            <a:ext cx="8763000" cy="4498932"/>
          </a:xfrm>
        </p:spPr>
        <p:txBody>
          <a:bodyPr/>
          <a:lstStyle/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Consider inventory synchronization across all the channels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Should try to develop automated as well as </a:t>
            </a:r>
            <a:r>
              <a:rPr lang="en-US" dirty="0" err="1" smtClean="0">
                <a:latin typeface="Times New Roman" pitchFamily="18" charset="0"/>
                <a:cs typeface="Times New Roman" pitchFamily="18" charset="0"/>
              </a:rPr>
              <a:t>realy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time updates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Software should help in store integration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Should also help in integrating warehouse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Image result for FUNCTIONS OF INVENTORY MANAGEMENT IN E COMMERCE BUSINESS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1" y="381000"/>
            <a:ext cx="8686800" cy="617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04800"/>
            <a:ext cx="8229600" cy="1371600"/>
          </a:xfrm>
        </p:spPr>
        <p:txBody>
          <a:bodyPr>
            <a:noAutofit/>
          </a:bodyPr>
          <a:lstStyle/>
          <a:p>
            <a:pPr algn="ctr"/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MANAGING INVENTORY IN E-COMMERCE BUSINESS</a:t>
            </a:r>
            <a:endParaRPr lang="en-US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600200"/>
            <a:ext cx="8686800" cy="5105400"/>
          </a:xfrm>
        </p:spPr>
        <p:txBody>
          <a:bodyPr>
            <a:normAutofit/>
          </a:bodyPr>
          <a:lstStyle/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Keeping real time information.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Drop Shipping (maintaining good relationship with suppliers so that product could reach as soon as the buyer buy it).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Maintaining Centralized System.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Forecasting and making predictions about inventory.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Cont…</a:t>
            </a:r>
            <a:endParaRPr lang="en-US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600200"/>
            <a:ext cx="8686800" cy="4876800"/>
          </a:xfrm>
        </p:spPr>
        <p:txBody>
          <a:bodyPr/>
          <a:lstStyle/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Inventory velocity (time taken to sell an item within the available stock).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Industry Benchmarking (analyzing performance of inventory management system)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Supply chain Management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600200"/>
          </a:xfrm>
        </p:spPr>
        <p:txBody>
          <a:bodyPr>
            <a:noAutofit/>
          </a:bodyPr>
          <a:lstStyle/>
          <a:p>
            <a:pPr algn="ctr"/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FUNCTIONS OF INVENTORY MANAGEMENT SYSTEM FOR E-COMMERCE BUSINESS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2209800"/>
            <a:ext cx="8686800" cy="3886200"/>
          </a:xfrm>
        </p:spPr>
        <p:txBody>
          <a:bodyPr/>
          <a:lstStyle/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Evaluate the traffic system inventory reports.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Plan annual revenue scenarios for the business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Create annual plan for pricing as well as for the packaging structure. 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Conduct inventory analysis on quarterly basis.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Inventory reviewing on monthly basis.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CONCLUSION</a:t>
            </a:r>
            <a:endParaRPr lang="en-US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Inventory management plays very vital role in E-commerce business field.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Helps in making corrective decisions of the quantity to be produced.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It helps in managing the supply chain. 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Reduce the risk of stock out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Bring stability to the business.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REFERENCES</a:t>
            </a:r>
            <a:endParaRPr lang="en-US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Asllani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, A., Culler, E., &amp;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Ettkin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, L. (2014). A simulation-based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apheresis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 platelet inventory management model. </a:t>
            </a:r>
            <a:r>
              <a:rPr lang="en-US" sz="4400" i="1" dirty="0" smtClean="0">
                <a:latin typeface="Times New Roman" pitchFamily="18" charset="0"/>
                <a:cs typeface="Times New Roman" pitchFamily="18" charset="0"/>
              </a:rPr>
              <a:t>Transfusion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4400" i="1" dirty="0" smtClean="0">
                <a:latin typeface="Times New Roman" pitchFamily="18" charset="0"/>
                <a:cs typeface="Times New Roman" pitchFamily="18" charset="0"/>
              </a:rPr>
              <a:t>54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(10pt2), 2730-2735. </a:t>
            </a:r>
          </a:p>
          <a:p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Chakrabarty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, S., &amp; Wang, L. (2016). Inventory Management Strategy: When are Shareholders Sensitive about Inventory Leanness?. </a:t>
            </a:r>
            <a:r>
              <a:rPr lang="en-US" sz="4400" i="1" dirty="0" smtClean="0">
                <a:latin typeface="Times New Roman" pitchFamily="18" charset="0"/>
                <a:cs typeface="Times New Roman" pitchFamily="18" charset="0"/>
              </a:rPr>
              <a:t>Academy Of Management Proceedings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4400" i="1" dirty="0" smtClean="0">
                <a:latin typeface="Times New Roman" pitchFamily="18" charset="0"/>
                <a:cs typeface="Times New Roman" pitchFamily="18" charset="0"/>
              </a:rPr>
              <a:t>2016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(1), 17154. </a:t>
            </a:r>
          </a:p>
          <a:p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Chalotra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, V. (2015). Specifying Inventory Needs and Strategies for Smooth Conduct of Business Operations. </a:t>
            </a:r>
            <a:r>
              <a:rPr lang="en-US" sz="4400" i="1" dirty="0" smtClean="0">
                <a:latin typeface="Times New Roman" pitchFamily="18" charset="0"/>
                <a:cs typeface="Times New Roman" pitchFamily="18" charset="0"/>
              </a:rPr>
              <a:t>Journal Of Commerce And Accounting Research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4400" i="1" dirty="0" smtClean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(1), 234-239. </a:t>
            </a:r>
          </a:p>
          <a:p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Fu, K., Hsu, V., &amp; </a:t>
            </a:r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Xue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, J. (2017). Dynamic Inventory Management with Inventory-Based Financing. </a:t>
            </a:r>
            <a:r>
              <a:rPr lang="en-US" sz="4400" i="1" dirty="0" smtClean="0">
                <a:latin typeface="Times New Roman" pitchFamily="18" charset="0"/>
                <a:cs typeface="Times New Roman" pitchFamily="18" charset="0"/>
              </a:rPr>
              <a:t>SSRN Electronic Journal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, 151-155. </a:t>
            </a:r>
          </a:p>
          <a:p>
            <a:r>
              <a:rPr lang="en-US" sz="4400" dirty="0" err="1" smtClean="0">
                <a:latin typeface="Times New Roman" pitchFamily="18" charset="0"/>
                <a:cs typeface="Times New Roman" pitchFamily="18" charset="0"/>
              </a:rPr>
              <a:t>Jaber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, M. (2009). </a:t>
            </a:r>
            <a:r>
              <a:rPr lang="en-US" sz="4400" i="1" dirty="0" smtClean="0">
                <a:latin typeface="Times New Roman" pitchFamily="18" charset="0"/>
                <a:cs typeface="Times New Roman" pitchFamily="18" charset="0"/>
              </a:rPr>
              <a:t>Inventory management</a:t>
            </a:r>
            <a:r>
              <a:rPr lang="en-US" sz="4400" dirty="0" smtClean="0">
                <a:latin typeface="Times New Roman" pitchFamily="18" charset="0"/>
                <a:cs typeface="Times New Roman" pitchFamily="18" charset="0"/>
              </a:rPr>
              <a:t>. Boca Raton: CRC Press.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oundry">
  <a:themeElements>
    <a:clrScheme name="Foundry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Foundry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oundry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83</TotalTime>
  <Words>391</Words>
  <Application>Microsoft Office PowerPoint</Application>
  <PresentationFormat>On-screen Show (4:3)</PresentationFormat>
  <Paragraphs>56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Foundry</vt:lpstr>
      <vt:lpstr>  OPERATIONAL MANAGEMENT AND DECISION-SUPPORT </vt:lpstr>
      <vt:lpstr>INTRODUCTION</vt:lpstr>
      <vt:lpstr>INVENTORY MANAGEMENT</vt:lpstr>
      <vt:lpstr>PowerPoint Presentation</vt:lpstr>
      <vt:lpstr>BENEFITS OF INVENTORY MANAGEMENT FOR E-COMMERCE BUSINESS</vt:lpstr>
      <vt:lpstr>SELECTING INVENTORY MANAGEMENT SOFTWARE</vt:lpstr>
      <vt:lpstr>PowerPoint Presentation</vt:lpstr>
      <vt:lpstr>MANAGING INVENTORY IN E-COMMERCE BUSINESS</vt:lpstr>
      <vt:lpstr>Cont…</vt:lpstr>
      <vt:lpstr>FUNCTIONS OF INVENTORY MANAGEMENT SYSTEM FOR E-COMMERCE BUSINESS</vt:lpstr>
      <vt:lpstr>CONCLUSION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OPERATIONAL MANAGEMENT AND DECISION-SUPPORT</dc:title>
  <dc:creator>Prabhat</dc:creator>
  <cp:lastModifiedBy>jay</cp:lastModifiedBy>
  <cp:revision>16</cp:revision>
  <dcterms:created xsi:type="dcterms:W3CDTF">2018-04-26T07:19:53Z</dcterms:created>
  <dcterms:modified xsi:type="dcterms:W3CDTF">2018-04-27T21:40:05Z</dcterms:modified>
</cp:coreProperties>
</file>