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
  </p:notesMasterIdLst>
  <p:handoutMasterIdLst>
    <p:handoutMasterId r:id="rId7"/>
  </p:handoutMasterIdLst>
  <p:sldIdLst>
    <p:sldId id="256"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0D01F4-022A-42A3-A86D-EF1AEFE3850B}" v="1" dt="2025-01-12T14:48:27.8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696" autoAdjust="0"/>
    <p:restoredTop sz="77667" autoAdjust="0"/>
  </p:normalViewPr>
  <p:slideViewPr>
    <p:cSldViewPr snapToGrid="0">
      <p:cViewPr>
        <p:scale>
          <a:sx n="53" d="100"/>
          <a:sy n="53" d="100"/>
        </p:scale>
        <p:origin x="1264" y="2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handoutMaster" Target="handoutMasters/handoutMaster1.xml"/><Relationship Id="rId12" Type="http://schemas.microsoft.com/office/2016/11/relationships/changesInfo" Target="changesInfos/changesInfo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gel McGovern-Kemp (2100603)" userId="2de272d0-9a5d-4a8e-8e93-d42c07cf84c7" providerId="ADAL" clId="{30980D33-D11A-4E3A-BFCF-348AAD12FEA2}"/>
    <pc:docChg chg="undo custSel modSld addMainMaster delMainMaster">
      <pc:chgData name="Angel McGovern-Kemp (2100603)" userId="2de272d0-9a5d-4a8e-8e93-d42c07cf84c7" providerId="ADAL" clId="{30980D33-D11A-4E3A-BFCF-348AAD12FEA2}" dt="2024-12-10T14:02:53.470" v="910" actId="20577"/>
      <pc:docMkLst>
        <pc:docMk/>
      </pc:docMkLst>
      <pc:sldChg chg="addSp delSp modSp mod setBg modClrScheme chgLayout">
        <pc:chgData name="Angel McGovern-Kemp (2100603)" userId="2de272d0-9a5d-4a8e-8e93-d42c07cf84c7" providerId="ADAL" clId="{30980D33-D11A-4E3A-BFCF-348AAD12FEA2}" dt="2024-12-10T14:02:53.470" v="910" actId="20577"/>
        <pc:sldMkLst>
          <pc:docMk/>
          <pc:sldMk cId="3934497370" sldId="256"/>
        </pc:sldMkLst>
        <pc:spChg chg="add mod">
          <ac:chgData name="Angel McGovern-Kemp (2100603)" userId="2de272d0-9a5d-4a8e-8e93-d42c07cf84c7" providerId="ADAL" clId="{30980D33-D11A-4E3A-BFCF-348AAD12FEA2}" dt="2024-12-10T13:22:05.164" v="291" actId="20577"/>
          <ac:spMkLst>
            <pc:docMk/>
            <pc:sldMk cId="3934497370" sldId="256"/>
            <ac:spMk id="2" creationId="{4E45AB68-0A7F-2C14-8278-7135A158C73A}"/>
          </ac:spMkLst>
        </pc:spChg>
        <pc:spChg chg="add mod">
          <ac:chgData name="Angel McGovern-Kemp (2100603)" userId="2de272d0-9a5d-4a8e-8e93-d42c07cf84c7" providerId="ADAL" clId="{30980D33-D11A-4E3A-BFCF-348AAD12FEA2}" dt="2024-12-10T13:30:46.588" v="891" actId="207"/>
          <ac:spMkLst>
            <pc:docMk/>
            <pc:sldMk cId="3934497370" sldId="256"/>
            <ac:spMk id="3" creationId="{1DF3B492-A4EB-B9C2-A736-DEEAE0B111A3}"/>
          </ac:spMkLst>
        </pc:spChg>
        <pc:spChg chg="add mod">
          <ac:chgData name="Angel McGovern-Kemp (2100603)" userId="2de272d0-9a5d-4a8e-8e93-d42c07cf84c7" providerId="ADAL" clId="{30980D33-D11A-4E3A-BFCF-348AAD12FEA2}" dt="2024-12-10T13:29:20.308" v="868" actId="20577"/>
          <ac:spMkLst>
            <pc:docMk/>
            <pc:sldMk cId="3934497370" sldId="256"/>
            <ac:spMk id="5" creationId="{48B452EB-EE2F-937D-F2F4-CAC0DF70F2B6}"/>
          </ac:spMkLst>
        </pc:spChg>
        <pc:spChg chg="add mod">
          <ac:chgData name="Angel McGovern-Kemp (2100603)" userId="2de272d0-9a5d-4a8e-8e93-d42c07cf84c7" providerId="ADAL" clId="{30980D33-D11A-4E3A-BFCF-348AAD12FEA2}" dt="2024-12-10T14:02:53.470" v="910" actId="20577"/>
          <ac:spMkLst>
            <pc:docMk/>
            <pc:sldMk cId="3934497370" sldId="256"/>
            <ac:spMk id="8" creationId="{9C8DC04D-D4B5-D5B5-42AF-01511F7E7F9C}"/>
          </ac:spMkLst>
        </pc:spChg>
        <pc:spChg chg="add mod">
          <ac:chgData name="Angel McGovern-Kemp (2100603)" userId="2de272d0-9a5d-4a8e-8e93-d42c07cf84c7" providerId="ADAL" clId="{30980D33-D11A-4E3A-BFCF-348AAD12FEA2}" dt="2024-12-10T13:29:40.824" v="888" actId="20577"/>
          <ac:spMkLst>
            <pc:docMk/>
            <pc:sldMk cId="3934497370" sldId="256"/>
            <ac:spMk id="9" creationId="{BE4553C0-F125-3208-5D5A-9FE0C8BD70D9}"/>
          </ac:spMkLst>
        </pc:spChg>
      </pc:sldChg>
      <pc:sldMasterChg chg="add del addSldLayout delSldLayout">
        <pc:chgData name="Angel McGovern-Kemp (2100603)" userId="2de272d0-9a5d-4a8e-8e93-d42c07cf84c7" providerId="ADAL" clId="{30980D33-D11A-4E3A-BFCF-348AAD12FEA2}" dt="2024-12-06T11:59:12.207" v="13" actId="26606"/>
        <pc:sldMasterMkLst>
          <pc:docMk/>
          <pc:sldMasterMk cId="3629550924" sldId="2147483648"/>
        </pc:sldMasterMkLst>
        <pc:sldLayoutChg chg="add del">
          <pc:chgData name="Angel McGovern-Kemp (2100603)" userId="2de272d0-9a5d-4a8e-8e93-d42c07cf84c7" providerId="ADAL" clId="{30980D33-D11A-4E3A-BFCF-348AAD12FEA2}" dt="2024-12-06T11:59:12.207" v="13" actId="26606"/>
          <pc:sldLayoutMkLst>
            <pc:docMk/>
            <pc:sldMasterMk cId="3629550924" sldId="2147483648"/>
            <pc:sldLayoutMk cId="2836119102" sldId="2147483649"/>
          </pc:sldLayoutMkLst>
        </pc:sldLayoutChg>
        <pc:sldLayoutChg chg="add del">
          <pc:chgData name="Angel McGovern-Kemp (2100603)" userId="2de272d0-9a5d-4a8e-8e93-d42c07cf84c7" providerId="ADAL" clId="{30980D33-D11A-4E3A-BFCF-348AAD12FEA2}" dt="2024-12-06T11:59:12.207" v="13" actId="26606"/>
          <pc:sldLayoutMkLst>
            <pc:docMk/>
            <pc:sldMasterMk cId="3629550924" sldId="2147483648"/>
            <pc:sldLayoutMk cId="1198525526" sldId="2147483650"/>
          </pc:sldLayoutMkLst>
        </pc:sldLayoutChg>
        <pc:sldLayoutChg chg="add del">
          <pc:chgData name="Angel McGovern-Kemp (2100603)" userId="2de272d0-9a5d-4a8e-8e93-d42c07cf84c7" providerId="ADAL" clId="{30980D33-D11A-4E3A-BFCF-348AAD12FEA2}" dt="2024-12-06T11:59:12.207" v="13" actId="26606"/>
          <pc:sldLayoutMkLst>
            <pc:docMk/>
            <pc:sldMasterMk cId="3629550924" sldId="2147483648"/>
            <pc:sldLayoutMk cId="3149143970" sldId="2147483651"/>
          </pc:sldLayoutMkLst>
        </pc:sldLayoutChg>
        <pc:sldLayoutChg chg="add del">
          <pc:chgData name="Angel McGovern-Kemp (2100603)" userId="2de272d0-9a5d-4a8e-8e93-d42c07cf84c7" providerId="ADAL" clId="{30980D33-D11A-4E3A-BFCF-348AAD12FEA2}" dt="2024-12-06T11:59:12.207" v="13" actId="26606"/>
          <pc:sldLayoutMkLst>
            <pc:docMk/>
            <pc:sldMasterMk cId="3629550924" sldId="2147483648"/>
            <pc:sldLayoutMk cId="898462820" sldId="2147483652"/>
          </pc:sldLayoutMkLst>
        </pc:sldLayoutChg>
        <pc:sldLayoutChg chg="add del">
          <pc:chgData name="Angel McGovern-Kemp (2100603)" userId="2de272d0-9a5d-4a8e-8e93-d42c07cf84c7" providerId="ADAL" clId="{30980D33-D11A-4E3A-BFCF-348AAD12FEA2}" dt="2024-12-06T11:59:12.207" v="13" actId="26606"/>
          <pc:sldLayoutMkLst>
            <pc:docMk/>
            <pc:sldMasterMk cId="3629550924" sldId="2147483648"/>
            <pc:sldLayoutMk cId="2207974666" sldId="2147483653"/>
          </pc:sldLayoutMkLst>
        </pc:sldLayoutChg>
        <pc:sldLayoutChg chg="add del">
          <pc:chgData name="Angel McGovern-Kemp (2100603)" userId="2de272d0-9a5d-4a8e-8e93-d42c07cf84c7" providerId="ADAL" clId="{30980D33-D11A-4E3A-BFCF-348AAD12FEA2}" dt="2024-12-06T11:59:12.207" v="13" actId="26606"/>
          <pc:sldLayoutMkLst>
            <pc:docMk/>
            <pc:sldMasterMk cId="3629550924" sldId="2147483648"/>
            <pc:sldLayoutMk cId="2656269356" sldId="2147483654"/>
          </pc:sldLayoutMkLst>
        </pc:sldLayoutChg>
        <pc:sldLayoutChg chg="add del">
          <pc:chgData name="Angel McGovern-Kemp (2100603)" userId="2de272d0-9a5d-4a8e-8e93-d42c07cf84c7" providerId="ADAL" clId="{30980D33-D11A-4E3A-BFCF-348AAD12FEA2}" dt="2024-12-06T11:59:12.207" v="13" actId="26606"/>
          <pc:sldLayoutMkLst>
            <pc:docMk/>
            <pc:sldMasterMk cId="3629550924" sldId="2147483648"/>
            <pc:sldLayoutMk cId="4032069322" sldId="2147483655"/>
          </pc:sldLayoutMkLst>
        </pc:sldLayoutChg>
        <pc:sldLayoutChg chg="add del">
          <pc:chgData name="Angel McGovern-Kemp (2100603)" userId="2de272d0-9a5d-4a8e-8e93-d42c07cf84c7" providerId="ADAL" clId="{30980D33-D11A-4E3A-BFCF-348AAD12FEA2}" dt="2024-12-06T11:59:12.207" v="13" actId="26606"/>
          <pc:sldLayoutMkLst>
            <pc:docMk/>
            <pc:sldMasterMk cId="3629550924" sldId="2147483648"/>
            <pc:sldLayoutMk cId="905214005" sldId="2147483656"/>
          </pc:sldLayoutMkLst>
        </pc:sldLayoutChg>
        <pc:sldLayoutChg chg="add del">
          <pc:chgData name="Angel McGovern-Kemp (2100603)" userId="2de272d0-9a5d-4a8e-8e93-d42c07cf84c7" providerId="ADAL" clId="{30980D33-D11A-4E3A-BFCF-348AAD12FEA2}" dt="2024-12-06T11:59:12.207" v="13" actId="26606"/>
          <pc:sldLayoutMkLst>
            <pc:docMk/>
            <pc:sldMasterMk cId="3629550924" sldId="2147483648"/>
            <pc:sldLayoutMk cId="3125392100" sldId="2147483657"/>
          </pc:sldLayoutMkLst>
        </pc:sldLayoutChg>
        <pc:sldLayoutChg chg="add del">
          <pc:chgData name="Angel McGovern-Kemp (2100603)" userId="2de272d0-9a5d-4a8e-8e93-d42c07cf84c7" providerId="ADAL" clId="{30980D33-D11A-4E3A-BFCF-348AAD12FEA2}" dt="2024-12-06T11:59:12.207" v="13" actId="26606"/>
          <pc:sldLayoutMkLst>
            <pc:docMk/>
            <pc:sldMasterMk cId="3629550924" sldId="2147483648"/>
            <pc:sldLayoutMk cId="2095542141" sldId="2147483658"/>
          </pc:sldLayoutMkLst>
        </pc:sldLayoutChg>
        <pc:sldLayoutChg chg="add del">
          <pc:chgData name="Angel McGovern-Kemp (2100603)" userId="2de272d0-9a5d-4a8e-8e93-d42c07cf84c7" providerId="ADAL" clId="{30980D33-D11A-4E3A-BFCF-348AAD12FEA2}" dt="2024-12-06T11:59:12.207" v="13" actId="26606"/>
          <pc:sldLayoutMkLst>
            <pc:docMk/>
            <pc:sldMasterMk cId="3629550924" sldId="2147483648"/>
            <pc:sldLayoutMk cId="872531481" sldId="2147483659"/>
          </pc:sldLayoutMkLst>
        </pc:sldLayoutChg>
      </pc:sldMasterChg>
      <pc:sldMasterChg chg="add del replId addSldLayout delSldLayout">
        <pc:chgData name="Angel McGovern-Kemp (2100603)" userId="2de272d0-9a5d-4a8e-8e93-d42c07cf84c7" providerId="ADAL" clId="{30980D33-D11A-4E3A-BFCF-348AAD12FEA2}" dt="2024-12-06T11:58:35.719" v="1" actId="26606"/>
        <pc:sldMasterMkLst>
          <pc:docMk/>
          <pc:sldMasterMk cId="934459772" sldId="2147483660"/>
        </pc:sldMasterMkLst>
        <pc:sldLayoutChg chg="add del">
          <pc:chgData name="Angel McGovern-Kemp (2100603)" userId="2de272d0-9a5d-4a8e-8e93-d42c07cf84c7" providerId="ADAL" clId="{30980D33-D11A-4E3A-BFCF-348AAD12FEA2}" dt="2024-12-06T11:58:35.719" v="1" actId="26606"/>
          <pc:sldLayoutMkLst>
            <pc:docMk/>
            <pc:sldMasterMk cId="934459772" sldId="2147483660"/>
            <pc:sldLayoutMk cId="3973595916" sldId="2147483661"/>
          </pc:sldLayoutMkLst>
        </pc:sldLayoutChg>
        <pc:sldLayoutChg chg="add del replId">
          <pc:chgData name="Angel McGovern-Kemp (2100603)" userId="2de272d0-9a5d-4a8e-8e93-d42c07cf84c7" providerId="ADAL" clId="{30980D33-D11A-4E3A-BFCF-348AAD12FEA2}" dt="2024-12-06T11:58:35.719" v="1" actId="26606"/>
          <pc:sldLayoutMkLst>
            <pc:docMk/>
            <pc:sldMasterMk cId="934459772" sldId="2147483660"/>
            <pc:sldLayoutMk cId="650044764" sldId="2147483662"/>
          </pc:sldLayoutMkLst>
        </pc:sldLayoutChg>
        <pc:sldLayoutChg chg="add del replId">
          <pc:chgData name="Angel McGovern-Kemp (2100603)" userId="2de272d0-9a5d-4a8e-8e93-d42c07cf84c7" providerId="ADAL" clId="{30980D33-D11A-4E3A-BFCF-348AAD12FEA2}" dt="2024-12-06T11:58:35.719" v="1" actId="26606"/>
          <pc:sldLayoutMkLst>
            <pc:docMk/>
            <pc:sldMasterMk cId="934459772" sldId="2147483660"/>
            <pc:sldLayoutMk cId="2064171685" sldId="2147483663"/>
          </pc:sldLayoutMkLst>
        </pc:sldLayoutChg>
        <pc:sldLayoutChg chg="add del replId">
          <pc:chgData name="Angel McGovern-Kemp (2100603)" userId="2de272d0-9a5d-4a8e-8e93-d42c07cf84c7" providerId="ADAL" clId="{30980D33-D11A-4E3A-BFCF-348AAD12FEA2}" dt="2024-12-06T11:58:35.719" v="1" actId="26606"/>
          <pc:sldLayoutMkLst>
            <pc:docMk/>
            <pc:sldMasterMk cId="934459772" sldId="2147483660"/>
            <pc:sldLayoutMk cId="2547103041" sldId="2147483664"/>
          </pc:sldLayoutMkLst>
        </pc:sldLayoutChg>
        <pc:sldLayoutChg chg="add del replId">
          <pc:chgData name="Angel McGovern-Kemp (2100603)" userId="2de272d0-9a5d-4a8e-8e93-d42c07cf84c7" providerId="ADAL" clId="{30980D33-D11A-4E3A-BFCF-348AAD12FEA2}" dt="2024-12-06T11:58:35.719" v="1" actId="26606"/>
          <pc:sldLayoutMkLst>
            <pc:docMk/>
            <pc:sldMasterMk cId="934459772" sldId="2147483660"/>
            <pc:sldLayoutMk cId="2544277722" sldId="2147483665"/>
          </pc:sldLayoutMkLst>
        </pc:sldLayoutChg>
        <pc:sldLayoutChg chg="add del replId">
          <pc:chgData name="Angel McGovern-Kemp (2100603)" userId="2de272d0-9a5d-4a8e-8e93-d42c07cf84c7" providerId="ADAL" clId="{30980D33-D11A-4E3A-BFCF-348AAD12FEA2}" dt="2024-12-06T11:58:35.719" v="1" actId="26606"/>
          <pc:sldLayoutMkLst>
            <pc:docMk/>
            <pc:sldMasterMk cId="934459772" sldId="2147483660"/>
            <pc:sldLayoutMk cId="2708465541" sldId="2147483666"/>
          </pc:sldLayoutMkLst>
        </pc:sldLayoutChg>
        <pc:sldLayoutChg chg="add del replId">
          <pc:chgData name="Angel McGovern-Kemp (2100603)" userId="2de272d0-9a5d-4a8e-8e93-d42c07cf84c7" providerId="ADAL" clId="{30980D33-D11A-4E3A-BFCF-348AAD12FEA2}" dt="2024-12-06T11:58:35.719" v="1" actId="26606"/>
          <pc:sldLayoutMkLst>
            <pc:docMk/>
            <pc:sldMasterMk cId="934459772" sldId="2147483660"/>
            <pc:sldLayoutMk cId="123334063" sldId="2147483667"/>
          </pc:sldLayoutMkLst>
        </pc:sldLayoutChg>
        <pc:sldLayoutChg chg="add del replId">
          <pc:chgData name="Angel McGovern-Kemp (2100603)" userId="2de272d0-9a5d-4a8e-8e93-d42c07cf84c7" providerId="ADAL" clId="{30980D33-D11A-4E3A-BFCF-348AAD12FEA2}" dt="2024-12-06T11:58:35.719" v="1" actId="26606"/>
          <pc:sldLayoutMkLst>
            <pc:docMk/>
            <pc:sldMasterMk cId="934459772" sldId="2147483660"/>
            <pc:sldLayoutMk cId="516704464" sldId="2147483668"/>
          </pc:sldLayoutMkLst>
        </pc:sldLayoutChg>
        <pc:sldLayoutChg chg="add del replId">
          <pc:chgData name="Angel McGovern-Kemp (2100603)" userId="2de272d0-9a5d-4a8e-8e93-d42c07cf84c7" providerId="ADAL" clId="{30980D33-D11A-4E3A-BFCF-348AAD12FEA2}" dt="2024-12-06T11:58:35.719" v="1" actId="26606"/>
          <pc:sldLayoutMkLst>
            <pc:docMk/>
            <pc:sldMasterMk cId="934459772" sldId="2147483660"/>
            <pc:sldLayoutMk cId="3394679320" sldId="2147483669"/>
          </pc:sldLayoutMkLst>
        </pc:sldLayoutChg>
        <pc:sldLayoutChg chg="add del replId">
          <pc:chgData name="Angel McGovern-Kemp (2100603)" userId="2de272d0-9a5d-4a8e-8e93-d42c07cf84c7" providerId="ADAL" clId="{30980D33-D11A-4E3A-BFCF-348AAD12FEA2}" dt="2024-12-06T11:58:35.719" v="1" actId="26606"/>
          <pc:sldLayoutMkLst>
            <pc:docMk/>
            <pc:sldMasterMk cId="934459772" sldId="2147483660"/>
            <pc:sldLayoutMk cId="3016045907" sldId="2147483670"/>
          </pc:sldLayoutMkLst>
        </pc:sldLayoutChg>
        <pc:sldLayoutChg chg="add del replId">
          <pc:chgData name="Angel McGovern-Kemp (2100603)" userId="2de272d0-9a5d-4a8e-8e93-d42c07cf84c7" providerId="ADAL" clId="{30980D33-D11A-4E3A-BFCF-348AAD12FEA2}" dt="2024-12-06T11:58:35.719" v="1" actId="26606"/>
          <pc:sldLayoutMkLst>
            <pc:docMk/>
            <pc:sldMasterMk cId="934459772" sldId="2147483660"/>
            <pc:sldLayoutMk cId="2324392424" sldId="2147483671"/>
          </pc:sldLayoutMkLst>
        </pc:sldLayoutChg>
      </pc:sldMasterChg>
      <pc:sldMasterChg chg="add del addSldLayout delSldLayout">
        <pc:chgData name="Angel McGovern-Kemp (2100603)" userId="2de272d0-9a5d-4a8e-8e93-d42c07cf84c7" providerId="ADAL" clId="{30980D33-D11A-4E3A-BFCF-348AAD12FEA2}" dt="2024-12-06T11:58:37.580" v="3" actId="26606"/>
        <pc:sldMasterMkLst>
          <pc:docMk/>
          <pc:sldMasterMk cId="1675807616" sldId="2147483673"/>
        </pc:sldMasterMkLst>
        <pc:sldLayoutChg chg="add del">
          <pc:chgData name="Angel McGovern-Kemp (2100603)" userId="2de272d0-9a5d-4a8e-8e93-d42c07cf84c7" providerId="ADAL" clId="{30980D33-D11A-4E3A-BFCF-348AAD12FEA2}" dt="2024-12-06T11:58:37.580" v="3" actId="26606"/>
          <pc:sldLayoutMkLst>
            <pc:docMk/>
            <pc:sldMasterMk cId="1675807616" sldId="2147483673"/>
            <pc:sldLayoutMk cId="4069490069" sldId="2147483662"/>
          </pc:sldLayoutMkLst>
        </pc:sldLayoutChg>
        <pc:sldLayoutChg chg="add del">
          <pc:chgData name="Angel McGovern-Kemp (2100603)" userId="2de272d0-9a5d-4a8e-8e93-d42c07cf84c7" providerId="ADAL" clId="{30980D33-D11A-4E3A-BFCF-348AAD12FEA2}" dt="2024-12-06T11:58:37.580" v="3" actId="26606"/>
          <pc:sldLayoutMkLst>
            <pc:docMk/>
            <pc:sldMasterMk cId="1675807616" sldId="2147483673"/>
            <pc:sldLayoutMk cId="1885682689" sldId="2147483663"/>
          </pc:sldLayoutMkLst>
        </pc:sldLayoutChg>
        <pc:sldLayoutChg chg="add del">
          <pc:chgData name="Angel McGovern-Kemp (2100603)" userId="2de272d0-9a5d-4a8e-8e93-d42c07cf84c7" providerId="ADAL" clId="{30980D33-D11A-4E3A-BFCF-348AAD12FEA2}" dt="2024-12-06T11:58:37.580" v="3" actId="26606"/>
          <pc:sldLayoutMkLst>
            <pc:docMk/>
            <pc:sldMasterMk cId="1675807616" sldId="2147483673"/>
            <pc:sldLayoutMk cId="3373368997" sldId="2147483664"/>
          </pc:sldLayoutMkLst>
        </pc:sldLayoutChg>
        <pc:sldLayoutChg chg="add del">
          <pc:chgData name="Angel McGovern-Kemp (2100603)" userId="2de272d0-9a5d-4a8e-8e93-d42c07cf84c7" providerId="ADAL" clId="{30980D33-D11A-4E3A-BFCF-348AAD12FEA2}" dt="2024-12-06T11:58:37.580" v="3" actId="26606"/>
          <pc:sldLayoutMkLst>
            <pc:docMk/>
            <pc:sldMasterMk cId="1675807616" sldId="2147483673"/>
            <pc:sldLayoutMk cId="1516988942" sldId="2147483665"/>
          </pc:sldLayoutMkLst>
        </pc:sldLayoutChg>
        <pc:sldLayoutChg chg="add del">
          <pc:chgData name="Angel McGovern-Kemp (2100603)" userId="2de272d0-9a5d-4a8e-8e93-d42c07cf84c7" providerId="ADAL" clId="{30980D33-D11A-4E3A-BFCF-348AAD12FEA2}" dt="2024-12-06T11:58:37.580" v="3" actId="26606"/>
          <pc:sldLayoutMkLst>
            <pc:docMk/>
            <pc:sldMasterMk cId="1675807616" sldId="2147483673"/>
            <pc:sldLayoutMk cId="1214203375" sldId="2147483666"/>
          </pc:sldLayoutMkLst>
        </pc:sldLayoutChg>
        <pc:sldLayoutChg chg="add del">
          <pc:chgData name="Angel McGovern-Kemp (2100603)" userId="2de272d0-9a5d-4a8e-8e93-d42c07cf84c7" providerId="ADAL" clId="{30980D33-D11A-4E3A-BFCF-348AAD12FEA2}" dt="2024-12-06T11:58:37.580" v="3" actId="26606"/>
          <pc:sldLayoutMkLst>
            <pc:docMk/>
            <pc:sldMasterMk cId="1675807616" sldId="2147483673"/>
            <pc:sldLayoutMk cId="4183233005" sldId="2147483667"/>
          </pc:sldLayoutMkLst>
        </pc:sldLayoutChg>
        <pc:sldLayoutChg chg="add del">
          <pc:chgData name="Angel McGovern-Kemp (2100603)" userId="2de272d0-9a5d-4a8e-8e93-d42c07cf84c7" providerId="ADAL" clId="{30980D33-D11A-4E3A-BFCF-348AAD12FEA2}" dt="2024-12-06T11:58:37.580" v="3" actId="26606"/>
          <pc:sldLayoutMkLst>
            <pc:docMk/>
            <pc:sldMasterMk cId="1675807616" sldId="2147483673"/>
            <pc:sldLayoutMk cId="4014373202" sldId="2147483668"/>
          </pc:sldLayoutMkLst>
        </pc:sldLayoutChg>
        <pc:sldLayoutChg chg="add del">
          <pc:chgData name="Angel McGovern-Kemp (2100603)" userId="2de272d0-9a5d-4a8e-8e93-d42c07cf84c7" providerId="ADAL" clId="{30980D33-D11A-4E3A-BFCF-348AAD12FEA2}" dt="2024-12-06T11:58:37.580" v="3" actId="26606"/>
          <pc:sldLayoutMkLst>
            <pc:docMk/>
            <pc:sldMasterMk cId="1675807616" sldId="2147483673"/>
            <pc:sldLayoutMk cId="3167816384" sldId="2147483669"/>
          </pc:sldLayoutMkLst>
        </pc:sldLayoutChg>
        <pc:sldLayoutChg chg="add del">
          <pc:chgData name="Angel McGovern-Kemp (2100603)" userId="2de272d0-9a5d-4a8e-8e93-d42c07cf84c7" providerId="ADAL" clId="{30980D33-D11A-4E3A-BFCF-348AAD12FEA2}" dt="2024-12-06T11:58:37.580" v="3" actId="26606"/>
          <pc:sldLayoutMkLst>
            <pc:docMk/>
            <pc:sldMasterMk cId="1675807616" sldId="2147483673"/>
            <pc:sldLayoutMk cId="1737644360" sldId="2147483670"/>
          </pc:sldLayoutMkLst>
        </pc:sldLayoutChg>
        <pc:sldLayoutChg chg="add del">
          <pc:chgData name="Angel McGovern-Kemp (2100603)" userId="2de272d0-9a5d-4a8e-8e93-d42c07cf84c7" providerId="ADAL" clId="{30980D33-D11A-4E3A-BFCF-348AAD12FEA2}" dt="2024-12-06T11:58:37.580" v="3" actId="26606"/>
          <pc:sldLayoutMkLst>
            <pc:docMk/>
            <pc:sldMasterMk cId="1675807616" sldId="2147483673"/>
            <pc:sldLayoutMk cId="3720753695" sldId="2147483671"/>
          </pc:sldLayoutMkLst>
        </pc:sldLayoutChg>
        <pc:sldLayoutChg chg="add del">
          <pc:chgData name="Angel McGovern-Kemp (2100603)" userId="2de272d0-9a5d-4a8e-8e93-d42c07cf84c7" providerId="ADAL" clId="{30980D33-D11A-4E3A-BFCF-348AAD12FEA2}" dt="2024-12-06T11:58:37.580" v="3" actId="26606"/>
          <pc:sldLayoutMkLst>
            <pc:docMk/>
            <pc:sldMasterMk cId="1675807616" sldId="2147483673"/>
            <pc:sldLayoutMk cId="2508631837" sldId="2147483672"/>
          </pc:sldLayoutMkLst>
        </pc:sldLayoutChg>
      </pc:sldMasterChg>
      <pc:sldMasterChg chg="add del addSldLayout delSldLayout">
        <pc:chgData name="Angel McGovern-Kemp (2100603)" userId="2de272d0-9a5d-4a8e-8e93-d42c07cf84c7" providerId="ADAL" clId="{30980D33-D11A-4E3A-BFCF-348AAD12FEA2}" dt="2024-12-06T11:58:39.318" v="5" actId="26606"/>
        <pc:sldMasterMkLst>
          <pc:docMk/>
          <pc:sldMasterMk cId="3824382463" sldId="2147483686"/>
        </pc:sldMasterMkLst>
        <pc:sldLayoutChg chg="add del">
          <pc:chgData name="Angel McGovern-Kemp (2100603)" userId="2de272d0-9a5d-4a8e-8e93-d42c07cf84c7" providerId="ADAL" clId="{30980D33-D11A-4E3A-BFCF-348AAD12FEA2}" dt="2024-12-06T11:58:39.318" v="5" actId="26606"/>
          <pc:sldLayoutMkLst>
            <pc:docMk/>
            <pc:sldMasterMk cId="3824382463" sldId="2147483686"/>
            <pc:sldLayoutMk cId="5338641" sldId="2147483675"/>
          </pc:sldLayoutMkLst>
        </pc:sldLayoutChg>
        <pc:sldLayoutChg chg="add del">
          <pc:chgData name="Angel McGovern-Kemp (2100603)" userId="2de272d0-9a5d-4a8e-8e93-d42c07cf84c7" providerId="ADAL" clId="{30980D33-D11A-4E3A-BFCF-348AAD12FEA2}" dt="2024-12-06T11:58:39.318" v="5" actId="26606"/>
          <pc:sldLayoutMkLst>
            <pc:docMk/>
            <pc:sldMasterMk cId="3824382463" sldId="2147483686"/>
            <pc:sldLayoutMk cId="182251001" sldId="2147483676"/>
          </pc:sldLayoutMkLst>
        </pc:sldLayoutChg>
        <pc:sldLayoutChg chg="add del">
          <pc:chgData name="Angel McGovern-Kemp (2100603)" userId="2de272d0-9a5d-4a8e-8e93-d42c07cf84c7" providerId="ADAL" clId="{30980D33-D11A-4E3A-BFCF-348AAD12FEA2}" dt="2024-12-06T11:58:39.318" v="5" actId="26606"/>
          <pc:sldLayoutMkLst>
            <pc:docMk/>
            <pc:sldMasterMk cId="3824382463" sldId="2147483686"/>
            <pc:sldLayoutMk cId="1865223871" sldId="2147483677"/>
          </pc:sldLayoutMkLst>
        </pc:sldLayoutChg>
        <pc:sldLayoutChg chg="add del">
          <pc:chgData name="Angel McGovern-Kemp (2100603)" userId="2de272d0-9a5d-4a8e-8e93-d42c07cf84c7" providerId="ADAL" clId="{30980D33-D11A-4E3A-BFCF-348AAD12FEA2}" dt="2024-12-06T11:58:39.318" v="5" actId="26606"/>
          <pc:sldLayoutMkLst>
            <pc:docMk/>
            <pc:sldMasterMk cId="3824382463" sldId="2147483686"/>
            <pc:sldLayoutMk cId="4093793430" sldId="2147483678"/>
          </pc:sldLayoutMkLst>
        </pc:sldLayoutChg>
        <pc:sldLayoutChg chg="add del">
          <pc:chgData name="Angel McGovern-Kemp (2100603)" userId="2de272d0-9a5d-4a8e-8e93-d42c07cf84c7" providerId="ADAL" clId="{30980D33-D11A-4E3A-BFCF-348AAD12FEA2}" dt="2024-12-06T11:58:39.318" v="5" actId="26606"/>
          <pc:sldLayoutMkLst>
            <pc:docMk/>
            <pc:sldMasterMk cId="3824382463" sldId="2147483686"/>
            <pc:sldLayoutMk cId="3856086273" sldId="2147483679"/>
          </pc:sldLayoutMkLst>
        </pc:sldLayoutChg>
        <pc:sldLayoutChg chg="add del">
          <pc:chgData name="Angel McGovern-Kemp (2100603)" userId="2de272d0-9a5d-4a8e-8e93-d42c07cf84c7" providerId="ADAL" clId="{30980D33-D11A-4E3A-BFCF-348AAD12FEA2}" dt="2024-12-06T11:58:39.318" v="5" actId="26606"/>
          <pc:sldLayoutMkLst>
            <pc:docMk/>
            <pc:sldMasterMk cId="3824382463" sldId="2147483686"/>
            <pc:sldLayoutMk cId="484898749" sldId="2147483680"/>
          </pc:sldLayoutMkLst>
        </pc:sldLayoutChg>
        <pc:sldLayoutChg chg="add del">
          <pc:chgData name="Angel McGovern-Kemp (2100603)" userId="2de272d0-9a5d-4a8e-8e93-d42c07cf84c7" providerId="ADAL" clId="{30980D33-D11A-4E3A-BFCF-348AAD12FEA2}" dt="2024-12-06T11:58:39.318" v="5" actId="26606"/>
          <pc:sldLayoutMkLst>
            <pc:docMk/>
            <pc:sldMasterMk cId="3824382463" sldId="2147483686"/>
            <pc:sldLayoutMk cId="609370452" sldId="2147483681"/>
          </pc:sldLayoutMkLst>
        </pc:sldLayoutChg>
        <pc:sldLayoutChg chg="add del">
          <pc:chgData name="Angel McGovern-Kemp (2100603)" userId="2de272d0-9a5d-4a8e-8e93-d42c07cf84c7" providerId="ADAL" clId="{30980D33-D11A-4E3A-BFCF-348AAD12FEA2}" dt="2024-12-06T11:58:39.318" v="5" actId="26606"/>
          <pc:sldLayoutMkLst>
            <pc:docMk/>
            <pc:sldMasterMk cId="3824382463" sldId="2147483686"/>
            <pc:sldLayoutMk cId="1000766588" sldId="2147483682"/>
          </pc:sldLayoutMkLst>
        </pc:sldLayoutChg>
        <pc:sldLayoutChg chg="add del">
          <pc:chgData name="Angel McGovern-Kemp (2100603)" userId="2de272d0-9a5d-4a8e-8e93-d42c07cf84c7" providerId="ADAL" clId="{30980D33-D11A-4E3A-BFCF-348AAD12FEA2}" dt="2024-12-06T11:58:39.318" v="5" actId="26606"/>
          <pc:sldLayoutMkLst>
            <pc:docMk/>
            <pc:sldMasterMk cId="3824382463" sldId="2147483686"/>
            <pc:sldLayoutMk cId="3962577767" sldId="2147483683"/>
          </pc:sldLayoutMkLst>
        </pc:sldLayoutChg>
        <pc:sldLayoutChg chg="add del">
          <pc:chgData name="Angel McGovern-Kemp (2100603)" userId="2de272d0-9a5d-4a8e-8e93-d42c07cf84c7" providerId="ADAL" clId="{30980D33-D11A-4E3A-BFCF-348AAD12FEA2}" dt="2024-12-06T11:58:39.318" v="5" actId="26606"/>
          <pc:sldLayoutMkLst>
            <pc:docMk/>
            <pc:sldMasterMk cId="3824382463" sldId="2147483686"/>
            <pc:sldLayoutMk cId="98458098" sldId="2147483684"/>
          </pc:sldLayoutMkLst>
        </pc:sldLayoutChg>
        <pc:sldLayoutChg chg="add del">
          <pc:chgData name="Angel McGovern-Kemp (2100603)" userId="2de272d0-9a5d-4a8e-8e93-d42c07cf84c7" providerId="ADAL" clId="{30980D33-D11A-4E3A-BFCF-348AAD12FEA2}" dt="2024-12-06T11:58:39.318" v="5" actId="26606"/>
          <pc:sldLayoutMkLst>
            <pc:docMk/>
            <pc:sldMasterMk cId="3824382463" sldId="2147483686"/>
            <pc:sldLayoutMk cId="2105850333" sldId="2147483685"/>
          </pc:sldLayoutMkLst>
        </pc:sldLayoutChg>
      </pc:sldMasterChg>
      <pc:sldMasterChg chg="add del addSldLayout delSldLayout">
        <pc:chgData name="Angel McGovern-Kemp (2100603)" userId="2de272d0-9a5d-4a8e-8e93-d42c07cf84c7" providerId="ADAL" clId="{30980D33-D11A-4E3A-BFCF-348AAD12FEA2}" dt="2024-12-06T11:58:44.972" v="7" actId="26606"/>
        <pc:sldMasterMkLst>
          <pc:docMk/>
          <pc:sldMasterMk cId="3681428822" sldId="2147483699"/>
        </pc:sldMasterMkLst>
        <pc:sldLayoutChg chg="add del">
          <pc:chgData name="Angel McGovern-Kemp (2100603)" userId="2de272d0-9a5d-4a8e-8e93-d42c07cf84c7" providerId="ADAL" clId="{30980D33-D11A-4E3A-BFCF-348AAD12FEA2}" dt="2024-12-06T11:58:44.972" v="7" actId="26606"/>
          <pc:sldLayoutMkLst>
            <pc:docMk/>
            <pc:sldMasterMk cId="3681428822" sldId="2147483699"/>
            <pc:sldLayoutMk cId="4247267873" sldId="2147483688"/>
          </pc:sldLayoutMkLst>
        </pc:sldLayoutChg>
        <pc:sldLayoutChg chg="add del">
          <pc:chgData name="Angel McGovern-Kemp (2100603)" userId="2de272d0-9a5d-4a8e-8e93-d42c07cf84c7" providerId="ADAL" clId="{30980D33-D11A-4E3A-BFCF-348AAD12FEA2}" dt="2024-12-06T11:58:44.972" v="7" actId="26606"/>
          <pc:sldLayoutMkLst>
            <pc:docMk/>
            <pc:sldMasterMk cId="3681428822" sldId="2147483699"/>
            <pc:sldLayoutMk cId="406951629" sldId="2147483689"/>
          </pc:sldLayoutMkLst>
        </pc:sldLayoutChg>
        <pc:sldLayoutChg chg="add del">
          <pc:chgData name="Angel McGovern-Kemp (2100603)" userId="2de272d0-9a5d-4a8e-8e93-d42c07cf84c7" providerId="ADAL" clId="{30980D33-D11A-4E3A-BFCF-348AAD12FEA2}" dt="2024-12-06T11:58:44.972" v="7" actId="26606"/>
          <pc:sldLayoutMkLst>
            <pc:docMk/>
            <pc:sldMasterMk cId="3681428822" sldId="2147483699"/>
            <pc:sldLayoutMk cId="4014252088" sldId="2147483690"/>
          </pc:sldLayoutMkLst>
        </pc:sldLayoutChg>
        <pc:sldLayoutChg chg="add del">
          <pc:chgData name="Angel McGovern-Kemp (2100603)" userId="2de272d0-9a5d-4a8e-8e93-d42c07cf84c7" providerId="ADAL" clId="{30980D33-D11A-4E3A-BFCF-348AAD12FEA2}" dt="2024-12-06T11:58:44.972" v="7" actId="26606"/>
          <pc:sldLayoutMkLst>
            <pc:docMk/>
            <pc:sldMasterMk cId="3681428822" sldId="2147483699"/>
            <pc:sldLayoutMk cId="99593385" sldId="2147483691"/>
          </pc:sldLayoutMkLst>
        </pc:sldLayoutChg>
        <pc:sldLayoutChg chg="add del">
          <pc:chgData name="Angel McGovern-Kemp (2100603)" userId="2de272d0-9a5d-4a8e-8e93-d42c07cf84c7" providerId="ADAL" clId="{30980D33-D11A-4E3A-BFCF-348AAD12FEA2}" dt="2024-12-06T11:58:44.972" v="7" actId="26606"/>
          <pc:sldLayoutMkLst>
            <pc:docMk/>
            <pc:sldMasterMk cId="3681428822" sldId="2147483699"/>
            <pc:sldLayoutMk cId="2696596978" sldId="2147483692"/>
          </pc:sldLayoutMkLst>
        </pc:sldLayoutChg>
        <pc:sldLayoutChg chg="add del">
          <pc:chgData name="Angel McGovern-Kemp (2100603)" userId="2de272d0-9a5d-4a8e-8e93-d42c07cf84c7" providerId="ADAL" clId="{30980D33-D11A-4E3A-BFCF-348AAD12FEA2}" dt="2024-12-06T11:58:44.972" v="7" actId="26606"/>
          <pc:sldLayoutMkLst>
            <pc:docMk/>
            <pc:sldMasterMk cId="3681428822" sldId="2147483699"/>
            <pc:sldLayoutMk cId="280989443" sldId="2147483693"/>
          </pc:sldLayoutMkLst>
        </pc:sldLayoutChg>
        <pc:sldLayoutChg chg="add del">
          <pc:chgData name="Angel McGovern-Kemp (2100603)" userId="2de272d0-9a5d-4a8e-8e93-d42c07cf84c7" providerId="ADAL" clId="{30980D33-D11A-4E3A-BFCF-348AAD12FEA2}" dt="2024-12-06T11:58:44.972" v="7" actId="26606"/>
          <pc:sldLayoutMkLst>
            <pc:docMk/>
            <pc:sldMasterMk cId="3681428822" sldId="2147483699"/>
            <pc:sldLayoutMk cId="3343738336" sldId="2147483694"/>
          </pc:sldLayoutMkLst>
        </pc:sldLayoutChg>
        <pc:sldLayoutChg chg="add del">
          <pc:chgData name="Angel McGovern-Kemp (2100603)" userId="2de272d0-9a5d-4a8e-8e93-d42c07cf84c7" providerId="ADAL" clId="{30980D33-D11A-4E3A-BFCF-348AAD12FEA2}" dt="2024-12-06T11:58:44.972" v="7" actId="26606"/>
          <pc:sldLayoutMkLst>
            <pc:docMk/>
            <pc:sldMasterMk cId="3681428822" sldId="2147483699"/>
            <pc:sldLayoutMk cId="180766056" sldId="2147483695"/>
          </pc:sldLayoutMkLst>
        </pc:sldLayoutChg>
        <pc:sldLayoutChg chg="add del">
          <pc:chgData name="Angel McGovern-Kemp (2100603)" userId="2de272d0-9a5d-4a8e-8e93-d42c07cf84c7" providerId="ADAL" clId="{30980D33-D11A-4E3A-BFCF-348AAD12FEA2}" dt="2024-12-06T11:58:44.972" v="7" actId="26606"/>
          <pc:sldLayoutMkLst>
            <pc:docMk/>
            <pc:sldMasterMk cId="3681428822" sldId="2147483699"/>
            <pc:sldLayoutMk cId="2667886696" sldId="2147483696"/>
          </pc:sldLayoutMkLst>
        </pc:sldLayoutChg>
        <pc:sldLayoutChg chg="add del">
          <pc:chgData name="Angel McGovern-Kemp (2100603)" userId="2de272d0-9a5d-4a8e-8e93-d42c07cf84c7" providerId="ADAL" clId="{30980D33-D11A-4E3A-BFCF-348AAD12FEA2}" dt="2024-12-06T11:58:44.972" v="7" actId="26606"/>
          <pc:sldLayoutMkLst>
            <pc:docMk/>
            <pc:sldMasterMk cId="3681428822" sldId="2147483699"/>
            <pc:sldLayoutMk cId="3322729162" sldId="2147483697"/>
          </pc:sldLayoutMkLst>
        </pc:sldLayoutChg>
        <pc:sldLayoutChg chg="add del">
          <pc:chgData name="Angel McGovern-Kemp (2100603)" userId="2de272d0-9a5d-4a8e-8e93-d42c07cf84c7" providerId="ADAL" clId="{30980D33-D11A-4E3A-BFCF-348AAD12FEA2}" dt="2024-12-06T11:58:44.972" v="7" actId="26606"/>
          <pc:sldLayoutMkLst>
            <pc:docMk/>
            <pc:sldMasterMk cId="3681428822" sldId="2147483699"/>
            <pc:sldLayoutMk cId="3570288539" sldId="2147483698"/>
          </pc:sldLayoutMkLst>
        </pc:sldLayoutChg>
      </pc:sldMasterChg>
      <pc:sldMasterChg chg="add del addSldLayout delSldLayout">
        <pc:chgData name="Angel McGovern-Kemp (2100603)" userId="2de272d0-9a5d-4a8e-8e93-d42c07cf84c7" providerId="ADAL" clId="{30980D33-D11A-4E3A-BFCF-348AAD12FEA2}" dt="2024-12-06T11:58:50.598" v="9" actId="26606"/>
        <pc:sldMasterMkLst>
          <pc:docMk/>
          <pc:sldMasterMk cId="3982933665" sldId="2147483738"/>
        </pc:sldMasterMkLst>
        <pc:sldLayoutChg chg="add del">
          <pc:chgData name="Angel McGovern-Kemp (2100603)" userId="2de272d0-9a5d-4a8e-8e93-d42c07cf84c7" providerId="ADAL" clId="{30980D33-D11A-4E3A-BFCF-348AAD12FEA2}" dt="2024-12-06T11:58:50.598" v="9" actId="26606"/>
          <pc:sldLayoutMkLst>
            <pc:docMk/>
            <pc:sldMasterMk cId="3982933665" sldId="2147483738"/>
            <pc:sldLayoutMk cId="4220548784" sldId="2147483727"/>
          </pc:sldLayoutMkLst>
        </pc:sldLayoutChg>
        <pc:sldLayoutChg chg="add del">
          <pc:chgData name="Angel McGovern-Kemp (2100603)" userId="2de272d0-9a5d-4a8e-8e93-d42c07cf84c7" providerId="ADAL" clId="{30980D33-D11A-4E3A-BFCF-348AAD12FEA2}" dt="2024-12-06T11:58:50.598" v="9" actId="26606"/>
          <pc:sldLayoutMkLst>
            <pc:docMk/>
            <pc:sldMasterMk cId="3982933665" sldId="2147483738"/>
            <pc:sldLayoutMk cId="2272208461" sldId="2147483728"/>
          </pc:sldLayoutMkLst>
        </pc:sldLayoutChg>
        <pc:sldLayoutChg chg="add del">
          <pc:chgData name="Angel McGovern-Kemp (2100603)" userId="2de272d0-9a5d-4a8e-8e93-d42c07cf84c7" providerId="ADAL" clId="{30980D33-D11A-4E3A-BFCF-348AAD12FEA2}" dt="2024-12-06T11:58:50.598" v="9" actId="26606"/>
          <pc:sldLayoutMkLst>
            <pc:docMk/>
            <pc:sldMasterMk cId="3982933665" sldId="2147483738"/>
            <pc:sldLayoutMk cId="3871172749" sldId="2147483729"/>
          </pc:sldLayoutMkLst>
        </pc:sldLayoutChg>
        <pc:sldLayoutChg chg="add del">
          <pc:chgData name="Angel McGovern-Kemp (2100603)" userId="2de272d0-9a5d-4a8e-8e93-d42c07cf84c7" providerId="ADAL" clId="{30980D33-D11A-4E3A-BFCF-348AAD12FEA2}" dt="2024-12-06T11:58:50.598" v="9" actId="26606"/>
          <pc:sldLayoutMkLst>
            <pc:docMk/>
            <pc:sldMasterMk cId="3982933665" sldId="2147483738"/>
            <pc:sldLayoutMk cId="2447592290" sldId="2147483730"/>
          </pc:sldLayoutMkLst>
        </pc:sldLayoutChg>
        <pc:sldLayoutChg chg="add del">
          <pc:chgData name="Angel McGovern-Kemp (2100603)" userId="2de272d0-9a5d-4a8e-8e93-d42c07cf84c7" providerId="ADAL" clId="{30980D33-D11A-4E3A-BFCF-348AAD12FEA2}" dt="2024-12-06T11:58:50.598" v="9" actId="26606"/>
          <pc:sldLayoutMkLst>
            <pc:docMk/>
            <pc:sldMasterMk cId="3982933665" sldId="2147483738"/>
            <pc:sldLayoutMk cId="4194799054" sldId="2147483731"/>
          </pc:sldLayoutMkLst>
        </pc:sldLayoutChg>
        <pc:sldLayoutChg chg="add del">
          <pc:chgData name="Angel McGovern-Kemp (2100603)" userId="2de272d0-9a5d-4a8e-8e93-d42c07cf84c7" providerId="ADAL" clId="{30980D33-D11A-4E3A-BFCF-348AAD12FEA2}" dt="2024-12-06T11:58:50.598" v="9" actId="26606"/>
          <pc:sldLayoutMkLst>
            <pc:docMk/>
            <pc:sldMasterMk cId="3982933665" sldId="2147483738"/>
            <pc:sldLayoutMk cId="1515719644" sldId="2147483732"/>
          </pc:sldLayoutMkLst>
        </pc:sldLayoutChg>
        <pc:sldLayoutChg chg="add del">
          <pc:chgData name="Angel McGovern-Kemp (2100603)" userId="2de272d0-9a5d-4a8e-8e93-d42c07cf84c7" providerId="ADAL" clId="{30980D33-D11A-4E3A-BFCF-348AAD12FEA2}" dt="2024-12-06T11:58:50.598" v="9" actId="26606"/>
          <pc:sldLayoutMkLst>
            <pc:docMk/>
            <pc:sldMasterMk cId="3982933665" sldId="2147483738"/>
            <pc:sldLayoutMk cId="1423747633" sldId="2147483733"/>
          </pc:sldLayoutMkLst>
        </pc:sldLayoutChg>
        <pc:sldLayoutChg chg="add del">
          <pc:chgData name="Angel McGovern-Kemp (2100603)" userId="2de272d0-9a5d-4a8e-8e93-d42c07cf84c7" providerId="ADAL" clId="{30980D33-D11A-4E3A-BFCF-348AAD12FEA2}" dt="2024-12-06T11:58:50.598" v="9" actId="26606"/>
          <pc:sldLayoutMkLst>
            <pc:docMk/>
            <pc:sldMasterMk cId="3982933665" sldId="2147483738"/>
            <pc:sldLayoutMk cId="4076095563" sldId="2147483734"/>
          </pc:sldLayoutMkLst>
        </pc:sldLayoutChg>
        <pc:sldLayoutChg chg="add del">
          <pc:chgData name="Angel McGovern-Kemp (2100603)" userId="2de272d0-9a5d-4a8e-8e93-d42c07cf84c7" providerId="ADAL" clId="{30980D33-D11A-4E3A-BFCF-348AAD12FEA2}" dt="2024-12-06T11:58:50.598" v="9" actId="26606"/>
          <pc:sldLayoutMkLst>
            <pc:docMk/>
            <pc:sldMasterMk cId="3982933665" sldId="2147483738"/>
            <pc:sldLayoutMk cId="1493035559" sldId="2147483735"/>
          </pc:sldLayoutMkLst>
        </pc:sldLayoutChg>
        <pc:sldLayoutChg chg="add del">
          <pc:chgData name="Angel McGovern-Kemp (2100603)" userId="2de272d0-9a5d-4a8e-8e93-d42c07cf84c7" providerId="ADAL" clId="{30980D33-D11A-4E3A-BFCF-348AAD12FEA2}" dt="2024-12-06T11:58:50.598" v="9" actId="26606"/>
          <pc:sldLayoutMkLst>
            <pc:docMk/>
            <pc:sldMasterMk cId="3982933665" sldId="2147483738"/>
            <pc:sldLayoutMk cId="2211436226" sldId="2147483736"/>
          </pc:sldLayoutMkLst>
        </pc:sldLayoutChg>
        <pc:sldLayoutChg chg="add del">
          <pc:chgData name="Angel McGovern-Kemp (2100603)" userId="2de272d0-9a5d-4a8e-8e93-d42c07cf84c7" providerId="ADAL" clId="{30980D33-D11A-4E3A-BFCF-348AAD12FEA2}" dt="2024-12-06T11:58:50.598" v="9" actId="26606"/>
          <pc:sldLayoutMkLst>
            <pc:docMk/>
            <pc:sldMasterMk cId="3982933665" sldId="2147483738"/>
            <pc:sldLayoutMk cId="1044797445" sldId="2147483737"/>
          </pc:sldLayoutMkLst>
        </pc:sldLayoutChg>
      </pc:sldMasterChg>
      <pc:sldMasterChg chg="add del addSldLayout delSldLayout">
        <pc:chgData name="Angel McGovern-Kemp (2100603)" userId="2de272d0-9a5d-4a8e-8e93-d42c07cf84c7" providerId="ADAL" clId="{30980D33-D11A-4E3A-BFCF-348AAD12FEA2}" dt="2024-12-06T11:59:12.207" v="13" actId="26606"/>
        <pc:sldMasterMkLst>
          <pc:docMk/>
          <pc:sldMasterMk cId="3739826549" sldId="2147483751"/>
        </pc:sldMasterMkLst>
        <pc:sldLayoutChg chg="add del">
          <pc:chgData name="Angel McGovern-Kemp (2100603)" userId="2de272d0-9a5d-4a8e-8e93-d42c07cf84c7" providerId="ADAL" clId="{30980D33-D11A-4E3A-BFCF-348AAD12FEA2}" dt="2024-12-06T11:59:12.207" v="13" actId="26606"/>
          <pc:sldLayoutMkLst>
            <pc:docMk/>
            <pc:sldMasterMk cId="3739826549" sldId="2147483751"/>
            <pc:sldLayoutMk cId="3967162504" sldId="2147483740"/>
          </pc:sldLayoutMkLst>
        </pc:sldLayoutChg>
        <pc:sldLayoutChg chg="add del">
          <pc:chgData name="Angel McGovern-Kemp (2100603)" userId="2de272d0-9a5d-4a8e-8e93-d42c07cf84c7" providerId="ADAL" clId="{30980D33-D11A-4E3A-BFCF-348AAD12FEA2}" dt="2024-12-06T11:59:12.207" v="13" actId="26606"/>
          <pc:sldLayoutMkLst>
            <pc:docMk/>
            <pc:sldMasterMk cId="3739826549" sldId="2147483751"/>
            <pc:sldLayoutMk cId="1521954095" sldId="2147483741"/>
          </pc:sldLayoutMkLst>
        </pc:sldLayoutChg>
        <pc:sldLayoutChg chg="add del">
          <pc:chgData name="Angel McGovern-Kemp (2100603)" userId="2de272d0-9a5d-4a8e-8e93-d42c07cf84c7" providerId="ADAL" clId="{30980D33-D11A-4E3A-BFCF-348AAD12FEA2}" dt="2024-12-06T11:59:12.207" v="13" actId="26606"/>
          <pc:sldLayoutMkLst>
            <pc:docMk/>
            <pc:sldMasterMk cId="3739826549" sldId="2147483751"/>
            <pc:sldLayoutMk cId="687212824" sldId="2147483742"/>
          </pc:sldLayoutMkLst>
        </pc:sldLayoutChg>
        <pc:sldLayoutChg chg="add del">
          <pc:chgData name="Angel McGovern-Kemp (2100603)" userId="2de272d0-9a5d-4a8e-8e93-d42c07cf84c7" providerId="ADAL" clId="{30980D33-D11A-4E3A-BFCF-348AAD12FEA2}" dt="2024-12-06T11:59:12.207" v="13" actId="26606"/>
          <pc:sldLayoutMkLst>
            <pc:docMk/>
            <pc:sldMasterMk cId="3739826549" sldId="2147483751"/>
            <pc:sldLayoutMk cId="1316958315" sldId="2147483743"/>
          </pc:sldLayoutMkLst>
        </pc:sldLayoutChg>
        <pc:sldLayoutChg chg="add del">
          <pc:chgData name="Angel McGovern-Kemp (2100603)" userId="2de272d0-9a5d-4a8e-8e93-d42c07cf84c7" providerId="ADAL" clId="{30980D33-D11A-4E3A-BFCF-348AAD12FEA2}" dt="2024-12-06T11:59:12.207" v="13" actId="26606"/>
          <pc:sldLayoutMkLst>
            <pc:docMk/>
            <pc:sldMasterMk cId="3739826549" sldId="2147483751"/>
            <pc:sldLayoutMk cId="3169032758" sldId="2147483744"/>
          </pc:sldLayoutMkLst>
        </pc:sldLayoutChg>
        <pc:sldLayoutChg chg="add del">
          <pc:chgData name="Angel McGovern-Kemp (2100603)" userId="2de272d0-9a5d-4a8e-8e93-d42c07cf84c7" providerId="ADAL" clId="{30980D33-D11A-4E3A-BFCF-348AAD12FEA2}" dt="2024-12-06T11:59:12.207" v="13" actId="26606"/>
          <pc:sldLayoutMkLst>
            <pc:docMk/>
            <pc:sldMasterMk cId="3739826549" sldId="2147483751"/>
            <pc:sldLayoutMk cId="4243610946" sldId="2147483745"/>
          </pc:sldLayoutMkLst>
        </pc:sldLayoutChg>
        <pc:sldLayoutChg chg="add del">
          <pc:chgData name="Angel McGovern-Kemp (2100603)" userId="2de272d0-9a5d-4a8e-8e93-d42c07cf84c7" providerId="ADAL" clId="{30980D33-D11A-4E3A-BFCF-348AAD12FEA2}" dt="2024-12-06T11:59:12.207" v="13" actId="26606"/>
          <pc:sldLayoutMkLst>
            <pc:docMk/>
            <pc:sldMasterMk cId="3739826549" sldId="2147483751"/>
            <pc:sldLayoutMk cId="3977697533" sldId="2147483746"/>
          </pc:sldLayoutMkLst>
        </pc:sldLayoutChg>
        <pc:sldLayoutChg chg="add del">
          <pc:chgData name="Angel McGovern-Kemp (2100603)" userId="2de272d0-9a5d-4a8e-8e93-d42c07cf84c7" providerId="ADAL" clId="{30980D33-D11A-4E3A-BFCF-348AAD12FEA2}" dt="2024-12-06T11:59:12.207" v="13" actId="26606"/>
          <pc:sldLayoutMkLst>
            <pc:docMk/>
            <pc:sldMasterMk cId="3739826549" sldId="2147483751"/>
            <pc:sldLayoutMk cId="2596386687" sldId="2147483747"/>
          </pc:sldLayoutMkLst>
        </pc:sldLayoutChg>
        <pc:sldLayoutChg chg="add del">
          <pc:chgData name="Angel McGovern-Kemp (2100603)" userId="2de272d0-9a5d-4a8e-8e93-d42c07cf84c7" providerId="ADAL" clId="{30980D33-D11A-4E3A-BFCF-348AAD12FEA2}" dt="2024-12-06T11:59:12.207" v="13" actId="26606"/>
          <pc:sldLayoutMkLst>
            <pc:docMk/>
            <pc:sldMasterMk cId="3739826549" sldId="2147483751"/>
            <pc:sldLayoutMk cId="3063637585" sldId="2147483748"/>
          </pc:sldLayoutMkLst>
        </pc:sldLayoutChg>
        <pc:sldLayoutChg chg="add del">
          <pc:chgData name="Angel McGovern-Kemp (2100603)" userId="2de272d0-9a5d-4a8e-8e93-d42c07cf84c7" providerId="ADAL" clId="{30980D33-D11A-4E3A-BFCF-348AAD12FEA2}" dt="2024-12-06T11:59:12.207" v="13" actId="26606"/>
          <pc:sldLayoutMkLst>
            <pc:docMk/>
            <pc:sldMasterMk cId="3739826549" sldId="2147483751"/>
            <pc:sldLayoutMk cId="1203094959" sldId="2147483749"/>
          </pc:sldLayoutMkLst>
        </pc:sldLayoutChg>
        <pc:sldLayoutChg chg="add del">
          <pc:chgData name="Angel McGovern-Kemp (2100603)" userId="2de272d0-9a5d-4a8e-8e93-d42c07cf84c7" providerId="ADAL" clId="{30980D33-D11A-4E3A-BFCF-348AAD12FEA2}" dt="2024-12-06T11:59:12.207" v="13" actId="26606"/>
          <pc:sldLayoutMkLst>
            <pc:docMk/>
            <pc:sldMasterMk cId="3739826549" sldId="2147483751"/>
            <pc:sldLayoutMk cId="472602424" sldId="2147483750"/>
          </pc:sldLayoutMkLst>
        </pc:sldLayoutChg>
      </pc:sldMasterChg>
    </pc:docChg>
  </pc:docChgLst>
  <pc:docChgLst>
    <pc:chgData name="Angel McGovern-Kemp (2100603)" userId="2de272d0-9a5d-4a8e-8e93-d42c07cf84c7" providerId="ADAL" clId="{130D01F4-022A-42A3-A86D-EF1AEFE3850B}"/>
    <pc:docChg chg="custSel modSld">
      <pc:chgData name="Angel McGovern-Kemp (2100603)" userId="2de272d0-9a5d-4a8e-8e93-d42c07cf84c7" providerId="ADAL" clId="{130D01F4-022A-42A3-A86D-EF1AEFE3850B}" dt="2025-01-14T12:22:24.174" v="775" actId="20577"/>
      <pc:docMkLst>
        <pc:docMk/>
      </pc:docMkLst>
      <pc:sldChg chg="addSp modSp mod">
        <pc:chgData name="Angel McGovern-Kemp (2100603)" userId="2de272d0-9a5d-4a8e-8e93-d42c07cf84c7" providerId="ADAL" clId="{130D01F4-022A-42A3-A86D-EF1AEFE3850B}" dt="2025-01-14T12:22:24.174" v="775" actId="20577"/>
        <pc:sldMkLst>
          <pc:docMk/>
          <pc:sldMk cId="3934497370" sldId="256"/>
        </pc:sldMkLst>
        <pc:spChg chg="mod">
          <ac:chgData name="Angel McGovern-Kemp (2100603)" userId="2de272d0-9a5d-4a8e-8e93-d42c07cf84c7" providerId="ADAL" clId="{130D01F4-022A-42A3-A86D-EF1AEFE3850B}" dt="2025-01-14T12:21:01.934" v="761" actId="20577"/>
          <ac:spMkLst>
            <pc:docMk/>
            <pc:sldMk cId="3934497370" sldId="256"/>
            <ac:spMk id="2" creationId="{4E45AB68-0A7F-2C14-8278-7135A158C73A}"/>
          </ac:spMkLst>
        </pc:spChg>
        <pc:spChg chg="mod">
          <ac:chgData name="Angel McGovern-Kemp (2100603)" userId="2de272d0-9a5d-4a8e-8e93-d42c07cf84c7" providerId="ADAL" clId="{130D01F4-022A-42A3-A86D-EF1AEFE3850B}" dt="2025-01-14T12:17:25.666" v="642" actId="1035"/>
          <ac:spMkLst>
            <pc:docMk/>
            <pc:sldMk cId="3934497370" sldId="256"/>
            <ac:spMk id="3" creationId="{1DF3B492-A4EB-B9C2-A736-DEEAE0B111A3}"/>
          </ac:spMkLst>
        </pc:spChg>
        <pc:spChg chg="add mod">
          <ac:chgData name="Angel McGovern-Kemp (2100603)" userId="2de272d0-9a5d-4a8e-8e93-d42c07cf84c7" providerId="ADAL" clId="{130D01F4-022A-42A3-A86D-EF1AEFE3850B}" dt="2025-01-14T12:21:44.660" v="767" actId="14100"/>
          <ac:spMkLst>
            <pc:docMk/>
            <pc:sldMk cId="3934497370" sldId="256"/>
            <ac:spMk id="4" creationId="{DB997B6F-EE5C-F91A-90A5-63C024776108}"/>
          </ac:spMkLst>
        </pc:spChg>
        <pc:spChg chg="mod">
          <ac:chgData name="Angel McGovern-Kemp (2100603)" userId="2de272d0-9a5d-4a8e-8e93-d42c07cf84c7" providerId="ADAL" clId="{130D01F4-022A-42A3-A86D-EF1AEFE3850B}" dt="2025-01-14T12:22:08.199" v="771" actId="14100"/>
          <ac:spMkLst>
            <pc:docMk/>
            <pc:sldMk cId="3934497370" sldId="256"/>
            <ac:spMk id="5" creationId="{48B452EB-EE2F-937D-F2F4-CAC0DF70F2B6}"/>
          </ac:spMkLst>
        </pc:spChg>
        <pc:spChg chg="mod">
          <ac:chgData name="Angel McGovern-Kemp (2100603)" userId="2de272d0-9a5d-4a8e-8e93-d42c07cf84c7" providerId="ADAL" clId="{130D01F4-022A-42A3-A86D-EF1AEFE3850B}" dt="2025-01-14T12:21:41.008" v="766" actId="1038"/>
          <ac:spMkLst>
            <pc:docMk/>
            <pc:sldMk cId="3934497370" sldId="256"/>
            <ac:spMk id="8" creationId="{9C8DC04D-D4B5-D5B5-42AF-01511F7E7F9C}"/>
          </ac:spMkLst>
        </pc:spChg>
        <pc:spChg chg="mod">
          <ac:chgData name="Angel McGovern-Kemp (2100603)" userId="2de272d0-9a5d-4a8e-8e93-d42c07cf84c7" providerId="ADAL" clId="{130D01F4-022A-42A3-A86D-EF1AEFE3850B}" dt="2025-01-14T12:22:24.174" v="775" actId="20577"/>
          <ac:spMkLst>
            <pc:docMk/>
            <pc:sldMk cId="3934497370" sldId="256"/>
            <ac:spMk id="9" creationId="{BE4553C0-F125-3208-5D5A-9FE0C8BD70D9}"/>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E624CDC-75D6-B355-8CC8-2E361BA2E2A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ECEY6006                                            2100603                                       Word Count: </a:t>
            </a:r>
          </a:p>
        </p:txBody>
      </p:sp>
      <p:sp>
        <p:nvSpPr>
          <p:cNvPr id="3" name="Date Placeholder 2">
            <a:extLst>
              <a:ext uri="{FF2B5EF4-FFF2-40B4-BE49-F238E27FC236}">
                <a16:creationId xmlns:a16="http://schemas.microsoft.com/office/drawing/2014/main" id="{53FC2CEF-29F9-527E-F5DF-C07611206BD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0934BBE-38CF-4A2D-8F4C-669984A988D6}" type="datetimeFigureOut">
              <a:rPr lang="en-GB" smtClean="0"/>
              <a:t>12/01/2025</a:t>
            </a:fld>
            <a:endParaRPr lang="en-GB"/>
          </a:p>
        </p:txBody>
      </p:sp>
      <p:sp>
        <p:nvSpPr>
          <p:cNvPr id="4" name="Footer Placeholder 3">
            <a:extLst>
              <a:ext uri="{FF2B5EF4-FFF2-40B4-BE49-F238E27FC236}">
                <a16:creationId xmlns:a16="http://schemas.microsoft.com/office/drawing/2014/main" id="{C9D2E8A5-A8AA-D156-8A06-B2E9E715EBD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9D647F59-C928-9DE3-33A6-5E05AE68643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205332A-D9E1-4EBB-883D-7C1EAEE470E4}" type="slidenum">
              <a:rPr lang="en-GB" smtClean="0"/>
              <a:t>‹#›</a:t>
            </a:fld>
            <a:endParaRPr lang="en-GB"/>
          </a:p>
        </p:txBody>
      </p:sp>
    </p:spTree>
    <p:extLst>
      <p:ext uri="{BB962C8B-B14F-4D97-AF65-F5344CB8AC3E}">
        <p14:creationId xmlns:p14="http://schemas.microsoft.com/office/powerpoint/2010/main" val="1531390847"/>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ECEY6006                                            2100603                                       Word Count: </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0EB49D-E931-43AB-BFA7-BE22CF0E227D}" type="datetimeFigureOut">
              <a:rPr lang="en-GB" smtClean="0"/>
              <a:t>12/01/2025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44EB29-BC3E-405F-BE90-540BA7809173}" type="slidenum">
              <a:rPr lang="en-GB" smtClean="0"/>
              <a:t>‹#›</a:t>
            </a:fld>
            <a:endParaRPr lang="en-GB"/>
          </a:p>
        </p:txBody>
      </p:sp>
    </p:spTree>
    <p:extLst>
      <p:ext uri="{BB962C8B-B14F-4D97-AF65-F5344CB8AC3E}">
        <p14:creationId xmlns:p14="http://schemas.microsoft.com/office/powerpoint/2010/main" val="2209094279"/>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D606E-6CB4-3A64-9010-26CD893F89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59EC045-D155-35E0-0AA9-248EACBC68C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4D8470D-C8B2-A36F-55B6-78A52D75FF4A}"/>
              </a:ext>
            </a:extLst>
          </p:cNvPr>
          <p:cNvSpPr>
            <a:spLocks noGrp="1"/>
          </p:cNvSpPr>
          <p:nvPr>
            <p:ph type="dt" sz="half" idx="10"/>
          </p:nvPr>
        </p:nvSpPr>
        <p:spPr/>
        <p:txBody>
          <a:bodyPr/>
          <a:lstStyle/>
          <a:p>
            <a:fld id="{6C0118FE-1D0A-4953-9C8B-A7B3278C38FD}" type="datetimeFigureOut">
              <a:rPr lang="en-GB" smtClean="0"/>
              <a:t>12/01/2025</a:t>
            </a:fld>
            <a:endParaRPr lang="en-GB"/>
          </a:p>
        </p:txBody>
      </p:sp>
      <p:sp>
        <p:nvSpPr>
          <p:cNvPr id="5" name="Footer Placeholder 4">
            <a:extLst>
              <a:ext uri="{FF2B5EF4-FFF2-40B4-BE49-F238E27FC236}">
                <a16:creationId xmlns:a16="http://schemas.microsoft.com/office/drawing/2014/main" id="{7EBD5C5E-8AA2-7DAF-5429-C00C151877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625BD3-5FA6-0D74-CEC8-72AD1A192A56}"/>
              </a:ext>
            </a:extLst>
          </p:cNvPr>
          <p:cNvSpPr>
            <a:spLocks noGrp="1"/>
          </p:cNvSpPr>
          <p:nvPr>
            <p:ph type="sldNum" sz="quarter" idx="12"/>
          </p:nvPr>
        </p:nvSpPr>
        <p:spPr/>
        <p:txBody>
          <a:bodyPr/>
          <a:lstStyle/>
          <a:p>
            <a:fld id="{624A7192-CFD9-442E-AEF5-87956A885A9E}" type="slidenum">
              <a:rPr lang="en-GB" smtClean="0"/>
              <a:t>‹#›</a:t>
            </a:fld>
            <a:endParaRPr lang="en-GB"/>
          </a:p>
        </p:txBody>
      </p:sp>
    </p:spTree>
    <p:extLst>
      <p:ext uri="{BB962C8B-B14F-4D97-AF65-F5344CB8AC3E}">
        <p14:creationId xmlns:p14="http://schemas.microsoft.com/office/powerpoint/2010/main" val="2836119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AED9B-86D1-F648-CF75-839E9013E7D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AC4279-698F-62AC-209A-95B574C67BA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5706D3-4D52-7202-EDA1-B846B3067FB3}"/>
              </a:ext>
            </a:extLst>
          </p:cNvPr>
          <p:cNvSpPr>
            <a:spLocks noGrp="1"/>
          </p:cNvSpPr>
          <p:nvPr>
            <p:ph type="dt" sz="half" idx="10"/>
          </p:nvPr>
        </p:nvSpPr>
        <p:spPr/>
        <p:txBody>
          <a:bodyPr/>
          <a:lstStyle/>
          <a:p>
            <a:fld id="{6C0118FE-1D0A-4953-9C8B-A7B3278C38FD}" type="datetimeFigureOut">
              <a:rPr lang="en-GB" smtClean="0"/>
              <a:t>12/01/2025</a:t>
            </a:fld>
            <a:endParaRPr lang="en-GB"/>
          </a:p>
        </p:txBody>
      </p:sp>
      <p:sp>
        <p:nvSpPr>
          <p:cNvPr id="5" name="Footer Placeholder 4">
            <a:extLst>
              <a:ext uri="{FF2B5EF4-FFF2-40B4-BE49-F238E27FC236}">
                <a16:creationId xmlns:a16="http://schemas.microsoft.com/office/drawing/2014/main" id="{73D841A9-DD08-9B65-52BE-59CB0FBA55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CB303C-DCFD-657B-BBDE-FC88136D71B2}"/>
              </a:ext>
            </a:extLst>
          </p:cNvPr>
          <p:cNvSpPr>
            <a:spLocks noGrp="1"/>
          </p:cNvSpPr>
          <p:nvPr>
            <p:ph type="sldNum" sz="quarter" idx="12"/>
          </p:nvPr>
        </p:nvSpPr>
        <p:spPr/>
        <p:txBody>
          <a:bodyPr/>
          <a:lstStyle/>
          <a:p>
            <a:fld id="{624A7192-CFD9-442E-AEF5-87956A885A9E}" type="slidenum">
              <a:rPr lang="en-GB" smtClean="0"/>
              <a:t>‹#›</a:t>
            </a:fld>
            <a:endParaRPr lang="en-GB"/>
          </a:p>
        </p:txBody>
      </p:sp>
    </p:spTree>
    <p:extLst>
      <p:ext uri="{BB962C8B-B14F-4D97-AF65-F5344CB8AC3E}">
        <p14:creationId xmlns:p14="http://schemas.microsoft.com/office/powerpoint/2010/main" val="11985255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BA620-7461-66CD-3329-1171DC08604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DB25EBD-401A-67EE-0BE2-C8B9B1F4E6F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282C5B-2166-5550-1DEA-CF198485ECFC}"/>
              </a:ext>
            </a:extLst>
          </p:cNvPr>
          <p:cNvSpPr>
            <a:spLocks noGrp="1"/>
          </p:cNvSpPr>
          <p:nvPr>
            <p:ph type="dt" sz="half" idx="10"/>
          </p:nvPr>
        </p:nvSpPr>
        <p:spPr/>
        <p:txBody>
          <a:bodyPr/>
          <a:lstStyle/>
          <a:p>
            <a:fld id="{6C0118FE-1D0A-4953-9C8B-A7B3278C38FD}" type="datetimeFigureOut">
              <a:rPr lang="en-GB" smtClean="0"/>
              <a:t>12/01/2025</a:t>
            </a:fld>
            <a:endParaRPr lang="en-GB"/>
          </a:p>
        </p:txBody>
      </p:sp>
      <p:sp>
        <p:nvSpPr>
          <p:cNvPr id="5" name="Footer Placeholder 4">
            <a:extLst>
              <a:ext uri="{FF2B5EF4-FFF2-40B4-BE49-F238E27FC236}">
                <a16:creationId xmlns:a16="http://schemas.microsoft.com/office/drawing/2014/main" id="{F8298105-51B7-766A-E5C9-80EB8D20DF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6EFC74-7ADF-779A-9211-94E2856D52B9}"/>
              </a:ext>
            </a:extLst>
          </p:cNvPr>
          <p:cNvSpPr>
            <a:spLocks noGrp="1"/>
          </p:cNvSpPr>
          <p:nvPr>
            <p:ph type="sldNum" sz="quarter" idx="12"/>
          </p:nvPr>
        </p:nvSpPr>
        <p:spPr/>
        <p:txBody>
          <a:bodyPr/>
          <a:lstStyle/>
          <a:p>
            <a:fld id="{624A7192-CFD9-442E-AEF5-87956A885A9E}" type="slidenum">
              <a:rPr lang="en-GB" smtClean="0"/>
              <a:t>‹#›</a:t>
            </a:fld>
            <a:endParaRPr lang="en-GB"/>
          </a:p>
        </p:txBody>
      </p:sp>
    </p:spTree>
    <p:extLst>
      <p:ext uri="{BB962C8B-B14F-4D97-AF65-F5344CB8AC3E}">
        <p14:creationId xmlns:p14="http://schemas.microsoft.com/office/powerpoint/2010/main" val="31491439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E4C57-1990-7FB9-3AE9-577BBF51703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24566F4-F030-F9B1-D6D0-177FE947967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8B3125E-6E4A-2B56-3E72-DBA06A07885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595CA90-97A4-119C-B028-CB5BBC412453}"/>
              </a:ext>
            </a:extLst>
          </p:cNvPr>
          <p:cNvSpPr>
            <a:spLocks noGrp="1"/>
          </p:cNvSpPr>
          <p:nvPr>
            <p:ph type="dt" sz="half" idx="10"/>
          </p:nvPr>
        </p:nvSpPr>
        <p:spPr/>
        <p:txBody>
          <a:bodyPr/>
          <a:lstStyle/>
          <a:p>
            <a:fld id="{6C0118FE-1D0A-4953-9C8B-A7B3278C38FD}" type="datetimeFigureOut">
              <a:rPr lang="en-GB" smtClean="0"/>
              <a:t>12/01/2025</a:t>
            </a:fld>
            <a:endParaRPr lang="en-GB"/>
          </a:p>
        </p:txBody>
      </p:sp>
      <p:sp>
        <p:nvSpPr>
          <p:cNvPr id="6" name="Footer Placeholder 5">
            <a:extLst>
              <a:ext uri="{FF2B5EF4-FFF2-40B4-BE49-F238E27FC236}">
                <a16:creationId xmlns:a16="http://schemas.microsoft.com/office/drawing/2014/main" id="{9456F4DD-B48D-662C-16F5-B5EF86BE28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C5ED5D-35E7-0271-63C9-460A8407831E}"/>
              </a:ext>
            </a:extLst>
          </p:cNvPr>
          <p:cNvSpPr>
            <a:spLocks noGrp="1"/>
          </p:cNvSpPr>
          <p:nvPr>
            <p:ph type="sldNum" sz="quarter" idx="12"/>
          </p:nvPr>
        </p:nvSpPr>
        <p:spPr/>
        <p:txBody>
          <a:bodyPr/>
          <a:lstStyle/>
          <a:p>
            <a:fld id="{624A7192-CFD9-442E-AEF5-87956A885A9E}" type="slidenum">
              <a:rPr lang="en-GB" smtClean="0"/>
              <a:t>‹#›</a:t>
            </a:fld>
            <a:endParaRPr lang="en-GB"/>
          </a:p>
        </p:txBody>
      </p:sp>
    </p:spTree>
    <p:extLst>
      <p:ext uri="{BB962C8B-B14F-4D97-AF65-F5344CB8AC3E}">
        <p14:creationId xmlns:p14="http://schemas.microsoft.com/office/powerpoint/2010/main" val="8984628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733AF-5BB5-F9B9-7F8B-8DB6CC190C1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5C7B60-06A0-982E-016F-43350C0474B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689E2E1-B7B2-98EB-D0C6-C86BD1A365C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3DAF65D-0B32-A180-0869-A3234CC6DF7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EC5F18A-38B3-3945-9F71-A24806699F4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B08B7E9-FFD7-F70A-FFFC-064307E557A3}"/>
              </a:ext>
            </a:extLst>
          </p:cNvPr>
          <p:cNvSpPr>
            <a:spLocks noGrp="1"/>
          </p:cNvSpPr>
          <p:nvPr>
            <p:ph type="dt" sz="half" idx="10"/>
          </p:nvPr>
        </p:nvSpPr>
        <p:spPr/>
        <p:txBody>
          <a:bodyPr/>
          <a:lstStyle/>
          <a:p>
            <a:fld id="{6C0118FE-1D0A-4953-9C8B-A7B3278C38FD}" type="datetimeFigureOut">
              <a:rPr lang="en-GB" smtClean="0"/>
              <a:t>12/01/2025</a:t>
            </a:fld>
            <a:endParaRPr lang="en-GB"/>
          </a:p>
        </p:txBody>
      </p:sp>
      <p:sp>
        <p:nvSpPr>
          <p:cNvPr id="8" name="Footer Placeholder 7">
            <a:extLst>
              <a:ext uri="{FF2B5EF4-FFF2-40B4-BE49-F238E27FC236}">
                <a16:creationId xmlns:a16="http://schemas.microsoft.com/office/drawing/2014/main" id="{5D3FB593-6CB6-2D36-984C-281EED75D43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5F43BD6-F8D2-F1BC-BE16-FA62A68E201D}"/>
              </a:ext>
            </a:extLst>
          </p:cNvPr>
          <p:cNvSpPr>
            <a:spLocks noGrp="1"/>
          </p:cNvSpPr>
          <p:nvPr>
            <p:ph type="sldNum" sz="quarter" idx="12"/>
          </p:nvPr>
        </p:nvSpPr>
        <p:spPr/>
        <p:txBody>
          <a:bodyPr/>
          <a:lstStyle/>
          <a:p>
            <a:fld id="{624A7192-CFD9-442E-AEF5-87956A885A9E}" type="slidenum">
              <a:rPr lang="en-GB" smtClean="0"/>
              <a:t>‹#›</a:t>
            </a:fld>
            <a:endParaRPr lang="en-GB"/>
          </a:p>
        </p:txBody>
      </p:sp>
    </p:spTree>
    <p:extLst>
      <p:ext uri="{BB962C8B-B14F-4D97-AF65-F5344CB8AC3E}">
        <p14:creationId xmlns:p14="http://schemas.microsoft.com/office/powerpoint/2010/main" val="22079746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D120B-6958-72A5-8DB0-D711B0E7CB2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689784A-7036-2D2A-2CCA-81EFC49CEF9D}"/>
              </a:ext>
            </a:extLst>
          </p:cNvPr>
          <p:cNvSpPr>
            <a:spLocks noGrp="1"/>
          </p:cNvSpPr>
          <p:nvPr>
            <p:ph type="dt" sz="half" idx="10"/>
          </p:nvPr>
        </p:nvSpPr>
        <p:spPr/>
        <p:txBody>
          <a:bodyPr/>
          <a:lstStyle/>
          <a:p>
            <a:fld id="{6C0118FE-1D0A-4953-9C8B-A7B3278C38FD}" type="datetimeFigureOut">
              <a:rPr lang="en-GB" smtClean="0"/>
              <a:t>12/01/2025</a:t>
            </a:fld>
            <a:endParaRPr lang="en-GB"/>
          </a:p>
        </p:txBody>
      </p:sp>
      <p:sp>
        <p:nvSpPr>
          <p:cNvPr id="4" name="Footer Placeholder 3">
            <a:extLst>
              <a:ext uri="{FF2B5EF4-FFF2-40B4-BE49-F238E27FC236}">
                <a16:creationId xmlns:a16="http://schemas.microsoft.com/office/drawing/2014/main" id="{84D701E3-4503-64BA-4F4F-FA7BBD9B211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2D056F9-F32C-7B85-F509-69BD920D0E3B}"/>
              </a:ext>
            </a:extLst>
          </p:cNvPr>
          <p:cNvSpPr>
            <a:spLocks noGrp="1"/>
          </p:cNvSpPr>
          <p:nvPr>
            <p:ph type="sldNum" sz="quarter" idx="12"/>
          </p:nvPr>
        </p:nvSpPr>
        <p:spPr/>
        <p:txBody>
          <a:bodyPr/>
          <a:lstStyle/>
          <a:p>
            <a:fld id="{624A7192-CFD9-442E-AEF5-87956A885A9E}" type="slidenum">
              <a:rPr lang="en-GB" smtClean="0"/>
              <a:t>‹#›</a:t>
            </a:fld>
            <a:endParaRPr lang="en-GB"/>
          </a:p>
        </p:txBody>
      </p:sp>
    </p:spTree>
    <p:extLst>
      <p:ext uri="{BB962C8B-B14F-4D97-AF65-F5344CB8AC3E}">
        <p14:creationId xmlns:p14="http://schemas.microsoft.com/office/powerpoint/2010/main" val="26562693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B6EE2BE-662E-A09A-2033-052B863230D1}"/>
              </a:ext>
            </a:extLst>
          </p:cNvPr>
          <p:cNvSpPr>
            <a:spLocks noGrp="1"/>
          </p:cNvSpPr>
          <p:nvPr>
            <p:ph type="dt" sz="half" idx="10"/>
          </p:nvPr>
        </p:nvSpPr>
        <p:spPr/>
        <p:txBody>
          <a:bodyPr/>
          <a:lstStyle/>
          <a:p>
            <a:fld id="{6C0118FE-1D0A-4953-9C8B-A7B3278C38FD}" type="datetimeFigureOut">
              <a:rPr lang="en-GB" smtClean="0"/>
              <a:t>12/01/2025</a:t>
            </a:fld>
            <a:endParaRPr lang="en-GB"/>
          </a:p>
        </p:txBody>
      </p:sp>
      <p:sp>
        <p:nvSpPr>
          <p:cNvPr id="3" name="Footer Placeholder 2">
            <a:extLst>
              <a:ext uri="{FF2B5EF4-FFF2-40B4-BE49-F238E27FC236}">
                <a16:creationId xmlns:a16="http://schemas.microsoft.com/office/drawing/2014/main" id="{D336A6C4-ABCD-3F43-BE1C-34598972D28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C2F3F4B-57A9-B26B-5E58-2E57DD6ECE3D}"/>
              </a:ext>
            </a:extLst>
          </p:cNvPr>
          <p:cNvSpPr>
            <a:spLocks noGrp="1"/>
          </p:cNvSpPr>
          <p:nvPr>
            <p:ph type="sldNum" sz="quarter" idx="12"/>
          </p:nvPr>
        </p:nvSpPr>
        <p:spPr/>
        <p:txBody>
          <a:bodyPr/>
          <a:lstStyle/>
          <a:p>
            <a:fld id="{624A7192-CFD9-442E-AEF5-87956A885A9E}" type="slidenum">
              <a:rPr lang="en-GB" smtClean="0"/>
              <a:t>‹#›</a:t>
            </a:fld>
            <a:endParaRPr lang="en-GB"/>
          </a:p>
        </p:txBody>
      </p:sp>
    </p:spTree>
    <p:extLst>
      <p:ext uri="{BB962C8B-B14F-4D97-AF65-F5344CB8AC3E}">
        <p14:creationId xmlns:p14="http://schemas.microsoft.com/office/powerpoint/2010/main" val="40320693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249E4-309B-87F5-402C-4515B6B00BB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720F71B-37F7-6D79-3AA1-E6377C80E89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D071809-2DCF-A5FC-4A00-B8CE966A6D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39E982D-3262-1334-3E1A-4D81127F0E9A}"/>
              </a:ext>
            </a:extLst>
          </p:cNvPr>
          <p:cNvSpPr>
            <a:spLocks noGrp="1"/>
          </p:cNvSpPr>
          <p:nvPr>
            <p:ph type="dt" sz="half" idx="10"/>
          </p:nvPr>
        </p:nvSpPr>
        <p:spPr/>
        <p:txBody>
          <a:bodyPr/>
          <a:lstStyle/>
          <a:p>
            <a:fld id="{6C0118FE-1D0A-4953-9C8B-A7B3278C38FD}" type="datetimeFigureOut">
              <a:rPr lang="en-GB" smtClean="0"/>
              <a:t>12/01/2025</a:t>
            </a:fld>
            <a:endParaRPr lang="en-GB"/>
          </a:p>
        </p:txBody>
      </p:sp>
      <p:sp>
        <p:nvSpPr>
          <p:cNvPr id="6" name="Footer Placeholder 5">
            <a:extLst>
              <a:ext uri="{FF2B5EF4-FFF2-40B4-BE49-F238E27FC236}">
                <a16:creationId xmlns:a16="http://schemas.microsoft.com/office/drawing/2014/main" id="{E907EA11-68B7-5539-6767-E29FE955F8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CA816D-D002-9ECF-5E93-148E4D04E5D4}"/>
              </a:ext>
            </a:extLst>
          </p:cNvPr>
          <p:cNvSpPr>
            <a:spLocks noGrp="1"/>
          </p:cNvSpPr>
          <p:nvPr>
            <p:ph type="sldNum" sz="quarter" idx="12"/>
          </p:nvPr>
        </p:nvSpPr>
        <p:spPr/>
        <p:txBody>
          <a:bodyPr/>
          <a:lstStyle/>
          <a:p>
            <a:fld id="{624A7192-CFD9-442E-AEF5-87956A885A9E}" type="slidenum">
              <a:rPr lang="en-GB" smtClean="0"/>
              <a:t>‹#›</a:t>
            </a:fld>
            <a:endParaRPr lang="en-GB"/>
          </a:p>
        </p:txBody>
      </p:sp>
    </p:spTree>
    <p:extLst>
      <p:ext uri="{BB962C8B-B14F-4D97-AF65-F5344CB8AC3E}">
        <p14:creationId xmlns:p14="http://schemas.microsoft.com/office/powerpoint/2010/main" val="9052140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6ABE9-D6F1-74CD-7DD6-F1324CCB24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148CBEA-0ABF-69E0-070C-519BDD4B58D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A84EFC5-92D5-B473-D7AB-14A074335B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315C1A-3F2C-72DF-29CE-48F77FEAAAAC}"/>
              </a:ext>
            </a:extLst>
          </p:cNvPr>
          <p:cNvSpPr>
            <a:spLocks noGrp="1"/>
          </p:cNvSpPr>
          <p:nvPr>
            <p:ph type="dt" sz="half" idx="10"/>
          </p:nvPr>
        </p:nvSpPr>
        <p:spPr/>
        <p:txBody>
          <a:bodyPr/>
          <a:lstStyle/>
          <a:p>
            <a:fld id="{6C0118FE-1D0A-4953-9C8B-A7B3278C38FD}" type="datetimeFigureOut">
              <a:rPr lang="en-GB" smtClean="0"/>
              <a:t>12/01/2025</a:t>
            </a:fld>
            <a:endParaRPr lang="en-GB"/>
          </a:p>
        </p:txBody>
      </p:sp>
      <p:sp>
        <p:nvSpPr>
          <p:cNvPr id="6" name="Footer Placeholder 5">
            <a:extLst>
              <a:ext uri="{FF2B5EF4-FFF2-40B4-BE49-F238E27FC236}">
                <a16:creationId xmlns:a16="http://schemas.microsoft.com/office/drawing/2014/main" id="{91182587-D9CD-8BDE-E4D7-0BB583ECF4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B53F38-5959-6E50-5B55-0FC429DBB393}"/>
              </a:ext>
            </a:extLst>
          </p:cNvPr>
          <p:cNvSpPr>
            <a:spLocks noGrp="1"/>
          </p:cNvSpPr>
          <p:nvPr>
            <p:ph type="sldNum" sz="quarter" idx="12"/>
          </p:nvPr>
        </p:nvSpPr>
        <p:spPr/>
        <p:txBody>
          <a:bodyPr/>
          <a:lstStyle/>
          <a:p>
            <a:fld id="{624A7192-CFD9-442E-AEF5-87956A885A9E}" type="slidenum">
              <a:rPr lang="en-GB" smtClean="0"/>
              <a:t>‹#›</a:t>
            </a:fld>
            <a:endParaRPr lang="en-GB"/>
          </a:p>
        </p:txBody>
      </p:sp>
    </p:spTree>
    <p:extLst>
      <p:ext uri="{BB962C8B-B14F-4D97-AF65-F5344CB8AC3E}">
        <p14:creationId xmlns:p14="http://schemas.microsoft.com/office/powerpoint/2010/main" val="31253921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8133E-9023-0D77-C06C-1C2573B3AF5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538E41C-6977-C119-4CC6-8F157ACA74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28C500-FDCA-7BAD-0B9D-7E9B88A72B83}"/>
              </a:ext>
            </a:extLst>
          </p:cNvPr>
          <p:cNvSpPr>
            <a:spLocks noGrp="1"/>
          </p:cNvSpPr>
          <p:nvPr>
            <p:ph type="dt" sz="half" idx="10"/>
          </p:nvPr>
        </p:nvSpPr>
        <p:spPr/>
        <p:txBody>
          <a:bodyPr/>
          <a:lstStyle/>
          <a:p>
            <a:fld id="{6C0118FE-1D0A-4953-9C8B-A7B3278C38FD}" type="datetimeFigureOut">
              <a:rPr lang="en-GB" smtClean="0"/>
              <a:t>12/01/2025</a:t>
            </a:fld>
            <a:endParaRPr lang="en-GB"/>
          </a:p>
        </p:txBody>
      </p:sp>
      <p:sp>
        <p:nvSpPr>
          <p:cNvPr id="5" name="Footer Placeholder 4">
            <a:extLst>
              <a:ext uri="{FF2B5EF4-FFF2-40B4-BE49-F238E27FC236}">
                <a16:creationId xmlns:a16="http://schemas.microsoft.com/office/drawing/2014/main" id="{B301D739-9FE0-4731-54E5-F6AD024708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7D0163-4FE8-EBAB-758C-72D54720D703}"/>
              </a:ext>
            </a:extLst>
          </p:cNvPr>
          <p:cNvSpPr>
            <a:spLocks noGrp="1"/>
          </p:cNvSpPr>
          <p:nvPr>
            <p:ph type="sldNum" sz="quarter" idx="12"/>
          </p:nvPr>
        </p:nvSpPr>
        <p:spPr/>
        <p:txBody>
          <a:bodyPr/>
          <a:lstStyle/>
          <a:p>
            <a:fld id="{624A7192-CFD9-442E-AEF5-87956A885A9E}" type="slidenum">
              <a:rPr lang="en-GB" smtClean="0"/>
              <a:t>‹#›</a:t>
            </a:fld>
            <a:endParaRPr lang="en-GB"/>
          </a:p>
        </p:txBody>
      </p:sp>
    </p:spTree>
    <p:extLst>
      <p:ext uri="{BB962C8B-B14F-4D97-AF65-F5344CB8AC3E}">
        <p14:creationId xmlns:p14="http://schemas.microsoft.com/office/powerpoint/2010/main" val="20955421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A49F94-B9D0-F409-85EB-326AC6CF305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EF1C33A-D958-A2BE-49F4-DDED14B5DA4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C80C4F-F651-E602-10EF-42E2A2A31A6E}"/>
              </a:ext>
            </a:extLst>
          </p:cNvPr>
          <p:cNvSpPr>
            <a:spLocks noGrp="1"/>
          </p:cNvSpPr>
          <p:nvPr>
            <p:ph type="dt" sz="half" idx="10"/>
          </p:nvPr>
        </p:nvSpPr>
        <p:spPr/>
        <p:txBody>
          <a:bodyPr/>
          <a:lstStyle/>
          <a:p>
            <a:fld id="{6C0118FE-1D0A-4953-9C8B-A7B3278C38FD}" type="datetimeFigureOut">
              <a:rPr lang="en-GB" smtClean="0"/>
              <a:t>12/01/2025</a:t>
            </a:fld>
            <a:endParaRPr lang="en-GB"/>
          </a:p>
        </p:txBody>
      </p:sp>
      <p:sp>
        <p:nvSpPr>
          <p:cNvPr id="5" name="Footer Placeholder 4">
            <a:extLst>
              <a:ext uri="{FF2B5EF4-FFF2-40B4-BE49-F238E27FC236}">
                <a16:creationId xmlns:a16="http://schemas.microsoft.com/office/drawing/2014/main" id="{9BC8B19D-C935-5EF5-378C-D6FC367158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9062EE-0940-1B05-3D96-525A7555972A}"/>
              </a:ext>
            </a:extLst>
          </p:cNvPr>
          <p:cNvSpPr>
            <a:spLocks noGrp="1"/>
          </p:cNvSpPr>
          <p:nvPr>
            <p:ph type="sldNum" sz="quarter" idx="12"/>
          </p:nvPr>
        </p:nvSpPr>
        <p:spPr/>
        <p:txBody>
          <a:bodyPr/>
          <a:lstStyle/>
          <a:p>
            <a:fld id="{624A7192-CFD9-442E-AEF5-87956A885A9E}" type="slidenum">
              <a:rPr lang="en-GB" smtClean="0"/>
              <a:t>‹#›</a:t>
            </a:fld>
            <a:endParaRPr lang="en-GB"/>
          </a:p>
        </p:txBody>
      </p:sp>
    </p:spTree>
    <p:extLst>
      <p:ext uri="{BB962C8B-B14F-4D97-AF65-F5344CB8AC3E}">
        <p14:creationId xmlns:p14="http://schemas.microsoft.com/office/powerpoint/2010/main" val="8725314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A78573E-97C6-5253-B760-3A77133B465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374C0E5-4E7A-A243-251B-EC1B81A8F4D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ADCF37-BC00-C1F4-4DC1-106DC9FF6E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C0118FE-1D0A-4953-9C8B-A7B3278C38FD}" type="datetimeFigureOut">
              <a:rPr lang="en-GB" smtClean="0"/>
              <a:t>12/01/2025</a:t>
            </a:fld>
            <a:endParaRPr lang="en-GB"/>
          </a:p>
        </p:txBody>
      </p:sp>
      <p:sp>
        <p:nvSpPr>
          <p:cNvPr id="5" name="Footer Placeholder 4">
            <a:extLst>
              <a:ext uri="{FF2B5EF4-FFF2-40B4-BE49-F238E27FC236}">
                <a16:creationId xmlns:a16="http://schemas.microsoft.com/office/drawing/2014/main" id="{7AEA62EA-D016-DE97-97CD-74D19DC0F20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D773F60-379F-7B44-EB65-192AAEC5F67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24A7192-CFD9-442E-AEF5-87956A885A9E}" type="slidenum">
              <a:rPr lang="en-GB" smtClean="0"/>
              <a:t>‹#›</a:t>
            </a:fld>
            <a:endParaRPr lang="en-GB"/>
          </a:p>
        </p:txBody>
      </p:sp>
    </p:spTree>
    <p:extLst>
      <p:ext uri="{BB962C8B-B14F-4D97-AF65-F5344CB8AC3E}">
        <p14:creationId xmlns:p14="http://schemas.microsoft.com/office/powerpoint/2010/main" val="36295509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A1667F3B-4CB5-CC57-D235-6F8614AAC971}"/>
              </a:ext>
            </a:extLst>
          </p:cNvPr>
          <p:cNvSpPr>
            <a:spLocks noGrp="1"/>
          </p:cNvSpPr>
          <p:nvPr>
            <p:ph type="sldNum" sz="quarter" idx="12"/>
          </p:nvPr>
        </p:nvSpPr>
        <p:spPr/>
        <p:txBody>
          <a:bodyPr/>
          <a:lstStyle/>
          <a:p>
            <a:fld id="{624A7192-CFD9-442E-AEF5-87956A885A9E}" type="slidenum">
              <a:rPr lang="en-GB" smtClean="0"/>
              <a:t>1</a:t>
            </a:fld>
            <a:endParaRPr lang="en-GB"/>
          </a:p>
        </p:txBody>
      </p:sp>
      <p:sp>
        <p:nvSpPr>
          <p:cNvPr id="2" name="TextBox 1">
            <a:extLst>
              <a:ext uri="{FF2B5EF4-FFF2-40B4-BE49-F238E27FC236}">
                <a16:creationId xmlns:a16="http://schemas.microsoft.com/office/drawing/2014/main" id="{4E45AB68-0A7F-2C14-8278-7135A158C73A}"/>
              </a:ext>
            </a:extLst>
          </p:cNvPr>
          <p:cNvSpPr txBox="1"/>
          <p:nvPr/>
        </p:nvSpPr>
        <p:spPr>
          <a:xfrm>
            <a:off x="0" y="0"/>
            <a:ext cx="12192000" cy="369332"/>
          </a:xfrm>
          <a:prstGeom prst="rect">
            <a:avLst/>
          </a:prstGeom>
          <a:noFill/>
        </p:spPr>
        <p:txBody>
          <a:bodyPr wrap="square" rtlCol="0">
            <a:spAutoFit/>
          </a:bodyPr>
          <a:lstStyle/>
          <a:p>
            <a:r>
              <a:rPr lang="en-GB" dirty="0"/>
              <a:t>ECEY6006  2100603                                                                                                 2100603                                                           Word Count: 906              </a:t>
            </a:r>
          </a:p>
        </p:txBody>
      </p:sp>
      <p:sp>
        <p:nvSpPr>
          <p:cNvPr id="3" name="TextBox 2">
            <a:extLst>
              <a:ext uri="{FF2B5EF4-FFF2-40B4-BE49-F238E27FC236}">
                <a16:creationId xmlns:a16="http://schemas.microsoft.com/office/drawing/2014/main" id="{1DF3B492-A4EB-B9C2-A736-DEEAE0B111A3}"/>
              </a:ext>
            </a:extLst>
          </p:cNvPr>
          <p:cNvSpPr txBox="1"/>
          <p:nvPr/>
        </p:nvSpPr>
        <p:spPr>
          <a:xfrm>
            <a:off x="2687320" y="-4121"/>
            <a:ext cx="6527800" cy="338554"/>
          </a:xfrm>
          <a:prstGeom prst="rect">
            <a:avLst/>
          </a:prstGeom>
          <a:solidFill>
            <a:schemeClr val="tx2">
              <a:lumMod val="25000"/>
              <a:lumOff val="75000"/>
            </a:schemeClr>
          </a:solidFill>
          <a:ln>
            <a:solidFill>
              <a:srgbClr val="00B0F0"/>
            </a:solidFill>
          </a:ln>
        </p:spPr>
        <p:txBody>
          <a:bodyPr wrap="square" rtlCol="0">
            <a:spAutoFit/>
          </a:bodyPr>
          <a:lstStyle/>
          <a:p>
            <a:r>
              <a:rPr lang="en-GB" sz="1600" dirty="0"/>
              <a:t>Supporting Children with Attention Deficit Hyperactivity Disorder</a:t>
            </a:r>
          </a:p>
        </p:txBody>
      </p:sp>
      <p:sp>
        <p:nvSpPr>
          <p:cNvPr id="5" name="TextBox 4">
            <a:extLst>
              <a:ext uri="{FF2B5EF4-FFF2-40B4-BE49-F238E27FC236}">
                <a16:creationId xmlns:a16="http://schemas.microsoft.com/office/drawing/2014/main" id="{48B452EB-EE2F-937D-F2F4-CAC0DF70F2B6}"/>
              </a:ext>
            </a:extLst>
          </p:cNvPr>
          <p:cNvSpPr txBox="1"/>
          <p:nvPr/>
        </p:nvSpPr>
        <p:spPr>
          <a:xfrm>
            <a:off x="1" y="2241832"/>
            <a:ext cx="4100164" cy="4663328"/>
          </a:xfrm>
          <a:prstGeom prst="rect">
            <a:avLst/>
          </a:prstGeom>
          <a:solidFill>
            <a:schemeClr val="tx2">
              <a:lumMod val="10000"/>
              <a:lumOff val="90000"/>
            </a:schemeClr>
          </a:solidFill>
          <a:ln w="28575">
            <a:solidFill>
              <a:schemeClr val="accent1">
                <a:lumMod val="60000"/>
                <a:lumOff val="40000"/>
              </a:schemeClr>
            </a:solidFill>
          </a:ln>
        </p:spPr>
        <p:txBody>
          <a:bodyPr wrap="square" rtlCol="0">
            <a:spAutoFit/>
          </a:bodyPr>
          <a:lstStyle/>
          <a:p>
            <a:pPr>
              <a:lnSpc>
                <a:spcPct val="150000"/>
              </a:lnSpc>
              <a:spcAft>
                <a:spcPts val="800"/>
              </a:spcAft>
            </a:pPr>
            <a:r>
              <a:rPr lang="en-GB" sz="1000" kern="100" dirty="0">
                <a:latin typeface="Aptos" panose="020B0004020202020204" pitchFamily="34" charset="0"/>
                <a:ea typeface="Aptos" panose="020B0004020202020204" pitchFamily="34" charset="0"/>
                <a:cs typeface="Times New Roman" panose="02020603050405020304" pitchFamily="18" charset="0"/>
              </a:rPr>
              <a:t>Barriers Children with ADHD Struggle with</a:t>
            </a:r>
          </a:p>
          <a:p>
            <a:pPr>
              <a:lnSpc>
                <a:spcPct val="150000"/>
              </a:lnSpc>
              <a:spcAft>
                <a:spcPts val="800"/>
              </a:spcAft>
            </a:pPr>
            <a:r>
              <a:rPr lang="en-GB" sz="900" kern="100" dirty="0">
                <a:latin typeface="Aptos" panose="020B0004020202020204" pitchFamily="34" charset="0"/>
                <a:ea typeface="Aptos" panose="020B0004020202020204" pitchFamily="34" charset="0"/>
                <a:cs typeface="Times New Roman" panose="02020603050405020304" pitchFamily="18" charset="0"/>
              </a:rPr>
              <a:t>Children with ADHD face several educational barriers that can significantly impact their learning experiences. Attention challenges, impulsivity, and organizational difficulties often hinder their ability to engage effectively with the curriculum (French, </a:t>
            </a:r>
            <a:r>
              <a:rPr lang="en-GB" sz="900" kern="100" dirty="0" err="1">
                <a:latin typeface="Aptos" panose="020B0004020202020204" pitchFamily="34" charset="0"/>
                <a:ea typeface="Aptos" panose="020B0004020202020204" pitchFamily="34" charset="0"/>
                <a:cs typeface="Times New Roman" panose="02020603050405020304" pitchFamily="18" charset="0"/>
              </a:rPr>
              <a:t>Sayal</a:t>
            </a:r>
            <a:r>
              <a:rPr lang="en-GB" sz="900" kern="100" dirty="0">
                <a:latin typeface="Aptos" panose="020B0004020202020204" pitchFamily="34" charset="0"/>
                <a:ea typeface="Aptos" panose="020B0004020202020204" pitchFamily="34" charset="0"/>
                <a:cs typeface="Times New Roman" panose="02020603050405020304" pitchFamily="18" charset="0"/>
              </a:rPr>
              <a:t>, and Daley, 2018). Additionally, their impulsivity can result in frequent interruptions during class discussions, disrupting both their own learning and that of their peers (Wright, 2015). Furthermore, difficulties with organization can cause delays in completing tasks and assignments, impacting overall academic performance (Sibley, 2016). These barriers often result in work that is largely descriptive, with little critical thinking, analysis, or synthesis of ideas (</a:t>
            </a:r>
            <a:r>
              <a:rPr lang="en-GB" sz="900" kern="100" dirty="0" err="1">
                <a:latin typeface="Aptos" panose="020B0004020202020204" pitchFamily="34" charset="0"/>
                <a:ea typeface="Aptos" panose="020B0004020202020204" pitchFamily="34" charset="0"/>
                <a:cs typeface="Times New Roman" panose="02020603050405020304" pitchFamily="18" charset="0"/>
              </a:rPr>
              <a:t>Sayal</a:t>
            </a:r>
            <a:r>
              <a:rPr lang="en-GB" sz="900" kern="100" dirty="0">
                <a:latin typeface="Aptos" panose="020B0004020202020204" pitchFamily="34" charset="0"/>
                <a:ea typeface="Aptos" panose="020B0004020202020204" pitchFamily="34" charset="0"/>
                <a:cs typeface="Times New Roman" panose="02020603050405020304" pitchFamily="18" charset="0"/>
              </a:rPr>
              <a:t>, 2015). Children may provide unsubstantiated generalizations or weakly developed arguments, making it difficult to present logical or well-supported conclusions (Baweja, </a:t>
            </a:r>
            <a:r>
              <a:rPr lang="en-GB" sz="900" kern="100" dirty="0" err="1">
                <a:latin typeface="Aptos" panose="020B0004020202020204" pitchFamily="34" charset="0"/>
                <a:ea typeface="Aptos" panose="020B0004020202020204" pitchFamily="34" charset="0"/>
                <a:cs typeface="Times New Roman" panose="02020603050405020304" pitchFamily="18" charset="0"/>
              </a:rPr>
              <a:t>Soutullo</a:t>
            </a:r>
            <a:r>
              <a:rPr lang="en-GB" sz="900" kern="100" dirty="0">
                <a:latin typeface="Aptos" panose="020B0004020202020204" pitchFamily="34" charset="0"/>
                <a:ea typeface="Aptos" panose="020B0004020202020204" pitchFamily="34" charset="0"/>
                <a:cs typeface="Times New Roman" panose="02020603050405020304" pitchFamily="18" charset="0"/>
              </a:rPr>
              <a:t> and </a:t>
            </a:r>
            <a:r>
              <a:rPr lang="en-GB" sz="900" kern="100" dirty="0" err="1">
                <a:latin typeface="Aptos" panose="020B0004020202020204" pitchFamily="34" charset="0"/>
                <a:ea typeface="Aptos" panose="020B0004020202020204" pitchFamily="34" charset="0"/>
                <a:cs typeface="Times New Roman" panose="02020603050405020304" pitchFamily="18" charset="0"/>
              </a:rPr>
              <a:t>Waxmonsky</a:t>
            </a:r>
            <a:r>
              <a:rPr lang="en-GB" sz="900" kern="100" dirty="0">
                <a:latin typeface="Aptos" panose="020B0004020202020204" pitchFamily="34" charset="0"/>
                <a:ea typeface="Aptos" panose="020B0004020202020204" pitchFamily="34" charset="0"/>
                <a:cs typeface="Times New Roman" panose="02020603050405020304" pitchFamily="18" charset="0"/>
              </a:rPr>
              <a:t>, 2021). </a:t>
            </a:r>
          </a:p>
          <a:p>
            <a:pPr>
              <a:lnSpc>
                <a:spcPct val="150000"/>
              </a:lnSpc>
              <a:spcAft>
                <a:spcPts val="800"/>
              </a:spcAft>
            </a:pPr>
            <a:r>
              <a:rPr lang="en-GB" sz="900" kern="100" dirty="0">
                <a:latin typeface="Aptos" panose="020B0004020202020204" pitchFamily="34" charset="0"/>
                <a:ea typeface="Aptos" panose="020B0004020202020204" pitchFamily="34" charset="0"/>
                <a:cs typeface="Times New Roman" panose="02020603050405020304" pitchFamily="18" charset="0"/>
              </a:rPr>
              <a:t>Stigma surrounding ADHD often leads to misconceptions about their abilities, contributing to feelings of isolation and low self-esteem (French, 2020). Delays in diagnosis can exacerbate these challenges, leaving children without the support they need to thrive academically and socially (</a:t>
            </a:r>
            <a:r>
              <a:rPr lang="en-GB" sz="900" kern="100" dirty="0" err="1">
                <a:latin typeface="Aptos" panose="020B0004020202020204" pitchFamily="34" charset="0"/>
                <a:ea typeface="Aptos" panose="020B0004020202020204" pitchFamily="34" charset="0"/>
                <a:cs typeface="Times New Roman" panose="02020603050405020304" pitchFamily="18" charset="0"/>
              </a:rPr>
              <a:t>Slobodin</a:t>
            </a:r>
            <a:r>
              <a:rPr lang="en-GB" sz="900" kern="100" dirty="0">
                <a:latin typeface="Aptos" panose="020B0004020202020204" pitchFamily="34" charset="0"/>
                <a:ea typeface="Aptos" panose="020B0004020202020204" pitchFamily="34" charset="0"/>
                <a:cs typeface="Times New Roman" panose="02020603050405020304" pitchFamily="18" charset="0"/>
              </a:rPr>
              <a:t>, 2020). For example, a child may have trouble in peer interactions due to impulsivity and a lack of emotional regulation, which can lead to social rejection and further emotional distress (Lugo-Candelas, et al, 2017). </a:t>
            </a:r>
          </a:p>
        </p:txBody>
      </p:sp>
      <p:sp>
        <p:nvSpPr>
          <p:cNvPr id="8" name="TextBox 7">
            <a:extLst>
              <a:ext uri="{FF2B5EF4-FFF2-40B4-BE49-F238E27FC236}">
                <a16:creationId xmlns:a16="http://schemas.microsoft.com/office/drawing/2014/main" id="{9C8DC04D-D4B5-D5B5-42AF-01511F7E7F9C}"/>
              </a:ext>
            </a:extLst>
          </p:cNvPr>
          <p:cNvSpPr txBox="1"/>
          <p:nvPr/>
        </p:nvSpPr>
        <p:spPr>
          <a:xfrm>
            <a:off x="4100165" y="345992"/>
            <a:ext cx="8077485" cy="2725426"/>
          </a:xfrm>
          <a:prstGeom prst="rect">
            <a:avLst/>
          </a:prstGeom>
          <a:solidFill>
            <a:schemeClr val="tx2">
              <a:lumMod val="10000"/>
              <a:lumOff val="90000"/>
            </a:schemeClr>
          </a:solidFill>
          <a:ln w="28575">
            <a:solidFill>
              <a:schemeClr val="accent1">
                <a:lumMod val="60000"/>
                <a:lumOff val="40000"/>
              </a:schemeClr>
            </a:solidFill>
          </a:ln>
        </p:spPr>
        <p:txBody>
          <a:bodyPr wrap="square" rtlCol="0">
            <a:spAutoFit/>
          </a:bodyPr>
          <a:lstStyle/>
          <a:p>
            <a:pPr>
              <a:lnSpc>
                <a:spcPct val="150000"/>
              </a:lnSpc>
              <a:spcAft>
                <a:spcPts val="800"/>
              </a:spcAft>
            </a:pPr>
            <a:r>
              <a:rPr lang="en-GB" sz="1000" dirty="0">
                <a:effectLst/>
                <a:latin typeface="Arial" panose="020B0604020202020204" pitchFamily="34" charset="0"/>
                <a:ea typeface="Aptos" panose="020B0004020202020204" pitchFamily="34" charset="0"/>
              </a:rPr>
              <a:t>The Diagnostic Process for Children in Ear</a:t>
            </a:r>
            <a:r>
              <a:rPr lang="en-GB" sz="1000" dirty="0">
                <a:latin typeface="Arial" panose="020B0604020202020204" pitchFamily="34" charset="0"/>
                <a:ea typeface="Aptos" panose="020B0004020202020204" pitchFamily="34" charset="0"/>
              </a:rPr>
              <a:t>ly Years  with ADHD</a:t>
            </a:r>
            <a:endParaRPr lang="en-GB" sz="1000" dirty="0">
              <a:effectLst/>
              <a:latin typeface="Arial" panose="020B0604020202020204" pitchFamily="34" charset="0"/>
              <a:ea typeface="Aptos" panose="020B0004020202020204" pitchFamily="34" charset="0"/>
            </a:endParaRPr>
          </a:p>
          <a:p>
            <a:pPr>
              <a:lnSpc>
                <a:spcPct val="150000"/>
              </a:lnSpc>
              <a:spcAft>
                <a:spcPts val="800"/>
              </a:spcAft>
            </a:pPr>
            <a:r>
              <a:rPr lang="en-GB" sz="800" dirty="0">
                <a:effectLst/>
                <a:latin typeface="Arial" panose="020B0604020202020204" pitchFamily="34" charset="0"/>
                <a:ea typeface="Aptos" panose="020B0004020202020204" pitchFamily="34" charset="0"/>
              </a:rPr>
              <a:t>The diagnostic process for ADHD typically begins with observation and reporting by parents and teachers, who often notice patterns of inattention, hyperactivity, or impulsivity that interfere with a child’s daily activities (</a:t>
            </a:r>
            <a:r>
              <a:rPr lang="en-GB" sz="800" dirty="0" err="1">
                <a:effectLst/>
                <a:latin typeface="Arial" panose="020B0604020202020204" pitchFamily="34" charset="0"/>
                <a:ea typeface="Aptos" panose="020B0004020202020204" pitchFamily="34" charset="0"/>
              </a:rPr>
              <a:t>Babisnki</a:t>
            </a:r>
            <a:r>
              <a:rPr lang="en-GB" sz="800" dirty="0">
                <a:effectLst/>
                <a:latin typeface="Arial" panose="020B0604020202020204" pitchFamily="34" charset="0"/>
                <a:ea typeface="Aptos" panose="020B0004020202020204" pitchFamily="34" charset="0"/>
              </a:rPr>
              <a:t>, </a:t>
            </a:r>
            <a:r>
              <a:rPr lang="en-GB" sz="800" i="1" dirty="0">
                <a:effectLst/>
                <a:latin typeface="Arial" panose="020B0604020202020204" pitchFamily="34" charset="0"/>
                <a:ea typeface="Aptos" panose="020B0004020202020204" pitchFamily="34" charset="0"/>
              </a:rPr>
              <a:t>et al,</a:t>
            </a:r>
            <a:r>
              <a:rPr lang="en-GB" sz="800" dirty="0">
                <a:effectLst/>
                <a:latin typeface="Arial" panose="020B0604020202020204" pitchFamily="34" charset="0"/>
                <a:ea typeface="Aptos" panose="020B0004020202020204" pitchFamily="34" charset="0"/>
              </a:rPr>
              <a:t> 2015). Diagnostic tools, such as the Conners’ Rating Scale, are commonly used to gather detailed insights into the child’s behaviour across different settings (Chang, Wang, Tsai, 2016). These tools, combined with the diagnostic criteria outlined in the DSM-5—such as the presence of symptoms in at least two settings and evidence of impairment before age 12—help professionals make informed evaluations (</a:t>
            </a:r>
            <a:r>
              <a:rPr lang="en-GB" sz="800" dirty="0" err="1">
                <a:effectLst/>
                <a:latin typeface="Arial" panose="020B0604020202020204" pitchFamily="34" charset="0"/>
                <a:ea typeface="Aptos" panose="020B0004020202020204" pitchFamily="34" charset="0"/>
              </a:rPr>
              <a:t>Doernberg</a:t>
            </a:r>
            <a:r>
              <a:rPr lang="en-GB" sz="800" dirty="0">
                <a:effectLst/>
                <a:latin typeface="Arial" panose="020B0604020202020204" pitchFamily="34" charset="0"/>
                <a:ea typeface="Aptos" panose="020B0004020202020204" pitchFamily="34" charset="0"/>
              </a:rPr>
              <a:t> and Hollander, 2016). However, this process is not without challenges. Symptom reporting can be subjective, influenced by varying perceptions of the stereotypical behaviour from children presumed to be without an additional learning need (</a:t>
            </a:r>
            <a:r>
              <a:rPr lang="en-GB" sz="800" dirty="0" err="1">
                <a:effectLst/>
                <a:latin typeface="Arial" panose="020B0604020202020204" pitchFamily="34" charset="0"/>
                <a:ea typeface="Aptos" panose="020B0004020202020204" pitchFamily="34" charset="0"/>
              </a:rPr>
              <a:t>Davidovitch</a:t>
            </a:r>
            <a:r>
              <a:rPr lang="en-GB" sz="800" dirty="0">
                <a:effectLst/>
                <a:latin typeface="Arial" panose="020B0604020202020204" pitchFamily="34" charset="0"/>
                <a:ea typeface="Aptos" panose="020B0004020202020204" pitchFamily="34" charset="0"/>
              </a:rPr>
              <a:t>,</a:t>
            </a:r>
            <a:r>
              <a:rPr lang="en-GB" sz="800" i="1" dirty="0">
                <a:effectLst/>
                <a:latin typeface="Arial" panose="020B0604020202020204" pitchFamily="34" charset="0"/>
                <a:ea typeface="Aptos" panose="020B0004020202020204" pitchFamily="34" charset="0"/>
              </a:rPr>
              <a:t> et al, </a:t>
            </a:r>
            <a:r>
              <a:rPr lang="en-GB" sz="800" dirty="0">
                <a:effectLst/>
                <a:latin typeface="Arial" panose="020B0604020202020204" pitchFamily="34" charset="0"/>
                <a:ea typeface="Aptos" panose="020B0004020202020204" pitchFamily="34" charset="0"/>
              </a:rPr>
              <a:t>2017). Gender differences also complicate diagnosis, as girls with ADHD often exhibit less overt hyperactivity, leading to underdiagnosis or delayed recognition (Muhammad, </a:t>
            </a:r>
            <a:r>
              <a:rPr lang="en-GB" sz="800" i="1" dirty="0">
                <a:effectLst/>
                <a:latin typeface="Arial" panose="020B0604020202020204" pitchFamily="34" charset="0"/>
                <a:ea typeface="Aptos" panose="020B0004020202020204" pitchFamily="34" charset="0"/>
              </a:rPr>
              <a:t>et al, </a:t>
            </a:r>
            <a:r>
              <a:rPr lang="en-GB" sz="800" dirty="0">
                <a:effectLst/>
                <a:latin typeface="Arial" panose="020B0604020202020204" pitchFamily="34" charset="0"/>
                <a:ea typeface="Aptos" panose="020B0004020202020204" pitchFamily="34" charset="0"/>
              </a:rPr>
              <a:t>2022). </a:t>
            </a:r>
          </a:p>
          <a:p>
            <a:pPr>
              <a:lnSpc>
                <a:spcPct val="150000"/>
              </a:lnSpc>
              <a:spcAft>
                <a:spcPts val="800"/>
              </a:spcAft>
            </a:pPr>
            <a:r>
              <a:rPr lang="en-GB" sz="800" dirty="0">
                <a:effectLst/>
                <a:latin typeface="Arial" panose="020B0604020202020204" pitchFamily="34" charset="0"/>
                <a:ea typeface="Aptos" panose="020B0004020202020204" pitchFamily="34" charset="0"/>
              </a:rPr>
              <a:t>ADHD diagnosis is often complicated by systemic disparities, particularly its underdiagnosis in certain populations (Hamed, </a:t>
            </a:r>
            <a:r>
              <a:rPr lang="en-GB" sz="800" dirty="0" err="1">
                <a:effectLst/>
                <a:latin typeface="Arial" panose="020B0604020202020204" pitchFamily="34" charset="0"/>
                <a:ea typeface="Aptos" panose="020B0004020202020204" pitchFamily="34" charset="0"/>
              </a:rPr>
              <a:t>Kauer</a:t>
            </a:r>
            <a:r>
              <a:rPr lang="en-GB" sz="800" dirty="0">
                <a:effectLst/>
                <a:latin typeface="Arial" panose="020B0604020202020204" pitchFamily="34" charset="0"/>
                <a:ea typeface="Aptos" panose="020B0004020202020204" pitchFamily="34" charset="0"/>
              </a:rPr>
              <a:t> and Stevens, 2015). For instance, girls frequently go undiagnosed because their symptoms often manifest as inattention rather than the hyperactivity or impulsivity typically associated with ADHD (</a:t>
            </a:r>
            <a:r>
              <a:rPr lang="en-GB" sz="800" dirty="0" err="1">
                <a:effectLst/>
                <a:latin typeface="Arial" panose="020B0604020202020204" pitchFamily="34" charset="0"/>
                <a:ea typeface="Aptos" panose="020B0004020202020204" pitchFamily="34" charset="0"/>
              </a:rPr>
              <a:t>Klefsjö</a:t>
            </a:r>
            <a:r>
              <a:rPr lang="en-GB" sz="800" dirty="0">
                <a:effectLst/>
                <a:latin typeface="Arial" panose="020B0604020202020204" pitchFamily="34" charset="0"/>
                <a:ea typeface="Aptos" panose="020B0004020202020204" pitchFamily="34" charset="0"/>
              </a:rPr>
              <a:t>, </a:t>
            </a:r>
            <a:r>
              <a:rPr lang="en-GB" sz="800" i="1" dirty="0">
                <a:effectLst/>
                <a:latin typeface="Arial" panose="020B0604020202020204" pitchFamily="34" charset="0"/>
                <a:ea typeface="Aptos" panose="020B0004020202020204" pitchFamily="34" charset="0"/>
              </a:rPr>
              <a:t>et al, </a:t>
            </a:r>
            <a:r>
              <a:rPr lang="en-GB" sz="800" dirty="0">
                <a:effectLst/>
                <a:latin typeface="Arial" panose="020B0604020202020204" pitchFamily="34" charset="0"/>
                <a:ea typeface="Aptos" panose="020B0004020202020204" pitchFamily="34" charset="0"/>
              </a:rPr>
              <a:t> 2021). Similarly, children from culturally diverse backgrounds are more likely to face diagnostic biases, where behaviours may be misinterpreted due to differing cultural norms or stereotypes (</a:t>
            </a:r>
            <a:r>
              <a:rPr lang="en-GB" sz="800" dirty="0" err="1">
                <a:effectLst/>
                <a:latin typeface="Arial" panose="020B0604020202020204" pitchFamily="34" charset="0"/>
                <a:ea typeface="Aptos" panose="020B0004020202020204" pitchFamily="34" charset="0"/>
              </a:rPr>
              <a:t>Slobodin</a:t>
            </a:r>
            <a:r>
              <a:rPr lang="en-GB" sz="800" dirty="0">
                <a:effectLst/>
                <a:latin typeface="Arial" panose="020B0604020202020204" pitchFamily="34" charset="0"/>
                <a:ea typeface="Aptos" panose="020B0004020202020204" pitchFamily="34" charset="0"/>
              </a:rPr>
              <a:t> and </a:t>
            </a:r>
            <a:r>
              <a:rPr lang="en-GB" sz="800" dirty="0" err="1">
                <a:effectLst/>
                <a:latin typeface="Arial" panose="020B0604020202020204" pitchFamily="34" charset="0"/>
                <a:ea typeface="Aptos" panose="020B0004020202020204" pitchFamily="34" charset="0"/>
              </a:rPr>
              <a:t>Masalha</a:t>
            </a:r>
            <a:r>
              <a:rPr lang="en-GB" sz="800" dirty="0">
                <a:effectLst/>
                <a:latin typeface="Arial" panose="020B0604020202020204" pitchFamily="34" charset="0"/>
                <a:ea typeface="Aptos" panose="020B0004020202020204" pitchFamily="34" charset="0"/>
              </a:rPr>
              <a:t>, 2020). These gaps emphasize the need for a holistic and interdisciplinary approach, combining insights from educators, families, and healthcare providers to ensure an accurate and comprehensive understanding of each child’s needs (Lesley, 2023). </a:t>
            </a:r>
            <a:endParaRPr lang="en-GB" sz="800" dirty="0"/>
          </a:p>
        </p:txBody>
      </p:sp>
      <p:sp>
        <p:nvSpPr>
          <p:cNvPr id="9" name="TextBox 8">
            <a:extLst>
              <a:ext uri="{FF2B5EF4-FFF2-40B4-BE49-F238E27FC236}">
                <a16:creationId xmlns:a16="http://schemas.microsoft.com/office/drawing/2014/main" id="{BE4553C0-F125-3208-5D5A-9FE0C8BD70D9}"/>
              </a:ext>
            </a:extLst>
          </p:cNvPr>
          <p:cNvSpPr txBox="1"/>
          <p:nvPr/>
        </p:nvSpPr>
        <p:spPr>
          <a:xfrm>
            <a:off x="4100165" y="3066831"/>
            <a:ext cx="8077484" cy="3975384"/>
          </a:xfrm>
          <a:prstGeom prst="rect">
            <a:avLst/>
          </a:prstGeom>
          <a:solidFill>
            <a:schemeClr val="tx2">
              <a:lumMod val="10000"/>
              <a:lumOff val="90000"/>
            </a:schemeClr>
          </a:solidFill>
          <a:ln w="28575">
            <a:solidFill>
              <a:schemeClr val="accent1">
                <a:lumMod val="60000"/>
                <a:lumOff val="40000"/>
              </a:schemeClr>
            </a:solidFill>
          </a:ln>
        </p:spPr>
        <p:txBody>
          <a:bodyPr wrap="square" rtlCol="0">
            <a:spAutoFit/>
          </a:bodyPr>
          <a:lstStyle/>
          <a:p>
            <a:pPr>
              <a:lnSpc>
                <a:spcPct val="150000"/>
              </a:lnSpc>
              <a:spcAft>
                <a:spcPts val="800"/>
              </a:spcAft>
            </a:pPr>
            <a:r>
              <a:rPr lang="en-GB" sz="1000" dirty="0">
                <a:effectLst/>
                <a:latin typeface="Arial" panose="020B0604020202020204" pitchFamily="34" charset="0"/>
                <a:ea typeface="Aptos" panose="020B0004020202020204" pitchFamily="34" charset="0"/>
              </a:rPr>
              <a:t>Supporting Children in Early Years with ADHD</a:t>
            </a:r>
          </a:p>
          <a:p>
            <a:pPr>
              <a:lnSpc>
                <a:spcPct val="150000"/>
              </a:lnSpc>
              <a:spcAft>
                <a:spcPts val="800"/>
              </a:spcAft>
            </a:pPr>
            <a:r>
              <a:rPr lang="en-GB" sz="800" dirty="0">
                <a:effectLst/>
                <a:latin typeface="Arial" panose="020B0604020202020204" pitchFamily="34" charset="0"/>
                <a:ea typeface="Aptos" panose="020B0004020202020204" pitchFamily="34" charset="0"/>
              </a:rPr>
              <a:t>To support children with ADHD in the early years, classroom-based approaches are essential for fostering an inclusive and effective learning environment (Reif, 2015). These strategies focus on creating structured environments that help manage attention challenges, impulsivity, and organizational difficulties (Craig, </a:t>
            </a:r>
            <a:r>
              <a:rPr lang="en-GB" sz="800" i="1" dirty="0">
                <a:effectLst/>
                <a:latin typeface="Arial" panose="020B0604020202020204" pitchFamily="34" charset="0"/>
                <a:ea typeface="Aptos" panose="020B0004020202020204" pitchFamily="34" charset="0"/>
              </a:rPr>
              <a:t>et al, </a:t>
            </a:r>
            <a:r>
              <a:rPr lang="en-GB" sz="800" dirty="0">
                <a:effectLst/>
                <a:latin typeface="Arial" panose="020B0604020202020204" pitchFamily="34" charset="0"/>
                <a:ea typeface="Aptos" panose="020B0004020202020204" pitchFamily="34" charset="0"/>
              </a:rPr>
              <a:t>2020). By breaking tasks into smaller, more manageable steps, children can engage in activities at their own pace, reducing frustration and improving comprehension (Moore, 2017). Additionally, incorporating behavioural reinforcement, such as praise or rewards for positive behaviour, encourages children to develop self-regulation skills (Welsh Government, 2019). For example, a teacher using a visual schedule to guide a child with ADHD through daily activities ensures that they stay on task while reducing distractions (Weaver, 2022). To support children with ADHD in the early years, collaboration and comprehensive training are essential (Welsh Government, 2018). </a:t>
            </a:r>
            <a:r>
              <a:rPr lang="en-GB" sz="800" kern="100" dirty="0">
                <a:effectLst/>
                <a:latin typeface="Arial" panose="020B0604020202020204" pitchFamily="34" charset="0"/>
                <a:ea typeface="Aptos" panose="020B0004020202020204" pitchFamily="34" charset="0"/>
                <a:cs typeface="Arial" panose="020B0604020202020204" pitchFamily="34" charset="0"/>
              </a:rPr>
              <a:t>Professional development workshops on ADHD strategies provide educators with the knowledge and skills needed to create inclusive classrooms that cater to the diverse needs of children (</a:t>
            </a:r>
            <a:r>
              <a:rPr lang="en-GB" sz="800" kern="100" dirty="0" err="1">
                <a:effectLst/>
                <a:latin typeface="Arial" panose="020B0604020202020204" pitchFamily="34" charset="0"/>
                <a:ea typeface="Aptos" panose="020B0004020202020204" pitchFamily="34" charset="0"/>
                <a:cs typeface="Arial" panose="020B0604020202020204" pitchFamily="34" charset="0"/>
              </a:rPr>
              <a:t>Latouche</a:t>
            </a:r>
            <a:r>
              <a:rPr lang="en-GB" sz="800" kern="100" dirty="0">
                <a:effectLst/>
                <a:latin typeface="Arial" panose="020B0604020202020204" pitchFamily="34" charset="0"/>
                <a:ea typeface="Aptos" panose="020B0004020202020204" pitchFamily="34" charset="0"/>
                <a:cs typeface="Arial" panose="020B0604020202020204" pitchFamily="34" charset="0"/>
              </a:rPr>
              <a:t> and Gascoigne, 2017). These workshops focus on fostering cognitive and intellectual skills, such as critical thinking, analysis, and synthesis, helping children engage </a:t>
            </a:r>
            <a:r>
              <a:rPr lang="en-GB" sz="900" kern="100" dirty="0">
                <a:effectLst/>
                <a:latin typeface="Arial" panose="020B0604020202020204" pitchFamily="34" charset="0"/>
                <a:ea typeface="Aptos" panose="020B0004020202020204" pitchFamily="34" charset="0"/>
                <a:cs typeface="Arial" panose="020B0604020202020204" pitchFamily="34" charset="0"/>
              </a:rPr>
              <a:t>more effectively with their learning (Hall, 2019). By equipping teachers with the tools to implement evidence-based practices and encouraging parental involvement, schools can create supportive environments that nurture both academic success and emotional well-being (</a:t>
            </a:r>
            <a:r>
              <a:rPr lang="en-GB" sz="900" kern="100" dirty="0" err="1">
                <a:effectLst/>
                <a:latin typeface="Arial" panose="020B0604020202020204" pitchFamily="34" charset="0"/>
                <a:ea typeface="Aptos" panose="020B0004020202020204" pitchFamily="34" charset="0"/>
                <a:cs typeface="Arial" panose="020B0604020202020204" pitchFamily="34" charset="0"/>
              </a:rPr>
              <a:t>Climie</a:t>
            </a:r>
            <a:r>
              <a:rPr lang="en-GB" sz="900" kern="100" dirty="0">
                <a:effectLst/>
                <a:latin typeface="Arial" panose="020B0604020202020204" pitchFamily="34" charset="0"/>
                <a:ea typeface="Aptos" panose="020B0004020202020204" pitchFamily="34" charset="0"/>
                <a:cs typeface="Arial" panose="020B0604020202020204" pitchFamily="34" charset="0"/>
              </a:rPr>
              <a:t> and </a:t>
            </a:r>
            <a:r>
              <a:rPr lang="en-GB" sz="900" kern="100" dirty="0" err="1">
                <a:effectLst/>
                <a:latin typeface="Arial" panose="020B0604020202020204" pitchFamily="34" charset="0"/>
                <a:ea typeface="Aptos" panose="020B0004020202020204" pitchFamily="34" charset="0"/>
                <a:cs typeface="Arial" panose="020B0604020202020204" pitchFamily="34" charset="0"/>
              </a:rPr>
              <a:t>Mastoras</a:t>
            </a:r>
            <a:r>
              <a:rPr lang="en-GB" sz="900" kern="100" dirty="0">
                <a:effectLst/>
                <a:latin typeface="Arial" panose="020B0604020202020204" pitchFamily="34" charset="0"/>
                <a:ea typeface="Aptos" panose="020B0004020202020204" pitchFamily="34" charset="0"/>
                <a:cs typeface="Arial" panose="020B0604020202020204" pitchFamily="34" charset="0"/>
              </a:rPr>
              <a:t>, 2015). </a:t>
            </a:r>
          </a:p>
          <a:p>
            <a:pPr>
              <a:lnSpc>
                <a:spcPct val="150000"/>
              </a:lnSpc>
              <a:spcAft>
                <a:spcPts val="800"/>
              </a:spcAft>
            </a:pPr>
            <a:r>
              <a:rPr lang="en-GB" sz="900" kern="100" dirty="0">
                <a:effectLst/>
                <a:latin typeface="Arial" panose="020B0604020202020204" pitchFamily="34" charset="0"/>
                <a:ea typeface="Aptos" panose="020B0004020202020204" pitchFamily="34" charset="0"/>
                <a:cs typeface="Arial" panose="020B0604020202020204" pitchFamily="34" charset="0"/>
              </a:rPr>
              <a:t>Cognitive Behavioural Therapy. also known as CBT, helps children develop essential strategies for managing emotions and controlling impulses, fostering better self-regulation (</a:t>
            </a:r>
            <a:r>
              <a:rPr lang="en-GB" sz="900" kern="100" dirty="0" err="1">
                <a:effectLst/>
                <a:latin typeface="Arial" panose="020B0604020202020204" pitchFamily="34" charset="0"/>
                <a:ea typeface="Aptos" panose="020B0004020202020204" pitchFamily="34" charset="0"/>
                <a:cs typeface="Arial" panose="020B0604020202020204" pitchFamily="34" charset="0"/>
              </a:rPr>
              <a:t>Catalá</a:t>
            </a:r>
            <a:r>
              <a:rPr lang="en-GB" sz="900" kern="100" dirty="0">
                <a:effectLst/>
                <a:latin typeface="Arial" panose="020B0604020202020204" pitchFamily="34" charset="0"/>
                <a:ea typeface="Aptos" panose="020B0004020202020204" pitchFamily="34" charset="0"/>
                <a:cs typeface="Arial" panose="020B0604020202020204" pitchFamily="34" charset="0"/>
              </a:rPr>
              <a:t>-López, 2017). Additionally, medication can be a valuable tool in addressing neurochemical imbalances, enhancing focus and reducing impulsivity (Russell, 2019). However, stigma and delays in diagnosis can hinder access to these supports, leaving children without the necessary resources (Kara, 2021). By integrating CBT and medication into a comprehensive support system, children can improve their cognitive and intellectual skills, including critical thinking, analysis, and judgment, ultimately helping them succeed both academically and socially (</a:t>
            </a:r>
            <a:r>
              <a:rPr lang="en-GB" sz="900" kern="100" dirty="0" err="1">
                <a:effectLst/>
                <a:latin typeface="Arial" panose="020B0604020202020204" pitchFamily="34" charset="0"/>
                <a:ea typeface="Aptos" panose="020B0004020202020204" pitchFamily="34" charset="0"/>
                <a:cs typeface="Arial" panose="020B0604020202020204" pitchFamily="34" charset="0"/>
              </a:rPr>
              <a:t>Gharebaghy</a:t>
            </a:r>
            <a:r>
              <a:rPr lang="en-GB" sz="900" kern="100" dirty="0">
                <a:effectLst/>
                <a:latin typeface="Arial" panose="020B0604020202020204" pitchFamily="34" charset="0"/>
                <a:ea typeface="Aptos" panose="020B0004020202020204" pitchFamily="34" charset="0"/>
                <a:cs typeface="Arial" panose="020B0604020202020204" pitchFamily="34" charset="0"/>
              </a:rPr>
              <a:t>, </a:t>
            </a:r>
            <a:r>
              <a:rPr lang="en-GB" sz="900" kern="100" dirty="0" err="1">
                <a:effectLst/>
                <a:latin typeface="Arial" panose="020B0604020202020204" pitchFamily="34" charset="0"/>
                <a:ea typeface="Aptos" panose="020B0004020202020204" pitchFamily="34" charset="0"/>
                <a:cs typeface="Arial" panose="020B0604020202020204" pitchFamily="34" charset="0"/>
              </a:rPr>
              <a:t>Rassafiani</a:t>
            </a:r>
            <a:r>
              <a:rPr lang="en-GB" sz="900" kern="100" dirty="0">
                <a:effectLst/>
                <a:latin typeface="Arial" panose="020B0604020202020204" pitchFamily="34" charset="0"/>
                <a:ea typeface="Aptos" panose="020B0004020202020204" pitchFamily="34" charset="0"/>
                <a:cs typeface="Arial" panose="020B0604020202020204" pitchFamily="34" charset="0"/>
              </a:rPr>
              <a:t> and Cameron, 2015). </a:t>
            </a:r>
          </a:p>
          <a:p>
            <a:pPr>
              <a:lnSpc>
                <a:spcPct val="150000"/>
              </a:lnSpc>
              <a:spcAft>
                <a:spcPts val="800"/>
              </a:spcAft>
            </a:pPr>
            <a:endParaRPr lang="en-GB" sz="900"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B997B6F-EE5C-F91A-90A5-63C024776108}"/>
              </a:ext>
            </a:extLst>
          </p:cNvPr>
          <p:cNvSpPr txBox="1"/>
          <p:nvPr/>
        </p:nvSpPr>
        <p:spPr>
          <a:xfrm>
            <a:off x="9429" y="353437"/>
            <a:ext cx="4090736" cy="1884170"/>
          </a:xfrm>
          <a:prstGeom prst="rect">
            <a:avLst/>
          </a:prstGeom>
          <a:solidFill>
            <a:schemeClr val="tx2">
              <a:lumMod val="10000"/>
              <a:lumOff val="90000"/>
            </a:schemeClr>
          </a:solidFill>
          <a:ln w="28575">
            <a:solidFill>
              <a:schemeClr val="accent1">
                <a:lumMod val="60000"/>
                <a:lumOff val="40000"/>
              </a:schemeClr>
            </a:solidFill>
          </a:ln>
        </p:spPr>
        <p:txBody>
          <a:bodyPr wrap="square" rtlCol="0">
            <a:spAutoFit/>
          </a:bodyPr>
          <a:lstStyle/>
          <a:p>
            <a:pPr lvl="0">
              <a:lnSpc>
                <a:spcPct val="150000"/>
              </a:lnSpc>
              <a:spcAft>
                <a:spcPts val="800"/>
              </a:spcAft>
            </a:pPr>
            <a:r>
              <a:rPr lang="en-GB" sz="1000" dirty="0">
                <a:effectLst/>
                <a:latin typeface="Arial" panose="020B0604020202020204" pitchFamily="34" charset="0"/>
                <a:ea typeface="Aptos" panose="020B0004020202020204" pitchFamily="34" charset="0"/>
              </a:rPr>
              <a:t>Introduction</a:t>
            </a:r>
          </a:p>
          <a:p>
            <a:pPr lvl="0">
              <a:lnSpc>
                <a:spcPct val="150000"/>
              </a:lnSpc>
              <a:spcAft>
                <a:spcPts val="800"/>
              </a:spcAft>
            </a:pPr>
            <a:r>
              <a:rPr lang="en-GB" sz="800" dirty="0">
                <a:effectLst/>
                <a:latin typeface="Arial" panose="020B0604020202020204" pitchFamily="34" charset="0"/>
                <a:ea typeface="Aptos" panose="020B0004020202020204" pitchFamily="34" charset="0"/>
              </a:rPr>
              <a:t>ADHD is a neurodevelopmental disorder characterized by persistent inattention, hyperactivity, and impulsivity, which can significantly disrupt daily functioning (National Health </a:t>
            </a:r>
            <a:r>
              <a:rPr lang="en-GB" sz="800" dirty="0" err="1">
                <a:effectLst/>
                <a:latin typeface="Arial" panose="020B0604020202020204" pitchFamily="34" charset="0"/>
                <a:ea typeface="Aptos" panose="020B0004020202020204" pitchFamily="34" charset="0"/>
              </a:rPr>
              <a:t>Servise</a:t>
            </a:r>
            <a:r>
              <a:rPr lang="en-GB" sz="800" dirty="0">
                <a:effectLst/>
                <a:latin typeface="Arial" panose="020B0604020202020204" pitchFamily="34" charset="0"/>
                <a:ea typeface="Aptos" panose="020B0004020202020204" pitchFamily="34" charset="0"/>
              </a:rPr>
              <a:t>, 2021). In educational settings, the challenges that will be mentioned often affect a child’s ability to focus, follow instructions, and complete tasks, leading to academic struggles, social difficulties, and lowered self-esteem (Smith, </a:t>
            </a:r>
            <a:r>
              <a:rPr lang="en-GB" sz="800" i="1" dirty="0">
                <a:effectLst/>
                <a:latin typeface="Arial" panose="020B0604020202020204" pitchFamily="34" charset="0"/>
                <a:ea typeface="Aptos" panose="020B0004020202020204" pitchFamily="34" charset="0"/>
              </a:rPr>
              <a:t>et al.</a:t>
            </a:r>
            <a:r>
              <a:rPr lang="en-GB" sz="800" dirty="0">
                <a:effectLst/>
                <a:latin typeface="Arial" panose="020B0604020202020204" pitchFamily="34" charset="0"/>
                <a:ea typeface="Aptos" panose="020B0004020202020204" pitchFamily="34" charset="0"/>
              </a:rPr>
              <a:t>, 2015). Early identification, awareness of barriers such as stigma and systemic delays, and tailored support strategies are critical to empowering children with ADHD to overcome obstacles, build confidence, and reach their full potential (Sullivan, </a:t>
            </a:r>
            <a:r>
              <a:rPr lang="en-GB" sz="800" i="1" dirty="0">
                <a:effectLst/>
                <a:latin typeface="Arial" panose="020B0604020202020204" pitchFamily="34" charset="0"/>
                <a:ea typeface="Aptos" panose="020B0004020202020204" pitchFamily="34" charset="0"/>
              </a:rPr>
              <a:t>et al, </a:t>
            </a:r>
            <a:r>
              <a:rPr lang="en-GB" sz="800" dirty="0">
                <a:effectLst/>
                <a:latin typeface="Arial" panose="020B0604020202020204" pitchFamily="34" charset="0"/>
                <a:ea typeface="Aptos" panose="020B0004020202020204" pitchFamily="34" charset="0"/>
              </a:rPr>
              <a:t>2015). </a:t>
            </a:r>
            <a:endParaRPr lang="en-GB" sz="800" kern="100" dirty="0">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9344973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B78B175C64519428DD2085AE37A166E" ma:contentTypeVersion="16" ma:contentTypeDescription="Create a new document." ma:contentTypeScope="" ma:versionID="817fd69d073d6cf0c07ee0498ab5e3ea">
  <xsd:schema xmlns:xsd="http://www.w3.org/2001/XMLSchema" xmlns:xs="http://www.w3.org/2001/XMLSchema" xmlns:p="http://schemas.microsoft.com/office/2006/metadata/properties" xmlns:ns3="d656cee4-eeba-45fa-a761-9e0ba90d158e" xmlns:ns4="3deaaa82-f5a2-45b4-bb96-651ce2c0e4b2" targetNamespace="http://schemas.microsoft.com/office/2006/metadata/properties" ma:root="true" ma:fieldsID="9e1f7e92ee66e86b9c46af0c77a36a69" ns3:_="" ns4:_="">
    <xsd:import namespace="d656cee4-eeba-45fa-a761-9e0ba90d158e"/>
    <xsd:import namespace="3deaaa82-f5a2-45b4-bb96-651ce2c0e4b2"/>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LengthInSeconds" minOccurs="0"/>
                <xsd:element ref="ns3:MediaServiceSearchProperties" minOccurs="0"/>
                <xsd:element ref="ns3:_activity" minOccurs="0"/>
                <xsd:element ref="ns3:MediaServiceObjectDetectorVersions"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656cee4-eeba-45fa-a761-9e0ba90d158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_activity" ma:index="18" nillable="true" ma:displayName="_activity" ma:hidden="true" ma:internalName="_activity">
      <xsd:simpleType>
        <xsd:restriction base="dms:Note"/>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element name="MediaServiceSystemTags" ma:index="20" nillable="true" ma:displayName="MediaServiceSystemTags" ma:hidden="true" ma:internalName="MediaServiceSystemTags" ma:readOnly="true">
      <xsd:simpleType>
        <xsd:restriction base="dms:Note"/>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element name="MediaServiceOCR" ma:index="23"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deaaa82-f5a2-45b4-bb96-651ce2c0e4b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d656cee4-eeba-45fa-a761-9e0ba90d158e" xsi:nil="true"/>
  </documentManagement>
</p:properties>
</file>

<file path=customXml/itemProps1.xml><?xml version="1.0" encoding="utf-8"?>
<ds:datastoreItem xmlns:ds="http://schemas.openxmlformats.org/officeDocument/2006/customXml" ds:itemID="{1880E4E4-53AE-43AE-8758-B950B6327302}">
  <ds:schemaRefs>
    <ds:schemaRef ds:uri="http://schemas.microsoft.com/sharepoint/v3/contenttype/forms"/>
  </ds:schemaRefs>
</ds:datastoreItem>
</file>

<file path=customXml/itemProps2.xml><?xml version="1.0" encoding="utf-8"?>
<ds:datastoreItem xmlns:ds="http://schemas.openxmlformats.org/officeDocument/2006/customXml" ds:itemID="{DC5C85E4-8A2C-4D6F-A133-FFDDB77628E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656cee4-eeba-45fa-a761-9e0ba90d158e"/>
    <ds:schemaRef ds:uri="3deaaa82-f5a2-45b4-bb96-651ce2c0e4b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D67ECB-DA82-4379-AC34-BA7773B365C5}">
  <ds:schemaRefs>
    <ds:schemaRef ds:uri="3deaaa82-f5a2-45b4-bb96-651ce2c0e4b2"/>
    <ds:schemaRef ds:uri="http://schemas.microsoft.com/office/2006/documentManagement/types"/>
    <ds:schemaRef ds:uri="http://schemas.openxmlformats.org/package/2006/metadata/core-properties"/>
    <ds:schemaRef ds:uri="http://purl.org/dc/terms/"/>
    <ds:schemaRef ds:uri="http://purl.org/dc/dcmitype/"/>
    <ds:schemaRef ds:uri="http://schemas.microsoft.com/office/infopath/2007/PartnerControls"/>
    <ds:schemaRef ds:uri="http://purl.org/dc/elements/1.1/"/>
    <ds:schemaRef ds:uri="http://schemas.microsoft.com/office/2006/metadata/properties"/>
    <ds:schemaRef ds:uri="d656cee4-eeba-45fa-a761-9e0ba90d158e"/>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2810</TotalTime>
  <Words>1099</Words>
  <Application>Microsoft Office PowerPoint</Application>
  <PresentationFormat>Widescreen</PresentationFormat>
  <Paragraphs>14</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Angel McGovern-Kemp (2100603)</dc:creator>
  <cp:lastModifiedBy>Angel McGovern-Kemp (2100603)</cp:lastModifiedBy>
  <cp:revision>1</cp:revision>
  <dcterms:created xsi:type="dcterms:W3CDTF">2024-12-06T11:57:51Z</dcterms:created>
  <dcterms:modified xsi:type="dcterms:W3CDTF">2025-01-14T12:22:30Z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0x0101002B78B175C64519428DD2085AE37A166E</vt:lpwstr>
  </property>
</Properties>
</file>