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f73144664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f73144664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f731446647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f731446647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f731446647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f731446647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Screenshot 1 - YouTube</a:t>
            </a:r>
            <a:endParaRPr/>
          </a:p>
        </p:txBody>
      </p:sp>
      <p:sp>
        <p:nvSpPr>
          <p:cNvPr id="55" name="Google Shape;55;p13"/>
          <p:cNvSpPr txBox="1"/>
          <p:nvPr>
            <p:ph idx="1" type="body"/>
          </p:nvPr>
        </p:nvSpPr>
        <p:spPr>
          <a:xfrm>
            <a:off x="311700" y="2318275"/>
            <a:ext cx="4102500" cy="10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This is a football highlights video I was watching on YouTube. I use YouTube almost every day on my phone - mostly to watch football, keep up with what's going on, and look things up when I need to know something.</a:t>
            </a:r>
            <a:endParaRPr/>
          </a:p>
        </p:txBody>
      </p:sp>
      <p:pic>
        <p:nvPicPr>
          <p:cNvPr id="56" name="Google Shape;56;p13" title="Screenshot 2026-08-16 at 14.34.16.png"/>
          <p:cNvPicPr preferRelativeResize="0"/>
          <p:nvPr/>
        </p:nvPicPr>
        <p:blipFill rotWithShape="1">
          <a:blip r:embed="rId3">
            <a:alphaModFix/>
          </a:blip>
          <a:srcRect b="0" l="0" r="0" t="1739"/>
          <a:stretch/>
        </p:blipFill>
        <p:spPr>
          <a:xfrm>
            <a:off x="4414200" y="1215675"/>
            <a:ext cx="4629924" cy="3290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Screenshot 2 -</a:t>
            </a:r>
            <a:r>
              <a:rPr lang="en"/>
              <a:t> EXCEL WORK</a:t>
            </a:r>
            <a:endParaRPr/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497325" y="4125775"/>
            <a:ext cx="8292600" cy="81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1200"/>
              </a:spcAft>
              <a:buSzPts val="935"/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This is the Excel file I did for the River Fitness task. I put the survey numbers into a table, then made a pie chart and a bar chart from them. You can see most people were happy. I learned that Excel turns numbers into pictures really fast.</a:t>
            </a:r>
            <a:endParaRPr sz="1100"/>
          </a:p>
        </p:txBody>
      </p:sp>
      <p:pic>
        <p:nvPicPr>
          <p:cNvPr id="63" name="Google Shape;63;p14" title="Screenshot 2026-08-16 at 14.36.57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3325" y="1122700"/>
            <a:ext cx="8520602" cy="2898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Screenshot 3 - </a:t>
            </a:r>
            <a:r>
              <a:rPr lang="en"/>
              <a:t>Study Space Information Sheet</a:t>
            </a:r>
            <a:endParaRPr/>
          </a:p>
        </p:txBody>
      </p:sp>
      <p:sp>
        <p:nvSpPr>
          <p:cNvPr id="69" name="Google Shape;69;p15"/>
          <p:cNvSpPr txBox="1"/>
          <p:nvPr>
            <p:ph idx="1" type="body"/>
          </p:nvPr>
        </p:nvSpPr>
        <p:spPr>
          <a:xfrm>
            <a:off x="469500" y="1256225"/>
            <a:ext cx="4204500" cy="10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This is the information sheet I made in Word. I used clear headings and bullet points so it was easy to read. I learned how to organise information properly so people can find what they need fast.</a:t>
            </a:r>
            <a:endParaRPr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469500" y="2579525"/>
            <a:ext cx="4102500" cy="151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100">
                <a:solidFill>
                  <a:srgbClr val="222222"/>
                </a:solidFill>
                <a:highlight>
                  <a:srgbClr val="FFFFFF"/>
                </a:highlight>
              </a:rPr>
              <a:t>What I learned: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 From doing these tasks I've learned how to make documents look neat in Word,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and how to turn numbers into charts in Excel. Overall, I feel much more confident using computers for my work now.</a:t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b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</a:br>
            <a:endParaRPr sz="1100"/>
          </a:p>
        </p:txBody>
      </p:sp>
      <p:pic>
        <p:nvPicPr>
          <p:cNvPr id="71" name="Google Shape;71;p15" title="Screenshot 2026-08-16 at 14.39.59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24925" y="1073575"/>
            <a:ext cx="2092286" cy="38209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