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7A46C9-0195-0D6F-EFD5-B21B07A641CA}" v="48" dt="2026-05-07T20:30:46.238"/>
    <p1510:client id="{755CE651-165E-5784-CB59-7B2C07E57487}" v="57" dt="2026-05-07T21:21:51.415"/>
    <p1510:client id="{93AF3E01-2861-DB10-D1D0-49077075810E}" v="62" dt="2026-05-07T20:19:58.898"/>
    <p1510:client id="{ADD19663-DC9A-BCD6-5F4F-DC5FE8B8FD13}" v="3" dt="2026-05-07T20:34:57.805"/>
    <p1510:client id="{B07A50E5-0A67-9AD4-831E-9264ABF137A8}" v="53" dt="2026-05-07T19:51:59.199"/>
    <p1510:client id="{FFC10532-3909-4F14-751A-6BCD0AA3063F}" v="281" dt="2026-05-07T22:34:56.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James Belcher (2305219)" userId="S::2305219@student.uwtsd.ac.uk::a8acd4df-cd5e-4c79-9d3b-bfa02c60d7c1" providerId="AD" clId="Web-{FFC10532-3909-4F14-751A-6BCD0AA3063F}"/>
    <pc:docChg chg="addSld modSld">
      <pc:chgData name="Jacob-James Belcher (2305219)" userId="S::2305219@student.uwtsd.ac.uk::a8acd4df-cd5e-4c79-9d3b-bfa02c60d7c1" providerId="AD" clId="Web-{FFC10532-3909-4F14-751A-6BCD0AA3063F}" dt="2026-05-07T22:34:56.378" v="275" actId="1076"/>
      <pc:docMkLst>
        <pc:docMk/>
      </pc:docMkLst>
      <pc:sldChg chg="modSp">
        <pc:chgData name="Jacob-James Belcher (2305219)" userId="S::2305219@student.uwtsd.ac.uk::a8acd4df-cd5e-4c79-9d3b-bfa02c60d7c1" providerId="AD" clId="Web-{FFC10532-3909-4F14-751A-6BCD0AA3063F}" dt="2026-05-07T22:08:29.181" v="217" actId="20577"/>
        <pc:sldMkLst>
          <pc:docMk/>
          <pc:sldMk cId="109857222" sldId="256"/>
        </pc:sldMkLst>
        <pc:spChg chg="mod">
          <ac:chgData name="Jacob-James Belcher (2305219)" userId="S::2305219@student.uwtsd.ac.uk::a8acd4df-cd5e-4c79-9d3b-bfa02c60d7c1" providerId="AD" clId="Web-{FFC10532-3909-4F14-751A-6BCD0AA3063F}" dt="2026-05-07T22:08:29.181" v="217" actId="20577"/>
          <ac:spMkLst>
            <pc:docMk/>
            <pc:sldMk cId="109857222" sldId="256"/>
            <ac:spMk id="3" creationId="{00000000-0000-0000-0000-000000000000}"/>
          </ac:spMkLst>
        </pc:spChg>
      </pc:sldChg>
      <pc:sldChg chg="modSp">
        <pc:chgData name="Jacob-James Belcher (2305219)" userId="S::2305219@student.uwtsd.ac.uk::a8acd4df-cd5e-4c79-9d3b-bfa02c60d7c1" providerId="AD" clId="Web-{FFC10532-3909-4F14-751A-6BCD0AA3063F}" dt="2026-05-07T22:27:31.523" v="247" actId="20577"/>
        <pc:sldMkLst>
          <pc:docMk/>
          <pc:sldMk cId="1889420899" sldId="257"/>
        </pc:sldMkLst>
        <pc:graphicFrameChg chg="modGraphic">
          <ac:chgData name="Jacob-James Belcher (2305219)" userId="S::2305219@student.uwtsd.ac.uk::a8acd4df-cd5e-4c79-9d3b-bfa02c60d7c1" providerId="AD" clId="Web-{FFC10532-3909-4F14-751A-6BCD0AA3063F}" dt="2026-05-07T22:27:31.523" v="247" actId="20577"/>
          <ac:graphicFrameMkLst>
            <pc:docMk/>
            <pc:sldMk cId="1889420899" sldId="257"/>
            <ac:graphicFrameMk id="24" creationId="{3355596A-A815-13A6-7A26-4987FC0A5C41}"/>
          </ac:graphicFrameMkLst>
        </pc:graphicFrameChg>
      </pc:sldChg>
      <pc:sldChg chg="addSp delSp modSp">
        <pc:chgData name="Jacob-James Belcher (2305219)" userId="S::2305219@student.uwtsd.ac.uk::a8acd4df-cd5e-4c79-9d3b-bfa02c60d7c1" providerId="AD" clId="Web-{FFC10532-3909-4F14-751A-6BCD0AA3063F}" dt="2026-05-07T22:32:18.343" v="262" actId="20577"/>
        <pc:sldMkLst>
          <pc:docMk/>
          <pc:sldMk cId="301220954" sldId="258"/>
        </pc:sldMkLst>
        <pc:spChg chg="mod">
          <ac:chgData name="Jacob-James Belcher (2305219)" userId="S::2305219@student.uwtsd.ac.uk::a8acd4df-cd5e-4c79-9d3b-bfa02c60d7c1" providerId="AD" clId="Web-{FFC10532-3909-4F14-751A-6BCD0AA3063F}" dt="2026-05-07T22:32:18.343" v="262" actId="20577"/>
          <ac:spMkLst>
            <pc:docMk/>
            <pc:sldMk cId="301220954" sldId="258"/>
            <ac:spMk id="2" creationId="{ED6643F8-2B68-E7FB-70B9-2A20784B734D}"/>
          </ac:spMkLst>
        </pc:spChg>
        <pc:spChg chg="add del mod">
          <ac:chgData name="Jacob-James Belcher (2305219)" userId="S::2305219@student.uwtsd.ac.uk::a8acd4df-cd5e-4c79-9d3b-bfa02c60d7c1" providerId="AD" clId="Web-{FFC10532-3909-4F14-751A-6BCD0AA3063F}" dt="2026-05-07T22:07:07.035" v="204"/>
          <ac:spMkLst>
            <pc:docMk/>
            <pc:sldMk cId="301220954" sldId="258"/>
            <ac:spMk id="29" creationId="{C41C37A7-31ED-82AC-DA12-BB4A8AE317BC}"/>
          </ac:spMkLst>
        </pc:spChg>
        <pc:graphicFrameChg chg="add del modGraphic">
          <ac:chgData name="Jacob-James Belcher (2305219)" userId="S::2305219@student.uwtsd.ac.uk::a8acd4df-cd5e-4c79-9d3b-bfa02c60d7c1" providerId="AD" clId="Web-{FFC10532-3909-4F14-751A-6BCD0AA3063F}" dt="2026-05-07T22:31:35.154" v="261" actId="20577"/>
          <ac:graphicFrameMkLst>
            <pc:docMk/>
            <pc:sldMk cId="301220954" sldId="258"/>
            <ac:graphicFrameMk id="8" creationId="{ED4B7CE2-E576-789C-E66C-D9560441A4D0}"/>
          </ac:graphicFrameMkLst>
        </pc:graphicFrameChg>
      </pc:sldChg>
      <pc:sldChg chg="modSp">
        <pc:chgData name="Jacob-James Belcher (2305219)" userId="S::2305219@student.uwtsd.ac.uk::a8acd4df-cd5e-4c79-9d3b-bfa02c60d7c1" providerId="AD" clId="Web-{FFC10532-3909-4F14-751A-6BCD0AA3063F}" dt="2026-05-07T22:10:07.262" v="224" actId="20577"/>
        <pc:sldMkLst>
          <pc:docMk/>
          <pc:sldMk cId="3993698843" sldId="260"/>
        </pc:sldMkLst>
        <pc:spChg chg="mod">
          <ac:chgData name="Jacob-James Belcher (2305219)" userId="S::2305219@student.uwtsd.ac.uk::a8acd4df-cd5e-4c79-9d3b-bfa02c60d7c1" providerId="AD" clId="Web-{FFC10532-3909-4F14-751A-6BCD0AA3063F}" dt="2026-05-07T22:10:07.262" v="224" actId="20577"/>
          <ac:spMkLst>
            <pc:docMk/>
            <pc:sldMk cId="3993698843" sldId="260"/>
            <ac:spMk id="2" creationId="{901C7BAD-B0A3-0085-680E-62263FDEA21A}"/>
          </ac:spMkLst>
        </pc:spChg>
      </pc:sldChg>
      <pc:sldChg chg="modSp">
        <pc:chgData name="Jacob-James Belcher (2305219)" userId="S::2305219@student.uwtsd.ac.uk::a8acd4df-cd5e-4c79-9d3b-bfa02c60d7c1" providerId="AD" clId="Web-{FFC10532-3909-4F14-751A-6BCD0AA3063F}" dt="2026-05-07T22:13:07.329" v="235" actId="20577"/>
        <pc:sldMkLst>
          <pc:docMk/>
          <pc:sldMk cId="1169435374" sldId="261"/>
        </pc:sldMkLst>
        <pc:spChg chg="mod">
          <ac:chgData name="Jacob-James Belcher (2305219)" userId="S::2305219@student.uwtsd.ac.uk::a8acd4df-cd5e-4c79-9d3b-bfa02c60d7c1" providerId="AD" clId="Web-{FFC10532-3909-4F14-751A-6BCD0AA3063F}" dt="2026-05-07T22:11:51.515" v="226" actId="20577"/>
          <ac:spMkLst>
            <pc:docMk/>
            <pc:sldMk cId="1169435374" sldId="261"/>
            <ac:spMk id="14" creationId="{3ADA5119-2EEE-C7A4-CC44-551F74970653}"/>
          </ac:spMkLst>
        </pc:spChg>
        <pc:spChg chg="mod">
          <ac:chgData name="Jacob-James Belcher (2305219)" userId="S::2305219@student.uwtsd.ac.uk::a8acd4df-cd5e-4c79-9d3b-bfa02c60d7c1" providerId="AD" clId="Web-{FFC10532-3909-4F14-751A-6BCD0AA3063F}" dt="2026-05-07T22:13:07.329" v="235" actId="20577"/>
          <ac:spMkLst>
            <pc:docMk/>
            <pc:sldMk cId="1169435374" sldId="261"/>
            <ac:spMk id="20" creationId="{528C9117-AACA-3426-2AC2-30BA1871E426}"/>
          </ac:spMkLst>
        </pc:spChg>
      </pc:sldChg>
      <pc:sldChg chg="addSp delSp modSp">
        <pc:chgData name="Jacob-James Belcher (2305219)" userId="S::2305219@student.uwtsd.ac.uk::a8acd4df-cd5e-4c79-9d3b-bfa02c60d7c1" providerId="AD" clId="Web-{FFC10532-3909-4F14-751A-6BCD0AA3063F}" dt="2026-05-07T22:20:20.809" v="241"/>
        <pc:sldMkLst>
          <pc:docMk/>
          <pc:sldMk cId="185329466" sldId="262"/>
        </pc:sldMkLst>
        <pc:spChg chg="mod">
          <ac:chgData name="Jacob-James Belcher (2305219)" userId="S::2305219@student.uwtsd.ac.uk::a8acd4df-cd5e-4c79-9d3b-bfa02c60d7c1" providerId="AD" clId="Web-{FFC10532-3909-4F14-751A-6BCD0AA3063F}" dt="2026-05-07T21:38:52.786" v="61" actId="1076"/>
          <ac:spMkLst>
            <pc:docMk/>
            <pc:sldMk cId="185329466" sldId="262"/>
            <ac:spMk id="2" creationId="{CC311A8E-E16C-932E-7886-EA8585C99736}"/>
          </ac:spMkLst>
        </pc:spChg>
        <pc:spChg chg="mod">
          <ac:chgData name="Jacob-James Belcher (2305219)" userId="S::2305219@student.uwtsd.ac.uk::a8acd4df-cd5e-4c79-9d3b-bfa02c60d7c1" providerId="AD" clId="Web-{FFC10532-3909-4F14-751A-6BCD0AA3063F}" dt="2026-05-07T21:38:32.973" v="60" actId="1076"/>
          <ac:spMkLst>
            <pc:docMk/>
            <pc:sldMk cId="185329466" sldId="262"/>
            <ac:spMk id="3" creationId="{69A4A9E4-3CB7-FF0B-7410-2986F799CFF0}"/>
          </ac:spMkLst>
        </pc:spChg>
        <pc:spChg chg="add del mod">
          <ac:chgData name="Jacob-James Belcher (2305219)" userId="S::2305219@student.uwtsd.ac.uk::a8acd4df-cd5e-4c79-9d3b-bfa02c60d7c1" providerId="AD" clId="Web-{FFC10532-3909-4F14-751A-6BCD0AA3063F}" dt="2026-05-07T22:20:20.809" v="241"/>
          <ac:spMkLst>
            <pc:docMk/>
            <pc:sldMk cId="185329466" sldId="262"/>
            <ac:spMk id="10" creationId="{8E64FA64-EA00-FE29-9BEC-FBB709560210}"/>
          </ac:spMkLst>
        </pc:spChg>
        <pc:picChg chg="add mod">
          <ac:chgData name="Jacob-James Belcher (2305219)" userId="S::2305219@student.uwtsd.ac.uk::a8acd4df-cd5e-4c79-9d3b-bfa02c60d7c1" providerId="AD" clId="Web-{FFC10532-3909-4F14-751A-6BCD0AA3063F}" dt="2026-05-07T21:37:47.659" v="54" actId="1076"/>
          <ac:picMkLst>
            <pc:docMk/>
            <pc:sldMk cId="185329466" sldId="262"/>
            <ac:picMk id="7" creationId="{1C62FD4C-BDBB-10D3-DFA5-C278A7760F73}"/>
          </ac:picMkLst>
        </pc:picChg>
        <pc:picChg chg="add mod">
          <ac:chgData name="Jacob-James Belcher (2305219)" userId="S::2305219@student.uwtsd.ac.uk::a8acd4df-cd5e-4c79-9d3b-bfa02c60d7c1" providerId="AD" clId="Web-{FFC10532-3909-4F14-751A-6BCD0AA3063F}" dt="2026-05-07T21:37:50.769" v="55" actId="1076"/>
          <ac:picMkLst>
            <pc:docMk/>
            <pc:sldMk cId="185329466" sldId="262"/>
            <ac:picMk id="8" creationId="{C9F20115-5484-1D38-C12E-EC1EC3E48196}"/>
          </ac:picMkLst>
        </pc:picChg>
        <pc:picChg chg="add mod">
          <ac:chgData name="Jacob-James Belcher (2305219)" userId="S::2305219@student.uwtsd.ac.uk::a8acd4df-cd5e-4c79-9d3b-bfa02c60d7c1" providerId="AD" clId="Web-{FFC10532-3909-4F14-751A-6BCD0AA3063F}" dt="2026-05-07T21:37:53.769" v="56" actId="1076"/>
          <ac:picMkLst>
            <pc:docMk/>
            <pc:sldMk cId="185329466" sldId="262"/>
            <ac:picMk id="9" creationId="{FB2373E8-A723-C6B3-4915-B029232A2339}"/>
          </ac:picMkLst>
        </pc:picChg>
      </pc:sldChg>
      <pc:sldChg chg="addSp delSp modSp new">
        <pc:chgData name="Jacob-James Belcher (2305219)" userId="S::2305219@student.uwtsd.ac.uk::a8acd4df-cd5e-4c79-9d3b-bfa02c60d7c1" providerId="AD" clId="Web-{FFC10532-3909-4F14-751A-6BCD0AA3063F}" dt="2026-05-07T22:22:31.562" v="243" actId="20577"/>
        <pc:sldMkLst>
          <pc:docMk/>
          <pc:sldMk cId="2606063153" sldId="263"/>
        </pc:sldMkLst>
        <pc:spChg chg="mod">
          <ac:chgData name="Jacob-James Belcher (2305219)" userId="S::2305219@student.uwtsd.ac.uk::a8acd4df-cd5e-4c79-9d3b-bfa02c60d7c1" providerId="AD" clId="Web-{FFC10532-3909-4F14-751A-6BCD0AA3063F}" dt="2026-05-07T21:44:23.529" v="78" actId="1076"/>
          <ac:spMkLst>
            <pc:docMk/>
            <pc:sldMk cId="2606063153" sldId="263"/>
            <ac:spMk id="2" creationId="{EFA1DC83-B889-3798-AF79-38A1A23D894E}"/>
          </ac:spMkLst>
        </pc:spChg>
        <pc:spChg chg="mod">
          <ac:chgData name="Jacob-James Belcher (2305219)" userId="S::2305219@student.uwtsd.ac.uk::a8acd4df-cd5e-4c79-9d3b-bfa02c60d7c1" providerId="AD" clId="Web-{FFC10532-3909-4F14-751A-6BCD0AA3063F}" dt="2026-05-07T22:22:31.562" v="243" actId="20577"/>
          <ac:spMkLst>
            <pc:docMk/>
            <pc:sldMk cId="2606063153" sldId="263"/>
            <ac:spMk id="3" creationId="{8160177B-B985-510F-5322-21FA5E2626C3}"/>
          </ac:spMkLst>
        </pc:spChg>
        <pc:picChg chg="add mod">
          <ac:chgData name="Jacob-James Belcher (2305219)" userId="S::2305219@student.uwtsd.ac.uk::a8acd4df-cd5e-4c79-9d3b-bfa02c60d7c1" providerId="AD" clId="Web-{FFC10532-3909-4F14-751A-6BCD0AA3063F}" dt="2026-05-07T21:49:38.919" v="91" actId="1076"/>
          <ac:picMkLst>
            <pc:docMk/>
            <pc:sldMk cId="2606063153" sldId="263"/>
            <ac:picMk id="7" creationId="{891BEB25-5A84-DE08-BFD3-8A4AF2364DD7}"/>
          </ac:picMkLst>
        </pc:picChg>
        <pc:picChg chg="add mod">
          <ac:chgData name="Jacob-James Belcher (2305219)" userId="S::2305219@student.uwtsd.ac.uk::a8acd4df-cd5e-4c79-9d3b-bfa02c60d7c1" providerId="AD" clId="Web-{FFC10532-3909-4F14-751A-6BCD0AA3063F}" dt="2026-05-07T21:50:03.107" v="94" actId="1076"/>
          <ac:picMkLst>
            <pc:docMk/>
            <pc:sldMk cId="2606063153" sldId="263"/>
            <ac:picMk id="8" creationId="{2C75CBA4-5E84-DD01-7DBF-388DF1F4A509}"/>
          </ac:picMkLst>
        </pc:picChg>
        <pc:picChg chg="add mod">
          <ac:chgData name="Jacob-James Belcher (2305219)" userId="S::2305219@student.uwtsd.ac.uk::a8acd4df-cd5e-4c79-9d3b-bfa02c60d7c1" providerId="AD" clId="Web-{FFC10532-3909-4F14-751A-6BCD0AA3063F}" dt="2026-05-07T21:49:55.232" v="93" actId="1076"/>
          <ac:picMkLst>
            <pc:docMk/>
            <pc:sldMk cId="2606063153" sldId="263"/>
            <ac:picMk id="9" creationId="{E449974F-9DDC-BC29-F8A5-161D8996649D}"/>
          </ac:picMkLst>
        </pc:picChg>
        <pc:picChg chg="add del mod">
          <ac:chgData name="Jacob-James Belcher (2305219)" userId="S::2305219@student.uwtsd.ac.uk::a8acd4df-cd5e-4c79-9d3b-bfa02c60d7c1" providerId="AD" clId="Web-{FFC10532-3909-4F14-751A-6BCD0AA3063F}" dt="2026-05-07T21:50:17.295" v="96"/>
          <ac:picMkLst>
            <pc:docMk/>
            <pc:sldMk cId="2606063153" sldId="263"/>
            <ac:picMk id="10" creationId="{713D4518-F434-778C-3838-645C50F6F842}"/>
          </ac:picMkLst>
        </pc:picChg>
      </pc:sldChg>
      <pc:sldChg chg="addSp modSp new">
        <pc:chgData name="Jacob-James Belcher (2305219)" userId="S::2305219@student.uwtsd.ac.uk::a8acd4df-cd5e-4c79-9d3b-bfa02c60d7c1" providerId="AD" clId="Web-{FFC10532-3909-4F14-751A-6BCD0AA3063F}" dt="2026-05-07T21:54:05.504" v="117" actId="1076"/>
        <pc:sldMkLst>
          <pc:docMk/>
          <pc:sldMk cId="320044458" sldId="264"/>
        </pc:sldMkLst>
        <pc:spChg chg="mod">
          <ac:chgData name="Jacob-James Belcher (2305219)" userId="S::2305219@student.uwtsd.ac.uk::a8acd4df-cd5e-4c79-9d3b-bfa02c60d7c1" providerId="AD" clId="Web-{FFC10532-3909-4F14-751A-6BCD0AA3063F}" dt="2026-05-07T21:53:56.535" v="115" actId="1076"/>
          <ac:spMkLst>
            <pc:docMk/>
            <pc:sldMk cId="320044458" sldId="264"/>
            <ac:spMk id="2" creationId="{A20769BD-2132-9526-AF5A-6A0113C10547}"/>
          </ac:spMkLst>
        </pc:spChg>
        <pc:spChg chg="mod">
          <ac:chgData name="Jacob-James Belcher (2305219)" userId="S::2305219@student.uwtsd.ac.uk::a8acd4df-cd5e-4c79-9d3b-bfa02c60d7c1" providerId="AD" clId="Web-{FFC10532-3909-4F14-751A-6BCD0AA3063F}" dt="2026-05-07T21:54:05.504" v="117" actId="1076"/>
          <ac:spMkLst>
            <pc:docMk/>
            <pc:sldMk cId="320044458" sldId="264"/>
            <ac:spMk id="3" creationId="{3789D8E8-89EA-85FA-D801-B81B6F214E07}"/>
          </ac:spMkLst>
        </pc:spChg>
        <pc:picChg chg="add mod">
          <ac:chgData name="Jacob-James Belcher (2305219)" userId="S::2305219@student.uwtsd.ac.uk::a8acd4df-cd5e-4c79-9d3b-bfa02c60d7c1" providerId="AD" clId="Web-{FFC10532-3909-4F14-751A-6BCD0AA3063F}" dt="2026-05-07T21:54:00.004" v="116" actId="1076"/>
          <ac:picMkLst>
            <pc:docMk/>
            <pc:sldMk cId="320044458" sldId="264"/>
            <ac:picMk id="7" creationId="{3FB2F6EB-04BC-C4AB-FECD-8A9CB2059543}"/>
          </ac:picMkLst>
        </pc:picChg>
      </pc:sldChg>
      <pc:sldChg chg="addSp delSp modSp new">
        <pc:chgData name="Jacob-James Belcher (2305219)" userId="S::2305219@student.uwtsd.ac.uk::a8acd4df-cd5e-4c79-9d3b-bfa02c60d7c1" providerId="AD" clId="Web-{FFC10532-3909-4F14-751A-6BCD0AA3063F}" dt="2026-05-07T22:34:56.378" v="275" actId="1076"/>
        <pc:sldMkLst>
          <pc:docMk/>
          <pc:sldMk cId="12084496" sldId="265"/>
        </pc:sldMkLst>
        <pc:spChg chg="mod">
          <ac:chgData name="Jacob-James Belcher (2305219)" userId="S::2305219@student.uwtsd.ac.uk::a8acd4df-cd5e-4c79-9d3b-bfa02c60d7c1" providerId="AD" clId="Web-{FFC10532-3909-4F14-751A-6BCD0AA3063F}" dt="2026-05-07T21:58:34.014" v="154" actId="20577"/>
          <ac:spMkLst>
            <pc:docMk/>
            <pc:sldMk cId="12084496" sldId="265"/>
            <ac:spMk id="2" creationId="{4BEB26DC-1425-563B-5742-7183A3D8624A}"/>
          </ac:spMkLst>
        </pc:spChg>
        <pc:spChg chg="mod">
          <ac:chgData name="Jacob-James Belcher (2305219)" userId="S::2305219@student.uwtsd.ac.uk::a8acd4df-cd5e-4c79-9d3b-bfa02c60d7c1" providerId="AD" clId="Web-{FFC10532-3909-4F14-751A-6BCD0AA3063F}" dt="2026-05-07T22:34:25.315" v="271" actId="20577"/>
          <ac:spMkLst>
            <pc:docMk/>
            <pc:sldMk cId="12084496" sldId="265"/>
            <ac:spMk id="3" creationId="{6327109E-FCC8-2DE0-F08E-73EABCCF9411}"/>
          </ac:spMkLst>
        </pc:spChg>
        <pc:spChg chg="add del">
          <ac:chgData name="Jacob-James Belcher (2305219)" userId="S::2305219@student.uwtsd.ac.uk::a8acd4df-cd5e-4c79-9d3b-bfa02c60d7c1" providerId="AD" clId="Web-{FFC10532-3909-4F14-751A-6BCD0AA3063F}" dt="2026-05-07T21:56:45.902" v="132"/>
          <ac:spMkLst>
            <pc:docMk/>
            <pc:sldMk cId="12084496" sldId="265"/>
            <ac:spMk id="7" creationId="{4BD9047B-5818-5D8A-8020-B159F8CEE38A}"/>
          </ac:spMkLst>
        </pc:spChg>
        <pc:spChg chg="add mod">
          <ac:chgData name="Jacob-James Belcher (2305219)" userId="S::2305219@student.uwtsd.ac.uk::a8acd4df-cd5e-4c79-9d3b-bfa02c60d7c1" providerId="AD" clId="Web-{FFC10532-3909-4F14-751A-6BCD0AA3063F}" dt="2026-05-07T21:59:58.720" v="179" actId="1076"/>
          <ac:spMkLst>
            <pc:docMk/>
            <pc:sldMk cId="12084496" sldId="265"/>
            <ac:spMk id="8" creationId="{8297EE1E-3779-2664-62D0-8A387059A1BC}"/>
          </ac:spMkLst>
        </pc:spChg>
        <pc:picChg chg="add mod">
          <ac:chgData name="Jacob-James Belcher (2305219)" userId="S::2305219@student.uwtsd.ac.uk::a8acd4df-cd5e-4c79-9d3b-bfa02c60d7c1" providerId="AD" clId="Web-{FFC10532-3909-4F14-751A-6BCD0AA3063F}" dt="2026-05-07T22:01:41.207" v="184" actId="1076"/>
          <ac:picMkLst>
            <pc:docMk/>
            <pc:sldMk cId="12084496" sldId="265"/>
            <ac:picMk id="9" creationId="{F49EE422-3EF7-A462-A534-5A4F10AF8EAC}"/>
          </ac:picMkLst>
        </pc:picChg>
        <pc:picChg chg="add mod">
          <ac:chgData name="Jacob-James Belcher (2305219)" userId="S::2305219@student.uwtsd.ac.uk::a8acd4df-cd5e-4c79-9d3b-bfa02c60d7c1" providerId="AD" clId="Web-{FFC10532-3909-4F14-751A-6BCD0AA3063F}" dt="2026-05-07T22:34:56.378" v="275" actId="1076"/>
          <ac:picMkLst>
            <pc:docMk/>
            <pc:sldMk cId="12084496" sldId="265"/>
            <ac:picMk id="11" creationId="{277A557B-9CFA-8E0C-1F20-DB18CB728726}"/>
          </ac:picMkLst>
        </pc:picChg>
      </pc:sldChg>
    </pc:docChg>
  </pc:docChgLst>
  <pc:docChgLst>
    <pc:chgData name="Jacob-James Belcher (2305219)" userId="S::2305219@student.uwtsd.ac.uk::a8acd4df-cd5e-4c79-9d3b-bfa02c60d7c1" providerId="AD" clId="Web-{ADD19663-DC9A-BCD6-5F4F-DC5FE8B8FD13}"/>
    <pc:docChg chg="mod modSld">
      <pc:chgData name="Jacob-James Belcher (2305219)" userId="S::2305219@student.uwtsd.ac.uk::a8acd4df-cd5e-4c79-9d3b-bfa02c60d7c1" providerId="AD" clId="Web-{ADD19663-DC9A-BCD6-5F4F-DC5FE8B8FD13}" dt="2026-05-07T20:34:57.805" v="3" actId="20577"/>
      <pc:docMkLst>
        <pc:docMk/>
      </pc:docMkLst>
      <pc:sldChg chg="addSp delSp modSp mod modClrScheme chgLayout">
        <pc:chgData name="Jacob-James Belcher (2305219)" userId="S::2305219@student.uwtsd.ac.uk::a8acd4df-cd5e-4c79-9d3b-bfa02c60d7c1" providerId="AD" clId="Web-{ADD19663-DC9A-BCD6-5F4F-DC5FE8B8FD13}" dt="2026-05-07T20:34:57.805" v="3" actId="20577"/>
        <pc:sldMkLst>
          <pc:docMk/>
          <pc:sldMk cId="1169435374" sldId="261"/>
        </pc:sldMkLst>
        <pc:spChg chg="del">
          <ac:chgData name="Jacob-James Belcher (2305219)" userId="S::2305219@student.uwtsd.ac.uk::a8acd4df-cd5e-4c79-9d3b-bfa02c60d7c1" providerId="AD" clId="Web-{ADD19663-DC9A-BCD6-5F4F-DC5FE8B8FD13}" dt="2026-05-07T20:33:13.267" v="2"/>
          <ac:spMkLst>
            <pc:docMk/>
            <pc:sldMk cId="1169435374" sldId="261"/>
            <ac:spMk id="2" creationId="{54468123-F92F-9085-8359-D980C077B7C0}"/>
          </ac:spMkLst>
        </pc:spChg>
        <pc:spChg chg="del">
          <ac:chgData name="Jacob-James Belcher (2305219)" userId="S::2305219@student.uwtsd.ac.uk::a8acd4df-cd5e-4c79-9d3b-bfa02c60d7c1" providerId="AD" clId="Web-{ADD19663-DC9A-BCD6-5F4F-DC5FE8B8FD13}" dt="2026-05-07T20:33:13.267" v="2"/>
          <ac:spMkLst>
            <pc:docMk/>
            <pc:sldMk cId="1169435374" sldId="261"/>
            <ac:spMk id="3" creationId="{773AA69A-1802-0727-7452-7BF9D1F0E0D3}"/>
          </ac:spMkLst>
        </pc:spChg>
        <pc:spChg chg="del">
          <ac:chgData name="Jacob-James Belcher (2305219)" userId="S::2305219@student.uwtsd.ac.uk::a8acd4df-cd5e-4c79-9d3b-bfa02c60d7c1" providerId="AD" clId="Web-{ADD19663-DC9A-BCD6-5F4F-DC5FE8B8FD13}" dt="2026-05-07T20:33:13.267" v="2"/>
          <ac:spMkLst>
            <pc:docMk/>
            <pc:sldMk cId="1169435374" sldId="261"/>
            <ac:spMk id="4" creationId="{7CCC422C-A82E-04A6-9790-93048ACAFF87}"/>
          </ac:spMkLst>
        </pc:spChg>
        <pc:spChg chg="del">
          <ac:chgData name="Jacob-James Belcher (2305219)" userId="S::2305219@student.uwtsd.ac.uk::a8acd4df-cd5e-4c79-9d3b-bfa02c60d7c1" providerId="AD" clId="Web-{ADD19663-DC9A-BCD6-5F4F-DC5FE8B8FD13}" dt="2026-05-07T20:33:13.267" v="2"/>
          <ac:spMkLst>
            <pc:docMk/>
            <pc:sldMk cId="1169435374" sldId="261"/>
            <ac:spMk id="5" creationId="{00B38004-4011-0A1D-7438-B24021C90313}"/>
          </ac:spMkLst>
        </pc:spChg>
        <pc:spChg chg="del">
          <ac:chgData name="Jacob-James Belcher (2305219)" userId="S::2305219@student.uwtsd.ac.uk::a8acd4df-cd5e-4c79-9d3b-bfa02c60d7c1" providerId="AD" clId="Web-{ADD19663-DC9A-BCD6-5F4F-DC5FE8B8FD13}" dt="2026-05-07T20:33:13.267" v="2"/>
          <ac:spMkLst>
            <pc:docMk/>
            <pc:sldMk cId="1169435374" sldId="261"/>
            <ac:spMk id="6" creationId="{CD0E6AFB-508D-E27E-4757-8C3F545C81A7}"/>
          </ac:spMkLst>
        </pc:spChg>
        <pc:spChg chg="mod">
          <ac:chgData name="Jacob-James Belcher (2305219)" userId="S::2305219@student.uwtsd.ac.uk::a8acd4df-cd5e-4c79-9d3b-bfa02c60d7c1" providerId="AD" clId="Web-{ADD19663-DC9A-BCD6-5F4F-DC5FE8B8FD13}" dt="2026-05-07T20:33:13.267" v="2"/>
          <ac:spMkLst>
            <pc:docMk/>
            <pc:sldMk cId="1169435374" sldId="261"/>
            <ac:spMk id="7" creationId="{5010FBD7-7AEE-4844-B4ED-C8D4C281E867}"/>
          </ac:spMkLst>
        </pc:spChg>
        <pc:spChg chg="mod">
          <ac:chgData name="Jacob-James Belcher (2305219)" userId="S::2305219@student.uwtsd.ac.uk::a8acd4df-cd5e-4c79-9d3b-bfa02c60d7c1" providerId="AD" clId="Web-{ADD19663-DC9A-BCD6-5F4F-DC5FE8B8FD13}" dt="2026-05-07T20:33:13.267" v="2"/>
          <ac:spMkLst>
            <pc:docMk/>
            <pc:sldMk cId="1169435374" sldId="261"/>
            <ac:spMk id="8" creationId="{93842DA1-732A-94DB-B080-D646A4D53B1E}"/>
          </ac:spMkLst>
        </pc:spChg>
        <pc:spChg chg="mod">
          <ac:chgData name="Jacob-James Belcher (2305219)" userId="S::2305219@student.uwtsd.ac.uk::a8acd4df-cd5e-4c79-9d3b-bfa02c60d7c1" providerId="AD" clId="Web-{ADD19663-DC9A-BCD6-5F4F-DC5FE8B8FD13}" dt="2026-05-07T20:33:13.267" v="2"/>
          <ac:spMkLst>
            <pc:docMk/>
            <pc:sldMk cId="1169435374" sldId="261"/>
            <ac:spMk id="9" creationId="{E6554A00-3805-817C-D2F3-8BCD17AF32DF}"/>
          </ac:spMkLst>
        </pc:spChg>
        <pc:spChg chg="add mod">
          <ac:chgData name="Jacob-James Belcher (2305219)" userId="S::2305219@student.uwtsd.ac.uk::a8acd4df-cd5e-4c79-9d3b-bfa02c60d7c1" providerId="AD" clId="Web-{ADD19663-DC9A-BCD6-5F4F-DC5FE8B8FD13}" dt="2026-05-07T20:34:57.805" v="3" actId="20577"/>
          <ac:spMkLst>
            <pc:docMk/>
            <pc:sldMk cId="1169435374" sldId="261"/>
            <ac:spMk id="14" creationId="{3ADA5119-2EEE-C7A4-CC44-551F74970653}"/>
          </ac:spMkLst>
        </pc:spChg>
        <pc:spChg chg="add mod">
          <ac:chgData name="Jacob-James Belcher (2305219)" userId="S::2305219@student.uwtsd.ac.uk::a8acd4df-cd5e-4c79-9d3b-bfa02c60d7c1" providerId="AD" clId="Web-{ADD19663-DC9A-BCD6-5F4F-DC5FE8B8FD13}" dt="2026-05-07T20:33:13.267" v="2"/>
          <ac:spMkLst>
            <pc:docMk/>
            <pc:sldMk cId="1169435374" sldId="261"/>
            <ac:spMk id="16" creationId="{528C9117-AACA-3426-2AC2-30BA1871E426}"/>
          </ac:spMkLst>
        </pc:spChg>
      </pc:sldChg>
    </pc:docChg>
  </pc:docChgLst>
  <pc:docChgLst>
    <pc:chgData name="Jacob-James Belcher (2305219)" userId="S::2305219@student.uwtsd.ac.uk::a8acd4df-cd5e-4c79-9d3b-bfa02c60d7c1" providerId="AD" clId="Web-{557A46C9-0195-0D6F-EFD5-B21B07A641CA}"/>
    <pc:docChg chg="addSld modSld">
      <pc:chgData name="Jacob-James Belcher (2305219)" userId="S::2305219@student.uwtsd.ac.uk::a8acd4df-cd5e-4c79-9d3b-bfa02c60d7c1" providerId="AD" clId="Web-{557A46C9-0195-0D6F-EFD5-B21B07A641CA}" dt="2026-05-07T20:30:46.238" v="53"/>
      <pc:docMkLst>
        <pc:docMk/>
      </pc:docMkLst>
      <pc:sldChg chg="modSp">
        <pc:chgData name="Jacob-James Belcher (2305219)" userId="S::2305219@student.uwtsd.ac.uk::a8acd4df-cd5e-4c79-9d3b-bfa02c60d7c1" providerId="AD" clId="Web-{557A46C9-0195-0D6F-EFD5-B21B07A641CA}" dt="2026-05-07T20:21:36.532" v="0"/>
        <pc:sldMkLst>
          <pc:docMk/>
          <pc:sldMk cId="1929675866" sldId="259"/>
        </pc:sldMkLst>
        <pc:spChg chg="mod">
          <ac:chgData name="Jacob-James Belcher (2305219)" userId="S::2305219@student.uwtsd.ac.uk::a8acd4df-cd5e-4c79-9d3b-bfa02c60d7c1" providerId="AD" clId="Web-{557A46C9-0195-0D6F-EFD5-B21B07A641CA}" dt="2026-05-07T20:21:36.532" v="0"/>
          <ac:spMkLst>
            <pc:docMk/>
            <pc:sldMk cId="1929675866" sldId="259"/>
            <ac:spMk id="3" creationId="{24EF7DD8-EE1E-F8E8-49B6-2A6FB370A162}"/>
          </ac:spMkLst>
        </pc:spChg>
        <pc:spChg chg="mod">
          <ac:chgData name="Jacob-James Belcher (2305219)" userId="S::2305219@student.uwtsd.ac.uk::a8acd4df-cd5e-4c79-9d3b-bfa02c60d7c1" providerId="AD" clId="Web-{557A46C9-0195-0D6F-EFD5-B21B07A641CA}" dt="2026-05-07T20:21:36.532" v="0"/>
          <ac:spMkLst>
            <pc:docMk/>
            <pc:sldMk cId="1929675866" sldId="259"/>
            <ac:spMk id="4" creationId="{EE8A4BEA-6BCD-ED62-6D6B-2D64151C176D}"/>
          </ac:spMkLst>
        </pc:spChg>
        <pc:picChg chg="mod ord">
          <ac:chgData name="Jacob-James Belcher (2305219)" userId="S::2305219@student.uwtsd.ac.uk::a8acd4df-cd5e-4c79-9d3b-bfa02c60d7c1" providerId="AD" clId="Web-{557A46C9-0195-0D6F-EFD5-B21B07A641CA}" dt="2026-05-07T20:21:36.532" v="0"/>
          <ac:picMkLst>
            <pc:docMk/>
            <pc:sldMk cId="1929675866" sldId="259"/>
            <ac:picMk id="9" creationId="{2986BEDE-E6C7-6AA6-35A6-7D50428DD400}"/>
          </ac:picMkLst>
        </pc:picChg>
      </pc:sldChg>
      <pc:sldChg chg="addSp delSp modSp new mod modClrScheme chgLayout">
        <pc:chgData name="Jacob-James Belcher (2305219)" userId="S::2305219@student.uwtsd.ac.uk::a8acd4df-cd5e-4c79-9d3b-bfa02c60d7c1" providerId="AD" clId="Web-{557A46C9-0195-0D6F-EFD5-B21B07A641CA}" dt="2026-05-07T20:30:32.082" v="52" actId="20577"/>
        <pc:sldMkLst>
          <pc:docMk/>
          <pc:sldMk cId="3993698843" sldId="260"/>
        </pc:sldMkLst>
        <pc:spChg chg="mod">
          <ac:chgData name="Jacob-James Belcher (2305219)" userId="S::2305219@student.uwtsd.ac.uk::a8acd4df-cd5e-4c79-9d3b-bfa02c60d7c1" providerId="AD" clId="Web-{557A46C9-0195-0D6F-EFD5-B21B07A641CA}" dt="2026-05-07T20:30:32.082" v="52" actId="20577"/>
          <ac:spMkLst>
            <pc:docMk/>
            <pc:sldMk cId="3993698843" sldId="260"/>
            <ac:spMk id="2" creationId="{901C7BAD-B0A3-0085-680E-62263FDEA21A}"/>
          </ac:spMkLst>
        </pc:spChg>
        <pc:spChg chg="add del mod">
          <ac:chgData name="Jacob-James Belcher (2305219)" userId="S::2305219@student.uwtsd.ac.uk::a8acd4df-cd5e-4c79-9d3b-bfa02c60d7c1" providerId="AD" clId="Web-{557A46C9-0195-0D6F-EFD5-B21B07A641CA}" dt="2026-05-07T20:25:27.102" v="24"/>
          <ac:spMkLst>
            <pc:docMk/>
            <pc:sldMk cId="3993698843" sldId="260"/>
            <ac:spMk id="3" creationId="{4000BB89-5287-D953-FF22-FEBBDD2235BC}"/>
          </ac:spMkLst>
        </pc:spChg>
        <pc:spChg chg="mod">
          <ac:chgData name="Jacob-James Belcher (2305219)" userId="S::2305219@student.uwtsd.ac.uk::a8acd4df-cd5e-4c79-9d3b-bfa02c60d7c1" providerId="AD" clId="Web-{557A46C9-0195-0D6F-EFD5-B21B07A641CA}" dt="2026-05-07T20:29:52.315" v="46" actId="1076"/>
          <ac:spMkLst>
            <pc:docMk/>
            <pc:sldMk cId="3993698843" sldId="260"/>
            <ac:spMk id="4" creationId="{B3707AF6-CAD1-0A2A-8EDC-ED3576E7147A}"/>
          </ac:spMkLst>
        </pc:spChg>
        <pc:spChg chg="mod">
          <ac:chgData name="Jacob-James Belcher (2305219)" userId="S::2305219@student.uwtsd.ac.uk::a8acd4df-cd5e-4c79-9d3b-bfa02c60d7c1" providerId="AD" clId="Web-{557A46C9-0195-0D6F-EFD5-B21B07A641CA}" dt="2026-05-07T20:25:27.102" v="24"/>
          <ac:spMkLst>
            <pc:docMk/>
            <pc:sldMk cId="3993698843" sldId="260"/>
            <ac:spMk id="5" creationId="{09356A38-7890-E03F-874E-3BD707B45D48}"/>
          </ac:spMkLst>
        </pc:spChg>
        <pc:spChg chg="mod">
          <ac:chgData name="Jacob-James Belcher (2305219)" userId="S::2305219@student.uwtsd.ac.uk::a8acd4df-cd5e-4c79-9d3b-bfa02c60d7c1" providerId="AD" clId="Web-{557A46C9-0195-0D6F-EFD5-B21B07A641CA}" dt="2026-05-07T20:25:27.102" v="24"/>
          <ac:spMkLst>
            <pc:docMk/>
            <pc:sldMk cId="3993698843" sldId="260"/>
            <ac:spMk id="6" creationId="{A8B72B4A-7147-9EDC-FA7A-8442393E6BD6}"/>
          </ac:spMkLst>
        </pc:spChg>
        <pc:spChg chg="mod">
          <ac:chgData name="Jacob-James Belcher (2305219)" userId="S::2305219@student.uwtsd.ac.uk::a8acd4df-cd5e-4c79-9d3b-bfa02c60d7c1" providerId="AD" clId="Web-{557A46C9-0195-0D6F-EFD5-B21B07A641CA}" dt="2026-05-07T20:25:27.102" v="24"/>
          <ac:spMkLst>
            <pc:docMk/>
            <pc:sldMk cId="3993698843" sldId="260"/>
            <ac:spMk id="7" creationId="{5E20A9E9-6D63-2C1A-D7A0-526873555E4A}"/>
          </ac:spMkLst>
        </pc:spChg>
        <pc:spChg chg="add mod">
          <ac:chgData name="Jacob-James Belcher (2305219)" userId="S::2305219@student.uwtsd.ac.uk::a8acd4df-cd5e-4c79-9d3b-bfa02c60d7c1" providerId="AD" clId="Web-{557A46C9-0195-0D6F-EFD5-B21B07A641CA}" dt="2026-05-07T20:25:27.102" v="24"/>
          <ac:spMkLst>
            <pc:docMk/>
            <pc:sldMk cId="3993698843" sldId="260"/>
            <ac:spMk id="11" creationId="{4000BB89-5287-D953-FF22-FEBBDD2235BC}"/>
          </ac:spMkLst>
        </pc:spChg>
        <pc:spChg chg="add del mod">
          <ac:chgData name="Jacob-James Belcher (2305219)" userId="S::2305219@student.uwtsd.ac.uk::a8acd4df-cd5e-4c79-9d3b-bfa02c60d7c1" providerId="AD" clId="Web-{557A46C9-0195-0D6F-EFD5-B21B07A641CA}" dt="2026-05-07T20:25:51.759" v="26"/>
          <ac:spMkLst>
            <pc:docMk/>
            <pc:sldMk cId="3993698843" sldId="260"/>
            <ac:spMk id="12" creationId="{5DF638A0-32D7-6CD0-7565-09E99A68A9E1}"/>
          </ac:spMkLst>
        </pc:spChg>
        <pc:spChg chg="add del mod">
          <ac:chgData name="Jacob-James Belcher (2305219)" userId="S::2305219@student.uwtsd.ac.uk::a8acd4df-cd5e-4c79-9d3b-bfa02c60d7c1" providerId="AD" clId="Web-{557A46C9-0195-0D6F-EFD5-B21B07A641CA}" dt="2026-05-07T20:25:45.228" v="25"/>
          <ac:spMkLst>
            <pc:docMk/>
            <pc:sldMk cId="3993698843" sldId="260"/>
            <ac:spMk id="14" creationId="{D3FDE518-15A7-6BDF-96B8-0A220EDB3CA0}"/>
          </ac:spMkLst>
        </pc:spChg>
        <pc:graphicFrameChg chg="add del mod">
          <ac:chgData name="Jacob-James Belcher (2305219)" userId="S::2305219@student.uwtsd.ac.uk::a8acd4df-cd5e-4c79-9d3b-bfa02c60d7c1" providerId="AD" clId="Web-{557A46C9-0195-0D6F-EFD5-B21B07A641CA}" dt="2026-05-07T20:25:27.087" v="23"/>
          <ac:graphicFrameMkLst>
            <pc:docMk/>
            <pc:sldMk cId="3993698843" sldId="260"/>
            <ac:graphicFrameMk id="9" creationId="{9569CDD1-9B6A-89C3-4D8A-4CE6EEB01DF9}"/>
          </ac:graphicFrameMkLst>
        </pc:graphicFrameChg>
        <pc:picChg chg="add mod">
          <ac:chgData name="Jacob-James Belcher (2305219)" userId="S::2305219@student.uwtsd.ac.uk::a8acd4df-cd5e-4c79-9d3b-bfa02c60d7c1" providerId="AD" clId="Web-{557A46C9-0195-0D6F-EFD5-B21B07A641CA}" dt="2026-05-07T20:30:09.784" v="48" actId="1076"/>
          <ac:picMkLst>
            <pc:docMk/>
            <pc:sldMk cId="3993698843" sldId="260"/>
            <ac:picMk id="16" creationId="{352F455E-F9F1-733B-5450-D89A2C388A04}"/>
          </ac:picMkLst>
        </pc:picChg>
        <pc:picChg chg="add mod">
          <ac:chgData name="Jacob-James Belcher (2305219)" userId="S::2305219@student.uwtsd.ac.uk::a8acd4df-cd5e-4c79-9d3b-bfa02c60d7c1" providerId="AD" clId="Web-{557A46C9-0195-0D6F-EFD5-B21B07A641CA}" dt="2026-05-07T20:30:22.160" v="51" actId="1076"/>
          <ac:picMkLst>
            <pc:docMk/>
            <pc:sldMk cId="3993698843" sldId="260"/>
            <ac:picMk id="17" creationId="{092BD97C-C4E7-95A7-5B30-FA3FEC098B4B}"/>
          </ac:picMkLst>
        </pc:picChg>
      </pc:sldChg>
      <pc:sldChg chg="new">
        <pc:chgData name="Jacob-James Belcher (2305219)" userId="S::2305219@student.uwtsd.ac.uk::a8acd4df-cd5e-4c79-9d3b-bfa02c60d7c1" providerId="AD" clId="Web-{557A46C9-0195-0D6F-EFD5-B21B07A641CA}" dt="2026-05-07T20:30:46.238" v="53"/>
        <pc:sldMkLst>
          <pc:docMk/>
          <pc:sldMk cId="1169435374" sldId="261"/>
        </pc:sldMkLst>
      </pc:sldChg>
    </pc:docChg>
  </pc:docChgLst>
  <pc:docChgLst>
    <pc:chgData name="Jacob-James Belcher (2305219)" userId="S::2305219@student.uwtsd.ac.uk::a8acd4df-cd5e-4c79-9d3b-bfa02c60d7c1" providerId="AD" clId="Web-{755CE651-165E-5784-CB59-7B2C07E57487}"/>
    <pc:docChg chg="addSld modSld">
      <pc:chgData name="Jacob-James Belcher (2305219)" userId="S::2305219@student.uwtsd.ac.uk::a8acd4df-cd5e-4c79-9d3b-bfa02c60d7c1" providerId="AD" clId="Web-{755CE651-165E-5784-CB59-7B2C07E57487}" dt="2026-05-07T21:21:51.415" v="72" actId="20577"/>
      <pc:docMkLst>
        <pc:docMk/>
      </pc:docMkLst>
      <pc:sldChg chg="addSp delSp modSp mod modClrScheme chgLayout">
        <pc:chgData name="Jacob-James Belcher (2305219)" userId="S::2305219@student.uwtsd.ac.uk::a8acd4df-cd5e-4c79-9d3b-bfa02c60d7c1" providerId="AD" clId="Web-{755CE651-165E-5784-CB59-7B2C07E57487}" dt="2026-05-07T21:16:35.836" v="43" actId="20577"/>
        <pc:sldMkLst>
          <pc:docMk/>
          <pc:sldMk cId="1169435374" sldId="261"/>
        </pc:sldMkLst>
        <pc:spChg chg="mod">
          <ac:chgData name="Jacob-James Belcher (2305219)" userId="S::2305219@student.uwtsd.ac.uk::a8acd4df-cd5e-4c79-9d3b-bfa02c60d7c1" providerId="AD" clId="Web-{755CE651-165E-5784-CB59-7B2C07E57487}" dt="2026-05-07T20:56:25.989" v="19"/>
          <ac:spMkLst>
            <pc:docMk/>
            <pc:sldMk cId="1169435374" sldId="261"/>
            <ac:spMk id="7" creationId="{5010FBD7-7AEE-4844-B4ED-C8D4C281E867}"/>
          </ac:spMkLst>
        </pc:spChg>
        <pc:spChg chg="mod">
          <ac:chgData name="Jacob-James Belcher (2305219)" userId="S::2305219@student.uwtsd.ac.uk::a8acd4df-cd5e-4c79-9d3b-bfa02c60d7c1" providerId="AD" clId="Web-{755CE651-165E-5784-CB59-7B2C07E57487}" dt="2026-05-07T20:56:25.989" v="19"/>
          <ac:spMkLst>
            <pc:docMk/>
            <pc:sldMk cId="1169435374" sldId="261"/>
            <ac:spMk id="8" creationId="{93842DA1-732A-94DB-B080-D646A4D53B1E}"/>
          </ac:spMkLst>
        </pc:spChg>
        <pc:spChg chg="mod">
          <ac:chgData name="Jacob-James Belcher (2305219)" userId="S::2305219@student.uwtsd.ac.uk::a8acd4df-cd5e-4c79-9d3b-bfa02c60d7c1" providerId="AD" clId="Web-{755CE651-165E-5784-CB59-7B2C07E57487}" dt="2026-05-07T20:56:25.989" v="19"/>
          <ac:spMkLst>
            <pc:docMk/>
            <pc:sldMk cId="1169435374" sldId="261"/>
            <ac:spMk id="9" creationId="{E6554A00-3805-817C-D2F3-8BCD17AF32DF}"/>
          </ac:spMkLst>
        </pc:spChg>
        <pc:spChg chg="mod">
          <ac:chgData name="Jacob-James Belcher (2305219)" userId="S::2305219@student.uwtsd.ac.uk::a8acd4df-cd5e-4c79-9d3b-bfa02c60d7c1" providerId="AD" clId="Web-{755CE651-165E-5784-CB59-7B2C07E57487}" dt="2026-05-07T21:16:00.382" v="38" actId="1076"/>
          <ac:spMkLst>
            <pc:docMk/>
            <pc:sldMk cId="1169435374" sldId="261"/>
            <ac:spMk id="14" creationId="{3ADA5119-2EEE-C7A4-CC44-551F74970653}"/>
          </ac:spMkLst>
        </pc:spChg>
        <pc:spChg chg="add del mod">
          <ac:chgData name="Jacob-James Belcher (2305219)" userId="S::2305219@student.uwtsd.ac.uk::a8acd4df-cd5e-4c79-9d3b-bfa02c60d7c1" providerId="AD" clId="Web-{755CE651-165E-5784-CB59-7B2C07E57487}" dt="2026-05-07T20:56:25.989" v="19"/>
          <ac:spMkLst>
            <pc:docMk/>
            <pc:sldMk cId="1169435374" sldId="261"/>
            <ac:spMk id="16" creationId="{528C9117-AACA-3426-2AC2-30BA1871E426}"/>
          </ac:spMkLst>
        </pc:spChg>
        <pc:spChg chg="add mod">
          <ac:chgData name="Jacob-James Belcher (2305219)" userId="S::2305219@student.uwtsd.ac.uk::a8acd4df-cd5e-4c79-9d3b-bfa02c60d7c1" providerId="AD" clId="Web-{755CE651-165E-5784-CB59-7B2C07E57487}" dt="2026-05-07T21:16:35.836" v="43" actId="20577"/>
          <ac:spMkLst>
            <pc:docMk/>
            <pc:sldMk cId="1169435374" sldId="261"/>
            <ac:spMk id="20" creationId="{528C9117-AACA-3426-2AC2-30BA1871E426}"/>
          </ac:spMkLst>
        </pc:spChg>
        <pc:spChg chg="add mod">
          <ac:chgData name="Jacob-James Belcher (2305219)" userId="S::2305219@student.uwtsd.ac.uk::a8acd4df-cd5e-4c79-9d3b-bfa02c60d7c1" providerId="AD" clId="Web-{755CE651-165E-5784-CB59-7B2C07E57487}" dt="2026-05-07T21:16:09.022" v="39" actId="20577"/>
          <ac:spMkLst>
            <pc:docMk/>
            <pc:sldMk cId="1169435374" sldId="261"/>
            <ac:spMk id="21" creationId="{E8BA6BE7-2AC4-9F1E-3820-7AB09F775E80}"/>
          </ac:spMkLst>
        </pc:spChg>
        <pc:spChg chg="add del mod">
          <ac:chgData name="Jacob-James Belcher (2305219)" userId="S::2305219@student.uwtsd.ac.uk::a8acd4df-cd5e-4c79-9d3b-bfa02c60d7c1" providerId="AD" clId="Web-{755CE651-165E-5784-CB59-7B2C07E57487}" dt="2026-05-07T21:03:25.885" v="20"/>
          <ac:spMkLst>
            <pc:docMk/>
            <pc:sldMk cId="1169435374" sldId="261"/>
            <ac:spMk id="23" creationId="{4FA74FEF-9E38-CA89-BDC9-D4A20E005394}"/>
          </ac:spMkLst>
        </pc:spChg>
        <pc:spChg chg="add del mod">
          <ac:chgData name="Jacob-James Belcher (2305219)" userId="S::2305219@student.uwtsd.ac.uk::a8acd4df-cd5e-4c79-9d3b-bfa02c60d7c1" providerId="AD" clId="Web-{755CE651-165E-5784-CB59-7B2C07E57487}" dt="2026-05-07T21:03:33.620" v="21"/>
          <ac:spMkLst>
            <pc:docMk/>
            <pc:sldMk cId="1169435374" sldId="261"/>
            <ac:spMk id="25" creationId="{856CC806-22CF-7610-EBC9-A1C2DCFC1862}"/>
          </ac:spMkLst>
        </pc:spChg>
        <pc:spChg chg="add del">
          <ac:chgData name="Jacob-James Belcher (2305219)" userId="S::2305219@student.uwtsd.ac.uk::a8acd4df-cd5e-4c79-9d3b-bfa02c60d7c1" providerId="AD" clId="Web-{755CE651-165E-5784-CB59-7B2C07E57487}" dt="2026-05-07T21:15:33.427" v="35"/>
          <ac:spMkLst>
            <pc:docMk/>
            <pc:sldMk cId="1169435374" sldId="261"/>
            <ac:spMk id="26" creationId="{FF0FC683-5BAF-B191-A16D-3E1CE699E872}"/>
          </ac:spMkLst>
        </pc:spChg>
        <pc:graphicFrameChg chg="add del">
          <ac:chgData name="Jacob-James Belcher (2305219)" userId="S::2305219@student.uwtsd.ac.uk::a8acd4df-cd5e-4c79-9d3b-bfa02c60d7c1" providerId="AD" clId="Web-{755CE651-165E-5784-CB59-7B2C07E57487}" dt="2026-05-07T20:56:25.973" v="18"/>
          <ac:graphicFrameMkLst>
            <pc:docMk/>
            <pc:sldMk cId="1169435374" sldId="261"/>
            <ac:graphicFrameMk id="18" creationId="{C3EA5D9F-D726-FFF2-5E92-C38B6EB39F48}"/>
          </ac:graphicFrameMkLst>
        </pc:graphicFrameChg>
        <pc:picChg chg="add mod ord">
          <ac:chgData name="Jacob-James Belcher (2305219)" userId="S::2305219@student.uwtsd.ac.uk::a8acd4df-cd5e-4c79-9d3b-bfa02c60d7c1" providerId="AD" clId="Web-{755CE651-165E-5784-CB59-7B2C07E57487}" dt="2026-05-07T21:15:20.536" v="33"/>
          <ac:picMkLst>
            <pc:docMk/>
            <pc:sldMk cId="1169435374" sldId="261"/>
            <ac:picMk id="17" creationId="{E0BBCB8D-5E7E-3747-7B9F-35EA88873E0A}"/>
          </ac:picMkLst>
        </pc:picChg>
      </pc:sldChg>
      <pc:sldChg chg="modSp new">
        <pc:chgData name="Jacob-James Belcher (2305219)" userId="S::2305219@student.uwtsd.ac.uk::a8acd4df-cd5e-4c79-9d3b-bfa02c60d7c1" providerId="AD" clId="Web-{755CE651-165E-5784-CB59-7B2C07E57487}" dt="2026-05-07T21:21:51.415" v="72" actId="20577"/>
        <pc:sldMkLst>
          <pc:docMk/>
          <pc:sldMk cId="185329466" sldId="262"/>
        </pc:sldMkLst>
        <pc:spChg chg="mod">
          <ac:chgData name="Jacob-James Belcher (2305219)" userId="S::2305219@student.uwtsd.ac.uk::a8acd4df-cd5e-4c79-9d3b-bfa02c60d7c1" providerId="AD" clId="Web-{755CE651-165E-5784-CB59-7B2C07E57487}" dt="2026-05-07T21:18:43.449" v="48" actId="20577"/>
          <ac:spMkLst>
            <pc:docMk/>
            <pc:sldMk cId="185329466" sldId="262"/>
            <ac:spMk id="2" creationId="{CC311A8E-E16C-932E-7886-EA8585C99736}"/>
          </ac:spMkLst>
        </pc:spChg>
        <pc:spChg chg="mod">
          <ac:chgData name="Jacob-James Belcher (2305219)" userId="S::2305219@student.uwtsd.ac.uk::a8acd4df-cd5e-4c79-9d3b-bfa02c60d7c1" providerId="AD" clId="Web-{755CE651-165E-5784-CB59-7B2C07E57487}" dt="2026-05-07T21:21:51.415" v="72" actId="20577"/>
          <ac:spMkLst>
            <pc:docMk/>
            <pc:sldMk cId="185329466" sldId="262"/>
            <ac:spMk id="3" creationId="{69A4A9E4-3CB7-FF0B-7410-2986F799CFF0}"/>
          </ac:spMkLst>
        </pc:spChg>
      </pc:sldChg>
    </pc:docChg>
  </pc:docChgLst>
  <pc:docChgLst>
    <pc:chgData name="Jacob-James Belcher (2305219)" userId="S::2305219@student.uwtsd.ac.uk::a8acd4df-cd5e-4c79-9d3b-bfa02c60d7c1" providerId="AD" clId="Web-{B07A50E5-0A67-9AD4-831E-9264ABF137A8}"/>
    <pc:docChg chg="mod modSld addMainMaster delMainMaster">
      <pc:chgData name="Jacob-James Belcher (2305219)" userId="S::2305219@student.uwtsd.ac.uk::a8acd4df-cd5e-4c79-9d3b-bfa02c60d7c1" providerId="AD" clId="Web-{B07A50E5-0A67-9AD4-831E-9264ABF137A8}" dt="2026-05-07T19:51:59.199" v="62" actId="14100"/>
      <pc:docMkLst>
        <pc:docMk/>
      </pc:docMkLst>
      <pc:sldChg chg="addSp delSp modSp mod modClrScheme chgLayout">
        <pc:chgData name="Jacob-James Belcher (2305219)" userId="S::2305219@student.uwtsd.ac.uk::a8acd4df-cd5e-4c79-9d3b-bfa02c60d7c1" providerId="AD" clId="Web-{B07A50E5-0A67-9AD4-831E-9264ABF137A8}" dt="2026-05-07T19:51:59.199" v="62" actId="14100"/>
        <pc:sldMkLst>
          <pc:docMk/>
          <pc:sldMk cId="109857222" sldId="256"/>
        </pc:sldMkLst>
        <pc:spChg chg="mod ord">
          <ac:chgData name="Jacob-James Belcher (2305219)" userId="S::2305219@student.uwtsd.ac.uk::a8acd4df-cd5e-4c79-9d3b-bfa02c60d7c1" providerId="AD" clId="Web-{B07A50E5-0A67-9AD4-831E-9264ABF137A8}" dt="2026-05-07T19:51:50.840" v="61" actId="20577"/>
          <ac:spMkLst>
            <pc:docMk/>
            <pc:sldMk cId="109857222" sldId="256"/>
            <ac:spMk id="2" creationId="{00000000-0000-0000-0000-000000000000}"/>
          </ac:spMkLst>
        </pc:spChg>
        <pc:spChg chg="mod ord">
          <ac:chgData name="Jacob-James Belcher (2305219)" userId="S::2305219@student.uwtsd.ac.uk::a8acd4df-cd5e-4c79-9d3b-bfa02c60d7c1" providerId="AD" clId="Web-{B07A50E5-0A67-9AD4-831E-9264ABF137A8}" dt="2026-05-07T19:51:31.480" v="55"/>
          <ac:spMkLst>
            <pc:docMk/>
            <pc:sldMk cId="109857222" sldId="256"/>
            <ac:spMk id="3" creationId="{00000000-0000-0000-0000-000000000000}"/>
          </ac:spMkLst>
        </pc:spChg>
        <pc:spChg chg="add del mod">
          <ac:chgData name="Jacob-James Belcher (2305219)" userId="S::2305219@student.uwtsd.ac.uk::a8acd4df-cd5e-4c79-9d3b-bfa02c60d7c1" providerId="AD" clId="Web-{B07A50E5-0A67-9AD4-831E-9264ABF137A8}" dt="2026-05-07T19:51:31.480" v="55"/>
          <ac:spMkLst>
            <pc:docMk/>
            <pc:sldMk cId="109857222" sldId="256"/>
            <ac:spMk id="9" creationId="{895827D8-91F9-0A3B-7CC4-02DABE387A33}"/>
          </ac:spMkLst>
        </pc:spChg>
        <pc:spChg chg="add del mod">
          <ac:chgData name="Jacob-James Belcher (2305219)" userId="S::2305219@student.uwtsd.ac.uk::a8acd4df-cd5e-4c79-9d3b-bfa02c60d7c1" providerId="AD" clId="Web-{B07A50E5-0A67-9AD4-831E-9264ABF137A8}" dt="2026-05-07T19:51:31.480" v="55"/>
          <ac:spMkLst>
            <pc:docMk/>
            <pc:sldMk cId="109857222" sldId="256"/>
            <ac:spMk id="11" creationId="{1EE06585-452A-F788-9D09-6E85811A70A5}"/>
          </ac:spMkLst>
        </pc:spChg>
        <pc:spChg chg="add del mod">
          <ac:chgData name="Jacob-James Belcher (2305219)" userId="S::2305219@student.uwtsd.ac.uk::a8acd4df-cd5e-4c79-9d3b-bfa02c60d7c1" providerId="AD" clId="Web-{B07A50E5-0A67-9AD4-831E-9264ABF137A8}" dt="2026-05-07T19:51:31.480" v="55"/>
          <ac:spMkLst>
            <pc:docMk/>
            <pc:sldMk cId="109857222" sldId="256"/>
            <ac:spMk id="13" creationId="{3EC5B4E1-D975-2314-6C21-08AF9F6583B3}"/>
          </ac:spMkLst>
        </pc:spChg>
        <pc:spChg chg="add del">
          <ac:chgData name="Jacob-James Belcher (2305219)" userId="S::2305219@student.uwtsd.ac.uk::a8acd4df-cd5e-4c79-9d3b-bfa02c60d7c1" providerId="AD" clId="Web-{B07A50E5-0A67-9AD4-831E-9264ABF137A8}" dt="2026-05-07T19:50:30.276" v="40"/>
          <ac:spMkLst>
            <pc:docMk/>
            <pc:sldMk cId="109857222" sldId="256"/>
            <ac:spMk id="14" creationId="{393B5CDF-C5A7-C72B-2E4F-781119EC22B7}"/>
          </ac:spMkLst>
        </pc:spChg>
        <pc:spChg chg="add del">
          <ac:chgData name="Jacob-James Belcher (2305219)" userId="S::2305219@student.uwtsd.ac.uk::a8acd4df-cd5e-4c79-9d3b-bfa02c60d7c1" providerId="AD" clId="Web-{B07A50E5-0A67-9AD4-831E-9264ABF137A8}" dt="2026-05-07T19:50:30.276" v="40"/>
          <ac:spMkLst>
            <pc:docMk/>
            <pc:sldMk cId="109857222" sldId="256"/>
            <ac:spMk id="16" creationId="{2CB32134-A9F3-65C7-9D1B-0EAB03E95272}"/>
          </ac:spMkLst>
        </pc:spChg>
        <pc:spChg chg="add del">
          <ac:chgData name="Jacob-James Belcher (2305219)" userId="S::2305219@student.uwtsd.ac.uk::a8acd4df-cd5e-4c79-9d3b-bfa02c60d7c1" providerId="AD" clId="Web-{B07A50E5-0A67-9AD4-831E-9264ABF137A8}" dt="2026-05-07T19:50:32.822" v="42"/>
          <ac:spMkLst>
            <pc:docMk/>
            <pc:sldMk cId="109857222" sldId="256"/>
            <ac:spMk id="18" creationId="{4B441B70-6770-9C8F-C5C1-810D99D583CE}"/>
          </ac:spMkLst>
        </pc:spChg>
        <pc:spChg chg="add del">
          <ac:chgData name="Jacob-James Belcher (2305219)" userId="S::2305219@student.uwtsd.ac.uk::a8acd4df-cd5e-4c79-9d3b-bfa02c60d7c1" providerId="AD" clId="Web-{B07A50E5-0A67-9AD4-831E-9264ABF137A8}" dt="2026-05-07T19:50:32.822" v="42"/>
          <ac:spMkLst>
            <pc:docMk/>
            <pc:sldMk cId="109857222" sldId="256"/>
            <ac:spMk id="19" creationId="{E9D506F7-7955-E89A-48F1-916C9867D770}"/>
          </ac:spMkLst>
        </pc:spChg>
        <pc:spChg chg="add del">
          <ac:chgData name="Jacob-James Belcher (2305219)" userId="S::2305219@student.uwtsd.ac.uk::a8acd4df-cd5e-4c79-9d3b-bfa02c60d7c1" providerId="AD" clId="Web-{B07A50E5-0A67-9AD4-831E-9264ABF137A8}" dt="2026-05-07T19:50:37.651" v="44"/>
          <ac:spMkLst>
            <pc:docMk/>
            <pc:sldMk cId="109857222" sldId="256"/>
            <ac:spMk id="21" creationId="{2444F914-51D4-5440-4429-FADD0A80E3E6}"/>
          </ac:spMkLst>
        </pc:spChg>
        <pc:spChg chg="add del">
          <ac:chgData name="Jacob-James Belcher (2305219)" userId="S::2305219@student.uwtsd.ac.uk::a8acd4df-cd5e-4c79-9d3b-bfa02c60d7c1" providerId="AD" clId="Web-{B07A50E5-0A67-9AD4-831E-9264ABF137A8}" dt="2026-05-07T19:50:37.651" v="44"/>
          <ac:spMkLst>
            <pc:docMk/>
            <pc:sldMk cId="109857222" sldId="256"/>
            <ac:spMk id="22" creationId="{457D020F-505F-F315-6281-A615ED96A77D}"/>
          </ac:spMkLst>
        </pc:spChg>
        <pc:spChg chg="add del mod">
          <ac:chgData name="Jacob-James Belcher (2305219)" userId="S::2305219@student.uwtsd.ac.uk::a8acd4df-cd5e-4c79-9d3b-bfa02c60d7c1" providerId="AD" clId="Web-{B07A50E5-0A67-9AD4-831E-9264ABF137A8}" dt="2026-05-07T19:51:28.949" v="50"/>
          <ac:spMkLst>
            <pc:docMk/>
            <pc:sldMk cId="109857222" sldId="256"/>
            <ac:spMk id="24" creationId="{18338B31-8D79-63F4-3195-5372D5F72D80}"/>
          </ac:spMkLst>
        </pc:spChg>
        <pc:spChg chg="add del mod">
          <ac:chgData name="Jacob-James Belcher (2305219)" userId="S::2305219@student.uwtsd.ac.uk::a8acd4df-cd5e-4c79-9d3b-bfa02c60d7c1" providerId="AD" clId="Web-{B07A50E5-0A67-9AD4-831E-9264ABF137A8}" dt="2026-05-07T19:51:28.949" v="50"/>
          <ac:spMkLst>
            <pc:docMk/>
            <pc:sldMk cId="109857222" sldId="256"/>
            <ac:spMk id="25" creationId="{B71813E3-1958-DDF8-7003-DBB05E47F178}"/>
          </ac:spMkLst>
        </pc:spChg>
        <pc:picChg chg="add mod ord">
          <ac:chgData name="Jacob-James Belcher (2305219)" userId="S::2305219@student.uwtsd.ac.uk::a8acd4df-cd5e-4c79-9d3b-bfa02c60d7c1" providerId="AD" clId="Web-{B07A50E5-0A67-9AD4-831E-9264ABF137A8}" dt="2026-05-07T19:51:59.199" v="62" actId="14100"/>
          <ac:picMkLst>
            <pc:docMk/>
            <pc:sldMk cId="109857222" sldId="256"/>
            <ac:picMk id="4" creationId="{A446A880-CABC-4DD6-693D-228A87E33B9F}"/>
          </ac:picMkLst>
        </pc:picChg>
      </pc:sldChg>
      <pc:sldMasterChg chg="del delSldLayout">
        <pc:chgData name="Jacob-James Belcher (2305219)" userId="S::2305219@student.uwtsd.ac.uk::a8acd4df-cd5e-4c79-9d3b-bfa02c60d7c1" providerId="AD" clId="Web-{B07A50E5-0A67-9AD4-831E-9264ABF137A8}" dt="2026-05-07T19:48:39.398" v="31"/>
        <pc:sldMasterMkLst>
          <pc:docMk/>
          <pc:sldMasterMk cId="2460954070" sldId="2147483660"/>
        </pc:sldMasterMkLst>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2385387890" sldId="2147483661"/>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949138452" sldId="2147483662"/>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2591524520" sldId="2147483663"/>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1203092039" sldId="2147483664"/>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3733172339" sldId="2147483665"/>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3210312558" sldId="2147483666"/>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3146388984" sldId="2147483667"/>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3171841454" sldId="2147483668"/>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1718958274" sldId="2147483669"/>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2202905451" sldId="2147483670"/>
          </pc:sldLayoutMkLst>
        </pc:sldLayoutChg>
        <pc:sldLayoutChg chg="del">
          <pc:chgData name="Jacob-James Belcher (2305219)" userId="S::2305219@student.uwtsd.ac.uk::a8acd4df-cd5e-4c79-9d3b-bfa02c60d7c1" providerId="AD" clId="Web-{B07A50E5-0A67-9AD4-831E-9264ABF137A8}" dt="2026-05-07T19:48:39.398" v="31"/>
          <pc:sldLayoutMkLst>
            <pc:docMk/>
            <pc:sldMasterMk cId="2460954070" sldId="2147483660"/>
            <pc:sldLayoutMk cId="3479445657" sldId="2147483671"/>
          </pc:sldLayoutMkLst>
        </pc:sldLayoutChg>
      </pc:sldMasterChg>
      <pc:sldMasterChg chg="add addSldLayout modSldLayout">
        <pc:chgData name="Jacob-James Belcher (2305219)" userId="S::2305219@student.uwtsd.ac.uk::a8acd4df-cd5e-4c79-9d3b-bfa02c60d7c1" providerId="AD" clId="Web-{B07A50E5-0A67-9AD4-831E-9264ABF137A8}" dt="2026-05-07T19:48:39.398" v="31"/>
        <pc:sldMasterMkLst>
          <pc:docMk/>
          <pc:sldMasterMk cId="1008421443" sldId="2147483672"/>
        </pc:sldMasterMkLst>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894317681" sldId="2147483673"/>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1780876376" sldId="2147483674"/>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282155801" sldId="2147483675"/>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307139933" sldId="2147483676"/>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577209558" sldId="2147483677"/>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986987282" sldId="2147483678"/>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866675278" sldId="2147483679"/>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3005369894" sldId="2147483680"/>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447474148" sldId="2147483681"/>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1214812663" sldId="2147483682"/>
          </pc:sldLayoutMkLst>
        </pc:sldLayoutChg>
        <pc:sldLayoutChg chg="add mod replId">
          <pc:chgData name="Jacob-James Belcher (2305219)" userId="S::2305219@student.uwtsd.ac.uk::a8acd4df-cd5e-4c79-9d3b-bfa02c60d7c1" providerId="AD" clId="Web-{B07A50E5-0A67-9AD4-831E-9264ABF137A8}" dt="2026-05-07T19:48:39.398" v="31"/>
          <pc:sldLayoutMkLst>
            <pc:docMk/>
            <pc:sldMasterMk cId="1008421443" sldId="2147483672"/>
            <pc:sldLayoutMk cId="2134030623" sldId="2147483683"/>
          </pc:sldLayoutMkLst>
        </pc:sldLayoutChg>
      </pc:sldMasterChg>
    </pc:docChg>
  </pc:docChgLst>
  <pc:docChgLst>
    <pc:chgData name="Jacob-James Belcher (2305219)" userId="S::2305219@student.uwtsd.ac.uk::a8acd4df-cd5e-4c79-9d3b-bfa02c60d7c1" providerId="AD" clId="Web-{93AF3E01-2861-DB10-D1D0-49077075810E}"/>
    <pc:docChg chg="addSld modSld">
      <pc:chgData name="Jacob-James Belcher (2305219)" userId="S::2305219@student.uwtsd.ac.uk::a8acd4df-cd5e-4c79-9d3b-bfa02c60d7c1" providerId="AD" clId="Web-{93AF3E01-2861-DB10-D1D0-49077075810E}" dt="2026-05-07T20:19:58.898" v="91" actId="20577"/>
      <pc:docMkLst>
        <pc:docMk/>
      </pc:docMkLst>
      <pc:sldChg chg="addSp modSp">
        <pc:chgData name="Jacob-James Belcher (2305219)" userId="S::2305219@student.uwtsd.ac.uk::a8acd4df-cd5e-4c79-9d3b-bfa02c60d7c1" providerId="AD" clId="Web-{93AF3E01-2861-DB10-D1D0-49077075810E}" dt="2026-05-07T20:08:57.755" v="32" actId="1076"/>
        <pc:sldMkLst>
          <pc:docMk/>
          <pc:sldMk cId="109857222" sldId="256"/>
        </pc:sldMkLst>
        <pc:spChg chg="mod">
          <ac:chgData name="Jacob-James Belcher (2305219)" userId="S::2305219@student.uwtsd.ac.uk::a8acd4df-cd5e-4c79-9d3b-bfa02c60d7c1" providerId="AD" clId="Web-{93AF3E01-2861-DB10-D1D0-49077075810E}" dt="2026-05-07T20:03:11.011" v="10" actId="1076"/>
          <ac:spMkLst>
            <pc:docMk/>
            <pc:sldMk cId="109857222" sldId="256"/>
            <ac:spMk id="2" creationId="{00000000-0000-0000-0000-000000000000}"/>
          </ac:spMkLst>
        </pc:spChg>
        <pc:spChg chg="mod">
          <ac:chgData name="Jacob-James Belcher (2305219)" userId="S::2305219@student.uwtsd.ac.uk::a8acd4df-cd5e-4c79-9d3b-bfa02c60d7c1" providerId="AD" clId="Web-{93AF3E01-2861-DB10-D1D0-49077075810E}" dt="2026-05-07T20:03:04.558" v="9" actId="1076"/>
          <ac:spMkLst>
            <pc:docMk/>
            <pc:sldMk cId="109857222" sldId="256"/>
            <ac:spMk id="3" creationId="{00000000-0000-0000-0000-000000000000}"/>
          </ac:spMkLst>
        </pc:spChg>
        <pc:picChg chg="add mod">
          <ac:chgData name="Jacob-James Belcher (2305219)" userId="S::2305219@student.uwtsd.ac.uk::a8acd4df-cd5e-4c79-9d3b-bfa02c60d7c1" providerId="AD" clId="Web-{93AF3E01-2861-DB10-D1D0-49077075810E}" dt="2026-05-07T20:08:57.755" v="32" actId="1076"/>
          <ac:picMkLst>
            <pc:docMk/>
            <pc:sldMk cId="109857222" sldId="256"/>
            <ac:picMk id="5" creationId="{8C7C4CA7-2DB4-6B31-CB7A-C48CD43E7578}"/>
          </ac:picMkLst>
        </pc:picChg>
      </pc:sldChg>
      <pc:sldChg chg="addSp delSp modSp new mod modClrScheme chgLayout">
        <pc:chgData name="Jacob-James Belcher (2305219)" userId="S::2305219@student.uwtsd.ac.uk::a8acd4df-cd5e-4c79-9d3b-bfa02c60d7c1" providerId="AD" clId="Web-{93AF3E01-2861-DB10-D1D0-49077075810E}" dt="2026-05-07T20:11:36.947" v="45"/>
        <pc:sldMkLst>
          <pc:docMk/>
          <pc:sldMk cId="1889420899" sldId="257"/>
        </pc:sldMkLst>
        <pc:spChg chg="mod">
          <ac:chgData name="Jacob-James Belcher (2305219)" userId="S::2305219@student.uwtsd.ac.uk::a8acd4df-cd5e-4c79-9d3b-bfa02c60d7c1" providerId="AD" clId="Web-{93AF3E01-2861-DB10-D1D0-49077075810E}" dt="2026-05-07T20:11:36.947" v="45"/>
          <ac:spMkLst>
            <pc:docMk/>
            <pc:sldMk cId="1889420899" sldId="257"/>
            <ac:spMk id="2" creationId="{BF62899F-B1EA-ADD6-6812-C5AB7C9067BB}"/>
          </ac:spMkLst>
        </pc:spChg>
        <pc:spChg chg="add del mod">
          <ac:chgData name="Jacob-James Belcher (2305219)" userId="S::2305219@student.uwtsd.ac.uk::a8acd4df-cd5e-4c79-9d3b-bfa02c60d7c1" providerId="AD" clId="Web-{93AF3E01-2861-DB10-D1D0-49077075810E}" dt="2026-05-07T20:11:36.947" v="45"/>
          <ac:spMkLst>
            <pc:docMk/>
            <pc:sldMk cId="1889420899" sldId="257"/>
            <ac:spMk id="3" creationId="{B8466353-9A53-4DB9-2502-D3F461E3E2A9}"/>
          </ac:spMkLst>
        </pc:spChg>
        <pc:spChg chg="mod">
          <ac:chgData name="Jacob-James Belcher (2305219)" userId="S::2305219@student.uwtsd.ac.uk::a8acd4df-cd5e-4c79-9d3b-bfa02c60d7c1" providerId="AD" clId="Web-{93AF3E01-2861-DB10-D1D0-49077075810E}" dt="2026-05-07T20:11:36.947" v="45"/>
          <ac:spMkLst>
            <pc:docMk/>
            <pc:sldMk cId="1889420899" sldId="257"/>
            <ac:spMk id="4" creationId="{BBD2722B-D787-5A0E-33B3-3AC6CC0BCA1A}"/>
          </ac:spMkLst>
        </pc:spChg>
        <pc:spChg chg="mod">
          <ac:chgData name="Jacob-James Belcher (2305219)" userId="S::2305219@student.uwtsd.ac.uk::a8acd4df-cd5e-4c79-9d3b-bfa02c60d7c1" providerId="AD" clId="Web-{93AF3E01-2861-DB10-D1D0-49077075810E}" dt="2026-05-07T20:11:36.947" v="45"/>
          <ac:spMkLst>
            <pc:docMk/>
            <pc:sldMk cId="1889420899" sldId="257"/>
            <ac:spMk id="5" creationId="{3C8EB1A0-A6E4-B2DD-D5BF-A139F0A47D7A}"/>
          </ac:spMkLst>
        </pc:spChg>
        <pc:spChg chg="mod">
          <ac:chgData name="Jacob-James Belcher (2305219)" userId="S::2305219@student.uwtsd.ac.uk::a8acd4df-cd5e-4c79-9d3b-bfa02c60d7c1" providerId="AD" clId="Web-{93AF3E01-2861-DB10-D1D0-49077075810E}" dt="2026-05-07T20:11:36.947" v="45"/>
          <ac:spMkLst>
            <pc:docMk/>
            <pc:sldMk cId="1889420899" sldId="257"/>
            <ac:spMk id="6" creationId="{3C071424-E863-3A66-6AA7-738D0986E9C4}"/>
          </ac:spMkLst>
        </pc:spChg>
        <pc:spChg chg="add del mod">
          <ac:chgData name="Jacob-James Belcher (2305219)" userId="S::2305219@student.uwtsd.ac.uk::a8acd4df-cd5e-4c79-9d3b-bfa02c60d7c1" providerId="AD" clId="Web-{93AF3E01-2861-DB10-D1D0-49077075810E}" dt="2026-05-07T20:10:53.571" v="36"/>
          <ac:spMkLst>
            <pc:docMk/>
            <pc:sldMk cId="1889420899" sldId="257"/>
            <ac:spMk id="12" creationId="{A994D917-3AE0-3AFC-37B7-28158C3DA449}"/>
          </ac:spMkLst>
        </pc:spChg>
        <pc:spChg chg="add del mod">
          <ac:chgData name="Jacob-James Belcher (2305219)" userId="S::2305219@student.uwtsd.ac.uk::a8acd4df-cd5e-4c79-9d3b-bfa02c60d7c1" providerId="AD" clId="Web-{93AF3E01-2861-DB10-D1D0-49077075810E}" dt="2026-05-07T20:11:21.978" v="40"/>
          <ac:spMkLst>
            <pc:docMk/>
            <pc:sldMk cId="1889420899" sldId="257"/>
            <ac:spMk id="16" creationId="{A96A5B8D-2C45-7ABA-BB6D-D141043907D1}"/>
          </ac:spMkLst>
        </pc:spChg>
        <pc:spChg chg="add del mod">
          <ac:chgData name="Jacob-James Belcher (2305219)" userId="S::2305219@student.uwtsd.ac.uk::a8acd4df-cd5e-4c79-9d3b-bfa02c60d7c1" providerId="AD" clId="Web-{93AF3E01-2861-DB10-D1D0-49077075810E}" dt="2026-05-07T20:11:36.916" v="44"/>
          <ac:spMkLst>
            <pc:docMk/>
            <pc:sldMk cId="1889420899" sldId="257"/>
            <ac:spMk id="21" creationId="{A96A5B8D-2C45-7ABA-BB6D-D141043907D1}"/>
          </ac:spMkLst>
        </pc:spChg>
        <pc:graphicFrameChg chg="add del">
          <ac:chgData name="Jacob-James Belcher (2305219)" userId="S::2305219@student.uwtsd.ac.uk::a8acd4df-cd5e-4c79-9d3b-bfa02c60d7c1" providerId="AD" clId="Web-{93AF3E01-2861-DB10-D1D0-49077075810E}" dt="2026-05-07T20:10:47.789" v="34"/>
          <ac:graphicFrameMkLst>
            <pc:docMk/>
            <pc:sldMk cId="1889420899" sldId="257"/>
            <ac:graphicFrameMk id="8" creationId="{3355596A-A815-13A6-7A26-4987FC0A5C41}"/>
          </ac:graphicFrameMkLst>
        </pc:graphicFrameChg>
        <pc:graphicFrameChg chg="add del mod">
          <ac:chgData name="Jacob-James Belcher (2305219)" userId="S::2305219@student.uwtsd.ac.uk::a8acd4df-cd5e-4c79-9d3b-bfa02c60d7c1" providerId="AD" clId="Web-{93AF3E01-2861-DB10-D1D0-49077075810E}" dt="2026-05-07T20:10:53.571" v="36"/>
          <ac:graphicFrameMkLst>
            <pc:docMk/>
            <pc:sldMk cId="1889420899" sldId="257"/>
            <ac:graphicFrameMk id="10" creationId="{FE94A4D3-53BF-D219-7BB3-4E3B6E266961}"/>
          </ac:graphicFrameMkLst>
        </pc:graphicFrameChg>
        <pc:graphicFrameChg chg="add del">
          <ac:chgData name="Jacob-James Belcher (2305219)" userId="S::2305219@student.uwtsd.ac.uk::a8acd4df-cd5e-4c79-9d3b-bfa02c60d7c1" providerId="AD" clId="Web-{93AF3E01-2861-DB10-D1D0-49077075810E}" dt="2026-05-07T20:10:59.430" v="38"/>
          <ac:graphicFrameMkLst>
            <pc:docMk/>
            <pc:sldMk cId="1889420899" sldId="257"/>
            <ac:graphicFrameMk id="14" creationId="{3355596A-A815-13A6-7A26-4987FC0A5C41}"/>
          </ac:graphicFrameMkLst>
        </pc:graphicFrameChg>
        <pc:graphicFrameChg chg="add del mod">
          <ac:chgData name="Jacob-James Belcher (2305219)" userId="S::2305219@student.uwtsd.ac.uk::a8acd4df-cd5e-4c79-9d3b-bfa02c60d7c1" providerId="AD" clId="Web-{93AF3E01-2861-DB10-D1D0-49077075810E}" dt="2026-05-07T20:11:21.978" v="40"/>
          <ac:graphicFrameMkLst>
            <pc:docMk/>
            <pc:sldMk cId="1889420899" sldId="257"/>
            <ac:graphicFrameMk id="17" creationId="{17BD603E-F4B1-0844-1FB9-AA856E6F0404}"/>
          </ac:graphicFrameMkLst>
        </pc:graphicFrameChg>
        <pc:graphicFrameChg chg="add del">
          <ac:chgData name="Jacob-James Belcher (2305219)" userId="S::2305219@student.uwtsd.ac.uk::a8acd4df-cd5e-4c79-9d3b-bfa02c60d7c1" providerId="AD" clId="Web-{93AF3E01-2861-DB10-D1D0-49077075810E}" dt="2026-05-07T20:11:31.963" v="42"/>
          <ac:graphicFrameMkLst>
            <pc:docMk/>
            <pc:sldMk cId="1889420899" sldId="257"/>
            <ac:graphicFrameMk id="19" creationId="{3355596A-A815-13A6-7A26-4987FC0A5C41}"/>
          </ac:graphicFrameMkLst>
        </pc:graphicFrameChg>
        <pc:graphicFrameChg chg="add del mod">
          <ac:chgData name="Jacob-James Belcher (2305219)" userId="S::2305219@student.uwtsd.ac.uk::a8acd4df-cd5e-4c79-9d3b-bfa02c60d7c1" providerId="AD" clId="Web-{93AF3E01-2861-DB10-D1D0-49077075810E}" dt="2026-05-07T20:11:36.916" v="44"/>
          <ac:graphicFrameMkLst>
            <pc:docMk/>
            <pc:sldMk cId="1889420899" sldId="257"/>
            <ac:graphicFrameMk id="22" creationId="{17BD603E-F4B1-0844-1FB9-AA856E6F0404}"/>
          </ac:graphicFrameMkLst>
        </pc:graphicFrameChg>
        <pc:graphicFrameChg chg="add">
          <ac:chgData name="Jacob-James Belcher (2305219)" userId="S::2305219@student.uwtsd.ac.uk::a8acd4df-cd5e-4c79-9d3b-bfa02c60d7c1" providerId="AD" clId="Web-{93AF3E01-2861-DB10-D1D0-49077075810E}" dt="2026-05-07T20:11:36.947" v="45"/>
          <ac:graphicFrameMkLst>
            <pc:docMk/>
            <pc:sldMk cId="1889420899" sldId="257"/>
            <ac:graphicFrameMk id="24" creationId="{3355596A-A815-13A6-7A26-4987FC0A5C41}"/>
          </ac:graphicFrameMkLst>
        </pc:graphicFrameChg>
      </pc:sldChg>
      <pc:sldChg chg="addSp delSp modSp new">
        <pc:chgData name="Jacob-James Belcher (2305219)" userId="S::2305219@student.uwtsd.ac.uk::a8acd4df-cd5e-4c79-9d3b-bfa02c60d7c1" providerId="AD" clId="Web-{93AF3E01-2861-DB10-D1D0-49077075810E}" dt="2026-05-07T20:14:39.093" v="65" actId="20577"/>
        <pc:sldMkLst>
          <pc:docMk/>
          <pc:sldMk cId="301220954" sldId="258"/>
        </pc:sldMkLst>
        <pc:spChg chg="mod">
          <ac:chgData name="Jacob-James Belcher (2305219)" userId="S::2305219@student.uwtsd.ac.uk::a8acd4df-cd5e-4c79-9d3b-bfa02c60d7c1" providerId="AD" clId="Web-{93AF3E01-2861-DB10-D1D0-49077075810E}" dt="2026-05-07T20:14:09.639" v="56" actId="1076"/>
          <ac:spMkLst>
            <pc:docMk/>
            <pc:sldMk cId="301220954" sldId="258"/>
            <ac:spMk id="2" creationId="{ED6643F8-2B68-E7FB-70B9-2A20784B734D}"/>
          </ac:spMkLst>
        </pc:spChg>
        <pc:spChg chg="del mod">
          <ac:chgData name="Jacob-James Belcher (2305219)" userId="S::2305219@student.uwtsd.ac.uk::a8acd4df-cd5e-4c79-9d3b-bfa02c60d7c1" providerId="AD" clId="Web-{93AF3E01-2861-DB10-D1D0-49077075810E}" dt="2026-05-07T20:11:41.478" v="46"/>
          <ac:spMkLst>
            <pc:docMk/>
            <pc:sldMk cId="301220954" sldId="258"/>
            <ac:spMk id="3" creationId="{AD0BC2B1-DE6E-7A23-FEAD-1A612DBA05F0}"/>
          </ac:spMkLst>
        </pc:spChg>
        <pc:spChg chg="mod">
          <ac:chgData name="Jacob-James Belcher (2305219)" userId="S::2305219@student.uwtsd.ac.uk::a8acd4df-cd5e-4c79-9d3b-bfa02c60d7c1" providerId="AD" clId="Web-{93AF3E01-2861-DB10-D1D0-49077075810E}" dt="2026-05-07T20:11:41.478" v="46"/>
          <ac:spMkLst>
            <pc:docMk/>
            <pc:sldMk cId="301220954" sldId="258"/>
            <ac:spMk id="4" creationId="{9F8265AB-08AF-4A65-1661-85F2B3F9491E}"/>
          </ac:spMkLst>
        </pc:spChg>
        <pc:spChg chg="mod">
          <ac:chgData name="Jacob-James Belcher (2305219)" userId="S::2305219@student.uwtsd.ac.uk::a8acd4df-cd5e-4c79-9d3b-bfa02c60d7c1" providerId="AD" clId="Web-{93AF3E01-2861-DB10-D1D0-49077075810E}" dt="2026-05-07T20:11:41.478" v="46"/>
          <ac:spMkLst>
            <pc:docMk/>
            <pc:sldMk cId="301220954" sldId="258"/>
            <ac:spMk id="5" creationId="{2D260A9E-8CAE-4769-6559-1E414E739726}"/>
          </ac:spMkLst>
        </pc:spChg>
        <pc:spChg chg="mod">
          <ac:chgData name="Jacob-James Belcher (2305219)" userId="S::2305219@student.uwtsd.ac.uk::a8acd4df-cd5e-4c79-9d3b-bfa02c60d7c1" providerId="AD" clId="Web-{93AF3E01-2861-DB10-D1D0-49077075810E}" dt="2026-05-07T20:11:41.478" v="46"/>
          <ac:spMkLst>
            <pc:docMk/>
            <pc:sldMk cId="301220954" sldId="258"/>
            <ac:spMk id="6" creationId="{1FF6AE8E-C69A-F623-24D5-A28AAD5AF2AC}"/>
          </ac:spMkLst>
        </pc:spChg>
        <pc:graphicFrameChg chg="add mod modGraphic">
          <ac:chgData name="Jacob-James Belcher (2305219)" userId="S::2305219@student.uwtsd.ac.uk::a8acd4df-cd5e-4c79-9d3b-bfa02c60d7c1" providerId="AD" clId="Web-{93AF3E01-2861-DB10-D1D0-49077075810E}" dt="2026-05-07T20:14:39.093" v="65" actId="20577"/>
          <ac:graphicFrameMkLst>
            <pc:docMk/>
            <pc:sldMk cId="301220954" sldId="258"/>
            <ac:graphicFrameMk id="8" creationId="{ED4B7CE2-E576-789C-E66C-D9560441A4D0}"/>
          </ac:graphicFrameMkLst>
        </pc:graphicFrameChg>
      </pc:sldChg>
      <pc:sldChg chg="addSp delSp modSp new mod modClrScheme chgLayout">
        <pc:chgData name="Jacob-James Belcher (2305219)" userId="S::2305219@student.uwtsd.ac.uk::a8acd4df-cd5e-4c79-9d3b-bfa02c60d7c1" providerId="AD" clId="Web-{93AF3E01-2861-DB10-D1D0-49077075810E}" dt="2026-05-07T20:19:58.898" v="91" actId="20577"/>
        <pc:sldMkLst>
          <pc:docMk/>
          <pc:sldMk cId="1929675866" sldId="259"/>
        </pc:sldMkLst>
        <pc:spChg chg="mod">
          <ac:chgData name="Jacob-James Belcher (2305219)" userId="S::2305219@student.uwtsd.ac.uk::a8acd4df-cd5e-4c79-9d3b-bfa02c60d7c1" providerId="AD" clId="Web-{93AF3E01-2861-DB10-D1D0-49077075810E}" dt="2026-05-07T20:16:25.392" v="85"/>
          <ac:spMkLst>
            <pc:docMk/>
            <pc:sldMk cId="1929675866" sldId="259"/>
            <ac:spMk id="2" creationId="{70DB0741-585F-478C-FAE8-2F7F399A98A2}"/>
          </ac:spMkLst>
        </pc:spChg>
        <pc:spChg chg="mod">
          <ac:chgData name="Jacob-James Belcher (2305219)" userId="S::2305219@student.uwtsd.ac.uk::a8acd4df-cd5e-4c79-9d3b-bfa02c60d7c1" providerId="AD" clId="Web-{93AF3E01-2861-DB10-D1D0-49077075810E}" dt="2026-05-07T20:19:58.898" v="91" actId="20577"/>
          <ac:spMkLst>
            <pc:docMk/>
            <pc:sldMk cId="1929675866" sldId="259"/>
            <ac:spMk id="3" creationId="{24EF7DD8-EE1E-F8E8-49B6-2A6FB370A162}"/>
          </ac:spMkLst>
        </pc:spChg>
        <pc:spChg chg="mod">
          <ac:chgData name="Jacob-James Belcher (2305219)" userId="S::2305219@student.uwtsd.ac.uk::a8acd4df-cd5e-4c79-9d3b-bfa02c60d7c1" providerId="AD" clId="Web-{93AF3E01-2861-DB10-D1D0-49077075810E}" dt="2026-05-07T20:16:25.392" v="85"/>
          <ac:spMkLst>
            <pc:docMk/>
            <pc:sldMk cId="1929675866" sldId="259"/>
            <ac:spMk id="4" creationId="{EE8A4BEA-6BCD-ED62-6D6B-2D64151C176D}"/>
          </ac:spMkLst>
        </pc:spChg>
        <pc:spChg chg="mod">
          <ac:chgData name="Jacob-James Belcher (2305219)" userId="S::2305219@student.uwtsd.ac.uk::a8acd4df-cd5e-4c79-9d3b-bfa02c60d7c1" providerId="AD" clId="Web-{93AF3E01-2861-DB10-D1D0-49077075810E}" dt="2026-05-07T20:16:25.392" v="85"/>
          <ac:spMkLst>
            <pc:docMk/>
            <pc:sldMk cId="1929675866" sldId="259"/>
            <ac:spMk id="5" creationId="{062D8FC0-D8D2-EA17-E30D-E29AB27F8A44}"/>
          </ac:spMkLst>
        </pc:spChg>
        <pc:spChg chg="mod">
          <ac:chgData name="Jacob-James Belcher (2305219)" userId="S::2305219@student.uwtsd.ac.uk::a8acd4df-cd5e-4c79-9d3b-bfa02c60d7c1" providerId="AD" clId="Web-{93AF3E01-2861-DB10-D1D0-49077075810E}" dt="2026-05-07T20:16:25.392" v="85"/>
          <ac:spMkLst>
            <pc:docMk/>
            <pc:sldMk cId="1929675866" sldId="259"/>
            <ac:spMk id="6" creationId="{207D85AA-C442-700C-5F4E-53AE87C638F1}"/>
          </ac:spMkLst>
        </pc:spChg>
        <pc:picChg chg="add del mod">
          <ac:chgData name="Jacob-James Belcher (2305219)" userId="S::2305219@student.uwtsd.ac.uk::a8acd4df-cd5e-4c79-9d3b-bfa02c60d7c1" providerId="AD" clId="Web-{93AF3E01-2861-DB10-D1D0-49077075810E}" dt="2026-05-07T20:19:36.804" v="88"/>
          <ac:picMkLst>
            <pc:docMk/>
            <pc:sldMk cId="1929675866" sldId="259"/>
            <ac:picMk id="7" creationId="{060E8585-A6FB-268A-380B-A8256941FD3B}"/>
          </ac:picMkLst>
        </pc:picChg>
        <pc:picChg chg="add del">
          <ac:chgData name="Jacob-James Belcher (2305219)" userId="S::2305219@student.uwtsd.ac.uk::a8acd4df-cd5e-4c79-9d3b-bfa02c60d7c1" providerId="AD" clId="Web-{93AF3E01-2861-DB10-D1D0-49077075810E}" dt="2026-05-07T20:19:26.038" v="86"/>
          <ac:picMkLst>
            <pc:docMk/>
            <pc:sldMk cId="1929675866" sldId="259"/>
            <ac:picMk id="8" creationId="{84FA2A8A-F67B-92B6-6262-86EF2B41FB9F}"/>
          </ac:picMkLst>
        </pc:picChg>
        <pc:picChg chg="add mod">
          <ac:chgData name="Jacob-James Belcher (2305219)" userId="S::2305219@student.uwtsd.ac.uk::a8acd4df-cd5e-4c79-9d3b-bfa02c60d7c1" providerId="AD" clId="Web-{93AF3E01-2861-DB10-D1D0-49077075810E}" dt="2026-05-07T20:19:52.586" v="90" actId="1076"/>
          <ac:picMkLst>
            <pc:docMk/>
            <pc:sldMk cId="1929675866" sldId="259"/>
            <ac:picMk id="9" creationId="{2986BEDE-E6C7-6AA6-35A6-7D50428DD400}"/>
          </ac:picMkLst>
        </pc:pic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FAC9C3-942A-4EA2-9629-62F3F01542B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FBE16D8-E030-4525-8D2A-7B48AC318C15}">
      <dgm:prSet/>
      <dgm:spPr/>
      <dgm:t>
        <a:bodyPr/>
        <a:lstStyle/>
        <a:p>
          <a:pPr algn="ctr" rtl="0">
            <a:lnSpc>
              <a:spcPct val="90000"/>
            </a:lnSpc>
          </a:pPr>
          <a:r>
            <a:rPr lang="en-GB" sz="1300">
              <a:latin typeface="Trade Gothic Next Light"/>
              <a:ea typeface="+mn-ea"/>
              <a:cs typeface="+mn-cs"/>
            </a:rPr>
            <a:t>According to research done by the World Health Organisation, individuals between ages 5-17 need to participate in physical activities that require medium-to-high intensity for 60 minutes every day (World Health Organisation, 2020). According to the results of a survey conducted by (Sport Wales,2023) on school sports, many children in Wales fall below the target set, especially those who come from deprived regions. The local government of Neath Port Talbot County faces various socio-economic problems that limit sporting activities.</a:t>
          </a:r>
          <a:endParaRPr lang="en-US" sz="1300">
            <a:latin typeface="Trade Gothic Next Light"/>
            <a:ea typeface="+mn-ea"/>
            <a:cs typeface="+mn-cs"/>
          </a:endParaRPr>
        </a:p>
      </dgm:t>
    </dgm:pt>
    <dgm:pt modelId="{E5C6514B-C136-40D7-BBDE-FDB005958183}" type="parTrans" cxnId="{8EC9DB5D-38C8-4743-897A-3AA89E238897}">
      <dgm:prSet/>
      <dgm:spPr/>
      <dgm:t>
        <a:bodyPr/>
        <a:lstStyle/>
        <a:p>
          <a:endParaRPr lang="en-US"/>
        </a:p>
      </dgm:t>
    </dgm:pt>
    <dgm:pt modelId="{8E041156-FD89-43B0-A37D-919440F4C5B0}" type="sibTrans" cxnId="{8EC9DB5D-38C8-4743-897A-3AA89E238897}">
      <dgm:prSet/>
      <dgm:spPr/>
      <dgm:t>
        <a:bodyPr/>
        <a:lstStyle/>
        <a:p>
          <a:endParaRPr lang="en-US"/>
        </a:p>
      </dgm:t>
    </dgm:pt>
    <dgm:pt modelId="{D48EE508-AA44-4232-97BF-E94648DEC0BE}">
      <dgm:prSet/>
      <dgm:spPr/>
      <dgm:t>
        <a:bodyPr/>
        <a:lstStyle/>
        <a:p>
          <a:pPr algn="ctr" rtl="0">
            <a:lnSpc>
              <a:spcPct val="90000"/>
            </a:lnSpc>
          </a:pPr>
          <a:r>
            <a:rPr lang="en-GB" sz="1300">
              <a:latin typeface="Trade Gothic Next Light"/>
              <a:ea typeface="+mn-ea"/>
              <a:cs typeface="+mn-cs"/>
            </a:rPr>
            <a:t>Futsal would be the perfect activity for this age group due to its quick pace, inclusiveness, and high levels of engagement that can aid in improving skills and participation (Bailey, 2006). As a result of using a larger ball and playing on a small surface, children will touch the ball more often.</a:t>
          </a:r>
          <a:endParaRPr lang="en-US" sz="1300">
            <a:latin typeface="Trade Gothic Next Light"/>
            <a:ea typeface="+mn-ea"/>
            <a:cs typeface="+mn-cs"/>
          </a:endParaRPr>
        </a:p>
      </dgm:t>
    </dgm:pt>
    <dgm:pt modelId="{AE4F3389-A747-44B7-8C0F-26D304E24D38}" type="parTrans" cxnId="{37DA78C3-5FDC-4715-BE67-5F8FC8BA0EFD}">
      <dgm:prSet/>
      <dgm:spPr/>
      <dgm:t>
        <a:bodyPr/>
        <a:lstStyle/>
        <a:p>
          <a:endParaRPr lang="en-US"/>
        </a:p>
      </dgm:t>
    </dgm:pt>
    <dgm:pt modelId="{68141DA5-FB39-48B3-B7CF-9EAE5B56D906}" type="sibTrans" cxnId="{37DA78C3-5FDC-4715-BE67-5F8FC8BA0EFD}">
      <dgm:prSet/>
      <dgm:spPr/>
      <dgm:t>
        <a:bodyPr/>
        <a:lstStyle/>
        <a:p>
          <a:endParaRPr lang="en-US"/>
        </a:p>
      </dgm:t>
    </dgm:pt>
    <dgm:pt modelId="{B3A63C2B-950F-42A1-AA22-24090A088564}" type="pres">
      <dgm:prSet presAssocID="{F4FAC9C3-942A-4EA2-9629-62F3F01542BF}" presName="hierChild1" presStyleCnt="0">
        <dgm:presLayoutVars>
          <dgm:chPref val="1"/>
          <dgm:dir/>
          <dgm:animOne val="branch"/>
          <dgm:animLvl val="lvl"/>
          <dgm:resizeHandles/>
        </dgm:presLayoutVars>
      </dgm:prSet>
      <dgm:spPr/>
    </dgm:pt>
    <dgm:pt modelId="{1EB6ADE9-943F-4CD8-A1A8-C6EE71F7D628}" type="pres">
      <dgm:prSet presAssocID="{DFBE16D8-E030-4525-8D2A-7B48AC318C15}" presName="hierRoot1" presStyleCnt="0"/>
      <dgm:spPr/>
    </dgm:pt>
    <dgm:pt modelId="{B6250CA2-7254-486C-B4AB-D302C9320DA7}" type="pres">
      <dgm:prSet presAssocID="{DFBE16D8-E030-4525-8D2A-7B48AC318C15}" presName="composite" presStyleCnt="0"/>
      <dgm:spPr/>
    </dgm:pt>
    <dgm:pt modelId="{BC849195-DB82-4C69-9581-5A0892907E17}" type="pres">
      <dgm:prSet presAssocID="{DFBE16D8-E030-4525-8D2A-7B48AC318C15}" presName="background" presStyleLbl="node0" presStyleIdx="0" presStyleCnt="2"/>
      <dgm:spPr/>
    </dgm:pt>
    <dgm:pt modelId="{00A3EF19-9390-4718-995D-01E2B0023288}" type="pres">
      <dgm:prSet presAssocID="{DFBE16D8-E030-4525-8D2A-7B48AC318C15}" presName="text" presStyleLbl="fgAcc0" presStyleIdx="0" presStyleCnt="2">
        <dgm:presLayoutVars>
          <dgm:chPref val="3"/>
        </dgm:presLayoutVars>
      </dgm:prSet>
      <dgm:spPr/>
    </dgm:pt>
    <dgm:pt modelId="{19EC5286-AB19-4A74-B4D5-E595887FAAA9}" type="pres">
      <dgm:prSet presAssocID="{DFBE16D8-E030-4525-8D2A-7B48AC318C15}" presName="hierChild2" presStyleCnt="0"/>
      <dgm:spPr/>
    </dgm:pt>
    <dgm:pt modelId="{F361B59E-710C-478C-9886-3A17A380FAFB}" type="pres">
      <dgm:prSet presAssocID="{D48EE508-AA44-4232-97BF-E94648DEC0BE}" presName="hierRoot1" presStyleCnt="0"/>
      <dgm:spPr/>
    </dgm:pt>
    <dgm:pt modelId="{A418385C-B403-4DC6-90E5-A5C49BEBEC94}" type="pres">
      <dgm:prSet presAssocID="{D48EE508-AA44-4232-97BF-E94648DEC0BE}" presName="composite" presStyleCnt="0"/>
      <dgm:spPr/>
    </dgm:pt>
    <dgm:pt modelId="{049B3863-C996-45CE-A19B-5F28E9BFC3E7}" type="pres">
      <dgm:prSet presAssocID="{D48EE508-AA44-4232-97BF-E94648DEC0BE}" presName="background" presStyleLbl="node0" presStyleIdx="1" presStyleCnt="2"/>
      <dgm:spPr/>
    </dgm:pt>
    <dgm:pt modelId="{8EE335BD-EAB9-4584-AE50-1AB585865013}" type="pres">
      <dgm:prSet presAssocID="{D48EE508-AA44-4232-97BF-E94648DEC0BE}" presName="text" presStyleLbl="fgAcc0" presStyleIdx="1" presStyleCnt="2">
        <dgm:presLayoutVars>
          <dgm:chPref val="3"/>
        </dgm:presLayoutVars>
      </dgm:prSet>
      <dgm:spPr/>
    </dgm:pt>
    <dgm:pt modelId="{A0812BAE-A96B-499E-8955-353D450ED124}" type="pres">
      <dgm:prSet presAssocID="{D48EE508-AA44-4232-97BF-E94648DEC0BE}" presName="hierChild2" presStyleCnt="0"/>
      <dgm:spPr/>
    </dgm:pt>
  </dgm:ptLst>
  <dgm:cxnLst>
    <dgm:cxn modelId="{8EC9DB5D-38C8-4743-897A-3AA89E238897}" srcId="{F4FAC9C3-942A-4EA2-9629-62F3F01542BF}" destId="{DFBE16D8-E030-4525-8D2A-7B48AC318C15}" srcOrd="0" destOrd="0" parTransId="{E5C6514B-C136-40D7-BBDE-FDB005958183}" sibTransId="{8E041156-FD89-43B0-A37D-919440F4C5B0}"/>
    <dgm:cxn modelId="{3326C27E-E350-40DF-9A1C-B07D52C1BAA9}" type="presOf" srcId="{DFBE16D8-E030-4525-8D2A-7B48AC318C15}" destId="{00A3EF19-9390-4718-995D-01E2B0023288}" srcOrd="0" destOrd="0" presId="urn:microsoft.com/office/officeart/2005/8/layout/hierarchy1"/>
    <dgm:cxn modelId="{0B5F8291-B036-4D8D-8057-F95F6D319B8B}" type="presOf" srcId="{F4FAC9C3-942A-4EA2-9629-62F3F01542BF}" destId="{B3A63C2B-950F-42A1-AA22-24090A088564}" srcOrd="0" destOrd="0" presId="urn:microsoft.com/office/officeart/2005/8/layout/hierarchy1"/>
    <dgm:cxn modelId="{BC301F9B-88FD-406D-9124-B85C223FE25C}" type="presOf" srcId="{D48EE508-AA44-4232-97BF-E94648DEC0BE}" destId="{8EE335BD-EAB9-4584-AE50-1AB585865013}" srcOrd="0" destOrd="0" presId="urn:microsoft.com/office/officeart/2005/8/layout/hierarchy1"/>
    <dgm:cxn modelId="{37DA78C3-5FDC-4715-BE67-5F8FC8BA0EFD}" srcId="{F4FAC9C3-942A-4EA2-9629-62F3F01542BF}" destId="{D48EE508-AA44-4232-97BF-E94648DEC0BE}" srcOrd="1" destOrd="0" parTransId="{AE4F3389-A747-44B7-8C0F-26D304E24D38}" sibTransId="{68141DA5-FB39-48B3-B7CF-9EAE5B56D906}"/>
    <dgm:cxn modelId="{79394C6F-88D8-41E9-8057-B9433CF3AE8A}" type="presParOf" srcId="{B3A63C2B-950F-42A1-AA22-24090A088564}" destId="{1EB6ADE9-943F-4CD8-A1A8-C6EE71F7D628}" srcOrd="0" destOrd="0" presId="urn:microsoft.com/office/officeart/2005/8/layout/hierarchy1"/>
    <dgm:cxn modelId="{66257910-BB58-4171-9279-6F2618495BBC}" type="presParOf" srcId="{1EB6ADE9-943F-4CD8-A1A8-C6EE71F7D628}" destId="{B6250CA2-7254-486C-B4AB-D302C9320DA7}" srcOrd="0" destOrd="0" presId="urn:microsoft.com/office/officeart/2005/8/layout/hierarchy1"/>
    <dgm:cxn modelId="{6EC15425-B0B2-44D4-AB45-2896C196F126}" type="presParOf" srcId="{B6250CA2-7254-486C-B4AB-D302C9320DA7}" destId="{BC849195-DB82-4C69-9581-5A0892907E17}" srcOrd="0" destOrd="0" presId="urn:microsoft.com/office/officeart/2005/8/layout/hierarchy1"/>
    <dgm:cxn modelId="{A689F131-F851-4AC5-9EC9-FB9759CB520F}" type="presParOf" srcId="{B6250CA2-7254-486C-B4AB-D302C9320DA7}" destId="{00A3EF19-9390-4718-995D-01E2B0023288}" srcOrd="1" destOrd="0" presId="urn:microsoft.com/office/officeart/2005/8/layout/hierarchy1"/>
    <dgm:cxn modelId="{24AEF970-64C5-4F76-9AB1-2A04DC69946C}" type="presParOf" srcId="{1EB6ADE9-943F-4CD8-A1A8-C6EE71F7D628}" destId="{19EC5286-AB19-4A74-B4D5-E595887FAAA9}" srcOrd="1" destOrd="0" presId="urn:microsoft.com/office/officeart/2005/8/layout/hierarchy1"/>
    <dgm:cxn modelId="{8D6EB460-DC33-4B5C-AB6E-46E8D33F172B}" type="presParOf" srcId="{B3A63C2B-950F-42A1-AA22-24090A088564}" destId="{F361B59E-710C-478C-9886-3A17A380FAFB}" srcOrd="1" destOrd="0" presId="urn:microsoft.com/office/officeart/2005/8/layout/hierarchy1"/>
    <dgm:cxn modelId="{50053F14-F389-48E4-813D-80ABB1EE7D3B}" type="presParOf" srcId="{F361B59E-710C-478C-9886-3A17A380FAFB}" destId="{A418385C-B403-4DC6-90E5-A5C49BEBEC94}" srcOrd="0" destOrd="0" presId="urn:microsoft.com/office/officeart/2005/8/layout/hierarchy1"/>
    <dgm:cxn modelId="{92DFB804-B650-4965-9EBA-D8010BBF9F2D}" type="presParOf" srcId="{A418385C-B403-4DC6-90E5-A5C49BEBEC94}" destId="{049B3863-C996-45CE-A19B-5F28E9BFC3E7}" srcOrd="0" destOrd="0" presId="urn:microsoft.com/office/officeart/2005/8/layout/hierarchy1"/>
    <dgm:cxn modelId="{AFD66B7B-210A-45FD-9985-F24AB2A77427}" type="presParOf" srcId="{A418385C-B403-4DC6-90E5-A5C49BEBEC94}" destId="{8EE335BD-EAB9-4584-AE50-1AB585865013}" srcOrd="1" destOrd="0" presId="urn:microsoft.com/office/officeart/2005/8/layout/hierarchy1"/>
    <dgm:cxn modelId="{5D536EA8-35DA-4448-8A9C-1AC87A3DCDEA}" type="presParOf" srcId="{F361B59E-710C-478C-9886-3A17A380FAFB}" destId="{A0812BAE-A96B-499E-8955-353D450ED12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5F77E6-E079-4C4A-9882-0BA6456B9362}"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US"/>
        </a:p>
      </dgm:t>
    </dgm:pt>
    <dgm:pt modelId="{C9BDDDEE-204F-4AA0-B46A-5F19B3FE6BDE}">
      <dgm:prSet phldr="0"/>
      <dgm:spPr/>
      <dgm:t>
        <a:bodyPr/>
        <a:lstStyle/>
        <a:p>
          <a:pPr>
            <a:lnSpc>
              <a:spcPct val="100000"/>
            </a:lnSpc>
          </a:pPr>
          <a:r>
            <a:rPr lang="en-GB" sz="1100">
              <a:solidFill>
                <a:schemeClr val="bg2"/>
              </a:solidFill>
            </a:rPr>
            <a:t>The program is designed to boost the levels of physical activities undertaken by individuals on a weekly basis while fostering physical literacy, teamwork, and self-confidence. </a:t>
          </a:r>
          <a:endParaRPr lang="en-GB" sz="1800">
            <a:solidFill>
              <a:schemeClr val="bg2"/>
            </a:solidFill>
          </a:endParaRPr>
        </a:p>
      </dgm:t>
    </dgm:pt>
    <dgm:pt modelId="{488E01AC-6179-4179-B247-1919F34C2189}" type="parTrans" cxnId="{A9BFBB6E-1F1F-4B75-B740-9D17AD77EB6B}">
      <dgm:prSet/>
      <dgm:spPr/>
      <dgm:t>
        <a:bodyPr/>
        <a:lstStyle/>
        <a:p>
          <a:endParaRPr lang="en-US"/>
        </a:p>
      </dgm:t>
    </dgm:pt>
    <dgm:pt modelId="{39ABDB40-4A0E-4050-86C3-16964D052245}" type="sibTrans" cxnId="{A9BFBB6E-1F1F-4B75-B740-9D17AD77EB6B}">
      <dgm:prSet/>
      <dgm:spPr/>
      <dgm:t>
        <a:bodyPr/>
        <a:lstStyle/>
        <a:p>
          <a:endParaRPr lang="en-US"/>
        </a:p>
      </dgm:t>
    </dgm:pt>
    <dgm:pt modelId="{8A9BBD0C-AE1A-4177-9F01-2BE29D51581B}">
      <dgm:prSet phldrT="[Text]" phldr="0"/>
      <dgm:spPr/>
      <dgm:t>
        <a:bodyPr/>
        <a:lstStyle/>
        <a:p>
          <a:pPr rtl="0">
            <a:lnSpc>
              <a:spcPct val="100000"/>
            </a:lnSpc>
          </a:pPr>
          <a:r>
            <a:rPr lang="en-GB" sz="1800">
              <a:solidFill>
                <a:schemeClr val="bg2"/>
              </a:solidFill>
            </a:rPr>
            <a:t>This program will be conducted with </a:t>
          </a:r>
          <a:r>
            <a:rPr lang="en-GB">
              <a:solidFill>
                <a:schemeClr val="bg2"/>
              </a:solidFill>
            </a:rPr>
            <a:t>the aim of ensuring that the participants enjoy themselves while being involved in sport, an approach that will help develop positive sporting habits among the participants at an early age (UNICEF UK, 2023).</a:t>
          </a:r>
          <a:endParaRPr lang="en-US" sz="1800">
            <a:solidFill>
              <a:schemeClr val="bg2"/>
            </a:solidFill>
            <a:latin typeface="Trade Gothic Next Cond"/>
          </a:endParaRPr>
        </a:p>
      </dgm:t>
    </dgm:pt>
    <dgm:pt modelId="{39CFE8D7-B869-40A4-88BD-A5CFA5EA4821}" type="parTrans" cxnId="{89C2AB27-D321-4EC1-96FE-443D4BE5BB1A}">
      <dgm:prSet/>
      <dgm:spPr/>
    </dgm:pt>
    <dgm:pt modelId="{86D1922B-D9DE-4D55-8E84-0DF796C20BE5}" type="sibTrans" cxnId="{89C2AB27-D321-4EC1-96FE-443D4BE5BB1A}">
      <dgm:prSet/>
      <dgm:spPr/>
    </dgm:pt>
    <dgm:pt modelId="{137198A8-6363-4A27-804A-870BB733713D}" type="pres">
      <dgm:prSet presAssocID="{7B5F77E6-E079-4C4A-9882-0BA6456B9362}" presName="root" presStyleCnt="0">
        <dgm:presLayoutVars>
          <dgm:dir/>
          <dgm:resizeHandles val="exact"/>
        </dgm:presLayoutVars>
      </dgm:prSet>
      <dgm:spPr/>
    </dgm:pt>
    <dgm:pt modelId="{251CDBF7-F7AA-4DBC-9134-42DAF9C7FD63}" type="pres">
      <dgm:prSet presAssocID="{C9BDDDEE-204F-4AA0-B46A-5F19B3FE6BDE}" presName="compNode" presStyleCnt="0"/>
      <dgm:spPr/>
    </dgm:pt>
    <dgm:pt modelId="{B5A2A35C-F2A2-4B17-BCEE-6379441D09A4}" type="pres">
      <dgm:prSet presAssocID="{C9BDDDEE-204F-4AA0-B46A-5F19B3FE6BDE}" presName="bgRect" presStyleLbl="bgShp" presStyleIdx="0" presStyleCnt="2"/>
      <dgm:spPr/>
    </dgm:pt>
    <dgm:pt modelId="{F24BAAA9-9982-46B5-A14D-F4C1B61AF0A5}" type="pres">
      <dgm:prSet presAssocID="{C9BDDDEE-204F-4AA0-B46A-5F19B3FE6BD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B70C04BA-8862-4CA0-8CB6-A1E22667C4FD}" type="pres">
      <dgm:prSet presAssocID="{C9BDDDEE-204F-4AA0-B46A-5F19B3FE6BDE}" presName="spaceRect" presStyleCnt="0"/>
      <dgm:spPr/>
    </dgm:pt>
    <dgm:pt modelId="{7788782A-1196-4787-9AFB-E48D5EA68B36}" type="pres">
      <dgm:prSet presAssocID="{C9BDDDEE-204F-4AA0-B46A-5F19B3FE6BDE}" presName="parTx" presStyleLbl="revTx" presStyleIdx="0" presStyleCnt="2">
        <dgm:presLayoutVars>
          <dgm:chMax val="0"/>
          <dgm:chPref val="0"/>
        </dgm:presLayoutVars>
      </dgm:prSet>
      <dgm:spPr/>
    </dgm:pt>
    <dgm:pt modelId="{9DCF525C-3AC2-49AC-841D-381CF489EEC8}" type="pres">
      <dgm:prSet presAssocID="{39ABDB40-4A0E-4050-86C3-16964D052245}" presName="sibTrans" presStyleCnt="0"/>
      <dgm:spPr/>
    </dgm:pt>
    <dgm:pt modelId="{1CBB5AD8-AB01-4E8A-A88D-9119417FC1ED}" type="pres">
      <dgm:prSet presAssocID="{8A9BBD0C-AE1A-4177-9F01-2BE29D51581B}" presName="compNode" presStyleCnt="0"/>
      <dgm:spPr/>
    </dgm:pt>
    <dgm:pt modelId="{DC33C30D-679B-45A0-9B5F-34C45A98A873}" type="pres">
      <dgm:prSet presAssocID="{8A9BBD0C-AE1A-4177-9F01-2BE29D51581B}" presName="bgRect" presStyleLbl="bgShp" presStyleIdx="1" presStyleCnt="2"/>
      <dgm:spPr/>
    </dgm:pt>
    <dgm:pt modelId="{7B946149-5899-4FC8-A468-7AD44DD98D8C}" type="pres">
      <dgm:prSet presAssocID="{8A9BBD0C-AE1A-4177-9F01-2BE29D51581B}" presName="iconRect" presStyleLbl="node1" presStyleIdx="1" presStyleCnt="2"/>
      <dgm:spPr/>
    </dgm:pt>
    <dgm:pt modelId="{0D7D91CC-29C8-4E06-9C3C-2185B4F6D3C8}" type="pres">
      <dgm:prSet presAssocID="{8A9BBD0C-AE1A-4177-9F01-2BE29D51581B}" presName="spaceRect" presStyleCnt="0"/>
      <dgm:spPr/>
    </dgm:pt>
    <dgm:pt modelId="{6AD2DDB0-43CD-4CF1-AC74-EFF2351E48F0}" type="pres">
      <dgm:prSet presAssocID="{8A9BBD0C-AE1A-4177-9F01-2BE29D51581B}" presName="parTx" presStyleLbl="revTx" presStyleIdx="1" presStyleCnt="2">
        <dgm:presLayoutVars>
          <dgm:chMax val="0"/>
          <dgm:chPref val="0"/>
        </dgm:presLayoutVars>
      </dgm:prSet>
      <dgm:spPr/>
    </dgm:pt>
  </dgm:ptLst>
  <dgm:cxnLst>
    <dgm:cxn modelId="{89C2AB27-D321-4EC1-96FE-443D4BE5BB1A}" srcId="{7B5F77E6-E079-4C4A-9882-0BA6456B9362}" destId="{8A9BBD0C-AE1A-4177-9F01-2BE29D51581B}" srcOrd="1" destOrd="0" parTransId="{39CFE8D7-B869-40A4-88BD-A5CFA5EA4821}" sibTransId="{86D1922B-D9DE-4D55-8E84-0DF796C20BE5}"/>
    <dgm:cxn modelId="{A9BFBB6E-1F1F-4B75-B740-9D17AD77EB6B}" srcId="{7B5F77E6-E079-4C4A-9882-0BA6456B9362}" destId="{C9BDDDEE-204F-4AA0-B46A-5F19B3FE6BDE}" srcOrd="0" destOrd="0" parTransId="{488E01AC-6179-4179-B247-1919F34C2189}" sibTransId="{39ABDB40-4A0E-4050-86C3-16964D052245}"/>
    <dgm:cxn modelId="{54BAC74F-C42D-43A4-8B32-CC918499268E}" type="presOf" srcId="{7B5F77E6-E079-4C4A-9882-0BA6456B9362}" destId="{137198A8-6363-4A27-804A-870BB733713D}" srcOrd="0" destOrd="0" presId="urn:microsoft.com/office/officeart/2018/2/layout/IconVerticalSolidList"/>
    <dgm:cxn modelId="{09A27CAD-B227-4A9A-B61A-79B835436C75}" type="presOf" srcId="{C9BDDDEE-204F-4AA0-B46A-5F19B3FE6BDE}" destId="{7788782A-1196-4787-9AFB-E48D5EA68B36}" srcOrd="0" destOrd="0" presId="urn:microsoft.com/office/officeart/2018/2/layout/IconVerticalSolidList"/>
    <dgm:cxn modelId="{874805D4-63F4-4999-A7FF-2750AF763D15}" type="presOf" srcId="{8A9BBD0C-AE1A-4177-9F01-2BE29D51581B}" destId="{6AD2DDB0-43CD-4CF1-AC74-EFF2351E48F0}" srcOrd="0" destOrd="0" presId="urn:microsoft.com/office/officeart/2018/2/layout/IconVerticalSolidList"/>
    <dgm:cxn modelId="{DB70ECD3-2DDD-4C03-BD30-6A3A371CC046}" type="presParOf" srcId="{137198A8-6363-4A27-804A-870BB733713D}" destId="{251CDBF7-F7AA-4DBC-9134-42DAF9C7FD63}" srcOrd="0" destOrd="0" presId="urn:microsoft.com/office/officeart/2018/2/layout/IconVerticalSolidList"/>
    <dgm:cxn modelId="{C4426E9A-9529-4313-926B-BC637570AB08}" type="presParOf" srcId="{251CDBF7-F7AA-4DBC-9134-42DAF9C7FD63}" destId="{B5A2A35C-F2A2-4B17-BCEE-6379441D09A4}" srcOrd="0" destOrd="0" presId="urn:microsoft.com/office/officeart/2018/2/layout/IconVerticalSolidList"/>
    <dgm:cxn modelId="{F8CA0400-ACD8-4E47-BFE6-57BDB5448F04}" type="presParOf" srcId="{251CDBF7-F7AA-4DBC-9134-42DAF9C7FD63}" destId="{F24BAAA9-9982-46B5-A14D-F4C1B61AF0A5}" srcOrd="1" destOrd="0" presId="urn:microsoft.com/office/officeart/2018/2/layout/IconVerticalSolidList"/>
    <dgm:cxn modelId="{FE44D5DC-8628-48BD-894C-4CF40BD5678D}" type="presParOf" srcId="{251CDBF7-F7AA-4DBC-9134-42DAF9C7FD63}" destId="{B70C04BA-8862-4CA0-8CB6-A1E22667C4FD}" srcOrd="2" destOrd="0" presId="urn:microsoft.com/office/officeart/2018/2/layout/IconVerticalSolidList"/>
    <dgm:cxn modelId="{909398A9-0825-450C-A0A4-5274412FEAFD}" type="presParOf" srcId="{251CDBF7-F7AA-4DBC-9134-42DAF9C7FD63}" destId="{7788782A-1196-4787-9AFB-E48D5EA68B36}" srcOrd="3" destOrd="0" presId="urn:microsoft.com/office/officeart/2018/2/layout/IconVerticalSolidList"/>
    <dgm:cxn modelId="{1E6CFC47-B852-445F-A269-ED3125D25111}" type="presParOf" srcId="{137198A8-6363-4A27-804A-870BB733713D}" destId="{9DCF525C-3AC2-49AC-841D-381CF489EEC8}" srcOrd="1" destOrd="0" presId="urn:microsoft.com/office/officeart/2018/2/layout/IconVerticalSolidList"/>
    <dgm:cxn modelId="{BADBDF9D-421B-46FF-A208-0783311468CB}" type="presParOf" srcId="{137198A8-6363-4A27-804A-870BB733713D}" destId="{1CBB5AD8-AB01-4E8A-A88D-9119417FC1ED}" srcOrd="2" destOrd="0" presId="urn:microsoft.com/office/officeart/2018/2/layout/IconVerticalSolidList"/>
    <dgm:cxn modelId="{C4F0D255-5DD0-46BD-92DE-8485C496991B}" type="presParOf" srcId="{1CBB5AD8-AB01-4E8A-A88D-9119417FC1ED}" destId="{DC33C30D-679B-45A0-9B5F-34C45A98A873}" srcOrd="0" destOrd="0" presId="urn:microsoft.com/office/officeart/2018/2/layout/IconVerticalSolidList"/>
    <dgm:cxn modelId="{822B0138-C8D3-4063-AEE1-C721063A191B}" type="presParOf" srcId="{1CBB5AD8-AB01-4E8A-A88D-9119417FC1ED}" destId="{7B946149-5899-4FC8-A468-7AD44DD98D8C}" srcOrd="1" destOrd="0" presId="urn:microsoft.com/office/officeart/2018/2/layout/IconVerticalSolidList"/>
    <dgm:cxn modelId="{EF4E1EAB-8097-4053-A49C-8DAA7816AD03}" type="presParOf" srcId="{1CBB5AD8-AB01-4E8A-A88D-9119417FC1ED}" destId="{0D7D91CC-29C8-4E06-9C3C-2185B4F6D3C8}" srcOrd="2" destOrd="0" presId="urn:microsoft.com/office/officeart/2018/2/layout/IconVerticalSolidList"/>
    <dgm:cxn modelId="{4245C91F-9698-410A-94A0-B62F1250B57C}" type="presParOf" srcId="{1CBB5AD8-AB01-4E8A-A88D-9119417FC1ED}" destId="{6AD2DDB0-43CD-4CF1-AC74-EFF2351E48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49195-DB82-4C69-9581-5A0892907E17}">
      <dsp:nvSpPr>
        <dsp:cNvPr id="0" name=""/>
        <dsp:cNvSpPr/>
      </dsp:nvSpPr>
      <dsp:spPr>
        <a:xfrm>
          <a:off x="1127" y="439306"/>
          <a:ext cx="3958362" cy="25135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A3EF19-9390-4718-995D-01E2B0023288}">
      <dsp:nvSpPr>
        <dsp:cNvPr id="0" name=""/>
        <dsp:cNvSpPr/>
      </dsp:nvSpPr>
      <dsp:spPr>
        <a:xfrm>
          <a:off x="440945" y="857133"/>
          <a:ext cx="3958362" cy="251356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Trade Gothic Next Light"/>
              <a:ea typeface="+mn-ea"/>
              <a:cs typeface="+mn-cs"/>
            </a:rPr>
            <a:t>According to research done by the World Health Organisation, individuals between ages 5-17 need to participate in physical activities that require medium-to-high intensity for 60 minutes every day (World Health Organisation, 2020). According to the results of a survey conducted by (Sport Wales,2023) on school sports, many children in Wales fall below the target set, especially those who come from deprived regions. The local government of Neath Port Talbot County faces various socio-economic problems that limit sporting activities.</a:t>
          </a:r>
          <a:endParaRPr lang="en-US" sz="1300" kern="1200">
            <a:latin typeface="Trade Gothic Next Light"/>
            <a:ea typeface="+mn-ea"/>
            <a:cs typeface="+mn-cs"/>
          </a:endParaRPr>
        </a:p>
      </dsp:txBody>
      <dsp:txXfrm>
        <a:off x="514565" y="930753"/>
        <a:ext cx="3811122" cy="2366320"/>
      </dsp:txXfrm>
    </dsp:sp>
    <dsp:sp modelId="{049B3863-C996-45CE-A19B-5F28E9BFC3E7}">
      <dsp:nvSpPr>
        <dsp:cNvPr id="0" name=""/>
        <dsp:cNvSpPr/>
      </dsp:nvSpPr>
      <dsp:spPr>
        <a:xfrm>
          <a:off x="4839126" y="439306"/>
          <a:ext cx="3958362" cy="25135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335BD-EAB9-4584-AE50-1AB585865013}">
      <dsp:nvSpPr>
        <dsp:cNvPr id="0" name=""/>
        <dsp:cNvSpPr/>
      </dsp:nvSpPr>
      <dsp:spPr>
        <a:xfrm>
          <a:off x="5278944" y="857133"/>
          <a:ext cx="3958362" cy="251356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latin typeface="Trade Gothic Next Light"/>
              <a:ea typeface="+mn-ea"/>
              <a:cs typeface="+mn-cs"/>
            </a:rPr>
            <a:t>Futsal would be the perfect activity for this age group due to its quick pace, inclusiveness, and high levels of engagement that can aid in improving skills and participation (Bailey, 2006). As a result of using a larger ball and playing on a small surface, children will touch the ball more often.</a:t>
          </a:r>
          <a:endParaRPr lang="en-US" sz="1300" kern="1200">
            <a:latin typeface="Trade Gothic Next Light"/>
            <a:ea typeface="+mn-ea"/>
            <a:cs typeface="+mn-cs"/>
          </a:endParaRPr>
        </a:p>
      </dsp:txBody>
      <dsp:txXfrm>
        <a:off x="5352564" y="930753"/>
        <a:ext cx="3811122" cy="2366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A2A35C-F2A2-4B17-BCEE-6379441D09A4}">
      <dsp:nvSpPr>
        <dsp:cNvPr id="0" name=""/>
        <dsp:cNvSpPr/>
      </dsp:nvSpPr>
      <dsp:spPr>
        <a:xfrm>
          <a:off x="0" y="741253"/>
          <a:ext cx="9718598" cy="13684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BAAA9-9982-46B5-A14D-F4C1B61AF0A5}">
      <dsp:nvSpPr>
        <dsp:cNvPr id="0" name=""/>
        <dsp:cNvSpPr/>
      </dsp:nvSpPr>
      <dsp:spPr>
        <a:xfrm>
          <a:off x="413961" y="1049159"/>
          <a:ext cx="752657" cy="75265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8782A-1196-4787-9AFB-E48D5EA68B36}">
      <dsp:nvSpPr>
        <dsp:cNvPr id="0" name=""/>
        <dsp:cNvSpPr/>
      </dsp:nvSpPr>
      <dsp:spPr>
        <a:xfrm>
          <a:off x="1580580" y="741253"/>
          <a:ext cx="8138017" cy="1368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30" tIns="144830" rIns="144830" bIns="144830" numCol="1" spcCol="1270" anchor="ctr" anchorCtr="0">
          <a:noAutofit/>
        </a:bodyPr>
        <a:lstStyle/>
        <a:p>
          <a:pPr marL="0" lvl="0" indent="0" algn="l" defTabSz="755650">
            <a:lnSpc>
              <a:spcPct val="100000"/>
            </a:lnSpc>
            <a:spcBef>
              <a:spcPct val="0"/>
            </a:spcBef>
            <a:spcAft>
              <a:spcPct val="35000"/>
            </a:spcAft>
            <a:buNone/>
          </a:pPr>
          <a:r>
            <a:rPr lang="en-GB" sz="1700" kern="1200">
              <a:solidFill>
                <a:schemeClr val="bg2"/>
              </a:solidFill>
            </a:rPr>
            <a:t>The program is designed to boost the levels of physical activities undertaken by individuals on a weekly basis while fostering physical literacy, teamwork, and self-confidence. </a:t>
          </a:r>
        </a:p>
      </dsp:txBody>
      <dsp:txXfrm>
        <a:off x="1580580" y="741253"/>
        <a:ext cx="8138017" cy="1368468"/>
      </dsp:txXfrm>
    </dsp:sp>
    <dsp:sp modelId="{DC33C30D-679B-45A0-9B5F-34C45A98A873}">
      <dsp:nvSpPr>
        <dsp:cNvPr id="0" name=""/>
        <dsp:cNvSpPr/>
      </dsp:nvSpPr>
      <dsp:spPr>
        <a:xfrm>
          <a:off x="0" y="2451839"/>
          <a:ext cx="9718598" cy="136846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6149-5899-4FC8-A468-7AD44DD98D8C}">
      <dsp:nvSpPr>
        <dsp:cNvPr id="0" name=""/>
        <dsp:cNvSpPr/>
      </dsp:nvSpPr>
      <dsp:spPr>
        <a:xfrm>
          <a:off x="413961" y="2759744"/>
          <a:ext cx="752657" cy="752657"/>
        </a:xfrm>
        <a:prstGeom prst="rect">
          <a:avLst/>
        </a:prstGeom>
        <a:solidFill>
          <a:schemeClr val="accent2">
            <a:hueOff val="-1103373"/>
            <a:satOff val="15408"/>
            <a:lumOff val="-94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D2DDB0-43CD-4CF1-AC74-EFF2351E48F0}">
      <dsp:nvSpPr>
        <dsp:cNvPr id="0" name=""/>
        <dsp:cNvSpPr/>
      </dsp:nvSpPr>
      <dsp:spPr>
        <a:xfrm>
          <a:off x="1580580" y="2451839"/>
          <a:ext cx="8138017" cy="1368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830" tIns="144830" rIns="144830" bIns="144830" numCol="1" spcCol="1270" anchor="ctr" anchorCtr="0">
          <a:noAutofit/>
        </a:bodyPr>
        <a:lstStyle/>
        <a:p>
          <a:pPr marL="0" lvl="0" indent="0" algn="l" defTabSz="755650" rtl="0">
            <a:lnSpc>
              <a:spcPct val="100000"/>
            </a:lnSpc>
            <a:spcBef>
              <a:spcPct val="0"/>
            </a:spcBef>
            <a:spcAft>
              <a:spcPct val="35000"/>
            </a:spcAft>
            <a:buNone/>
          </a:pPr>
          <a:r>
            <a:rPr lang="en-GB" sz="1700" kern="1200">
              <a:solidFill>
                <a:schemeClr val="bg2"/>
              </a:solidFill>
            </a:rPr>
            <a:t>This program will be conducted with the aim of ensuring that the participants enjoy themselves while being involved in sport, an approach that will help develop positive sporting habits among the participants at an early age (UNICEF UK, 2023).</a:t>
          </a:r>
          <a:endParaRPr lang="en-US" sz="1700" kern="1200">
            <a:solidFill>
              <a:schemeClr val="bg2"/>
            </a:solidFill>
            <a:latin typeface="Trade Gothic Next Cond"/>
          </a:endParaRPr>
        </a:p>
      </dsp:txBody>
      <dsp:txXfrm>
        <a:off x="1580580" y="2451839"/>
        <a:ext cx="8138017" cy="13684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5/7/2026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317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5/7/2026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780876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5/7/2026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2155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5/7/2026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7139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5/7/2026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7209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5/7/2026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986987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5/7/2026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866675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5/7/2026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05369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5/7/2026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47474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5/7/2026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1214812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5/7/2026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134030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5/7/2026</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1008421443"/>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userDrawn="1">
          <p15:clr>
            <a:srgbClr val="F26B43"/>
          </p15:clr>
        </p15:guide>
        <p15:guide id="2" pos="3840" userDrawn="1">
          <p15:clr>
            <a:srgbClr val="F26B43"/>
          </p15:clr>
        </p15:guide>
        <p15:guide id="3" pos="7200" userDrawn="1">
          <p15:clr>
            <a:srgbClr val="F26B43"/>
          </p15:clr>
        </p15:guide>
        <p15:guide id="4" pos="6720" userDrawn="1">
          <p15:clr>
            <a:srgbClr val="F26B43"/>
          </p15:clr>
        </p15:guide>
        <p15:guide id="16" pos="480" userDrawn="1">
          <p15:clr>
            <a:srgbClr val="F26B43"/>
          </p15:clr>
        </p15:guide>
        <p15:guide id="23" orient="horz"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361966"/>
            <a:ext cx="9144000" cy="2387600"/>
          </a:xfrm>
        </p:spPr>
        <p:txBody>
          <a:bodyPr/>
          <a:lstStyle/>
          <a:p>
            <a:pPr algn="ctr"/>
            <a:r>
              <a:rPr lang="en-GB" u="sng"/>
              <a:t>Bae Baglan Futsal Futures</a:t>
            </a:r>
            <a:endParaRPr lang="en-US"/>
          </a:p>
        </p:txBody>
      </p:sp>
      <p:sp>
        <p:nvSpPr>
          <p:cNvPr id="3" name="Subtitle 2"/>
          <p:cNvSpPr>
            <a:spLocks noGrp="1"/>
          </p:cNvSpPr>
          <p:nvPr>
            <p:ph type="subTitle" idx="1"/>
          </p:nvPr>
        </p:nvSpPr>
        <p:spPr>
          <a:xfrm>
            <a:off x="1972406" y="4973724"/>
            <a:ext cx="8257182" cy="1879164"/>
          </a:xfrm>
        </p:spPr>
        <p:txBody>
          <a:bodyPr vert="horz" lIns="91440" tIns="45720" rIns="91440" bIns="45720" rtlCol="0" anchor="t">
            <a:normAutofit fontScale="92500" lnSpcReduction="20000"/>
          </a:bodyPr>
          <a:lstStyle/>
          <a:p>
            <a:pPr algn="ctr"/>
            <a:r>
              <a:rPr lang="en-GB"/>
              <a:t>The “Bae Futsal Futures” programme is a weekly futsal programme that aims to encourage and motivate 7 to 11-year-olds at Ysgol Bae Baglan Community School in Neath Port Talbot. It aims  to enable kids to be more physically active and confident, while also interacting socially through sports. This programme will offer an inclusive and cost-effective way for boys and girls, especially those not active or participating in any organized sports, to get involved in the sports activity programme.</a:t>
            </a:r>
            <a:endParaRPr lang="en-US"/>
          </a:p>
        </p:txBody>
      </p:sp>
      <p:pic>
        <p:nvPicPr>
          <p:cNvPr id="4" name="Picture 3" descr="Northern Ireland's first Youth Futsal League launches in North Down &amp; Ards  - Futsal Focus">
            <a:extLst>
              <a:ext uri="{FF2B5EF4-FFF2-40B4-BE49-F238E27FC236}">
                <a16:creationId xmlns:a16="http://schemas.microsoft.com/office/drawing/2014/main" id="{A446A880-CABC-4DD6-693D-228A87E33B9F}"/>
              </a:ext>
            </a:extLst>
          </p:cNvPr>
          <p:cNvPicPr>
            <a:picLocks noChangeAspect="1"/>
          </p:cNvPicPr>
          <p:nvPr/>
        </p:nvPicPr>
        <p:blipFill>
          <a:blip r:embed="rId2"/>
          <a:stretch>
            <a:fillRect/>
          </a:stretch>
        </p:blipFill>
        <p:spPr>
          <a:xfrm>
            <a:off x="1519826" y="1186659"/>
            <a:ext cx="6135663" cy="3012873"/>
          </a:xfrm>
          <a:prstGeom prst="rect">
            <a:avLst/>
          </a:prstGeom>
        </p:spPr>
      </p:pic>
      <p:pic>
        <p:nvPicPr>
          <p:cNvPr id="5" name="Picture 4" descr="A logo for a football team&#10;&#10;AI-generated content may be incorrect.">
            <a:extLst>
              <a:ext uri="{FF2B5EF4-FFF2-40B4-BE49-F238E27FC236}">
                <a16:creationId xmlns:a16="http://schemas.microsoft.com/office/drawing/2014/main" id="{8C7C4CA7-2DB4-6B31-CB7A-C48CD43E7578}"/>
              </a:ext>
            </a:extLst>
          </p:cNvPr>
          <p:cNvPicPr>
            <a:picLocks noChangeAspect="1"/>
          </p:cNvPicPr>
          <p:nvPr/>
        </p:nvPicPr>
        <p:blipFill>
          <a:blip r:embed="rId3"/>
          <a:stretch>
            <a:fillRect/>
          </a:stretch>
        </p:blipFill>
        <p:spPr>
          <a:xfrm>
            <a:off x="8376781" y="1189973"/>
            <a:ext cx="3079316" cy="302712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2899F-B1EA-ADD6-6812-C5AB7C9067BB}"/>
              </a:ext>
            </a:extLst>
          </p:cNvPr>
          <p:cNvSpPr>
            <a:spLocks noGrp="1"/>
          </p:cNvSpPr>
          <p:nvPr>
            <p:ph type="title"/>
          </p:nvPr>
        </p:nvSpPr>
        <p:spPr>
          <a:xfrm>
            <a:off x="1429566" y="1045445"/>
            <a:ext cx="9238434" cy="857559"/>
          </a:xfrm>
        </p:spPr>
        <p:txBody>
          <a:bodyPr anchor="b">
            <a:normAutofit/>
          </a:bodyPr>
          <a:lstStyle/>
          <a:p>
            <a:r>
              <a:rPr lang="en-GB" b="0"/>
              <a:t>Why the Programme is Required</a:t>
            </a:r>
            <a:endParaRPr lang="en-US"/>
          </a:p>
        </p:txBody>
      </p:sp>
      <p:sp>
        <p:nvSpPr>
          <p:cNvPr id="4" name="Date Placeholder 3">
            <a:extLst>
              <a:ext uri="{FF2B5EF4-FFF2-40B4-BE49-F238E27FC236}">
                <a16:creationId xmlns:a16="http://schemas.microsoft.com/office/drawing/2014/main" id="{BBD2722B-D787-5A0E-33B3-3AC6CC0BCA1A}"/>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84110E70-8603-4E2C-9EE0-81055BB5F0C3}" type="datetime1">
              <a:rPr lang="en-GB"/>
              <a:pPr>
                <a:spcAft>
                  <a:spcPts val="600"/>
                </a:spcAft>
              </a:pPr>
              <a:t>07/05/2026</a:t>
            </a:fld>
            <a:endParaRPr lang="en-US"/>
          </a:p>
        </p:txBody>
      </p:sp>
      <p:sp>
        <p:nvSpPr>
          <p:cNvPr id="5" name="Footer Placeholder 4">
            <a:extLst>
              <a:ext uri="{FF2B5EF4-FFF2-40B4-BE49-F238E27FC236}">
                <a16:creationId xmlns:a16="http://schemas.microsoft.com/office/drawing/2014/main" id="{3C8EB1A0-A6E4-B2DD-D5BF-A139F0A47D7A}"/>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3C071424-E863-3A66-6AA7-738D0986E9C4}"/>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2</a:t>
            </a:fld>
            <a:endParaRPr lang="en-US"/>
          </a:p>
        </p:txBody>
      </p:sp>
      <p:graphicFrame>
        <p:nvGraphicFramePr>
          <p:cNvPr id="24" name="Content Placeholder 2">
            <a:extLst>
              <a:ext uri="{FF2B5EF4-FFF2-40B4-BE49-F238E27FC236}">
                <a16:creationId xmlns:a16="http://schemas.microsoft.com/office/drawing/2014/main" id="{3355596A-A815-13A6-7A26-4987FC0A5C41}"/>
              </a:ext>
            </a:extLst>
          </p:cNvPr>
          <p:cNvGraphicFramePr>
            <a:graphicFrameLocks noGrp="1"/>
          </p:cNvGraphicFramePr>
          <p:nvPr>
            <p:ph idx="1"/>
            <p:extLst>
              <p:ext uri="{D42A27DB-BD31-4B8C-83A1-F6EECF244321}">
                <p14:modId xmlns:p14="http://schemas.microsoft.com/office/powerpoint/2010/main" val="2150841375"/>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9420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43F8-2B68-E7FB-70B9-2A20784B734D}"/>
              </a:ext>
            </a:extLst>
          </p:cNvPr>
          <p:cNvSpPr>
            <a:spLocks noGrp="1"/>
          </p:cNvSpPr>
          <p:nvPr>
            <p:ph type="title"/>
          </p:nvPr>
        </p:nvSpPr>
        <p:spPr>
          <a:xfrm>
            <a:off x="1669648" y="1108075"/>
            <a:ext cx="9238434" cy="857559"/>
          </a:xfrm>
        </p:spPr>
        <p:txBody>
          <a:bodyPr anchor="b">
            <a:normAutofit/>
          </a:bodyPr>
          <a:lstStyle/>
          <a:p>
            <a:pPr algn="ctr"/>
            <a:r>
              <a:rPr lang="en-GB" b="0"/>
              <a:t>Programme Objectives</a:t>
            </a:r>
            <a:endParaRPr lang="en-US"/>
          </a:p>
        </p:txBody>
      </p:sp>
      <p:sp>
        <p:nvSpPr>
          <p:cNvPr id="4" name="Date Placeholder 3">
            <a:extLst>
              <a:ext uri="{FF2B5EF4-FFF2-40B4-BE49-F238E27FC236}">
                <a16:creationId xmlns:a16="http://schemas.microsoft.com/office/drawing/2014/main" id="{9F8265AB-08AF-4A65-1661-85F2B3F9491E}"/>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FA27F7C5-8026-4FE1-B708-E8ABDA1176FA}" type="datetime1">
              <a:pPr>
                <a:spcAft>
                  <a:spcPts val="600"/>
                </a:spcAft>
              </a:pPr>
              <a:t>5/7/2026</a:t>
            </a:fld>
            <a:endParaRPr lang="en-US"/>
          </a:p>
        </p:txBody>
      </p:sp>
      <p:sp>
        <p:nvSpPr>
          <p:cNvPr id="5" name="Footer Placeholder 4">
            <a:extLst>
              <a:ext uri="{FF2B5EF4-FFF2-40B4-BE49-F238E27FC236}">
                <a16:creationId xmlns:a16="http://schemas.microsoft.com/office/drawing/2014/main" id="{2D260A9E-8CAE-4769-6559-1E414E739726}"/>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1FF6AE8E-C69A-F623-24D5-A28AAD5AF2AC}"/>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3</a:t>
            </a:fld>
            <a:endParaRPr lang="en-US"/>
          </a:p>
        </p:txBody>
      </p:sp>
      <p:graphicFrame>
        <p:nvGraphicFramePr>
          <p:cNvPr id="8" name="Content Placeholder 2">
            <a:extLst>
              <a:ext uri="{FF2B5EF4-FFF2-40B4-BE49-F238E27FC236}">
                <a16:creationId xmlns:a16="http://schemas.microsoft.com/office/drawing/2014/main" id="{ED4B7CE2-E576-789C-E66C-D9560441A4D0}"/>
              </a:ext>
            </a:extLst>
          </p:cNvPr>
          <p:cNvGraphicFramePr>
            <a:graphicFrameLocks noGrp="1"/>
          </p:cNvGraphicFramePr>
          <p:nvPr>
            <p:ph idx="1"/>
            <p:extLst>
              <p:ext uri="{D42A27DB-BD31-4B8C-83A1-F6EECF244321}">
                <p14:modId xmlns:p14="http://schemas.microsoft.com/office/powerpoint/2010/main" val="269335365"/>
              </p:ext>
            </p:extLst>
          </p:nvPr>
        </p:nvGraphicFramePr>
        <p:xfrm>
          <a:off x="1429566" y="2286000"/>
          <a:ext cx="9718598" cy="4561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20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B0741-585F-478C-FAE8-2F7F399A98A2}"/>
              </a:ext>
            </a:extLst>
          </p:cNvPr>
          <p:cNvSpPr>
            <a:spLocks noGrp="1"/>
          </p:cNvSpPr>
          <p:nvPr>
            <p:ph type="title"/>
          </p:nvPr>
        </p:nvSpPr>
        <p:spPr>
          <a:xfrm>
            <a:off x="1429566" y="1013411"/>
            <a:ext cx="9238434" cy="889592"/>
          </a:xfrm>
        </p:spPr>
        <p:txBody>
          <a:bodyPr anchor="b">
            <a:normAutofit/>
          </a:bodyPr>
          <a:lstStyle/>
          <a:p>
            <a:r>
              <a:rPr lang="en-GB"/>
              <a:t>Session format </a:t>
            </a:r>
          </a:p>
        </p:txBody>
      </p:sp>
      <p:sp>
        <p:nvSpPr>
          <p:cNvPr id="3" name="Content Placeholder 2">
            <a:extLst>
              <a:ext uri="{FF2B5EF4-FFF2-40B4-BE49-F238E27FC236}">
                <a16:creationId xmlns:a16="http://schemas.microsoft.com/office/drawing/2014/main" id="{24EF7DD8-EE1E-F8E8-49B6-2A6FB370A162}"/>
              </a:ext>
            </a:extLst>
          </p:cNvPr>
          <p:cNvSpPr>
            <a:spLocks noGrp="1"/>
          </p:cNvSpPr>
          <p:nvPr>
            <p:ph sz="half" idx="1"/>
          </p:nvPr>
        </p:nvSpPr>
        <p:spPr>
          <a:xfrm>
            <a:off x="1429566" y="2135565"/>
            <a:ext cx="4495800" cy="3960435"/>
          </a:xfrm>
        </p:spPr>
        <p:txBody>
          <a:bodyPr vert="horz" lIns="91440" tIns="45720" rIns="91440" bIns="45720" rtlCol="0">
            <a:normAutofit/>
          </a:bodyPr>
          <a:lstStyle/>
          <a:p>
            <a:pPr>
              <a:lnSpc>
                <a:spcPct val="120000"/>
              </a:lnSpc>
              <a:buNone/>
            </a:pPr>
            <a:endParaRPr lang="en-GB" sz="1400"/>
          </a:p>
          <a:p>
            <a:pPr>
              <a:lnSpc>
                <a:spcPct val="120000"/>
              </a:lnSpc>
              <a:buNone/>
            </a:pPr>
            <a:r>
              <a:rPr lang="en-GB" sz="1400"/>
              <a:t>Weekly Format (60 Minutes):</a:t>
            </a:r>
          </a:p>
          <a:p>
            <a:pPr>
              <a:lnSpc>
                <a:spcPct val="120000"/>
              </a:lnSpc>
              <a:buNone/>
            </a:pPr>
            <a:endParaRPr lang="en-GB" sz="1400"/>
          </a:p>
          <a:p>
            <a:pPr marL="0" indent="0">
              <a:lnSpc>
                <a:spcPct val="120000"/>
              </a:lnSpc>
              <a:buNone/>
            </a:pPr>
            <a:r>
              <a:rPr lang="en-GB" sz="1400"/>
              <a:t>The sessions will always begin with an organised format for maintaining structure and engaging players. The first ten minutes will consist of warm-up games, movement and ball skills practice. This will be followed by 20 minutes of technical skill training, covering dribbling, passing, turning and movement skills. The last part of the session will consist of 25 minutes of futsal games in small groups such as 3v3 and 4v4, ensuring plenty of touches and participation.</a:t>
            </a:r>
          </a:p>
        </p:txBody>
      </p:sp>
      <p:pic>
        <p:nvPicPr>
          <p:cNvPr id="9" name="Picture 8" descr="A football ball on a wooden floor&#10;&#10;AI-generated content may be incorrect.">
            <a:extLst>
              <a:ext uri="{FF2B5EF4-FFF2-40B4-BE49-F238E27FC236}">
                <a16:creationId xmlns:a16="http://schemas.microsoft.com/office/drawing/2014/main" id="{2986BEDE-E6C7-6AA6-35A6-7D50428DD400}"/>
              </a:ext>
            </a:extLst>
          </p:cNvPr>
          <p:cNvPicPr>
            <a:picLocks noChangeAspect="1"/>
          </p:cNvPicPr>
          <p:nvPr/>
        </p:nvPicPr>
        <p:blipFill>
          <a:blip r:embed="rId2"/>
          <a:srcRect l="4059" r="32088"/>
          <a:stretch>
            <a:fillRect/>
          </a:stretch>
        </p:blipFill>
        <p:spPr>
          <a:xfrm>
            <a:off x="6172200" y="2135565"/>
            <a:ext cx="4495800" cy="3960435"/>
          </a:xfrm>
          <a:prstGeom prst="rect">
            <a:avLst/>
          </a:prstGeom>
          <a:noFill/>
        </p:spPr>
      </p:pic>
      <p:sp>
        <p:nvSpPr>
          <p:cNvPr id="4" name="Date Placeholder 3">
            <a:extLst>
              <a:ext uri="{FF2B5EF4-FFF2-40B4-BE49-F238E27FC236}">
                <a16:creationId xmlns:a16="http://schemas.microsoft.com/office/drawing/2014/main" id="{EE8A4BEA-6BCD-ED62-6D6B-2D64151C176D}"/>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97987815-3225-469A-8C53-49BB0D5BAD71}" type="datetime1">
              <a:rPr lang="en-US"/>
              <a:pPr>
                <a:spcAft>
                  <a:spcPts val="600"/>
                </a:spcAft>
              </a:pPr>
              <a:t>5/7/2026</a:t>
            </a:fld>
            <a:endParaRPr lang="en-US"/>
          </a:p>
        </p:txBody>
      </p:sp>
      <p:sp>
        <p:nvSpPr>
          <p:cNvPr id="5" name="Footer Placeholder 4">
            <a:extLst>
              <a:ext uri="{FF2B5EF4-FFF2-40B4-BE49-F238E27FC236}">
                <a16:creationId xmlns:a16="http://schemas.microsoft.com/office/drawing/2014/main" id="{062D8FC0-D8D2-EA17-E30D-E29AB27F8A44}"/>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207D85AA-C442-700C-5F4E-53AE87C638F1}"/>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4</a:t>
            </a:fld>
            <a:endParaRPr lang="en-US"/>
          </a:p>
        </p:txBody>
      </p:sp>
    </p:spTree>
    <p:extLst>
      <p:ext uri="{BB962C8B-B14F-4D97-AF65-F5344CB8AC3E}">
        <p14:creationId xmlns:p14="http://schemas.microsoft.com/office/powerpoint/2010/main" val="1929675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C7BAD-B0A3-0085-680E-62263FDEA21A}"/>
              </a:ext>
            </a:extLst>
          </p:cNvPr>
          <p:cNvSpPr>
            <a:spLocks noGrp="1"/>
          </p:cNvSpPr>
          <p:nvPr>
            <p:ph type="title"/>
          </p:nvPr>
        </p:nvSpPr>
        <p:spPr>
          <a:xfrm>
            <a:off x="1554826" y="45753"/>
            <a:ext cx="9238434" cy="823912"/>
          </a:xfrm>
        </p:spPr>
        <p:txBody>
          <a:bodyPr anchor="b">
            <a:normAutofit/>
          </a:bodyPr>
          <a:lstStyle/>
          <a:p>
            <a:pPr algn="ctr"/>
            <a:r>
              <a:rPr lang="en-GB"/>
              <a:t>Engaging the 7 to 11-Year-Old age range</a:t>
            </a:r>
            <a:endParaRPr lang="en-US"/>
          </a:p>
        </p:txBody>
      </p:sp>
      <p:sp>
        <p:nvSpPr>
          <p:cNvPr id="11" name="Content Placeholder 2">
            <a:extLst>
              <a:ext uri="{FF2B5EF4-FFF2-40B4-BE49-F238E27FC236}">
                <a16:creationId xmlns:a16="http://schemas.microsoft.com/office/drawing/2014/main" id="{4000BB89-5287-D953-FF22-FEBBDD2235BC}"/>
              </a:ext>
            </a:extLst>
          </p:cNvPr>
          <p:cNvSpPr>
            <a:spLocks noGrp="1"/>
          </p:cNvSpPr>
          <p:nvPr>
            <p:ph sz="half" idx="2"/>
          </p:nvPr>
        </p:nvSpPr>
        <p:spPr>
          <a:xfrm>
            <a:off x="1429567" y="3048000"/>
            <a:ext cx="4495800" cy="3048000"/>
          </a:xfrm>
        </p:spPr>
        <p:txBody>
          <a:bodyPr vert="horz" lIns="91440" tIns="45720" rIns="91440" bIns="45720" rtlCol="0">
            <a:normAutofit/>
          </a:bodyPr>
          <a:lstStyle/>
          <a:p>
            <a:pPr>
              <a:lnSpc>
                <a:spcPct val="120000"/>
              </a:lnSpc>
              <a:buNone/>
            </a:pPr>
            <a:r>
              <a:rPr lang="en-GB" sz="1500"/>
              <a:t>Maintaining Their Motivation</a:t>
            </a:r>
            <a:endParaRPr lang="en-US" sz="1500"/>
          </a:p>
          <a:p>
            <a:pPr>
              <a:lnSpc>
                <a:spcPct val="120000"/>
              </a:lnSpc>
              <a:buNone/>
            </a:pPr>
            <a:endParaRPr lang="en-GB" sz="1500"/>
          </a:p>
          <a:p>
            <a:pPr marL="0" indent="0">
              <a:lnSpc>
                <a:spcPct val="120000"/>
              </a:lnSpc>
              <a:buNone/>
            </a:pPr>
            <a:r>
              <a:rPr lang="en-GB" sz="1500"/>
              <a:t>When children between the ages of 7 to 11 participate in a fun session, they are more inclined to stay involved. For that reason, a coaching approach where enjoyment comes first will be applied in this program. Fun games, recognition of their efforts, music, and themes will be applied to ensure the participants are highly motivated.</a:t>
            </a:r>
          </a:p>
        </p:txBody>
      </p:sp>
      <p:sp>
        <p:nvSpPr>
          <p:cNvPr id="4" name="Content Placeholder 3">
            <a:extLst>
              <a:ext uri="{FF2B5EF4-FFF2-40B4-BE49-F238E27FC236}">
                <a16:creationId xmlns:a16="http://schemas.microsoft.com/office/drawing/2014/main" id="{B3707AF6-CAD1-0A2A-8EDC-ED3576E7147A}"/>
              </a:ext>
            </a:extLst>
          </p:cNvPr>
          <p:cNvSpPr>
            <a:spLocks noGrp="1"/>
          </p:cNvSpPr>
          <p:nvPr>
            <p:ph sz="quarter" idx="4"/>
          </p:nvPr>
        </p:nvSpPr>
        <p:spPr>
          <a:xfrm>
            <a:off x="6297460" y="3048000"/>
            <a:ext cx="4495800" cy="3048000"/>
          </a:xfrm>
        </p:spPr>
        <p:txBody>
          <a:bodyPr vert="horz" lIns="91440" tIns="45720" rIns="91440" bIns="45720" rtlCol="0">
            <a:normAutofit/>
          </a:bodyPr>
          <a:lstStyle/>
          <a:p>
            <a:pPr>
              <a:buNone/>
            </a:pPr>
            <a:r>
              <a:rPr lang="en-GB"/>
              <a:t>Inclusion in the Program</a:t>
            </a:r>
            <a:endParaRPr lang="en-US"/>
          </a:p>
          <a:p>
            <a:pPr>
              <a:buNone/>
            </a:pPr>
            <a:endParaRPr lang="en-GB"/>
          </a:p>
          <a:p>
            <a:pPr marL="0" indent="0">
              <a:buNone/>
            </a:pPr>
            <a:r>
              <a:rPr lang="en-GB"/>
              <a:t>The program will ensure gender inclusion and modification of exercises according to the needs of some children. Positive coaching will motivate the participants.</a:t>
            </a:r>
          </a:p>
        </p:txBody>
      </p:sp>
      <p:sp>
        <p:nvSpPr>
          <p:cNvPr id="5" name="Date Placeholder 4">
            <a:extLst>
              <a:ext uri="{FF2B5EF4-FFF2-40B4-BE49-F238E27FC236}">
                <a16:creationId xmlns:a16="http://schemas.microsoft.com/office/drawing/2014/main" id="{09356A38-7890-E03F-874E-3BD707B45D48}"/>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3BE5D605-C239-4EBA-A2FE-DC817B6AAB35}" type="datetime1">
              <a:rPr lang="en-GB"/>
              <a:pPr>
                <a:spcAft>
                  <a:spcPts val="600"/>
                </a:spcAft>
              </a:pPr>
              <a:t>07/05/2026</a:t>
            </a:fld>
            <a:endParaRPr lang="en-US"/>
          </a:p>
        </p:txBody>
      </p:sp>
      <p:sp>
        <p:nvSpPr>
          <p:cNvPr id="6" name="Footer Placeholder 5">
            <a:extLst>
              <a:ext uri="{FF2B5EF4-FFF2-40B4-BE49-F238E27FC236}">
                <a16:creationId xmlns:a16="http://schemas.microsoft.com/office/drawing/2014/main" id="{A8B72B4A-7147-9EDC-FA7A-8442393E6BD6}"/>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5E20A9E9-6D63-2C1A-D7A0-526873555E4A}"/>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5</a:t>
            </a:fld>
            <a:endParaRPr lang="en-US"/>
          </a:p>
        </p:txBody>
      </p:sp>
      <p:pic>
        <p:nvPicPr>
          <p:cNvPr id="16" name="Picture 15" descr="Futsal - Essex FA">
            <a:extLst>
              <a:ext uri="{FF2B5EF4-FFF2-40B4-BE49-F238E27FC236}">
                <a16:creationId xmlns:a16="http://schemas.microsoft.com/office/drawing/2014/main" id="{352F455E-F9F1-733B-5450-D89A2C388A04}"/>
              </a:ext>
            </a:extLst>
          </p:cNvPr>
          <p:cNvPicPr>
            <a:picLocks noChangeAspect="1"/>
          </p:cNvPicPr>
          <p:nvPr/>
        </p:nvPicPr>
        <p:blipFill>
          <a:blip r:embed="rId2"/>
          <a:stretch>
            <a:fillRect/>
          </a:stretch>
        </p:blipFill>
        <p:spPr>
          <a:xfrm>
            <a:off x="7192027" y="908138"/>
            <a:ext cx="2713973" cy="1774521"/>
          </a:xfrm>
          <a:prstGeom prst="rect">
            <a:avLst/>
          </a:prstGeom>
        </p:spPr>
      </p:pic>
      <p:pic>
        <p:nvPicPr>
          <p:cNvPr id="17" name="Picture 16" descr="A group of kids running on a court&#10;&#10;AI-generated content may be incorrect.">
            <a:extLst>
              <a:ext uri="{FF2B5EF4-FFF2-40B4-BE49-F238E27FC236}">
                <a16:creationId xmlns:a16="http://schemas.microsoft.com/office/drawing/2014/main" id="{092BD97C-C4E7-95A7-5B30-FA3FEC098B4B}"/>
              </a:ext>
            </a:extLst>
          </p:cNvPr>
          <p:cNvPicPr>
            <a:picLocks noChangeAspect="1"/>
          </p:cNvPicPr>
          <p:nvPr/>
        </p:nvPicPr>
        <p:blipFill>
          <a:blip r:embed="rId3"/>
          <a:stretch>
            <a:fillRect/>
          </a:stretch>
        </p:blipFill>
        <p:spPr>
          <a:xfrm>
            <a:off x="2398734" y="908137"/>
            <a:ext cx="2561573" cy="1774521"/>
          </a:xfrm>
          <a:prstGeom prst="rect">
            <a:avLst/>
          </a:prstGeom>
        </p:spPr>
      </p:pic>
    </p:spTree>
    <p:extLst>
      <p:ext uri="{BB962C8B-B14F-4D97-AF65-F5344CB8AC3E}">
        <p14:creationId xmlns:p14="http://schemas.microsoft.com/office/powerpoint/2010/main" val="3993698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3ADA5119-2EEE-C7A4-CC44-551F74970653}"/>
              </a:ext>
            </a:extLst>
          </p:cNvPr>
          <p:cNvSpPr>
            <a:spLocks noGrp="1"/>
          </p:cNvSpPr>
          <p:nvPr>
            <p:ph type="title"/>
          </p:nvPr>
        </p:nvSpPr>
        <p:spPr>
          <a:xfrm>
            <a:off x="1481758" y="463287"/>
            <a:ext cx="9238434" cy="823912"/>
          </a:xfrm>
        </p:spPr>
        <p:txBody>
          <a:bodyPr anchor="b">
            <a:normAutofit/>
          </a:bodyPr>
          <a:lstStyle/>
          <a:p>
            <a:pPr algn="ctr"/>
            <a:r>
              <a:rPr lang="en-US" b="0"/>
              <a:t>Programme Development</a:t>
            </a:r>
            <a:endParaRPr lang="en-US"/>
          </a:p>
        </p:txBody>
      </p:sp>
      <p:sp>
        <p:nvSpPr>
          <p:cNvPr id="21" name="Text Placeholder 2">
            <a:extLst>
              <a:ext uri="{FF2B5EF4-FFF2-40B4-BE49-F238E27FC236}">
                <a16:creationId xmlns:a16="http://schemas.microsoft.com/office/drawing/2014/main" id="{E8BA6BE7-2AC4-9F1E-3820-7AB09F775E80}"/>
              </a:ext>
            </a:extLst>
          </p:cNvPr>
          <p:cNvSpPr>
            <a:spLocks noGrp="1"/>
          </p:cNvSpPr>
          <p:nvPr>
            <p:ph type="body" idx="1"/>
          </p:nvPr>
        </p:nvSpPr>
        <p:spPr>
          <a:xfrm>
            <a:off x="6753129" y="1908833"/>
            <a:ext cx="4495799" cy="704232"/>
          </a:xfrm>
        </p:spPr>
        <p:txBody>
          <a:bodyPr anchor="b">
            <a:normAutofit/>
          </a:bodyPr>
          <a:lstStyle/>
          <a:p>
            <a:pPr algn="ctr"/>
            <a:r>
              <a:rPr lang="en-US"/>
              <a:t>Growth &amp; Sustainability Strategy:</a:t>
            </a:r>
          </a:p>
        </p:txBody>
      </p:sp>
      <p:pic>
        <p:nvPicPr>
          <p:cNvPr id="17" name="Picture 16" descr="A group of kids in a sports hall&#10;&#10;AI-generated content may be incorrect.">
            <a:extLst>
              <a:ext uri="{FF2B5EF4-FFF2-40B4-BE49-F238E27FC236}">
                <a16:creationId xmlns:a16="http://schemas.microsoft.com/office/drawing/2014/main" id="{E0BBCB8D-5E7E-3747-7B9F-35EA88873E0A}"/>
              </a:ext>
            </a:extLst>
          </p:cNvPr>
          <p:cNvPicPr>
            <a:picLocks noChangeAspect="1"/>
          </p:cNvPicPr>
          <p:nvPr/>
        </p:nvPicPr>
        <p:blipFill>
          <a:blip r:embed="rId2"/>
          <a:stretch>
            <a:fillRect/>
          </a:stretch>
        </p:blipFill>
        <p:spPr>
          <a:xfrm>
            <a:off x="1645467" y="3048000"/>
            <a:ext cx="4064000" cy="3048000"/>
          </a:xfrm>
          <a:prstGeom prst="rect">
            <a:avLst/>
          </a:prstGeom>
          <a:noFill/>
        </p:spPr>
      </p:pic>
      <p:sp>
        <p:nvSpPr>
          <p:cNvPr id="20" name="Content Placeholder 2">
            <a:extLst>
              <a:ext uri="{FF2B5EF4-FFF2-40B4-BE49-F238E27FC236}">
                <a16:creationId xmlns:a16="http://schemas.microsoft.com/office/drawing/2014/main" id="{528C9117-AACA-3426-2AC2-30BA1871E426}"/>
              </a:ext>
            </a:extLst>
          </p:cNvPr>
          <p:cNvSpPr>
            <a:spLocks noGrp="1"/>
          </p:cNvSpPr>
          <p:nvPr>
            <p:ph sz="quarter" idx="4"/>
          </p:nvPr>
        </p:nvSpPr>
        <p:spPr>
          <a:xfrm>
            <a:off x="6172200" y="3048000"/>
            <a:ext cx="4495800" cy="3048000"/>
          </a:xfrm>
        </p:spPr>
        <p:txBody>
          <a:bodyPr vert="horz" lIns="91440" tIns="45720" rIns="91440" bIns="45720" rtlCol="0" anchor="t">
            <a:normAutofit fontScale="92500" lnSpcReduction="10000"/>
          </a:bodyPr>
          <a:lstStyle/>
          <a:p>
            <a:pPr marL="0" indent="0">
              <a:lnSpc>
                <a:spcPct val="120000"/>
              </a:lnSpc>
              <a:buNone/>
            </a:pPr>
            <a:endParaRPr lang="en-US" sz="1300"/>
          </a:p>
          <a:p>
            <a:pPr marL="0" indent="0">
              <a:lnSpc>
                <a:spcPct val="120000"/>
              </a:lnSpc>
              <a:buNone/>
            </a:pPr>
            <a:r>
              <a:rPr lang="en-US" sz="1600"/>
              <a:t>The programme will start off with a weekly after-school pilot class capable of taking up about 20–24 participants. With evaluations, this program might be extended to include holiday camps, futsal tournaments, and inter-school leagues. In terms of long-term growth, there is the need to forge connections with nearby community clubs while recruiting young sports leaders to facilitate. </a:t>
            </a:r>
          </a:p>
          <a:p>
            <a:pPr marL="0" indent="0">
              <a:lnSpc>
                <a:spcPct val="120000"/>
              </a:lnSpc>
              <a:buNone/>
            </a:pPr>
            <a:r>
              <a:rPr lang="en-US" sz="1600"/>
              <a:t>Volunteer parent coaches are another way to sustain the </a:t>
            </a:r>
            <a:r>
              <a:rPr lang="en-US" sz="1600" err="1"/>
              <a:t>programme</a:t>
            </a:r>
            <a:r>
              <a:rPr lang="en-US" sz="1600"/>
              <a:t> by lowering costs.</a:t>
            </a:r>
          </a:p>
        </p:txBody>
      </p:sp>
      <p:sp>
        <p:nvSpPr>
          <p:cNvPr id="7" name="Date Placeholder 6">
            <a:extLst>
              <a:ext uri="{FF2B5EF4-FFF2-40B4-BE49-F238E27FC236}">
                <a16:creationId xmlns:a16="http://schemas.microsoft.com/office/drawing/2014/main" id="{5010FBD7-7AEE-4844-B4ED-C8D4C281E867}"/>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9209C803-7765-4FB4-9AB7-3FD3F7BF5560}" type="datetime1">
              <a:rPr lang="en-US"/>
              <a:pPr>
                <a:spcAft>
                  <a:spcPts val="600"/>
                </a:spcAft>
              </a:pPr>
              <a:t>5/7/2026</a:t>
            </a:fld>
            <a:endParaRPr lang="en-US"/>
          </a:p>
        </p:txBody>
      </p:sp>
      <p:sp>
        <p:nvSpPr>
          <p:cNvPr id="8" name="Footer Placeholder 7">
            <a:extLst>
              <a:ext uri="{FF2B5EF4-FFF2-40B4-BE49-F238E27FC236}">
                <a16:creationId xmlns:a16="http://schemas.microsoft.com/office/drawing/2014/main" id="{93842DA1-732A-94DB-B080-D646A4D53B1E}"/>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9" name="Slide Number Placeholder 8">
            <a:extLst>
              <a:ext uri="{FF2B5EF4-FFF2-40B4-BE49-F238E27FC236}">
                <a16:creationId xmlns:a16="http://schemas.microsoft.com/office/drawing/2014/main" id="{E6554A00-3805-817C-D2F3-8BCD17AF32DF}"/>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6</a:t>
            </a:fld>
            <a:endParaRPr lang="en-US"/>
          </a:p>
        </p:txBody>
      </p:sp>
    </p:spTree>
    <p:extLst>
      <p:ext uri="{BB962C8B-B14F-4D97-AF65-F5344CB8AC3E}">
        <p14:creationId xmlns:p14="http://schemas.microsoft.com/office/powerpoint/2010/main" val="1169435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1A8E-E16C-932E-7886-EA8585C99736}"/>
              </a:ext>
            </a:extLst>
          </p:cNvPr>
          <p:cNvSpPr>
            <a:spLocks noGrp="1"/>
          </p:cNvSpPr>
          <p:nvPr>
            <p:ph type="title"/>
          </p:nvPr>
        </p:nvSpPr>
        <p:spPr>
          <a:xfrm>
            <a:off x="1158169" y="460896"/>
            <a:ext cx="9238434" cy="857559"/>
          </a:xfrm>
        </p:spPr>
        <p:txBody>
          <a:bodyPr/>
          <a:lstStyle/>
          <a:p>
            <a:r>
              <a:rPr lang="en-GB"/>
              <a:t>Partners </a:t>
            </a:r>
            <a:endParaRPr lang="en-US"/>
          </a:p>
        </p:txBody>
      </p:sp>
      <p:sp>
        <p:nvSpPr>
          <p:cNvPr id="3" name="Content Placeholder 2">
            <a:extLst>
              <a:ext uri="{FF2B5EF4-FFF2-40B4-BE49-F238E27FC236}">
                <a16:creationId xmlns:a16="http://schemas.microsoft.com/office/drawing/2014/main" id="{69A4A9E4-3CB7-FF0B-7410-2986F799CFF0}"/>
              </a:ext>
            </a:extLst>
          </p:cNvPr>
          <p:cNvSpPr>
            <a:spLocks noGrp="1"/>
          </p:cNvSpPr>
          <p:nvPr>
            <p:ph idx="1"/>
          </p:nvPr>
        </p:nvSpPr>
        <p:spPr>
          <a:xfrm>
            <a:off x="354416" y="1607507"/>
            <a:ext cx="5021338" cy="6012491"/>
          </a:xfrm>
        </p:spPr>
        <p:txBody>
          <a:bodyPr vert="horz" lIns="91440" tIns="45720" rIns="91440" bIns="45720" rtlCol="0" anchor="t">
            <a:normAutofit/>
          </a:bodyPr>
          <a:lstStyle/>
          <a:p>
            <a:pPr marL="0" indent="0">
              <a:buNone/>
            </a:pPr>
            <a:r>
              <a:rPr lang="en-GB">
                <a:ea typeface="+mn-lt"/>
                <a:cs typeface="+mn-lt"/>
              </a:rPr>
              <a:t>Community &amp; Sports Partnerships:</a:t>
            </a:r>
            <a:endParaRPr lang="en-US">
              <a:ea typeface="+mn-lt"/>
              <a:cs typeface="+mn-lt"/>
            </a:endParaRPr>
          </a:p>
          <a:p>
            <a:pPr marL="0" indent="0">
              <a:buNone/>
            </a:pPr>
            <a:endParaRPr lang="en-GB">
              <a:ea typeface="+mn-lt"/>
              <a:cs typeface="+mn-lt"/>
            </a:endParaRPr>
          </a:p>
          <a:p>
            <a:pPr marL="0" indent="0">
              <a:buNone/>
            </a:pPr>
            <a:r>
              <a:rPr lang="en-GB">
                <a:ea typeface="+mn-lt"/>
                <a:cs typeface="+mn-lt"/>
              </a:rPr>
              <a:t>Potential partners could include the body responsible for overseeing football in Wales (FAW), national sport development bodies like Sport Wales, youth activity charities, local primary schools, sport development teams within Neath Port Talbot Council, community football clubs and sports students at local universities. </a:t>
            </a:r>
            <a:endParaRPr lang="en-US">
              <a:ea typeface="+mn-lt"/>
              <a:cs typeface="+mn-lt"/>
            </a:endParaRPr>
          </a:p>
          <a:p>
            <a:pPr marL="0" indent="0">
              <a:buNone/>
            </a:pPr>
            <a:r>
              <a:rPr lang="en-GB">
                <a:ea typeface="+mn-lt"/>
                <a:cs typeface="+mn-lt"/>
              </a:rPr>
              <a:t>All of the above can provide coaching, funding for equipment, volunteers and publicity. </a:t>
            </a:r>
            <a:endParaRPr lang="en-US">
              <a:ea typeface="+mn-lt"/>
              <a:cs typeface="+mn-lt"/>
            </a:endParaRPr>
          </a:p>
          <a:p>
            <a:pPr marL="0" indent="0">
              <a:buNone/>
            </a:pPr>
            <a:r>
              <a:rPr lang="en-GB">
                <a:ea typeface="+mn-lt"/>
                <a:cs typeface="+mn-lt"/>
              </a:rPr>
              <a:t> </a:t>
            </a:r>
            <a:endParaRPr lang="en-GB"/>
          </a:p>
        </p:txBody>
      </p:sp>
      <p:sp>
        <p:nvSpPr>
          <p:cNvPr id="4" name="Date Placeholder 3">
            <a:extLst>
              <a:ext uri="{FF2B5EF4-FFF2-40B4-BE49-F238E27FC236}">
                <a16:creationId xmlns:a16="http://schemas.microsoft.com/office/drawing/2014/main" id="{89727919-8300-0579-156A-2C862FEFC29B}"/>
              </a:ext>
            </a:extLst>
          </p:cNvPr>
          <p:cNvSpPr>
            <a:spLocks noGrp="1"/>
          </p:cNvSpPr>
          <p:nvPr>
            <p:ph type="dt" sz="half" idx="10"/>
          </p:nvPr>
        </p:nvSpPr>
        <p:spPr/>
        <p:txBody>
          <a:bodyPr/>
          <a:lstStyle/>
          <a:p>
            <a:fld id="{1D33E2B7-CAE0-4F6F-BA7E-976D342DE0B7}" type="datetime1">
              <a:t>5/7/2026</a:t>
            </a:fld>
            <a:endParaRPr lang="en-US"/>
          </a:p>
        </p:txBody>
      </p:sp>
      <p:sp>
        <p:nvSpPr>
          <p:cNvPr id="5" name="Footer Placeholder 4">
            <a:extLst>
              <a:ext uri="{FF2B5EF4-FFF2-40B4-BE49-F238E27FC236}">
                <a16:creationId xmlns:a16="http://schemas.microsoft.com/office/drawing/2014/main" id="{BD6D0616-94BD-1BC1-3520-ECA136DFD8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2031442-DA32-8D2A-9522-977B08B926E8}"/>
              </a:ext>
            </a:extLst>
          </p:cNvPr>
          <p:cNvSpPr>
            <a:spLocks noGrp="1"/>
          </p:cNvSpPr>
          <p:nvPr>
            <p:ph type="sldNum" sz="quarter" idx="12"/>
          </p:nvPr>
        </p:nvSpPr>
        <p:spPr/>
        <p:txBody>
          <a:bodyPr/>
          <a:lstStyle/>
          <a:p>
            <a:fld id="{196A61CA-0502-4EE4-9724-96EA822543E5}" type="slidenum">
              <a:rPr lang="en-US" dirty="0"/>
              <a:t>7</a:t>
            </a:fld>
            <a:endParaRPr lang="en-US"/>
          </a:p>
        </p:txBody>
      </p:sp>
      <p:pic>
        <p:nvPicPr>
          <p:cNvPr id="7" name="Picture 6" descr="A red emblem with a goat and a dragon&#10;&#10;AI-generated content may be incorrect.">
            <a:extLst>
              <a:ext uri="{FF2B5EF4-FFF2-40B4-BE49-F238E27FC236}">
                <a16:creationId xmlns:a16="http://schemas.microsoft.com/office/drawing/2014/main" id="{1C62FD4C-BDBB-10D3-DFA5-C278A7760F73}"/>
              </a:ext>
            </a:extLst>
          </p:cNvPr>
          <p:cNvPicPr>
            <a:picLocks noChangeAspect="1"/>
          </p:cNvPicPr>
          <p:nvPr/>
        </p:nvPicPr>
        <p:blipFill>
          <a:blip r:embed="rId2"/>
          <a:stretch>
            <a:fillRect/>
          </a:stretch>
        </p:blipFill>
        <p:spPr>
          <a:xfrm>
            <a:off x="7237370" y="4831329"/>
            <a:ext cx="2143125" cy="2028304"/>
          </a:xfrm>
          <a:prstGeom prst="rect">
            <a:avLst/>
          </a:prstGeom>
        </p:spPr>
      </p:pic>
      <p:pic>
        <p:nvPicPr>
          <p:cNvPr id="8" name="Picture 7" descr="A close-up of a logo&#10;&#10;AI-generated content may be incorrect.">
            <a:extLst>
              <a:ext uri="{FF2B5EF4-FFF2-40B4-BE49-F238E27FC236}">
                <a16:creationId xmlns:a16="http://schemas.microsoft.com/office/drawing/2014/main" id="{C9F20115-5484-1D38-C12E-EC1EC3E48196}"/>
              </a:ext>
            </a:extLst>
          </p:cNvPr>
          <p:cNvPicPr>
            <a:picLocks noChangeAspect="1"/>
          </p:cNvPicPr>
          <p:nvPr/>
        </p:nvPicPr>
        <p:blipFill>
          <a:blip r:embed="rId3"/>
          <a:stretch>
            <a:fillRect/>
          </a:stretch>
        </p:blipFill>
        <p:spPr>
          <a:xfrm>
            <a:off x="6099132" y="332591"/>
            <a:ext cx="4419600" cy="2038350"/>
          </a:xfrm>
          <a:prstGeom prst="rect">
            <a:avLst/>
          </a:prstGeom>
        </p:spPr>
      </p:pic>
      <p:pic>
        <p:nvPicPr>
          <p:cNvPr id="9" name="Picture 8" descr="Targeted support, real impact: Neath Port Talbot's year of action on child  poverty | Policy in Practice">
            <a:extLst>
              <a:ext uri="{FF2B5EF4-FFF2-40B4-BE49-F238E27FC236}">
                <a16:creationId xmlns:a16="http://schemas.microsoft.com/office/drawing/2014/main" id="{FB2373E8-A723-C6B3-4915-B029232A2339}"/>
              </a:ext>
            </a:extLst>
          </p:cNvPr>
          <p:cNvPicPr>
            <a:picLocks noChangeAspect="1"/>
          </p:cNvPicPr>
          <p:nvPr/>
        </p:nvPicPr>
        <p:blipFill>
          <a:blip r:embed="rId4"/>
          <a:stretch>
            <a:fillRect/>
          </a:stretch>
        </p:blipFill>
        <p:spPr>
          <a:xfrm>
            <a:off x="6099132" y="2576839"/>
            <a:ext cx="4419600" cy="2038350"/>
          </a:xfrm>
          <a:prstGeom prst="rect">
            <a:avLst/>
          </a:prstGeom>
        </p:spPr>
      </p:pic>
    </p:spTree>
    <p:extLst>
      <p:ext uri="{BB962C8B-B14F-4D97-AF65-F5344CB8AC3E}">
        <p14:creationId xmlns:p14="http://schemas.microsoft.com/office/powerpoint/2010/main" val="185329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C83-B889-3798-AF79-38A1A23D894E}"/>
              </a:ext>
            </a:extLst>
          </p:cNvPr>
          <p:cNvSpPr>
            <a:spLocks noGrp="1"/>
          </p:cNvSpPr>
          <p:nvPr>
            <p:ph type="title"/>
          </p:nvPr>
        </p:nvSpPr>
        <p:spPr>
          <a:xfrm>
            <a:off x="1429566" y="857555"/>
            <a:ext cx="9238434" cy="857559"/>
          </a:xfrm>
        </p:spPr>
        <p:txBody>
          <a:bodyPr/>
          <a:lstStyle/>
          <a:p>
            <a:r>
              <a:rPr lang="en-GB"/>
              <a:t>Sources of Funding</a:t>
            </a:r>
            <a:endParaRPr lang="en-US"/>
          </a:p>
        </p:txBody>
      </p:sp>
      <p:sp>
        <p:nvSpPr>
          <p:cNvPr id="3" name="Content Placeholder 2">
            <a:extLst>
              <a:ext uri="{FF2B5EF4-FFF2-40B4-BE49-F238E27FC236}">
                <a16:creationId xmlns:a16="http://schemas.microsoft.com/office/drawing/2014/main" id="{8160177B-B985-510F-5322-21FA5E2626C3}"/>
              </a:ext>
            </a:extLst>
          </p:cNvPr>
          <p:cNvSpPr>
            <a:spLocks noGrp="1"/>
          </p:cNvSpPr>
          <p:nvPr>
            <p:ph idx="1"/>
          </p:nvPr>
        </p:nvSpPr>
        <p:spPr>
          <a:xfrm>
            <a:off x="1429566" y="1931096"/>
            <a:ext cx="9238434" cy="3810000"/>
          </a:xfrm>
        </p:spPr>
        <p:txBody>
          <a:bodyPr vert="horz" lIns="91440" tIns="45720" rIns="91440" bIns="45720" rtlCol="0" anchor="t">
            <a:normAutofit/>
          </a:bodyPr>
          <a:lstStyle/>
          <a:p>
            <a:pPr marL="0" indent="0">
              <a:buNone/>
            </a:pPr>
            <a:r>
              <a:rPr lang="en-GB">
                <a:ea typeface="+mn-lt"/>
                <a:cs typeface="+mn-lt"/>
              </a:rPr>
              <a:t>Financial Sustainability</a:t>
            </a:r>
            <a:endParaRPr lang="en-US">
              <a:ea typeface="+mn-lt"/>
              <a:cs typeface="+mn-lt"/>
            </a:endParaRPr>
          </a:p>
          <a:p>
            <a:pPr marL="0" indent="0">
              <a:buNone/>
            </a:pPr>
            <a:r>
              <a:rPr lang="en-GB">
                <a:ea typeface="+mn-lt"/>
                <a:cs typeface="+mn-lt"/>
              </a:rPr>
              <a:t>There may be many sources of funding which can support the project in its development process. These sources are Sport Wales Be Active Wales Fund , National Lottery Community Fund Wales, and FAW Grassroots Support</a:t>
            </a:r>
            <a:r>
              <a:rPr lang="en-GB" sz="1200">
                <a:latin typeface="Times New Roman"/>
                <a:ea typeface="+mn-lt"/>
                <a:cs typeface="Times New Roman"/>
              </a:rPr>
              <a:t>(FAW Grassroots Strategy, 2024)</a:t>
            </a:r>
            <a:r>
              <a:rPr lang="en-GB">
                <a:ea typeface="+mn-lt"/>
                <a:cs typeface="+mn-lt"/>
              </a:rPr>
              <a:t>. Other sources of funds include small participant fees and sponsorship from businesses located in the community. Organizing affordable sessions is an essential part of ensuring both family accessibility and financial sustainability.</a:t>
            </a:r>
            <a:endParaRPr lang="en-US"/>
          </a:p>
        </p:txBody>
      </p:sp>
      <p:sp>
        <p:nvSpPr>
          <p:cNvPr id="4" name="Date Placeholder 3">
            <a:extLst>
              <a:ext uri="{FF2B5EF4-FFF2-40B4-BE49-F238E27FC236}">
                <a16:creationId xmlns:a16="http://schemas.microsoft.com/office/drawing/2014/main" id="{D4FDDAAC-87EC-5D72-DD98-E3E22E277BB7}"/>
              </a:ext>
            </a:extLst>
          </p:cNvPr>
          <p:cNvSpPr>
            <a:spLocks noGrp="1"/>
          </p:cNvSpPr>
          <p:nvPr>
            <p:ph type="dt" sz="half" idx="10"/>
          </p:nvPr>
        </p:nvSpPr>
        <p:spPr/>
        <p:txBody>
          <a:bodyPr/>
          <a:lstStyle/>
          <a:p>
            <a:fld id="{D7BC3D4F-EA70-4753-846B-5D8955AF3B80}" type="datetime1">
              <a:t>5/7/2026</a:t>
            </a:fld>
            <a:endParaRPr lang="en-US"/>
          </a:p>
        </p:txBody>
      </p:sp>
      <p:sp>
        <p:nvSpPr>
          <p:cNvPr id="5" name="Footer Placeholder 4">
            <a:extLst>
              <a:ext uri="{FF2B5EF4-FFF2-40B4-BE49-F238E27FC236}">
                <a16:creationId xmlns:a16="http://schemas.microsoft.com/office/drawing/2014/main" id="{A663DEEC-D92B-05EC-A692-1E7CE5049C4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221E3F-CD80-DD20-5D5D-34C358693A2B}"/>
              </a:ext>
            </a:extLst>
          </p:cNvPr>
          <p:cNvSpPr>
            <a:spLocks noGrp="1"/>
          </p:cNvSpPr>
          <p:nvPr>
            <p:ph type="sldNum" sz="quarter" idx="12"/>
          </p:nvPr>
        </p:nvSpPr>
        <p:spPr/>
        <p:txBody>
          <a:bodyPr/>
          <a:lstStyle/>
          <a:p>
            <a:fld id="{196A61CA-0502-4EE4-9724-96EA822543E5}" type="slidenum">
              <a:rPr lang="en-US" dirty="0"/>
              <a:t>8</a:t>
            </a:fld>
            <a:endParaRPr lang="en-US"/>
          </a:p>
        </p:txBody>
      </p:sp>
      <p:pic>
        <p:nvPicPr>
          <p:cNvPr id="7" name="Picture 6" descr="A red sign with white text&#10;&#10;AI-generated content may be incorrect.">
            <a:extLst>
              <a:ext uri="{FF2B5EF4-FFF2-40B4-BE49-F238E27FC236}">
                <a16:creationId xmlns:a16="http://schemas.microsoft.com/office/drawing/2014/main" id="{891BEB25-5A84-DE08-BFD3-8A4AF2364DD7}"/>
              </a:ext>
            </a:extLst>
          </p:cNvPr>
          <p:cNvPicPr>
            <a:picLocks noChangeAspect="1"/>
          </p:cNvPicPr>
          <p:nvPr/>
        </p:nvPicPr>
        <p:blipFill>
          <a:blip r:embed="rId2"/>
          <a:stretch>
            <a:fillRect/>
          </a:stretch>
        </p:blipFill>
        <p:spPr>
          <a:xfrm>
            <a:off x="1074237" y="4488037"/>
            <a:ext cx="3028950" cy="1514475"/>
          </a:xfrm>
          <a:prstGeom prst="rect">
            <a:avLst/>
          </a:prstGeom>
        </p:spPr>
      </p:pic>
      <p:pic>
        <p:nvPicPr>
          <p:cNvPr id="8" name="Picture 7" descr="A logo for a community fund&#10;&#10;AI-generated content may be incorrect.">
            <a:extLst>
              <a:ext uri="{FF2B5EF4-FFF2-40B4-BE49-F238E27FC236}">
                <a16:creationId xmlns:a16="http://schemas.microsoft.com/office/drawing/2014/main" id="{2C75CBA4-5E84-DD01-7DBF-388DF1F4A509}"/>
              </a:ext>
            </a:extLst>
          </p:cNvPr>
          <p:cNvPicPr>
            <a:picLocks noChangeAspect="1"/>
          </p:cNvPicPr>
          <p:nvPr/>
        </p:nvPicPr>
        <p:blipFill>
          <a:blip r:embed="rId3"/>
          <a:stretch>
            <a:fillRect/>
          </a:stretch>
        </p:blipFill>
        <p:spPr>
          <a:xfrm>
            <a:off x="4584135" y="4487645"/>
            <a:ext cx="3023730" cy="1515259"/>
          </a:xfrm>
          <a:prstGeom prst="rect">
            <a:avLst/>
          </a:prstGeom>
        </p:spPr>
      </p:pic>
      <p:pic>
        <p:nvPicPr>
          <p:cNvPr id="9" name="Picture 8" descr="A close-up of a sign&#10;&#10;AI-generated content may be incorrect.">
            <a:extLst>
              <a:ext uri="{FF2B5EF4-FFF2-40B4-BE49-F238E27FC236}">
                <a16:creationId xmlns:a16="http://schemas.microsoft.com/office/drawing/2014/main" id="{E449974F-9DDC-BC29-F8A5-161D8996649D}"/>
              </a:ext>
            </a:extLst>
          </p:cNvPr>
          <p:cNvPicPr>
            <a:picLocks noChangeAspect="1"/>
          </p:cNvPicPr>
          <p:nvPr/>
        </p:nvPicPr>
        <p:blipFill>
          <a:blip r:embed="rId4"/>
          <a:stretch>
            <a:fillRect/>
          </a:stretch>
        </p:blipFill>
        <p:spPr>
          <a:xfrm>
            <a:off x="8078114" y="4483862"/>
            <a:ext cx="3029471" cy="1522825"/>
          </a:xfrm>
          <a:prstGeom prst="rect">
            <a:avLst/>
          </a:prstGeom>
        </p:spPr>
      </p:pic>
    </p:spTree>
    <p:extLst>
      <p:ext uri="{BB962C8B-B14F-4D97-AF65-F5344CB8AC3E}">
        <p14:creationId xmlns:p14="http://schemas.microsoft.com/office/powerpoint/2010/main" val="2606063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769BD-2132-9526-AF5A-6A0113C10547}"/>
              </a:ext>
            </a:extLst>
          </p:cNvPr>
          <p:cNvSpPr>
            <a:spLocks noGrp="1"/>
          </p:cNvSpPr>
          <p:nvPr>
            <p:ph type="title"/>
          </p:nvPr>
        </p:nvSpPr>
        <p:spPr>
          <a:xfrm>
            <a:off x="1481758" y="32924"/>
            <a:ext cx="9238434" cy="857559"/>
          </a:xfrm>
        </p:spPr>
        <p:txBody>
          <a:bodyPr/>
          <a:lstStyle/>
          <a:p>
            <a:pPr algn="ctr"/>
            <a:r>
              <a:rPr lang="en-GB" b="0">
                <a:ea typeface="+mj-lt"/>
                <a:cs typeface="+mj-lt"/>
              </a:rPr>
              <a:t>Risks and Challenges</a:t>
            </a:r>
            <a:endParaRPr lang="en-US"/>
          </a:p>
        </p:txBody>
      </p:sp>
      <p:sp>
        <p:nvSpPr>
          <p:cNvPr id="3" name="Content Placeholder 2">
            <a:extLst>
              <a:ext uri="{FF2B5EF4-FFF2-40B4-BE49-F238E27FC236}">
                <a16:creationId xmlns:a16="http://schemas.microsoft.com/office/drawing/2014/main" id="{3789D8E8-89EA-85FA-D801-B81B6F214E07}"/>
              </a:ext>
            </a:extLst>
          </p:cNvPr>
          <p:cNvSpPr>
            <a:spLocks noGrp="1"/>
          </p:cNvSpPr>
          <p:nvPr>
            <p:ph idx="1"/>
          </p:nvPr>
        </p:nvSpPr>
        <p:spPr>
          <a:xfrm>
            <a:off x="1471320" y="4248411"/>
            <a:ext cx="9238434" cy="3810000"/>
          </a:xfrm>
        </p:spPr>
        <p:txBody>
          <a:bodyPr vert="horz" lIns="91440" tIns="45720" rIns="91440" bIns="45720" rtlCol="0" anchor="t">
            <a:normAutofit/>
          </a:bodyPr>
          <a:lstStyle/>
          <a:p>
            <a:pPr marL="0" indent="0" algn="ctr">
              <a:buNone/>
            </a:pPr>
            <a:r>
              <a:rPr lang="en-GB">
                <a:ea typeface="+mn-lt"/>
                <a:cs typeface="+mn-lt"/>
              </a:rPr>
              <a:t>Possible Obstacles:</a:t>
            </a:r>
            <a:endParaRPr lang="en-US">
              <a:ea typeface="+mn-lt"/>
              <a:cs typeface="+mn-lt"/>
            </a:endParaRPr>
          </a:p>
          <a:p>
            <a:pPr marL="0" indent="0">
              <a:buNone/>
            </a:pPr>
            <a:r>
              <a:rPr lang="en-GB">
                <a:ea typeface="+mn-lt"/>
                <a:cs typeface="+mn-lt"/>
              </a:rPr>
              <a:t>The possible obstacles will involve low turnout, funding constraints, and a lack of volunteers. These obstacles will be mitigated by effective marketing campaigns at the school, free trial lessons, and parent communications. Feedback from the participants will be vital for improving the sessions' quality and retaining participants. A consistent timetable and a child-oriented coaching approach will play an integral role in fostering participant involvement.</a:t>
            </a:r>
            <a:endParaRPr lang="en-US"/>
          </a:p>
        </p:txBody>
      </p:sp>
      <p:sp>
        <p:nvSpPr>
          <p:cNvPr id="4" name="Date Placeholder 3">
            <a:extLst>
              <a:ext uri="{FF2B5EF4-FFF2-40B4-BE49-F238E27FC236}">
                <a16:creationId xmlns:a16="http://schemas.microsoft.com/office/drawing/2014/main" id="{20433D72-999A-323E-70F3-80209DE8A2AE}"/>
              </a:ext>
            </a:extLst>
          </p:cNvPr>
          <p:cNvSpPr>
            <a:spLocks noGrp="1"/>
          </p:cNvSpPr>
          <p:nvPr>
            <p:ph type="dt" sz="half" idx="10"/>
          </p:nvPr>
        </p:nvSpPr>
        <p:spPr/>
        <p:txBody>
          <a:bodyPr/>
          <a:lstStyle/>
          <a:p>
            <a:fld id="{8EDFFBB9-F12A-4313-BC27-93C395189AFB}" type="datetime1">
              <a:t>5/7/2026</a:t>
            </a:fld>
            <a:endParaRPr lang="en-US"/>
          </a:p>
        </p:txBody>
      </p:sp>
      <p:sp>
        <p:nvSpPr>
          <p:cNvPr id="5" name="Footer Placeholder 4">
            <a:extLst>
              <a:ext uri="{FF2B5EF4-FFF2-40B4-BE49-F238E27FC236}">
                <a16:creationId xmlns:a16="http://schemas.microsoft.com/office/drawing/2014/main" id="{2C4E80E9-A436-313B-1D33-922EB0551B6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2250F85-F1EA-D40D-F9AB-8C1A09000ABD}"/>
              </a:ext>
            </a:extLst>
          </p:cNvPr>
          <p:cNvSpPr>
            <a:spLocks noGrp="1"/>
          </p:cNvSpPr>
          <p:nvPr>
            <p:ph type="sldNum" sz="quarter" idx="12"/>
          </p:nvPr>
        </p:nvSpPr>
        <p:spPr/>
        <p:txBody>
          <a:bodyPr/>
          <a:lstStyle/>
          <a:p>
            <a:fld id="{196A61CA-0502-4EE4-9724-96EA822543E5}" type="slidenum">
              <a:rPr lang="en-US" dirty="0"/>
              <a:t>9</a:t>
            </a:fld>
            <a:endParaRPr lang="en-US"/>
          </a:p>
        </p:txBody>
      </p:sp>
      <p:pic>
        <p:nvPicPr>
          <p:cNvPr id="7" name="Picture 6" descr="A group of people playing football&#10;&#10;AI-generated content may be incorrect.">
            <a:extLst>
              <a:ext uri="{FF2B5EF4-FFF2-40B4-BE49-F238E27FC236}">
                <a16:creationId xmlns:a16="http://schemas.microsoft.com/office/drawing/2014/main" id="{3FB2F6EB-04BC-C4AB-FECD-8A9CB2059543}"/>
              </a:ext>
            </a:extLst>
          </p:cNvPr>
          <p:cNvPicPr>
            <a:picLocks noChangeAspect="1"/>
          </p:cNvPicPr>
          <p:nvPr/>
        </p:nvPicPr>
        <p:blipFill>
          <a:blip r:embed="rId2"/>
          <a:stretch>
            <a:fillRect/>
          </a:stretch>
        </p:blipFill>
        <p:spPr>
          <a:xfrm>
            <a:off x="3612376" y="1315233"/>
            <a:ext cx="4956811" cy="2807918"/>
          </a:xfrm>
          <a:prstGeom prst="rect">
            <a:avLst/>
          </a:prstGeom>
        </p:spPr>
      </p:pic>
    </p:spTree>
    <p:extLst>
      <p:ext uri="{BB962C8B-B14F-4D97-AF65-F5344CB8AC3E}">
        <p14:creationId xmlns:p14="http://schemas.microsoft.com/office/powerpoint/2010/main" val="320044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B26DC-1425-563B-5742-7183A3D8624A}"/>
              </a:ext>
            </a:extLst>
          </p:cNvPr>
          <p:cNvSpPr>
            <a:spLocks noGrp="1"/>
          </p:cNvSpPr>
          <p:nvPr>
            <p:ph type="title"/>
          </p:nvPr>
        </p:nvSpPr>
        <p:spPr>
          <a:xfrm>
            <a:off x="1627895" y="147746"/>
            <a:ext cx="9238434" cy="857559"/>
          </a:xfrm>
        </p:spPr>
        <p:txBody>
          <a:bodyPr/>
          <a:lstStyle/>
          <a:p>
            <a:pPr algn="ctr"/>
            <a:r>
              <a:rPr lang="en-GB" b="0">
                <a:ea typeface="+mj-lt"/>
                <a:cs typeface="+mj-lt"/>
              </a:rPr>
              <a:t>Recommendations and Conclusion</a:t>
            </a:r>
            <a:endParaRPr lang="en-US"/>
          </a:p>
        </p:txBody>
      </p:sp>
      <p:sp>
        <p:nvSpPr>
          <p:cNvPr id="3" name="Content Placeholder 2">
            <a:extLst>
              <a:ext uri="{FF2B5EF4-FFF2-40B4-BE49-F238E27FC236}">
                <a16:creationId xmlns:a16="http://schemas.microsoft.com/office/drawing/2014/main" id="{6327109E-FCC8-2DE0-F08E-73EABCCF9411}"/>
              </a:ext>
            </a:extLst>
          </p:cNvPr>
          <p:cNvSpPr>
            <a:spLocks noGrp="1"/>
          </p:cNvSpPr>
          <p:nvPr>
            <p:ph idx="1"/>
          </p:nvPr>
        </p:nvSpPr>
        <p:spPr>
          <a:xfrm>
            <a:off x="72580" y="1294356"/>
            <a:ext cx="5501503" cy="5730657"/>
          </a:xfrm>
        </p:spPr>
        <p:txBody>
          <a:bodyPr vert="horz" lIns="91440" tIns="45720" rIns="91440" bIns="45720" rtlCol="0" anchor="t">
            <a:normAutofit lnSpcReduction="10000"/>
          </a:bodyPr>
          <a:lstStyle/>
          <a:p>
            <a:pPr marL="0" indent="0">
              <a:buNone/>
            </a:pPr>
            <a:r>
              <a:rPr lang="en-GB">
                <a:ea typeface="+mn-lt"/>
                <a:cs typeface="+mn-lt"/>
              </a:rPr>
              <a:t>Making The Programme A Success:</a:t>
            </a:r>
            <a:endParaRPr lang="en-US">
              <a:ea typeface="+mn-lt"/>
              <a:cs typeface="+mn-lt"/>
            </a:endParaRPr>
          </a:p>
          <a:p>
            <a:pPr marL="0" indent="0">
              <a:buNone/>
            </a:pPr>
            <a:r>
              <a:rPr lang="en-GB">
                <a:ea typeface="+mn-lt"/>
                <a:cs typeface="+mn-lt"/>
              </a:rPr>
              <a:t>For sustainable success, the programme must maintain its enjoyable, inclusive, and affordable nature in line with the Welsh Government's goal of boosting participation in sport throughout life (Welsh Government, 2021). Community collaboration, volunteer development, and diversified sources of funding will enhance sustainability. Activities must continue to be enjoyable and participatory, yet provide a clear path towards sustained involvement in sport.</a:t>
            </a:r>
            <a:endParaRPr lang="en-US">
              <a:ea typeface="+mn-lt"/>
              <a:cs typeface="+mn-lt"/>
            </a:endParaRPr>
          </a:p>
          <a:p>
            <a:pPr marL="0" indent="0">
              <a:buNone/>
            </a:pPr>
            <a:endParaRPr lang="en-GB">
              <a:ea typeface="+mn-lt"/>
              <a:cs typeface="+mn-lt"/>
            </a:endParaRPr>
          </a:p>
          <a:p>
            <a:pPr marL="0" indent="0">
              <a:buNone/>
            </a:pPr>
            <a:r>
              <a:rPr lang="en-GB">
                <a:ea typeface="+mn-lt"/>
                <a:cs typeface="+mn-lt"/>
              </a:rPr>
              <a:t>In conclusion, “Bae Baglan Futsal Futures” holds promise to give kids in Neath Port Talbot an engaging way to become physically active, hone their life skills, and participate in a sport throughout their lives.</a:t>
            </a:r>
            <a:endParaRPr lang="en-US"/>
          </a:p>
        </p:txBody>
      </p:sp>
      <p:sp>
        <p:nvSpPr>
          <p:cNvPr id="4" name="Date Placeholder 3">
            <a:extLst>
              <a:ext uri="{FF2B5EF4-FFF2-40B4-BE49-F238E27FC236}">
                <a16:creationId xmlns:a16="http://schemas.microsoft.com/office/drawing/2014/main" id="{CAD81677-72B0-884E-167E-2FED07928EB6}"/>
              </a:ext>
            </a:extLst>
          </p:cNvPr>
          <p:cNvSpPr>
            <a:spLocks noGrp="1"/>
          </p:cNvSpPr>
          <p:nvPr>
            <p:ph type="dt" sz="half" idx="10"/>
          </p:nvPr>
        </p:nvSpPr>
        <p:spPr/>
        <p:txBody>
          <a:bodyPr/>
          <a:lstStyle/>
          <a:p>
            <a:fld id="{55E04E22-526F-48BA-843D-1028EB5A4E55}" type="datetime1">
              <a:t>5/7/2026</a:t>
            </a:fld>
            <a:endParaRPr lang="en-US"/>
          </a:p>
        </p:txBody>
      </p:sp>
      <p:sp>
        <p:nvSpPr>
          <p:cNvPr id="5" name="Footer Placeholder 4">
            <a:extLst>
              <a:ext uri="{FF2B5EF4-FFF2-40B4-BE49-F238E27FC236}">
                <a16:creationId xmlns:a16="http://schemas.microsoft.com/office/drawing/2014/main" id="{7F9698E8-93D1-1306-3918-4AA27A44B4C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A6ADA6-A050-E155-7399-C6176FA0FF30}"/>
              </a:ext>
            </a:extLst>
          </p:cNvPr>
          <p:cNvSpPr>
            <a:spLocks noGrp="1"/>
          </p:cNvSpPr>
          <p:nvPr>
            <p:ph type="sldNum" sz="quarter" idx="12"/>
          </p:nvPr>
        </p:nvSpPr>
        <p:spPr/>
        <p:txBody>
          <a:bodyPr/>
          <a:lstStyle/>
          <a:p>
            <a:fld id="{196A61CA-0502-4EE4-9724-96EA822543E5}" type="slidenum">
              <a:rPr lang="en-US" dirty="0"/>
              <a:t>10</a:t>
            </a:fld>
            <a:endParaRPr lang="en-US"/>
          </a:p>
        </p:txBody>
      </p:sp>
      <p:sp>
        <p:nvSpPr>
          <p:cNvPr id="8" name="TextBox 7">
            <a:extLst>
              <a:ext uri="{FF2B5EF4-FFF2-40B4-BE49-F238E27FC236}">
                <a16:creationId xmlns:a16="http://schemas.microsoft.com/office/drawing/2014/main" id="{8297EE1E-3779-2664-62D0-8A387059A1BC}"/>
              </a:ext>
            </a:extLst>
          </p:cNvPr>
          <p:cNvSpPr txBox="1"/>
          <p:nvPr/>
        </p:nvSpPr>
        <p:spPr>
          <a:xfrm>
            <a:off x="7506208" y="4424643"/>
            <a:ext cx="431228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References:</a:t>
            </a:r>
            <a:endParaRPr lang="en-US" sz="1200"/>
          </a:p>
          <a:p>
            <a:pPr marL="285750" indent="-285750">
              <a:buFont typeface="Calibri"/>
              <a:buChar char="-"/>
            </a:pPr>
            <a:r>
              <a:rPr lang="en-GB" sz="1200">
                <a:ea typeface="+mn-lt"/>
                <a:cs typeface="+mn-lt"/>
              </a:rPr>
              <a:t>Football Association of Wales (2024) Grassroots Football Strategy.</a:t>
            </a:r>
            <a:endParaRPr lang="en-GB" sz="1200"/>
          </a:p>
          <a:p>
            <a:pPr marL="285750" indent="-285750">
              <a:buFont typeface="Calibri"/>
              <a:buChar char="-"/>
            </a:pPr>
            <a:r>
              <a:rPr lang="en-GB" sz="1200">
                <a:ea typeface="+mn-lt"/>
                <a:cs typeface="+mn-lt"/>
              </a:rPr>
              <a:t>Sport Wales (2023) School Sport Survey.</a:t>
            </a:r>
            <a:endParaRPr lang="en-GB" sz="1200"/>
          </a:p>
          <a:p>
            <a:pPr marL="285750" indent="-285750">
              <a:buFont typeface="Calibri"/>
              <a:buChar char="-"/>
            </a:pPr>
            <a:r>
              <a:rPr lang="en-GB" sz="1200">
                <a:ea typeface="+mn-lt"/>
                <a:cs typeface="+mn-lt"/>
              </a:rPr>
              <a:t>World Health Organization (2020) Guidelines on Physical Activity and Sedentary Behaviour.</a:t>
            </a:r>
            <a:endParaRPr lang="en-GB" sz="1200"/>
          </a:p>
          <a:p>
            <a:pPr marL="285750" indent="-285750">
              <a:buFont typeface="Calibri"/>
              <a:buChar char="-"/>
            </a:pPr>
            <a:r>
              <a:rPr lang="en-GB" sz="1200">
                <a:ea typeface="+mn-lt"/>
                <a:cs typeface="+mn-lt"/>
              </a:rPr>
              <a:t>Bailey, R. (2006) Physical Education and Sport in Schools: A Review of Benefits and Outcomes. Journal of School Health.</a:t>
            </a:r>
            <a:endParaRPr lang="en-GB" sz="1200"/>
          </a:p>
          <a:p>
            <a:pPr marL="285750" indent="-285750">
              <a:buFont typeface="Calibri"/>
              <a:buChar char="-"/>
            </a:pPr>
            <a:r>
              <a:rPr lang="en-GB" sz="1200">
                <a:ea typeface="+mn-lt"/>
                <a:cs typeface="+mn-lt"/>
              </a:rPr>
              <a:t>UNICEF UK (2023) The Importance of Play and Physical Activity for Children.</a:t>
            </a:r>
            <a:endParaRPr lang="en-GB" sz="1200"/>
          </a:p>
          <a:p>
            <a:pPr marL="285750" indent="-285750">
              <a:buFont typeface="Calibri"/>
              <a:buChar char="-"/>
            </a:pPr>
            <a:r>
              <a:rPr lang="en-GB" sz="1200">
                <a:ea typeface="+mn-lt"/>
                <a:cs typeface="+mn-lt"/>
              </a:rPr>
              <a:t>Welsh Government (2021) Vision for Sport in Wales.</a:t>
            </a:r>
            <a:endParaRPr lang="en-GB" sz="1200"/>
          </a:p>
        </p:txBody>
      </p:sp>
      <p:pic>
        <p:nvPicPr>
          <p:cNvPr id="9" name="Picture 8" descr="A group of people playing football&#10;&#10;AI-generated content may be incorrect.">
            <a:extLst>
              <a:ext uri="{FF2B5EF4-FFF2-40B4-BE49-F238E27FC236}">
                <a16:creationId xmlns:a16="http://schemas.microsoft.com/office/drawing/2014/main" id="{F49EE422-3EF7-A462-A534-5A4F10AF8EAC}"/>
              </a:ext>
            </a:extLst>
          </p:cNvPr>
          <p:cNvPicPr>
            <a:picLocks noChangeAspect="1"/>
          </p:cNvPicPr>
          <p:nvPr/>
        </p:nvPicPr>
        <p:blipFill>
          <a:blip r:embed="rId2"/>
          <a:stretch>
            <a:fillRect/>
          </a:stretch>
        </p:blipFill>
        <p:spPr>
          <a:xfrm>
            <a:off x="5910719" y="1290442"/>
            <a:ext cx="5715000" cy="2857500"/>
          </a:xfrm>
          <a:prstGeom prst="rect">
            <a:avLst/>
          </a:prstGeom>
        </p:spPr>
      </p:pic>
      <p:pic>
        <p:nvPicPr>
          <p:cNvPr id="11" name="Picture 10" descr="A logo for a football team&#10;&#10;AI-generated content may be incorrect.">
            <a:extLst>
              <a:ext uri="{FF2B5EF4-FFF2-40B4-BE49-F238E27FC236}">
                <a16:creationId xmlns:a16="http://schemas.microsoft.com/office/drawing/2014/main" id="{277A557B-9CFA-8E0C-1F20-DB18CB728726}"/>
              </a:ext>
            </a:extLst>
          </p:cNvPr>
          <p:cNvPicPr>
            <a:picLocks noChangeAspect="1"/>
          </p:cNvPicPr>
          <p:nvPr/>
        </p:nvPicPr>
        <p:blipFill>
          <a:blip r:embed="rId3"/>
          <a:stretch>
            <a:fillRect/>
          </a:stretch>
        </p:blipFill>
        <p:spPr>
          <a:xfrm>
            <a:off x="5433165" y="4530247"/>
            <a:ext cx="2077234" cy="2087672"/>
          </a:xfrm>
          <a:prstGeom prst="rect">
            <a:avLst/>
          </a:prstGeom>
        </p:spPr>
      </p:pic>
    </p:spTree>
    <p:extLst>
      <p:ext uri="{BB962C8B-B14F-4D97-AF65-F5344CB8AC3E}">
        <p14:creationId xmlns:p14="http://schemas.microsoft.com/office/powerpoint/2010/main" val="12084496"/>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PortalVTI</vt:lpstr>
      <vt:lpstr>Bae Baglan Futsal Futures</vt:lpstr>
      <vt:lpstr>Why the Programme is Required</vt:lpstr>
      <vt:lpstr>Programme Objectives</vt:lpstr>
      <vt:lpstr>Session format </vt:lpstr>
      <vt:lpstr>Engaging the 7 to 11-Year-Old age range</vt:lpstr>
      <vt:lpstr>Programme Development</vt:lpstr>
      <vt:lpstr>Partners </vt:lpstr>
      <vt:lpstr>Sources of Funding</vt:lpstr>
      <vt:lpstr>Risks and Challenges</vt:lpstr>
      <vt:lpstr>Recommendations and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2026-05-07T19:45:02Z</dcterms:created>
  <dcterms:modified xsi:type="dcterms:W3CDTF">2026-05-07T22:35:06Z</dcterms:modified>
</cp:coreProperties>
</file>