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Lst>
  <p:sldIdLst>
    <p:sldId id="256" r:id="rId2"/>
    <p:sldId id="257" r:id="rId3"/>
    <p:sldId id="258" r:id="rId4"/>
    <p:sldId id="268" r:id="rId5"/>
    <p:sldId id="269" r:id="rId6"/>
    <p:sldId id="279" r:id="rId7"/>
    <p:sldId id="280" r:id="rId8"/>
    <p:sldId id="307" r:id="rId9"/>
    <p:sldId id="308" r:id="rId10"/>
    <p:sldId id="309" r:id="rId11"/>
    <p:sldId id="281" r:id="rId12"/>
    <p:sldId id="290" r:id="rId13"/>
    <p:sldId id="283" r:id="rId14"/>
    <p:sldId id="284" r:id="rId15"/>
    <p:sldId id="285" r:id="rId16"/>
    <p:sldId id="286" r:id="rId17"/>
    <p:sldId id="287" r:id="rId18"/>
    <p:sldId id="310" r:id="rId19"/>
    <p:sldId id="311" r:id="rId20"/>
    <p:sldId id="274" r:id="rId21"/>
    <p:sldId id="312" r:id="rId22"/>
    <p:sldId id="288" r:id="rId23"/>
    <p:sldId id="289" r:id="rId24"/>
    <p:sldId id="273" r:id="rId25"/>
    <p:sldId id="275" r:id="rId26"/>
    <p:sldId id="293" r:id="rId27"/>
    <p:sldId id="313" r:id="rId28"/>
    <p:sldId id="294" r:id="rId29"/>
    <p:sldId id="295" r:id="rId30"/>
    <p:sldId id="296" r:id="rId31"/>
    <p:sldId id="297" r:id="rId32"/>
    <p:sldId id="298" r:id="rId33"/>
    <p:sldId id="299" r:id="rId34"/>
    <p:sldId id="300" r:id="rId35"/>
    <p:sldId id="301" r:id="rId36"/>
    <p:sldId id="302" r:id="rId37"/>
    <p:sldId id="304" r:id="rId38"/>
    <p:sldId id="305" r:id="rId39"/>
    <p:sldId id="306" r:id="rId40"/>
    <p:sldId id="314" r:id="rId41"/>
    <p:sldId id="315" r:id="rId42"/>
    <p:sldId id="316" r:id="rId43"/>
    <p:sldId id="317" r:id="rId44"/>
    <p:sldId id="318" r:id="rId45"/>
    <p:sldId id="319" r:id="rId46"/>
    <p:sldId id="320" r:id="rId47"/>
    <p:sldId id="321" r:id="rId48"/>
    <p:sldId id="322" r:id="rId49"/>
    <p:sldId id="323" r:id="rId50"/>
    <p:sldId id="324" r:id="rId51"/>
    <p:sldId id="325" r:id="rId52"/>
    <p:sldId id="326" r:id="rId53"/>
    <p:sldId id="266" r:id="rId54"/>
    <p:sldId id="327" r:id="rId55"/>
    <p:sldId id="328" r:id="rId56"/>
    <p:sldId id="329" r:id="rId57"/>
    <p:sldId id="330" r:id="rId58"/>
    <p:sldId id="331" r:id="rId59"/>
    <p:sldId id="332" r:id="rId60"/>
    <p:sldId id="267" r:id="rId61"/>
    <p:sldId id="335" r:id="rId62"/>
    <p:sldId id="336" r:id="rId63"/>
    <p:sldId id="337" r:id="rId64"/>
    <p:sldId id="338" r:id="rId65"/>
    <p:sldId id="333" r:id="rId66"/>
    <p:sldId id="334" r:id="rId67"/>
    <p:sldId id="339" r:id="rId68"/>
    <p:sldId id="340" r:id="rId69"/>
    <p:sldId id="341" r:id="rId70"/>
    <p:sldId id="342" r:id="rId71"/>
    <p:sldId id="343" r:id="rId72"/>
    <p:sldId id="344" r:id="rId73"/>
    <p:sldId id="345" r:id="rId74"/>
    <p:sldId id="346" r:id="rId75"/>
    <p:sldId id="347" r:id="rId76"/>
    <p:sldId id="348" r:id="rId77"/>
    <p:sldId id="349" r:id="rId78"/>
    <p:sldId id="350" r:id="rId79"/>
    <p:sldId id="351" r:id="rId80"/>
    <p:sldId id="352" r:id="rId81"/>
    <p:sldId id="353" r:id="rId82"/>
    <p:sldId id="354" r:id="rId8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17BA61-ECC3-7590-81F1-DFAA71EF3222}" v="153" dt="2024-10-10T08:34:44.7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ey Edwards" userId="S::corey.edwards@uwtsd.ac.uk::7a967df3-e232-40a5-b10c-dee8f912d80a" providerId="AD" clId="Web-{4717BA61-ECC3-7590-81F1-DFAA71EF3222}"/>
    <pc:docChg chg="addSld modSld">
      <pc:chgData name="Corey Edwards" userId="S::corey.edwards@uwtsd.ac.uk::7a967df3-e232-40a5-b10c-dee8f912d80a" providerId="AD" clId="Web-{4717BA61-ECC3-7590-81F1-DFAA71EF3222}" dt="2024-10-10T08:34:44.794" v="151" actId="20577"/>
      <pc:docMkLst>
        <pc:docMk/>
      </pc:docMkLst>
      <pc:sldChg chg="modSp">
        <pc:chgData name="Corey Edwards" userId="S::corey.edwards@uwtsd.ac.uk::7a967df3-e232-40a5-b10c-dee8f912d80a" providerId="AD" clId="Web-{4717BA61-ECC3-7590-81F1-DFAA71EF3222}" dt="2024-10-10T08:15:16.304" v="8" actId="14100"/>
        <pc:sldMkLst>
          <pc:docMk/>
          <pc:sldMk cId="3775257096" sldId="273"/>
        </pc:sldMkLst>
        <pc:spChg chg="mod">
          <ac:chgData name="Corey Edwards" userId="S::corey.edwards@uwtsd.ac.uk::7a967df3-e232-40a5-b10c-dee8f912d80a" providerId="AD" clId="Web-{4717BA61-ECC3-7590-81F1-DFAA71EF3222}" dt="2024-10-10T08:15:16.304" v="8" actId="14100"/>
          <ac:spMkLst>
            <pc:docMk/>
            <pc:sldMk cId="3775257096" sldId="273"/>
            <ac:spMk id="3" creationId="{DC19ADE6-7485-EA81-680B-BBABA76F6934}"/>
          </ac:spMkLst>
        </pc:spChg>
      </pc:sldChg>
      <pc:sldChg chg="modSp">
        <pc:chgData name="Corey Edwards" userId="S::corey.edwards@uwtsd.ac.uk::7a967df3-e232-40a5-b10c-dee8f912d80a" providerId="AD" clId="Web-{4717BA61-ECC3-7590-81F1-DFAA71EF3222}" dt="2024-10-10T08:14:51.458" v="4" actId="14100"/>
        <pc:sldMkLst>
          <pc:docMk/>
          <pc:sldMk cId="899810684" sldId="281"/>
        </pc:sldMkLst>
        <pc:spChg chg="mod">
          <ac:chgData name="Corey Edwards" userId="S::corey.edwards@uwtsd.ac.uk::7a967df3-e232-40a5-b10c-dee8f912d80a" providerId="AD" clId="Web-{4717BA61-ECC3-7590-81F1-DFAA71EF3222}" dt="2024-10-10T08:14:51.458" v="4" actId="14100"/>
          <ac:spMkLst>
            <pc:docMk/>
            <pc:sldMk cId="899810684" sldId="281"/>
            <ac:spMk id="3" creationId="{0C004D89-B62B-6002-987E-4AC258D8A662}"/>
          </ac:spMkLst>
        </pc:spChg>
      </pc:sldChg>
      <pc:sldChg chg="modSp">
        <pc:chgData name="Corey Edwards" userId="S::corey.edwards@uwtsd.ac.uk::7a967df3-e232-40a5-b10c-dee8f912d80a" providerId="AD" clId="Web-{4717BA61-ECC3-7590-81F1-DFAA71EF3222}" dt="2024-10-10T08:14:58.224" v="5" actId="14100"/>
        <pc:sldMkLst>
          <pc:docMk/>
          <pc:sldMk cId="2939770880" sldId="283"/>
        </pc:sldMkLst>
        <pc:spChg chg="mod">
          <ac:chgData name="Corey Edwards" userId="S::corey.edwards@uwtsd.ac.uk::7a967df3-e232-40a5-b10c-dee8f912d80a" providerId="AD" clId="Web-{4717BA61-ECC3-7590-81F1-DFAA71EF3222}" dt="2024-10-10T08:14:58.224" v="5" actId="14100"/>
          <ac:spMkLst>
            <pc:docMk/>
            <pc:sldMk cId="2939770880" sldId="283"/>
            <ac:spMk id="2" creationId="{B69F618D-5291-7512-B3E1-2BB60C683230}"/>
          </ac:spMkLst>
        </pc:spChg>
      </pc:sldChg>
      <pc:sldChg chg="modSp">
        <pc:chgData name="Corey Edwards" userId="S::corey.edwards@uwtsd.ac.uk::7a967df3-e232-40a5-b10c-dee8f912d80a" providerId="AD" clId="Web-{4717BA61-ECC3-7590-81F1-DFAA71EF3222}" dt="2024-10-10T08:15:03.021" v="6" actId="14100"/>
        <pc:sldMkLst>
          <pc:docMk/>
          <pc:sldMk cId="4240679071" sldId="285"/>
        </pc:sldMkLst>
        <pc:spChg chg="mod">
          <ac:chgData name="Corey Edwards" userId="S::corey.edwards@uwtsd.ac.uk::7a967df3-e232-40a5-b10c-dee8f912d80a" providerId="AD" clId="Web-{4717BA61-ECC3-7590-81F1-DFAA71EF3222}" dt="2024-10-10T08:15:03.021" v="6" actId="14100"/>
          <ac:spMkLst>
            <pc:docMk/>
            <pc:sldMk cId="4240679071" sldId="285"/>
            <ac:spMk id="3" creationId="{A8E456BC-2E7E-7318-2D16-84CC79F9DE12}"/>
          </ac:spMkLst>
        </pc:spChg>
      </pc:sldChg>
      <pc:sldChg chg="modSp">
        <pc:chgData name="Corey Edwards" userId="S::corey.edwards@uwtsd.ac.uk::7a967df3-e232-40a5-b10c-dee8f912d80a" providerId="AD" clId="Web-{4717BA61-ECC3-7590-81F1-DFAA71EF3222}" dt="2024-10-10T08:15:20.569" v="9" actId="14100"/>
        <pc:sldMkLst>
          <pc:docMk/>
          <pc:sldMk cId="2446623577" sldId="293"/>
        </pc:sldMkLst>
        <pc:spChg chg="mod">
          <ac:chgData name="Corey Edwards" userId="S::corey.edwards@uwtsd.ac.uk::7a967df3-e232-40a5-b10c-dee8f912d80a" providerId="AD" clId="Web-{4717BA61-ECC3-7590-81F1-DFAA71EF3222}" dt="2024-10-10T08:15:20.569" v="9" actId="14100"/>
          <ac:spMkLst>
            <pc:docMk/>
            <pc:sldMk cId="2446623577" sldId="293"/>
            <ac:spMk id="3" creationId="{C2EAA124-275D-DE2D-24CF-923815CE88E3}"/>
          </ac:spMkLst>
        </pc:spChg>
      </pc:sldChg>
      <pc:sldChg chg="modSp">
        <pc:chgData name="Corey Edwards" userId="S::corey.edwards@uwtsd.ac.uk::7a967df3-e232-40a5-b10c-dee8f912d80a" providerId="AD" clId="Web-{4717BA61-ECC3-7590-81F1-DFAA71EF3222}" dt="2024-10-10T08:15:28.242" v="10" actId="14100"/>
        <pc:sldMkLst>
          <pc:docMk/>
          <pc:sldMk cId="1260961151" sldId="297"/>
        </pc:sldMkLst>
        <pc:spChg chg="mod">
          <ac:chgData name="Corey Edwards" userId="S::corey.edwards@uwtsd.ac.uk::7a967df3-e232-40a5-b10c-dee8f912d80a" providerId="AD" clId="Web-{4717BA61-ECC3-7590-81F1-DFAA71EF3222}" dt="2024-10-10T08:15:28.242" v="10" actId="14100"/>
          <ac:spMkLst>
            <pc:docMk/>
            <pc:sldMk cId="1260961151" sldId="297"/>
            <ac:spMk id="3" creationId="{4441854A-78E0-2AAC-5884-7E77C4C12D59}"/>
          </ac:spMkLst>
        </pc:spChg>
      </pc:sldChg>
      <pc:sldChg chg="modSp">
        <pc:chgData name="Corey Edwards" userId="S::corey.edwards@uwtsd.ac.uk::7a967df3-e232-40a5-b10c-dee8f912d80a" providerId="AD" clId="Web-{4717BA61-ECC3-7590-81F1-DFAA71EF3222}" dt="2024-10-10T08:15:36.461" v="11" actId="14100"/>
        <pc:sldMkLst>
          <pc:docMk/>
          <pc:sldMk cId="1516353535" sldId="302"/>
        </pc:sldMkLst>
        <pc:spChg chg="mod">
          <ac:chgData name="Corey Edwards" userId="S::corey.edwards@uwtsd.ac.uk::7a967df3-e232-40a5-b10c-dee8f912d80a" providerId="AD" clId="Web-{4717BA61-ECC3-7590-81F1-DFAA71EF3222}" dt="2024-10-10T08:15:36.461" v="11" actId="14100"/>
          <ac:spMkLst>
            <pc:docMk/>
            <pc:sldMk cId="1516353535" sldId="302"/>
            <ac:spMk id="3" creationId="{2FD21C98-26EA-A1FC-6B68-EA089EA3AE30}"/>
          </ac:spMkLst>
        </pc:spChg>
      </pc:sldChg>
      <pc:sldChg chg="modSp">
        <pc:chgData name="Corey Edwards" userId="S::corey.edwards@uwtsd.ac.uk::7a967df3-e232-40a5-b10c-dee8f912d80a" providerId="AD" clId="Web-{4717BA61-ECC3-7590-81F1-DFAA71EF3222}" dt="2024-10-10T08:15:44.712" v="12" actId="14100"/>
        <pc:sldMkLst>
          <pc:docMk/>
          <pc:sldMk cId="2677331051" sldId="305"/>
        </pc:sldMkLst>
        <pc:spChg chg="mod">
          <ac:chgData name="Corey Edwards" userId="S::corey.edwards@uwtsd.ac.uk::7a967df3-e232-40a5-b10c-dee8f912d80a" providerId="AD" clId="Web-{4717BA61-ECC3-7590-81F1-DFAA71EF3222}" dt="2024-10-10T08:15:44.712" v="12" actId="14100"/>
          <ac:spMkLst>
            <pc:docMk/>
            <pc:sldMk cId="2677331051" sldId="305"/>
            <ac:spMk id="3" creationId="{3588C03C-40E4-F145-E39B-8E84756ED840}"/>
          </ac:spMkLst>
        </pc:spChg>
      </pc:sldChg>
      <pc:sldChg chg="modSp">
        <pc:chgData name="Corey Edwards" userId="S::corey.edwards@uwtsd.ac.uk::7a967df3-e232-40a5-b10c-dee8f912d80a" providerId="AD" clId="Web-{4717BA61-ECC3-7590-81F1-DFAA71EF3222}" dt="2024-10-10T08:15:47.993" v="13" actId="14100"/>
        <pc:sldMkLst>
          <pc:docMk/>
          <pc:sldMk cId="2873447427" sldId="306"/>
        </pc:sldMkLst>
        <pc:spChg chg="mod">
          <ac:chgData name="Corey Edwards" userId="S::corey.edwards@uwtsd.ac.uk::7a967df3-e232-40a5-b10c-dee8f912d80a" providerId="AD" clId="Web-{4717BA61-ECC3-7590-81F1-DFAA71EF3222}" dt="2024-10-10T08:15:47.993" v="13" actId="14100"/>
          <ac:spMkLst>
            <pc:docMk/>
            <pc:sldMk cId="2873447427" sldId="306"/>
            <ac:spMk id="3" creationId="{88090BE2-A9A3-BB8D-8D0E-30B3C74934DF}"/>
          </ac:spMkLst>
        </pc:spChg>
      </pc:sldChg>
      <pc:sldChg chg="modSp">
        <pc:chgData name="Corey Edwards" userId="S::corey.edwards@uwtsd.ac.uk::7a967df3-e232-40a5-b10c-dee8f912d80a" providerId="AD" clId="Web-{4717BA61-ECC3-7590-81F1-DFAA71EF3222}" dt="2024-10-10T08:14:38.488" v="2" actId="1076"/>
        <pc:sldMkLst>
          <pc:docMk/>
          <pc:sldMk cId="1917867820" sldId="307"/>
        </pc:sldMkLst>
        <pc:spChg chg="mod">
          <ac:chgData name="Corey Edwards" userId="S::corey.edwards@uwtsd.ac.uk::7a967df3-e232-40a5-b10c-dee8f912d80a" providerId="AD" clId="Web-{4717BA61-ECC3-7590-81F1-DFAA71EF3222}" dt="2024-10-10T08:14:32.941" v="0" actId="14100"/>
          <ac:spMkLst>
            <pc:docMk/>
            <pc:sldMk cId="1917867820" sldId="307"/>
            <ac:spMk id="2" creationId="{33EDE4D7-D0EC-B93E-9C3E-7FDF31D60366}"/>
          </ac:spMkLst>
        </pc:spChg>
        <pc:spChg chg="mod">
          <ac:chgData name="Corey Edwards" userId="S::corey.edwards@uwtsd.ac.uk::7a967df3-e232-40a5-b10c-dee8f912d80a" providerId="AD" clId="Web-{4717BA61-ECC3-7590-81F1-DFAA71EF3222}" dt="2024-10-10T08:14:38.488" v="2" actId="1076"/>
          <ac:spMkLst>
            <pc:docMk/>
            <pc:sldMk cId="1917867820" sldId="307"/>
            <ac:spMk id="3" creationId="{98EEB0E5-35FC-8B7E-A833-DD6EDE85C5F5}"/>
          </ac:spMkLst>
        </pc:spChg>
      </pc:sldChg>
      <pc:sldChg chg="modSp">
        <pc:chgData name="Corey Edwards" userId="S::corey.edwards@uwtsd.ac.uk::7a967df3-e232-40a5-b10c-dee8f912d80a" providerId="AD" clId="Web-{4717BA61-ECC3-7590-81F1-DFAA71EF3222}" dt="2024-10-10T08:14:42.426" v="3" actId="1076"/>
        <pc:sldMkLst>
          <pc:docMk/>
          <pc:sldMk cId="758636423" sldId="308"/>
        </pc:sldMkLst>
        <pc:spChg chg="mod">
          <ac:chgData name="Corey Edwards" userId="S::corey.edwards@uwtsd.ac.uk::7a967df3-e232-40a5-b10c-dee8f912d80a" providerId="AD" clId="Web-{4717BA61-ECC3-7590-81F1-DFAA71EF3222}" dt="2024-10-10T08:14:42.426" v="3" actId="1076"/>
          <ac:spMkLst>
            <pc:docMk/>
            <pc:sldMk cId="758636423" sldId="308"/>
            <ac:spMk id="2" creationId="{992AF0DC-B0D9-DCBF-D984-B71F6A57137B}"/>
          </ac:spMkLst>
        </pc:spChg>
      </pc:sldChg>
      <pc:sldChg chg="modSp">
        <pc:chgData name="Corey Edwards" userId="S::corey.edwards@uwtsd.ac.uk::7a967df3-e232-40a5-b10c-dee8f912d80a" providerId="AD" clId="Web-{4717BA61-ECC3-7590-81F1-DFAA71EF3222}" dt="2024-10-10T08:15:09.334" v="7" actId="14100"/>
        <pc:sldMkLst>
          <pc:docMk/>
          <pc:sldMk cId="1686288272" sldId="311"/>
        </pc:sldMkLst>
        <pc:spChg chg="mod">
          <ac:chgData name="Corey Edwards" userId="S::corey.edwards@uwtsd.ac.uk::7a967df3-e232-40a5-b10c-dee8f912d80a" providerId="AD" clId="Web-{4717BA61-ECC3-7590-81F1-DFAA71EF3222}" dt="2024-10-10T08:15:09.334" v="7" actId="14100"/>
          <ac:spMkLst>
            <pc:docMk/>
            <pc:sldMk cId="1686288272" sldId="311"/>
            <ac:spMk id="3" creationId="{172C1FD8-E886-A023-A569-E7F6CB0D9DAC}"/>
          </ac:spMkLst>
        </pc:spChg>
      </pc:sldChg>
      <pc:sldChg chg="modSp">
        <pc:chgData name="Corey Edwards" userId="S::corey.edwards@uwtsd.ac.uk::7a967df3-e232-40a5-b10c-dee8f912d80a" providerId="AD" clId="Web-{4717BA61-ECC3-7590-81F1-DFAA71EF3222}" dt="2024-10-10T08:15:51.759" v="14" actId="14100"/>
        <pc:sldMkLst>
          <pc:docMk/>
          <pc:sldMk cId="3195388243" sldId="314"/>
        </pc:sldMkLst>
        <pc:spChg chg="mod">
          <ac:chgData name="Corey Edwards" userId="S::corey.edwards@uwtsd.ac.uk::7a967df3-e232-40a5-b10c-dee8f912d80a" providerId="AD" clId="Web-{4717BA61-ECC3-7590-81F1-DFAA71EF3222}" dt="2024-10-10T08:15:51.759" v="14" actId="14100"/>
          <ac:spMkLst>
            <pc:docMk/>
            <pc:sldMk cId="3195388243" sldId="314"/>
            <ac:spMk id="3" creationId="{ABD4BCC6-138C-FEB9-4FA4-CEBA6B7B70D0}"/>
          </ac:spMkLst>
        </pc:spChg>
      </pc:sldChg>
      <pc:sldChg chg="modSp">
        <pc:chgData name="Corey Edwards" userId="S::corey.edwards@uwtsd.ac.uk::7a967df3-e232-40a5-b10c-dee8f912d80a" providerId="AD" clId="Web-{4717BA61-ECC3-7590-81F1-DFAA71EF3222}" dt="2024-10-10T08:15:55.697" v="15" actId="14100"/>
        <pc:sldMkLst>
          <pc:docMk/>
          <pc:sldMk cId="1342557823" sldId="315"/>
        </pc:sldMkLst>
        <pc:spChg chg="mod">
          <ac:chgData name="Corey Edwards" userId="S::corey.edwards@uwtsd.ac.uk::7a967df3-e232-40a5-b10c-dee8f912d80a" providerId="AD" clId="Web-{4717BA61-ECC3-7590-81F1-DFAA71EF3222}" dt="2024-10-10T08:15:55.697" v="15" actId="14100"/>
          <ac:spMkLst>
            <pc:docMk/>
            <pc:sldMk cId="1342557823" sldId="315"/>
            <ac:spMk id="3" creationId="{7E49705B-91C6-9505-7D4C-B51AB2C1E220}"/>
          </ac:spMkLst>
        </pc:spChg>
      </pc:sldChg>
      <pc:sldChg chg="modSp">
        <pc:chgData name="Corey Edwards" userId="S::corey.edwards@uwtsd.ac.uk::7a967df3-e232-40a5-b10c-dee8f912d80a" providerId="AD" clId="Web-{4717BA61-ECC3-7590-81F1-DFAA71EF3222}" dt="2024-10-10T08:16:03.698" v="16" actId="14100"/>
        <pc:sldMkLst>
          <pc:docMk/>
          <pc:sldMk cId="502751205" sldId="316"/>
        </pc:sldMkLst>
        <pc:spChg chg="mod">
          <ac:chgData name="Corey Edwards" userId="S::corey.edwards@uwtsd.ac.uk::7a967df3-e232-40a5-b10c-dee8f912d80a" providerId="AD" clId="Web-{4717BA61-ECC3-7590-81F1-DFAA71EF3222}" dt="2024-10-10T08:16:03.698" v="16" actId="14100"/>
          <ac:spMkLst>
            <pc:docMk/>
            <pc:sldMk cId="502751205" sldId="316"/>
            <ac:spMk id="3" creationId="{34C0F639-0092-CABA-7D70-E6E86E37B08B}"/>
          </ac:spMkLst>
        </pc:spChg>
      </pc:sldChg>
      <pc:sldChg chg="modSp">
        <pc:chgData name="Corey Edwards" userId="S::corey.edwards@uwtsd.ac.uk::7a967df3-e232-40a5-b10c-dee8f912d80a" providerId="AD" clId="Web-{4717BA61-ECC3-7590-81F1-DFAA71EF3222}" dt="2024-10-10T08:16:07.448" v="17" actId="14100"/>
        <pc:sldMkLst>
          <pc:docMk/>
          <pc:sldMk cId="2857285495" sldId="317"/>
        </pc:sldMkLst>
        <pc:spChg chg="mod">
          <ac:chgData name="Corey Edwards" userId="S::corey.edwards@uwtsd.ac.uk::7a967df3-e232-40a5-b10c-dee8f912d80a" providerId="AD" clId="Web-{4717BA61-ECC3-7590-81F1-DFAA71EF3222}" dt="2024-10-10T08:16:07.448" v="17" actId="14100"/>
          <ac:spMkLst>
            <pc:docMk/>
            <pc:sldMk cId="2857285495" sldId="317"/>
            <ac:spMk id="3" creationId="{59E9A2D1-6886-0075-F16D-6D86383A6770}"/>
          </ac:spMkLst>
        </pc:spChg>
      </pc:sldChg>
      <pc:sldChg chg="modSp">
        <pc:chgData name="Corey Edwards" userId="S::corey.edwards@uwtsd.ac.uk::7a967df3-e232-40a5-b10c-dee8f912d80a" providerId="AD" clId="Web-{4717BA61-ECC3-7590-81F1-DFAA71EF3222}" dt="2024-10-10T08:16:13.370" v="19" actId="14100"/>
        <pc:sldMkLst>
          <pc:docMk/>
          <pc:sldMk cId="581186579" sldId="318"/>
        </pc:sldMkLst>
        <pc:spChg chg="mod">
          <ac:chgData name="Corey Edwards" userId="S::corey.edwards@uwtsd.ac.uk::7a967df3-e232-40a5-b10c-dee8f912d80a" providerId="AD" clId="Web-{4717BA61-ECC3-7590-81F1-DFAA71EF3222}" dt="2024-10-10T08:16:13.370" v="19" actId="14100"/>
          <ac:spMkLst>
            <pc:docMk/>
            <pc:sldMk cId="581186579" sldId="318"/>
            <ac:spMk id="3" creationId="{4C58780A-9EEC-5F2D-04CF-B6D5AD955223}"/>
          </ac:spMkLst>
        </pc:spChg>
      </pc:sldChg>
      <pc:sldChg chg="modSp">
        <pc:chgData name="Corey Edwards" userId="S::corey.edwards@uwtsd.ac.uk::7a967df3-e232-40a5-b10c-dee8f912d80a" providerId="AD" clId="Web-{4717BA61-ECC3-7590-81F1-DFAA71EF3222}" dt="2024-10-10T08:16:40.810" v="23" actId="1076"/>
        <pc:sldMkLst>
          <pc:docMk/>
          <pc:sldMk cId="2855187883" sldId="324"/>
        </pc:sldMkLst>
        <pc:spChg chg="mod">
          <ac:chgData name="Corey Edwards" userId="S::corey.edwards@uwtsd.ac.uk::7a967df3-e232-40a5-b10c-dee8f912d80a" providerId="AD" clId="Web-{4717BA61-ECC3-7590-81F1-DFAA71EF3222}" dt="2024-10-10T08:16:40.810" v="23" actId="1076"/>
          <ac:spMkLst>
            <pc:docMk/>
            <pc:sldMk cId="2855187883" sldId="324"/>
            <ac:spMk id="3" creationId="{A5E85497-74F8-AE8B-783A-515194966C43}"/>
          </ac:spMkLst>
        </pc:spChg>
        <pc:picChg chg="mod">
          <ac:chgData name="Corey Edwards" userId="S::corey.edwards@uwtsd.ac.uk::7a967df3-e232-40a5-b10c-dee8f912d80a" providerId="AD" clId="Web-{4717BA61-ECC3-7590-81F1-DFAA71EF3222}" dt="2024-10-10T08:16:28.059" v="20" actId="1076"/>
          <ac:picMkLst>
            <pc:docMk/>
            <pc:sldMk cId="2855187883" sldId="324"/>
            <ac:picMk id="4" creationId="{A14B3BA7-11D2-3878-21D6-6358F67D67E6}"/>
          </ac:picMkLst>
        </pc:picChg>
        <pc:picChg chg="mod">
          <ac:chgData name="Corey Edwards" userId="S::corey.edwards@uwtsd.ac.uk::7a967df3-e232-40a5-b10c-dee8f912d80a" providerId="AD" clId="Web-{4717BA61-ECC3-7590-81F1-DFAA71EF3222}" dt="2024-10-10T08:16:35.747" v="22" actId="1076"/>
          <ac:picMkLst>
            <pc:docMk/>
            <pc:sldMk cId="2855187883" sldId="324"/>
            <ac:picMk id="5" creationId="{C755850F-AA03-E656-257C-4864CA217F0C}"/>
          </ac:picMkLst>
        </pc:picChg>
      </pc:sldChg>
      <pc:sldChg chg="modSp new">
        <pc:chgData name="Corey Edwards" userId="S::corey.edwards@uwtsd.ac.uk::7a967df3-e232-40a5-b10c-dee8f912d80a" providerId="AD" clId="Web-{4717BA61-ECC3-7590-81F1-DFAA71EF3222}" dt="2024-10-10T08:34:44.794" v="151" actId="20577"/>
        <pc:sldMkLst>
          <pc:docMk/>
          <pc:sldMk cId="962645584" sldId="354"/>
        </pc:sldMkLst>
        <pc:spChg chg="mod">
          <ac:chgData name="Corey Edwards" userId="S::corey.edwards@uwtsd.ac.uk::7a967df3-e232-40a5-b10c-dee8f912d80a" providerId="AD" clId="Web-{4717BA61-ECC3-7590-81F1-DFAA71EF3222}" dt="2024-10-10T08:33:48.696" v="27" actId="20577"/>
          <ac:spMkLst>
            <pc:docMk/>
            <pc:sldMk cId="962645584" sldId="354"/>
            <ac:spMk id="2" creationId="{C2C04E3E-A8C0-A64C-50CC-4A8F4A1F431C}"/>
          </ac:spMkLst>
        </pc:spChg>
        <pc:spChg chg="mod">
          <ac:chgData name="Corey Edwards" userId="S::corey.edwards@uwtsd.ac.uk::7a967df3-e232-40a5-b10c-dee8f912d80a" providerId="AD" clId="Web-{4717BA61-ECC3-7590-81F1-DFAA71EF3222}" dt="2024-10-10T08:34:44.794" v="151" actId="20577"/>
          <ac:spMkLst>
            <pc:docMk/>
            <pc:sldMk cId="962645584" sldId="354"/>
            <ac:spMk id="3" creationId="{4D347CD1-3305-54F5-5A5F-45F04258FEEB}"/>
          </ac:spMkLst>
        </pc:spChg>
      </pc:sldChg>
    </pc:docChg>
  </pc:docChgLst>
  <pc:docChgLst>
    <pc:chgData name="Corey Edwards" userId="S::corey.edwards@uwtsd.ac.uk::7a967df3-e232-40a5-b10c-dee8f912d80a" providerId="AD" clId="Web-{27734B5F-FCE8-1503-0981-9D411C4E0B8F}"/>
    <pc:docChg chg="addSld delSld modSld addMainMaster delMainMaster">
      <pc:chgData name="Corey Edwards" userId="S::corey.edwards@uwtsd.ac.uk::7a967df3-e232-40a5-b10c-dee8f912d80a" providerId="AD" clId="Web-{27734B5F-FCE8-1503-0981-9D411C4E0B8F}" dt="2024-09-02T12:13:51.545" v="270"/>
      <pc:docMkLst>
        <pc:docMk/>
      </pc:docMkLst>
      <pc:sldChg chg="addSp delSp modSp mod setBg modClrScheme setClrOvrMap delDesignElem chgLayout">
        <pc:chgData name="Corey Edwards" userId="S::corey.edwards@uwtsd.ac.uk::7a967df3-e232-40a5-b10c-dee8f912d80a" providerId="AD" clId="Web-{27734B5F-FCE8-1503-0981-9D411C4E0B8F}" dt="2024-09-02T11:34:52.040" v="131"/>
        <pc:sldMkLst>
          <pc:docMk/>
          <pc:sldMk cId="109857222" sldId="256"/>
        </pc:sldMkLst>
        <pc:spChg chg="mod ord">
          <ac:chgData name="Corey Edwards" userId="S::corey.edwards@uwtsd.ac.uk::7a967df3-e232-40a5-b10c-dee8f912d80a" providerId="AD" clId="Web-{27734B5F-FCE8-1503-0981-9D411C4E0B8F}" dt="2024-09-02T11:34:52.040" v="131"/>
          <ac:spMkLst>
            <pc:docMk/>
            <pc:sldMk cId="109857222" sldId="256"/>
            <ac:spMk id="2" creationId="{00000000-0000-0000-0000-000000000000}"/>
          </ac:spMkLst>
        </pc:spChg>
        <pc:spChg chg="mod ord">
          <ac:chgData name="Corey Edwards" userId="S::corey.edwards@uwtsd.ac.uk::7a967df3-e232-40a5-b10c-dee8f912d80a" providerId="AD" clId="Web-{27734B5F-FCE8-1503-0981-9D411C4E0B8F}" dt="2024-09-02T11:34:52.040" v="131"/>
          <ac:spMkLst>
            <pc:docMk/>
            <pc:sldMk cId="109857222" sldId="256"/>
            <ac:spMk id="3" creationId="{00000000-0000-0000-0000-000000000000}"/>
          </ac:spMkLst>
        </pc:spChg>
        <pc:spChg chg="add del">
          <ac:chgData name="Corey Edwards" userId="S::corey.edwards@uwtsd.ac.uk::7a967df3-e232-40a5-b10c-dee8f912d80a" providerId="AD" clId="Web-{27734B5F-FCE8-1503-0981-9D411C4E0B8F}" dt="2024-09-02T11:31:40.957" v="19"/>
          <ac:spMkLst>
            <pc:docMk/>
            <pc:sldMk cId="109857222" sldId="256"/>
            <ac:spMk id="5" creationId="{A38827F1-3359-44F6-9009-43AE2B17FEAD}"/>
          </ac:spMkLst>
        </pc:spChg>
        <pc:spChg chg="add del">
          <ac:chgData name="Corey Edwards" userId="S::corey.edwards@uwtsd.ac.uk::7a967df3-e232-40a5-b10c-dee8f912d80a" providerId="AD" clId="Web-{27734B5F-FCE8-1503-0981-9D411C4E0B8F}" dt="2024-09-02T11:31:40.957" v="19"/>
          <ac:spMkLst>
            <pc:docMk/>
            <pc:sldMk cId="109857222" sldId="256"/>
            <ac:spMk id="6" creationId="{17AFAD67-5350-4773-886F-D6DD7E66DB04}"/>
          </ac:spMkLst>
        </pc:spChg>
        <pc:spChg chg="add del">
          <ac:chgData name="Corey Edwards" userId="S::corey.edwards@uwtsd.ac.uk::7a967df3-e232-40a5-b10c-dee8f912d80a" providerId="AD" clId="Web-{27734B5F-FCE8-1503-0981-9D411C4E0B8F}" dt="2024-09-02T11:31:28.973" v="15"/>
          <ac:spMkLst>
            <pc:docMk/>
            <pc:sldMk cId="109857222" sldId="256"/>
            <ac:spMk id="9" creationId="{733E0473-C315-42D8-A82A-A2FE49DC67DA}"/>
          </ac:spMkLst>
        </pc:spChg>
        <pc:spChg chg="add del">
          <ac:chgData name="Corey Edwards" userId="S::corey.edwards@uwtsd.ac.uk::7a967df3-e232-40a5-b10c-dee8f912d80a" providerId="AD" clId="Web-{27734B5F-FCE8-1503-0981-9D411C4E0B8F}" dt="2024-09-02T11:31:49.708" v="23"/>
          <ac:spMkLst>
            <pc:docMk/>
            <pc:sldMk cId="109857222" sldId="256"/>
            <ac:spMk id="10" creationId="{60220DBA-8988-4873-8FCD-3FFAC3CF13F6}"/>
          </ac:spMkLst>
        </pc:spChg>
        <pc:spChg chg="add del">
          <ac:chgData name="Corey Edwards" userId="S::corey.edwards@uwtsd.ac.uk::7a967df3-e232-40a5-b10c-dee8f912d80a" providerId="AD" clId="Web-{27734B5F-FCE8-1503-0981-9D411C4E0B8F}" dt="2024-09-02T11:31:28.973" v="15"/>
          <ac:spMkLst>
            <pc:docMk/>
            <pc:sldMk cId="109857222" sldId="256"/>
            <ac:spMk id="11" creationId="{AD23A251-68F2-43E5-812B-4BBAE1AF535E}"/>
          </ac:spMkLst>
        </pc:spChg>
        <pc:spChg chg="add del">
          <ac:chgData name="Corey Edwards" userId="S::corey.edwards@uwtsd.ac.uk::7a967df3-e232-40a5-b10c-dee8f912d80a" providerId="AD" clId="Web-{27734B5F-FCE8-1503-0981-9D411C4E0B8F}" dt="2024-09-02T11:32:02.411" v="27"/>
          <ac:spMkLst>
            <pc:docMk/>
            <pc:sldMk cId="109857222" sldId="256"/>
            <ac:spMk id="17" creationId="{14F048CC-17C9-B246-BF2A-29E51AD1C6EA}"/>
          </ac:spMkLst>
        </pc:spChg>
        <pc:spChg chg="add del">
          <ac:chgData name="Corey Edwards" userId="S::corey.edwards@uwtsd.ac.uk::7a967df3-e232-40a5-b10c-dee8f912d80a" providerId="AD" clId="Web-{27734B5F-FCE8-1503-0981-9D411C4E0B8F}" dt="2024-09-02T11:32:02.411" v="27"/>
          <ac:spMkLst>
            <pc:docMk/>
            <pc:sldMk cId="109857222" sldId="256"/>
            <ac:spMk id="19" creationId="{53C4D10E-16D3-5D49-A995-1FD27619A96C}"/>
          </ac:spMkLst>
        </pc:spChg>
        <pc:spChg chg="add del">
          <ac:chgData name="Corey Edwards" userId="S::corey.edwards@uwtsd.ac.uk::7a967df3-e232-40a5-b10c-dee8f912d80a" providerId="AD" clId="Web-{27734B5F-FCE8-1503-0981-9D411C4E0B8F}" dt="2024-09-02T11:32:02.411" v="27"/>
          <ac:spMkLst>
            <pc:docMk/>
            <pc:sldMk cId="109857222" sldId="256"/>
            <ac:spMk id="20" creationId="{24124FF1-775D-AC4A-81D0-73FC0F54A682}"/>
          </ac:spMkLst>
        </pc:spChg>
        <pc:spChg chg="add del">
          <ac:chgData name="Corey Edwards" userId="S::corey.edwards@uwtsd.ac.uk::7a967df3-e232-40a5-b10c-dee8f912d80a" providerId="AD" clId="Web-{27734B5F-FCE8-1503-0981-9D411C4E0B8F}" dt="2024-09-02T11:32:02.411" v="27"/>
          <ac:spMkLst>
            <pc:docMk/>
            <pc:sldMk cId="109857222" sldId="256"/>
            <ac:spMk id="21" creationId="{C53E2C7F-F4FF-A94D-ACAE-82823EC88FEC}"/>
          </ac:spMkLst>
        </pc:spChg>
        <pc:spChg chg="add del">
          <ac:chgData name="Corey Edwards" userId="S::corey.edwards@uwtsd.ac.uk::7a967df3-e232-40a5-b10c-dee8f912d80a" providerId="AD" clId="Web-{27734B5F-FCE8-1503-0981-9D411C4E0B8F}" dt="2024-09-02T11:32:11.599" v="30"/>
          <ac:spMkLst>
            <pc:docMk/>
            <pc:sldMk cId="109857222" sldId="256"/>
            <ac:spMk id="22" creationId="{0AF4F2BA-3C03-4E2C-8ABC-0949B61B3C5E}"/>
          </ac:spMkLst>
        </pc:spChg>
        <pc:spChg chg="add del">
          <ac:chgData name="Corey Edwards" userId="S::corey.edwards@uwtsd.ac.uk::7a967df3-e232-40a5-b10c-dee8f912d80a" providerId="AD" clId="Web-{27734B5F-FCE8-1503-0981-9D411C4E0B8F}" dt="2024-09-02T11:32:11.599" v="30"/>
          <ac:spMkLst>
            <pc:docMk/>
            <pc:sldMk cId="109857222" sldId="256"/>
            <ac:spMk id="25" creationId="{B40A8CA7-7D5A-43B0-A1A0-B558ECA9EED1}"/>
          </ac:spMkLst>
        </pc:spChg>
        <pc:grpChg chg="add del">
          <ac:chgData name="Corey Edwards" userId="S::corey.edwards@uwtsd.ac.uk::7a967df3-e232-40a5-b10c-dee8f912d80a" providerId="AD" clId="Web-{27734B5F-FCE8-1503-0981-9D411C4E0B8F}" dt="2024-09-02T11:31:40.957" v="19"/>
          <ac:grpSpMkLst>
            <pc:docMk/>
            <pc:sldMk cId="109857222" sldId="256"/>
            <ac:grpSpMk id="8" creationId="{3914D2BD-3C47-433D-81FE-DC6C39595F0E}"/>
          </ac:grpSpMkLst>
        </pc:grpChg>
        <pc:grpChg chg="add del">
          <ac:chgData name="Corey Edwards" userId="S::corey.edwards@uwtsd.ac.uk::7a967df3-e232-40a5-b10c-dee8f912d80a" providerId="AD" clId="Web-{27734B5F-FCE8-1503-0981-9D411C4E0B8F}" dt="2024-09-02T11:31:28.973" v="15"/>
          <ac:grpSpMkLst>
            <pc:docMk/>
            <pc:sldMk cId="109857222" sldId="256"/>
            <ac:grpSpMk id="13" creationId="{0350AF23-2606-421F-AB7B-23D9B48F3E9B}"/>
          </ac:grpSpMkLst>
        </pc:grpChg>
        <pc:picChg chg="add del">
          <ac:chgData name="Corey Edwards" userId="S::corey.edwards@uwtsd.ac.uk::7a967df3-e232-40a5-b10c-dee8f912d80a" providerId="AD" clId="Web-{27734B5F-FCE8-1503-0981-9D411C4E0B8F}" dt="2024-09-02T11:31:28.973" v="15"/>
          <ac:picMkLst>
            <pc:docMk/>
            <pc:sldMk cId="109857222" sldId="256"/>
            <ac:picMk id="4" creationId="{30C776D6-682A-5CE9-889A-728DE25F7E70}"/>
          </ac:picMkLst>
        </pc:picChg>
        <pc:picChg chg="add del">
          <ac:chgData name="Corey Edwards" userId="S::corey.edwards@uwtsd.ac.uk::7a967df3-e232-40a5-b10c-dee8f912d80a" providerId="AD" clId="Web-{27734B5F-FCE8-1503-0981-9D411C4E0B8F}" dt="2024-09-02T11:31:40.957" v="19"/>
          <ac:picMkLst>
            <pc:docMk/>
            <pc:sldMk cId="109857222" sldId="256"/>
            <ac:picMk id="7" creationId="{FDA97137-2C86-6EE7-563E-877B2EF2CCD5}"/>
          </ac:picMkLst>
        </pc:picChg>
        <pc:picChg chg="add del">
          <ac:chgData name="Corey Edwards" userId="S::corey.edwards@uwtsd.ac.uk::7a967df3-e232-40a5-b10c-dee8f912d80a" providerId="AD" clId="Web-{27734B5F-FCE8-1503-0981-9D411C4E0B8F}" dt="2024-09-02T11:31:49.708" v="23"/>
          <ac:picMkLst>
            <pc:docMk/>
            <pc:sldMk cId="109857222" sldId="256"/>
            <ac:picMk id="12" creationId="{41F5E9A4-A813-5CA9-6874-F89107D55DCE}"/>
          </ac:picMkLst>
        </pc:picChg>
        <pc:picChg chg="add del">
          <ac:chgData name="Corey Edwards" userId="S::corey.edwards@uwtsd.ac.uk::7a967df3-e232-40a5-b10c-dee8f912d80a" providerId="AD" clId="Web-{27734B5F-FCE8-1503-0981-9D411C4E0B8F}" dt="2024-09-02T11:32:02.411" v="27"/>
          <ac:picMkLst>
            <pc:docMk/>
            <pc:sldMk cId="109857222" sldId="256"/>
            <ac:picMk id="18" creationId="{4059C7F1-D436-6E0C-0113-E07DF3785FDF}"/>
          </ac:picMkLst>
        </pc:picChg>
        <pc:picChg chg="add">
          <ac:chgData name="Corey Edwards" userId="S::corey.edwards@uwtsd.ac.uk::7a967df3-e232-40a5-b10c-dee8f912d80a" providerId="AD" clId="Web-{27734B5F-FCE8-1503-0981-9D411C4E0B8F}" dt="2024-09-02T11:32:05.802" v="28"/>
          <ac:picMkLst>
            <pc:docMk/>
            <pc:sldMk cId="109857222" sldId="256"/>
            <ac:picMk id="23" creationId="{9A92C46A-10B1-A44C-EB00-D992C7551467}"/>
          </ac:picMkLst>
        </pc:picChg>
        <pc:cxnChg chg="add del">
          <ac:chgData name="Corey Edwards" userId="S::corey.edwards@uwtsd.ac.uk::7a967df3-e232-40a5-b10c-dee8f912d80a" providerId="AD" clId="Web-{27734B5F-FCE8-1503-0981-9D411C4E0B8F}" dt="2024-09-02T11:31:49.708" v="23"/>
          <ac:cxnSpMkLst>
            <pc:docMk/>
            <pc:sldMk cId="109857222" sldId="256"/>
            <ac:cxnSpMk id="14" creationId="{F1981B13-F880-47D1-BA19-C2C84FC75451}"/>
          </ac:cxnSpMkLst>
        </pc:cxnChg>
        <pc:cxnChg chg="add del">
          <ac:chgData name="Corey Edwards" userId="S::corey.edwards@uwtsd.ac.uk::7a967df3-e232-40a5-b10c-dee8f912d80a" providerId="AD" clId="Web-{27734B5F-FCE8-1503-0981-9D411C4E0B8F}" dt="2024-09-02T11:31:49.708" v="23"/>
          <ac:cxnSpMkLst>
            <pc:docMk/>
            <pc:sldMk cId="109857222" sldId="256"/>
            <ac:cxnSpMk id="15" creationId="{0D1651B2-663F-4ED2-A7D2-9D74A5DFD19E}"/>
          </ac:cxnSpMkLst>
        </pc:cxnChg>
        <pc:cxnChg chg="add del">
          <ac:chgData name="Corey Edwards" userId="S::corey.edwards@uwtsd.ac.uk::7a967df3-e232-40a5-b10c-dee8f912d80a" providerId="AD" clId="Web-{27734B5F-FCE8-1503-0981-9D411C4E0B8F}" dt="2024-09-02T11:31:49.708" v="23"/>
          <ac:cxnSpMkLst>
            <pc:docMk/>
            <pc:sldMk cId="109857222" sldId="256"/>
            <ac:cxnSpMk id="16" creationId="{D9889C86-81F5-4E2B-A1BF-3DC57716B53F}"/>
          </ac:cxnSpMkLst>
        </pc:cxnChg>
        <pc:cxnChg chg="add del">
          <ac:chgData name="Corey Edwards" userId="S::corey.edwards@uwtsd.ac.uk::7a967df3-e232-40a5-b10c-dee8f912d80a" providerId="AD" clId="Web-{27734B5F-FCE8-1503-0981-9D411C4E0B8F}" dt="2024-09-02T11:32:11.599" v="30"/>
          <ac:cxnSpMkLst>
            <pc:docMk/>
            <pc:sldMk cId="109857222" sldId="256"/>
            <ac:cxnSpMk id="24" creationId="{A07787ED-5EDC-4C54-AD87-55B60D0FE397}"/>
          </ac:cxnSpMkLst>
        </pc:cxnChg>
      </pc:sldChg>
      <pc:sldChg chg="new del">
        <pc:chgData name="Corey Edwards" userId="S::corey.edwards@uwtsd.ac.uk::7a967df3-e232-40a5-b10c-dee8f912d80a" providerId="AD" clId="Web-{27734B5F-FCE8-1503-0981-9D411C4E0B8F}" dt="2024-09-02T11:31:28.676" v="14"/>
        <pc:sldMkLst>
          <pc:docMk/>
          <pc:sldMk cId="9948484" sldId="257"/>
        </pc:sldMkLst>
      </pc:sldChg>
      <pc:sldChg chg="new del">
        <pc:chgData name="Corey Edwards" userId="S::corey.edwards@uwtsd.ac.uk::7a967df3-e232-40a5-b10c-dee8f912d80a" providerId="AD" clId="Web-{27734B5F-FCE8-1503-0981-9D411C4E0B8F}" dt="2024-09-02T11:31:48.458" v="22"/>
        <pc:sldMkLst>
          <pc:docMk/>
          <pc:sldMk cId="1070555097" sldId="257"/>
        </pc:sldMkLst>
      </pc:sldChg>
      <pc:sldChg chg="addSp delSp modSp new mod modClrScheme chgLayout">
        <pc:chgData name="Corey Edwards" userId="S::corey.edwards@uwtsd.ac.uk::7a967df3-e232-40a5-b10c-dee8f912d80a" providerId="AD" clId="Web-{27734B5F-FCE8-1503-0981-9D411C4E0B8F}" dt="2024-09-02T11:34:56.041" v="132"/>
        <pc:sldMkLst>
          <pc:docMk/>
          <pc:sldMk cId="1333910125" sldId="257"/>
        </pc:sldMkLst>
        <pc:spChg chg="mod ord">
          <ac:chgData name="Corey Edwards" userId="S::corey.edwards@uwtsd.ac.uk::7a967df3-e232-40a5-b10c-dee8f912d80a" providerId="AD" clId="Web-{27734B5F-FCE8-1503-0981-9D411C4E0B8F}" dt="2024-09-02T11:34:56.041" v="132"/>
          <ac:spMkLst>
            <pc:docMk/>
            <pc:sldMk cId="1333910125" sldId="257"/>
            <ac:spMk id="2" creationId="{60AE70B6-7B69-F587-395E-A6192EFF2BC9}"/>
          </ac:spMkLst>
        </pc:spChg>
        <pc:spChg chg="del mod ord">
          <ac:chgData name="Corey Edwards" userId="S::corey.edwards@uwtsd.ac.uk::7a967df3-e232-40a5-b10c-dee8f912d80a" providerId="AD" clId="Web-{27734B5F-FCE8-1503-0981-9D411C4E0B8F}" dt="2024-09-02T11:34:40.525" v="129"/>
          <ac:spMkLst>
            <pc:docMk/>
            <pc:sldMk cId="1333910125" sldId="257"/>
            <ac:spMk id="3" creationId="{A6819F72-1CF5-6C87-7E55-90E595E227A5}"/>
          </ac:spMkLst>
        </pc:spChg>
        <pc:spChg chg="add del mod ord">
          <ac:chgData name="Corey Edwards" userId="S::corey.edwards@uwtsd.ac.uk::7a967df3-e232-40a5-b10c-dee8f912d80a" providerId="AD" clId="Web-{27734B5F-FCE8-1503-0981-9D411C4E0B8F}" dt="2024-09-02T11:34:56.041" v="132"/>
          <ac:spMkLst>
            <pc:docMk/>
            <pc:sldMk cId="1333910125" sldId="257"/>
            <ac:spMk id="9" creationId="{36ADEA82-BAB8-2B6B-FDC4-FBB05AC55FDA}"/>
          </ac:spMkLst>
        </pc:spChg>
        <pc:spChg chg="add mod ord">
          <ac:chgData name="Corey Edwards" userId="S::corey.edwards@uwtsd.ac.uk::7a967df3-e232-40a5-b10c-dee8f912d80a" providerId="AD" clId="Web-{27734B5F-FCE8-1503-0981-9D411C4E0B8F}" dt="2024-09-02T11:34:56.041" v="132"/>
          <ac:spMkLst>
            <pc:docMk/>
            <pc:sldMk cId="1333910125" sldId="257"/>
            <ac:spMk id="11" creationId="{4E2E73B2-D452-EE39-BC63-5C82804CF3FD}"/>
          </ac:spMkLst>
        </pc:spChg>
        <pc:spChg chg="add mod ord">
          <ac:chgData name="Corey Edwards" userId="S::corey.edwards@uwtsd.ac.uk::7a967df3-e232-40a5-b10c-dee8f912d80a" providerId="AD" clId="Web-{27734B5F-FCE8-1503-0981-9D411C4E0B8F}" dt="2024-09-02T11:34:56.041" v="132"/>
          <ac:spMkLst>
            <pc:docMk/>
            <pc:sldMk cId="1333910125" sldId="257"/>
            <ac:spMk id="13" creationId="{0E9D83C5-767D-D823-9D55-340776FCEF10}"/>
          </ac:spMkLst>
        </pc:spChg>
        <pc:spChg chg="add mod ord">
          <ac:chgData name="Corey Edwards" userId="S::corey.edwards@uwtsd.ac.uk::7a967df3-e232-40a5-b10c-dee8f912d80a" providerId="AD" clId="Web-{27734B5F-FCE8-1503-0981-9D411C4E0B8F}" dt="2024-09-02T11:34:56.041" v="132"/>
          <ac:spMkLst>
            <pc:docMk/>
            <pc:sldMk cId="1333910125" sldId="257"/>
            <ac:spMk id="15" creationId="{CDFCA743-C663-EC90-E1BC-4883B39252FB}"/>
          </ac:spMkLst>
        </pc:spChg>
        <pc:graphicFrameChg chg="add mod ord modGraphic">
          <ac:chgData name="Corey Edwards" userId="S::corey.edwards@uwtsd.ac.uk::7a967df3-e232-40a5-b10c-dee8f912d80a" providerId="AD" clId="Web-{27734B5F-FCE8-1503-0981-9D411C4E0B8F}" dt="2024-09-02T11:34:56.041" v="132"/>
          <ac:graphicFrameMkLst>
            <pc:docMk/>
            <pc:sldMk cId="1333910125" sldId="257"/>
            <ac:graphicFrameMk id="5" creationId="{EAF05B15-5EF2-FEB8-8FDD-AA845CB52955}"/>
          </ac:graphicFrameMkLst>
        </pc:graphicFrameChg>
      </pc:sldChg>
      <pc:sldChg chg="new del">
        <pc:chgData name="Corey Edwards" userId="S::corey.edwards@uwtsd.ac.uk::7a967df3-e232-40a5-b10c-dee8f912d80a" providerId="AD" clId="Web-{27734B5F-FCE8-1503-0981-9D411C4E0B8F}" dt="2024-09-02T11:32:00.067" v="26"/>
        <pc:sldMkLst>
          <pc:docMk/>
          <pc:sldMk cId="1922796294" sldId="257"/>
        </pc:sldMkLst>
      </pc:sldChg>
      <pc:sldChg chg="new del">
        <pc:chgData name="Corey Edwards" userId="S::corey.edwards@uwtsd.ac.uk::7a967df3-e232-40a5-b10c-dee8f912d80a" providerId="AD" clId="Web-{27734B5F-FCE8-1503-0981-9D411C4E0B8F}" dt="2024-09-02T11:31:39.879" v="18"/>
        <pc:sldMkLst>
          <pc:docMk/>
          <pc:sldMk cId="3264508974" sldId="257"/>
        </pc:sldMkLst>
      </pc:sldChg>
      <pc:sldChg chg="modSp new mod modClrScheme chgLayout">
        <pc:chgData name="Corey Edwards" userId="S::corey.edwards@uwtsd.ac.uk::7a967df3-e232-40a5-b10c-dee8f912d80a" providerId="AD" clId="Web-{27734B5F-FCE8-1503-0981-9D411C4E0B8F}" dt="2024-09-02T12:12:23.584" v="221" actId="20577"/>
        <pc:sldMkLst>
          <pc:docMk/>
          <pc:sldMk cId="2075280087" sldId="258"/>
        </pc:sldMkLst>
        <pc:spChg chg="mod ord">
          <ac:chgData name="Corey Edwards" userId="S::corey.edwards@uwtsd.ac.uk::7a967df3-e232-40a5-b10c-dee8f912d80a" providerId="AD" clId="Web-{27734B5F-FCE8-1503-0981-9D411C4E0B8F}" dt="2024-09-02T11:37:33.154" v="142" actId="20577"/>
          <ac:spMkLst>
            <pc:docMk/>
            <pc:sldMk cId="2075280087" sldId="258"/>
            <ac:spMk id="2" creationId="{C5B86DAF-8FC0-9C9B-523E-6E966BE94A4E}"/>
          </ac:spMkLst>
        </pc:spChg>
        <pc:spChg chg="mod ord">
          <ac:chgData name="Corey Edwards" userId="S::corey.edwards@uwtsd.ac.uk::7a967df3-e232-40a5-b10c-dee8f912d80a" providerId="AD" clId="Web-{27734B5F-FCE8-1503-0981-9D411C4E0B8F}" dt="2024-09-02T12:12:23.584" v="221" actId="20577"/>
          <ac:spMkLst>
            <pc:docMk/>
            <pc:sldMk cId="2075280087" sldId="258"/>
            <ac:spMk id="3" creationId="{AD51CE9B-42B9-E687-9E32-ABAA550A1C28}"/>
          </ac:spMkLst>
        </pc:spChg>
        <pc:spChg chg="mod ord">
          <ac:chgData name="Corey Edwards" userId="S::corey.edwards@uwtsd.ac.uk::7a967df3-e232-40a5-b10c-dee8f912d80a" providerId="AD" clId="Web-{27734B5F-FCE8-1503-0981-9D411C4E0B8F}" dt="2024-09-02T11:34:52.040" v="131"/>
          <ac:spMkLst>
            <pc:docMk/>
            <pc:sldMk cId="2075280087" sldId="258"/>
            <ac:spMk id="4" creationId="{3109B3F7-816D-4C27-6A00-BD0C174A2B8F}"/>
          </ac:spMkLst>
        </pc:spChg>
        <pc:spChg chg="mod ord">
          <ac:chgData name="Corey Edwards" userId="S::corey.edwards@uwtsd.ac.uk::7a967df3-e232-40a5-b10c-dee8f912d80a" providerId="AD" clId="Web-{27734B5F-FCE8-1503-0981-9D411C4E0B8F}" dt="2024-09-02T11:34:52.040" v="131"/>
          <ac:spMkLst>
            <pc:docMk/>
            <pc:sldMk cId="2075280087" sldId="258"/>
            <ac:spMk id="5" creationId="{8DD3B218-9226-267D-B8A7-9413A14FE688}"/>
          </ac:spMkLst>
        </pc:spChg>
        <pc:spChg chg="mod ord">
          <ac:chgData name="Corey Edwards" userId="S::corey.edwards@uwtsd.ac.uk::7a967df3-e232-40a5-b10c-dee8f912d80a" providerId="AD" clId="Web-{27734B5F-FCE8-1503-0981-9D411C4E0B8F}" dt="2024-09-02T11:34:52.040" v="131"/>
          <ac:spMkLst>
            <pc:docMk/>
            <pc:sldMk cId="2075280087" sldId="258"/>
            <ac:spMk id="6" creationId="{1F9493FA-75D3-9686-F70C-3EABA59C5AAE}"/>
          </ac:spMkLst>
        </pc:spChg>
      </pc:sldChg>
      <pc:sldChg chg="modSp new del mod modClrScheme chgLayout">
        <pc:chgData name="Corey Edwards" userId="S::corey.edwards@uwtsd.ac.uk::7a967df3-e232-40a5-b10c-dee8f912d80a" providerId="AD" clId="Web-{27734B5F-FCE8-1503-0981-9D411C4E0B8F}" dt="2024-09-02T11:37:25.904" v="133"/>
        <pc:sldMkLst>
          <pc:docMk/>
          <pc:sldMk cId="3969944051" sldId="259"/>
        </pc:sldMkLst>
        <pc:spChg chg="mod ord">
          <ac:chgData name="Corey Edwards" userId="S::corey.edwards@uwtsd.ac.uk::7a967df3-e232-40a5-b10c-dee8f912d80a" providerId="AD" clId="Web-{27734B5F-FCE8-1503-0981-9D411C4E0B8F}" dt="2024-09-02T11:34:52.040" v="131"/>
          <ac:spMkLst>
            <pc:docMk/>
            <pc:sldMk cId="3969944051" sldId="259"/>
            <ac:spMk id="2" creationId="{99CF85C0-8C97-69AB-47D9-5A216F47EAA2}"/>
          </ac:spMkLst>
        </pc:spChg>
        <pc:spChg chg="mod ord">
          <ac:chgData name="Corey Edwards" userId="S::corey.edwards@uwtsd.ac.uk::7a967df3-e232-40a5-b10c-dee8f912d80a" providerId="AD" clId="Web-{27734B5F-FCE8-1503-0981-9D411C4E0B8F}" dt="2024-09-02T11:34:52.040" v="131"/>
          <ac:spMkLst>
            <pc:docMk/>
            <pc:sldMk cId="3969944051" sldId="259"/>
            <ac:spMk id="3" creationId="{4375DD61-31DD-9245-4935-B36275B76B2B}"/>
          </ac:spMkLst>
        </pc:spChg>
        <pc:spChg chg="mod ord">
          <ac:chgData name="Corey Edwards" userId="S::corey.edwards@uwtsd.ac.uk::7a967df3-e232-40a5-b10c-dee8f912d80a" providerId="AD" clId="Web-{27734B5F-FCE8-1503-0981-9D411C4E0B8F}" dt="2024-09-02T11:34:52.040" v="131"/>
          <ac:spMkLst>
            <pc:docMk/>
            <pc:sldMk cId="3969944051" sldId="259"/>
            <ac:spMk id="4" creationId="{993916AA-8F95-CC47-DD66-72618DC10CB6}"/>
          </ac:spMkLst>
        </pc:spChg>
        <pc:spChg chg="mod ord">
          <ac:chgData name="Corey Edwards" userId="S::corey.edwards@uwtsd.ac.uk::7a967df3-e232-40a5-b10c-dee8f912d80a" providerId="AD" clId="Web-{27734B5F-FCE8-1503-0981-9D411C4E0B8F}" dt="2024-09-02T11:34:52.040" v="131"/>
          <ac:spMkLst>
            <pc:docMk/>
            <pc:sldMk cId="3969944051" sldId="259"/>
            <ac:spMk id="5" creationId="{BB0E47EE-52E3-3979-1ECD-1B14D536E558}"/>
          </ac:spMkLst>
        </pc:spChg>
        <pc:spChg chg="mod ord">
          <ac:chgData name="Corey Edwards" userId="S::corey.edwards@uwtsd.ac.uk::7a967df3-e232-40a5-b10c-dee8f912d80a" providerId="AD" clId="Web-{27734B5F-FCE8-1503-0981-9D411C4E0B8F}" dt="2024-09-02T11:34:52.040" v="131"/>
          <ac:spMkLst>
            <pc:docMk/>
            <pc:sldMk cId="3969944051" sldId="259"/>
            <ac:spMk id="6" creationId="{684C4249-5DA0-8CA6-4CCC-FCAF3E85669B}"/>
          </ac:spMkLst>
        </pc:spChg>
      </pc:sldChg>
      <pc:sldChg chg="modSp new del mod modClrScheme chgLayout">
        <pc:chgData name="Corey Edwards" userId="S::corey.edwards@uwtsd.ac.uk::7a967df3-e232-40a5-b10c-dee8f912d80a" providerId="AD" clId="Web-{27734B5F-FCE8-1503-0981-9D411C4E0B8F}" dt="2024-09-02T11:37:26.716" v="134"/>
        <pc:sldMkLst>
          <pc:docMk/>
          <pc:sldMk cId="994791079" sldId="260"/>
        </pc:sldMkLst>
        <pc:spChg chg="mod ord">
          <ac:chgData name="Corey Edwards" userId="S::corey.edwards@uwtsd.ac.uk::7a967df3-e232-40a5-b10c-dee8f912d80a" providerId="AD" clId="Web-{27734B5F-FCE8-1503-0981-9D411C4E0B8F}" dt="2024-09-02T11:34:52.040" v="131"/>
          <ac:spMkLst>
            <pc:docMk/>
            <pc:sldMk cId="994791079" sldId="260"/>
            <ac:spMk id="2" creationId="{F898CBC1-85E8-B01F-8376-E1C97131B1D7}"/>
          </ac:spMkLst>
        </pc:spChg>
        <pc:spChg chg="mod ord">
          <ac:chgData name="Corey Edwards" userId="S::corey.edwards@uwtsd.ac.uk::7a967df3-e232-40a5-b10c-dee8f912d80a" providerId="AD" clId="Web-{27734B5F-FCE8-1503-0981-9D411C4E0B8F}" dt="2024-09-02T11:34:52.040" v="131"/>
          <ac:spMkLst>
            <pc:docMk/>
            <pc:sldMk cId="994791079" sldId="260"/>
            <ac:spMk id="3" creationId="{D6CC95CC-A944-7957-94EB-EEEF0D37F78E}"/>
          </ac:spMkLst>
        </pc:spChg>
        <pc:spChg chg="mod ord">
          <ac:chgData name="Corey Edwards" userId="S::corey.edwards@uwtsd.ac.uk::7a967df3-e232-40a5-b10c-dee8f912d80a" providerId="AD" clId="Web-{27734B5F-FCE8-1503-0981-9D411C4E0B8F}" dt="2024-09-02T11:34:52.040" v="131"/>
          <ac:spMkLst>
            <pc:docMk/>
            <pc:sldMk cId="994791079" sldId="260"/>
            <ac:spMk id="4" creationId="{8E3C015F-31B1-0B40-9A8C-40994D53AC05}"/>
          </ac:spMkLst>
        </pc:spChg>
        <pc:spChg chg="mod ord">
          <ac:chgData name="Corey Edwards" userId="S::corey.edwards@uwtsd.ac.uk::7a967df3-e232-40a5-b10c-dee8f912d80a" providerId="AD" clId="Web-{27734B5F-FCE8-1503-0981-9D411C4E0B8F}" dt="2024-09-02T11:34:52.040" v="131"/>
          <ac:spMkLst>
            <pc:docMk/>
            <pc:sldMk cId="994791079" sldId="260"/>
            <ac:spMk id="5" creationId="{43C584F7-49C5-2857-4DE5-C362E6B1BA84}"/>
          </ac:spMkLst>
        </pc:spChg>
        <pc:spChg chg="mod ord">
          <ac:chgData name="Corey Edwards" userId="S::corey.edwards@uwtsd.ac.uk::7a967df3-e232-40a5-b10c-dee8f912d80a" providerId="AD" clId="Web-{27734B5F-FCE8-1503-0981-9D411C4E0B8F}" dt="2024-09-02T11:34:52.040" v="131"/>
          <ac:spMkLst>
            <pc:docMk/>
            <pc:sldMk cId="994791079" sldId="260"/>
            <ac:spMk id="6" creationId="{A0DCDF22-053E-EB3D-8875-F63703571CC2}"/>
          </ac:spMkLst>
        </pc:spChg>
      </pc:sldChg>
      <pc:sldChg chg="modSp new mod modClrScheme chgLayout">
        <pc:chgData name="Corey Edwards" userId="S::corey.edwards@uwtsd.ac.uk::7a967df3-e232-40a5-b10c-dee8f912d80a" providerId="AD" clId="Web-{27734B5F-FCE8-1503-0981-9D411C4E0B8F}" dt="2024-09-02T11:34:52.040" v="131"/>
        <pc:sldMkLst>
          <pc:docMk/>
          <pc:sldMk cId="2726486107" sldId="261"/>
        </pc:sldMkLst>
        <pc:spChg chg="mod ord">
          <ac:chgData name="Corey Edwards" userId="S::corey.edwards@uwtsd.ac.uk::7a967df3-e232-40a5-b10c-dee8f912d80a" providerId="AD" clId="Web-{27734B5F-FCE8-1503-0981-9D411C4E0B8F}" dt="2024-09-02T11:34:52.040" v="131"/>
          <ac:spMkLst>
            <pc:docMk/>
            <pc:sldMk cId="2726486107" sldId="261"/>
            <ac:spMk id="2" creationId="{1289D31F-9BD1-6998-5B65-C6898CCAB88B}"/>
          </ac:spMkLst>
        </pc:spChg>
        <pc:spChg chg="mod ord">
          <ac:chgData name="Corey Edwards" userId="S::corey.edwards@uwtsd.ac.uk::7a967df3-e232-40a5-b10c-dee8f912d80a" providerId="AD" clId="Web-{27734B5F-FCE8-1503-0981-9D411C4E0B8F}" dt="2024-09-02T11:34:52.040" v="131"/>
          <ac:spMkLst>
            <pc:docMk/>
            <pc:sldMk cId="2726486107" sldId="261"/>
            <ac:spMk id="3" creationId="{A5068C8A-96BA-E937-D440-364C236C0153}"/>
          </ac:spMkLst>
        </pc:spChg>
        <pc:spChg chg="mod ord">
          <ac:chgData name="Corey Edwards" userId="S::corey.edwards@uwtsd.ac.uk::7a967df3-e232-40a5-b10c-dee8f912d80a" providerId="AD" clId="Web-{27734B5F-FCE8-1503-0981-9D411C4E0B8F}" dt="2024-09-02T11:34:52.040" v="131"/>
          <ac:spMkLst>
            <pc:docMk/>
            <pc:sldMk cId="2726486107" sldId="261"/>
            <ac:spMk id="4" creationId="{31C16230-DA2F-4CBC-853A-20D54F9EA18C}"/>
          </ac:spMkLst>
        </pc:spChg>
        <pc:spChg chg="mod ord">
          <ac:chgData name="Corey Edwards" userId="S::corey.edwards@uwtsd.ac.uk::7a967df3-e232-40a5-b10c-dee8f912d80a" providerId="AD" clId="Web-{27734B5F-FCE8-1503-0981-9D411C4E0B8F}" dt="2024-09-02T11:34:52.040" v="131"/>
          <ac:spMkLst>
            <pc:docMk/>
            <pc:sldMk cId="2726486107" sldId="261"/>
            <ac:spMk id="5" creationId="{932E6AF0-8D9F-09E0-1754-76CED6BC8791}"/>
          </ac:spMkLst>
        </pc:spChg>
        <pc:spChg chg="mod ord">
          <ac:chgData name="Corey Edwards" userId="S::corey.edwards@uwtsd.ac.uk::7a967df3-e232-40a5-b10c-dee8f912d80a" providerId="AD" clId="Web-{27734B5F-FCE8-1503-0981-9D411C4E0B8F}" dt="2024-09-02T11:34:52.040" v="131"/>
          <ac:spMkLst>
            <pc:docMk/>
            <pc:sldMk cId="2726486107" sldId="261"/>
            <ac:spMk id="6" creationId="{2857F587-D980-CD72-804B-51023CE0F8C7}"/>
          </ac:spMkLst>
        </pc:spChg>
      </pc:sldChg>
      <pc:sldChg chg="modSp new">
        <pc:chgData name="Corey Edwards" userId="S::corey.edwards@uwtsd.ac.uk::7a967df3-e232-40a5-b10c-dee8f912d80a" providerId="AD" clId="Web-{27734B5F-FCE8-1503-0981-9D411C4E0B8F}" dt="2024-09-02T11:37:38.701" v="147" actId="20577"/>
        <pc:sldMkLst>
          <pc:docMk/>
          <pc:sldMk cId="4001201506" sldId="262"/>
        </pc:sldMkLst>
        <pc:spChg chg="mod">
          <ac:chgData name="Corey Edwards" userId="S::corey.edwards@uwtsd.ac.uk::7a967df3-e232-40a5-b10c-dee8f912d80a" providerId="AD" clId="Web-{27734B5F-FCE8-1503-0981-9D411C4E0B8F}" dt="2024-09-02T11:37:38.701" v="147" actId="20577"/>
          <ac:spMkLst>
            <pc:docMk/>
            <pc:sldMk cId="4001201506" sldId="262"/>
            <ac:spMk id="2" creationId="{5E31DBB7-AA1A-4F75-C486-504D9AA1515E}"/>
          </ac:spMkLst>
        </pc:spChg>
      </pc:sldChg>
      <pc:sldChg chg="modSp new">
        <pc:chgData name="Corey Edwards" userId="S::corey.edwards@uwtsd.ac.uk::7a967df3-e232-40a5-b10c-dee8f912d80a" providerId="AD" clId="Web-{27734B5F-FCE8-1503-0981-9D411C4E0B8F}" dt="2024-09-02T11:37:42.592" v="150" actId="20577"/>
        <pc:sldMkLst>
          <pc:docMk/>
          <pc:sldMk cId="2454167979" sldId="263"/>
        </pc:sldMkLst>
        <pc:spChg chg="mod">
          <ac:chgData name="Corey Edwards" userId="S::corey.edwards@uwtsd.ac.uk::7a967df3-e232-40a5-b10c-dee8f912d80a" providerId="AD" clId="Web-{27734B5F-FCE8-1503-0981-9D411C4E0B8F}" dt="2024-09-02T11:37:42.592" v="150" actId="20577"/>
          <ac:spMkLst>
            <pc:docMk/>
            <pc:sldMk cId="2454167979" sldId="263"/>
            <ac:spMk id="2" creationId="{6DE0F547-97CD-7EB7-8888-4A39B939A7C2}"/>
          </ac:spMkLst>
        </pc:spChg>
      </pc:sldChg>
      <pc:sldChg chg="modSp new">
        <pc:chgData name="Corey Edwards" userId="S::corey.edwards@uwtsd.ac.uk::7a967df3-e232-40a5-b10c-dee8f912d80a" providerId="AD" clId="Web-{27734B5F-FCE8-1503-0981-9D411C4E0B8F}" dt="2024-09-02T11:37:49.608" v="157" actId="20577"/>
        <pc:sldMkLst>
          <pc:docMk/>
          <pc:sldMk cId="2024596030" sldId="264"/>
        </pc:sldMkLst>
        <pc:spChg chg="mod">
          <ac:chgData name="Corey Edwards" userId="S::corey.edwards@uwtsd.ac.uk::7a967df3-e232-40a5-b10c-dee8f912d80a" providerId="AD" clId="Web-{27734B5F-FCE8-1503-0981-9D411C4E0B8F}" dt="2024-09-02T11:37:49.608" v="157" actId="20577"/>
          <ac:spMkLst>
            <pc:docMk/>
            <pc:sldMk cId="2024596030" sldId="264"/>
            <ac:spMk id="2" creationId="{6037F99B-1852-1DD2-4B0C-CE508D24FD38}"/>
          </ac:spMkLst>
        </pc:spChg>
      </pc:sldChg>
      <pc:sldChg chg="modSp new">
        <pc:chgData name="Corey Edwards" userId="S::corey.edwards@uwtsd.ac.uk::7a967df3-e232-40a5-b10c-dee8f912d80a" providerId="AD" clId="Web-{27734B5F-FCE8-1503-0981-9D411C4E0B8F}" dt="2024-09-02T11:37:58.327" v="169" actId="20577"/>
        <pc:sldMkLst>
          <pc:docMk/>
          <pc:sldMk cId="2387631653" sldId="265"/>
        </pc:sldMkLst>
        <pc:spChg chg="mod">
          <ac:chgData name="Corey Edwards" userId="S::corey.edwards@uwtsd.ac.uk::7a967df3-e232-40a5-b10c-dee8f912d80a" providerId="AD" clId="Web-{27734B5F-FCE8-1503-0981-9D411C4E0B8F}" dt="2024-09-02T11:37:58.327" v="169" actId="20577"/>
          <ac:spMkLst>
            <pc:docMk/>
            <pc:sldMk cId="2387631653" sldId="265"/>
            <ac:spMk id="2" creationId="{0221FD27-3194-2CB7-628A-D5963E7655F1}"/>
          </ac:spMkLst>
        </pc:spChg>
      </pc:sldChg>
      <pc:sldChg chg="modSp new">
        <pc:chgData name="Corey Edwards" userId="S::corey.edwards@uwtsd.ac.uk::7a967df3-e232-40a5-b10c-dee8f912d80a" providerId="AD" clId="Web-{27734B5F-FCE8-1503-0981-9D411C4E0B8F}" dt="2024-09-02T11:38:06.624" v="176" actId="20577"/>
        <pc:sldMkLst>
          <pc:docMk/>
          <pc:sldMk cId="4118644488" sldId="266"/>
        </pc:sldMkLst>
        <pc:spChg chg="mod">
          <ac:chgData name="Corey Edwards" userId="S::corey.edwards@uwtsd.ac.uk::7a967df3-e232-40a5-b10c-dee8f912d80a" providerId="AD" clId="Web-{27734B5F-FCE8-1503-0981-9D411C4E0B8F}" dt="2024-09-02T11:38:06.624" v="176" actId="20577"/>
          <ac:spMkLst>
            <pc:docMk/>
            <pc:sldMk cId="4118644488" sldId="266"/>
            <ac:spMk id="2" creationId="{5B75F88B-CEBD-3EB3-B4CA-3139E12CEFF4}"/>
          </ac:spMkLst>
        </pc:spChg>
      </pc:sldChg>
      <pc:sldChg chg="modSp new">
        <pc:chgData name="Corey Edwards" userId="S::corey.edwards@uwtsd.ac.uk::7a967df3-e232-40a5-b10c-dee8f912d80a" providerId="AD" clId="Web-{27734B5F-FCE8-1503-0981-9D411C4E0B8F}" dt="2024-09-02T11:54:05.586" v="186" actId="20577"/>
        <pc:sldMkLst>
          <pc:docMk/>
          <pc:sldMk cId="2971898969" sldId="267"/>
        </pc:sldMkLst>
        <pc:spChg chg="mod">
          <ac:chgData name="Corey Edwards" userId="S::corey.edwards@uwtsd.ac.uk::7a967df3-e232-40a5-b10c-dee8f912d80a" providerId="AD" clId="Web-{27734B5F-FCE8-1503-0981-9D411C4E0B8F}" dt="2024-09-02T11:54:05.586" v="186" actId="20577"/>
          <ac:spMkLst>
            <pc:docMk/>
            <pc:sldMk cId="2971898969" sldId="267"/>
            <ac:spMk id="2" creationId="{191B553F-4015-A677-2FE4-2049DCFCDD49}"/>
          </ac:spMkLst>
        </pc:spChg>
      </pc:sldChg>
      <pc:sldChg chg="add">
        <pc:chgData name="Corey Edwards" userId="S::corey.edwards@uwtsd.ac.uk::7a967df3-e232-40a5-b10c-dee8f912d80a" providerId="AD" clId="Web-{27734B5F-FCE8-1503-0981-9D411C4E0B8F}" dt="2024-09-02T12:13:50.576" v="222"/>
        <pc:sldMkLst>
          <pc:docMk/>
          <pc:sldMk cId="36633712" sldId="268"/>
        </pc:sldMkLst>
      </pc:sldChg>
      <pc:sldChg chg="add">
        <pc:chgData name="Corey Edwards" userId="S::corey.edwards@uwtsd.ac.uk::7a967df3-e232-40a5-b10c-dee8f912d80a" providerId="AD" clId="Web-{27734B5F-FCE8-1503-0981-9D411C4E0B8F}" dt="2024-09-02T12:13:50.576" v="223"/>
        <pc:sldMkLst>
          <pc:docMk/>
          <pc:sldMk cId="2837078859" sldId="269"/>
        </pc:sldMkLst>
      </pc:sldChg>
      <pc:sldChg chg="add">
        <pc:chgData name="Corey Edwards" userId="S::corey.edwards@uwtsd.ac.uk::7a967df3-e232-40a5-b10c-dee8f912d80a" providerId="AD" clId="Web-{27734B5F-FCE8-1503-0981-9D411C4E0B8F}" dt="2024-09-02T12:13:50.983" v="242"/>
        <pc:sldMkLst>
          <pc:docMk/>
          <pc:sldMk cId="3775257096" sldId="273"/>
        </pc:sldMkLst>
      </pc:sldChg>
      <pc:sldChg chg="add">
        <pc:chgData name="Corey Edwards" userId="S::corey.edwards@uwtsd.ac.uk::7a967df3-e232-40a5-b10c-dee8f912d80a" providerId="AD" clId="Web-{27734B5F-FCE8-1503-0981-9D411C4E0B8F}" dt="2024-09-02T12:13:50.904" v="238"/>
        <pc:sldMkLst>
          <pc:docMk/>
          <pc:sldMk cId="4069395715" sldId="274"/>
        </pc:sldMkLst>
      </pc:sldChg>
      <pc:sldChg chg="add">
        <pc:chgData name="Corey Edwards" userId="S::corey.edwards@uwtsd.ac.uk::7a967df3-e232-40a5-b10c-dee8f912d80a" providerId="AD" clId="Web-{27734B5F-FCE8-1503-0981-9D411C4E0B8F}" dt="2024-09-02T12:13:51.029" v="243"/>
        <pc:sldMkLst>
          <pc:docMk/>
          <pc:sldMk cId="612056255" sldId="275"/>
        </pc:sldMkLst>
      </pc:sldChg>
      <pc:sldChg chg="add">
        <pc:chgData name="Corey Edwards" userId="S::corey.edwards@uwtsd.ac.uk::7a967df3-e232-40a5-b10c-dee8f912d80a" providerId="AD" clId="Web-{27734B5F-FCE8-1503-0981-9D411C4E0B8F}" dt="2024-09-02T12:13:50.607" v="224"/>
        <pc:sldMkLst>
          <pc:docMk/>
          <pc:sldMk cId="2438923947" sldId="279"/>
        </pc:sldMkLst>
      </pc:sldChg>
      <pc:sldChg chg="add">
        <pc:chgData name="Corey Edwards" userId="S::corey.edwards@uwtsd.ac.uk::7a967df3-e232-40a5-b10c-dee8f912d80a" providerId="AD" clId="Web-{27734B5F-FCE8-1503-0981-9D411C4E0B8F}" dt="2024-09-02T12:13:50.639" v="225"/>
        <pc:sldMkLst>
          <pc:docMk/>
          <pc:sldMk cId="156509527" sldId="280"/>
        </pc:sldMkLst>
      </pc:sldChg>
      <pc:sldChg chg="add">
        <pc:chgData name="Corey Edwards" userId="S::corey.edwards@uwtsd.ac.uk::7a967df3-e232-40a5-b10c-dee8f912d80a" providerId="AD" clId="Web-{27734B5F-FCE8-1503-0981-9D411C4E0B8F}" dt="2024-09-02T12:13:50.732" v="229"/>
        <pc:sldMkLst>
          <pc:docMk/>
          <pc:sldMk cId="899810684" sldId="281"/>
        </pc:sldMkLst>
      </pc:sldChg>
      <pc:sldChg chg="add">
        <pc:chgData name="Corey Edwards" userId="S::corey.edwards@uwtsd.ac.uk::7a967df3-e232-40a5-b10c-dee8f912d80a" providerId="AD" clId="Web-{27734B5F-FCE8-1503-0981-9D411C4E0B8F}" dt="2024-09-02T12:13:50.748" v="231"/>
        <pc:sldMkLst>
          <pc:docMk/>
          <pc:sldMk cId="2939770880" sldId="283"/>
        </pc:sldMkLst>
      </pc:sldChg>
      <pc:sldChg chg="add">
        <pc:chgData name="Corey Edwards" userId="S::corey.edwards@uwtsd.ac.uk::7a967df3-e232-40a5-b10c-dee8f912d80a" providerId="AD" clId="Web-{27734B5F-FCE8-1503-0981-9D411C4E0B8F}" dt="2024-09-02T12:13:50.764" v="232"/>
        <pc:sldMkLst>
          <pc:docMk/>
          <pc:sldMk cId="1734560378" sldId="284"/>
        </pc:sldMkLst>
      </pc:sldChg>
      <pc:sldChg chg="add">
        <pc:chgData name="Corey Edwards" userId="S::corey.edwards@uwtsd.ac.uk::7a967df3-e232-40a5-b10c-dee8f912d80a" providerId="AD" clId="Web-{27734B5F-FCE8-1503-0981-9D411C4E0B8F}" dt="2024-09-02T12:13:50.764" v="233"/>
        <pc:sldMkLst>
          <pc:docMk/>
          <pc:sldMk cId="4240679071" sldId="285"/>
        </pc:sldMkLst>
      </pc:sldChg>
      <pc:sldChg chg="add">
        <pc:chgData name="Corey Edwards" userId="S::corey.edwards@uwtsd.ac.uk::7a967df3-e232-40a5-b10c-dee8f912d80a" providerId="AD" clId="Web-{27734B5F-FCE8-1503-0981-9D411C4E0B8F}" dt="2024-09-02T12:13:50.779" v="234"/>
        <pc:sldMkLst>
          <pc:docMk/>
          <pc:sldMk cId="3004155193" sldId="286"/>
        </pc:sldMkLst>
      </pc:sldChg>
      <pc:sldChg chg="add">
        <pc:chgData name="Corey Edwards" userId="S::corey.edwards@uwtsd.ac.uk::7a967df3-e232-40a5-b10c-dee8f912d80a" providerId="AD" clId="Web-{27734B5F-FCE8-1503-0981-9D411C4E0B8F}" dt="2024-09-02T12:13:50.811" v="235"/>
        <pc:sldMkLst>
          <pc:docMk/>
          <pc:sldMk cId="2508344621" sldId="287"/>
        </pc:sldMkLst>
      </pc:sldChg>
      <pc:sldChg chg="add">
        <pc:chgData name="Corey Edwards" userId="S::corey.edwards@uwtsd.ac.uk::7a967df3-e232-40a5-b10c-dee8f912d80a" providerId="AD" clId="Web-{27734B5F-FCE8-1503-0981-9D411C4E0B8F}" dt="2024-09-02T12:13:50.951" v="240"/>
        <pc:sldMkLst>
          <pc:docMk/>
          <pc:sldMk cId="2314109423" sldId="288"/>
        </pc:sldMkLst>
      </pc:sldChg>
      <pc:sldChg chg="add">
        <pc:chgData name="Corey Edwards" userId="S::corey.edwards@uwtsd.ac.uk::7a967df3-e232-40a5-b10c-dee8f912d80a" providerId="AD" clId="Web-{27734B5F-FCE8-1503-0981-9D411C4E0B8F}" dt="2024-09-02T12:13:50.983" v="241"/>
        <pc:sldMkLst>
          <pc:docMk/>
          <pc:sldMk cId="786263942" sldId="289"/>
        </pc:sldMkLst>
      </pc:sldChg>
      <pc:sldChg chg="add">
        <pc:chgData name="Corey Edwards" userId="S::corey.edwards@uwtsd.ac.uk::7a967df3-e232-40a5-b10c-dee8f912d80a" providerId="AD" clId="Web-{27734B5F-FCE8-1503-0981-9D411C4E0B8F}" dt="2024-09-02T12:13:50.748" v="230"/>
        <pc:sldMkLst>
          <pc:docMk/>
          <pc:sldMk cId="152365874" sldId="290"/>
        </pc:sldMkLst>
      </pc:sldChg>
      <pc:sldChg chg="add">
        <pc:chgData name="Corey Edwards" userId="S::corey.edwards@uwtsd.ac.uk::7a967df3-e232-40a5-b10c-dee8f912d80a" providerId="AD" clId="Web-{27734B5F-FCE8-1503-0981-9D411C4E0B8F}" dt="2024-09-02T12:13:51.029" v="244"/>
        <pc:sldMkLst>
          <pc:docMk/>
          <pc:sldMk cId="2446623577" sldId="293"/>
        </pc:sldMkLst>
      </pc:sldChg>
      <pc:sldChg chg="add">
        <pc:chgData name="Corey Edwards" userId="S::corey.edwards@uwtsd.ac.uk::7a967df3-e232-40a5-b10c-dee8f912d80a" providerId="AD" clId="Web-{27734B5F-FCE8-1503-0981-9D411C4E0B8F}" dt="2024-09-02T12:13:51.092" v="246"/>
        <pc:sldMkLst>
          <pc:docMk/>
          <pc:sldMk cId="2880114935" sldId="294"/>
        </pc:sldMkLst>
      </pc:sldChg>
      <pc:sldChg chg="add">
        <pc:chgData name="Corey Edwards" userId="S::corey.edwards@uwtsd.ac.uk::7a967df3-e232-40a5-b10c-dee8f912d80a" providerId="AD" clId="Web-{27734B5F-FCE8-1503-0981-9D411C4E0B8F}" dt="2024-09-02T12:13:51.123" v="247"/>
        <pc:sldMkLst>
          <pc:docMk/>
          <pc:sldMk cId="3393542316" sldId="295"/>
        </pc:sldMkLst>
      </pc:sldChg>
      <pc:sldChg chg="add">
        <pc:chgData name="Corey Edwards" userId="S::corey.edwards@uwtsd.ac.uk::7a967df3-e232-40a5-b10c-dee8f912d80a" providerId="AD" clId="Web-{27734B5F-FCE8-1503-0981-9D411C4E0B8F}" dt="2024-09-02T12:13:51.139" v="248"/>
        <pc:sldMkLst>
          <pc:docMk/>
          <pc:sldMk cId="928612480" sldId="296"/>
        </pc:sldMkLst>
      </pc:sldChg>
      <pc:sldChg chg="add">
        <pc:chgData name="Corey Edwards" userId="S::corey.edwards@uwtsd.ac.uk::7a967df3-e232-40a5-b10c-dee8f912d80a" providerId="AD" clId="Web-{27734B5F-FCE8-1503-0981-9D411C4E0B8F}" dt="2024-09-02T12:13:51.139" v="249"/>
        <pc:sldMkLst>
          <pc:docMk/>
          <pc:sldMk cId="1260961151" sldId="297"/>
        </pc:sldMkLst>
      </pc:sldChg>
      <pc:sldChg chg="add">
        <pc:chgData name="Corey Edwards" userId="S::corey.edwards@uwtsd.ac.uk::7a967df3-e232-40a5-b10c-dee8f912d80a" providerId="AD" clId="Web-{27734B5F-FCE8-1503-0981-9D411C4E0B8F}" dt="2024-09-02T12:13:51.154" v="250"/>
        <pc:sldMkLst>
          <pc:docMk/>
          <pc:sldMk cId="2472081945" sldId="298"/>
        </pc:sldMkLst>
      </pc:sldChg>
      <pc:sldChg chg="add">
        <pc:chgData name="Corey Edwards" userId="S::corey.edwards@uwtsd.ac.uk::7a967df3-e232-40a5-b10c-dee8f912d80a" providerId="AD" clId="Web-{27734B5F-FCE8-1503-0981-9D411C4E0B8F}" dt="2024-09-02T12:13:51.201" v="251"/>
        <pc:sldMkLst>
          <pc:docMk/>
          <pc:sldMk cId="2617949714" sldId="299"/>
        </pc:sldMkLst>
      </pc:sldChg>
      <pc:sldChg chg="add">
        <pc:chgData name="Corey Edwards" userId="S::corey.edwards@uwtsd.ac.uk::7a967df3-e232-40a5-b10c-dee8f912d80a" providerId="AD" clId="Web-{27734B5F-FCE8-1503-0981-9D411C4E0B8F}" dt="2024-09-02T12:13:51.217" v="252"/>
        <pc:sldMkLst>
          <pc:docMk/>
          <pc:sldMk cId="1884167003" sldId="300"/>
        </pc:sldMkLst>
      </pc:sldChg>
      <pc:sldChg chg="add">
        <pc:chgData name="Corey Edwards" userId="S::corey.edwards@uwtsd.ac.uk::7a967df3-e232-40a5-b10c-dee8f912d80a" providerId="AD" clId="Web-{27734B5F-FCE8-1503-0981-9D411C4E0B8F}" dt="2024-09-02T12:13:51.264" v="253"/>
        <pc:sldMkLst>
          <pc:docMk/>
          <pc:sldMk cId="2922803328" sldId="301"/>
        </pc:sldMkLst>
      </pc:sldChg>
      <pc:sldChg chg="add">
        <pc:chgData name="Corey Edwards" userId="S::corey.edwards@uwtsd.ac.uk::7a967df3-e232-40a5-b10c-dee8f912d80a" providerId="AD" clId="Web-{27734B5F-FCE8-1503-0981-9D411C4E0B8F}" dt="2024-09-02T12:13:51.279" v="254"/>
        <pc:sldMkLst>
          <pc:docMk/>
          <pc:sldMk cId="1516353535" sldId="302"/>
        </pc:sldMkLst>
      </pc:sldChg>
      <pc:sldChg chg="add">
        <pc:chgData name="Corey Edwards" userId="S::corey.edwards@uwtsd.ac.uk::7a967df3-e232-40a5-b10c-dee8f912d80a" providerId="AD" clId="Web-{27734B5F-FCE8-1503-0981-9D411C4E0B8F}" dt="2024-09-02T12:13:51.279" v="255"/>
        <pc:sldMkLst>
          <pc:docMk/>
          <pc:sldMk cId="110356487" sldId="304"/>
        </pc:sldMkLst>
      </pc:sldChg>
      <pc:sldChg chg="add">
        <pc:chgData name="Corey Edwards" userId="S::corey.edwards@uwtsd.ac.uk::7a967df3-e232-40a5-b10c-dee8f912d80a" providerId="AD" clId="Web-{27734B5F-FCE8-1503-0981-9D411C4E0B8F}" dt="2024-09-02T12:13:51.295" v="256"/>
        <pc:sldMkLst>
          <pc:docMk/>
          <pc:sldMk cId="2677331051" sldId="305"/>
        </pc:sldMkLst>
      </pc:sldChg>
      <pc:sldChg chg="add">
        <pc:chgData name="Corey Edwards" userId="S::corey.edwards@uwtsd.ac.uk::7a967df3-e232-40a5-b10c-dee8f912d80a" providerId="AD" clId="Web-{27734B5F-FCE8-1503-0981-9D411C4E0B8F}" dt="2024-09-02T12:13:51.311" v="257"/>
        <pc:sldMkLst>
          <pc:docMk/>
          <pc:sldMk cId="2873447427" sldId="306"/>
        </pc:sldMkLst>
      </pc:sldChg>
      <pc:sldChg chg="add">
        <pc:chgData name="Corey Edwards" userId="S::corey.edwards@uwtsd.ac.uk::7a967df3-e232-40a5-b10c-dee8f912d80a" providerId="AD" clId="Web-{27734B5F-FCE8-1503-0981-9D411C4E0B8F}" dt="2024-09-02T12:13:50.639" v="226"/>
        <pc:sldMkLst>
          <pc:docMk/>
          <pc:sldMk cId="1917867820" sldId="307"/>
        </pc:sldMkLst>
      </pc:sldChg>
      <pc:sldChg chg="add">
        <pc:chgData name="Corey Edwards" userId="S::corey.edwards@uwtsd.ac.uk::7a967df3-e232-40a5-b10c-dee8f912d80a" providerId="AD" clId="Web-{27734B5F-FCE8-1503-0981-9D411C4E0B8F}" dt="2024-09-02T12:13:50.654" v="227"/>
        <pc:sldMkLst>
          <pc:docMk/>
          <pc:sldMk cId="758636423" sldId="308"/>
        </pc:sldMkLst>
      </pc:sldChg>
      <pc:sldChg chg="add">
        <pc:chgData name="Corey Edwards" userId="S::corey.edwards@uwtsd.ac.uk::7a967df3-e232-40a5-b10c-dee8f912d80a" providerId="AD" clId="Web-{27734B5F-FCE8-1503-0981-9D411C4E0B8F}" dt="2024-09-02T12:13:50.670" v="228"/>
        <pc:sldMkLst>
          <pc:docMk/>
          <pc:sldMk cId="228180594" sldId="309"/>
        </pc:sldMkLst>
      </pc:sldChg>
      <pc:sldChg chg="add">
        <pc:chgData name="Corey Edwards" userId="S::corey.edwards@uwtsd.ac.uk::7a967df3-e232-40a5-b10c-dee8f912d80a" providerId="AD" clId="Web-{27734B5F-FCE8-1503-0981-9D411C4E0B8F}" dt="2024-09-02T12:13:50.889" v="236"/>
        <pc:sldMkLst>
          <pc:docMk/>
          <pc:sldMk cId="600538335" sldId="310"/>
        </pc:sldMkLst>
      </pc:sldChg>
      <pc:sldChg chg="add">
        <pc:chgData name="Corey Edwards" userId="S::corey.edwards@uwtsd.ac.uk::7a967df3-e232-40a5-b10c-dee8f912d80a" providerId="AD" clId="Web-{27734B5F-FCE8-1503-0981-9D411C4E0B8F}" dt="2024-09-02T12:13:50.889" v="237"/>
        <pc:sldMkLst>
          <pc:docMk/>
          <pc:sldMk cId="1686288272" sldId="311"/>
        </pc:sldMkLst>
      </pc:sldChg>
      <pc:sldChg chg="add">
        <pc:chgData name="Corey Edwards" userId="S::corey.edwards@uwtsd.ac.uk::7a967df3-e232-40a5-b10c-dee8f912d80a" providerId="AD" clId="Web-{27734B5F-FCE8-1503-0981-9D411C4E0B8F}" dt="2024-09-02T12:13:50.936" v="239"/>
        <pc:sldMkLst>
          <pc:docMk/>
          <pc:sldMk cId="2216296022" sldId="312"/>
        </pc:sldMkLst>
      </pc:sldChg>
      <pc:sldChg chg="add">
        <pc:chgData name="Corey Edwards" userId="S::corey.edwards@uwtsd.ac.uk::7a967df3-e232-40a5-b10c-dee8f912d80a" providerId="AD" clId="Web-{27734B5F-FCE8-1503-0981-9D411C4E0B8F}" dt="2024-09-02T12:13:51.061" v="245"/>
        <pc:sldMkLst>
          <pc:docMk/>
          <pc:sldMk cId="678632318" sldId="313"/>
        </pc:sldMkLst>
      </pc:sldChg>
      <pc:sldChg chg="add">
        <pc:chgData name="Corey Edwards" userId="S::corey.edwards@uwtsd.ac.uk::7a967df3-e232-40a5-b10c-dee8f912d80a" providerId="AD" clId="Web-{27734B5F-FCE8-1503-0981-9D411C4E0B8F}" dt="2024-09-02T12:13:51.311" v="258"/>
        <pc:sldMkLst>
          <pc:docMk/>
          <pc:sldMk cId="3195388243" sldId="314"/>
        </pc:sldMkLst>
      </pc:sldChg>
      <pc:sldChg chg="add">
        <pc:chgData name="Corey Edwards" userId="S::corey.edwards@uwtsd.ac.uk::7a967df3-e232-40a5-b10c-dee8f912d80a" providerId="AD" clId="Web-{27734B5F-FCE8-1503-0981-9D411C4E0B8F}" dt="2024-09-02T12:13:51.326" v="259"/>
        <pc:sldMkLst>
          <pc:docMk/>
          <pc:sldMk cId="1342557823" sldId="315"/>
        </pc:sldMkLst>
      </pc:sldChg>
      <pc:sldChg chg="add">
        <pc:chgData name="Corey Edwards" userId="S::corey.edwards@uwtsd.ac.uk::7a967df3-e232-40a5-b10c-dee8f912d80a" providerId="AD" clId="Web-{27734B5F-FCE8-1503-0981-9D411C4E0B8F}" dt="2024-09-02T12:13:51.342" v="260"/>
        <pc:sldMkLst>
          <pc:docMk/>
          <pc:sldMk cId="502751205" sldId="316"/>
        </pc:sldMkLst>
      </pc:sldChg>
      <pc:sldChg chg="add">
        <pc:chgData name="Corey Edwards" userId="S::corey.edwards@uwtsd.ac.uk::7a967df3-e232-40a5-b10c-dee8f912d80a" providerId="AD" clId="Web-{27734B5F-FCE8-1503-0981-9D411C4E0B8F}" dt="2024-09-02T12:13:51.342" v="261"/>
        <pc:sldMkLst>
          <pc:docMk/>
          <pc:sldMk cId="2857285495" sldId="317"/>
        </pc:sldMkLst>
      </pc:sldChg>
      <pc:sldChg chg="add">
        <pc:chgData name="Corey Edwards" userId="S::corey.edwards@uwtsd.ac.uk::7a967df3-e232-40a5-b10c-dee8f912d80a" providerId="AD" clId="Web-{27734B5F-FCE8-1503-0981-9D411C4E0B8F}" dt="2024-09-02T12:13:51.358" v="262"/>
        <pc:sldMkLst>
          <pc:docMk/>
          <pc:sldMk cId="581186579" sldId="318"/>
        </pc:sldMkLst>
      </pc:sldChg>
      <pc:sldChg chg="add">
        <pc:chgData name="Corey Edwards" userId="S::corey.edwards@uwtsd.ac.uk::7a967df3-e232-40a5-b10c-dee8f912d80a" providerId="AD" clId="Web-{27734B5F-FCE8-1503-0981-9D411C4E0B8F}" dt="2024-09-02T12:13:51.389" v="263"/>
        <pc:sldMkLst>
          <pc:docMk/>
          <pc:sldMk cId="1174208371" sldId="319"/>
        </pc:sldMkLst>
      </pc:sldChg>
      <pc:sldChg chg="add">
        <pc:chgData name="Corey Edwards" userId="S::corey.edwards@uwtsd.ac.uk::7a967df3-e232-40a5-b10c-dee8f912d80a" providerId="AD" clId="Web-{27734B5F-FCE8-1503-0981-9D411C4E0B8F}" dt="2024-09-02T12:13:51.389" v="264"/>
        <pc:sldMkLst>
          <pc:docMk/>
          <pc:sldMk cId="439172119" sldId="320"/>
        </pc:sldMkLst>
      </pc:sldChg>
      <pc:sldChg chg="add">
        <pc:chgData name="Corey Edwards" userId="S::corey.edwards@uwtsd.ac.uk::7a967df3-e232-40a5-b10c-dee8f912d80a" providerId="AD" clId="Web-{27734B5F-FCE8-1503-0981-9D411C4E0B8F}" dt="2024-09-02T12:13:51.404" v="265"/>
        <pc:sldMkLst>
          <pc:docMk/>
          <pc:sldMk cId="1836962268" sldId="321"/>
        </pc:sldMkLst>
      </pc:sldChg>
      <pc:sldChg chg="add">
        <pc:chgData name="Corey Edwards" userId="S::corey.edwards@uwtsd.ac.uk::7a967df3-e232-40a5-b10c-dee8f912d80a" providerId="AD" clId="Web-{27734B5F-FCE8-1503-0981-9D411C4E0B8F}" dt="2024-09-02T12:13:51.436" v="266"/>
        <pc:sldMkLst>
          <pc:docMk/>
          <pc:sldMk cId="2623294876" sldId="322"/>
        </pc:sldMkLst>
      </pc:sldChg>
      <pc:sldChg chg="add">
        <pc:chgData name="Corey Edwards" userId="S::corey.edwards@uwtsd.ac.uk::7a967df3-e232-40a5-b10c-dee8f912d80a" providerId="AD" clId="Web-{27734B5F-FCE8-1503-0981-9D411C4E0B8F}" dt="2024-09-02T12:13:51.436" v="267"/>
        <pc:sldMkLst>
          <pc:docMk/>
          <pc:sldMk cId="4171879940" sldId="323"/>
        </pc:sldMkLst>
      </pc:sldChg>
      <pc:sldChg chg="add">
        <pc:chgData name="Corey Edwards" userId="S::corey.edwards@uwtsd.ac.uk::7a967df3-e232-40a5-b10c-dee8f912d80a" providerId="AD" clId="Web-{27734B5F-FCE8-1503-0981-9D411C4E0B8F}" dt="2024-09-02T12:13:51.451" v="268"/>
        <pc:sldMkLst>
          <pc:docMk/>
          <pc:sldMk cId="2855187883" sldId="324"/>
        </pc:sldMkLst>
      </pc:sldChg>
      <pc:sldChg chg="add">
        <pc:chgData name="Corey Edwards" userId="S::corey.edwards@uwtsd.ac.uk::7a967df3-e232-40a5-b10c-dee8f912d80a" providerId="AD" clId="Web-{27734B5F-FCE8-1503-0981-9D411C4E0B8F}" dt="2024-09-02T12:13:51.529" v="269"/>
        <pc:sldMkLst>
          <pc:docMk/>
          <pc:sldMk cId="11754429" sldId="325"/>
        </pc:sldMkLst>
      </pc:sldChg>
      <pc:sldChg chg="add">
        <pc:chgData name="Corey Edwards" userId="S::corey.edwards@uwtsd.ac.uk::7a967df3-e232-40a5-b10c-dee8f912d80a" providerId="AD" clId="Web-{27734B5F-FCE8-1503-0981-9D411C4E0B8F}" dt="2024-09-02T12:13:51.545" v="270"/>
        <pc:sldMkLst>
          <pc:docMk/>
          <pc:sldMk cId="297055906" sldId="326"/>
        </pc:sldMkLst>
      </pc:sldChg>
      <pc:sldMasterChg chg="add del addSldLayout delSldLayout">
        <pc:chgData name="Corey Edwards" userId="S::corey.edwards@uwtsd.ac.uk::7a967df3-e232-40a5-b10c-dee8f912d80a" providerId="AD" clId="Web-{27734B5F-FCE8-1503-0981-9D411C4E0B8F}" dt="2024-09-02T11:32:05.802" v="28"/>
        <pc:sldMasterMkLst>
          <pc:docMk/>
          <pc:sldMasterMk cId="2460954070" sldId="2147483660"/>
        </pc:sldMasterMkLst>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2385387890" sldId="2147483661"/>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949138452" sldId="2147483662"/>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2591524520" sldId="2147483663"/>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1203092039" sldId="2147483664"/>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3733172339" sldId="2147483665"/>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3210312558" sldId="2147483666"/>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3146388984" sldId="2147483667"/>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3171841454" sldId="2147483668"/>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1718958274" sldId="2147483669"/>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2202905451" sldId="2147483670"/>
          </pc:sldLayoutMkLst>
        </pc:sldLayoutChg>
        <pc:sldLayoutChg chg="add del">
          <pc:chgData name="Corey Edwards" userId="S::corey.edwards@uwtsd.ac.uk::7a967df3-e232-40a5-b10c-dee8f912d80a" providerId="AD" clId="Web-{27734B5F-FCE8-1503-0981-9D411C4E0B8F}" dt="2024-09-02T11:32:05.802" v="28"/>
          <pc:sldLayoutMkLst>
            <pc:docMk/>
            <pc:sldMasterMk cId="2460954070" sldId="2147483660"/>
            <pc:sldLayoutMk cId="3479445657" sldId="2147483671"/>
          </pc:sldLayoutMkLst>
        </pc:sldLayoutChg>
      </pc:sldMasterChg>
      <pc:sldMasterChg chg="add del addSldLayout delSldLayout">
        <pc:chgData name="Corey Edwards" userId="S::corey.edwards@uwtsd.ac.uk::7a967df3-e232-40a5-b10c-dee8f912d80a" providerId="AD" clId="Web-{27734B5F-FCE8-1503-0981-9D411C4E0B8F}" dt="2024-09-02T11:31:40.957" v="19"/>
        <pc:sldMasterMkLst>
          <pc:docMk/>
          <pc:sldMasterMk cId="3286359468" sldId="2147483685"/>
        </pc:sldMasterMkLst>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1015704017" sldId="2147483674"/>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1500765411" sldId="2147483675"/>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373736469" sldId="2147483676"/>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2751436324" sldId="2147483677"/>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2555956474" sldId="2147483678"/>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645158746" sldId="2147483679"/>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2280976377" sldId="2147483680"/>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2652446163" sldId="2147483681"/>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3739371327" sldId="2147483682"/>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3065909768" sldId="2147483683"/>
          </pc:sldLayoutMkLst>
        </pc:sldLayoutChg>
        <pc:sldLayoutChg chg="add del">
          <pc:chgData name="Corey Edwards" userId="S::corey.edwards@uwtsd.ac.uk::7a967df3-e232-40a5-b10c-dee8f912d80a" providerId="AD" clId="Web-{27734B5F-FCE8-1503-0981-9D411C4E0B8F}" dt="2024-09-02T11:31:40.957" v="19"/>
          <pc:sldLayoutMkLst>
            <pc:docMk/>
            <pc:sldMasterMk cId="3286359468" sldId="2147483685"/>
            <pc:sldLayoutMk cId="581233452" sldId="2147483684"/>
          </pc:sldLayoutMkLst>
        </pc:sldLayoutChg>
      </pc:sldMasterChg>
      <pc:sldMasterChg chg="add del addSldLayout delSldLayout">
        <pc:chgData name="Corey Edwards" userId="S::corey.edwards@uwtsd.ac.uk::7a967df3-e232-40a5-b10c-dee8f912d80a" providerId="AD" clId="Web-{27734B5F-FCE8-1503-0981-9D411C4E0B8F}" dt="2024-09-02T11:31:49.708" v="23"/>
        <pc:sldMasterMkLst>
          <pc:docMk/>
          <pc:sldMasterMk cId="958108751" sldId="2147483712"/>
        </pc:sldMasterMkLst>
        <pc:sldLayoutChg chg="add del">
          <pc:chgData name="Corey Edwards" userId="S::corey.edwards@uwtsd.ac.uk::7a967df3-e232-40a5-b10c-dee8f912d80a" providerId="AD" clId="Web-{27734B5F-FCE8-1503-0981-9D411C4E0B8F}" dt="2024-09-02T11:31:49.708" v="23"/>
          <pc:sldLayoutMkLst>
            <pc:docMk/>
            <pc:sldMasterMk cId="958108751" sldId="2147483712"/>
            <pc:sldLayoutMk cId="122097155" sldId="2147483701"/>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2906838033" sldId="2147483702"/>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2788012983" sldId="2147483703"/>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3413066270" sldId="2147483704"/>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3660424703" sldId="2147483705"/>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1285012147" sldId="2147483706"/>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2023966156" sldId="2147483707"/>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1202798215" sldId="2147483708"/>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1291035609" sldId="2147483709"/>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1872776708" sldId="2147483710"/>
          </pc:sldLayoutMkLst>
        </pc:sldLayoutChg>
        <pc:sldLayoutChg chg="add del">
          <pc:chgData name="Corey Edwards" userId="S::corey.edwards@uwtsd.ac.uk::7a967df3-e232-40a5-b10c-dee8f912d80a" providerId="AD" clId="Web-{27734B5F-FCE8-1503-0981-9D411C4E0B8F}" dt="2024-09-02T11:31:49.708" v="23"/>
          <pc:sldLayoutMkLst>
            <pc:docMk/>
            <pc:sldMasterMk cId="958108751" sldId="2147483712"/>
            <pc:sldLayoutMk cId="1938898550" sldId="2147483711"/>
          </pc:sldLayoutMkLst>
        </pc:sldLayoutChg>
      </pc:sldMasterChg>
      <pc:sldMasterChg chg="add del addSldLayout delSldLayout">
        <pc:chgData name="Corey Edwards" userId="S::corey.edwards@uwtsd.ac.uk::7a967df3-e232-40a5-b10c-dee8f912d80a" providerId="AD" clId="Web-{27734B5F-FCE8-1503-0981-9D411C4E0B8F}" dt="2024-09-02T11:32:02.411" v="27"/>
        <pc:sldMasterMkLst>
          <pc:docMk/>
          <pc:sldMasterMk cId="531206854" sldId="2147483724"/>
        </pc:sldMasterMkLst>
        <pc:sldLayoutChg chg="add del">
          <pc:chgData name="Corey Edwards" userId="S::corey.edwards@uwtsd.ac.uk::7a967df3-e232-40a5-b10c-dee8f912d80a" providerId="AD" clId="Web-{27734B5F-FCE8-1503-0981-9D411C4E0B8F}" dt="2024-09-02T11:32:02.411" v="27"/>
          <pc:sldLayoutMkLst>
            <pc:docMk/>
            <pc:sldMasterMk cId="531206854" sldId="2147483724"/>
            <pc:sldLayoutMk cId="1090084729" sldId="2147483713"/>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4294847747" sldId="2147483714"/>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3137040136" sldId="2147483715"/>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2686925553" sldId="2147483716"/>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2276121477" sldId="2147483717"/>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1866254753" sldId="2147483718"/>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1622069679" sldId="2147483719"/>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4266761682" sldId="2147483720"/>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2866416574" sldId="2147483721"/>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1613913768" sldId="2147483722"/>
          </pc:sldLayoutMkLst>
        </pc:sldLayoutChg>
        <pc:sldLayoutChg chg="add del">
          <pc:chgData name="Corey Edwards" userId="S::corey.edwards@uwtsd.ac.uk::7a967df3-e232-40a5-b10c-dee8f912d80a" providerId="AD" clId="Web-{27734B5F-FCE8-1503-0981-9D411C4E0B8F}" dt="2024-09-02T11:32:02.411" v="27"/>
          <pc:sldLayoutMkLst>
            <pc:docMk/>
            <pc:sldMasterMk cId="531206854" sldId="2147483724"/>
            <pc:sldLayoutMk cId="547758826" sldId="2147483723"/>
          </pc:sldLayoutMkLst>
        </pc:sldLayoutChg>
      </pc:sldMasterChg>
      <pc:sldMasterChg chg="add del addSldLayout delSldLayout">
        <pc:chgData name="Corey Edwards" userId="S::corey.edwards@uwtsd.ac.uk::7a967df3-e232-40a5-b10c-dee8f912d80a" providerId="AD" clId="Web-{27734B5F-FCE8-1503-0981-9D411C4E0B8F}" dt="2024-09-02T11:31:28.973" v="15"/>
        <pc:sldMasterMkLst>
          <pc:docMk/>
          <pc:sldMasterMk cId="228093337" sldId="2147483737"/>
        </pc:sldMasterMkLst>
        <pc:sldLayoutChg chg="add del">
          <pc:chgData name="Corey Edwards" userId="S::corey.edwards@uwtsd.ac.uk::7a967df3-e232-40a5-b10c-dee8f912d80a" providerId="AD" clId="Web-{27734B5F-FCE8-1503-0981-9D411C4E0B8F}" dt="2024-09-02T11:31:28.973" v="15"/>
          <pc:sldLayoutMkLst>
            <pc:docMk/>
            <pc:sldMasterMk cId="228093337" sldId="2147483737"/>
            <pc:sldLayoutMk cId="2260484073" sldId="2147483726"/>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1835311404" sldId="2147483727"/>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3352666806" sldId="2147483728"/>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1499064307" sldId="2147483729"/>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1271248317" sldId="2147483730"/>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2662928057" sldId="2147483731"/>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3398157561" sldId="2147483732"/>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2091967436" sldId="2147483733"/>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3706422656" sldId="2147483734"/>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1973915408" sldId="2147483735"/>
          </pc:sldLayoutMkLst>
        </pc:sldLayoutChg>
        <pc:sldLayoutChg chg="add del">
          <pc:chgData name="Corey Edwards" userId="S::corey.edwards@uwtsd.ac.uk::7a967df3-e232-40a5-b10c-dee8f912d80a" providerId="AD" clId="Web-{27734B5F-FCE8-1503-0981-9D411C4E0B8F}" dt="2024-09-02T11:31:28.973" v="15"/>
          <pc:sldLayoutMkLst>
            <pc:docMk/>
            <pc:sldMasterMk cId="228093337" sldId="2147483737"/>
            <pc:sldLayoutMk cId="1609956961" sldId="2147483736"/>
          </pc:sldLayoutMkLst>
        </pc:sldLayoutChg>
      </pc:sldMasterChg>
      <pc:sldMasterChg chg="add del addSldLayout delSldLayout">
        <pc:chgData name="Corey Edwards" userId="S::corey.edwards@uwtsd.ac.uk::7a967df3-e232-40a5-b10c-dee8f912d80a" providerId="AD" clId="Web-{27734B5F-FCE8-1503-0981-9D411C4E0B8F}" dt="2024-09-02T11:32:11.599" v="30"/>
        <pc:sldMasterMkLst>
          <pc:docMk/>
          <pc:sldMasterMk cId="3981368356" sldId="2147483737"/>
        </pc:sldMasterMkLst>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1939564334" sldId="2147483726"/>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3676436149" sldId="2147483727"/>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689110392" sldId="2147483728"/>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1604047321" sldId="2147483729"/>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141993902" sldId="2147483730"/>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3303468298" sldId="2147483731"/>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4245642557" sldId="2147483732"/>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4073956209" sldId="2147483733"/>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3242322008" sldId="2147483734"/>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154204153" sldId="2147483735"/>
          </pc:sldLayoutMkLst>
        </pc:sldLayoutChg>
        <pc:sldLayoutChg chg="add del">
          <pc:chgData name="Corey Edwards" userId="S::corey.edwards@uwtsd.ac.uk::7a967df3-e232-40a5-b10c-dee8f912d80a" providerId="AD" clId="Web-{27734B5F-FCE8-1503-0981-9D411C4E0B8F}" dt="2024-09-02T11:32:11.599" v="30"/>
          <pc:sldLayoutMkLst>
            <pc:docMk/>
            <pc:sldMasterMk cId="3981368356" sldId="2147483737"/>
            <pc:sldLayoutMk cId="1991357861" sldId="2147483736"/>
          </pc:sldLayoutMkLst>
        </pc:sldLayoutChg>
      </pc:sldMasterChg>
      <pc:sldMasterChg chg="add del addSldLayout delSldLayout modSldLayout">
        <pc:chgData name="Corey Edwards" userId="S::corey.edwards@uwtsd.ac.uk::7a967df3-e232-40a5-b10c-dee8f912d80a" providerId="AD" clId="Web-{27734B5F-FCE8-1503-0981-9D411C4E0B8F}" dt="2024-09-02T11:32:12.943" v="31"/>
        <pc:sldMasterMkLst>
          <pc:docMk/>
          <pc:sldMasterMk cId="538606008" sldId="2147483738"/>
        </pc:sldMasterMkLst>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4204113856" sldId="2147483739"/>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1344173325" sldId="2147483740"/>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2615876507" sldId="2147483741"/>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1247614272" sldId="2147483742"/>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4129619304" sldId="2147483743"/>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2190309832" sldId="2147483744"/>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3455353422" sldId="2147483745"/>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2464054292" sldId="2147483746"/>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3479918118" sldId="2147483747"/>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42625970" sldId="2147483748"/>
          </pc:sldLayoutMkLst>
        </pc:sldLayoutChg>
        <pc:sldLayoutChg chg="add del mod replId">
          <pc:chgData name="Corey Edwards" userId="S::corey.edwards@uwtsd.ac.uk::7a967df3-e232-40a5-b10c-dee8f912d80a" providerId="AD" clId="Web-{27734B5F-FCE8-1503-0981-9D411C4E0B8F}" dt="2024-09-02T11:32:12.943" v="31"/>
          <pc:sldLayoutMkLst>
            <pc:docMk/>
            <pc:sldMasterMk cId="538606008" sldId="2147483738"/>
            <pc:sldLayoutMk cId="2776036341" sldId="2147483749"/>
          </pc:sldLayoutMkLst>
        </pc:sldLayoutChg>
      </pc:sldMasterChg>
      <pc:sldMasterChg chg="add del addSldLayout delSldLayout modSldLayout">
        <pc:chgData name="Corey Edwards" userId="S::corey.edwards@uwtsd.ac.uk::7a967df3-e232-40a5-b10c-dee8f912d80a" providerId="AD" clId="Web-{27734B5F-FCE8-1503-0981-9D411C4E0B8F}" dt="2024-09-02T11:34:50.619" v="130"/>
        <pc:sldMasterMkLst>
          <pc:docMk/>
          <pc:sldMasterMk cId="3089131251" sldId="2147483750"/>
        </pc:sldMasterMkLst>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2555163994" sldId="2147483751"/>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3280259370" sldId="2147483752"/>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1752686708" sldId="2147483753"/>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450416399" sldId="2147483754"/>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3558457550" sldId="2147483755"/>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892986654" sldId="2147483756"/>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2392310180" sldId="2147483757"/>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3912065772" sldId="2147483758"/>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897284011" sldId="2147483759"/>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1583130983" sldId="2147483760"/>
          </pc:sldLayoutMkLst>
        </pc:sldLayoutChg>
        <pc:sldLayoutChg chg="add del mod replId">
          <pc:chgData name="Corey Edwards" userId="S::corey.edwards@uwtsd.ac.uk::7a967df3-e232-40a5-b10c-dee8f912d80a" providerId="AD" clId="Web-{27734B5F-FCE8-1503-0981-9D411C4E0B8F}" dt="2024-09-02T11:34:50.619" v="130"/>
          <pc:sldLayoutMkLst>
            <pc:docMk/>
            <pc:sldMasterMk cId="3089131251" sldId="2147483750"/>
            <pc:sldLayoutMk cId="3262934818" sldId="2147483761"/>
          </pc:sldLayoutMkLst>
        </pc:sldLayoutChg>
      </pc:sldMasterChg>
      <pc:sldMasterChg chg="add del addSldLayout delSldLayout modSldLayout">
        <pc:chgData name="Corey Edwards" userId="S::corey.edwards@uwtsd.ac.uk::7a967df3-e232-40a5-b10c-dee8f912d80a" providerId="AD" clId="Web-{27734B5F-FCE8-1503-0981-9D411C4E0B8F}" dt="2024-09-02T11:34:52.040" v="131"/>
        <pc:sldMasterMkLst>
          <pc:docMk/>
          <pc:sldMasterMk cId="4270136488" sldId="2147483762"/>
        </pc:sldMasterMkLst>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3722897107" sldId="2147483763"/>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3575660846" sldId="2147483764"/>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647148033" sldId="2147483765"/>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1528286023" sldId="2147483766"/>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1414055825" sldId="2147483767"/>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1122503290" sldId="2147483768"/>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2592280322" sldId="2147483769"/>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1956464776" sldId="2147483770"/>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2765702947" sldId="2147483771"/>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2021350327" sldId="2147483772"/>
          </pc:sldLayoutMkLst>
        </pc:sldLayoutChg>
        <pc:sldLayoutChg chg="add del mod replId">
          <pc:chgData name="Corey Edwards" userId="S::corey.edwards@uwtsd.ac.uk::7a967df3-e232-40a5-b10c-dee8f912d80a" providerId="AD" clId="Web-{27734B5F-FCE8-1503-0981-9D411C4E0B8F}" dt="2024-09-02T11:34:52.040" v="131"/>
          <pc:sldLayoutMkLst>
            <pc:docMk/>
            <pc:sldMasterMk cId="4270136488" sldId="2147483762"/>
            <pc:sldLayoutMk cId="1990940213" sldId="2147483773"/>
          </pc:sldLayoutMkLst>
        </pc:sldLayoutChg>
      </pc:sldMasterChg>
      <pc:sldMasterChg chg="add addSldLayout modSldLayout">
        <pc:chgData name="Corey Edwards" userId="S::corey.edwards@uwtsd.ac.uk::7a967df3-e232-40a5-b10c-dee8f912d80a" providerId="AD" clId="Web-{27734B5F-FCE8-1503-0981-9D411C4E0B8F}" dt="2024-09-02T11:34:52.040" v="131"/>
        <pc:sldMasterMkLst>
          <pc:docMk/>
          <pc:sldMasterMk cId="1113666309" sldId="2147483774"/>
        </pc:sldMasterMkLst>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2359679964" sldId="2147483775"/>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2190067368" sldId="2147483776"/>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1535098207" sldId="2147483777"/>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67583364" sldId="2147483778"/>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387241612" sldId="2147483779"/>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1891367250" sldId="2147483780"/>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2754712947" sldId="2147483781"/>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296763006" sldId="2147483782"/>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3144888727" sldId="2147483783"/>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2100301773" sldId="2147483784"/>
          </pc:sldLayoutMkLst>
        </pc:sldLayoutChg>
        <pc:sldLayoutChg chg="add mod replId">
          <pc:chgData name="Corey Edwards" userId="S::corey.edwards@uwtsd.ac.uk::7a967df3-e232-40a5-b10c-dee8f912d80a" providerId="AD" clId="Web-{27734B5F-FCE8-1503-0981-9D411C4E0B8F}" dt="2024-09-02T11:34:52.040" v="131"/>
          <pc:sldLayoutMkLst>
            <pc:docMk/>
            <pc:sldMasterMk cId="1113666309" sldId="2147483774"/>
            <pc:sldLayoutMk cId="1884642516" sldId="2147483785"/>
          </pc:sldLayoutMkLst>
        </pc:sldLayoutChg>
      </pc:sldMasterChg>
    </pc:docChg>
  </pc:docChgLst>
  <pc:docChgLst>
    <pc:chgData name="Corey Edwards" userId="S::corey.edwards@uwtsd.ac.uk::7a967df3-e232-40a5-b10c-dee8f912d80a" providerId="AD" clId="Web-{A05286DF-1C97-482D-3756-4047F2D66B8A}"/>
    <pc:docChg chg="addSld delSld modSld">
      <pc:chgData name="Corey Edwards" userId="S::corey.edwards@uwtsd.ac.uk::7a967df3-e232-40a5-b10c-dee8f912d80a" providerId="AD" clId="Web-{A05286DF-1C97-482D-3756-4047F2D66B8A}" dt="2024-09-02T12:55:13.902" v="957"/>
      <pc:docMkLst>
        <pc:docMk/>
      </pc:docMkLst>
      <pc:sldChg chg="addSp delSp modSp mod modClrScheme chgLayout">
        <pc:chgData name="Corey Edwards" userId="S::corey.edwards@uwtsd.ac.uk::7a967df3-e232-40a5-b10c-dee8f912d80a" providerId="AD" clId="Web-{A05286DF-1C97-482D-3756-4047F2D66B8A}" dt="2024-09-02T12:23:01.309" v="197"/>
        <pc:sldMkLst>
          <pc:docMk/>
          <pc:sldMk cId="2075280087" sldId="258"/>
        </pc:sldMkLst>
        <pc:spChg chg="mod">
          <ac:chgData name="Corey Edwards" userId="S::corey.edwards@uwtsd.ac.uk::7a967df3-e232-40a5-b10c-dee8f912d80a" providerId="AD" clId="Web-{A05286DF-1C97-482D-3756-4047F2D66B8A}" dt="2024-09-02T12:23:01.309" v="197"/>
          <ac:spMkLst>
            <pc:docMk/>
            <pc:sldMk cId="2075280087" sldId="258"/>
            <ac:spMk id="2" creationId="{C5B86DAF-8FC0-9C9B-523E-6E966BE94A4E}"/>
          </ac:spMkLst>
        </pc:spChg>
        <pc:spChg chg="del">
          <ac:chgData name="Corey Edwards" userId="S::corey.edwards@uwtsd.ac.uk::7a967df3-e232-40a5-b10c-dee8f912d80a" providerId="AD" clId="Web-{A05286DF-1C97-482D-3756-4047F2D66B8A}" dt="2024-09-02T12:23:01.309" v="197"/>
          <ac:spMkLst>
            <pc:docMk/>
            <pc:sldMk cId="2075280087" sldId="258"/>
            <ac:spMk id="3" creationId="{AD51CE9B-42B9-E687-9E32-ABAA550A1C28}"/>
          </ac:spMkLst>
        </pc:spChg>
        <pc:spChg chg="mod">
          <ac:chgData name="Corey Edwards" userId="S::corey.edwards@uwtsd.ac.uk::7a967df3-e232-40a5-b10c-dee8f912d80a" providerId="AD" clId="Web-{A05286DF-1C97-482D-3756-4047F2D66B8A}" dt="2024-09-02T12:23:01.309" v="197"/>
          <ac:spMkLst>
            <pc:docMk/>
            <pc:sldMk cId="2075280087" sldId="258"/>
            <ac:spMk id="4" creationId="{3109B3F7-816D-4C27-6A00-BD0C174A2B8F}"/>
          </ac:spMkLst>
        </pc:spChg>
        <pc:spChg chg="mod">
          <ac:chgData name="Corey Edwards" userId="S::corey.edwards@uwtsd.ac.uk::7a967df3-e232-40a5-b10c-dee8f912d80a" providerId="AD" clId="Web-{A05286DF-1C97-482D-3756-4047F2D66B8A}" dt="2024-09-02T12:23:01.309" v="197"/>
          <ac:spMkLst>
            <pc:docMk/>
            <pc:sldMk cId="2075280087" sldId="258"/>
            <ac:spMk id="5" creationId="{8DD3B218-9226-267D-B8A7-9413A14FE688}"/>
          </ac:spMkLst>
        </pc:spChg>
        <pc:spChg chg="mod">
          <ac:chgData name="Corey Edwards" userId="S::corey.edwards@uwtsd.ac.uk::7a967df3-e232-40a5-b10c-dee8f912d80a" providerId="AD" clId="Web-{A05286DF-1C97-482D-3756-4047F2D66B8A}" dt="2024-09-02T12:23:01.309" v="197"/>
          <ac:spMkLst>
            <pc:docMk/>
            <pc:sldMk cId="2075280087" sldId="258"/>
            <ac:spMk id="6" creationId="{1F9493FA-75D3-9686-F70C-3EABA59C5AAE}"/>
          </ac:spMkLst>
        </pc:spChg>
        <pc:spChg chg="add mod">
          <ac:chgData name="Corey Edwards" userId="S::corey.edwards@uwtsd.ac.uk::7a967df3-e232-40a5-b10c-dee8f912d80a" providerId="AD" clId="Web-{A05286DF-1C97-482D-3756-4047F2D66B8A}" dt="2024-09-02T12:23:01.309" v="197"/>
          <ac:spMkLst>
            <pc:docMk/>
            <pc:sldMk cId="2075280087" sldId="258"/>
            <ac:spMk id="12" creationId="{43D0C29E-3E2F-3990-BF66-B57C815A3F71}"/>
          </ac:spMkLst>
        </pc:spChg>
        <pc:graphicFrameChg chg="add mod">
          <ac:chgData name="Corey Edwards" userId="S::corey.edwards@uwtsd.ac.uk::7a967df3-e232-40a5-b10c-dee8f912d80a" providerId="AD" clId="Web-{A05286DF-1C97-482D-3756-4047F2D66B8A}" dt="2024-09-02T12:23:01.309" v="197"/>
          <ac:graphicFrameMkLst>
            <pc:docMk/>
            <pc:sldMk cId="2075280087" sldId="258"/>
            <ac:graphicFrameMk id="8" creationId="{65F84AE0-F572-7E7B-7D8A-ACCF9C048857}"/>
          </ac:graphicFrameMkLst>
        </pc:graphicFrameChg>
      </pc:sldChg>
      <pc:sldChg chg="del">
        <pc:chgData name="Corey Edwards" userId="S::corey.edwards@uwtsd.ac.uk::7a967df3-e232-40a5-b10c-dee8f912d80a" providerId="AD" clId="Web-{A05286DF-1C97-482D-3756-4047F2D66B8A}" dt="2024-09-02T12:22:39.246" v="196"/>
        <pc:sldMkLst>
          <pc:docMk/>
          <pc:sldMk cId="2726486107" sldId="261"/>
        </pc:sldMkLst>
      </pc:sldChg>
      <pc:sldChg chg="del">
        <pc:chgData name="Corey Edwards" userId="S::corey.edwards@uwtsd.ac.uk::7a967df3-e232-40a5-b10c-dee8f912d80a" providerId="AD" clId="Web-{A05286DF-1C97-482D-3756-4047F2D66B8A}" dt="2024-09-02T12:14:15.172" v="49"/>
        <pc:sldMkLst>
          <pc:docMk/>
          <pc:sldMk cId="4001201506" sldId="262"/>
        </pc:sldMkLst>
      </pc:sldChg>
      <pc:sldChg chg="del">
        <pc:chgData name="Corey Edwards" userId="S::corey.edwards@uwtsd.ac.uk::7a967df3-e232-40a5-b10c-dee8f912d80a" providerId="AD" clId="Web-{A05286DF-1C97-482D-3756-4047F2D66B8A}" dt="2024-09-02T12:14:16" v="50"/>
        <pc:sldMkLst>
          <pc:docMk/>
          <pc:sldMk cId="2454167979" sldId="263"/>
        </pc:sldMkLst>
      </pc:sldChg>
      <pc:sldChg chg="del">
        <pc:chgData name="Corey Edwards" userId="S::corey.edwards@uwtsd.ac.uk::7a967df3-e232-40a5-b10c-dee8f912d80a" providerId="AD" clId="Web-{A05286DF-1C97-482D-3756-4047F2D66B8A}" dt="2024-09-02T12:14:16.750" v="51"/>
        <pc:sldMkLst>
          <pc:docMk/>
          <pc:sldMk cId="2024596030" sldId="264"/>
        </pc:sldMkLst>
      </pc:sldChg>
      <pc:sldChg chg="del">
        <pc:chgData name="Corey Edwards" userId="S::corey.edwards@uwtsd.ac.uk::7a967df3-e232-40a5-b10c-dee8f912d80a" providerId="AD" clId="Web-{A05286DF-1C97-482D-3756-4047F2D66B8A}" dt="2024-09-02T12:14:17.359" v="52"/>
        <pc:sldMkLst>
          <pc:docMk/>
          <pc:sldMk cId="2387631653" sldId="265"/>
        </pc:sldMkLst>
      </pc:sldChg>
      <pc:sldChg chg="addSp delSp modSp mod modClrScheme chgLayout">
        <pc:chgData name="Corey Edwards" userId="S::corey.edwards@uwtsd.ac.uk::7a967df3-e232-40a5-b10c-dee8f912d80a" providerId="AD" clId="Web-{A05286DF-1C97-482D-3756-4047F2D66B8A}" dt="2024-09-02T12:25:50.157" v="201"/>
        <pc:sldMkLst>
          <pc:docMk/>
          <pc:sldMk cId="4118644488" sldId="266"/>
        </pc:sldMkLst>
        <pc:spChg chg="mod">
          <ac:chgData name="Corey Edwards" userId="S::corey.edwards@uwtsd.ac.uk::7a967df3-e232-40a5-b10c-dee8f912d80a" providerId="AD" clId="Web-{A05286DF-1C97-482D-3756-4047F2D66B8A}" dt="2024-09-02T12:25:46.454" v="200"/>
          <ac:spMkLst>
            <pc:docMk/>
            <pc:sldMk cId="4118644488" sldId="266"/>
            <ac:spMk id="2" creationId="{5B75F88B-CEBD-3EB3-B4CA-3139E12CEFF4}"/>
          </ac:spMkLst>
        </pc:spChg>
        <pc:spChg chg="del mod">
          <ac:chgData name="Corey Edwards" userId="S::corey.edwards@uwtsd.ac.uk::7a967df3-e232-40a5-b10c-dee8f912d80a" providerId="AD" clId="Web-{A05286DF-1C97-482D-3756-4047F2D66B8A}" dt="2024-09-02T12:25:46.454" v="200"/>
          <ac:spMkLst>
            <pc:docMk/>
            <pc:sldMk cId="4118644488" sldId="266"/>
            <ac:spMk id="3" creationId="{D77D6168-67A5-820A-F762-977308239C7E}"/>
          </ac:spMkLst>
        </pc:spChg>
        <pc:spChg chg="mod">
          <ac:chgData name="Corey Edwards" userId="S::corey.edwards@uwtsd.ac.uk::7a967df3-e232-40a5-b10c-dee8f912d80a" providerId="AD" clId="Web-{A05286DF-1C97-482D-3756-4047F2D66B8A}" dt="2024-09-02T12:25:46.454" v="200"/>
          <ac:spMkLst>
            <pc:docMk/>
            <pc:sldMk cId="4118644488" sldId="266"/>
            <ac:spMk id="4" creationId="{C597391E-C155-49D7-F5AA-BEFAEB904B8A}"/>
          </ac:spMkLst>
        </pc:spChg>
        <pc:spChg chg="del">
          <ac:chgData name="Corey Edwards" userId="S::corey.edwards@uwtsd.ac.uk::7a967df3-e232-40a5-b10c-dee8f912d80a" providerId="AD" clId="Web-{A05286DF-1C97-482D-3756-4047F2D66B8A}" dt="2024-09-02T12:25:46.454" v="200"/>
          <ac:spMkLst>
            <pc:docMk/>
            <pc:sldMk cId="4118644488" sldId="266"/>
            <ac:spMk id="5" creationId="{7C3AEFF5-3D11-6C34-AD32-4911FDD31260}"/>
          </ac:spMkLst>
        </pc:spChg>
        <pc:spChg chg="mod">
          <ac:chgData name="Corey Edwards" userId="S::corey.edwards@uwtsd.ac.uk::7a967df3-e232-40a5-b10c-dee8f912d80a" providerId="AD" clId="Web-{A05286DF-1C97-482D-3756-4047F2D66B8A}" dt="2024-09-02T12:25:46.454" v="200"/>
          <ac:spMkLst>
            <pc:docMk/>
            <pc:sldMk cId="4118644488" sldId="266"/>
            <ac:spMk id="6" creationId="{D36ECE96-9E14-EB5F-E5F8-A6E6CC382D69}"/>
          </ac:spMkLst>
        </pc:spChg>
        <pc:spChg chg="add del mod">
          <ac:chgData name="Corey Edwards" userId="S::corey.edwards@uwtsd.ac.uk::7a967df3-e232-40a5-b10c-dee8f912d80a" providerId="AD" clId="Web-{A05286DF-1C97-482D-3756-4047F2D66B8A}" dt="2024-09-02T12:25:50.157" v="201"/>
          <ac:spMkLst>
            <pc:docMk/>
            <pc:sldMk cId="4118644488" sldId="266"/>
            <ac:spMk id="12" creationId="{3D76DC70-3399-7D58-A89F-8FE0FE4A5EDE}"/>
          </ac:spMkLst>
        </pc:spChg>
        <pc:spChg chg="add mod">
          <ac:chgData name="Corey Edwards" userId="S::corey.edwards@uwtsd.ac.uk::7a967df3-e232-40a5-b10c-dee8f912d80a" providerId="AD" clId="Web-{A05286DF-1C97-482D-3756-4047F2D66B8A}" dt="2024-09-02T12:25:46.454" v="200"/>
          <ac:spMkLst>
            <pc:docMk/>
            <pc:sldMk cId="4118644488" sldId="266"/>
            <ac:spMk id="14" creationId="{55623007-CC3D-0742-9EEE-1EF1D3A75BCE}"/>
          </ac:spMkLst>
        </pc:spChg>
        <pc:graphicFrameChg chg="add mod">
          <ac:chgData name="Corey Edwards" userId="S::corey.edwards@uwtsd.ac.uk::7a967df3-e232-40a5-b10c-dee8f912d80a" providerId="AD" clId="Web-{A05286DF-1C97-482D-3756-4047F2D66B8A}" dt="2024-09-02T12:25:46.454" v="200"/>
          <ac:graphicFrameMkLst>
            <pc:docMk/>
            <pc:sldMk cId="4118644488" sldId="266"/>
            <ac:graphicFrameMk id="8" creationId="{F7FDD635-B04F-4655-4D26-35D1630A5C69}"/>
          </ac:graphicFrameMkLst>
        </pc:graphicFrameChg>
      </pc:sldChg>
      <pc:sldChg chg="addSp delSp modSp mod modClrScheme chgLayout">
        <pc:chgData name="Corey Edwards" userId="S::corey.edwards@uwtsd.ac.uk::7a967df3-e232-40a5-b10c-dee8f912d80a" providerId="AD" clId="Web-{A05286DF-1C97-482D-3756-4047F2D66B8A}" dt="2024-09-02T12:52:42.305" v="925"/>
        <pc:sldMkLst>
          <pc:docMk/>
          <pc:sldMk cId="2971898969" sldId="267"/>
        </pc:sldMkLst>
        <pc:spChg chg="mod">
          <ac:chgData name="Corey Edwards" userId="S::corey.edwards@uwtsd.ac.uk::7a967df3-e232-40a5-b10c-dee8f912d80a" providerId="AD" clId="Web-{A05286DF-1C97-482D-3756-4047F2D66B8A}" dt="2024-09-02T12:52:42.305" v="925"/>
          <ac:spMkLst>
            <pc:docMk/>
            <pc:sldMk cId="2971898969" sldId="267"/>
            <ac:spMk id="2" creationId="{191B553F-4015-A677-2FE4-2049DCFCDD49}"/>
          </ac:spMkLst>
        </pc:spChg>
        <pc:spChg chg="mod">
          <ac:chgData name="Corey Edwards" userId="S::corey.edwards@uwtsd.ac.uk::7a967df3-e232-40a5-b10c-dee8f912d80a" providerId="AD" clId="Web-{A05286DF-1C97-482D-3756-4047F2D66B8A}" dt="2024-09-02T12:52:42.305" v="925"/>
          <ac:spMkLst>
            <pc:docMk/>
            <pc:sldMk cId="2971898969" sldId="267"/>
            <ac:spMk id="3" creationId="{29F6F6F7-A9D0-5063-B39D-2AE42F25613F}"/>
          </ac:spMkLst>
        </pc:spChg>
        <pc:spChg chg="mod">
          <ac:chgData name="Corey Edwards" userId="S::corey.edwards@uwtsd.ac.uk::7a967df3-e232-40a5-b10c-dee8f912d80a" providerId="AD" clId="Web-{A05286DF-1C97-482D-3756-4047F2D66B8A}" dt="2024-09-02T12:52:42.305" v="925"/>
          <ac:spMkLst>
            <pc:docMk/>
            <pc:sldMk cId="2971898969" sldId="267"/>
            <ac:spMk id="4" creationId="{59783021-49E0-8816-A973-49D848DBBE7B}"/>
          </ac:spMkLst>
        </pc:spChg>
        <pc:spChg chg="del">
          <ac:chgData name="Corey Edwards" userId="S::corey.edwards@uwtsd.ac.uk::7a967df3-e232-40a5-b10c-dee8f912d80a" providerId="AD" clId="Web-{A05286DF-1C97-482D-3756-4047F2D66B8A}" dt="2024-09-02T12:52:42.305" v="925"/>
          <ac:spMkLst>
            <pc:docMk/>
            <pc:sldMk cId="2971898969" sldId="267"/>
            <ac:spMk id="5" creationId="{673A253C-A448-E665-43E3-18AE7F57C3BB}"/>
          </ac:spMkLst>
        </pc:spChg>
        <pc:spChg chg="mod">
          <ac:chgData name="Corey Edwards" userId="S::corey.edwards@uwtsd.ac.uk::7a967df3-e232-40a5-b10c-dee8f912d80a" providerId="AD" clId="Web-{A05286DF-1C97-482D-3756-4047F2D66B8A}" dt="2024-09-02T12:52:42.305" v="925"/>
          <ac:spMkLst>
            <pc:docMk/>
            <pc:sldMk cId="2971898969" sldId="267"/>
            <ac:spMk id="6" creationId="{62B2873D-ABB5-ECAA-0FFC-25687239B642}"/>
          </ac:spMkLst>
        </pc:spChg>
        <pc:spChg chg="add mod">
          <ac:chgData name="Corey Edwards" userId="S::corey.edwards@uwtsd.ac.uk::7a967df3-e232-40a5-b10c-dee8f912d80a" providerId="AD" clId="Web-{A05286DF-1C97-482D-3756-4047F2D66B8A}" dt="2024-09-02T12:52:42.305" v="925"/>
          <ac:spMkLst>
            <pc:docMk/>
            <pc:sldMk cId="2971898969" sldId="267"/>
            <ac:spMk id="11" creationId="{7143D2EE-F132-0FDB-BD09-E082CC9C59CA}"/>
          </ac:spMkLst>
        </pc:spChg>
      </pc:sldChg>
      <pc:sldChg chg="add">
        <pc:chgData name="Corey Edwards" userId="S::corey.edwards@uwtsd.ac.uk::7a967df3-e232-40a5-b10c-dee8f912d80a" providerId="AD" clId="Web-{A05286DF-1C97-482D-3756-4047F2D66B8A}" dt="2024-09-02T12:14:09.968" v="0"/>
        <pc:sldMkLst>
          <pc:docMk/>
          <pc:sldMk cId="36633712" sldId="268"/>
        </pc:sldMkLst>
      </pc:sldChg>
      <pc:sldChg chg="add">
        <pc:chgData name="Corey Edwards" userId="S::corey.edwards@uwtsd.ac.uk::7a967df3-e232-40a5-b10c-dee8f912d80a" providerId="AD" clId="Web-{A05286DF-1C97-482D-3756-4047F2D66B8A}" dt="2024-09-02T12:14:09.968" v="1"/>
        <pc:sldMkLst>
          <pc:docMk/>
          <pc:sldMk cId="2837078859" sldId="269"/>
        </pc:sldMkLst>
      </pc:sldChg>
      <pc:sldChg chg="add">
        <pc:chgData name="Corey Edwards" userId="S::corey.edwards@uwtsd.ac.uk::7a967df3-e232-40a5-b10c-dee8f912d80a" providerId="AD" clId="Web-{A05286DF-1C97-482D-3756-4047F2D66B8A}" dt="2024-09-02T12:14:10.312" v="20"/>
        <pc:sldMkLst>
          <pc:docMk/>
          <pc:sldMk cId="3775257096" sldId="273"/>
        </pc:sldMkLst>
      </pc:sldChg>
      <pc:sldChg chg="add">
        <pc:chgData name="Corey Edwards" userId="S::corey.edwards@uwtsd.ac.uk::7a967df3-e232-40a5-b10c-dee8f912d80a" providerId="AD" clId="Web-{A05286DF-1C97-482D-3756-4047F2D66B8A}" dt="2024-09-02T12:14:10.234" v="16"/>
        <pc:sldMkLst>
          <pc:docMk/>
          <pc:sldMk cId="4069395715" sldId="274"/>
        </pc:sldMkLst>
      </pc:sldChg>
      <pc:sldChg chg="add">
        <pc:chgData name="Corey Edwards" userId="S::corey.edwards@uwtsd.ac.uk::7a967df3-e232-40a5-b10c-dee8f912d80a" providerId="AD" clId="Web-{A05286DF-1C97-482D-3756-4047F2D66B8A}" dt="2024-09-02T12:14:10.328" v="21"/>
        <pc:sldMkLst>
          <pc:docMk/>
          <pc:sldMk cId="612056255" sldId="275"/>
        </pc:sldMkLst>
      </pc:sldChg>
      <pc:sldChg chg="add">
        <pc:chgData name="Corey Edwards" userId="S::corey.edwards@uwtsd.ac.uk::7a967df3-e232-40a5-b10c-dee8f912d80a" providerId="AD" clId="Web-{A05286DF-1C97-482D-3756-4047F2D66B8A}" dt="2024-09-02T12:14:10" v="2"/>
        <pc:sldMkLst>
          <pc:docMk/>
          <pc:sldMk cId="2438923947" sldId="279"/>
        </pc:sldMkLst>
      </pc:sldChg>
      <pc:sldChg chg="add">
        <pc:chgData name="Corey Edwards" userId="S::corey.edwards@uwtsd.ac.uk::7a967df3-e232-40a5-b10c-dee8f912d80a" providerId="AD" clId="Web-{A05286DF-1C97-482D-3756-4047F2D66B8A}" dt="2024-09-02T12:14:10.015" v="3"/>
        <pc:sldMkLst>
          <pc:docMk/>
          <pc:sldMk cId="156509527" sldId="280"/>
        </pc:sldMkLst>
      </pc:sldChg>
      <pc:sldChg chg="add">
        <pc:chgData name="Corey Edwards" userId="S::corey.edwards@uwtsd.ac.uk::7a967df3-e232-40a5-b10c-dee8f912d80a" providerId="AD" clId="Web-{A05286DF-1C97-482D-3756-4047F2D66B8A}" dt="2024-09-02T12:14:10.109" v="7"/>
        <pc:sldMkLst>
          <pc:docMk/>
          <pc:sldMk cId="899810684" sldId="281"/>
        </pc:sldMkLst>
      </pc:sldChg>
      <pc:sldChg chg="add">
        <pc:chgData name="Corey Edwards" userId="S::corey.edwards@uwtsd.ac.uk::7a967df3-e232-40a5-b10c-dee8f912d80a" providerId="AD" clId="Web-{A05286DF-1C97-482D-3756-4047F2D66B8A}" dt="2024-09-02T12:14:10.125" v="9"/>
        <pc:sldMkLst>
          <pc:docMk/>
          <pc:sldMk cId="2939770880" sldId="283"/>
        </pc:sldMkLst>
      </pc:sldChg>
      <pc:sldChg chg="add">
        <pc:chgData name="Corey Edwards" userId="S::corey.edwards@uwtsd.ac.uk::7a967df3-e232-40a5-b10c-dee8f912d80a" providerId="AD" clId="Web-{A05286DF-1C97-482D-3756-4047F2D66B8A}" dt="2024-09-02T12:14:10.125" v="10"/>
        <pc:sldMkLst>
          <pc:docMk/>
          <pc:sldMk cId="1734560378" sldId="284"/>
        </pc:sldMkLst>
      </pc:sldChg>
      <pc:sldChg chg="add">
        <pc:chgData name="Corey Edwards" userId="S::corey.edwards@uwtsd.ac.uk::7a967df3-e232-40a5-b10c-dee8f912d80a" providerId="AD" clId="Web-{A05286DF-1C97-482D-3756-4047F2D66B8A}" dt="2024-09-02T12:14:10.125" v="11"/>
        <pc:sldMkLst>
          <pc:docMk/>
          <pc:sldMk cId="4240679071" sldId="285"/>
        </pc:sldMkLst>
      </pc:sldChg>
      <pc:sldChg chg="add">
        <pc:chgData name="Corey Edwards" userId="S::corey.edwards@uwtsd.ac.uk::7a967df3-e232-40a5-b10c-dee8f912d80a" providerId="AD" clId="Web-{A05286DF-1C97-482D-3756-4047F2D66B8A}" dt="2024-09-02T12:14:10.156" v="12"/>
        <pc:sldMkLst>
          <pc:docMk/>
          <pc:sldMk cId="3004155193" sldId="286"/>
        </pc:sldMkLst>
      </pc:sldChg>
      <pc:sldChg chg="add">
        <pc:chgData name="Corey Edwards" userId="S::corey.edwards@uwtsd.ac.uk::7a967df3-e232-40a5-b10c-dee8f912d80a" providerId="AD" clId="Web-{A05286DF-1C97-482D-3756-4047F2D66B8A}" dt="2024-09-02T12:14:10.172" v="13"/>
        <pc:sldMkLst>
          <pc:docMk/>
          <pc:sldMk cId="2508344621" sldId="287"/>
        </pc:sldMkLst>
      </pc:sldChg>
      <pc:sldChg chg="add">
        <pc:chgData name="Corey Edwards" userId="S::corey.edwards@uwtsd.ac.uk::7a967df3-e232-40a5-b10c-dee8f912d80a" providerId="AD" clId="Web-{A05286DF-1C97-482D-3756-4047F2D66B8A}" dt="2024-09-02T12:14:10.281" v="18"/>
        <pc:sldMkLst>
          <pc:docMk/>
          <pc:sldMk cId="2314109423" sldId="288"/>
        </pc:sldMkLst>
      </pc:sldChg>
      <pc:sldChg chg="add">
        <pc:chgData name="Corey Edwards" userId="S::corey.edwards@uwtsd.ac.uk::7a967df3-e232-40a5-b10c-dee8f912d80a" providerId="AD" clId="Web-{A05286DF-1C97-482D-3756-4047F2D66B8A}" dt="2024-09-02T12:14:10.312" v="19"/>
        <pc:sldMkLst>
          <pc:docMk/>
          <pc:sldMk cId="786263942" sldId="289"/>
        </pc:sldMkLst>
      </pc:sldChg>
      <pc:sldChg chg="add">
        <pc:chgData name="Corey Edwards" userId="S::corey.edwards@uwtsd.ac.uk::7a967df3-e232-40a5-b10c-dee8f912d80a" providerId="AD" clId="Web-{A05286DF-1C97-482D-3756-4047F2D66B8A}" dt="2024-09-02T12:14:10.109" v="8"/>
        <pc:sldMkLst>
          <pc:docMk/>
          <pc:sldMk cId="152365874" sldId="290"/>
        </pc:sldMkLst>
      </pc:sldChg>
      <pc:sldChg chg="add">
        <pc:chgData name="Corey Edwards" userId="S::corey.edwards@uwtsd.ac.uk::7a967df3-e232-40a5-b10c-dee8f912d80a" providerId="AD" clId="Web-{A05286DF-1C97-482D-3756-4047F2D66B8A}" dt="2024-09-02T12:14:10.344" v="22"/>
        <pc:sldMkLst>
          <pc:docMk/>
          <pc:sldMk cId="2446623577" sldId="293"/>
        </pc:sldMkLst>
      </pc:sldChg>
      <pc:sldChg chg="add">
        <pc:chgData name="Corey Edwards" userId="S::corey.edwards@uwtsd.ac.uk::7a967df3-e232-40a5-b10c-dee8f912d80a" providerId="AD" clId="Web-{A05286DF-1C97-482D-3756-4047F2D66B8A}" dt="2024-09-02T12:14:10.390" v="24"/>
        <pc:sldMkLst>
          <pc:docMk/>
          <pc:sldMk cId="2880114935" sldId="294"/>
        </pc:sldMkLst>
      </pc:sldChg>
      <pc:sldChg chg="add">
        <pc:chgData name="Corey Edwards" userId="S::corey.edwards@uwtsd.ac.uk::7a967df3-e232-40a5-b10c-dee8f912d80a" providerId="AD" clId="Web-{A05286DF-1C97-482D-3756-4047F2D66B8A}" dt="2024-09-02T12:14:10.390" v="25"/>
        <pc:sldMkLst>
          <pc:docMk/>
          <pc:sldMk cId="3393542316" sldId="295"/>
        </pc:sldMkLst>
      </pc:sldChg>
      <pc:sldChg chg="add">
        <pc:chgData name="Corey Edwards" userId="S::corey.edwards@uwtsd.ac.uk::7a967df3-e232-40a5-b10c-dee8f912d80a" providerId="AD" clId="Web-{A05286DF-1C97-482D-3756-4047F2D66B8A}" dt="2024-09-02T12:14:10.406" v="26"/>
        <pc:sldMkLst>
          <pc:docMk/>
          <pc:sldMk cId="928612480" sldId="296"/>
        </pc:sldMkLst>
      </pc:sldChg>
      <pc:sldChg chg="add">
        <pc:chgData name="Corey Edwards" userId="S::corey.edwards@uwtsd.ac.uk::7a967df3-e232-40a5-b10c-dee8f912d80a" providerId="AD" clId="Web-{A05286DF-1C97-482D-3756-4047F2D66B8A}" dt="2024-09-02T12:14:10.422" v="27"/>
        <pc:sldMkLst>
          <pc:docMk/>
          <pc:sldMk cId="1260961151" sldId="297"/>
        </pc:sldMkLst>
      </pc:sldChg>
      <pc:sldChg chg="add">
        <pc:chgData name="Corey Edwards" userId="S::corey.edwards@uwtsd.ac.uk::7a967df3-e232-40a5-b10c-dee8f912d80a" providerId="AD" clId="Web-{A05286DF-1C97-482D-3756-4047F2D66B8A}" dt="2024-09-02T12:14:10.422" v="28"/>
        <pc:sldMkLst>
          <pc:docMk/>
          <pc:sldMk cId="2472081945" sldId="298"/>
        </pc:sldMkLst>
      </pc:sldChg>
      <pc:sldChg chg="modSp add">
        <pc:chgData name="Corey Edwards" userId="S::corey.edwards@uwtsd.ac.uk::7a967df3-e232-40a5-b10c-dee8f912d80a" providerId="AD" clId="Web-{A05286DF-1C97-482D-3756-4047F2D66B8A}" dt="2024-09-02T12:14:34.094" v="57" actId="20577"/>
        <pc:sldMkLst>
          <pc:docMk/>
          <pc:sldMk cId="2617949714" sldId="299"/>
        </pc:sldMkLst>
        <pc:spChg chg="mod">
          <ac:chgData name="Corey Edwards" userId="S::corey.edwards@uwtsd.ac.uk::7a967df3-e232-40a5-b10c-dee8f912d80a" providerId="AD" clId="Web-{A05286DF-1C97-482D-3756-4047F2D66B8A}" dt="2024-09-02T12:14:34.094" v="57" actId="20577"/>
          <ac:spMkLst>
            <pc:docMk/>
            <pc:sldMk cId="2617949714" sldId="299"/>
            <ac:spMk id="2" creationId="{E01F1A23-B2BA-C066-23DC-0708ECA22645}"/>
          </ac:spMkLst>
        </pc:spChg>
      </pc:sldChg>
      <pc:sldChg chg="modSp add">
        <pc:chgData name="Corey Edwards" userId="S::corey.edwards@uwtsd.ac.uk::7a967df3-e232-40a5-b10c-dee8f912d80a" providerId="AD" clId="Web-{A05286DF-1C97-482D-3756-4047F2D66B8A}" dt="2024-09-02T12:14:32.453" v="56" actId="20577"/>
        <pc:sldMkLst>
          <pc:docMk/>
          <pc:sldMk cId="1884167003" sldId="300"/>
        </pc:sldMkLst>
        <pc:spChg chg="mod">
          <ac:chgData name="Corey Edwards" userId="S::corey.edwards@uwtsd.ac.uk::7a967df3-e232-40a5-b10c-dee8f912d80a" providerId="AD" clId="Web-{A05286DF-1C97-482D-3756-4047F2D66B8A}" dt="2024-09-02T12:14:32.453" v="56" actId="20577"/>
          <ac:spMkLst>
            <pc:docMk/>
            <pc:sldMk cId="1884167003" sldId="300"/>
            <ac:spMk id="2" creationId="{E48894BD-58B0-487C-55B1-B090144A4963}"/>
          </ac:spMkLst>
        </pc:spChg>
      </pc:sldChg>
      <pc:sldChg chg="modSp add">
        <pc:chgData name="Corey Edwards" userId="S::corey.edwards@uwtsd.ac.uk::7a967df3-e232-40a5-b10c-dee8f912d80a" providerId="AD" clId="Web-{A05286DF-1C97-482D-3756-4047F2D66B8A}" dt="2024-09-02T12:14:29.735" v="54" actId="20577"/>
        <pc:sldMkLst>
          <pc:docMk/>
          <pc:sldMk cId="2922803328" sldId="301"/>
        </pc:sldMkLst>
        <pc:spChg chg="mod">
          <ac:chgData name="Corey Edwards" userId="S::corey.edwards@uwtsd.ac.uk::7a967df3-e232-40a5-b10c-dee8f912d80a" providerId="AD" clId="Web-{A05286DF-1C97-482D-3756-4047F2D66B8A}" dt="2024-09-02T12:14:29.735" v="54" actId="20577"/>
          <ac:spMkLst>
            <pc:docMk/>
            <pc:sldMk cId="2922803328" sldId="301"/>
            <ac:spMk id="2" creationId="{0F43E492-3028-C035-5B67-A9BCB95C060A}"/>
          </ac:spMkLst>
        </pc:spChg>
      </pc:sldChg>
      <pc:sldChg chg="add">
        <pc:chgData name="Corey Edwards" userId="S::corey.edwards@uwtsd.ac.uk::7a967df3-e232-40a5-b10c-dee8f912d80a" providerId="AD" clId="Web-{A05286DF-1C97-482D-3756-4047F2D66B8A}" dt="2024-09-02T12:14:10.500" v="32"/>
        <pc:sldMkLst>
          <pc:docMk/>
          <pc:sldMk cId="1516353535" sldId="302"/>
        </pc:sldMkLst>
      </pc:sldChg>
      <pc:sldChg chg="modSp add">
        <pc:chgData name="Corey Edwards" userId="S::corey.edwards@uwtsd.ac.uk::7a967df3-e232-40a5-b10c-dee8f912d80a" providerId="AD" clId="Web-{A05286DF-1C97-482D-3756-4047F2D66B8A}" dt="2024-09-02T12:14:42.172" v="58" actId="14100"/>
        <pc:sldMkLst>
          <pc:docMk/>
          <pc:sldMk cId="110356487" sldId="304"/>
        </pc:sldMkLst>
        <pc:spChg chg="mod">
          <ac:chgData name="Corey Edwards" userId="S::corey.edwards@uwtsd.ac.uk::7a967df3-e232-40a5-b10c-dee8f912d80a" providerId="AD" clId="Web-{A05286DF-1C97-482D-3756-4047F2D66B8A}" dt="2024-09-02T12:14:42.172" v="58" actId="14100"/>
          <ac:spMkLst>
            <pc:docMk/>
            <pc:sldMk cId="110356487" sldId="304"/>
            <ac:spMk id="3" creationId="{598AEF81-D2A0-54CC-2798-4EC90A943962}"/>
          </ac:spMkLst>
        </pc:spChg>
      </pc:sldChg>
      <pc:sldChg chg="add">
        <pc:chgData name="Corey Edwards" userId="S::corey.edwards@uwtsd.ac.uk::7a967df3-e232-40a5-b10c-dee8f912d80a" providerId="AD" clId="Web-{A05286DF-1C97-482D-3756-4047F2D66B8A}" dt="2024-09-02T12:14:10.515" v="34"/>
        <pc:sldMkLst>
          <pc:docMk/>
          <pc:sldMk cId="2677331051" sldId="305"/>
        </pc:sldMkLst>
      </pc:sldChg>
      <pc:sldChg chg="add">
        <pc:chgData name="Corey Edwards" userId="S::corey.edwards@uwtsd.ac.uk::7a967df3-e232-40a5-b10c-dee8f912d80a" providerId="AD" clId="Web-{A05286DF-1C97-482D-3756-4047F2D66B8A}" dt="2024-09-02T12:14:10.531" v="35"/>
        <pc:sldMkLst>
          <pc:docMk/>
          <pc:sldMk cId="2873447427" sldId="306"/>
        </pc:sldMkLst>
      </pc:sldChg>
      <pc:sldChg chg="add">
        <pc:chgData name="Corey Edwards" userId="S::corey.edwards@uwtsd.ac.uk::7a967df3-e232-40a5-b10c-dee8f912d80a" providerId="AD" clId="Web-{A05286DF-1C97-482D-3756-4047F2D66B8A}" dt="2024-09-02T12:14:10.031" v="4"/>
        <pc:sldMkLst>
          <pc:docMk/>
          <pc:sldMk cId="1917867820" sldId="307"/>
        </pc:sldMkLst>
      </pc:sldChg>
      <pc:sldChg chg="add">
        <pc:chgData name="Corey Edwards" userId="S::corey.edwards@uwtsd.ac.uk::7a967df3-e232-40a5-b10c-dee8f912d80a" providerId="AD" clId="Web-{A05286DF-1C97-482D-3756-4047F2D66B8A}" dt="2024-09-02T12:14:10.031" v="5"/>
        <pc:sldMkLst>
          <pc:docMk/>
          <pc:sldMk cId="758636423" sldId="308"/>
        </pc:sldMkLst>
      </pc:sldChg>
      <pc:sldChg chg="add">
        <pc:chgData name="Corey Edwards" userId="S::corey.edwards@uwtsd.ac.uk::7a967df3-e232-40a5-b10c-dee8f912d80a" providerId="AD" clId="Web-{A05286DF-1C97-482D-3756-4047F2D66B8A}" dt="2024-09-02T12:14:10.047" v="6"/>
        <pc:sldMkLst>
          <pc:docMk/>
          <pc:sldMk cId="228180594" sldId="309"/>
        </pc:sldMkLst>
      </pc:sldChg>
      <pc:sldChg chg="add">
        <pc:chgData name="Corey Edwards" userId="S::corey.edwards@uwtsd.ac.uk::7a967df3-e232-40a5-b10c-dee8f912d80a" providerId="AD" clId="Web-{A05286DF-1C97-482D-3756-4047F2D66B8A}" dt="2024-09-02T12:14:10.234" v="14"/>
        <pc:sldMkLst>
          <pc:docMk/>
          <pc:sldMk cId="600538335" sldId="310"/>
        </pc:sldMkLst>
      </pc:sldChg>
      <pc:sldChg chg="add">
        <pc:chgData name="Corey Edwards" userId="S::corey.edwards@uwtsd.ac.uk::7a967df3-e232-40a5-b10c-dee8f912d80a" providerId="AD" clId="Web-{A05286DF-1C97-482D-3756-4047F2D66B8A}" dt="2024-09-02T12:14:10.234" v="15"/>
        <pc:sldMkLst>
          <pc:docMk/>
          <pc:sldMk cId="1686288272" sldId="311"/>
        </pc:sldMkLst>
      </pc:sldChg>
      <pc:sldChg chg="add">
        <pc:chgData name="Corey Edwards" userId="S::corey.edwards@uwtsd.ac.uk::7a967df3-e232-40a5-b10c-dee8f912d80a" providerId="AD" clId="Web-{A05286DF-1C97-482D-3756-4047F2D66B8A}" dt="2024-09-02T12:14:10.265" v="17"/>
        <pc:sldMkLst>
          <pc:docMk/>
          <pc:sldMk cId="2216296022" sldId="312"/>
        </pc:sldMkLst>
      </pc:sldChg>
      <pc:sldChg chg="add">
        <pc:chgData name="Corey Edwards" userId="S::corey.edwards@uwtsd.ac.uk::7a967df3-e232-40a5-b10c-dee8f912d80a" providerId="AD" clId="Web-{A05286DF-1C97-482D-3756-4047F2D66B8A}" dt="2024-09-02T12:14:10.359" v="23"/>
        <pc:sldMkLst>
          <pc:docMk/>
          <pc:sldMk cId="678632318" sldId="313"/>
        </pc:sldMkLst>
      </pc:sldChg>
      <pc:sldChg chg="add">
        <pc:chgData name="Corey Edwards" userId="S::corey.edwards@uwtsd.ac.uk::7a967df3-e232-40a5-b10c-dee8f912d80a" providerId="AD" clId="Web-{A05286DF-1C97-482D-3756-4047F2D66B8A}" dt="2024-09-02T12:14:10.531" v="36"/>
        <pc:sldMkLst>
          <pc:docMk/>
          <pc:sldMk cId="3195388243" sldId="314"/>
        </pc:sldMkLst>
      </pc:sldChg>
      <pc:sldChg chg="add">
        <pc:chgData name="Corey Edwards" userId="S::corey.edwards@uwtsd.ac.uk::7a967df3-e232-40a5-b10c-dee8f912d80a" providerId="AD" clId="Web-{A05286DF-1C97-482D-3756-4047F2D66B8A}" dt="2024-09-02T12:14:10.547" v="37"/>
        <pc:sldMkLst>
          <pc:docMk/>
          <pc:sldMk cId="1342557823" sldId="315"/>
        </pc:sldMkLst>
      </pc:sldChg>
      <pc:sldChg chg="add">
        <pc:chgData name="Corey Edwards" userId="S::corey.edwards@uwtsd.ac.uk::7a967df3-e232-40a5-b10c-dee8f912d80a" providerId="AD" clId="Web-{A05286DF-1C97-482D-3756-4047F2D66B8A}" dt="2024-09-02T12:14:10.547" v="38"/>
        <pc:sldMkLst>
          <pc:docMk/>
          <pc:sldMk cId="502751205" sldId="316"/>
        </pc:sldMkLst>
      </pc:sldChg>
      <pc:sldChg chg="add">
        <pc:chgData name="Corey Edwards" userId="S::corey.edwards@uwtsd.ac.uk::7a967df3-e232-40a5-b10c-dee8f912d80a" providerId="AD" clId="Web-{A05286DF-1C97-482D-3756-4047F2D66B8A}" dt="2024-09-02T12:14:10.562" v="39"/>
        <pc:sldMkLst>
          <pc:docMk/>
          <pc:sldMk cId="2857285495" sldId="317"/>
        </pc:sldMkLst>
      </pc:sldChg>
      <pc:sldChg chg="add">
        <pc:chgData name="Corey Edwards" userId="S::corey.edwards@uwtsd.ac.uk::7a967df3-e232-40a5-b10c-dee8f912d80a" providerId="AD" clId="Web-{A05286DF-1C97-482D-3756-4047F2D66B8A}" dt="2024-09-02T12:14:10.562" v="40"/>
        <pc:sldMkLst>
          <pc:docMk/>
          <pc:sldMk cId="581186579" sldId="318"/>
        </pc:sldMkLst>
      </pc:sldChg>
      <pc:sldChg chg="add">
        <pc:chgData name="Corey Edwards" userId="S::corey.edwards@uwtsd.ac.uk::7a967df3-e232-40a5-b10c-dee8f912d80a" providerId="AD" clId="Web-{A05286DF-1C97-482D-3756-4047F2D66B8A}" dt="2024-09-02T12:14:10.594" v="41"/>
        <pc:sldMkLst>
          <pc:docMk/>
          <pc:sldMk cId="1174208371" sldId="319"/>
        </pc:sldMkLst>
      </pc:sldChg>
      <pc:sldChg chg="add">
        <pc:chgData name="Corey Edwards" userId="S::corey.edwards@uwtsd.ac.uk::7a967df3-e232-40a5-b10c-dee8f912d80a" providerId="AD" clId="Web-{A05286DF-1C97-482D-3756-4047F2D66B8A}" dt="2024-09-02T12:14:10.594" v="42"/>
        <pc:sldMkLst>
          <pc:docMk/>
          <pc:sldMk cId="439172119" sldId="320"/>
        </pc:sldMkLst>
      </pc:sldChg>
      <pc:sldChg chg="add">
        <pc:chgData name="Corey Edwards" userId="S::corey.edwards@uwtsd.ac.uk::7a967df3-e232-40a5-b10c-dee8f912d80a" providerId="AD" clId="Web-{A05286DF-1C97-482D-3756-4047F2D66B8A}" dt="2024-09-02T12:14:10.609" v="43"/>
        <pc:sldMkLst>
          <pc:docMk/>
          <pc:sldMk cId="1836962268" sldId="321"/>
        </pc:sldMkLst>
      </pc:sldChg>
      <pc:sldChg chg="add">
        <pc:chgData name="Corey Edwards" userId="S::corey.edwards@uwtsd.ac.uk::7a967df3-e232-40a5-b10c-dee8f912d80a" providerId="AD" clId="Web-{A05286DF-1C97-482D-3756-4047F2D66B8A}" dt="2024-09-02T12:14:10.625" v="44"/>
        <pc:sldMkLst>
          <pc:docMk/>
          <pc:sldMk cId="2623294876" sldId="322"/>
        </pc:sldMkLst>
      </pc:sldChg>
      <pc:sldChg chg="add">
        <pc:chgData name="Corey Edwards" userId="S::corey.edwards@uwtsd.ac.uk::7a967df3-e232-40a5-b10c-dee8f912d80a" providerId="AD" clId="Web-{A05286DF-1C97-482D-3756-4047F2D66B8A}" dt="2024-09-02T12:14:10.625" v="45"/>
        <pc:sldMkLst>
          <pc:docMk/>
          <pc:sldMk cId="4171879940" sldId="323"/>
        </pc:sldMkLst>
      </pc:sldChg>
      <pc:sldChg chg="add">
        <pc:chgData name="Corey Edwards" userId="S::corey.edwards@uwtsd.ac.uk::7a967df3-e232-40a5-b10c-dee8f912d80a" providerId="AD" clId="Web-{A05286DF-1C97-482D-3756-4047F2D66B8A}" dt="2024-09-02T12:14:10.640" v="46"/>
        <pc:sldMkLst>
          <pc:docMk/>
          <pc:sldMk cId="2855187883" sldId="324"/>
        </pc:sldMkLst>
      </pc:sldChg>
      <pc:sldChg chg="add">
        <pc:chgData name="Corey Edwards" userId="S::corey.edwards@uwtsd.ac.uk::7a967df3-e232-40a5-b10c-dee8f912d80a" providerId="AD" clId="Web-{A05286DF-1C97-482D-3756-4047F2D66B8A}" dt="2024-09-02T12:14:10.703" v="47"/>
        <pc:sldMkLst>
          <pc:docMk/>
          <pc:sldMk cId="11754429" sldId="325"/>
        </pc:sldMkLst>
      </pc:sldChg>
      <pc:sldChg chg="add">
        <pc:chgData name="Corey Edwards" userId="S::corey.edwards@uwtsd.ac.uk::7a967df3-e232-40a5-b10c-dee8f912d80a" providerId="AD" clId="Web-{A05286DF-1C97-482D-3756-4047F2D66B8A}" dt="2024-09-02T12:14:10.719" v="48"/>
        <pc:sldMkLst>
          <pc:docMk/>
          <pc:sldMk cId="297055906" sldId="326"/>
        </pc:sldMkLst>
      </pc:sldChg>
      <pc:sldChg chg="addSp delSp modSp new mod modClrScheme chgLayout">
        <pc:chgData name="Corey Edwards" userId="S::corey.edwards@uwtsd.ac.uk::7a967df3-e232-40a5-b10c-dee8f912d80a" providerId="AD" clId="Web-{A05286DF-1C97-482D-3756-4047F2D66B8A}" dt="2024-09-02T12:25:43.001" v="199"/>
        <pc:sldMkLst>
          <pc:docMk/>
          <pc:sldMk cId="1643443884" sldId="327"/>
        </pc:sldMkLst>
        <pc:spChg chg="mod">
          <ac:chgData name="Corey Edwards" userId="S::corey.edwards@uwtsd.ac.uk::7a967df3-e232-40a5-b10c-dee8f912d80a" providerId="AD" clId="Web-{A05286DF-1C97-482D-3756-4047F2D66B8A}" dt="2024-09-02T12:25:40.469" v="198"/>
          <ac:spMkLst>
            <pc:docMk/>
            <pc:sldMk cId="1643443884" sldId="327"/>
            <ac:spMk id="2" creationId="{0615FB25-D6B8-D839-BFF3-2AACB438D417}"/>
          </ac:spMkLst>
        </pc:spChg>
        <pc:spChg chg="del mod">
          <ac:chgData name="Corey Edwards" userId="S::corey.edwards@uwtsd.ac.uk::7a967df3-e232-40a5-b10c-dee8f912d80a" providerId="AD" clId="Web-{A05286DF-1C97-482D-3756-4047F2D66B8A}" dt="2024-09-02T12:25:40.469" v="198"/>
          <ac:spMkLst>
            <pc:docMk/>
            <pc:sldMk cId="1643443884" sldId="327"/>
            <ac:spMk id="3" creationId="{5366F95E-240D-1C8A-585F-2B8D14452DE9}"/>
          </ac:spMkLst>
        </pc:spChg>
        <pc:spChg chg="mod">
          <ac:chgData name="Corey Edwards" userId="S::corey.edwards@uwtsd.ac.uk::7a967df3-e232-40a5-b10c-dee8f912d80a" providerId="AD" clId="Web-{A05286DF-1C97-482D-3756-4047F2D66B8A}" dt="2024-09-02T12:25:40.469" v="198"/>
          <ac:spMkLst>
            <pc:docMk/>
            <pc:sldMk cId="1643443884" sldId="327"/>
            <ac:spMk id="4" creationId="{20BC2880-4A92-CF29-9424-AB3E8DFC4BE2}"/>
          </ac:spMkLst>
        </pc:spChg>
        <pc:spChg chg="del">
          <ac:chgData name="Corey Edwards" userId="S::corey.edwards@uwtsd.ac.uk::7a967df3-e232-40a5-b10c-dee8f912d80a" providerId="AD" clId="Web-{A05286DF-1C97-482D-3756-4047F2D66B8A}" dt="2024-09-02T12:25:40.469" v="198"/>
          <ac:spMkLst>
            <pc:docMk/>
            <pc:sldMk cId="1643443884" sldId="327"/>
            <ac:spMk id="5" creationId="{4F787CA5-F2F8-7203-1BE4-0C133F1EBD5B}"/>
          </ac:spMkLst>
        </pc:spChg>
        <pc:spChg chg="mod">
          <ac:chgData name="Corey Edwards" userId="S::corey.edwards@uwtsd.ac.uk::7a967df3-e232-40a5-b10c-dee8f912d80a" providerId="AD" clId="Web-{A05286DF-1C97-482D-3756-4047F2D66B8A}" dt="2024-09-02T12:25:40.469" v="198"/>
          <ac:spMkLst>
            <pc:docMk/>
            <pc:sldMk cId="1643443884" sldId="327"/>
            <ac:spMk id="6" creationId="{3A15643B-E057-BF0C-B3A7-9B48F37ACC5D}"/>
          </ac:spMkLst>
        </pc:spChg>
        <pc:spChg chg="add del mod">
          <ac:chgData name="Corey Edwards" userId="S::corey.edwards@uwtsd.ac.uk::7a967df3-e232-40a5-b10c-dee8f912d80a" providerId="AD" clId="Web-{A05286DF-1C97-482D-3756-4047F2D66B8A}" dt="2024-09-02T12:25:43.001" v="199"/>
          <ac:spMkLst>
            <pc:docMk/>
            <pc:sldMk cId="1643443884" sldId="327"/>
            <ac:spMk id="12" creationId="{C3F194F4-9D3D-3964-28BB-E6F1FEE77F44}"/>
          </ac:spMkLst>
        </pc:spChg>
        <pc:spChg chg="add mod">
          <ac:chgData name="Corey Edwards" userId="S::corey.edwards@uwtsd.ac.uk::7a967df3-e232-40a5-b10c-dee8f912d80a" providerId="AD" clId="Web-{A05286DF-1C97-482D-3756-4047F2D66B8A}" dt="2024-09-02T12:25:40.469" v="198"/>
          <ac:spMkLst>
            <pc:docMk/>
            <pc:sldMk cId="1643443884" sldId="327"/>
            <ac:spMk id="14" creationId="{11083CE9-49B5-2285-8E55-61A664A01C6C}"/>
          </ac:spMkLst>
        </pc:spChg>
        <pc:graphicFrameChg chg="add mod">
          <ac:chgData name="Corey Edwards" userId="S::corey.edwards@uwtsd.ac.uk::7a967df3-e232-40a5-b10c-dee8f912d80a" providerId="AD" clId="Web-{A05286DF-1C97-482D-3756-4047F2D66B8A}" dt="2024-09-02T12:25:40.469" v="198"/>
          <ac:graphicFrameMkLst>
            <pc:docMk/>
            <pc:sldMk cId="1643443884" sldId="327"/>
            <ac:graphicFrameMk id="8" creationId="{01B359D9-DE73-519B-9BD2-9ED1A002BB1E}"/>
          </ac:graphicFrameMkLst>
        </pc:graphicFrameChg>
      </pc:sldChg>
      <pc:sldChg chg="addSp delSp modSp new mod modClrScheme chgLayout">
        <pc:chgData name="Corey Edwards" userId="S::corey.edwards@uwtsd.ac.uk::7a967df3-e232-40a5-b10c-dee8f912d80a" providerId="AD" clId="Web-{A05286DF-1C97-482D-3756-4047F2D66B8A}" dt="2024-09-02T12:22:35.215" v="195"/>
        <pc:sldMkLst>
          <pc:docMk/>
          <pc:sldMk cId="2346405536" sldId="328"/>
        </pc:sldMkLst>
        <pc:spChg chg="mod">
          <ac:chgData name="Corey Edwards" userId="S::corey.edwards@uwtsd.ac.uk::7a967df3-e232-40a5-b10c-dee8f912d80a" providerId="AD" clId="Web-{A05286DF-1C97-482D-3756-4047F2D66B8A}" dt="2024-09-02T12:22:28.746" v="194"/>
          <ac:spMkLst>
            <pc:docMk/>
            <pc:sldMk cId="2346405536" sldId="328"/>
            <ac:spMk id="2" creationId="{4BC7D881-9785-2135-C01B-BDF7387DFEEB}"/>
          </ac:spMkLst>
        </pc:spChg>
        <pc:spChg chg="del mod">
          <ac:chgData name="Corey Edwards" userId="S::corey.edwards@uwtsd.ac.uk::7a967df3-e232-40a5-b10c-dee8f912d80a" providerId="AD" clId="Web-{A05286DF-1C97-482D-3756-4047F2D66B8A}" dt="2024-09-02T12:22:28.746" v="194"/>
          <ac:spMkLst>
            <pc:docMk/>
            <pc:sldMk cId="2346405536" sldId="328"/>
            <ac:spMk id="3" creationId="{0CC49BB8-BEB7-E1E4-905C-A1307887EF0C}"/>
          </ac:spMkLst>
        </pc:spChg>
        <pc:spChg chg="mod">
          <ac:chgData name="Corey Edwards" userId="S::corey.edwards@uwtsd.ac.uk::7a967df3-e232-40a5-b10c-dee8f912d80a" providerId="AD" clId="Web-{A05286DF-1C97-482D-3756-4047F2D66B8A}" dt="2024-09-02T12:22:28.746" v="194"/>
          <ac:spMkLst>
            <pc:docMk/>
            <pc:sldMk cId="2346405536" sldId="328"/>
            <ac:spMk id="4" creationId="{93AC3994-12E2-6328-A177-CE7EF6D52F38}"/>
          </ac:spMkLst>
        </pc:spChg>
        <pc:spChg chg="del">
          <ac:chgData name="Corey Edwards" userId="S::corey.edwards@uwtsd.ac.uk::7a967df3-e232-40a5-b10c-dee8f912d80a" providerId="AD" clId="Web-{A05286DF-1C97-482D-3756-4047F2D66B8A}" dt="2024-09-02T12:22:23.465" v="192"/>
          <ac:spMkLst>
            <pc:docMk/>
            <pc:sldMk cId="2346405536" sldId="328"/>
            <ac:spMk id="5" creationId="{793DC464-E553-03B1-F714-B6A7D1DDB8A4}"/>
          </ac:spMkLst>
        </pc:spChg>
        <pc:spChg chg="mod">
          <ac:chgData name="Corey Edwards" userId="S::corey.edwards@uwtsd.ac.uk::7a967df3-e232-40a5-b10c-dee8f912d80a" providerId="AD" clId="Web-{A05286DF-1C97-482D-3756-4047F2D66B8A}" dt="2024-09-02T12:22:28.746" v="194"/>
          <ac:spMkLst>
            <pc:docMk/>
            <pc:sldMk cId="2346405536" sldId="328"/>
            <ac:spMk id="6" creationId="{CBC4C387-6BE0-EBC9-187D-D5AE6701ADE4}"/>
          </ac:spMkLst>
        </pc:spChg>
        <pc:spChg chg="add del mod">
          <ac:chgData name="Corey Edwards" userId="S::corey.edwards@uwtsd.ac.uk::7a967df3-e232-40a5-b10c-dee8f912d80a" providerId="AD" clId="Web-{A05286DF-1C97-482D-3756-4047F2D66B8A}" dt="2024-09-02T12:22:26.184" v="193"/>
          <ac:spMkLst>
            <pc:docMk/>
            <pc:sldMk cId="2346405536" sldId="328"/>
            <ac:spMk id="11" creationId="{F2F2D4A9-2B5B-1CD9-AA3B-CF3452E188A9}"/>
          </ac:spMkLst>
        </pc:spChg>
        <pc:spChg chg="add del mod">
          <ac:chgData name="Corey Edwards" userId="S::corey.edwards@uwtsd.ac.uk::7a967df3-e232-40a5-b10c-dee8f912d80a" providerId="AD" clId="Web-{A05286DF-1C97-482D-3756-4047F2D66B8A}" dt="2024-09-02T12:22:28.746" v="194"/>
          <ac:spMkLst>
            <pc:docMk/>
            <pc:sldMk cId="2346405536" sldId="328"/>
            <ac:spMk id="13" creationId="{1580DF67-F6C2-6D5E-DC2B-2C42CB6A5971}"/>
          </ac:spMkLst>
        </pc:spChg>
        <pc:spChg chg="add del mod">
          <ac:chgData name="Corey Edwards" userId="S::corey.edwards@uwtsd.ac.uk::7a967df3-e232-40a5-b10c-dee8f912d80a" providerId="AD" clId="Web-{A05286DF-1C97-482D-3756-4047F2D66B8A}" dt="2024-09-02T12:22:35.215" v="195"/>
          <ac:spMkLst>
            <pc:docMk/>
            <pc:sldMk cId="2346405536" sldId="328"/>
            <ac:spMk id="19" creationId="{8922070E-7048-D2B1-874E-C270B978ED2B}"/>
          </ac:spMkLst>
        </pc:spChg>
        <pc:graphicFrameChg chg="add mod">
          <ac:chgData name="Corey Edwards" userId="S::corey.edwards@uwtsd.ac.uk::7a967df3-e232-40a5-b10c-dee8f912d80a" providerId="AD" clId="Web-{A05286DF-1C97-482D-3756-4047F2D66B8A}" dt="2024-09-02T12:22:28.746" v="194"/>
          <ac:graphicFrameMkLst>
            <pc:docMk/>
            <pc:sldMk cId="2346405536" sldId="328"/>
            <ac:graphicFrameMk id="15" creationId="{4E2C9B94-4A9F-3BB3-4C4D-AFC32117BC33}"/>
          </ac:graphicFrameMkLst>
        </pc:graphicFrameChg>
      </pc:sldChg>
      <pc:sldChg chg="addSp delSp modSp new">
        <pc:chgData name="Corey Edwards" userId="S::corey.edwards@uwtsd.ac.uk::7a967df3-e232-40a5-b10c-dee8f912d80a" providerId="AD" clId="Web-{A05286DF-1C97-482D-3756-4047F2D66B8A}" dt="2024-09-02T12:26:44.596" v="238"/>
        <pc:sldMkLst>
          <pc:docMk/>
          <pc:sldMk cId="336784564" sldId="329"/>
        </pc:sldMkLst>
        <pc:spChg chg="mod">
          <ac:chgData name="Corey Edwards" userId="S::corey.edwards@uwtsd.ac.uk::7a967df3-e232-40a5-b10c-dee8f912d80a" providerId="AD" clId="Web-{A05286DF-1C97-482D-3756-4047F2D66B8A}" dt="2024-09-02T12:26:44.596" v="238"/>
          <ac:spMkLst>
            <pc:docMk/>
            <pc:sldMk cId="336784564" sldId="329"/>
            <ac:spMk id="2" creationId="{6802A987-4A3B-4F34-DFB4-EB488540148F}"/>
          </ac:spMkLst>
        </pc:spChg>
        <pc:spChg chg="del mod">
          <ac:chgData name="Corey Edwards" userId="S::corey.edwards@uwtsd.ac.uk::7a967df3-e232-40a5-b10c-dee8f912d80a" providerId="AD" clId="Web-{A05286DF-1C97-482D-3756-4047F2D66B8A}" dt="2024-09-02T12:26:44.596" v="238"/>
          <ac:spMkLst>
            <pc:docMk/>
            <pc:sldMk cId="336784564" sldId="329"/>
            <ac:spMk id="3" creationId="{A51829C7-5EEF-46B9-F181-52ADC4D1AFE6}"/>
          </ac:spMkLst>
        </pc:spChg>
        <pc:spChg chg="mod">
          <ac:chgData name="Corey Edwards" userId="S::corey.edwards@uwtsd.ac.uk::7a967df3-e232-40a5-b10c-dee8f912d80a" providerId="AD" clId="Web-{A05286DF-1C97-482D-3756-4047F2D66B8A}" dt="2024-09-02T12:26:44.596" v="238"/>
          <ac:spMkLst>
            <pc:docMk/>
            <pc:sldMk cId="336784564" sldId="329"/>
            <ac:spMk id="4" creationId="{AF7BA838-A99A-8B8F-0A2E-4FD4CC71E8DD}"/>
          </ac:spMkLst>
        </pc:spChg>
        <pc:spChg chg="del">
          <ac:chgData name="Corey Edwards" userId="S::corey.edwards@uwtsd.ac.uk::7a967df3-e232-40a5-b10c-dee8f912d80a" providerId="AD" clId="Web-{A05286DF-1C97-482D-3756-4047F2D66B8A}" dt="2024-09-02T12:26:44.596" v="238"/>
          <ac:spMkLst>
            <pc:docMk/>
            <pc:sldMk cId="336784564" sldId="329"/>
            <ac:spMk id="5" creationId="{0EB655CA-D37C-2CBA-424E-60DFFE74FEDD}"/>
          </ac:spMkLst>
        </pc:spChg>
        <pc:spChg chg="mod">
          <ac:chgData name="Corey Edwards" userId="S::corey.edwards@uwtsd.ac.uk::7a967df3-e232-40a5-b10c-dee8f912d80a" providerId="AD" clId="Web-{A05286DF-1C97-482D-3756-4047F2D66B8A}" dt="2024-09-02T12:26:44.596" v="238"/>
          <ac:spMkLst>
            <pc:docMk/>
            <pc:sldMk cId="336784564" sldId="329"/>
            <ac:spMk id="6" creationId="{3E4EADF3-5C29-7B78-EAAF-8D1DCACB4D64}"/>
          </ac:spMkLst>
        </pc:spChg>
        <pc:spChg chg="add">
          <ac:chgData name="Corey Edwards" userId="S::corey.edwards@uwtsd.ac.uk::7a967df3-e232-40a5-b10c-dee8f912d80a" providerId="AD" clId="Web-{A05286DF-1C97-482D-3756-4047F2D66B8A}" dt="2024-09-02T12:26:44.596" v="238"/>
          <ac:spMkLst>
            <pc:docMk/>
            <pc:sldMk cId="336784564" sldId="329"/>
            <ac:spMk id="12" creationId="{B9C51860-24BC-F145-FAEB-6FFDA5F71B0B}"/>
          </ac:spMkLst>
        </pc:spChg>
        <pc:graphicFrameChg chg="add">
          <ac:chgData name="Corey Edwards" userId="S::corey.edwards@uwtsd.ac.uk::7a967df3-e232-40a5-b10c-dee8f912d80a" providerId="AD" clId="Web-{A05286DF-1C97-482D-3756-4047F2D66B8A}" dt="2024-09-02T12:26:44.596" v="238"/>
          <ac:graphicFrameMkLst>
            <pc:docMk/>
            <pc:sldMk cId="336784564" sldId="329"/>
            <ac:graphicFrameMk id="8" creationId="{143F9EA4-6DB0-F018-B337-75D845DD1C1B}"/>
          </ac:graphicFrameMkLst>
        </pc:graphicFrameChg>
      </pc:sldChg>
      <pc:sldChg chg="addSp delSp modSp new mod modClrScheme chgLayout">
        <pc:chgData name="Corey Edwards" userId="S::corey.edwards@uwtsd.ac.uk::7a967df3-e232-40a5-b10c-dee8f912d80a" providerId="AD" clId="Web-{A05286DF-1C97-482D-3756-4047F2D66B8A}" dt="2024-09-02T12:27:53.598" v="313"/>
        <pc:sldMkLst>
          <pc:docMk/>
          <pc:sldMk cId="3295832732" sldId="330"/>
        </pc:sldMkLst>
        <pc:spChg chg="mod">
          <ac:chgData name="Corey Edwards" userId="S::corey.edwards@uwtsd.ac.uk::7a967df3-e232-40a5-b10c-dee8f912d80a" providerId="AD" clId="Web-{A05286DF-1C97-482D-3756-4047F2D66B8A}" dt="2024-09-02T12:27:48.285" v="312"/>
          <ac:spMkLst>
            <pc:docMk/>
            <pc:sldMk cId="3295832732" sldId="330"/>
            <ac:spMk id="2" creationId="{BB854DC2-F10D-826B-DAFD-D42046C848D7}"/>
          </ac:spMkLst>
        </pc:spChg>
        <pc:spChg chg="del mod">
          <ac:chgData name="Corey Edwards" userId="S::corey.edwards@uwtsd.ac.uk::7a967df3-e232-40a5-b10c-dee8f912d80a" providerId="AD" clId="Web-{A05286DF-1C97-482D-3756-4047F2D66B8A}" dt="2024-09-02T12:27:48.285" v="312"/>
          <ac:spMkLst>
            <pc:docMk/>
            <pc:sldMk cId="3295832732" sldId="330"/>
            <ac:spMk id="3" creationId="{9971D195-DBC7-ED98-F7A5-507CDA874B96}"/>
          </ac:spMkLst>
        </pc:spChg>
        <pc:spChg chg="mod">
          <ac:chgData name="Corey Edwards" userId="S::corey.edwards@uwtsd.ac.uk::7a967df3-e232-40a5-b10c-dee8f912d80a" providerId="AD" clId="Web-{A05286DF-1C97-482D-3756-4047F2D66B8A}" dt="2024-09-02T12:27:48.285" v="312"/>
          <ac:spMkLst>
            <pc:docMk/>
            <pc:sldMk cId="3295832732" sldId="330"/>
            <ac:spMk id="4" creationId="{CD516946-ACB8-4CE5-60D3-72DC912D9924}"/>
          </ac:spMkLst>
        </pc:spChg>
        <pc:spChg chg="del">
          <ac:chgData name="Corey Edwards" userId="S::corey.edwards@uwtsd.ac.uk::7a967df3-e232-40a5-b10c-dee8f912d80a" providerId="AD" clId="Web-{A05286DF-1C97-482D-3756-4047F2D66B8A}" dt="2024-09-02T12:27:48.285" v="312"/>
          <ac:spMkLst>
            <pc:docMk/>
            <pc:sldMk cId="3295832732" sldId="330"/>
            <ac:spMk id="5" creationId="{15D3407A-4CF5-5628-79AF-F4D43FE89BC7}"/>
          </ac:spMkLst>
        </pc:spChg>
        <pc:spChg chg="mod">
          <ac:chgData name="Corey Edwards" userId="S::corey.edwards@uwtsd.ac.uk::7a967df3-e232-40a5-b10c-dee8f912d80a" providerId="AD" clId="Web-{A05286DF-1C97-482D-3756-4047F2D66B8A}" dt="2024-09-02T12:27:48.285" v="312"/>
          <ac:spMkLst>
            <pc:docMk/>
            <pc:sldMk cId="3295832732" sldId="330"/>
            <ac:spMk id="6" creationId="{3E8CCB37-8706-C8AF-1B62-37C16242A86A}"/>
          </ac:spMkLst>
        </pc:spChg>
        <pc:spChg chg="add del mod">
          <ac:chgData name="Corey Edwards" userId="S::corey.edwards@uwtsd.ac.uk::7a967df3-e232-40a5-b10c-dee8f912d80a" providerId="AD" clId="Web-{A05286DF-1C97-482D-3756-4047F2D66B8A}" dt="2024-09-02T12:27:53.598" v="313"/>
          <ac:spMkLst>
            <pc:docMk/>
            <pc:sldMk cId="3295832732" sldId="330"/>
            <ac:spMk id="12" creationId="{C925726C-8F7B-CD94-FB45-0A9FA798040F}"/>
          </ac:spMkLst>
        </pc:spChg>
        <pc:spChg chg="add mod">
          <ac:chgData name="Corey Edwards" userId="S::corey.edwards@uwtsd.ac.uk::7a967df3-e232-40a5-b10c-dee8f912d80a" providerId="AD" clId="Web-{A05286DF-1C97-482D-3756-4047F2D66B8A}" dt="2024-09-02T12:27:48.285" v="312"/>
          <ac:spMkLst>
            <pc:docMk/>
            <pc:sldMk cId="3295832732" sldId="330"/>
            <ac:spMk id="14" creationId="{44984312-5930-9878-1FB7-6E96832F6995}"/>
          </ac:spMkLst>
        </pc:spChg>
        <pc:graphicFrameChg chg="add mod">
          <ac:chgData name="Corey Edwards" userId="S::corey.edwards@uwtsd.ac.uk::7a967df3-e232-40a5-b10c-dee8f912d80a" providerId="AD" clId="Web-{A05286DF-1C97-482D-3756-4047F2D66B8A}" dt="2024-09-02T12:27:48.285" v="312"/>
          <ac:graphicFrameMkLst>
            <pc:docMk/>
            <pc:sldMk cId="3295832732" sldId="330"/>
            <ac:graphicFrameMk id="8" creationId="{BA738C3A-EA70-0BB0-4B0E-911DCBF5D683}"/>
          </ac:graphicFrameMkLst>
        </pc:graphicFrameChg>
      </pc:sldChg>
      <pc:sldChg chg="addSp delSp modSp new">
        <pc:chgData name="Corey Edwards" userId="S::corey.edwards@uwtsd.ac.uk::7a967df3-e232-40a5-b10c-dee8f912d80a" providerId="AD" clId="Web-{A05286DF-1C97-482D-3756-4047F2D66B8A}" dt="2024-09-02T12:27:44.550" v="311"/>
        <pc:sldMkLst>
          <pc:docMk/>
          <pc:sldMk cId="2732537991" sldId="331"/>
        </pc:sldMkLst>
        <pc:spChg chg="mod">
          <ac:chgData name="Corey Edwards" userId="S::corey.edwards@uwtsd.ac.uk::7a967df3-e232-40a5-b10c-dee8f912d80a" providerId="AD" clId="Web-{A05286DF-1C97-482D-3756-4047F2D66B8A}" dt="2024-09-02T12:27:44.550" v="311"/>
          <ac:spMkLst>
            <pc:docMk/>
            <pc:sldMk cId="2732537991" sldId="331"/>
            <ac:spMk id="2" creationId="{4BBBEE92-5AB9-D273-E248-1639C122D814}"/>
          </ac:spMkLst>
        </pc:spChg>
        <pc:spChg chg="del mod">
          <ac:chgData name="Corey Edwards" userId="S::corey.edwards@uwtsd.ac.uk::7a967df3-e232-40a5-b10c-dee8f912d80a" providerId="AD" clId="Web-{A05286DF-1C97-482D-3756-4047F2D66B8A}" dt="2024-09-02T12:27:44.550" v="311"/>
          <ac:spMkLst>
            <pc:docMk/>
            <pc:sldMk cId="2732537991" sldId="331"/>
            <ac:spMk id="3" creationId="{67EA7B79-EE3D-EA78-0A26-188F071F639D}"/>
          </ac:spMkLst>
        </pc:spChg>
        <pc:spChg chg="mod">
          <ac:chgData name="Corey Edwards" userId="S::corey.edwards@uwtsd.ac.uk::7a967df3-e232-40a5-b10c-dee8f912d80a" providerId="AD" clId="Web-{A05286DF-1C97-482D-3756-4047F2D66B8A}" dt="2024-09-02T12:27:44.550" v="311"/>
          <ac:spMkLst>
            <pc:docMk/>
            <pc:sldMk cId="2732537991" sldId="331"/>
            <ac:spMk id="4" creationId="{DC146AF7-1388-F0FD-0A5B-EAE7D122821C}"/>
          </ac:spMkLst>
        </pc:spChg>
        <pc:spChg chg="del">
          <ac:chgData name="Corey Edwards" userId="S::corey.edwards@uwtsd.ac.uk::7a967df3-e232-40a5-b10c-dee8f912d80a" providerId="AD" clId="Web-{A05286DF-1C97-482D-3756-4047F2D66B8A}" dt="2024-09-02T12:27:44.550" v="311"/>
          <ac:spMkLst>
            <pc:docMk/>
            <pc:sldMk cId="2732537991" sldId="331"/>
            <ac:spMk id="5" creationId="{78EA8D1C-E7DD-5C8E-82EA-C54D5A231403}"/>
          </ac:spMkLst>
        </pc:spChg>
        <pc:spChg chg="mod">
          <ac:chgData name="Corey Edwards" userId="S::corey.edwards@uwtsd.ac.uk::7a967df3-e232-40a5-b10c-dee8f912d80a" providerId="AD" clId="Web-{A05286DF-1C97-482D-3756-4047F2D66B8A}" dt="2024-09-02T12:27:44.550" v="311"/>
          <ac:spMkLst>
            <pc:docMk/>
            <pc:sldMk cId="2732537991" sldId="331"/>
            <ac:spMk id="6" creationId="{3104C6C9-D0BC-B37A-0098-40CC753064F9}"/>
          </ac:spMkLst>
        </pc:spChg>
        <pc:spChg chg="add">
          <ac:chgData name="Corey Edwards" userId="S::corey.edwards@uwtsd.ac.uk::7a967df3-e232-40a5-b10c-dee8f912d80a" providerId="AD" clId="Web-{A05286DF-1C97-482D-3756-4047F2D66B8A}" dt="2024-09-02T12:27:44.550" v="311"/>
          <ac:spMkLst>
            <pc:docMk/>
            <pc:sldMk cId="2732537991" sldId="331"/>
            <ac:spMk id="12" creationId="{DC95402E-2367-8824-43DB-206338ECCBA2}"/>
          </ac:spMkLst>
        </pc:spChg>
        <pc:graphicFrameChg chg="add">
          <ac:chgData name="Corey Edwards" userId="S::corey.edwards@uwtsd.ac.uk::7a967df3-e232-40a5-b10c-dee8f912d80a" providerId="AD" clId="Web-{A05286DF-1C97-482D-3756-4047F2D66B8A}" dt="2024-09-02T12:27:44.550" v="311"/>
          <ac:graphicFrameMkLst>
            <pc:docMk/>
            <pc:sldMk cId="2732537991" sldId="331"/>
            <ac:graphicFrameMk id="8" creationId="{A4AEE60B-EB45-6863-6DE5-81403E0B5191}"/>
          </ac:graphicFrameMkLst>
        </pc:graphicFrameChg>
      </pc:sldChg>
      <pc:sldChg chg="addSp delSp modSp new">
        <pc:chgData name="Corey Edwards" userId="S::corey.edwards@uwtsd.ac.uk::7a967df3-e232-40a5-b10c-dee8f912d80a" providerId="AD" clId="Web-{A05286DF-1C97-482D-3756-4047F2D66B8A}" dt="2024-09-02T12:28:51.943" v="345"/>
        <pc:sldMkLst>
          <pc:docMk/>
          <pc:sldMk cId="2254220034" sldId="332"/>
        </pc:sldMkLst>
        <pc:spChg chg="mod">
          <ac:chgData name="Corey Edwards" userId="S::corey.edwards@uwtsd.ac.uk::7a967df3-e232-40a5-b10c-dee8f912d80a" providerId="AD" clId="Web-{A05286DF-1C97-482D-3756-4047F2D66B8A}" dt="2024-09-02T12:28:51.943" v="345"/>
          <ac:spMkLst>
            <pc:docMk/>
            <pc:sldMk cId="2254220034" sldId="332"/>
            <ac:spMk id="2" creationId="{11360A72-2669-CC30-8ED3-26CBF8DD5FC3}"/>
          </ac:spMkLst>
        </pc:spChg>
        <pc:spChg chg="del mod">
          <ac:chgData name="Corey Edwards" userId="S::corey.edwards@uwtsd.ac.uk::7a967df3-e232-40a5-b10c-dee8f912d80a" providerId="AD" clId="Web-{A05286DF-1C97-482D-3756-4047F2D66B8A}" dt="2024-09-02T12:28:51.943" v="345"/>
          <ac:spMkLst>
            <pc:docMk/>
            <pc:sldMk cId="2254220034" sldId="332"/>
            <ac:spMk id="3" creationId="{BD16147D-7EFC-6930-E529-5A782978BEB2}"/>
          </ac:spMkLst>
        </pc:spChg>
        <pc:spChg chg="mod">
          <ac:chgData name="Corey Edwards" userId="S::corey.edwards@uwtsd.ac.uk::7a967df3-e232-40a5-b10c-dee8f912d80a" providerId="AD" clId="Web-{A05286DF-1C97-482D-3756-4047F2D66B8A}" dt="2024-09-02T12:28:51.943" v="345"/>
          <ac:spMkLst>
            <pc:docMk/>
            <pc:sldMk cId="2254220034" sldId="332"/>
            <ac:spMk id="4" creationId="{92E14905-5152-AB09-00E6-AB7BBC6FF83E}"/>
          </ac:spMkLst>
        </pc:spChg>
        <pc:spChg chg="del">
          <ac:chgData name="Corey Edwards" userId="S::corey.edwards@uwtsd.ac.uk::7a967df3-e232-40a5-b10c-dee8f912d80a" providerId="AD" clId="Web-{A05286DF-1C97-482D-3756-4047F2D66B8A}" dt="2024-09-02T12:28:51.943" v="345"/>
          <ac:spMkLst>
            <pc:docMk/>
            <pc:sldMk cId="2254220034" sldId="332"/>
            <ac:spMk id="5" creationId="{153AC10F-165A-B765-97EB-80CB2F0BFF88}"/>
          </ac:spMkLst>
        </pc:spChg>
        <pc:spChg chg="mod">
          <ac:chgData name="Corey Edwards" userId="S::corey.edwards@uwtsd.ac.uk::7a967df3-e232-40a5-b10c-dee8f912d80a" providerId="AD" clId="Web-{A05286DF-1C97-482D-3756-4047F2D66B8A}" dt="2024-09-02T12:28:51.943" v="345"/>
          <ac:spMkLst>
            <pc:docMk/>
            <pc:sldMk cId="2254220034" sldId="332"/>
            <ac:spMk id="6" creationId="{A1EB904C-5733-75AC-CD2E-0520501EAA37}"/>
          </ac:spMkLst>
        </pc:spChg>
        <pc:spChg chg="add">
          <ac:chgData name="Corey Edwards" userId="S::corey.edwards@uwtsd.ac.uk::7a967df3-e232-40a5-b10c-dee8f912d80a" providerId="AD" clId="Web-{A05286DF-1C97-482D-3756-4047F2D66B8A}" dt="2024-09-02T12:28:51.943" v="345"/>
          <ac:spMkLst>
            <pc:docMk/>
            <pc:sldMk cId="2254220034" sldId="332"/>
            <ac:spMk id="12" creationId="{0CFA0CCF-8A1C-8001-01F4-BBFCD6A5EF0D}"/>
          </ac:spMkLst>
        </pc:spChg>
        <pc:graphicFrameChg chg="add">
          <ac:chgData name="Corey Edwards" userId="S::corey.edwards@uwtsd.ac.uk::7a967df3-e232-40a5-b10c-dee8f912d80a" providerId="AD" clId="Web-{A05286DF-1C97-482D-3756-4047F2D66B8A}" dt="2024-09-02T12:28:51.943" v="345"/>
          <ac:graphicFrameMkLst>
            <pc:docMk/>
            <pc:sldMk cId="2254220034" sldId="332"/>
            <ac:graphicFrameMk id="8" creationId="{8B3CBEE9-D375-E9FF-D8F0-25E5E29BC665}"/>
          </ac:graphicFrameMkLst>
        </pc:graphicFrameChg>
      </pc:sldChg>
      <pc:sldChg chg="addSp delSp modSp new">
        <pc:chgData name="Corey Edwards" userId="S::corey.edwards@uwtsd.ac.uk::7a967df3-e232-40a5-b10c-dee8f912d80a" providerId="AD" clId="Web-{A05286DF-1C97-482D-3756-4047F2D66B8A}" dt="2024-09-02T12:53:25.009" v="936"/>
        <pc:sldMkLst>
          <pc:docMk/>
          <pc:sldMk cId="2920223647" sldId="333"/>
        </pc:sldMkLst>
        <pc:spChg chg="mod">
          <ac:chgData name="Corey Edwards" userId="S::corey.edwards@uwtsd.ac.uk::7a967df3-e232-40a5-b10c-dee8f912d80a" providerId="AD" clId="Web-{A05286DF-1C97-482D-3756-4047F2D66B8A}" dt="2024-09-02T12:53:25.009" v="936"/>
          <ac:spMkLst>
            <pc:docMk/>
            <pc:sldMk cId="2920223647" sldId="333"/>
            <ac:spMk id="2" creationId="{37357B8C-0127-370E-D5A6-726CCAE86991}"/>
          </ac:spMkLst>
        </pc:spChg>
        <pc:spChg chg="del mod">
          <ac:chgData name="Corey Edwards" userId="S::corey.edwards@uwtsd.ac.uk::7a967df3-e232-40a5-b10c-dee8f912d80a" providerId="AD" clId="Web-{A05286DF-1C97-482D-3756-4047F2D66B8A}" dt="2024-09-02T12:53:25.009" v="936"/>
          <ac:spMkLst>
            <pc:docMk/>
            <pc:sldMk cId="2920223647" sldId="333"/>
            <ac:spMk id="3" creationId="{65332911-7C60-B0C3-B6AB-251F3FBEDB7F}"/>
          </ac:spMkLst>
        </pc:spChg>
        <pc:spChg chg="mod">
          <ac:chgData name="Corey Edwards" userId="S::corey.edwards@uwtsd.ac.uk::7a967df3-e232-40a5-b10c-dee8f912d80a" providerId="AD" clId="Web-{A05286DF-1C97-482D-3756-4047F2D66B8A}" dt="2024-09-02T12:53:25.009" v="936"/>
          <ac:spMkLst>
            <pc:docMk/>
            <pc:sldMk cId="2920223647" sldId="333"/>
            <ac:spMk id="4" creationId="{691392E6-9BAD-573D-B662-2D72E1D3F34B}"/>
          </ac:spMkLst>
        </pc:spChg>
        <pc:spChg chg="del">
          <ac:chgData name="Corey Edwards" userId="S::corey.edwards@uwtsd.ac.uk::7a967df3-e232-40a5-b10c-dee8f912d80a" providerId="AD" clId="Web-{A05286DF-1C97-482D-3756-4047F2D66B8A}" dt="2024-09-02T12:53:25.009" v="936"/>
          <ac:spMkLst>
            <pc:docMk/>
            <pc:sldMk cId="2920223647" sldId="333"/>
            <ac:spMk id="5" creationId="{BF674F4C-D729-179A-9721-5ABE216CE94D}"/>
          </ac:spMkLst>
        </pc:spChg>
        <pc:spChg chg="mod">
          <ac:chgData name="Corey Edwards" userId="S::corey.edwards@uwtsd.ac.uk::7a967df3-e232-40a5-b10c-dee8f912d80a" providerId="AD" clId="Web-{A05286DF-1C97-482D-3756-4047F2D66B8A}" dt="2024-09-02T12:53:25.009" v="936"/>
          <ac:spMkLst>
            <pc:docMk/>
            <pc:sldMk cId="2920223647" sldId="333"/>
            <ac:spMk id="6" creationId="{5BEBABA1-D134-20D1-59AF-6EF342BDB622}"/>
          </ac:spMkLst>
        </pc:spChg>
        <pc:spChg chg="add">
          <ac:chgData name="Corey Edwards" userId="S::corey.edwards@uwtsd.ac.uk::7a967df3-e232-40a5-b10c-dee8f912d80a" providerId="AD" clId="Web-{A05286DF-1C97-482D-3756-4047F2D66B8A}" dt="2024-09-02T12:53:25.009" v="936"/>
          <ac:spMkLst>
            <pc:docMk/>
            <pc:sldMk cId="2920223647" sldId="333"/>
            <ac:spMk id="12" creationId="{096D536D-914F-7DD8-CC4C-9F0AB3A768AC}"/>
          </ac:spMkLst>
        </pc:spChg>
        <pc:graphicFrameChg chg="add">
          <ac:chgData name="Corey Edwards" userId="S::corey.edwards@uwtsd.ac.uk::7a967df3-e232-40a5-b10c-dee8f912d80a" providerId="AD" clId="Web-{A05286DF-1C97-482D-3756-4047F2D66B8A}" dt="2024-09-02T12:53:25.009" v="936"/>
          <ac:graphicFrameMkLst>
            <pc:docMk/>
            <pc:sldMk cId="2920223647" sldId="333"/>
            <ac:graphicFrameMk id="8" creationId="{175AE964-AA78-B0A3-CFA8-A825AD3A716B}"/>
          </ac:graphicFrameMkLst>
        </pc:graphicFrameChg>
      </pc:sldChg>
      <pc:sldChg chg="addSp delSp modSp new mod modClrScheme chgLayout">
        <pc:chgData name="Corey Edwards" userId="S::corey.edwards@uwtsd.ac.uk::7a967df3-e232-40a5-b10c-dee8f912d80a" providerId="AD" clId="Web-{A05286DF-1C97-482D-3756-4047F2D66B8A}" dt="2024-09-02T12:53:40.260" v="939" actId="1076"/>
        <pc:sldMkLst>
          <pc:docMk/>
          <pc:sldMk cId="1220943623" sldId="334"/>
        </pc:sldMkLst>
        <pc:spChg chg="mod">
          <ac:chgData name="Corey Edwards" userId="S::corey.edwards@uwtsd.ac.uk::7a967df3-e232-40a5-b10c-dee8f912d80a" providerId="AD" clId="Web-{A05286DF-1C97-482D-3756-4047F2D66B8A}" dt="2024-09-02T12:53:28.556" v="937"/>
          <ac:spMkLst>
            <pc:docMk/>
            <pc:sldMk cId="1220943623" sldId="334"/>
            <ac:spMk id="2" creationId="{0DAB6465-3679-E8E4-F2CB-EDFFEDA529F0}"/>
          </ac:spMkLst>
        </pc:spChg>
        <pc:spChg chg="del mod">
          <ac:chgData name="Corey Edwards" userId="S::corey.edwards@uwtsd.ac.uk::7a967df3-e232-40a5-b10c-dee8f912d80a" providerId="AD" clId="Web-{A05286DF-1C97-482D-3756-4047F2D66B8A}" dt="2024-09-02T12:53:28.556" v="937"/>
          <ac:spMkLst>
            <pc:docMk/>
            <pc:sldMk cId="1220943623" sldId="334"/>
            <ac:spMk id="3" creationId="{DEBE6611-CAA2-BD1F-12AE-398412DA09DE}"/>
          </ac:spMkLst>
        </pc:spChg>
        <pc:spChg chg="mod">
          <ac:chgData name="Corey Edwards" userId="S::corey.edwards@uwtsd.ac.uk::7a967df3-e232-40a5-b10c-dee8f912d80a" providerId="AD" clId="Web-{A05286DF-1C97-482D-3756-4047F2D66B8A}" dt="2024-09-02T12:53:28.556" v="937"/>
          <ac:spMkLst>
            <pc:docMk/>
            <pc:sldMk cId="1220943623" sldId="334"/>
            <ac:spMk id="4" creationId="{8BFF7B73-5AE5-D463-F4A8-6A3EED528935}"/>
          </ac:spMkLst>
        </pc:spChg>
        <pc:spChg chg="del">
          <ac:chgData name="Corey Edwards" userId="S::corey.edwards@uwtsd.ac.uk::7a967df3-e232-40a5-b10c-dee8f912d80a" providerId="AD" clId="Web-{A05286DF-1C97-482D-3756-4047F2D66B8A}" dt="2024-09-02T12:53:28.556" v="937"/>
          <ac:spMkLst>
            <pc:docMk/>
            <pc:sldMk cId="1220943623" sldId="334"/>
            <ac:spMk id="5" creationId="{08BF2886-6373-CCD5-E084-2CFD35AF1DA6}"/>
          </ac:spMkLst>
        </pc:spChg>
        <pc:spChg chg="mod">
          <ac:chgData name="Corey Edwards" userId="S::corey.edwards@uwtsd.ac.uk::7a967df3-e232-40a5-b10c-dee8f912d80a" providerId="AD" clId="Web-{A05286DF-1C97-482D-3756-4047F2D66B8A}" dt="2024-09-02T12:53:28.556" v="937"/>
          <ac:spMkLst>
            <pc:docMk/>
            <pc:sldMk cId="1220943623" sldId="334"/>
            <ac:spMk id="6" creationId="{21314690-F26D-59A5-8C62-8E1D19543ACC}"/>
          </ac:spMkLst>
        </pc:spChg>
        <pc:spChg chg="add mod">
          <ac:chgData name="Corey Edwards" userId="S::corey.edwards@uwtsd.ac.uk::7a967df3-e232-40a5-b10c-dee8f912d80a" providerId="AD" clId="Web-{A05286DF-1C97-482D-3756-4047F2D66B8A}" dt="2024-09-02T12:53:28.556" v="937"/>
          <ac:spMkLst>
            <pc:docMk/>
            <pc:sldMk cId="1220943623" sldId="334"/>
            <ac:spMk id="12" creationId="{5E54BE08-01DD-8519-308C-81EB9AF05107}"/>
          </ac:spMkLst>
        </pc:spChg>
        <pc:spChg chg="add mod">
          <ac:chgData name="Corey Edwards" userId="S::corey.edwards@uwtsd.ac.uk::7a967df3-e232-40a5-b10c-dee8f912d80a" providerId="AD" clId="Web-{A05286DF-1C97-482D-3756-4047F2D66B8A}" dt="2024-09-02T12:53:28.556" v="937"/>
          <ac:spMkLst>
            <pc:docMk/>
            <pc:sldMk cId="1220943623" sldId="334"/>
            <ac:spMk id="14" creationId="{D8C438EA-14C0-23A2-3F1F-577ED19E2D87}"/>
          </ac:spMkLst>
        </pc:spChg>
        <pc:graphicFrameChg chg="add mod">
          <ac:chgData name="Corey Edwards" userId="S::corey.edwards@uwtsd.ac.uk::7a967df3-e232-40a5-b10c-dee8f912d80a" providerId="AD" clId="Web-{A05286DF-1C97-482D-3756-4047F2D66B8A}" dt="2024-09-02T12:53:40.260" v="939" actId="1076"/>
          <ac:graphicFrameMkLst>
            <pc:docMk/>
            <pc:sldMk cId="1220943623" sldId="334"/>
            <ac:graphicFrameMk id="8" creationId="{50DE0E2E-93BF-9608-6941-DF8D6095A247}"/>
          </ac:graphicFrameMkLst>
        </pc:graphicFrameChg>
      </pc:sldChg>
      <pc:sldChg chg="addSp delSp modSp new">
        <pc:chgData name="Corey Edwards" userId="S::corey.edwards@uwtsd.ac.uk::7a967df3-e232-40a5-b10c-dee8f912d80a" providerId="AD" clId="Web-{A05286DF-1C97-482D-3756-4047F2D66B8A}" dt="2024-09-02T12:52:46.227" v="926"/>
        <pc:sldMkLst>
          <pc:docMk/>
          <pc:sldMk cId="1563345427" sldId="335"/>
        </pc:sldMkLst>
        <pc:spChg chg="mod">
          <ac:chgData name="Corey Edwards" userId="S::corey.edwards@uwtsd.ac.uk::7a967df3-e232-40a5-b10c-dee8f912d80a" providerId="AD" clId="Web-{A05286DF-1C97-482D-3756-4047F2D66B8A}" dt="2024-09-02T12:52:46.227" v="926"/>
          <ac:spMkLst>
            <pc:docMk/>
            <pc:sldMk cId="1563345427" sldId="335"/>
            <ac:spMk id="2" creationId="{374E68FC-25D3-B82B-486D-0978F59E0E2C}"/>
          </ac:spMkLst>
        </pc:spChg>
        <pc:spChg chg="del mod">
          <ac:chgData name="Corey Edwards" userId="S::corey.edwards@uwtsd.ac.uk::7a967df3-e232-40a5-b10c-dee8f912d80a" providerId="AD" clId="Web-{A05286DF-1C97-482D-3756-4047F2D66B8A}" dt="2024-09-02T12:52:46.227" v="926"/>
          <ac:spMkLst>
            <pc:docMk/>
            <pc:sldMk cId="1563345427" sldId="335"/>
            <ac:spMk id="3" creationId="{77C34492-829C-D6E4-4894-548F2CCF1ABD}"/>
          </ac:spMkLst>
        </pc:spChg>
        <pc:spChg chg="mod">
          <ac:chgData name="Corey Edwards" userId="S::corey.edwards@uwtsd.ac.uk::7a967df3-e232-40a5-b10c-dee8f912d80a" providerId="AD" clId="Web-{A05286DF-1C97-482D-3756-4047F2D66B8A}" dt="2024-09-02T12:52:46.227" v="926"/>
          <ac:spMkLst>
            <pc:docMk/>
            <pc:sldMk cId="1563345427" sldId="335"/>
            <ac:spMk id="4" creationId="{8FC6DE09-6EBC-0AB4-7B04-9A0C105D5852}"/>
          </ac:spMkLst>
        </pc:spChg>
        <pc:spChg chg="del">
          <ac:chgData name="Corey Edwards" userId="S::corey.edwards@uwtsd.ac.uk::7a967df3-e232-40a5-b10c-dee8f912d80a" providerId="AD" clId="Web-{A05286DF-1C97-482D-3756-4047F2D66B8A}" dt="2024-09-02T12:52:46.227" v="926"/>
          <ac:spMkLst>
            <pc:docMk/>
            <pc:sldMk cId="1563345427" sldId="335"/>
            <ac:spMk id="5" creationId="{0BC7EA9E-2107-78C2-35A1-9B8EFCB559FD}"/>
          </ac:spMkLst>
        </pc:spChg>
        <pc:spChg chg="mod">
          <ac:chgData name="Corey Edwards" userId="S::corey.edwards@uwtsd.ac.uk::7a967df3-e232-40a5-b10c-dee8f912d80a" providerId="AD" clId="Web-{A05286DF-1C97-482D-3756-4047F2D66B8A}" dt="2024-09-02T12:52:46.227" v="926"/>
          <ac:spMkLst>
            <pc:docMk/>
            <pc:sldMk cId="1563345427" sldId="335"/>
            <ac:spMk id="6" creationId="{2FBB83AE-FA58-45D2-A30D-74EE7C273FB3}"/>
          </ac:spMkLst>
        </pc:spChg>
        <pc:spChg chg="add">
          <ac:chgData name="Corey Edwards" userId="S::corey.edwards@uwtsd.ac.uk::7a967df3-e232-40a5-b10c-dee8f912d80a" providerId="AD" clId="Web-{A05286DF-1C97-482D-3756-4047F2D66B8A}" dt="2024-09-02T12:52:46.227" v="926"/>
          <ac:spMkLst>
            <pc:docMk/>
            <pc:sldMk cId="1563345427" sldId="335"/>
            <ac:spMk id="12" creationId="{B246731F-D46C-F394-3FB3-E9E667CCC94D}"/>
          </ac:spMkLst>
        </pc:spChg>
        <pc:graphicFrameChg chg="add">
          <ac:chgData name="Corey Edwards" userId="S::corey.edwards@uwtsd.ac.uk::7a967df3-e232-40a5-b10c-dee8f912d80a" providerId="AD" clId="Web-{A05286DF-1C97-482D-3756-4047F2D66B8A}" dt="2024-09-02T12:52:46.227" v="926"/>
          <ac:graphicFrameMkLst>
            <pc:docMk/>
            <pc:sldMk cId="1563345427" sldId="335"/>
            <ac:graphicFrameMk id="8" creationId="{27D4FEA7-A212-EC9D-4445-93CFB8C50E8A}"/>
          </ac:graphicFrameMkLst>
        </pc:graphicFrameChg>
      </pc:sldChg>
      <pc:sldChg chg="addSp delSp modSp new mod modClrScheme chgLayout">
        <pc:chgData name="Corey Edwards" userId="S::corey.edwards@uwtsd.ac.uk::7a967df3-e232-40a5-b10c-dee8f912d80a" providerId="AD" clId="Web-{A05286DF-1C97-482D-3756-4047F2D66B8A}" dt="2024-09-02T12:53:09.040" v="932" actId="14100"/>
        <pc:sldMkLst>
          <pc:docMk/>
          <pc:sldMk cId="965550195" sldId="336"/>
        </pc:sldMkLst>
        <pc:spChg chg="mod">
          <ac:chgData name="Corey Edwards" userId="S::corey.edwards@uwtsd.ac.uk::7a967df3-e232-40a5-b10c-dee8f912d80a" providerId="AD" clId="Web-{A05286DF-1C97-482D-3756-4047F2D66B8A}" dt="2024-09-02T12:53:06.024" v="931" actId="1076"/>
          <ac:spMkLst>
            <pc:docMk/>
            <pc:sldMk cId="965550195" sldId="336"/>
            <ac:spMk id="2" creationId="{AE66FFD8-E301-AADF-4C92-E15C6F0C07C4}"/>
          </ac:spMkLst>
        </pc:spChg>
        <pc:spChg chg="add del mod">
          <ac:chgData name="Corey Edwards" userId="S::corey.edwards@uwtsd.ac.uk::7a967df3-e232-40a5-b10c-dee8f912d80a" providerId="AD" clId="Web-{A05286DF-1C97-482D-3756-4047F2D66B8A}" dt="2024-09-02T12:52:52.930" v="929"/>
          <ac:spMkLst>
            <pc:docMk/>
            <pc:sldMk cId="965550195" sldId="336"/>
            <ac:spMk id="3" creationId="{B49A8306-8747-0140-1E9E-B2287C1DE0ED}"/>
          </ac:spMkLst>
        </pc:spChg>
        <pc:spChg chg="mod">
          <ac:chgData name="Corey Edwards" userId="S::corey.edwards@uwtsd.ac.uk::7a967df3-e232-40a5-b10c-dee8f912d80a" providerId="AD" clId="Web-{A05286DF-1C97-482D-3756-4047F2D66B8A}" dt="2024-09-02T12:52:52.930" v="929"/>
          <ac:spMkLst>
            <pc:docMk/>
            <pc:sldMk cId="965550195" sldId="336"/>
            <ac:spMk id="4" creationId="{8E25EF18-CB65-77D7-27DA-A5AAEC2D97F8}"/>
          </ac:spMkLst>
        </pc:spChg>
        <pc:spChg chg="add del">
          <ac:chgData name="Corey Edwards" userId="S::corey.edwards@uwtsd.ac.uk::7a967df3-e232-40a5-b10c-dee8f912d80a" providerId="AD" clId="Web-{A05286DF-1C97-482D-3756-4047F2D66B8A}" dt="2024-09-02T12:52:52.930" v="929"/>
          <ac:spMkLst>
            <pc:docMk/>
            <pc:sldMk cId="965550195" sldId="336"/>
            <ac:spMk id="5" creationId="{514BA540-EAF9-EC94-7D83-EBC26F436230}"/>
          </ac:spMkLst>
        </pc:spChg>
        <pc:spChg chg="mod">
          <ac:chgData name="Corey Edwards" userId="S::corey.edwards@uwtsd.ac.uk::7a967df3-e232-40a5-b10c-dee8f912d80a" providerId="AD" clId="Web-{A05286DF-1C97-482D-3756-4047F2D66B8A}" dt="2024-09-02T12:52:52.930" v="929"/>
          <ac:spMkLst>
            <pc:docMk/>
            <pc:sldMk cId="965550195" sldId="336"/>
            <ac:spMk id="6" creationId="{6446BB1A-AA01-8BC3-9A36-1EB7735AC77B}"/>
          </ac:spMkLst>
        </pc:spChg>
        <pc:spChg chg="add del">
          <ac:chgData name="Corey Edwards" userId="S::corey.edwards@uwtsd.ac.uk::7a967df3-e232-40a5-b10c-dee8f912d80a" providerId="AD" clId="Web-{A05286DF-1C97-482D-3756-4047F2D66B8A}" dt="2024-09-02T12:52:52.899" v="928"/>
          <ac:spMkLst>
            <pc:docMk/>
            <pc:sldMk cId="965550195" sldId="336"/>
            <ac:spMk id="12" creationId="{30CDE771-8F68-C427-BBD3-41F7144A9824}"/>
          </ac:spMkLst>
        </pc:spChg>
        <pc:spChg chg="add mod">
          <ac:chgData name="Corey Edwards" userId="S::corey.edwards@uwtsd.ac.uk::7a967df3-e232-40a5-b10c-dee8f912d80a" providerId="AD" clId="Web-{A05286DF-1C97-482D-3756-4047F2D66B8A}" dt="2024-09-02T12:52:52.930" v="929"/>
          <ac:spMkLst>
            <pc:docMk/>
            <pc:sldMk cId="965550195" sldId="336"/>
            <ac:spMk id="14" creationId="{1DA238A4-1656-8FC8-F089-26B5259559BA}"/>
          </ac:spMkLst>
        </pc:spChg>
        <pc:spChg chg="add del mod">
          <ac:chgData name="Corey Edwards" userId="S::corey.edwards@uwtsd.ac.uk::7a967df3-e232-40a5-b10c-dee8f912d80a" providerId="AD" clId="Web-{A05286DF-1C97-482D-3756-4047F2D66B8A}" dt="2024-09-02T12:52:59.462" v="930"/>
          <ac:spMkLst>
            <pc:docMk/>
            <pc:sldMk cId="965550195" sldId="336"/>
            <ac:spMk id="15" creationId="{73F71A1B-1A4F-069C-0937-E6F2418B3920}"/>
          </ac:spMkLst>
        </pc:spChg>
        <pc:graphicFrameChg chg="add del">
          <ac:chgData name="Corey Edwards" userId="S::corey.edwards@uwtsd.ac.uk::7a967df3-e232-40a5-b10c-dee8f912d80a" providerId="AD" clId="Web-{A05286DF-1C97-482D-3756-4047F2D66B8A}" dt="2024-09-02T12:52:52.899" v="928"/>
          <ac:graphicFrameMkLst>
            <pc:docMk/>
            <pc:sldMk cId="965550195" sldId="336"/>
            <ac:graphicFrameMk id="8" creationId="{A88E8EC2-4219-993A-DBDF-65BF30F30872}"/>
          </ac:graphicFrameMkLst>
        </pc:graphicFrameChg>
        <pc:graphicFrameChg chg="add mod">
          <ac:chgData name="Corey Edwards" userId="S::corey.edwards@uwtsd.ac.uk::7a967df3-e232-40a5-b10c-dee8f912d80a" providerId="AD" clId="Web-{A05286DF-1C97-482D-3756-4047F2D66B8A}" dt="2024-09-02T12:53:09.040" v="932" actId="14100"/>
          <ac:graphicFrameMkLst>
            <pc:docMk/>
            <pc:sldMk cId="965550195" sldId="336"/>
            <ac:graphicFrameMk id="16" creationId="{9D08240A-1D14-7CD9-887C-529D92D1B565}"/>
          </ac:graphicFrameMkLst>
        </pc:graphicFrameChg>
      </pc:sldChg>
      <pc:sldChg chg="addSp delSp modSp new">
        <pc:chgData name="Corey Edwards" userId="S::corey.edwards@uwtsd.ac.uk::7a967df3-e232-40a5-b10c-dee8f912d80a" providerId="AD" clId="Web-{A05286DF-1C97-482D-3756-4047F2D66B8A}" dt="2024-09-02T12:53:13.884" v="933"/>
        <pc:sldMkLst>
          <pc:docMk/>
          <pc:sldMk cId="3124189621" sldId="337"/>
        </pc:sldMkLst>
        <pc:spChg chg="mod">
          <ac:chgData name="Corey Edwards" userId="S::corey.edwards@uwtsd.ac.uk::7a967df3-e232-40a5-b10c-dee8f912d80a" providerId="AD" clId="Web-{A05286DF-1C97-482D-3756-4047F2D66B8A}" dt="2024-09-02T12:53:13.884" v="933"/>
          <ac:spMkLst>
            <pc:docMk/>
            <pc:sldMk cId="3124189621" sldId="337"/>
            <ac:spMk id="2" creationId="{87A87A5E-BB31-2B82-9EB7-6864DAEDBCA9}"/>
          </ac:spMkLst>
        </pc:spChg>
        <pc:spChg chg="del mod">
          <ac:chgData name="Corey Edwards" userId="S::corey.edwards@uwtsd.ac.uk::7a967df3-e232-40a5-b10c-dee8f912d80a" providerId="AD" clId="Web-{A05286DF-1C97-482D-3756-4047F2D66B8A}" dt="2024-09-02T12:53:13.884" v="933"/>
          <ac:spMkLst>
            <pc:docMk/>
            <pc:sldMk cId="3124189621" sldId="337"/>
            <ac:spMk id="3" creationId="{77A1BD7C-B54F-2F0E-C62D-141663C5E8D8}"/>
          </ac:spMkLst>
        </pc:spChg>
        <pc:spChg chg="mod">
          <ac:chgData name="Corey Edwards" userId="S::corey.edwards@uwtsd.ac.uk::7a967df3-e232-40a5-b10c-dee8f912d80a" providerId="AD" clId="Web-{A05286DF-1C97-482D-3756-4047F2D66B8A}" dt="2024-09-02T12:53:13.884" v="933"/>
          <ac:spMkLst>
            <pc:docMk/>
            <pc:sldMk cId="3124189621" sldId="337"/>
            <ac:spMk id="4" creationId="{C475A071-A7FD-79FE-12A8-98FDDFC42803}"/>
          </ac:spMkLst>
        </pc:spChg>
        <pc:spChg chg="del">
          <ac:chgData name="Corey Edwards" userId="S::corey.edwards@uwtsd.ac.uk::7a967df3-e232-40a5-b10c-dee8f912d80a" providerId="AD" clId="Web-{A05286DF-1C97-482D-3756-4047F2D66B8A}" dt="2024-09-02T12:53:13.884" v="933"/>
          <ac:spMkLst>
            <pc:docMk/>
            <pc:sldMk cId="3124189621" sldId="337"/>
            <ac:spMk id="5" creationId="{237B43FE-AFE3-0B18-81A4-E658ADF05F04}"/>
          </ac:spMkLst>
        </pc:spChg>
        <pc:spChg chg="mod">
          <ac:chgData name="Corey Edwards" userId="S::corey.edwards@uwtsd.ac.uk::7a967df3-e232-40a5-b10c-dee8f912d80a" providerId="AD" clId="Web-{A05286DF-1C97-482D-3756-4047F2D66B8A}" dt="2024-09-02T12:53:13.884" v="933"/>
          <ac:spMkLst>
            <pc:docMk/>
            <pc:sldMk cId="3124189621" sldId="337"/>
            <ac:spMk id="6" creationId="{01102A57-8A5C-0DC2-E779-A5E558B1D97C}"/>
          </ac:spMkLst>
        </pc:spChg>
        <pc:spChg chg="add">
          <ac:chgData name="Corey Edwards" userId="S::corey.edwards@uwtsd.ac.uk::7a967df3-e232-40a5-b10c-dee8f912d80a" providerId="AD" clId="Web-{A05286DF-1C97-482D-3756-4047F2D66B8A}" dt="2024-09-02T12:53:13.884" v="933"/>
          <ac:spMkLst>
            <pc:docMk/>
            <pc:sldMk cId="3124189621" sldId="337"/>
            <ac:spMk id="12" creationId="{580F1126-6BCC-796A-EC46-B0F9B58B06E8}"/>
          </ac:spMkLst>
        </pc:spChg>
        <pc:graphicFrameChg chg="add">
          <ac:chgData name="Corey Edwards" userId="S::corey.edwards@uwtsd.ac.uk::7a967df3-e232-40a5-b10c-dee8f912d80a" providerId="AD" clId="Web-{A05286DF-1C97-482D-3756-4047F2D66B8A}" dt="2024-09-02T12:53:13.884" v="933"/>
          <ac:graphicFrameMkLst>
            <pc:docMk/>
            <pc:sldMk cId="3124189621" sldId="337"/>
            <ac:graphicFrameMk id="8" creationId="{6D002DDB-17B2-53DE-19A3-505059040523}"/>
          </ac:graphicFrameMkLst>
        </pc:graphicFrameChg>
      </pc:sldChg>
      <pc:sldChg chg="addSp delSp modSp new">
        <pc:chgData name="Corey Edwards" userId="S::corey.edwards@uwtsd.ac.uk::7a967df3-e232-40a5-b10c-dee8f912d80a" providerId="AD" clId="Web-{A05286DF-1C97-482D-3756-4047F2D66B8A}" dt="2024-09-02T12:53:20.634" v="935" actId="14100"/>
        <pc:sldMkLst>
          <pc:docMk/>
          <pc:sldMk cId="3681771965" sldId="338"/>
        </pc:sldMkLst>
        <pc:spChg chg="mod">
          <ac:chgData name="Corey Edwards" userId="S::corey.edwards@uwtsd.ac.uk::7a967df3-e232-40a5-b10c-dee8f912d80a" providerId="AD" clId="Web-{A05286DF-1C97-482D-3756-4047F2D66B8A}" dt="2024-09-02T12:53:16.931" v="934"/>
          <ac:spMkLst>
            <pc:docMk/>
            <pc:sldMk cId="3681771965" sldId="338"/>
            <ac:spMk id="2" creationId="{D3CBAE64-1FC0-5A31-20C3-0D40726DE22A}"/>
          </ac:spMkLst>
        </pc:spChg>
        <pc:spChg chg="del mod">
          <ac:chgData name="Corey Edwards" userId="S::corey.edwards@uwtsd.ac.uk::7a967df3-e232-40a5-b10c-dee8f912d80a" providerId="AD" clId="Web-{A05286DF-1C97-482D-3756-4047F2D66B8A}" dt="2024-09-02T12:53:16.931" v="934"/>
          <ac:spMkLst>
            <pc:docMk/>
            <pc:sldMk cId="3681771965" sldId="338"/>
            <ac:spMk id="3" creationId="{7B9C4BA8-5258-057A-6800-F70B183F4D1C}"/>
          </ac:spMkLst>
        </pc:spChg>
        <pc:spChg chg="mod">
          <ac:chgData name="Corey Edwards" userId="S::corey.edwards@uwtsd.ac.uk::7a967df3-e232-40a5-b10c-dee8f912d80a" providerId="AD" clId="Web-{A05286DF-1C97-482D-3756-4047F2D66B8A}" dt="2024-09-02T12:53:16.931" v="934"/>
          <ac:spMkLst>
            <pc:docMk/>
            <pc:sldMk cId="3681771965" sldId="338"/>
            <ac:spMk id="4" creationId="{FDD96590-94FE-DFAE-C573-5AAE0D52B69F}"/>
          </ac:spMkLst>
        </pc:spChg>
        <pc:spChg chg="del">
          <ac:chgData name="Corey Edwards" userId="S::corey.edwards@uwtsd.ac.uk::7a967df3-e232-40a5-b10c-dee8f912d80a" providerId="AD" clId="Web-{A05286DF-1C97-482D-3756-4047F2D66B8A}" dt="2024-09-02T12:53:16.931" v="934"/>
          <ac:spMkLst>
            <pc:docMk/>
            <pc:sldMk cId="3681771965" sldId="338"/>
            <ac:spMk id="5" creationId="{F039BB14-E253-7DFC-5FF4-8672699F7D73}"/>
          </ac:spMkLst>
        </pc:spChg>
        <pc:spChg chg="mod">
          <ac:chgData name="Corey Edwards" userId="S::corey.edwards@uwtsd.ac.uk::7a967df3-e232-40a5-b10c-dee8f912d80a" providerId="AD" clId="Web-{A05286DF-1C97-482D-3756-4047F2D66B8A}" dt="2024-09-02T12:53:16.931" v="934"/>
          <ac:spMkLst>
            <pc:docMk/>
            <pc:sldMk cId="3681771965" sldId="338"/>
            <ac:spMk id="6" creationId="{1B3B6680-0F79-87C3-ADE0-1A9A89E1DD02}"/>
          </ac:spMkLst>
        </pc:spChg>
        <pc:spChg chg="add">
          <ac:chgData name="Corey Edwards" userId="S::corey.edwards@uwtsd.ac.uk::7a967df3-e232-40a5-b10c-dee8f912d80a" providerId="AD" clId="Web-{A05286DF-1C97-482D-3756-4047F2D66B8A}" dt="2024-09-02T12:53:16.931" v="934"/>
          <ac:spMkLst>
            <pc:docMk/>
            <pc:sldMk cId="3681771965" sldId="338"/>
            <ac:spMk id="12" creationId="{8B34C12A-8920-7B21-1EC5-018D93546DC1}"/>
          </ac:spMkLst>
        </pc:spChg>
        <pc:graphicFrameChg chg="add mod">
          <ac:chgData name="Corey Edwards" userId="S::corey.edwards@uwtsd.ac.uk::7a967df3-e232-40a5-b10c-dee8f912d80a" providerId="AD" clId="Web-{A05286DF-1C97-482D-3756-4047F2D66B8A}" dt="2024-09-02T12:53:20.634" v="935" actId="14100"/>
          <ac:graphicFrameMkLst>
            <pc:docMk/>
            <pc:sldMk cId="3681771965" sldId="338"/>
            <ac:graphicFrameMk id="8" creationId="{4A4BA052-51C0-5EB8-0960-26BB36A224FF}"/>
          </ac:graphicFrameMkLst>
        </pc:graphicFrameChg>
      </pc:sldChg>
      <pc:sldChg chg="addSp delSp modSp new">
        <pc:chgData name="Corey Edwards" userId="S::corey.edwards@uwtsd.ac.uk::7a967df3-e232-40a5-b10c-dee8f912d80a" providerId="AD" clId="Web-{A05286DF-1C97-482D-3756-4047F2D66B8A}" dt="2024-09-02T12:53:43.760" v="940"/>
        <pc:sldMkLst>
          <pc:docMk/>
          <pc:sldMk cId="436834918" sldId="339"/>
        </pc:sldMkLst>
        <pc:spChg chg="mod">
          <ac:chgData name="Corey Edwards" userId="S::corey.edwards@uwtsd.ac.uk::7a967df3-e232-40a5-b10c-dee8f912d80a" providerId="AD" clId="Web-{A05286DF-1C97-482D-3756-4047F2D66B8A}" dt="2024-09-02T12:53:43.760" v="940"/>
          <ac:spMkLst>
            <pc:docMk/>
            <pc:sldMk cId="436834918" sldId="339"/>
            <ac:spMk id="2" creationId="{361502AF-704E-7AC6-113D-BB7783F5D778}"/>
          </ac:spMkLst>
        </pc:spChg>
        <pc:spChg chg="del mod">
          <ac:chgData name="Corey Edwards" userId="S::corey.edwards@uwtsd.ac.uk::7a967df3-e232-40a5-b10c-dee8f912d80a" providerId="AD" clId="Web-{A05286DF-1C97-482D-3756-4047F2D66B8A}" dt="2024-09-02T12:53:43.760" v="940"/>
          <ac:spMkLst>
            <pc:docMk/>
            <pc:sldMk cId="436834918" sldId="339"/>
            <ac:spMk id="3" creationId="{7C0A28FE-26BC-7E8A-4FBC-3B1ABC3CF361}"/>
          </ac:spMkLst>
        </pc:spChg>
        <pc:spChg chg="mod">
          <ac:chgData name="Corey Edwards" userId="S::corey.edwards@uwtsd.ac.uk::7a967df3-e232-40a5-b10c-dee8f912d80a" providerId="AD" clId="Web-{A05286DF-1C97-482D-3756-4047F2D66B8A}" dt="2024-09-02T12:53:43.760" v="940"/>
          <ac:spMkLst>
            <pc:docMk/>
            <pc:sldMk cId="436834918" sldId="339"/>
            <ac:spMk id="4" creationId="{A1D9134F-FB33-C17F-2A78-858FF173D265}"/>
          </ac:spMkLst>
        </pc:spChg>
        <pc:spChg chg="del">
          <ac:chgData name="Corey Edwards" userId="S::corey.edwards@uwtsd.ac.uk::7a967df3-e232-40a5-b10c-dee8f912d80a" providerId="AD" clId="Web-{A05286DF-1C97-482D-3756-4047F2D66B8A}" dt="2024-09-02T12:53:43.760" v="940"/>
          <ac:spMkLst>
            <pc:docMk/>
            <pc:sldMk cId="436834918" sldId="339"/>
            <ac:spMk id="5" creationId="{3CC04D60-C39F-7DF5-542E-4E82318986B5}"/>
          </ac:spMkLst>
        </pc:spChg>
        <pc:spChg chg="mod">
          <ac:chgData name="Corey Edwards" userId="S::corey.edwards@uwtsd.ac.uk::7a967df3-e232-40a5-b10c-dee8f912d80a" providerId="AD" clId="Web-{A05286DF-1C97-482D-3756-4047F2D66B8A}" dt="2024-09-02T12:53:43.760" v="940"/>
          <ac:spMkLst>
            <pc:docMk/>
            <pc:sldMk cId="436834918" sldId="339"/>
            <ac:spMk id="6" creationId="{435CE659-F65D-1AAE-681E-803C1545FE8A}"/>
          </ac:spMkLst>
        </pc:spChg>
        <pc:spChg chg="add">
          <ac:chgData name="Corey Edwards" userId="S::corey.edwards@uwtsd.ac.uk::7a967df3-e232-40a5-b10c-dee8f912d80a" providerId="AD" clId="Web-{A05286DF-1C97-482D-3756-4047F2D66B8A}" dt="2024-09-02T12:53:43.760" v="940"/>
          <ac:spMkLst>
            <pc:docMk/>
            <pc:sldMk cId="436834918" sldId="339"/>
            <ac:spMk id="12" creationId="{F177FFCE-F787-6E0E-57E9-336CB88A8785}"/>
          </ac:spMkLst>
        </pc:spChg>
        <pc:graphicFrameChg chg="add">
          <ac:chgData name="Corey Edwards" userId="S::corey.edwards@uwtsd.ac.uk::7a967df3-e232-40a5-b10c-dee8f912d80a" providerId="AD" clId="Web-{A05286DF-1C97-482D-3756-4047F2D66B8A}" dt="2024-09-02T12:53:43.760" v="940"/>
          <ac:graphicFrameMkLst>
            <pc:docMk/>
            <pc:sldMk cId="436834918" sldId="339"/>
            <ac:graphicFrameMk id="8" creationId="{E7E7D364-8894-EFBD-DCEC-34BCA394FCB9}"/>
          </ac:graphicFrameMkLst>
        </pc:graphicFrameChg>
      </pc:sldChg>
      <pc:sldChg chg="addSp delSp modSp new mod modClrScheme chgLayout">
        <pc:chgData name="Corey Edwards" userId="S::corey.edwards@uwtsd.ac.uk::7a967df3-e232-40a5-b10c-dee8f912d80a" providerId="AD" clId="Web-{A05286DF-1C97-482D-3756-4047F2D66B8A}" dt="2024-09-02T12:53:50.213" v="942" actId="14100"/>
        <pc:sldMkLst>
          <pc:docMk/>
          <pc:sldMk cId="1285268837" sldId="340"/>
        </pc:sldMkLst>
        <pc:spChg chg="mod">
          <ac:chgData name="Corey Edwards" userId="S::corey.edwards@uwtsd.ac.uk::7a967df3-e232-40a5-b10c-dee8f912d80a" providerId="AD" clId="Web-{A05286DF-1C97-482D-3756-4047F2D66B8A}" dt="2024-09-02T12:53:47.682" v="941"/>
          <ac:spMkLst>
            <pc:docMk/>
            <pc:sldMk cId="1285268837" sldId="340"/>
            <ac:spMk id="2" creationId="{2D9D89B2-6E78-1F31-CEA0-D00711A648B0}"/>
          </ac:spMkLst>
        </pc:spChg>
        <pc:spChg chg="del mod">
          <ac:chgData name="Corey Edwards" userId="S::corey.edwards@uwtsd.ac.uk::7a967df3-e232-40a5-b10c-dee8f912d80a" providerId="AD" clId="Web-{A05286DF-1C97-482D-3756-4047F2D66B8A}" dt="2024-09-02T12:53:47.682" v="941"/>
          <ac:spMkLst>
            <pc:docMk/>
            <pc:sldMk cId="1285268837" sldId="340"/>
            <ac:spMk id="3" creationId="{20FEFE9B-A910-706C-DBB7-1FBA04E369CA}"/>
          </ac:spMkLst>
        </pc:spChg>
        <pc:spChg chg="mod">
          <ac:chgData name="Corey Edwards" userId="S::corey.edwards@uwtsd.ac.uk::7a967df3-e232-40a5-b10c-dee8f912d80a" providerId="AD" clId="Web-{A05286DF-1C97-482D-3756-4047F2D66B8A}" dt="2024-09-02T12:53:47.682" v="941"/>
          <ac:spMkLst>
            <pc:docMk/>
            <pc:sldMk cId="1285268837" sldId="340"/>
            <ac:spMk id="4" creationId="{56309C75-7918-5CB2-4669-6C34FF7A9AA4}"/>
          </ac:spMkLst>
        </pc:spChg>
        <pc:spChg chg="del">
          <ac:chgData name="Corey Edwards" userId="S::corey.edwards@uwtsd.ac.uk::7a967df3-e232-40a5-b10c-dee8f912d80a" providerId="AD" clId="Web-{A05286DF-1C97-482D-3756-4047F2D66B8A}" dt="2024-09-02T12:53:47.682" v="941"/>
          <ac:spMkLst>
            <pc:docMk/>
            <pc:sldMk cId="1285268837" sldId="340"/>
            <ac:spMk id="5" creationId="{9F788FCC-6048-F5AA-2E1F-641B9EDB7A42}"/>
          </ac:spMkLst>
        </pc:spChg>
        <pc:spChg chg="mod">
          <ac:chgData name="Corey Edwards" userId="S::corey.edwards@uwtsd.ac.uk::7a967df3-e232-40a5-b10c-dee8f912d80a" providerId="AD" clId="Web-{A05286DF-1C97-482D-3756-4047F2D66B8A}" dt="2024-09-02T12:53:47.682" v="941"/>
          <ac:spMkLst>
            <pc:docMk/>
            <pc:sldMk cId="1285268837" sldId="340"/>
            <ac:spMk id="6" creationId="{ABD93F94-DBE2-05AD-F03C-75BD9103AA41}"/>
          </ac:spMkLst>
        </pc:spChg>
        <pc:spChg chg="add mod">
          <ac:chgData name="Corey Edwards" userId="S::corey.edwards@uwtsd.ac.uk::7a967df3-e232-40a5-b10c-dee8f912d80a" providerId="AD" clId="Web-{A05286DF-1C97-482D-3756-4047F2D66B8A}" dt="2024-09-02T12:53:47.682" v="941"/>
          <ac:spMkLst>
            <pc:docMk/>
            <pc:sldMk cId="1285268837" sldId="340"/>
            <ac:spMk id="12" creationId="{FD905FB1-E30A-3DD3-9254-3C44D4E9BA06}"/>
          </ac:spMkLst>
        </pc:spChg>
        <pc:spChg chg="add mod">
          <ac:chgData name="Corey Edwards" userId="S::corey.edwards@uwtsd.ac.uk::7a967df3-e232-40a5-b10c-dee8f912d80a" providerId="AD" clId="Web-{A05286DF-1C97-482D-3756-4047F2D66B8A}" dt="2024-09-02T12:53:47.682" v="941"/>
          <ac:spMkLst>
            <pc:docMk/>
            <pc:sldMk cId="1285268837" sldId="340"/>
            <ac:spMk id="14" creationId="{779B5DE4-FE65-5464-78C4-18C99686C237}"/>
          </ac:spMkLst>
        </pc:spChg>
        <pc:graphicFrameChg chg="add mod">
          <ac:chgData name="Corey Edwards" userId="S::corey.edwards@uwtsd.ac.uk::7a967df3-e232-40a5-b10c-dee8f912d80a" providerId="AD" clId="Web-{A05286DF-1C97-482D-3756-4047F2D66B8A}" dt="2024-09-02T12:53:50.213" v="942" actId="14100"/>
          <ac:graphicFrameMkLst>
            <pc:docMk/>
            <pc:sldMk cId="1285268837" sldId="340"/>
            <ac:graphicFrameMk id="8" creationId="{D2867FC9-3250-24C4-9F95-AD3EB321B0A2}"/>
          </ac:graphicFrameMkLst>
        </pc:graphicFrameChg>
      </pc:sldChg>
      <pc:sldChg chg="addSp delSp modSp new mod modClrScheme chgLayout">
        <pc:chgData name="Corey Edwards" userId="S::corey.edwards@uwtsd.ac.uk::7a967df3-e232-40a5-b10c-dee8f912d80a" providerId="AD" clId="Web-{A05286DF-1C97-482D-3756-4047F2D66B8A}" dt="2024-09-02T12:53:56.823" v="944" actId="14100"/>
        <pc:sldMkLst>
          <pc:docMk/>
          <pc:sldMk cId="4030481785" sldId="341"/>
        </pc:sldMkLst>
        <pc:spChg chg="mod">
          <ac:chgData name="Corey Edwards" userId="S::corey.edwards@uwtsd.ac.uk::7a967df3-e232-40a5-b10c-dee8f912d80a" providerId="AD" clId="Web-{A05286DF-1C97-482D-3756-4047F2D66B8A}" dt="2024-09-02T12:53:54.369" v="943"/>
          <ac:spMkLst>
            <pc:docMk/>
            <pc:sldMk cId="4030481785" sldId="341"/>
            <ac:spMk id="2" creationId="{CFE704CC-9CB8-5466-A3E3-40924E1DDCDC}"/>
          </ac:spMkLst>
        </pc:spChg>
        <pc:spChg chg="del mod">
          <ac:chgData name="Corey Edwards" userId="S::corey.edwards@uwtsd.ac.uk::7a967df3-e232-40a5-b10c-dee8f912d80a" providerId="AD" clId="Web-{A05286DF-1C97-482D-3756-4047F2D66B8A}" dt="2024-09-02T12:53:54.369" v="943"/>
          <ac:spMkLst>
            <pc:docMk/>
            <pc:sldMk cId="4030481785" sldId="341"/>
            <ac:spMk id="3" creationId="{9F69A16F-395B-932D-5045-A90CB6B96415}"/>
          </ac:spMkLst>
        </pc:spChg>
        <pc:spChg chg="mod">
          <ac:chgData name="Corey Edwards" userId="S::corey.edwards@uwtsd.ac.uk::7a967df3-e232-40a5-b10c-dee8f912d80a" providerId="AD" clId="Web-{A05286DF-1C97-482D-3756-4047F2D66B8A}" dt="2024-09-02T12:53:54.369" v="943"/>
          <ac:spMkLst>
            <pc:docMk/>
            <pc:sldMk cId="4030481785" sldId="341"/>
            <ac:spMk id="4" creationId="{C2F3ABD2-71E1-B88C-A550-C13EB10C559D}"/>
          </ac:spMkLst>
        </pc:spChg>
        <pc:spChg chg="del">
          <ac:chgData name="Corey Edwards" userId="S::corey.edwards@uwtsd.ac.uk::7a967df3-e232-40a5-b10c-dee8f912d80a" providerId="AD" clId="Web-{A05286DF-1C97-482D-3756-4047F2D66B8A}" dt="2024-09-02T12:53:54.369" v="943"/>
          <ac:spMkLst>
            <pc:docMk/>
            <pc:sldMk cId="4030481785" sldId="341"/>
            <ac:spMk id="5" creationId="{397205C8-CE2B-1238-D7EF-91FC751E3BE7}"/>
          </ac:spMkLst>
        </pc:spChg>
        <pc:spChg chg="mod">
          <ac:chgData name="Corey Edwards" userId="S::corey.edwards@uwtsd.ac.uk::7a967df3-e232-40a5-b10c-dee8f912d80a" providerId="AD" clId="Web-{A05286DF-1C97-482D-3756-4047F2D66B8A}" dt="2024-09-02T12:53:54.369" v="943"/>
          <ac:spMkLst>
            <pc:docMk/>
            <pc:sldMk cId="4030481785" sldId="341"/>
            <ac:spMk id="6" creationId="{39D354C7-EBF3-A2ED-6B3E-E1A0BAD688E2}"/>
          </ac:spMkLst>
        </pc:spChg>
        <pc:spChg chg="add mod">
          <ac:chgData name="Corey Edwards" userId="S::corey.edwards@uwtsd.ac.uk::7a967df3-e232-40a5-b10c-dee8f912d80a" providerId="AD" clId="Web-{A05286DF-1C97-482D-3756-4047F2D66B8A}" dt="2024-09-02T12:53:54.369" v="943"/>
          <ac:spMkLst>
            <pc:docMk/>
            <pc:sldMk cId="4030481785" sldId="341"/>
            <ac:spMk id="12" creationId="{BF1354EC-1F35-200B-3B59-491BE2737275}"/>
          </ac:spMkLst>
        </pc:spChg>
        <pc:spChg chg="add mod">
          <ac:chgData name="Corey Edwards" userId="S::corey.edwards@uwtsd.ac.uk::7a967df3-e232-40a5-b10c-dee8f912d80a" providerId="AD" clId="Web-{A05286DF-1C97-482D-3756-4047F2D66B8A}" dt="2024-09-02T12:53:54.369" v="943"/>
          <ac:spMkLst>
            <pc:docMk/>
            <pc:sldMk cId="4030481785" sldId="341"/>
            <ac:spMk id="14" creationId="{82CA24C9-64F7-C858-769E-5DED2E670F5D}"/>
          </ac:spMkLst>
        </pc:spChg>
        <pc:graphicFrameChg chg="add mod">
          <ac:chgData name="Corey Edwards" userId="S::corey.edwards@uwtsd.ac.uk::7a967df3-e232-40a5-b10c-dee8f912d80a" providerId="AD" clId="Web-{A05286DF-1C97-482D-3756-4047F2D66B8A}" dt="2024-09-02T12:53:56.823" v="944" actId="14100"/>
          <ac:graphicFrameMkLst>
            <pc:docMk/>
            <pc:sldMk cId="4030481785" sldId="341"/>
            <ac:graphicFrameMk id="8" creationId="{AEF786DD-4A51-EF46-B9BC-C0CB56A16B78}"/>
          </ac:graphicFrameMkLst>
        </pc:graphicFrameChg>
      </pc:sldChg>
      <pc:sldChg chg="modSp new">
        <pc:chgData name="Corey Edwards" userId="S::corey.edwards@uwtsd.ac.uk::7a967df3-e232-40a5-b10c-dee8f912d80a" providerId="AD" clId="Web-{A05286DF-1C97-482D-3756-4047F2D66B8A}" dt="2024-09-02T12:39:19.427" v="557" actId="20577"/>
        <pc:sldMkLst>
          <pc:docMk/>
          <pc:sldMk cId="2498199659" sldId="342"/>
        </pc:sldMkLst>
        <pc:spChg chg="mod">
          <ac:chgData name="Corey Edwards" userId="S::corey.edwards@uwtsd.ac.uk::7a967df3-e232-40a5-b10c-dee8f912d80a" providerId="AD" clId="Web-{A05286DF-1C97-482D-3756-4047F2D66B8A}" dt="2024-09-02T12:39:10.754" v="552" actId="20577"/>
          <ac:spMkLst>
            <pc:docMk/>
            <pc:sldMk cId="2498199659" sldId="342"/>
            <ac:spMk id="2" creationId="{331F1A05-9029-4165-6B8B-E9365E5FBDA6}"/>
          </ac:spMkLst>
        </pc:spChg>
        <pc:spChg chg="mod">
          <ac:chgData name="Corey Edwards" userId="S::corey.edwards@uwtsd.ac.uk::7a967df3-e232-40a5-b10c-dee8f912d80a" providerId="AD" clId="Web-{A05286DF-1C97-482D-3756-4047F2D66B8A}" dt="2024-09-02T12:39:19.427" v="557" actId="20577"/>
          <ac:spMkLst>
            <pc:docMk/>
            <pc:sldMk cId="2498199659" sldId="342"/>
            <ac:spMk id="3" creationId="{C00A28F9-04AE-C196-94FC-D77F89FBED98}"/>
          </ac:spMkLst>
        </pc:spChg>
      </pc:sldChg>
      <pc:sldChg chg="addSp delSp modSp new mod modClrScheme chgLayout">
        <pc:chgData name="Corey Edwards" userId="S::corey.edwards@uwtsd.ac.uk::7a967df3-e232-40a5-b10c-dee8f912d80a" providerId="AD" clId="Web-{A05286DF-1C97-482D-3756-4047F2D66B8A}" dt="2024-09-02T12:54:33.370" v="948"/>
        <pc:sldMkLst>
          <pc:docMk/>
          <pc:sldMk cId="3704432035" sldId="343"/>
        </pc:sldMkLst>
        <pc:spChg chg="mod">
          <ac:chgData name="Corey Edwards" userId="S::corey.edwards@uwtsd.ac.uk::7a967df3-e232-40a5-b10c-dee8f912d80a" providerId="AD" clId="Web-{A05286DF-1C97-482D-3756-4047F2D66B8A}" dt="2024-09-02T12:54:33.370" v="948"/>
          <ac:spMkLst>
            <pc:docMk/>
            <pc:sldMk cId="3704432035" sldId="343"/>
            <ac:spMk id="2" creationId="{D960EB03-00FA-E1CF-5285-E52CD5D7C1E8}"/>
          </ac:spMkLst>
        </pc:spChg>
        <pc:spChg chg="mod">
          <ac:chgData name="Corey Edwards" userId="S::corey.edwards@uwtsd.ac.uk::7a967df3-e232-40a5-b10c-dee8f912d80a" providerId="AD" clId="Web-{A05286DF-1C97-482D-3756-4047F2D66B8A}" dt="2024-09-02T12:54:33.370" v="948"/>
          <ac:spMkLst>
            <pc:docMk/>
            <pc:sldMk cId="3704432035" sldId="343"/>
            <ac:spMk id="3" creationId="{ED965A8F-FA18-B76F-D755-D9C8F2694714}"/>
          </ac:spMkLst>
        </pc:spChg>
        <pc:spChg chg="mod">
          <ac:chgData name="Corey Edwards" userId="S::corey.edwards@uwtsd.ac.uk::7a967df3-e232-40a5-b10c-dee8f912d80a" providerId="AD" clId="Web-{A05286DF-1C97-482D-3756-4047F2D66B8A}" dt="2024-09-02T12:54:33.370" v="948"/>
          <ac:spMkLst>
            <pc:docMk/>
            <pc:sldMk cId="3704432035" sldId="343"/>
            <ac:spMk id="4" creationId="{B3DA9631-C3AD-0DFB-A7C9-FEC5AEFAA4A1}"/>
          </ac:spMkLst>
        </pc:spChg>
        <pc:spChg chg="del">
          <ac:chgData name="Corey Edwards" userId="S::corey.edwards@uwtsd.ac.uk::7a967df3-e232-40a5-b10c-dee8f912d80a" providerId="AD" clId="Web-{A05286DF-1C97-482D-3756-4047F2D66B8A}" dt="2024-09-02T12:54:02.791" v="945"/>
          <ac:spMkLst>
            <pc:docMk/>
            <pc:sldMk cId="3704432035" sldId="343"/>
            <ac:spMk id="5" creationId="{B1FB2CD8-53D0-D049-1996-C9955A9D61A7}"/>
          </ac:spMkLst>
        </pc:spChg>
        <pc:spChg chg="mod">
          <ac:chgData name="Corey Edwards" userId="S::corey.edwards@uwtsd.ac.uk::7a967df3-e232-40a5-b10c-dee8f912d80a" providerId="AD" clId="Web-{A05286DF-1C97-482D-3756-4047F2D66B8A}" dt="2024-09-02T12:54:33.370" v="948"/>
          <ac:spMkLst>
            <pc:docMk/>
            <pc:sldMk cId="3704432035" sldId="343"/>
            <ac:spMk id="6" creationId="{5E728583-427E-0578-F205-1ADA331B0966}"/>
          </ac:spMkLst>
        </pc:spChg>
        <pc:spChg chg="add del mod">
          <ac:chgData name="Corey Edwards" userId="S::corey.edwards@uwtsd.ac.uk::7a967df3-e232-40a5-b10c-dee8f912d80a" providerId="AD" clId="Web-{A05286DF-1C97-482D-3756-4047F2D66B8A}" dt="2024-09-02T12:54:08.198" v="946"/>
          <ac:spMkLst>
            <pc:docMk/>
            <pc:sldMk cId="3704432035" sldId="343"/>
            <ac:spMk id="11" creationId="{F6AFAF5B-AB6D-E05A-B02F-31F4B4B27FE6}"/>
          </ac:spMkLst>
        </pc:spChg>
        <pc:spChg chg="add del mod">
          <ac:chgData name="Corey Edwards" userId="S::corey.edwards@uwtsd.ac.uk::7a967df3-e232-40a5-b10c-dee8f912d80a" providerId="AD" clId="Web-{A05286DF-1C97-482D-3756-4047F2D66B8A}" dt="2024-09-02T12:54:33.370" v="948"/>
          <ac:spMkLst>
            <pc:docMk/>
            <pc:sldMk cId="3704432035" sldId="343"/>
            <ac:spMk id="16" creationId="{3316D109-81EB-C95A-60EC-9F90DF993DB5}"/>
          </ac:spMkLst>
        </pc:spChg>
        <pc:spChg chg="add mod">
          <ac:chgData name="Corey Edwards" userId="S::corey.edwards@uwtsd.ac.uk::7a967df3-e232-40a5-b10c-dee8f912d80a" providerId="AD" clId="Web-{A05286DF-1C97-482D-3756-4047F2D66B8A}" dt="2024-09-02T12:54:33.370" v="948"/>
          <ac:spMkLst>
            <pc:docMk/>
            <pc:sldMk cId="3704432035" sldId="343"/>
            <ac:spMk id="21" creationId="{3635317F-5DF8-68F6-1551-2C6BED5BAF29}"/>
          </ac:spMkLst>
        </pc:spChg>
        <pc:picChg chg="add mod ord">
          <ac:chgData name="Corey Edwards" userId="S::corey.edwards@uwtsd.ac.uk::7a967df3-e232-40a5-b10c-dee8f912d80a" providerId="AD" clId="Web-{A05286DF-1C97-482D-3756-4047F2D66B8A}" dt="2024-09-02T12:54:33.370" v="948"/>
          <ac:picMkLst>
            <pc:docMk/>
            <pc:sldMk cId="3704432035" sldId="343"/>
            <ac:picMk id="7" creationId="{A755BA5A-AE6E-FCA4-40D5-C96D3352E6E4}"/>
          </ac:picMkLst>
        </pc:picChg>
      </pc:sldChg>
      <pc:sldChg chg="addSp delSp modSp new mod modClrScheme chgLayout">
        <pc:chgData name="Corey Edwards" userId="S::corey.edwards@uwtsd.ac.uk::7a967df3-e232-40a5-b10c-dee8f912d80a" providerId="AD" clId="Web-{A05286DF-1C97-482D-3756-4047F2D66B8A}" dt="2024-09-02T12:54:36.902" v="949"/>
        <pc:sldMkLst>
          <pc:docMk/>
          <pc:sldMk cId="1766772268" sldId="344"/>
        </pc:sldMkLst>
        <pc:spChg chg="mod">
          <ac:chgData name="Corey Edwards" userId="S::corey.edwards@uwtsd.ac.uk::7a967df3-e232-40a5-b10c-dee8f912d80a" providerId="AD" clId="Web-{A05286DF-1C97-482D-3756-4047F2D66B8A}" dt="2024-09-02T12:54:36.902" v="949"/>
          <ac:spMkLst>
            <pc:docMk/>
            <pc:sldMk cId="1766772268" sldId="344"/>
            <ac:spMk id="2" creationId="{1E7160F4-8FC7-62D0-52F3-439E9F4ABAE4}"/>
          </ac:spMkLst>
        </pc:spChg>
        <pc:spChg chg="del mod">
          <ac:chgData name="Corey Edwards" userId="S::corey.edwards@uwtsd.ac.uk::7a967df3-e232-40a5-b10c-dee8f912d80a" providerId="AD" clId="Web-{A05286DF-1C97-482D-3756-4047F2D66B8A}" dt="2024-09-02T12:54:36.902" v="949"/>
          <ac:spMkLst>
            <pc:docMk/>
            <pc:sldMk cId="1766772268" sldId="344"/>
            <ac:spMk id="3" creationId="{ABA2B88F-16B2-A003-734B-322B61EF2666}"/>
          </ac:spMkLst>
        </pc:spChg>
        <pc:spChg chg="mod">
          <ac:chgData name="Corey Edwards" userId="S::corey.edwards@uwtsd.ac.uk::7a967df3-e232-40a5-b10c-dee8f912d80a" providerId="AD" clId="Web-{A05286DF-1C97-482D-3756-4047F2D66B8A}" dt="2024-09-02T12:54:36.902" v="949"/>
          <ac:spMkLst>
            <pc:docMk/>
            <pc:sldMk cId="1766772268" sldId="344"/>
            <ac:spMk id="4" creationId="{8223557F-6A6A-1C4D-9E61-17FECC2990FB}"/>
          </ac:spMkLst>
        </pc:spChg>
        <pc:spChg chg="del">
          <ac:chgData name="Corey Edwards" userId="S::corey.edwards@uwtsd.ac.uk::7a967df3-e232-40a5-b10c-dee8f912d80a" providerId="AD" clId="Web-{A05286DF-1C97-482D-3756-4047F2D66B8A}" dt="2024-09-02T12:54:36.902" v="949"/>
          <ac:spMkLst>
            <pc:docMk/>
            <pc:sldMk cId="1766772268" sldId="344"/>
            <ac:spMk id="5" creationId="{B08CD3B8-2235-DC50-0A05-70112E4CFC96}"/>
          </ac:spMkLst>
        </pc:spChg>
        <pc:spChg chg="mod">
          <ac:chgData name="Corey Edwards" userId="S::corey.edwards@uwtsd.ac.uk::7a967df3-e232-40a5-b10c-dee8f912d80a" providerId="AD" clId="Web-{A05286DF-1C97-482D-3756-4047F2D66B8A}" dt="2024-09-02T12:54:36.902" v="949"/>
          <ac:spMkLst>
            <pc:docMk/>
            <pc:sldMk cId="1766772268" sldId="344"/>
            <ac:spMk id="6" creationId="{92DCC1E5-43AF-6809-C5FB-91CF6E3192D9}"/>
          </ac:spMkLst>
        </pc:spChg>
        <pc:spChg chg="add mod">
          <ac:chgData name="Corey Edwards" userId="S::corey.edwards@uwtsd.ac.uk::7a967df3-e232-40a5-b10c-dee8f912d80a" providerId="AD" clId="Web-{A05286DF-1C97-482D-3756-4047F2D66B8A}" dt="2024-09-02T12:54:36.902" v="949"/>
          <ac:spMkLst>
            <pc:docMk/>
            <pc:sldMk cId="1766772268" sldId="344"/>
            <ac:spMk id="12" creationId="{BE13A90D-1C3D-E8AD-EBAE-BA98BBEF2FDE}"/>
          </ac:spMkLst>
        </pc:spChg>
        <pc:spChg chg="add mod">
          <ac:chgData name="Corey Edwards" userId="S::corey.edwards@uwtsd.ac.uk::7a967df3-e232-40a5-b10c-dee8f912d80a" providerId="AD" clId="Web-{A05286DF-1C97-482D-3756-4047F2D66B8A}" dt="2024-09-02T12:54:36.902" v="949"/>
          <ac:spMkLst>
            <pc:docMk/>
            <pc:sldMk cId="1766772268" sldId="344"/>
            <ac:spMk id="14" creationId="{A968E91E-2B04-B6C0-2C5C-A58A9E0C190E}"/>
          </ac:spMkLst>
        </pc:spChg>
        <pc:graphicFrameChg chg="add mod">
          <ac:chgData name="Corey Edwards" userId="S::corey.edwards@uwtsd.ac.uk::7a967df3-e232-40a5-b10c-dee8f912d80a" providerId="AD" clId="Web-{A05286DF-1C97-482D-3756-4047F2D66B8A}" dt="2024-09-02T12:54:36.902" v="949"/>
          <ac:graphicFrameMkLst>
            <pc:docMk/>
            <pc:sldMk cId="1766772268" sldId="344"/>
            <ac:graphicFrameMk id="8" creationId="{B54A6010-12EF-C46D-F1D6-D8E0F27DFABE}"/>
          </ac:graphicFrameMkLst>
        </pc:graphicFrameChg>
      </pc:sldChg>
      <pc:sldChg chg="addSp delSp modSp new">
        <pc:chgData name="Corey Edwards" userId="S::corey.edwards@uwtsd.ac.uk::7a967df3-e232-40a5-b10c-dee8f912d80a" providerId="AD" clId="Web-{A05286DF-1C97-482D-3756-4047F2D66B8A}" dt="2024-09-02T12:54:41.011" v="950"/>
        <pc:sldMkLst>
          <pc:docMk/>
          <pc:sldMk cId="3589085730" sldId="345"/>
        </pc:sldMkLst>
        <pc:spChg chg="mod">
          <ac:chgData name="Corey Edwards" userId="S::corey.edwards@uwtsd.ac.uk::7a967df3-e232-40a5-b10c-dee8f912d80a" providerId="AD" clId="Web-{A05286DF-1C97-482D-3756-4047F2D66B8A}" dt="2024-09-02T12:54:41.011" v="950"/>
          <ac:spMkLst>
            <pc:docMk/>
            <pc:sldMk cId="3589085730" sldId="345"/>
            <ac:spMk id="2" creationId="{691B8E76-ACB2-29A0-0D4B-D826916226B2}"/>
          </ac:spMkLst>
        </pc:spChg>
        <pc:spChg chg="del mod">
          <ac:chgData name="Corey Edwards" userId="S::corey.edwards@uwtsd.ac.uk::7a967df3-e232-40a5-b10c-dee8f912d80a" providerId="AD" clId="Web-{A05286DF-1C97-482D-3756-4047F2D66B8A}" dt="2024-09-02T12:54:41.011" v="950"/>
          <ac:spMkLst>
            <pc:docMk/>
            <pc:sldMk cId="3589085730" sldId="345"/>
            <ac:spMk id="3" creationId="{A5ECA967-9B54-C5E9-D24C-4475C19159D7}"/>
          </ac:spMkLst>
        </pc:spChg>
        <pc:spChg chg="mod">
          <ac:chgData name="Corey Edwards" userId="S::corey.edwards@uwtsd.ac.uk::7a967df3-e232-40a5-b10c-dee8f912d80a" providerId="AD" clId="Web-{A05286DF-1C97-482D-3756-4047F2D66B8A}" dt="2024-09-02T12:54:41.011" v="950"/>
          <ac:spMkLst>
            <pc:docMk/>
            <pc:sldMk cId="3589085730" sldId="345"/>
            <ac:spMk id="4" creationId="{8EC692FA-9A84-4AEC-807E-228629BDC6DB}"/>
          </ac:spMkLst>
        </pc:spChg>
        <pc:spChg chg="del">
          <ac:chgData name="Corey Edwards" userId="S::corey.edwards@uwtsd.ac.uk::7a967df3-e232-40a5-b10c-dee8f912d80a" providerId="AD" clId="Web-{A05286DF-1C97-482D-3756-4047F2D66B8A}" dt="2024-09-02T12:54:41.011" v="950"/>
          <ac:spMkLst>
            <pc:docMk/>
            <pc:sldMk cId="3589085730" sldId="345"/>
            <ac:spMk id="5" creationId="{C195A607-DD9E-067E-8F88-4FC996613B3A}"/>
          </ac:spMkLst>
        </pc:spChg>
        <pc:spChg chg="mod">
          <ac:chgData name="Corey Edwards" userId="S::corey.edwards@uwtsd.ac.uk::7a967df3-e232-40a5-b10c-dee8f912d80a" providerId="AD" clId="Web-{A05286DF-1C97-482D-3756-4047F2D66B8A}" dt="2024-09-02T12:54:41.011" v="950"/>
          <ac:spMkLst>
            <pc:docMk/>
            <pc:sldMk cId="3589085730" sldId="345"/>
            <ac:spMk id="6" creationId="{4681EB07-6EC5-6683-D311-4CB41A4CB91A}"/>
          </ac:spMkLst>
        </pc:spChg>
        <pc:spChg chg="add">
          <ac:chgData name="Corey Edwards" userId="S::corey.edwards@uwtsd.ac.uk::7a967df3-e232-40a5-b10c-dee8f912d80a" providerId="AD" clId="Web-{A05286DF-1C97-482D-3756-4047F2D66B8A}" dt="2024-09-02T12:54:41.011" v="950"/>
          <ac:spMkLst>
            <pc:docMk/>
            <pc:sldMk cId="3589085730" sldId="345"/>
            <ac:spMk id="12" creationId="{275AF221-0AE5-80AB-5F78-7F2C30F5CB7D}"/>
          </ac:spMkLst>
        </pc:spChg>
        <pc:graphicFrameChg chg="add">
          <ac:chgData name="Corey Edwards" userId="S::corey.edwards@uwtsd.ac.uk::7a967df3-e232-40a5-b10c-dee8f912d80a" providerId="AD" clId="Web-{A05286DF-1C97-482D-3756-4047F2D66B8A}" dt="2024-09-02T12:54:41.011" v="950"/>
          <ac:graphicFrameMkLst>
            <pc:docMk/>
            <pc:sldMk cId="3589085730" sldId="345"/>
            <ac:graphicFrameMk id="8" creationId="{CC84E3EB-1AAD-FAA5-FDBF-ED3CD74D5855}"/>
          </ac:graphicFrameMkLst>
        </pc:graphicFrameChg>
      </pc:sldChg>
      <pc:sldChg chg="addSp delSp modSp new">
        <pc:chgData name="Corey Edwards" userId="S::corey.edwards@uwtsd.ac.uk::7a967df3-e232-40a5-b10c-dee8f912d80a" providerId="AD" clId="Web-{A05286DF-1C97-482D-3756-4047F2D66B8A}" dt="2024-09-02T12:54:45.886" v="951"/>
        <pc:sldMkLst>
          <pc:docMk/>
          <pc:sldMk cId="1008535211" sldId="346"/>
        </pc:sldMkLst>
        <pc:spChg chg="mod">
          <ac:chgData name="Corey Edwards" userId="S::corey.edwards@uwtsd.ac.uk::7a967df3-e232-40a5-b10c-dee8f912d80a" providerId="AD" clId="Web-{A05286DF-1C97-482D-3756-4047F2D66B8A}" dt="2024-09-02T12:54:45.886" v="951"/>
          <ac:spMkLst>
            <pc:docMk/>
            <pc:sldMk cId="1008535211" sldId="346"/>
            <ac:spMk id="2" creationId="{56633883-185C-937B-5DB3-CA18225CC305}"/>
          </ac:spMkLst>
        </pc:spChg>
        <pc:spChg chg="del mod">
          <ac:chgData name="Corey Edwards" userId="S::corey.edwards@uwtsd.ac.uk::7a967df3-e232-40a5-b10c-dee8f912d80a" providerId="AD" clId="Web-{A05286DF-1C97-482D-3756-4047F2D66B8A}" dt="2024-09-02T12:54:45.886" v="951"/>
          <ac:spMkLst>
            <pc:docMk/>
            <pc:sldMk cId="1008535211" sldId="346"/>
            <ac:spMk id="3" creationId="{00110D9D-7CA4-C17F-7660-09E2A0B068EB}"/>
          </ac:spMkLst>
        </pc:spChg>
        <pc:spChg chg="mod">
          <ac:chgData name="Corey Edwards" userId="S::corey.edwards@uwtsd.ac.uk::7a967df3-e232-40a5-b10c-dee8f912d80a" providerId="AD" clId="Web-{A05286DF-1C97-482D-3756-4047F2D66B8A}" dt="2024-09-02T12:54:45.886" v="951"/>
          <ac:spMkLst>
            <pc:docMk/>
            <pc:sldMk cId="1008535211" sldId="346"/>
            <ac:spMk id="4" creationId="{447E6980-67A1-F78C-8422-3CE1922D7480}"/>
          </ac:spMkLst>
        </pc:spChg>
        <pc:spChg chg="del">
          <ac:chgData name="Corey Edwards" userId="S::corey.edwards@uwtsd.ac.uk::7a967df3-e232-40a5-b10c-dee8f912d80a" providerId="AD" clId="Web-{A05286DF-1C97-482D-3756-4047F2D66B8A}" dt="2024-09-02T12:54:45.886" v="951"/>
          <ac:spMkLst>
            <pc:docMk/>
            <pc:sldMk cId="1008535211" sldId="346"/>
            <ac:spMk id="5" creationId="{A0A94D43-2C70-2D65-398A-7146CD35203F}"/>
          </ac:spMkLst>
        </pc:spChg>
        <pc:spChg chg="mod">
          <ac:chgData name="Corey Edwards" userId="S::corey.edwards@uwtsd.ac.uk::7a967df3-e232-40a5-b10c-dee8f912d80a" providerId="AD" clId="Web-{A05286DF-1C97-482D-3756-4047F2D66B8A}" dt="2024-09-02T12:54:45.886" v="951"/>
          <ac:spMkLst>
            <pc:docMk/>
            <pc:sldMk cId="1008535211" sldId="346"/>
            <ac:spMk id="6" creationId="{2B056EAC-47B9-BBD3-9D54-0CE845DA3643}"/>
          </ac:spMkLst>
        </pc:spChg>
        <pc:spChg chg="add">
          <ac:chgData name="Corey Edwards" userId="S::corey.edwards@uwtsd.ac.uk::7a967df3-e232-40a5-b10c-dee8f912d80a" providerId="AD" clId="Web-{A05286DF-1C97-482D-3756-4047F2D66B8A}" dt="2024-09-02T12:54:45.886" v="951"/>
          <ac:spMkLst>
            <pc:docMk/>
            <pc:sldMk cId="1008535211" sldId="346"/>
            <ac:spMk id="12" creationId="{C61577BA-DF8B-BB3D-9BC5-E45D7DEDF328}"/>
          </ac:spMkLst>
        </pc:spChg>
        <pc:graphicFrameChg chg="add">
          <ac:chgData name="Corey Edwards" userId="S::corey.edwards@uwtsd.ac.uk::7a967df3-e232-40a5-b10c-dee8f912d80a" providerId="AD" clId="Web-{A05286DF-1C97-482D-3756-4047F2D66B8A}" dt="2024-09-02T12:54:45.886" v="951"/>
          <ac:graphicFrameMkLst>
            <pc:docMk/>
            <pc:sldMk cId="1008535211" sldId="346"/>
            <ac:graphicFrameMk id="8" creationId="{BE391ADB-CC2E-DFC0-4A04-D5A4241A9FF3}"/>
          </ac:graphicFrameMkLst>
        </pc:graphicFrameChg>
      </pc:sldChg>
      <pc:sldChg chg="addSp delSp modSp new">
        <pc:chgData name="Corey Edwards" userId="S::corey.edwards@uwtsd.ac.uk::7a967df3-e232-40a5-b10c-dee8f912d80a" providerId="AD" clId="Web-{A05286DF-1C97-482D-3756-4047F2D66B8A}" dt="2024-09-02T12:54:49.277" v="952"/>
        <pc:sldMkLst>
          <pc:docMk/>
          <pc:sldMk cId="1676696649" sldId="347"/>
        </pc:sldMkLst>
        <pc:spChg chg="mod">
          <ac:chgData name="Corey Edwards" userId="S::corey.edwards@uwtsd.ac.uk::7a967df3-e232-40a5-b10c-dee8f912d80a" providerId="AD" clId="Web-{A05286DF-1C97-482D-3756-4047F2D66B8A}" dt="2024-09-02T12:54:49.277" v="952"/>
          <ac:spMkLst>
            <pc:docMk/>
            <pc:sldMk cId="1676696649" sldId="347"/>
            <ac:spMk id="2" creationId="{E3C3A804-9091-001E-E52E-A4F739ACE0A4}"/>
          </ac:spMkLst>
        </pc:spChg>
        <pc:spChg chg="del mod">
          <ac:chgData name="Corey Edwards" userId="S::corey.edwards@uwtsd.ac.uk::7a967df3-e232-40a5-b10c-dee8f912d80a" providerId="AD" clId="Web-{A05286DF-1C97-482D-3756-4047F2D66B8A}" dt="2024-09-02T12:54:49.277" v="952"/>
          <ac:spMkLst>
            <pc:docMk/>
            <pc:sldMk cId="1676696649" sldId="347"/>
            <ac:spMk id="3" creationId="{8E79A9B9-C535-465A-2775-060917F216A8}"/>
          </ac:spMkLst>
        </pc:spChg>
        <pc:spChg chg="mod">
          <ac:chgData name="Corey Edwards" userId="S::corey.edwards@uwtsd.ac.uk::7a967df3-e232-40a5-b10c-dee8f912d80a" providerId="AD" clId="Web-{A05286DF-1C97-482D-3756-4047F2D66B8A}" dt="2024-09-02T12:54:49.277" v="952"/>
          <ac:spMkLst>
            <pc:docMk/>
            <pc:sldMk cId="1676696649" sldId="347"/>
            <ac:spMk id="4" creationId="{2B26956C-DCC9-C2A5-0304-7E2D7FF84D36}"/>
          </ac:spMkLst>
        </pc:spChg>
        <pc:spChg chg="del">
          <ac:chgData name="Corey Edwards" userId="S::corey.edwards@uwtsd.ac.uk::7a967df3-e232-40a5-b10c-dee8f912d80a" providerId="AD" clId="Web-{A05286DF-1C97-482D-3756-4047F2D66B8A}" dt="2024-09-02T12:54:49.277" v="952"/>
          <ac:spMkLst>
            <pc:docMk/>
            <pc:sldMk cId="1676696649" sldId="347"/>
            <ac:spMk id="5" creationId="{C767E065-FC11-0526-F34B-7F51E13EB10A}"/>
          </ac:spMkLst>
        </pc:spChg>
        <pc:spChg chg="mod">
          <ac:chgData name="Corey Edwards" userId="S::corey.edwards@uwtsd.ac.uk::7a967df3-e232-40a5-b10c-dee8f912d80a" providerId="AD" clId="Web-{A05286DF-1C97-482D-3756-4047F2D66B8A}" dt="2024-09-02T12:54:49.277" v="952"/>
          <ac:spMkLst>
            <pc:docMk/>
            <pc:sldMk cId="1676696649" sldId="347"/>
            <ac:spMk id="6" creationId="{22767EF9-8099-90A6-8F2C-AE131125C8C1}"/>
          </ac:spMkLst>
        </pc:spChg>
        <pc:spChg chg="add">
          <ac:chgData name="Corey Edwards" userId="S::corey.edwards@uwtsd.ac.uk::7a967df3-e232-40a5-b10c-dee8f912d80a" providerId="AD" clId="Web-{A05286DF-1C97-482D-3756-4047F2D66B8A}" dt="2024-09-02T12:54:49.277" v="952"/>
          <ac:spMkLst>
            <pc:docMk/>
            <pc:sldMk cId="1676696649" sldId="347"/>
            <ac:spMk id="12" creationId="{E1690B19-E9C8-FF5F-AA2F-2B2D4027FCA1}"/>
          </ac:spMkLst>
        </pc:spChg>
        <pc:graphicFrameChg chg="add">
          <ac:chgData name="Corey Edwards" userId="S::corey.edwards@uwtsd.ac.uk::7a967df3-e232-40a5-b10c-dee8f912d80a" providerId="AD" clId="Web-{A05286DF-1C97-482D-3756-4047F2D66B8A}" dt="2024-09-02T12:54:49.277" v="952"/>
          <ac:graphicFrameMkLst>
            <pc:docMk/>
            <pc:sldMk cId="1676696649" sldId="347"/>
            <ac:graphicFrameMk id="8" creationId="{78CA21F5-7942-F483-76D6-24841207F1AD}"/>
          </ac:graphicFrameMkLst>
        </pc:graphicFrameChg>
      </pc:sldChg>
      <pc:sldChg chg="addSp delSp modSp new">
        <pc:chgData name="Corey Edwards" userId="S::corey.edwards@uwtsd.ac.uk::7a967df3-e232-40a5-b10c-dee8f912d80a" providerId="AD" clId="Web-{A05286DF-1C97-482D-3756-4047F2D66B8A}" dt="2024-09-02T12:54:55.027" v="953"/>
        <pc:sldMkLst>
          <pc:docMk/>
          <pc:sldMk cId="334145740" sldId="348"/>
        </pc:sldMkLst>
        <pc:spChg chg="mod">
          <ac:chgData name="Corey Edwards" userId="S::corey.edwards@uwtsd.ac.uk::7a967df3-e232-40a5-b10c-dee8f912d80a" providerId="AD" clId="Web-{A05286DF-1C97-482D-3756-4047F2D66B8A}" dt="2024-09-02T12:54:55.027" v="953"/>
          <ac:spMkLst>
            <pc:docMk/>
            <pc:sldMk cId="334145740" sldId="348"/>
            <ac:spMk id="2" creationId="{CD6159BB-E33D-61E5-0D2A-1F8AE6F97172}"/>
          </ac:spMkLst>
        </pc:spChg>
        <pc:spChg chg="del mod">
          <ac:chgData name="Corey Edwards" userId="S::corey.edwards@uwtsd.ac.uk::7a967df3-e232-40a5-b10c-dee8f912d80a" providerId="AD" clId="Web-{A05286DF-1C97-482D-3756-4047F2D66B8A}" dt="2024-09-02T12:54:55.027" v="953"/>
          <ac:spMkLst>
            <pc:docMk/>
            <pc:sldMk cId="334145740" sldId="348"/>
            <ac:spMk id="3" creationId="{9C4FF06A-5C21-CDF5-20C0-4CDFA83BF636}"/>
          </ac:spMkLst>
        </pc:spChg>
        <pc:spChg chg="mod">
          <ac:chgData name="Corey Edwards" userId="S::corey.edwards@uwtsd.ac.uk::7a967df3-e232-40a5-b10c-dee8f912d80a" providerId="AD" clId="Web-{A05286DF-1C97-482D-3756-4047F2D66B8A}" dt="2024-09-02T12:54:55.027" v="953"/>
          <ac:spMkLst>
            <pc:docMk/>
            <pc:sldMk cId="334145740" sldId="348"/>
            <ac:spMk id="4" creationId="{6B3597B8-DFA7-AAB5-6656-0BBB02A790F0}"/>
          </ac:spMkLst>
        </pc:spChg>
        <pc:spChg chg="del">
          <ac:chgData name="Corey Edwards" userId="S::corey.edwards@uwtsd.ac.uk::7a967df3-e232-40a5-b10c-dee8f912d80a" providerId="AD" clId="Web-{A05286DF-1C97-482D-3756-4047F2D66B8A}" dt="2024-09-02T12:54:55.027" v="953"/>
          <ac:spMkLst>
            <pc:docMk/>
            <pc:sldMk cId="334145740" sldId="348"/>
            <ac:spMk id="5" creationId="{1025DD77-250E-C1FC-9BB6-3AE01BF4F354}"/>
          </ac:spMkLst>
        </pc:spChg>
        <pc:spChg chg="mod">
          <ac:chgData name="Corey Edwards" userId="S::corey.edwards@uwtsd.ac.uk::7a967df3-e232-40a5-b10c-dee8f912d80a" providerId="AD" clId="Web-{A05286DF-1C97-482D-3756-4047F2D66B8A}" dt="2024-09-02T12:54:55.027" v="953"/>
          <ac:spMkLst>
            <pc:docMk/>
            <pc:sldMk cId="334145740" sldId="348"/>
            <ac:spMk id="6" creationId="{09FF82FF-6C85-052E-BE41-321AD79B5C82}"/>
          </ac:spMkLst>
        </pc:spChg>
        <pc:spChg chg="add">
          <ac:chgData name="Corey Edwards" userId="S::corey.edwards@uwtsd.ac.uk::7a967df3-e232-40a5-b10c-dee8f912d80a" providerId="AD" clId="Web-{A05286DF-1C97-482D-3756-4047F2D66B8A}" dt="2024-09-02T12:54:55.027" v="953"/>
          <ac:spMkLst>
            <pc:docMk/>
            <pc:sldMk cId="334145740" sldId="348"/>
            <ac:spMk id="12" creationId="{583B587D-04F0-BE36-E059-78CC4F71DE8C}"/>
          </ac:spMkLst>
        </pc:spChg>
        <pc:graphicFrameChg chg="add">
          <ac:chgData name="Corey Edwards" userId="S::corey.edwards@uwtsd.ac.uk::7a967df3-e232-40a5-b10c-dee8f912d80a" providerId="AD" clId="Web-{A05286DF-1C97-482D-3756-4047F2D66B8A}" dt="2024-09-02T12:54:55.027" v="953"/>
          <ac:graphicFrameMkLst>
            <pc:docMk/>
            <pc:sldMk cId="334145740" sldId="348"/>
            <ac:graphicFrameMk id="8" creationId="{B06B8ECC-A54B-D6E3-F7CB-59D9888A093D}"/>
          </ac:graphicFrameMkLst>
        </pc:graphicFrameChg>
      </pc:sldChg>
      <pc:sldChg chg="addSp delSp modSp new mod modClrScheme chgLayout">
        <pc:chgData name="Corey Edwards" userId="S::corey.edwards@uwtsd.ac.uk::7a967df3-e232-40a5-b10c-dee8f912d80a" providerId="AD" clId="Web-{A05286DF-1C97-482D-3756-4047F2D66B8A}" dt="2024-09-02T12:55:00.668" v="954"/>
        <pc:sldMkLst>
          <pc:docMk/>
          <pc:sldMk cId="295544459" sldId="349"/>
        </pc:sldMkLst>
        <pc:spChg chg="mod">
          <ac:chgData name="Corey Edwards" userId="S::corey.edwards@uwtsd.ac.uk::7a967df3-e232-40a5-b10c-dee8f912d80a" providerId="AD" clId="Web-{A05286DF-1C97-482D-3756-4047F2D66B8A}" dt="2024-09-02T12:55:00.668" v="954"/>
          <ac:spMkLst>
            <pc:docMk/>
            <pc:sldMk cId="295544459" sldId="349"/>
            <ac:spMk id="2" creationId="{F3D1CDEE-C6D4-12BD-88FD-F522EF689D45}"/>
          </ac:spMkLst>
        </pc:spChg>
        <pc:spChg chg="del mod">
          <ac:chgData name="Corey Edwards" userId="S::corey.edwards@uwtsd.ac.uk::7a967df3-e232-40a5-b10c-dee8f912d80a" providerId="AD" clId="Web-{A05286DF-1C97-482D-3756-4047F2D66B8A}" dt="2024-09-02T12:55:00.668" v="954"/>
          <ac:spMkLst>
            <pc:docMk/>
            <pc:sldMk cId="295544459" sldId="349"/>
            <ac:spMk id="3" creationId="{B29129E2-4D40-E12C-2517-10CA4F07625E}"/>
          </ac:spMkLst>
        </pc:spChg>
        <pc:spChg chg="mod">
          <ac:chgData name="Corey Edwards" userId="S::corey.edwards@uwtsd.ac.uk::7a967df3-e232-40a5-b10c-dee8f912d80a" providerId="AD" clId="Web-{A05286DF-1C97-482D-3756-4047F2D66B8A}" dt="2024-09-02T12:55:00.668" v="954"/>
          <ac:spMkLst>
            <pc:docMk/>
            <pc:sldMk cId="295544459" sldId="349"/>
            <ac:spMk id="4" creationId="{3356B159-798F-73FA-AF1E-A74A592F5B6A}"/>
          </ac:spMkLst>
        </pc:spChg>
        <pc:spChg chg="del">
          <ac:chgData name="Corey Edwards" userId="S::corey.edwards@uwtsd.ac.uk::7a967df3-e232-40a5-b10c-dee8f912d80a" providerId="AD" clId="Web-{A05286DF-1C97-482D-3756-4047F2D66B8A}" dt="2024-09-02T12:55:00.668" v="954"/>
          <ac:spMkLst>
            <pc:docMk/>
            <pc:sldMk cId="295544459" sldId="349"/>
            <ac:spMk id="5" creationId="{7EA01CC8-F12A-ED39-55CC-E75C5BF02915}"/>
          </ac:spMkLst>
        </pc:spChg>
        <pc:spChg chg="mod">
          <ac:chgData name="Corey Edwards" userId="S::corey.edwards@uwtsd.ac.uk::7a967df3-e232-40a5-b10c-dee8f912d80a" providerId="AD" clId="Web-{A05286DF-1C97-482D-3756-4047F2D66B8A}" dt="2024-09-02T12:55:00.668" v="954"/>
          <ac:spMkLst>
            <pc:docMk/>
            <pc:sldMk cId="295544459" sldId="349"/>
            <ac:spMk id="6" creationId="{8DEEA94A-40B5-FC8B-3B78-B0DFC1C19B17}"/>
          </ac:spMkLst>
        </pc:spChg>
        <pc:spChg chg="add mod">
          <ac:chgData name="Corey Edwards" userId="S::corey.edwards@uwtsd.ac.uk::7a967df3-e232-40a5-b10c-dee8f912d80a" providerId="AD" clId="Web-{A05286DF-1C97-482D-3756-4047F2D66B8A}" dt="2024-09-02T12:55:00.668" v="954"/>
          <ac:spMkLst>
            <pc:docMk/>
            <pc:sldMk cId="295544459" sldId="349"/>
            <ac:spMk id="12" creationId="{075D37D8-A1BF-EDE6-2490-CD9222C2B2B5}"/>
          </ac:spMkLst>
        </pc:spChg>
        <pc:spChg chg="add mod">
          <ac:chgData name="Corey Edwards" userId="S::corey.edwards@uwtsd.ac.uk::7a967df3-e232-40a5-b10c-dee8f912d80a" providerId="AD" clId="Web-{A05286DF-1C97-482D-3756-4047F2D66B8A}" dt="2024-09-02T12:55:00.668" v="954"/>
          <ac:spMkLst>
            <pc:docMk/>
            <pc:sldMk cId="295544459" sldId="349"/>
            <ac:spMk id="14" creationId="{351C9E72-481D-3244-2491-EADCCCD71C96}"/>
          </ac:spMkLst>
        </pc:spChg>
        <pc:graphicFrameChg chg="add mod">
          <ac:chgData name="Corey Edwards" userId="S::corey.edwards@uwtsd.ac.uk::7a967df3-e232-40a5-b10c-dee8f912d80a" providerId="AD" clId="Web-{A05286DF-1C97-482D-3756-4047F2D66B8A}" dt="2024-09-02T12:55:00.668" v="954"/>
          <ac:graphicFrameMkLst>
            <pc:docMk/>
            <pc:sldMk cId="295544459" sldId="349"/>
            <ac:graphicFrameMk id="8" creationId="{17996897-B871-0696-14DE-D5A7A47568C4}"/>
          </ac:graphicFrameMkLst>
        </pc:graphicFrameChg>
      </pc:sldChg>
      <pc:sldChg chg="addSp delSp modSp new mod modClrScheme chgLayout">
        <pc:chgData name="Corey Edwards" userId="S::corey.edwards@uwtsd.ac.uk::7a967df3-e232-40a5-b10c-dee8f912d80a" providerId="AD" clId="Web-{A05286DF-1C97-482D-3756-4047F2D66B8A}" dt="2024-09-02T12:55:04.824" v="955"/>
        <pc:sldMkLst>
          <pc:docMk/>
          <pc:sldMk cId="1569222620" sldId="350"/>
        </pc:sldMkLst>
        <pc:spChg chg="mod">
          <ac:chgData name="Corey Edwards" userId="S::corey.edwards@uwtsd.ac.uk::7a967df3-e232-40a5-b10c-dee8f912d80a" providerId="AD" clId="Web-{A05286DF-1C97-482D-3756-4047F2D66B8A}" dt="2024-09-02T12:55:04.824" v="955"/>
          <ac:spMkLst>
            <pc:docMk/>
            <pc:sldMk cId="1569222620" sldId="350"/>
            <ac:spMk id="2" creationId="{D2700EAA-2A4F-8782-4B19-4DDA8418EBA9}"/>
          </ac:spMkLst>
        </pc:spChg>
        <pc:spChg chg="del mod">
          <ac:chgData name="Corey Edwards" userId="S::corey.edwards@uwtsd.ac.uk::7a967df3-e232-40a5-b10c-dee8f912d80a" providerId="AD" clId="Web-{A05286DF-1C97-482D-3756-4047F2D66B8A}" dt="2024-09-02T12:55:04.824" v="955"/>
          <ac:spMkLst>
            <pc:docMk/>
            <pc:sldMk cId="1569222620" sldId="350"/>
            <ac:spMk id="3" creationId="{774AE3D6-F15F-FEE7-3D73-88D06A815D41}"/>
          </ac:spMkLst>
        </pc:spChg>
        <pc:spChg chg="mod">
          <ac:chgData name="Corey Edwards" userId="S::corey.edwards@uwtsd.ac.uk::7a967df3-e232-40a5-b10c-dee8f912d80a" providerId="AD" clId="Web-{A05286DF-1C97-482D-3756-4047F2D66B8A}" dt="2024-09-02T12:55:04.824" v="955"/>
          <ac:spMkLst>
            <pc:docMk/>
            <pc:sldMk cId="1569222620" sldId="350"/>
            <ac:spMk id="4" creationId="{1C5D61E6-484F-F807-E112-6C60A2F84C49}"/>
          </ac:spMkLst>
        </pc:spChg>
        <pc:spChg chg="del">
          <ac:chgData name="Corey Edwards" userId="S::corey.edwards@uwtsd.ac.uk::7a967df3-e232-40a5-b10c-dee8f912d80a" providerId="AD" clId="Web-{A05286DF-1C97-482D-3756-4047F2D66B8A}" dt="2024-09-02T12:55:04.824" v="955"/>
          <ac:spMkLst>
            <pc:docMk/>
            <pc:sldMk cId="1569222620" sldId="350"/>
            <ac:spMk id="5" creationId="{5CCA66B3-3A34-76ED-D1EA-3E94607B1EF9}"/>
          </ac:spMkLst>
        </pc:spChg>
        <pc:spChg chg="mod">
          <ac:chgData name="Corey Edwards" userId="S::corey.edwards@uwtsd.ac.uk::7a967df3-e232-40a5-b10c-dee8f912d80a" providerId="AD" clId="Web-{A05286DF-1C97-482D-3756-4047F2D66B8A}" dt="2024-09-02T12:55:04.824" v="955"/>
          <ac:spMkLst>
            <pc:docMk/>
            <pc:sldMk cId="1569222620" sldId="350"/>
            <ac:spMk id="6" creationId="{323C4F76-F740-5D3D-6AA5-78E504B9A203}"/>
          </ac:spMkLst>
        </pc:spChg>
        <pc:spChg chg="add mod">
          <ac:chgData name="Corey Edwards" userId="S::corey.edwards@uwtsd.ac.uk::7a967df3-e232-40a5-b10c-dee8f912d80a" providerId="AD" clId="Web-{A05286DF-1C97-482D-3756-4047F2D66B8A}" dt="2024-09-02T12:55:04.824" v="955"/>
          <ac:spMkLst>
            <pc:docMk/>
            <pc:sldMk cId="1569222620" sldId="350"/>
            <ac:spMk id="12" creationId="{7E09DF03-2C63-828A-424C-60810F433686}"/>
          </ac:spMkLst>
        </pc:spChg>
        <pc:spChg chg="add mod">
          <ac:chgData name="Corey Edwards" userId="S::corey.edwards@uwtsd.ac.uk::7a967df3-e232-40a5-b10c-dee8f912d80a" providerId="AD" clId="Web-{A05286DF-1C97-482D-3756-4047F2D66B8A}" dt="2024-09-02T12:55:04.824" v="955"/>
          <ac:spMkLst>
            <pc:docMk/>
            <pc:sldMk cId="1569222620" sldId="350"/>
            <ac:spMk id="14" creationId="{1A205015-B223-AA3E-3184-9D71B299B96E}"/>
          </ac:spMkLst>
        </pc:spChg>
        <pc:graphicFrameChg chg="add mod">
          <ac:chgData name="Corey Edwards" userId="S::corey.edwards@uwtsd.ac.uk::7a967df3-e232-40a5-b10c-dee8f912d80a" providerId="AD" clId="Web-{A05286DF-1C97-482D-3756-4047F2D66B8A}" dt="2024-09-02T12:55:04.824" v="955"/>
          <ac:graphicFrameMkLst>
            <pc:docMk/>
            <pc:sldMk cId="1569222620" sldId="350"/>
            <ac:graphicFrameMk id="8" creationId="{A8F98147-63A5-98C0-F020-73EFA6F8D7D7}"/>
          </ac:graphicFrameMkLst>
        </pc:graphicFrameChg>
      </pc:sldChg>
      <pc:sldChg chg="addSp delSp modSp new">
        <pc:chgData name="Corey Edwards" userId="S::corey.edwards@uwtsd.ac.uk::7a967df3-e232-40a5-b10c-dee8f912d80a" providerId="AD" clId="Web-{A05286DF-1C97-482D-3756-4047F2D66B8A}" dt="2024-09-02T12:55:09.777" v="956"/>
        <pc:sldMkLst>
          <pc:docMk/>
          <pc:sldMk cId="2161355843" sldId="351"/>
        </pc:sldMkLst>
        <pc:spChg chg="mod">
          <ac:chgData name="Corey Edwards" userId="S::corey.edwards@uwtsd.ac.uk::7a967df3-e232-40a5-b10c-dee8f912d80a" providerId="AD" clId="Web-{A05286DF-1C97-482D-3756-4047F2D66B8A}" dt="2024-09-02T12:55:09.777" v="956"/>
          <ac:spMkLst>
            <pc:docMk/>
            <pc:sldMk cId="2161355843" sldId="351"/>
            <ac:spMk id="2" creationId="{64ADC80F-395D-00EF-DCFC-92BEEE6CBCE6}"/>
          </ac:spMkLst>
        </pc:spChg>
        <pc:spChg chg="del mod">
          <ac:chgData name="Corey Edwards" userId="S::corey.edwards@uwtsd.ac.uk::7a967df3-e232-40a5-b10c-dee8f912d80a" providerId="AD" clId="Web-{A05286DF-1C97-482D-3756-4047F2D66B8A}" dt="2024-09-02T12:55:09.777" v="956"/>
          <ac:spMkLst>
            <pc:docMk/>
            <pc:sldMk cId="2161355843" sldId="351"/>
            <ac:spMk id="3" creationId="{CD087B59-8918-C399-40B9-3CA56141FC63}"/>
          </ac:spMkLst>
        </pc:spChg>
        <pc:spChg chg="mod">
          <ac:chgData name="Corey Edwards" userId="S::corey.edwards@uwtsd.ac.uk::7a967df3-e232-40a5-b10c-dee8f912d80a" providerId="AD" clId="Web-{A05286DF-1C97-482D-3756-4047F2D66B8A}" dt="2024-09-02T12:55:09.777" v="956"/>
          <ac:spMkLst>
            <pc:docMk/>
            <pc:sldMk cId="2161355843" sldId="351"/>
            <ac:spMk id="4" creationId="{6E418A58-D814-564E-C80E-98786EB02807}"/>
          </ac:spMkLst>
        </pc:spChg>
        <pc:spChg chg="del">
          <ac:chgData name="Corey Edwards" userId="S::corey.edwards@uwtsd.ac.uk::7a967df3-e232-40a5-b10c-dee8f912d80a" providerId="AD" clId="Web-{A05286DF-1C97-482D-3756-4047F2D66B8A}" dt="2024-09-02T12:55:09.777" v="956"/>
          <ac:spMkLst>
            <pc:docMk/>
            <pc:sldMk cId="2161355843" sldId="351"/>
            <ac:spMk id="5" creationId="{8B29FD22-7628-C43E-2529-923554D0EE5B}"/>
          </ac:spMkLst>
        </pc:spChg>
        <pc:spChg chg="mod">
          <ac:chgData name="Corey Edwards" userId="S::corey.edwards@uwtsd.ac.uk::7a967df3-e232-40a5-b10c-dee8f912d80a" providerId="AD" clId="Web-{A05286DF-1C97-482D-3756-4047F2D66B8A}" dt="2024-09-02T12:55:09.777" v="956"/>
          <ac:spMkLst>
            <pc:docMk/>
            <pc:sldMk cId="2161355843" sldId="351"/>
            <ac:spMk id="6" creationId="{8B3EFA3E-6BD2-92F3-5858-7976A74D4076}"/>
          </ac:spMkLst>
        </pc:spChg>
        <pc:spChg chg="add">
          <ac:chgData name="Corey Edwards" userId="S::corey.edwards@uwtsd.ac.uk::7a967df3-e232-40a5-b10c-dee8f912d80a" providerId="AD" clId="Web-{A05286DF-1C97-482D-3756-4047F2D66B8A}" dt="2024-09-02T12:55:09.777" v="956"/>
          <ac:spMkLst>
            <pc:docMk/>
            <pc:sldMk cId="2161355843" sldId="351"/>
            <ac:spMk id="12" creationId="{142E1A11-CD68-02B2-D2AA-91AA4C1F5285}"/>
          </ac:spMkLst>
        </pc:spChg>
        <pc:graphicFrameChg chg="add">
          <ac:chgData name="Corey Edwards" userId="S::corey.edwards@uwtsd.ac.uk::7a967df3-e232-40a5-b10c-dee8f912d80a" providerId="AD" clId="Web-{A05286DF-1C97-482D-3756-4047F2D66B8A}" dt="2024-09-02T12:55:09.777" v="956"/>
          <ac:graphicFrameMkLst>
            <pc:docMk/>
            <pc:sldMk cId="2161355843" sldId="351"/>
            <ac:graphicFrameMk id="8" creationId="{9849CA3A-76F2-EDFC-00A8-4C5F4157F95B}"/>
          </ac:graphicFrameMkLst>
        </pc:graphicFrameChg>
      </pc:sldChg>
      <pc:sldChg chg="addSp delSp modSp new mod modClrScheme chgLayout">
        <pc:chgData name="Corey Edwards" userId="S::corey.edwards@uwtsd.ac.uk::7a967df3-e232-40a5-b10c-dee8f912d80a" providerId="AD" clId="Web-{A05286DF-1C97-482D-3756-4047F2D66B8A}" dt="2024-09-02T12:55:13.902" v="957"/>
        <pc:sldMkLst>
          <pc:docMk/>
          <pc:sldMk cId="50983343" sldId="352"/>
        </pc:sldMkLst>
        <pc:spChg chg="mod">
          <ac:chgData name="Corey Edwards" userId="S::corey.edwards@uwtsd.ac.uk::7a967df3-e232-40a5-b10c-dee8f912d80a" providerId="AD" clId="Web-{A05286DF-1C97-482D-3756-4047F2D66B8A}" dt="2024-09-02T12:55:13.902" v="957"/>
          <ac:spMkLst>
            <pc:docMk/>
            <pc:sldMk cId="50983343" sldId="352"/>
            <ac:spMk id="2" creationId="{465B10C6-A1CA-B50E-BACC-9CA0075C7088}"/>
          </ac:spMkLst>
        </pc:spChg>
        <pc:spChg chg="del mod">
          <ac:chgData name="Corey Edwards" userId="S::corey.edwards@uwtsd.ac.uk::7a967df3-e232-40a5-b10c-dee8f912d80a" providerId="AD" clId="Web-{A05286DF-1C97-482D-3756-4047F2D66B8A}" dt="2024-09-02T12:55:13.902" v="957"/>
          <ac:spMkLst>
            <pc:docMk/>
            <pc:sldMk cId="50983343" sldId="352"/>
            <ac:spMk id="3" creationId="{444C3C39-4A51-683F-5FBD-5D6A18621749}"/>
          </ac:spMkLst>
        </pc:spChg>
        <pc:spChg chg="mod">
          <ac:chgData name="Corey Edwards" userId="S::corey.edwards@uwtsd.ac.uk::7a967df3-e232-40a5-b10c-dee8f912d80a" providerId="AD" clId="Web-{A05286DF-1C97-482D-3756-4047F2D66B8A}" dt="2024-09-02T12:55:13.902" v="957"/>
          <ac:spMkLst>
            <pc:docMk/>
            <pc:sldMk cId="50983343" sldId="352"/>
            <ac:spMk id="4" creationId="{573B2F2F-ED88-8E3B-232E-FA9F2D95D6FC}"/>
          </ac:spMkLst>
        </pc:spChg>
        <pc:spChg chg="del">
          <ac:chgData name="Corey Edwards" userId="S::corey.edwards@uwtsd.ac.uk::7a967df3-e232-40a5-b10c-dee8f912d80a" providerId="AD" clId="Web-{A05286DF-1C97-482D-3756-4047F2D66B8A}" dt="2024-09-02T12:55:13.902" v="957"/>
          <ac:spMkLst>
            <pc:docMk/>
            <pc:sldMk cId="50983343" sldId="352"/>
            <ac:spMk id="5" creationId="{F9C26DE9-2F49-B198-C864-C1C3D35D4064}"/>
          </ac:spMkLst>
        </pc:spChg>
        <pc:spChg chg="mod">
          <ac:chgData name="Corey Edwards" userId="S::corey.edwards@uwtsd.ac.uk::7a967df3-e232-40a5-b10c-dee8f912d80a" providerId="AD" clId="Web-{A05286DF-1C97-482D-3756-4047F2D66B8A}" dt="2024-09-02T12:55:13.902" v="957"/>
          <ac:spMkLst>
            <pc:docMk/>
            <pc:sldMk cId="50983343" sldId="352"/>
            <ac:spMk id="6" creationId="{EBAC8464-2114-8824-14A0-26BBD8585079}"/>
          </ac:spMkLst>
        </pc:spChg>
        <pc:spChg chg="add mod">
          <ac:chgData name="Corey Edwards" userId="S::corey.edwards@uwtsd.ac.uk::7a967df3-e232-40a5-b10c-dee8f912d80a" providerId="AD" clId="Web-{A05286DF-1C97-482D-3756-4047F2D66B8A}" dt="2024-09-02T12:55:13.902" v="957"/>
          <ac:spMkLst>
            <pc:docMk/>
            <pc:sldMk cId="50983343" sldId="352"/>
            <ac:spMk id="12" creationId="{95AFED3F-51F6-070F-63E2-E3AAFE6C1D7D}"/>
          </ac:spMkLst>
        </pc:spChg>
        <pc:spChg chg="add mod">
          <ac:chgData name="Corey Edwards" userId="S::corey.edwards@uwtsd.ac.uk::7a967df3-e232-40a5-b10c-dee8f912d80a" providerId="AD" clId="Web-{A05286DF-1C97-482D-3756-4047F2D66B8A}" dt="2024-09-02T12:55:13.902" v="957"/>
          <ac:spMkLst>
            <pc:docMk/>
            <pc:sldMk cId="50983343" sldId="352"/>
            <ac:spMk id="14" creationId="{80A54D9C-DE9A-6704-BF01-D124689B3CAA}"/>
          </ac:spMkLst>
        </pc:spChg>
        <pc:graphicFrameChg chg="add mod">
          <ac:chgData name="Corey Edwards" userId="S::corey.edwards@uwtsd.ac.uk::7a967df3-e232-40a5-b10c-dee8f912d80a" providerId="AD" clId="Web-{A05286DF-1C97-482D-3756-4047F2D66B8A}" dt="2024-09-02T12:55:13.902" v="957"/>
          <ac:graphicFrameMkLst>
            <pc:docMk/>
            <pc:sldMk cId="50983343" sldId="352"/>
            <ac:graphicFrameMk id="8" creationId="{D75A0513-6314-2489-2EB5-84F6E0458C41}"/>
          </ac:graphicFrameMkLst>
        </pc:graphicFrameChg>
      </pc:sldChg>
      <pc:sldChg chg="addSp delSp modSp new">
        <pc:chgData name="Corey Edwards" userId="S::corey.edwards@uwtsd.ac.uk::7a967df3-e232-40a5-b10c-dee8f912d80a" providerId="AD" clId="Web-{A05286DF-1C97-482D-3756-4047F2D66B8A}" dt="2024-09-02T12:51:59.710" v="924" actId="1076"/>
        <pc:sldMkLst>
          <pc:docMk/>
          <pc:sldMk cId="2044720295" sldId="353"/>
        </pc:sldMkLst>
        <pc:spChg chg="mod">
          <ac:chgData name="Corey Edwards" userId="S::corey.edwards@uwtsd.ac.uk::7a967df3-e232-40a5-b10c-dee8f912d80a" providerId="AD" clId="Web-{A05286DF-1C97-482D-3756-4047F2D66B8A}" dt="2024-09-02T12:51:59.710" v="924" actId="1076"/>
          <ac:spMkLst>
            <pc:docMk/>
            <pc:sldMk cId="2044720295" sldId="353"/>
            <ac:spMk id="2" creationId="{6637EED3-7B94-4714-758B-2147E188C193}"/>
          </ac:spMkLst>
        </pc:spChg>
        <pc:spChg chg="del">
          <ac:chgData name="Corey Edwards" userId="S::corey.edwards@uwtsd.ac.uk::7a967df3-e232-40a5-b10c-dee8f912d80a" providerId="AD" clId="Web-{A05286DF-1C97-482D-3756-4047F2D66B8A}" dt="2024-09-02T12:51:42.647" v="919"/>
          <ac:spMkLst>
            <pc:docMk/>
            <pc:sldMk cId="2044720295" sldId="353"/>
            <ac:spMk id="3" creationId="{6BF22415-9D61-D1C2-98E1-24C33CBF8F5F}"/>
          </ac:spMkLst>
        </pc:spChg>
        <pc:picChg chg="add mod ord">
          <ac:chgData name="Corey Edwards" userId="S::corey.edwards@uwtsd.ac.uk::7a967df3-e232-40a5-b10c-dee8f912d80a" providerId="AD" clId="Web-{A05286DF-1C97-482D-3756-4047F2D66B8A}" dt="2024-09-02T12:51:56.882" v="923" actId="1076"/>
          <ac:picMkLst>
            <pc:docMk/>
            <pc:sldMk cId="2044720295" sldId="353"/>
            <ac:picMk id="7" creationId="{41318482-2A51-2997-3FA9-28C4971CDB2E}"/>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ata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ata19.xml.rels><?xml version="1.0" encoding="UTF-8" standalone="yes"?>
<Relationships xmlns="http://schemas.openxmlformats.org/package/2006/relationships"><Relationship Id="rId8" Type="http://schemas.openxmlformats.org/officeDocument/2006/relationships/image" Target="../media/image79.sv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svg"/><Relationship Id="rId1" Type="http://schemas.openxmlformats.org/officeDocument/2006/relationships/image" Target="../media/image72.png"/><Relationship Id="rId6" Type="http://schemas.openxmlformats.org/officeDocument/2006/relationships/image" Target="../media/image77.svg"/><Relationship Id="rId5" Type="http://schemas.openxmlformats.org/officeDocument/2006/relationships/image" Target="../media/image76.png"/><Relationship Id="rId10" Type="http://schemas.openxmlformats.org/officeDocument/2006/relationships/image" Target="../media/image81.svg"/><Relationship Id="rId4" Type="http://schemas.openxmlformats.org/officeDocument/2006/relationships/image" Target="../media/image75.svg"/><Relationship Id="rId9" Type="http://schemas.openxmlformats.org/officeDocument/2006/relationships/image" Target="../media/image80.png"/></Relationships>
</file>

<file path=ppt/diagrams/_rels/data2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svg"/><Relationship Id="rId1" Type="http://schemas.openxmlformats.org/officeDocument/2006/relationships/image" Target="../media/image82.png"/><Relationship Id="rId6" Type="http://schemas.openxmlformats.org/officeDocument/2006/relationships/image" Target="../media/image87.svg"/><Relationship Id="rId5" Type="http://schemas.openxmlformats.org/officeDocument/2006/relationships/image" Target="../media/image86.png"/><Relationship Id="rId4" Type="http://schemas.openxmlformats.org/officeDocument/2006/relationships/image" Target="../media/image85.svg"/></Relationships>
</file>

<file path=ppt/diagrams/_rels/data2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svg"/><Relationship Id="rId1" Type="http://schemas.openxmlformats.org/officeDocument/2006/relationships/image" Target="../media/image88.png"/><Relationship Id="rId6" Type="http://schemas.openxmlformats.org/officeDocument/2006/relationships/image" Target="../media/image93.svg"/><Relationship Id="rId5" Type="http://schemas.openxmlformats.org/officeDocument/2006/relationships/image" Target="../media/image92.png"/><Relationship Id="rId4" Type="http://schemas.openxmlformats.org/officeDocument/2006/relationships/image" Target="../media/image91.svg"/></Relationships>
</file>

<file path=ppt/diagrams/_rels/data28.xml.rels><?xml version="1.0" encoding="UTF-8" standalone="yes"?>
<Relationships xmlns="http://schemas.openxmlformats.org/package/2006/relationships"><Relationship Id="rId8" Type="http://schemas.openxmlformats.org/officeDocument/2006/relationships/image" Target="../media/image101.svg"/><Relationship Id="rId3" Type="http://schemas.openxmlformats.org/officeDocument/2006/relationships/image" Target="../media/image96.png"/><Relationship Id="rId7" Type="http://schemas.openxmlformats.org/officeDocument/2006/relationships/image" Target="../media/image100.png"/><Relationship Id="rId2" Type="http://schemas.openxmlformats.org/officeDocument/2006/relationships/image" Target="../media/image95.svg"/><Relationship Id="rId1" Type="http://schemas.openxmlformats.org/officeDocument/2006/relationships/image" Target="../media/image94.png"/><Relationship Id="rId6" Type="http://schemas.openxmlformats.org/officeDocument/2006/relationships/image" Target="../media/image99.svg"/><Relationship Id="rId5" Type="http://schemas.openxmlformats.org/officeDocument/2006/relationships/image" Target="../media/image98.png"/><Relationship Id="rId4" Type="http://schemas.openxmlformats.org/officeDocument/2006/relationships/image" Target="../media/image97.svg"/></Relationships>
</file>

<file path=ppt/diagrams/_rels/data3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103.svg"/><Relationship Id="rId1" Type="http://schemas.openxmlformats.org/officeDocument/2006/relationships/image" Target="../media/image102.png"/><Relationship Id="rId6" Type="http://schemas.openxmlformats.org/officeDocument/2006/relationships/image" Target="../media/image105.svg"/><Relationship Id="rId5" Type="http://schemas.openxmlformats.org/officeDocument/2006/relationships/image" Target="../media/image104.png"/><Relationship Id="rId4" Type="http://schemas.openxmlformats.org/officeDocument/2006/relationships/image" Target="../media/image97.svg"/></Relationships>
</file>

<file path=ppt/diagrams/_rels/data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svg"/><Relationship Id="rId1" Type="http://schemas.openxmlformats.org/officeDocument/2006/relationships/image" Target="../media/image106.png"/><Relationship Id="rId4" Type="http://schemas.openxmlformats.org/officeDocument/2006/relationships/image" Target="../media/image109.svg"/></Relationships>
</file>

<file path=ppt/diagrams/_rels/data32.xml.rels><?xml version="1.0" encoding="UTF-8" standalone="yes"?>
<Relationships xmlns="http://schemas.openxmlformats.org/package/2006/relationships"><Relationship Id="rId8" Type="http://schemas.openxmlformats.org/officeDocument/2006/relationships/image" Target="../media/image115.svg"/><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3.svg"/><Relationship Id="rId1" Type="http://schemas.openxmlformats.org/officeDocument/2006/relationships/image" Target="../media/image102.png"/><Relationship Id="rId6" Type="http://schemas.openxmlformats.org/officeDocument/2006/relationships/image" Target="../media/image113.svg"/><Relationship Id="rId5" Type="http://schemas.openxmlformats.org/officeDocument/2006/relationships/image" Target="../media/image112.png"/><Relationship Id="rId4" Type="http://schemas.openxmlformats.org/officeDocument/2006/relationships/image" Target="../media/image111.svg"/></Relationships>
</file>

<file path=ppt/diagrams/_rels/data3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svg"/><Relationship Id="rId1" Type="http://schemas.openxmlformats.org/officeDocument/2006/relationships/image" Target="../media/image116.png"/><Relationship Id="rId6" Type="http://schemas.openxmlformats.org/officeDocument/2006/relationships/image" Target="../media/image121.svg"/><Relationship Id="rId5" Type="http://schemas.openxmlformats.org/officeDocument/2006/relationships/image" Target="../media/image120.png"/><Relationship Id="rId4" Type="http://schemas.openxmlformats.org/officeDocument/2006/relationships/image" Target="../media/image119.svg"/></Relationships>
</file>

<file path=ppt/diagrams/_rels/data39.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svg"/><Relationship Id="rId1" Type="http://schemas.openxmlformats.org/officeDocument/2006/relationships/image" Target="../media/image123.png"/><Relationship Id="rId6" Type="http://schemas.openxmlformats.org/officeDocument/2006/relationships/image" Target="../media/image128.svg"/><Relationship Id="rId5" Type="http://schemas.openxmlformats.org/officeDocument/2006/relationships/image" Target="../media/image127.png"/><Relationship Id="rId4" Type="http://schemas.openxmlformats.org/officeDocument/2006/relationships/image" Target="../media/image126.svg"/></Relationships>
</file>

<file path=ppt/diagrams/_rels/data40.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30.svg"/><Relationship Id="rId1" Type="http://schemas.openxmlformats.org/officeDocument/2006/relationships/image" Target="../media/image129.png"/><Relationship Id="rId4" Type="http://schemas.openxmlformats.org/officeDocument/2006/relationships/image" Target="../media/image115.svg"/></Relationships>
</file>

<file path=ppt/diagrams/_rels/data4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32.svg"/><Relationship Id="rId1" Type="http://schemas.openxmlformats.org/officeDocument/2006/relationships/image" Target="../media/image131.png"/><Relationship Id="rId6" Type="http://schemas.openxmlformats.org/officeDocument/2006/relationships/image" Target="../media/image109.svg"/><Relationship Id="rId5" Type="http://schemas.openxmlformats.org/officeDocument/2006/relationships/image" Target="../media/image108.png"/><Relationship Id="rId4" Type="http://schemas.openxmlformats.org/officeDocument/2006/relationships/image" Target="../media/image103.svg"/></Relationships>
</file>

<file path=ppt/diagrams/_rels/data44.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03.svg"/><Relationship Id="rId1" Type="http://schemas.openxmlformats.org/officeDocument/2006/relationships/image" Target="../media/image102.png"/><Relationship Id="rId6" Type="http://schemas.openxmlformats.org/officeDocument/2006/relationships/image" Target="../media/image89.svg"/><Relationship Id="rId5" Type="http://schemas.openxmlformats.org/officeDocument/2006/relationships/image" Target="../media/image88.png"/><Relationship Id="rId4" Type="http://schemas.openxmlformats.org/officeDocument/2006/relationships/image" Target="../media/image134.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diagrams/_rels/drawing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19.xml.rels><?xml version="1.0" encoding="UTF-8" standalone="yes"?>
<Relationships xmlns="http://schemas.openxmlformats.org/package/2006/relationships"><Relationship Id="rId8" Type="http://schemas.openxmlformats.org/officeDocument/2006/relationships/image" Target="../media/image79.sv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svg"/><Relationship Id="rId1" Type="http://schemas.openxmlformats.org/officeDocument/2006/relationships/image" Target="../media/image72.png"/><Relationship Id="rId6" Type="http://schemas.openxmlformats.org/officeDocument/2006/relationships/image" Target="../media/image77.svg"/><Relationship Id="rId5" Type="http://schemas.openxmlformats.org/officeDocument/2006/relationships/image" Target="../media/image76.png"/><Relationship Id="rId10" Type="http://schemas.openxmlformats.org/officeDocument/2006/relationships/image" Target="../media/image81.svg"/><Relationship Id="rId4" Type="http://schemas.openxmlformats.org/officeDocument/2006/relationships/image" Target="../media/image75.svg"/><Relationship Id="rId9" Type="http://schemas.openxmlformats.org/officeDocument/2006/relationships/image" Target="../media/image80.png"/></Relationships>
</file>

<file path=ppt/diagrams/_rels/drawing24.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svg"/><Relationship Id="rId1" Type="http://schemas.openxmlformats.org/officeDocument/2006/relationships/image" Target="../media/image82.png"/><Relationship Id="rId6" Type="http://schemas.openxmlformats.org/officeDocument/2006/relationships/image" Target="../media/image87.svg"/><Relationship Id="rId5" Type="http://schemas.openxmlformats.org/officeDocument/2006/relationships/image" Target="../media/image86.png"/><Relationship Id="rId4" Type="http://schemas.openxmlformats.org/officeDocument/2006/relationships/image" Target="../media/image85.svg"/></Relationships>
</file>

<file path=ppt/diagrams/_rels/drawing26.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svg"/><Relationship Id="rId1" Type="http://schemas.openxmlformats.org/officeDocument/2006/relationships/image" Target="../media/image88.png"/><Relationship Id="rId6" Type="http://schemas.openxmlformats.org/officeDocument/2006/relationships/image" Target="../media/image93.svg"/><Relationship Id="rId5" Type="http://schemas.openxmlformats.org/officeDocument/2006/relationships/image" Target="../media/image92.png"/><Relationship Id="rId4" Type="http://schemas.openxmlformats.org/officeDocument/2006/relationships/image" Target="../media/image91.svg"/></Relationships>
</file>

<file path=ppt/diagrams/_rels/drawing28.xml.rels><?xml version="1.0" encoding="UTF-8" standalone="yes"?>
<Relationships xmlns="http://schemas.openxmlformats.org/package/2006/relationships"><Relationship Id="rId8" Type="http://schemas.openxmlformats.org/officeDocument/2006/relationships/image" Target="../media/image101.svg"/><Relationship Id="rId3" Type="http://schemas.openxmlformats.org/officeDocument/2006/relationships/image" Target="../media/image96.png"/><Relationship Id="rId7" Type="http://schemas.openxmlformats.org/officeDocument/2006/relationships/image" Target="../media/image100.png"/><Relationship Id="rId2" Type="http://schemas.openxmlformats.org/officeDocument/2006/relationships/image" Target="../media/image95.svg"/><Relationship Id="rId1" Type="http://schemas.openxmlformats.org/officeDocument/2006/relationships/image" Target="../media/image94.png"/><Relationship Id="rId6" Type="http://schemas.openxmlformats.org/officeDocument/2006/relationships/image" Target="../media/image99.svg"/><Relationship Id="rId5" Type="http://schemas.openxmlformats.org/officeDocument/2006/relationships/image" Target="../media/image98.png"/><Relationship Id="rId4" Type="http://schemas.openxmlformats.org/officeDocument/2006/relationships/image" Target="../media/image97.svg"/></Relationships>
</file>

<file path=ppt/diagrams/_rels/drawing30.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103.svg"/><Relationship Id="rId1" Type="http://schemas.openxmlformats.org/officeDocument/2006/relationships/image" Target="../media/image102.png"/><Relationship Id="rId6" Type="http://schemas.openxmlformats.org/officeDocument/2006/relationships/image" Target="../media/image105.svg"/><Relationship Id="rId5" Type="http://schemas.openxmlformats.org/officeDocument/2006/relationships/image" Target="../media/image104.png"/><Relationship Id="rId4" Type="http://schemas.openxmlformats.org/officeDocument/2006/relationships/image" Target="../media/image97.svg"/></Relationships>
</file>

<file path=ppt/diagrams/_rels/drawing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svg"/><Relationship Id="rId1" Type="http://schemas.openxmlformats.org/officeDocument/2006/relationships/image" Target="../media/image106.png"/><Relationship Id="rId4" Type="http://schemas.openxmlformats.org/officeDocument/2006/relationships/image" Target="../media/image109.svg"/></Relationships>
</file>

<file path=ppt/diagrams/_rels/drawing32.xml.rels><?xml version="1.0" encoding="UTF-8" standalone="yes"?>
<Relationships xmlns="http://schemas.openxmlformats.org/package/2006/relationships"><Relationship Id="rId8" Type="http://schemas.openxmlformats.org/officeDocument/2006/relationships/image" Target="../media/image115.svg"/><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3.svg"/><Relationship Id="rId1" Type="http://schemas.openxmlformats.org/officeDocument/2006/relationships/image" Target="../media/image102.png"/><Relationship Id="rId6" Type="http://schemas.openxmlformats.org/officeDocument/2006/relationships/image" Target="../media/image113.svg"/><Relationship Id="rId5" Type="http://schemas.openxmlformats.org/officeDocument/2006/relationships/image" Target="../media/image112.png"/><Relationship Id="rId4" Type="http://schemas.openxmlformats.org/officeDocument/2006/relationships/image" Target="../media/image111.svg"/></Relationships>
</file>

<file path=ppt/diagrams/_rels/drawing3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svg"/><Relationship Id="rId1" Type="http://schemas.openxmlformats.org/officeDocument/2006/relationships/image" Target="../media/image116.png"/><Relationship Id="rId6" Type="http://schemas.openxmlformats.org/officeDocument/2006/relationships/image" Target="../media/image121.svg"/><Relationship Id="rId5" Type="http://schemas.openxmlformats.org/officeDocument/2006/relationships/image" Target="../media/image120.png"/><Relationship Id="rId4" Type="http://schemas.openxmlformats.org/officeDocument/2006/relationships/image" Target="../media/image119.svg"/></Relationships>
</file>

<file path=ppt/diagrams/_rels/drawing39.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svg"/><Relationship Id="rId1" Type="http://schemas.openxmlformats.org/officeDocument/2006/relationships/image" Target="../media/image123.png"/><Relationship Id="rId6" Type="http://schemas.openxmlformats.org/officeDocument/2006/relationships/image" Target="../media/image128.svg"/><Relationship Id="rId5" Type="http://schemas.openxmlformats.org/officeDocument/2006/relationships/image" Target="../media/image127.png"/><Relationship Id="rId4" Type="http://schemas.openxmlformats.org/officeDocument/2006/relationships/image" Target="../media/image126.svg"/></Relationships>
</file>

<file path=ppt/diagrams/_rels/drawing40.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30.svg"/><Relationship Id="rId1" Type="http://schemas.openxmlformats.org/officeDocument/2006/relationships/image" Target="../media/image129.png"/><Relationship Id="rId4" Type="http://schemas.openxmlformats.org/officeDocument/2006/relationships/image" Target="../media/image115.svg"/></Relationships>
</file>

<file path=ppt/diagrams/_rels/drawing4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32.svg"/><Relationship Id="rId1" Type="http://schemas.openxmlformats.org/officeDocument/2006/relationships/image" Target="../media/image131.png"/><Relationship Id="rId6" Type="http://schemas.openxmlformats.org/officeDocument/2006/relationships/image" Target="../media/image109.svg"/><Relationship Id="rId5" Type="http://schemas.openxmlformats.org/officeDocument/2006/relationships/image" Target="../media/image108.png"/><Relationship Id="rId4" Type="http://schemas.openxmlformats.org/officeDocument/2006/relationships/image" Target="../media/image103.svg"/></Relationships>
</file>

<file path=ppt/diagrams/_rels/drawing44.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03.svg"/><Relationship Id="rId1" Type="http://schemas.openxmlformats.org/officeDocument/2006/relationships/image" Target="../media/image102.png"/><Relationship Id="rId6" Type="http://schemas.openxmlformats.org/officeDocument/2006/relationships/image" Target="../media/image89.svg"/><Relationship Id="rId5" Type="http://schemas.openxmlformats.org/officeDocument/2006/relationships/image" Target="../media/image88.png"/><Relationship Id="rId4" Type="http://schemas.openxmlformats.org/officeDocument/2006/relationships/image" Target="../media/image13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28F017-7DF9-4513-9880-8FDB0230D69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1E8357C-136D-4E8E-A671-03F9E293DF83}">
      <dgm:prSet/>
      <dgm:spPr/>
      <dgm:t>
        <a:bodyPr/>
        <a:lstStyle/>
        <a:p>
          <a:pPr>
            <a:lnSpc>
              <a:spcPct val="100000"/>
            </a:lnSpc>
          </a:pPr>
          <a:r>
            <a:rPr lang="en-US"/>
            <a:t>Aim: To give an overview of the historical context of psychopathology.</a:t>
          </a:r>
        </a:p>
      </dgm:t>
    </dgm:pt>
    <dgm:pt modelId="{4AE1A162-2A4C-4F56-BC9F-7C40984EC4D7}" type="parTrans" cxnId="{7282C800-5E8F-4FA1-A5C2-D64F287102EF}">
      <dgm:prSet/>
      <dgm:spPr/>
      <dgm:t>
        <a:bodyPr/>
        <a:lstStyle/>
        <a:p>
          <a:endParaRPr lang="en-US"/>
        </a:p>
      </dgm:t>
    </dgm:pt>
    <dgm:pt modelId="{BBDDF920-1F9D-43F6-AE55-8A727BAB46F3}" type="sibTrans" cxnId="{7282C800-5E8F-4FA1-A5C2-D64F287102EF}">
      <dgm:prSet/>
      <dgm:spPr/>
      <dgm:t>
        <a:bodyPr/>
        <a:lstStyle/>
        <a:p>
          <a:endParaRPr lang="en-US"/>
        </a:p>
      </dgm:t>
    </dgm:pt>
    <dgm:pt modelId="{F8650D09-E9FB-439B-B089-3378A4227218}">
      <dgm:prSet/>
      <dgm:spPr/>
      <dgm:t>
        <a:bodyPr/>
        <a:lstStyle/>
        <a:p>
          <a:pPr>
            <a:lnSpc>
              <a:spcPct val="100000"/>
            </a:lnSpc>
          </a:pPr>
          <a:r>
            <a:rPr lang="en-US"/>
            <a:t>Discuss the change in language used in psychopathology.</a:t>
          </a:r>
        </a:p>
      </dgm:t>
    </dgm:pt>
    <dgm:pt modelId="{39E4FD8C-DD3B-49D8-88E3-9BE3A87215AA}" type="parTrans" cxnId="{E77DE053-EE03-45B6-A55A-D18435C70A7E}">
      <dgm:prSet/>
      <dgm:spPr/>
      <dgm:t>
        <a:bodyPr/>
        <a:lstStyle/>
        <a:p>
          <a:endParaRPr lang="en-US"/>
        </a:p>
      </dgm:t>
    </dgm:pt>
    <dgm:pt modelId="{0CD649D9-941C-455B-A2EA-5365128BB164}" type="sibTrans" cxnId="{E77DE053-EE03-45B6-A55A-D18435C70A7E}">
      <dgm:prSet/>
      <dgm:spPr/>
      <dgm:t>
        <a:bodyPr/>
        <a:lstStyle/>
        <a:p>
          <a:endParaRPr lang="en-US"/>
        </a:p>
      </dgm:t>
    </dgm:pt>
    <dgm:pt modelId="{6B8BF9A5-F158-4192-A2B0-54A7C5F7479A}">
      <dgm:prSet/>
      <dgm:spPr/>
      <dgm:t>
        <a:bodyPr/>
        <a:lstStyle/>
        <a:p>
          <a:pPr>
            <a:lnSpc>
              <a:spcPct val="100000"/>
            </a:lnSpc>
          </a:pPr>
          <a:r>
            <a:rPr lang="en-US"/>
            <a:t>Discuss the differences in classification over time. </a:t>
          </a:r>
        </a:p>
      </dgm:t>
    </dgm:pt>
    <dgm:pt modelId="{4E0A7A3E-0BF5-4C44-B6AF-816FD490AEBD}" type="parTrans" cxnId="{7AC9931C-8C0B-403D-BE49-7E9190366D85}">
      <dgm:prSet/>
      <dgm:spPr/>
      <dgm:t>
        <a:bodyPr/>
        <a:lstStyle/>
        <a:p>
          <a:endParaRPr lang="en-US"/>
        </a:p>
      </dgm:t>
    </dgm:pt>
    <dgm:pt modelId="{D8E4363B-622C-4EED-A930-0D904096BDE6}" type="sibTrans" cxnId="{7AC9931C-8C0B-403D-BE49-7E9190366D85}">
      <dgm:prSet/>
      <dgm:spPr/>
      <dgm:t>
        <a:bodyPr/>
        <a:lstStyle/>
        <a:p>
          <a:endParaRPr lang="en-US"/>
        </a:p>
      </dgm:t>
    </dgm:pt>
    <dgm:pt modelId="{42FB2976-3753-4EF9-92F0-BF9118A8B985}">
      <dgm:prSet/>
      <dgm:spPr/>
      <dgm:t>
        <a:bodyPr/>
        <a:lstStyle/>
        <a:p>
          <a:pPr>
            <a:lnSpc>
              <a:spcPct val="100000"/>
            </a:lnSpc>
          </a:pPr>
          <a:r>
            <a:rPr lang="en-US"/>
            <a:t>Discuss relevant government policies relating to mental health. </a:t>
          </a:r>
        </a:p>
      </dgm:t>
    </dgm:pt>
    <dgm:pt modelId="{CD6A3095-98D8-4042-A330-2FAD054AB06C}" type="parTrans" cxnId="{09A8C856-FC6E-417A-B81B-7339B04A8AC4}">
      <dgm:prSet/>
      <dgm:spPr/>
      <dgm:t>
        <a:bodyPr/>
        <a:lstStyle/>
        <a:p>
          <a:endParaRPr lang="en-US"/>
        </a:p>
      </dgm:t>
    </dgm:pt>
    <dgm:pt modelId="{1CF328A6-ADCA-47EB-9897-CF7B809B7E20}" type="sibTrans" cxnId="{09A8C856-FC6E-417A-B81B-7339B04A8AC4}">
      <dgm:prSet/>
      <dgm:spPr/>
      <dgm:t>
        <a:bodyPr/>
        <a:lstStyle/>
        <a:p>
          <a:endParaRPr lang="en-US"/>
        </a:p>
      </dgm:t>
    </dgm:pt>
    <dgm:pt modelId="{DF8B4076-F5AA-4415-9C27-40C9699493CC}">
      <dgm:prSet/>
      <dgm:spPr/>
      <dgm:t>
        <a:bodyPr/>
        <a:lstStyle/>
        <a:p>
          <a:pPr>
            <a:lnSpc>
              <a:spcPct val="100000"/>
            </a:lnSpc>
          </a:pPr>
          <a:r>
            <a:rPr lang="en-US"/>
            <a:t>Explain the classification of obsessive compulsive disorder. </a:t>
          </a:r>
        </a:p>
      </dgm:t>
    </dgm:pt>
    <dgm:pt modelId="{835475C9-E60B-4DB6-8F4B-3D29F45C41DA}" type="parTrans" cxnId="{78D6A07F-1C80-48CF-BE0B-27CE6957666B}">
      <dgm:prSet/>
      <dgm:spPr/>
      <dgm:t>
        <a:bodyPr/>
        <a:lstStyle/>
        <a:p>
          <a:endParaRPr lang="en-US"/>
        </a:p>
      </dgm:t>
    </dgm:pt>
    <dgm:pt modelId="{8AAD3A46-8866-425B-AEEA-79B59A00A343}" type="sibTrans" cxnId="{78D6A07F-1C80-48CF-BE0B-27CE6957666B}">
      <dgm:prSet/>
      <dgm:spPr/>
      <dgm:t>
        <a:bodyPr/>
        <a:lstStyle/>
        <a:p>
          <a:endParaRPr lang="en-US"/>
        </a:p>
      </dgm:t>
    </dgm:pt>
    <dgm:pt modelId="{602F539B-3B79-4ADC-96B4-E28DE1C77D3E}" type="pres">
      <dgm:prSet presAssocID="{BD28F017-7DF9-4513-9880-8FDB0230D692}" presName="root" presStyleCnt="0">
        <dgm:presLayoutVars>
          <dgm:dir/>
          <dgm:resizeHandles val="exact"/>
        </dgm:presLayoutVars>
      </dgm:prSet>
      <dgm:spPr/>
    </dgm:pt>
    <dgm:pt modelId="{1AEFA85D-63C6-4F9D-81FA-0C58A9E3F5B1}" type="pres">
      <dgm:prSet presAssocID="{31E8357C-136D-4E8E-A671-03F9E293DF83}" presName="compNode" presStyleCnt="0"/>
      <dgm:spPr/>
    </dgm:pt>
    <dgm:pt modelId="{07DE9D11-D2B1-45AE-9504-D3CA6F2E1DBC}" type="pres">
      <dgm:prSet presAssocID="{31E8357C-136D-4E8E-A671-03F9E293DF83}" presName="bgRect" presStyleLbl="bgShp" presStyleIdx="0" presStyleCnt="5"/>
      <dgm:spPr/>
    </dgm:pt>
    <dgm:pt modelId="{D28CC1B6-2483-4ADF-A8A4-AE73DA5B96FD}" type="pres">
      <dgm:prSet presAssocID="{31E8357C-136D-4E8E-A671-03F9E293DF8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C8024A40-41C5-4017-AB3A-304678ADE727}" type="pres">
      <dgm:prSet presAssocID="{31E8357C-136D-4E8E-A671-03F9E293DF83}" presName="spaceRect" presStyleCnt="0"/>
      <dgm:spPr/>
    </dgm:pt>
    <dgm:pt modelId="{8D3DF795-1040-46C0-989A-0B22F620D37D}" type="pres">
      <dgm:prSet presAssocID="{31E8357C-136D-4E8E-A671-03F9E293DF83}" presName="parTx" presStyleLbl="revTx" presStyleIdx="0" presStyleCnt="5">
        <dgm:presLayoutVars>
          <dgm:chMax val="0"/>
          <dgm:chPref val="0"/>
        </dgm:presLayoutVars>
      </dgm:prSet>
      <dgm:spPr/>
    </dgm:pt>
    <dgm:pt modelId="{D7081814-91C1-4AF5-B739-E9CD210788BE}" type="pres">
      <dgm:prSet presAssocID="{BBDDF920-1F9D-43F6-AE55-8A727BAB46F3}" presName="sibTrans" presStyleCnt="0"/>
      <dgm:spPr/>
    </dgm:pt>
    <dgm:pt modelId="{27B69EA4-F3F6-4939-A985-62CA4AE6AC36}" type="pres">
      <dgm:prSet presAssocID="{F8650D09-E9FB-439B-B089-3378A4227218}" presName="compNode" presStyleCnt="0"/>
      <dgm:spPr/>
    </dgm:pt>
    <dgm:pt modelId="{BBE8D4B9-A75A-462E-B838-8D39EFA89777}" type="pres">
      <dgm:prSet presAssocID="{F8650D09-E9FB-439B-B089-3378A4227218}" presName="bgRect" presStyleLbl="bgShp" presStyleIdx="1" presStyleCnt="5"/>
      <dgm:spPr/>
    </dgm:pt>
    <dgm:pt modelId="{90E76F20-1BFA-430C-919E-DE2AF7B2DC77}" type="pres">
      <dgm:prSet presAssocID="{F8650D09-E9FB-439B-B089-3378A422721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578098E0-48AF-4549-B1BE-02AB84714F09}" type="pres">
      <dgm:prSet presAssocID="{F8650D09-E9FB-439B-B089-3378A4227218}" presName="spaceRect" presStyleCnt="0"/>
      <dgm:spPr/>
    </dgm:pt>
    <dgm:pt modelId="{EC377A08-1ED4-49E8-AC51-DDFC312D8E80}" type="pres">
      <dgm:prSet presAssocID="{F8650D09-E9FB-439B-B089-3378A4227218}" presName="parTx" presStyleLbl="revTx" presStyleIdx="1" presStyleCnt="5">
        <dgm:presLayoutVars>
          <dgm:chMax val="0"/>
          <dgm:chPref val="0"/>
        </dgm:presLayoutVars>
      </dgm:prSet>
      <dgm:spPr/>
    </dgm:pt>
    <dgm:pt modelId="{28DF43FF-21E0-462A-A58B-E3C8CC2B493E}" type="pres">
      <dgm:prSet presAssocID="{0CD649D9-941C-455B-A2EA-5365128BB164}" presName="sibTrans" presStyleCnt="0"/>
      <dgm:spPr/>
    </dgm:pt>
    <dgm:pt modelId="{4B3123BF-DDC7-46F7-9D74-B7B676AB1531}" type="pres">
      <dgm:prSet presAssocID="{6B8BF9A5-F158-4192-A2B0-54A7C5F7479A}" presName="compNode" presStyleCnt="0"/>
      <dgm:spPr/>
    </dgm:pt>
    <dgm:pt modelId="{FB224423-ADF4-41EA-864C-6B80F6FA5284}" type="pres">
      <dgm:prSet presAssocID="{6B8BF9A5-F158-4192-A2B0-54A7C5F7479A}" presName="bgRect" presStyleLbl="bgShp" presStyleIdx="2" presStyleCnt="5"/>
      <dgm:spPr/>
    </dgm:pt>
    <dgm:pt modelId="{B82C428C-0807-49C2-8A66-5DF74AC76BD7}" type="pres">
      <dgm:prSet presAssocID="{6B8BF9A5-F158-4192-A2B0-54A7C5F7479A}"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46072F9F-5144-4CEE-8DD3-B476917141CB}" type="pres">
      <dgm:prSet presAssocID="{6B8BF9A5-F158-4192-A2B0-54A7C5F7479A}" presName="spaceRect" presStyleCnt="0"/>
      <dgm:spPr/>
    </dgm:pt>
    <dgm:pt modelId="{498522CA-6934-4AB4-B442-F2FAD4A7A1D5}" type="pres">
      <dgm:prSet presAssocID="{6B8BF9A5-F158-4192-A2B0-54A7C5F7479A}" presName="parTx" presStyleLbl="revTx" presStyleIdx="2" presStyleCnt="5">
        <dgm:presLayoutVars>
          <dgm:chMax val="0"/>
          <dgm:chPref val="0"/>
        </dgm:presLayoutVars>
      </dgm:prSet>
      <dgm:spPr/>
    </dgm:pt>
    <dgm:pt modelId="{7A9DC549-D959-4641-A8B9-8F3B7B57BECA}" type="pres">
      <dgm:prSet presAssocID="{D8E4363B-622C-4EED-A930-0D904096BDE6}" presName="sibTrans" presStyleCnt="0"/>
      <dgm:spPr/>
    </dgm:pt>
    <dgm:pt modelId="{1078EFBD-63EA-49A2-BE3A-10885729EBEA}" type="pres">
      <dgm:prSet presAssocID="{42FB2976-3753-4EF9-92F0-BF9118A8B985}" presName="compNode" presStyleCnt="0"/>
      <dgm:spPr/>
    </dgm:pt>
    <dgm:pt modelId="{E3306475-7F32-4649-B9BA-6B3709EAFF44}" type="pres">
      <dgm:prSet presAssocID="{42FB2976-3753-4EF9-92F0-BF9118A8B985}" presName="bgRect" presStyleLbl="bgShp" presStyleIdx="3" presStyleCnt="5"/>
      <dgm:spPr/>
    </dgm:pt>
    <dgm:pt modelId="{DDCAF00D-7CE4-440E-9B85-07AFA96B2CD9}" type="pres">
      <dgm:prSet presAssocID="{42FB2976-3753-4EF9-92F0-BF9118A8B98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D4B4DEF3-1329-41DF-A802-ED8BDE46F960}" type="pres">
      <dgm:prSet presAssocID="{42FB2976-3753-4EF9-92F0-BF9118A8B985}" presName="spaceRect" presStyleCnt="0"/>
      <dgm:spPr/>
    </dgm:pt>
    <dgm:pt modelId="{00F2EFB6-6742-4CD1-8B57-E4E72C037E71}" type="pres">
      <dgm:prSet presAssocID="{42FB2976-3753-4EF9-92F0-BF9118A8B985}" presName="parTx" presStyleLbl="revTx" presStyleIdx="3" presStyleCnt="5">
        <dgm:presLayoutVars>
          <dgm:chMax val="0"/>
          <dgm:chPref val="0"/>
        </dgm:presLayoutVars>
      </dgm:prSet>
      <dgm:spPr/>
    </dgm:pt>
    <dgm:pt modelId="{23E4F1AB-85AC-4C80-A64E-870CBFEE0E4C}" type="pres">
      <dgm:prSet presAssocID="{1CF328A6-ADCA-47EB-9897-CF7B809B7E20}" presName="sibTrans" presStyleCnt="0"/>
      <dgm:spPr/>
    </dgm:pt>
    <dgm:pt modelId="{7DECF743-B9B5-42A9-B1CC-C9234F43C2FC}" type="pres">
      <dgm:prSet presAssocID="{DF8B4076-F5AA-4415-9C27-40C9699493CC}" presName="compNode" presStyleCnt="0"/>
      <dgm:spPr/>
    </dgm:pt>
    <dgm:pt modelId="{CE6E9139-4F6E-4E51-9C32-8DD9BAFA15B7}" type="pres">
      <dgm:prSet presAssocID="{DF8B4076-F5AA-4415-9C27-40C9699493CC}" presName="bgRect" presStyleLbl="bgShp" presStyleIdx="4" presStyleCnt="5"/>
      <dgm:spPr/>
    </dgm:pt>
    <dgm:pt modelId="{8BA2270E-7102-4C09-A8E5-6DA900B4F744}" type="pres">
      <dgm:prSet presAssocID="{DF8B4076-F5AA-4415-9C27-40C9699493C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rain in head"/>
        </a:ext>
      </dgm:extLst>
    </dgm:pt>
    <dgm:pt modelId="{F0BF971F-7185-443C-A9F2-E31300C65328}" type="pres">
      <dgm:prSet presAssocID="{DF8B4076-F5AA-4415-9C27-40C9699493CC}" presName="spaceRect" presStyleCnt="0"/>
      <dgm:spPr/>
    </dgm:pt>
    <dgm:pt modelId="{52363AC2-A863-431D-B760-3FA19D28EE5C}" type="pres">
      <dgm:prSet presAssocID="{DF8B4076-F5AA-4415-9C27-40C9699493CC}" presName="parTx" presStyleLbl="revTx" presStyleIdx="4" presStyleCnt="5">
        <dgm:presLayoutVars>
          <dgm:chMax val="0"/>
          <dgm:chPref val="0"/>
        </dgm:presLayoutVars>
      </dgm:prSet>
      <dgm:spPr/>
    </dgm:pt>
  </dgm:ptLst>
  <dgm:cxnLst>
    <dgm:cxn modelId="{7282C800-5E8F-4FA1-A5C2-D64F287102EF}" srcId="{BD28F017-7DF9-4513-9880-8FDB0230D692}" destId="{31E8357C-136D-4E8E-A671-03F9E293DF83}" srcOrd="0" destOrd="0" parTransId="{4AE1A162-2A4C-4F56-BC9F-7C40984EC4D7}" sibTransId="{BBDDF920-1F9D-43F6-AE55-8A727BAB46F3}"/>
    <dgm:cxn modelId="{7AC9931C-8C0B-403D-BE49-7E9190366D85}" srcId="{BD28F017-7DF9-4513-9880-8FDB0230D692}" destId="{6B8BF9A5-F158-4192-A2B0-54A7C5F7479A}" srcOrd="2" destOrd="0" parTransId="{4E0A7A3E-0BF5-4C44-B6AF-816FD490AEBD}" sibTransId="{D8E4363B-622C-4EED-A930-0D904096BDE6}"/>
    <dgm:cxn modelId="{D9C6C05F-A44C-4EF9-9086-D1DD4B365BAB}" type="presOf" srcId="{42FB2976-3753-4EF9-92F0-BF9118A8B985}" destId="{00F2EFB6-6742-4CD1-8B57-E4E72C037E71}" srcOrd="0" destOrd="0" presId="urn:microsoft.com/office/officeart/2018/2/layout/IconVerticalSolidList"/>
    <dgm:cxn modelId="{E77DE053-EE03-45B6-A55A-D18435C70A7E}" srcId="{BD28F017-7DF9-4513-9880-8FDB0230D692}" destId="{F8650D09-E9FB-439B-B089-3378A4227218}" srcOrd="1" destOrd="0" parTransId="{39E4FD8C-DD3B-49D8-88E3-9BE3A87215AA}" sibTransId="{0CD649D9-941C-455B-A2EA-5365128BB164}"/>
    <dgm:cxn modelId="{09A8C856-FC6E-417A-B81B-7339B04A8AC4}" srcId="{BD28F017-7DF9-4513-9880-8FDB0230D692}" destId="{42FB2976-3753-4EF9-92F0-BF9118A8B985}" srcOrd="3" destOrd="0" parTransId="{CD6A3095-98D8-4042-A330-2FAD054AB06C}" sibTransId="{1CF328A6-ADCA-47EB-9897-CF7B809B7E20}"/>
    <dgm:cxn modelId="{78D6A07F-1C80-48CF-BE0B-27CE6957666B}" srcId="{BD28F017-7DF9-4513-9880-8FDB0230D692}" destId="{DF8B4076-F5AA-4415-9C27-40C9699493CC}" srcOrd="4" destOrd="0" parTransId="{835475C9-E60B-4DB6-8F4B-3D29F45C41DA}" sibTransId="{8AAD3A46-8866-425B-AEEA-79B59A00A343}"/>
    <dgm:cxn modelId="{A617159A-3B7E-4AB8-9FF2-67F58C02C6F7}" type="presOf" srcId="{6B8BF9A5-F158-4192-A2B0-54A7C5F7479A}" destId="{498522CA-6934-4AB4-B442-F2FAD4A7A1D5}" srcOrd="0" destOrd="0" presId="urn:microsoft.com/office/officeart/2018/2/layout/IconVerticalSolidList"/>
    <dgm:cxn modelId="{1CA1FBA8-C0C7-4E70-812D-47FE6C7911D9}" type="presOf" srcId="{31E8357C-136D-4E8E-A671-03F9E293DF83}" destId="{8D3DF795-1040-46C0-989A-0B22F620D37D}" srcOrd="0" destOrd="0" presId="urn:microsoft.com/office/officeart/2018/2/layout/IconVerticalSolidList"/>
    <dgm:cxn modelId="{D46579BE-5CC0-4FCD-98CF-7072C3EBD2ED}" type="presOf" srcId="{F8650D09-E9FB-439B-B089-3378A4227218}" destId="{EC377A08-1ED4-49E8-AC51-DDFC312D8E80}" srcOrd="0" destOrd="0" presId="urn:microsoft.com/office/officeart/2018/2/layout/IconVerticalSolidList"/>
    <dgm:cxn modelId="{45F2ABD5-5E3D-4DE4-AFB7-672F50BBD197}" type="presOf" srcId="{BD28F017-7DF9-4513-9880-8FDB0230D692}" destId="{602F539B-3B79-4ADC-96B4-E28DE1C77D3E}" srcOrd="0" destOrd="0" presId="urn:microsoft.com/office/officeart/2018/2/layout/IconVerticalSolidList"/>
    <dgm:cxn modelId="{A7A61EFA-D7E9-4B8C-B98C-C7CCCD1F0F7A}" type="presOf" srcId="{DF8B4076-F5AA-4415-9C27-40C9699493CC}" destId="{52363AC2-A863-431D-B760-3FA19D28EE5C}" srcOrd="0" destOrd="0" presId="urn:microsoft.com/office/officeart/2018/2/layout/IconVerticalSolidList"/>
    <dgm:cxn modelId="{917B0412-FF64-4117-8493-10EF8CE41055}" type="presParOf" srcId="{602F539B-3B79-4ADC-96B4-E28DE1C77D3E}" destId="{1AEFA85D-63C6-4F9D-81FA-0C58A9E3F5B1}" srcOrd="0" destOrd="0" presId="urn:microsoft.com/office/officeart/2018/2/layout/IconVerticalSolidList"/>
    <dgm:cxn modelId="{2EC4D514-5D23-4F30-9F48-9C6C2ACDB4AA}" type="presParOf" srcId="{1AEFA85D-63C6-4F9D-81FA-0C58A9E3F5B1}" destId="{07DE9D11-D2B1-45AE-9504-D3CA6F2E1DBC}" srcOrd="0" destOrd="0" presId="urn:microsoft.com/office/officeart/2018/2/layout/IconVerticalSolidList"/>
    <dgm:cxn modelId="{7C31CCB8-5D55-4E38-8879-F743A08C41A6}" type="presParOf" srcId="{1AEFA85D-63C6-4F9D-81FA-0C58A9E3F5B1}" destId="{D28CC1B6-2483-4ADF-A8A4-AE73DA5B96FD}" srcOrd="1" destOrd="0" presId="urn:microsoft.com/office/officeart/2018/2/layout/IconVerticalSolidList"/>
    <dgm:cxn modelId="{F9CDB3A7-0371-490A-A18A-5AA1F7ED1BA1}" type="presParOf" srcId="{1AEFA85D-63C6-4F9D-81FA-0C58A9E3F5B1}" destId="{C8024A40-41C5-4017-AB3A-304678ADE727}" srcOrd="2" destOrd="0" presId="urn:microsoft.com/office/officeart/2018/2/layout/IconVerticalSolidList"/>
    <dgm:cxn modelId="{262AC6C5-C3B7-4AF4-B2EF-60C477F6443E}" type="presParOf" srcId="{1AEFA85D-63C6-4F9D-81FA-0C58A9E3F5B1}" destId="{8D3DF795-1040-46C0-989A-0B22F620D37D}" srcOrd="3" destOrd="0" presId="urn:microsoft.com/office/officeart/2018/2/layout/IconVerticalSolidList"/>
    <dgm:cxn modelId="{AE864AA2-47B9-47C1-B995-254F660BD91C}" type="presParOf" srcId="{602F539B-3B79-4ADC-96B4-E28DE1C77D3E}" destId="{D7081814-91C1-4AF5-B739-E9CD210788BE}" srcOrd="1" destOrd="0" presId="urn:microsoft.com/office/officeart/2018/2/layout/IconVerticalSolidList"/>
    <dgm:cxn modelId="{DA9172C3-B66E-4FDE-B125-0B9C97D0F21E}" type="presParOf" srcId="{602F539B-3B79-4ADC-96B4-E28DE1C77D3E}" destId="{27B69EA4-F3F6-4939-A985-62CA4AE6AC36}" srcOrd="2" destOrd="0" presId="urn:microsoft.com/office/officeart/2018/2/layout/IconVerticalSolidList"/>
    <dgm:cxn modelId="{158FE8C4-9F33-4F78-8242-73418B85099E}" type="presParOf" srcId="{27B69EA4-F3F6-4939-A985-62CA4AE6AC36}" destId="{BBE8D4B9-A75A-462E-B838-8D39EFA89777}" srcOrd="0" destOrd="0" presId="urn:microsoft.com/office/officeart/2018/2/layout/IconVerticalSolidList"/>
    <dgm:cxn modelId="{5A202AFE-9C58-477F-8CCA-54D8AF1A8FAB}" type="presParOf" srcId="{27B69EA4-F3F6-4939-A985-62CA4AE6AC36}" destId="{90E76F20-1BFA-430C-919E-DE2AF7B2DC77}" srcOrd="1" destOrd="0" presId="urn:microsoft.com/office/officeart/2018/2/layout/IconVerticalSolidList"/>
    <dgm:cxn modelId="{B80D6A8D-1142-435A-B67E-3A58F87F72AB}" type="presParOf" srcId="{27B69EA4-F3F6-4939-A985-62CA4AE6AC36}" destId="{578098E0-48AF-4549-B1BE-02AB84714F09}" srcOrd="2" destOrd="0" presId="urn:microsoft.com/office/officeart/2018/2/layout/IconVerticalSolidList"/>
    <dgm:cxn modelId="{1C9DD87F-BC58-424A-943B-8F85CDAFD19A}" type="presParOf" srcId="{27B69EA4-F3F6-4939-A985-62CA4AE6AC36}" destId="{EC377A08-1ED4-49E8-AC51-DDFC312D8E80}" srcOrd="3" destOrd="0" presId="urn:microsoft.com/office/officeart/2018/2/layout/IconVerticalSolidList"/>
    <dgm:cxn modelId="{81C31639-8F9F-4EBB-85BB-02D86867E53D}" type="presParOf" srcId="{602F539B-3B79-4ADC-96B4-E28DE1C77D3E}" destId="{28DF43FF-21E0-462A-A58B-E3C8CC2B493E}" srcOrd="3" destOrd="0" presId="urn:microsoft.com/office/officeart/2018/2/layout/IconVerticalSolidList"/>
    <dgm:cxn modelId="{2E068A79-5471-4B9D-8B26-88B4677F02FA}" type="presParOf" srcId="{602F539B-3B79-4ADC-96B4-E28DE1C77D3E}" destId="{4B3123BF-DDC7-46F7-9D74-B7B676AB1531}" srcOrd="4" destOrd="0" presId="urn:microsoft.com/office/officeart/2018/2/layout/IconVerticalSolidList"/>
    <dgm:cxn modelId="{429DB42C-FE71-451E-957D-52971CC68247}" type="presParOf" srcId="{4B3123BF-DDC7-46F7-9D74-B7B676AB1531}" destId="{FB224423-ADF4-41EA-864C-6B80F6FA5284}" srcOrd="0" destOrd="0" presId="urn:microsoft.com/office/officeart/2018/2/layout/IconVerticalSolidList"/>
    <dgm:cxn modelId="{72F61753-82D5-4AC7-A5A1-1730783A117C}" type="presParOf" srcId="{4B3123BF-DDC7-46F7-9D74-B7B676AB1531}" destId="{B82C428C-0807-49C2-8A66-5DF74AC76BD7}" srcOrd="1" destOrd="0" presId="urn:microsoft.com/office/officeart/2018/2/layout/IconVerticalSolidList"/>
    <dgm:cxn modelId="{03242810-86E4-47F1-A552-0926BF0C281E}" type="presParOf" srcId="{4B3123BF-DDC7-46F7-9D74-B7B676AB1531}" destId="{46072F9F-5144-4CEE-8DD3-B476917141CB}" srcOrd="2" destOrd="0" presId="urn:microsoft.com/office/officeart/2018/2/layout/IconVerticalSolidList"/>
    <dgm:cxn modelId="{1758FF2B-5211-4B17-B125-FDDCA8EF0F90}" type="presParOf" srcId="{4B3123BF-DDC7-46F7-9D74-B7B676AB1531}" destId="{498522CA-6934-4AB4-B442-F2FAD4A7A1D5}" srcOrd="3" destOrd="0" presId="urn:microsoft.com/office/officeart/2018/2/layout/IconVerticalSolidList"/>
    <dgm:cxn modelId="{386721F1-8DB1-4515-8DC9-BE6AFA8951EF}" type="presParOf" srcId="{602F539B-3B79-4ADC-96B4-E28DE1C77D3E}" destId="{7A9DC549-D959-4641-A8B9-8F3B7B57BECA}" srcOrd="5" destOrd="0" presId="urn:microsoft.com/office/officeart/2018/2/layout/IconVerticalSolidList"/>
    <dgm:cxn modelId="{746FB607-79C1-4D02-9DCD-C6FEBA1203E6}" type="presParOf" srcId="{602F539B-3B79-4ADC-96B4-E28DE1C77D3E}" destId="{1078EFBD-63EA-49A2-BE3A-10885729EBEA}" srcOrd="6" destOrd="0" presId="urn:microsoft.com/office/officeart/2018/2/layout/IconVerticalSolidList"/>
    <dgm:cxn modelId="{69905E68-6BA7-44CE-B7F7-099A5938C5A4}" type="presParOf" srcId="{1078EFBD-63EA-49A2-BE3A-10885729EBEA}" destId="{E3306475-7F32-4649-B9BA-6B3709EAFF44}" srcOrd="0" destOrd="0" presId="urn:microsoft.com/office/officeart/2018/2/layout/IconVerticalSolidList"/>
    <dgm:cxn modelId="{B143E786-B87D-4BE7-8E4D-6C361C1A99E5}" type="presParOf" srcId="{1078EFBD-63EA-49A2-BE3A-10885729EBEA}" destId="{DDCAF00D-7CE4-440E-9B85-07AFA96B2CD9}" srcOrd="1" destOrd="0" presId="urn:microsoft.com/office/officeart/2018/2/layout/IconVerticalSolidList"/>
    <dgm:cxn modelId="{8F283C88-138A-4947-8690-485FA16AC1F8}" type="presParOf" srcId="{1078EFBD-63EA-49A2-BE3A-10885729EBEA}" destId="{D4B4DEF3-1329-41DF-A802-ED8BDE46F960}" srcOrd="2" destOrd="0" presId="urn:microsoft.com/office/officeart/2018/2/layout/IconVerticalSolidList"/>
    <dgm:cxn modelId="{587A76FC-F3EC-485F-9851-DF7D4BBE50D1}" type="presParOf" srcId="{1078EFBD-63EA-49A2-BE3A-10885729EBEA}" destId="{00F2EFB6-6742-4CD1-8B57-E4E72C037E71}" srcOrd="3" destOrd="0" presId="urn:microsoft.com/office/officeart/2018/2/layout/IconVerticalSolidList"/>
    <dgm:cxn modelId="{9A8C8D52-23C7-49F6-BFDC-2E1F3334C97F}" type="presParOf" srcId="{602F539B-3B79-4ADC-96B4-E28DE1C77D3E}" destId="{23E4F1AB-85AC-4C80-A64E-870CBFEE0E4C}" srcOrd="7" destOrd="0" presId="urn:microsoft.com/office/officeart/2018/2/layout/IconVerticalSolidList"/>
    <dgm:cxn modelId="{4D594E3D-DAB2-4754-8228-4FB4CF5F5D19}" type="presParOf" srcId="{602F539B-3B79-4ADC-96B4-E28DE1C77D3E}" destId="{7DECF743-B9B5-42A9-B1CC-C9234F43C2FC}" srcOrd="8" destOrd="0" presId="urn:microsoft.com/office/officeart/2018/2/layout/IconVerticalSolidList"/>
    <dgm:cxn modelId="{1E3D326B-BE7B-4A97-96E1-804FF810A70E}" type="presParOf" srcId="{7DECF743-B9B5-42A9-B1CC-C9234F43C2FC}" destId="{CE6E9139-4F6E-4E51-9C32-8DD9BAFA15B7}" srcOrd="0" destOrd="0" presId="urn:microsoft.com/office/officeart/2018/2/layout/IconVerticalSolidList"/>
    <dgm:cxn modelId="{E7274BE3-A748-451F-BE03-751EF1C70CC5}" type="presParOf" srcId="{7DECF743-B9B5-42A9-B1CC-C9234F43C2FC}" destId="{8BA2270E-7102-4C09-A8E5-6DA900B4F744}" srcOrd="1" destOrd="0" presId="urn:microsoft.com/office/officeart/2018/2/layout/IconVerticalSolidList"/>
    <dgm:cxn modelId="{BC1439A1-6FAE-4542-8A11-7182A096951B}" type="presParOf" srcId="{7DECF743-B9B5-42A9-B1CC-C9234F43C2FC}" destId="{F0BF971F-7185-443C-A9F2-E31300C65328}" srcOrd="2" destOrd="0" presId="urn:microsoft.com/office/officeart/2018/2/layout/IconVerticalSolidList"/>
    <dgm:cxn modelId="{DC6F9D44-CF37-449D-B44F-502AAB3BB41E}" type="presParOf" srcId="{7DECF743-B9B5-42A9-B1CC-C9234F43C2FC}" destId="{52363AC2-A863-431D-B760-3FA19D28EE5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5C1CAE-180B-4BF5-8BC6-2385266187B7}"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4325F7D2-A360-4E41-A371-B0AA4B11D567}">
      <dgm:prSet/>
      <dgm:spPr/>
      <dgm:t>
        <a:bodyPr/>
        <a:lstStyle/>
        <a:p>
          <a:r>
            <a:rPr lang="en-US"/>
            <a:t>Psychopathology is not a new topic! </a:t>
          </a:r>
        </a:p>
      </dgm:t>
    </dgm:pt>
    <dgm:pt modelId="{1D01ABE1-D473-4207-A782-3059B0174D8F}" type="parTrans" cxnId="{8F7A351F-06CE-4292-89A3-6BAA2E22FDA5}">
      <dgm:prSet/>
      <dgm:spPr/>
      <dgm:t>
        <a:bodyPr/>
        <a:lstStyle/>
        <a:p>
          <a:endParaRPr lang="en-US"/>
        </a:p>
      </dgm:t>
    </dgm:pt>
    <dgm:pt modelId="{BB927D40-8D41-4D6A-97EF-A9E8E1042295}" type="sibTrans" cxnId="{8F7A351F-06CE-4292-89A3-6BAA2E22FDA5}">
      <dgm:prSet/>
      <dgm:spPr/>
      <dgm:t>
        <a:bodyPr/>
        <a:lstStyle/>
        <a:p>
          <a:endParaRPr lang="en-US"/>
        </a:p>
      </dgm:t>
    </dgm:pt>
    <dgm:pt modelId="{3F8C3C9C-8AAD-4DE1-B67C-9F6AC250B899}">
      <dgm:prSet/>
      <dgm:spPr/>
      <dgm:t>
        <a:bodyPr/>
        <a:lstStyle/>
        <a:p>
          <a:r>
            <a:rPr lang="en-US"/>
            <a:t>We as humanity have been studying it for centuries.</a:t>
          </a:r>
        </a:p>
      </dgm:t>
    </dgm:pt>
    <dgm:pt modelId="{D962B266-7182-4405-917C-82A053076794}" type="parTrans" cxnId="{EA34178A-9B62-4224-8470-406D90D6ABEB}">
      <dgm:prSet/>
      <dgm:spPr/>
      <dgm:t>
        <a:bodyPr/>
        <a:lstStyle/>
        <a:p>
          <a:endParaRPr lang="en-US"/>
        </a:p>
      </dgm:t>
    </dgm:pt>
    <dgm:pt modelId="{7701DE45-C04E-4D7A-B496-FFA523EC0881}" type="sibTrans" cxnId="{EA34178A-9B62-4224-8470-406D90D6ABEB}">
      <dgm:prSet/>
      <dgm:spPr/>
      <dgm:t>
        <a:bodyPr/>
        <a:lstStyle/>
        <a:p>
          <a:endParaRPr lang="en-US"/>
        </a:p>
      </dgm:t>
    </dgm:pt>
    <dgm:pt modelId="{F3F0889C-5EF9-4F14-BF87-03E8E5212F92}">
      <dgm:prSet/>
      <dgm:spPr/>
      <dgm:t>
        <a:bodyPr/>
        <a:lstStyle/>
        <a:p>
          <a:r>
            <a:rPr lang="en-US"/>
            <a:t>What are, potentially, the biggest changes?</a:t>
          </a:r>
        </a:p>
      </dgm:t>
    </dgm:pt>
    <dgm:pt modelId="{CED6B937-4F6E-4B1D-B24C-ABD6FB7E2A5F}" type="parTrans" cxnId="{8E7A1C90-78FA-40CB-985A-40EB624BAB4F}">
      <dgm:prSet/>
      <dgm:spPr/>
      <dgm:t>
        <a:bodyPr/>
        <a:lstStyle/>
        <a:p>
          <a:endParaRPr lang="en-US"/>
        </a:p>
      </dgm:t>
    </dgm:pt>
    <dgm:pt modelId="{1E6B8914-0DFC-428D-B8BD-6E2A333CE935}" type="sibTrans" cxnId="{8E7A1C90-78FA-40CB-985A-40EB624BAB4F}">
      <dgm:prSet/>
      <dgm:spPr/>
      <dgm:t>
        <a:bodyPr/>
        <a:lstStyle/>
        <a:p>
          <a:endParaRPr lang="en-US"/>
        </a:p>
      </dgm:t>
    </dgm:pt>
    <dgm:pt modelId="{834094F2-07F6-45DA-862C-4276AD1E9F1F}" type="pres">
      <dgm:prSet presAssocID="{485C1CAE-180B-4BF5-8BC6-2385266187B7}" presName="linear" presStyleCnt="0">
        <dgm:presLayoutVars>
          <dgm:animLvl val="lvl"/>
          <dgm:resizeHandles val="exact"/>
        </dgm:presLayoutVars>
      </dgm:prSet>
      <dgm:spPr/>
    </dgm:pt>
    <dgm:pt modelId="{2CB4B656-2507-4850-9CA2-D2355492FD3B}" type="pres">
      <dgm:prSet presAssocID="{4325F7D2-A360-4E41-A371-B0AA4B11D567}" presName="parentText" presStyleLbl="node1" presStyleIdx="0" presStyleCnt="3">
        <dgm:presLayoutVars>
          <dgm:chMax val="0"/>
          <dgm:bulletEnabled val="1"/>
        </dgm:presLayoutVars>
      </dgm:prSet>
      <dgm:spPr/>
    </dgm:pt>
    <dgm:pt modelId="{794631C3-EF22-4354-9F82-5C8CF4AE8B9F}" type="pres">
      <dgm:prSet presAssocID="{BB927D40-8D41-4D6A-97EF-A9E8E1042295}" presName="spacer" presStyleCnt="0"/>
      <dgm:spPr/>
    </dgm:pt>
    <dgm:pt modelId="{9E9C780F-DA9D-453E-9E2E-5825FC2A5795}" type="pres">
      <dgm:prSet presAssocID="{3F8C3C9C-8AAD-4DE1-B67C-9F6AC250B899}" presName="parentText" presStyleLbl="node1" presStyleIdx="1" presStyleCnt="3">
        <dgm:presLayoutVars>
          <dgm:chMax val="0"/>
          <dgm:bulletEnabled val="1"/>
        </dgm:presLayoutVars>
      </dgm:prSet>
      <dgm:spPr/>
    </dgm:pt>
    <dgm:pt modelId="{816BA601-304C-4B61-8237-15490D6421F4}" type="pres">
      <dgm:prSet presAssocID="{7701DE45-C04E-4D7A-B496-FFA523EC0881}" presName="spacer" presStyleCnt="0"/>
      <dgm:spPr/>
    </dgm:pt>
    <dgm:pt modelId="{D8492E59-2E19-4AE3-B7BE-7731E6C51A38}" type="pres">
      <dgm:prSet presAssocID="{F3F0889C-5EF9-4F14-BF87-03E8E5212F92}" presName="parentText" presStyleLbl="node1" presStyleIdx="2" presStyleCnt="3">
        <dgm:presLayoutVars>
          <dgm:chMax val="0"/>
          <dgm:bulletEnabled val="1"/>
        </dgm:presLayoutVars>
      </dgm:prSet>
      <dgm:spPr/>
    </dgm:pt>
  </dgm:ptLst>
  <dgm:cxnLst>
    <dgm:cxn modelId="{8F7A351F-06CE-4292-89A3-6BAA2E22FDA5}" srcId="{485C1CAE-180B-4BF5-8BC6-2385266187B7}" destId="{4325F7D2-A360-4E41-A371-B0AA4B11D567}" srcOrd="0" destOrd="0" parTransId="{1D01ABE1-D473-4207-A782-3059B0174D8F}" sibTransId="{BB927D40-8D41-4D6A-97EF-A9E8E1042295}"/>
    <dgm:cxn modelId="{7FBE4A50-018F-4592-839C-B1C84B000AEC}" type="presOf" srcId="{F3F0889C-5EF9-4F14-BF87-03E8E5212F92}" destId="{D8492E59-2E19-4AE3-B7BE-7731E6C51A38}" srcOrd="0" destOrd="0" presId="urn:microsoft.com/office/officeart/2005/8/layout/vList2"/>
    <dgm:cxn modelId="{EA34178A-9B62-4224-8470-406D90D6ABEB}" srcId="{485C1CAE-180B-4BF5-8BC6-2385266187B7}" destId="{3F8C3C9C-8AAD-4DE1-B67C-9F6AC250B899}" srcOrd="1" destOrd="0" parTransId="{D962B266-7182-4405-917C-82A053076794}" sibTransId="{7701DE45-C04E-4D7A-B496-FFA523EC0881}"/>
    <dgm:cxn modelId="{8E7A1C90-78FA-40CB-985A-40EB624BAB4F}" srcId="{485C1CAE-180B-4BF5-8BC6-2385266187B7}" destId="{F3F0889C-5EF9-4F14-BF87-03E8E5212F92}" srcOrd="2" destOrd="0" parTransId="{CED6B937-4F6E-4B1D-B24C-ABD6FB7E2A5F}" sibTransId="{1E6B8914-0DFC-428D-B8BD-6E2A333CE935}"/>
    <dgm:cxn modelId="{FD0734AC-009E-4CAF-A999-E1FEB97FD21B}" type="presOf" srcId="{3F8C3C9C-8AAD-4DE1-B67C-9F6AC250B899}" destId="{9E9C780F-DA9D-453E-9E2E-5825FC2A5795}" srcOrd="0" destOrd="0" presId="urn:microsoft.com/office/officeart/2005/8/layout/vList2"/>
    <dgm:cxn modelId="{FBCF81B8-D135-4802-9AD9-BDBF5399C75A}" type="presOf" srcId="{485C1CAE-180B-4BF5-8BC6-2385266187B7}" destId="{834094F2-07F6-45DA-862C-4276AD1E9F1F}" srcOrd="0" destOrd="0" presId="urn:microsoft.com/office/officeart/2005/8/layout/vList2"/>
    <dgm:cxn modelId="{B66C70E3-B4D1-411D-98D9-BC73C43EF5B0}" type="presOf" srcId="{4325F7D2-A360-4E41-A371-B0AA4B11D567}" destId="{2CB4B656-2507-4850-9CA2-D2355492FD3B}" srcOrd="0" destOrd="0" presId="urn:microsoft.com/office/officeart/2005/8/layout/vList2"/>
    <dgm:cxn modelId="{FD88B31A-693C-46F8-877B-0FA69CCDEC84}" type="presParOf" srcId="{834094F2-07F6-45DA-862C-4276AD1E9F1F}" destId="{2CB4B656-2507-4850-9CA2-D2355492FD3B}" srcOrd="0" destOrd="0" presId="urn:microsoft.com/office/officeart/2005/8/layout/vList2"/>
    <dgm:cxn modelId="{58FBD80E-E336-4471-80F0-C567F9C5F48E}" type="presParOf" srcId="{834094F2-07F6-45DA-862C-4276AD1E9F1F}" destId="{794631C3-EF22-4354-9F82-5C8CF4AE8B9F}" srcOrd="1" destOrd="0" presId="urn:microsoft.com/office/officeart/2005/8/layout/vList2"/>
    <dgm:cxn modelId="{87758DC0-27B3-4664-9D02-92463093AF5E}" type="presParOf" srcId="{834094F2-07F6-45DA-862C-4276AD1E9F1F}" destId="{9E9C780F-DA9D-453E-9E2E-5825FC2A5795}" srcOrd="2" destOrd="0" presId="urn:microsoft.com/office/officeart/2005/8/layout/vList2"/>
    <dgm:cxn modelId="{E325C234-F969-4441-ACB8-2E20829D614A}" type="presParOf" srcId="{834094F2-07F6-45DA-862C-4276AD1E9F1F}" destId="{816BA601-304C-4B61-8237-15490D6421F4}" srcOrd="3" destOrd="0" presId="urn:microsoft.com/office/officeart/2005/8/layout/vList2"/>
    <dgm:cxn modelId="{FF3A1E6B-5460-4726-B285-0A7A67537049}" type="presParOf" srcId="{834094F2-07F6-45DA-862C-4276AD1E9F1F}" destId="{D8492E59-2E19-4AE3-B7BE-7731E6C51A3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10C25CA-9051-4CB6-AD4C-C9253F4DD80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CF4D6D0-D566-49F2-BD5F-8CABDDEBC122}">
      <dgm:prSet/>
      <dgm:spPr/>
      <dgm:t>
        <a:bodyPr/>
        <a:lstStyle/>
        <a:p>
          <a:r>
            <a:rPr lang="en-US"/>
            <a:t>The zeitgeist is what shapes the current view of mental health.</a:t>
          </a:r>
        </a:p>
      </dgm:t>
    </dgm:pt>
    <dgm:pt modelId="{C6C6C6C5-E67B-47E0-AC97-8FA91DFCAD1E}" type="parTrans" cxnId="{571E0478-A91E-4CD9-AC6F-0E90C25EBDA7}">
      <dgm:prSet/>
      <dgm:spPr/>
      <dgm:t>
        <a:bodyPr/>
        <a:lstStyle/>
        <a:p>
          <a:endParaRPr lang="en-US"/>
        </a:p>
      </dgm:t>
    </dgm:pt>
    <dgm:pt modelId="{313F8B30-6808-457D-8B5B-63A41DAA70CD}" type="sibTrans" cxnId="{571E0478-A91E-4CD9-AC6F-0E90C25EBDA7}">
      <dgm:prSet/>
      <dgm:spPr/>
      <dgm:t>
        <a:bodyPr/>
        <a:lstStyle/>
        <a:p>
          <a:endParaRPr lang="en-US"/>
        </a:p>
      </dgm:t>
    </dgm:pt>
    <dgm:pt modelId="{43371BD2-C2D1-48E7-B039-0D7737DECF65}">
      <dgm:prSet/>
      <dgm:spPr/>
      <dgm:t>
        <a:bodyPr/>
        <a:lstStyle/>
        <a:p>
          <a:r>
            <a:rPr lang="en-US"/>
            <a:t>Zeitgeist is the current spirit or mood of a period of history. This is shown by and shaped by the ideas at the time. </a:t>
          </a:r>
        </a:p>
      </dgm:t>
    </dgm:pt>
    <dgm:pt modelId="{458344BC-C2E1-45D4-9904-287476BB709D}" type="parTrans" cxnId="{040AD231-CBDF-4299-9B10-33B7A628704E}">
      <dgm:prSet/>
      <dgm:spPr/>
      <dgm:t>
        <a:bodyPr/>
        <a:lstStyle/>
        <a:p>
          <a:endParaRPr lang="en-US"/>
        </a:p>
      </dgm:t>
    </dgm:pt>
    <dgm:pt modelId="{0CFA0216-CDBC-4897-93FB-BA1760BBE818}" type="sibTrans" cxnId="{040AD231-CBDF-4299-9B10-33B7A628704E}">
      <dgm:prSet/>
      <dgm:spPr/>
      <dgm:t>
        <a:bodyPr/>
        <a:lstStyle/>
        <a:p>
          <a:endParaRPr lang="en-US"/>
        </a:p>
      </dgm:t>
    </dgm:pt>
    <dgm:pt modelId="{CAB63E41-9F0A-41EE-B53D-9A99AC952362}">
      <dgm:prSet/>
      <dgm:spPr/>
      <dgm:t>
        <a:bodyPr/>
        <a:lstStyle/>
        <a:p>
          <a:r>
            <a:rPr lang="en-US"/>
            <a:t>It is German for 'Spirit of the Age'.</a:t>
          </a:r>
        </a:p>
      </dgm:t>
    </dgm:pt>
    <dgm:pt modelId="{AA4C5AFC-FA26-41E5-98B9-4C5FF5B11383}" type="parTrans" cxnId="{C87461D7-707D-4E8C-82CC-D5B3A3B3A85C}">
      <dgm:prSet/>
      <dgm:spPr/>
      <dgm:t>
        <a:bodyPr/>
        <a:lstStyle/>
        <a:p>
          <a:endParaRPr lang="en-US"/>
        </a:p>
      </dgm:t>
    </dgm:pt>
    <dgm:pt modelId="{90B09FAB-8F8E-4C0F-A684-C005F34E6605}" type="sibTrans" cxnId="{C87461D7-707D-4E8C-82CC-D5B3A3B3A85C}">
      <dgm:prSet/>
      <dgm:spPr/>
      <dgm:t>
        <a:bodyPr/>
        <a:lstStyle/>
        <a:p>
          <a:endParaRPr lang="en-US"/>
        </a:p>
      </dgm:t>
    </dgm:pt>
    <dgm:pt modelId="{E1DA20E8-64AB-4730-B050-1B5692E783B7}">
      <dgm:prSet/>
      <dgm:spPr/>
      <dgm:t>
        <a:bodyPr/>
        <a:lstStyle/>
        <a:p>
          <a:r>
            <a:rPr lang="en-US"/>
            <a:t>The concepts are often linked to Hegel, Herder, Goethe and Voltaire.</a:t>
          </a:r>
        </a:p>
      </dgm:t>
    </dgm:pt>
    <dgm:pt modelId="{6F0CB961-C944-44F7-9119-D21FAF5A4714}" type="parTrans" cxnId="{189159CC-1D58-4496-8DDB-FBD93123AB87}">
      <dgm:prSet/>
      <dgm:spPr/>
      <dgm:t>
        <a:bodyPr/>
        <a:lstStyle/>
        <a:p>
          <a:endParaRPr lang="en-US"/>
        </a:p>
      </dgm:t>
    </dgm:pt>
    <dgm:pt modelId="{A69D78DE-261B-447F-8668-F1BDA76CD39E}" type="sibTrans" cxnId="{189159CC-1D58-4496-8DDB-FBD93123AB87}">
      <dgm:prSet/>
      <dgm:spPr/>
      <dgm:t>
        <a:bodyPr/>
        <a:lstStyle/>
        <a:p>
          <a:endParaRPr lang="en-US"/>
        </a:p>
      </dgm:t>
    </dgm:pt>
    <dgm:pt modelId="{E6666D9A-8630-4F41-908B-CDC5A96C8258}" type="pres">
      <dgm:prSet presAssocID="{410C25CA-9051-4CB6-AD4C-C9253F4DD806}" presName="vert0" presStyleCnt="0">
        <dgm:presLayoutVars>
          <dgm:dir/>
          <dgm:animOne val="branch"/>
          <dgm:animLvl val="lvl"/>
        </dgm:presLayoutVars>
      </dgm:prSet>
      <dgm:spPr/>
    </dgm:pt>
    <dgm:pt modelId="{EB30F950-687D-41F9-B993-B1C63C3541D9}" type="pres">
      <dgm:prSet presAssocID="{7CF4D6D0-D566-49F2-BD5F-8CABDDEBC122}" presName="thickLine" presStyleLbl="alignNode1" presStyleIdx="0" presStyleCnt="4"/>
      <dgm:spPr/>
    </dgm:pt>
    <dgm:pt modelId="{39138CD8-73B5-4636-95AE-645B66FD118E}" type="pres">
      <dgm:prSet presAssocID="{7CF4D6D0-D566-49F2-BD5F-8CABDDEBC122}" presName="horz1" presStyleCnt="0"/>
      <dgm:spPr/>
    </dgm:pt>
    <dgm:pt modelId="{7F824ED5-3F18-4B21-B585-6BF1110053F7}" type="pres">
      <dgm:prSet presAssocID="{7CF4D6D0-D566-49F2-BD5F-8CABDDEBC122}" presName="tx1" presStyleLbl="revTx" presStyleIdx="0" presStyleCnt="4"/>
      <dgm:spPr/>
    </dgm:pt>
    <dgm:pt modelId="{65097D3B-CC28-4D8F-9FB0-BB8A617C69ED}" type="pres">
      <dgm:prSet presAssocID="{7CF4D6D0-D566-49F2-BD5F-8CABDDEBC122}" presName="vert1" presStyleCnt="0"/>
      <dgm:spPr/>
    </dgm:pt>
    <dgm:pt modelId="{7E7DDD2A-3487-4221-A796-A2DCB44FBD53}" type="pres">
      <dgm:prSet presAssocID="{43371BD2-C2D1-48E7-B039-0D7737DECF65}" presName="thickLine" presStyleLbl="alignNode1" presStyleIdx="1" presStyleCnt="4"/>
      <dgm:spPr/>
    </dgm:pt>
    <dgm:pt modelId="{A859DDA2-76B2-4B4A-8EA3-527A04E626A3}" type="pres">
      <dgm:prSet presAssocID="{43371BD2-C2D1-48E7-B039-0D7737DECF65}" presName="horz1" presStyleCnt="0"/>
      <dgm:spPr/>
    </dgm:pt>
    <dgm:pt modelId="{3D7484F6-47A5-44BC-9383-94189982EF0D}" type="pres">
      <dgm:prSet presAssocID="{43371BD2-C2D1-48E7-B039-0D7737DECF65}" presName="tx1" presStyleLbl="revTx" presStyleIdx="1" presStyleCnt="4"/>
      <dgm:spPr/>
    </dgm:pt>
    <dgm:pt modelId="{B0ADB23D-EC3E-4DB6-9389-3F61D6CA9917}" type="pres">
      <dgm:prSet presAssocID="{43371BD2-C2D1-48E7-B039-0D7737DECF65}" presName="vert1" presStyleCnt="0"/>
      <dgm:spPr/>
    </dgm:pt>
    <dgm:pt modelId="{8F2DFD68-66DB-4732-8294-2377313814B1}" type="pres">
      <dgm:prSet presAssocID="{CAB63E41-9F0A-41EE-B53D-9A99AC952362}" presName="thickLine" presStyleLbl="alignNode1" presStyleIdx="2" presStyleCnt="4"/>
      <dgm:spPr/>
    </dgm:pt>
    <dgm:pt modelId="{316DE333-D9B1-413D-95D6-C6C87EB5D4B8}" type="pres">
      <dgm:prSet presAssocID="{CAB63E41-9F0A-41EE-B53D-9A99AC952362}" presName="horz1" presStyleCnt="0"/>
      <dgm:spPr/>
    </dgm:pt>
    <dgm:pt modelId="{93D26C14-2A71-4E9D-8D4D-378BD6CB8227}" type="pres">
      <dgm:prSet presAssocID="{CAB63E41-9F0A-41EE-B53D-9A99AC952362}" presName="tx1" presStyleLbl="revTx" presStyleIdx="2" presStyleCnt="4"/>
      <dgm:spPr/>
    </dgm:pt>
    <dgm:pt modelId="{2181A436-8185-4D4B-9993-158947BCD802}" type="pres">
      <dgm:prSet presAssocID="{CAB63E41-9F0A-41EE-B53D-9A99AC952362}" presName="vert1" presStyleCnt="0"/>
      <dgm:spPr/>
    </dgm:pt>
    <dgm:pt modelId="{E5B8FAB9-946C-4766-BDA2-09C24D5AD896}" type="pres">
      <dgm:prSet presAssocID="{E1DA20E8-64AB-4730-B050-1B5692E783B7}" presName="thickLine" presStyleLbl="alignNode1" presStyleIdx="3" presStyleCnt="4"/>
      <dgm:spPr/>
    </dgm:pt>
    <dgm:pt modelId="{BB0286B3-3D88-43E7-AF7A-485055B0B545}" type="pres">
      <dgm:prSet presAssocID="{E1DA20E8-64AB-4730-B050-1B5692E783B7}" presName="horz1" presStyleCnt="0"/>
      <dgm:spPr/>
    </dgm:pt>
    <dgm:pt modelId="{BA7371E8-666F-4ED4-97E9-7A15972BE352}" type="pres">
      <dgm:prSet presAssocID="{E1DA20E8-64AB-4730-B050-1B5692E783B7}" presName="tx1" presStyleLbl="revTx" presStyleIdx="3" presStyleCnt="4"/>
      <dgm:spPr/>
    </dgm:pt>
    <dgm:pt modelId="{CACE44C2-66BA-45C5-A1FD-CB903E9407CA}" type="pres">
      <dgm:prSet presAssocID="{E1DA20E8-64AB-4730-B050-1B5692E783B7}" presName="vert1" presStyleCnt="0"/>
      <dgm:spPr/>
    </dgm:pt>
  </dgm:ptLst>
  <dgm:cxnLst>
    <dgm:cxn modelId="{040AD231-CBDF-4299-9B10-33B7A628704E}" srcId="{410C25CA-9051-4CB6-AD4C-C9253F4DD806}" destId="{43371BD2-C2D1-48E7-B039-0D7737DECF65}" srcOrd="1" destOrd="0" parTransId="{458344BC-C2E1-45D4-9904-287476BB709D}" sibTransId="{0CFA0216-CDBC-4897-93FB-BA1760BBE818}"/>
    <dgm:cxn modelId="{B117426D-BF59-472A-8F4F-269B706E34AE}" type="presOf" srcId="{CAB63E41-9F0A-41EE-B53D-9A99AC952362}" destId="{93D26C14-2A71-4E9D-8D4D-378BD6CB8227}" srcOrd="0" destOrd="0" presId="urn:microsoft.com/office/officeart/2008/layout/LinedList"/>
    <dgm:cxn modelId="{D0DA8D54-CA34-4B10-819F-F9A6346C0B78}" type="presOf" srcId="{E1DA20E8-64AB-4730-B050-1B5692E783B7}" destId="{BA7371E8-666F-4ED4-97E9-7A15972BE352}" srcOrd="0" destOrd="0" presId="urn:microsoft.com/office/officeart/2008/layout/LinedList"/>
    <dgm:cxn modelId="{571E0478-A91E-4CD9-AC6F-0E90C25EBDA7}" srcId="{410C25CA-9051-4CB6-AD4C-C9253F4DD806}" destId="{7CF4D6D0-D566-49F2-BD5F-8CABDDEBC122}" srcOrd="0" destOrd="0" parTransId="{C6C6C6C5-E67B-47E0-AC97-8FA91DFCAD1E}" sibTransId="{313F8B30-6808-457D-8B5B-63A41DAA70CD}"/>
    <dgm:cxn modelId="{47C0B27B-9D31-4967-B904-96F35535BD7C}" type="presOf" srcId="{7CF4D6D0-D566-49F2-BD5F-8CABDDEBC122}" destId="{7F824ED5-3F18-4B21-B585-6BF1110053F7}" srcOrd="0" destOrd="0" presId="urn:microsoft.com/office/officeart/2008/layout/LinedList"/>
    <dgm:cxn modelId="{F04C69CA-D52E-40A6-87A6-7009F0F70DD7}" type="presOf" srcId="{43371BD2-C2D1-48E7-B039-0D7737DECF65}" destId="{3D7484F6-47A5-44BC-9383-94189982EF0D}" srcOrd="0" destOrd="0" presId="urn:microsoft.com/office/officeart/2008/layout/LinedList"/>
    <dgm:cxn modelId="{189159CC-1D58-4496-8DDB-FBD93123AB87}" srcId="{410C25CA-9051-4CB6-AD4C-C9253F4DD806}" destId="{E1DA20E8-64AB-4730-B050-1B5692E783B7}" srcOrd="3" destOrd="0" parTransId="{6F0CB961-C944-44F7-9119-D21FAF5A4714}" sibTransId="{A69D78DE-261B-447F-8668-F1BDA76CD39E}"/>
    <dgm:cxn modelId="{EE80EBCD-0027-4597-A3F2-2F45A8865981}" type="presOf" srcId="{410C25CA-9051-4CB6-AD4C-C9253F4DD806}" destId="{E6666D9A-8630-4F41-908B-CDC5A96C8258}" srcOrd="0" destOrd="0" presId="urn:microsoft.com/office/officeart/2008/layout/LinedList"/>
    <dgm:cxn modelId="{C87461D7-707D-4E8C-82CC-D5B3A3B3A85C}" srcId="{410C25CA-9051-4CB6-AD4C-C9253F4DD806}" destId="{CAB63E41-9F0A-41EE-B53D-9A99AC952362}" srcOrd="2" destOrd="0" parTransId="{AA4C5AFC-FA26-41E5-98B9-4C5FF5B11383}" sibTransId="{90B09FAB-8F8E-4C0F-A684-C005F34E6605}"/>
    <dgm:cxn modelId="{1BE6C0B4-C2AF-403D-B1E5-342CE950D6CB}" type="presParOf" srcId="{E6666D9A-8630-4F41-908B-CDC5A96C8258}" destId="{EB30F950-687D-41F9-B993-B1C63C3541D9}" srcOrd="0" destOrd="0" presId="urn:microsoft.com/office/officeart/2008/layout/LinedList"/>
    <dgm:cxn modelId="{B9055965-5661-4768-89A6-12CC4CE68FAD}" type="presParOf" srcId="{E6666D9A-8630-4F41-908B-CDC5A96C8258}" destId="{39138CD8-73B5-4636-95AE-645B66FD118E}" srcOrd="1" destOrd="0" presId="urn:microsoft.com/office/officeart/2008/layout/LinedList"/>
    <dgm:cxn modelId="{6D3587B7-32C3-4E3A-A1D2-BC0FAC3B7DAC}" type="presParOf" srcId="{39138CD8-73B5-4636-95AE-645B66FD118E}" destId="{7F824ED5-3F18-4B21-B585-6BF1110053F7}" srcOrd="0" destOrd="0" presId="urn:microsoft.com/office/officeart/2008/layout/LinedList"/>
    <dgm:cxn modelId="{346AA820-6CFB-4892-9B6D-D87FE860A891}" type="presParOf" srcId="{39138CD8-73B5-4636-95AE-645B66FD118E}" destId="{65097D3B-CC28-4D8F-9FB0-BB8A617C69ED}" srcOrd="1" destOrd="0" presId="urn:microsoft.com/office/officeart/2008/layout/LinedList"/>
    <dgm:cxn modelId="{2A9DDCE1-6463-4DF2-910F-A62A91C87CAE}" type="presParOf" srcId="{E6666D9A-8630-4F41-908B-CDC5A96C8258}" destId="{7E7DDD2A-3487-4221-A796-A2DCB44FBD53}" srcOrd="2" destOrd="0" presId="urn:microsoft.com/office/officeart/2008/layout/LinedList"/>
    <dgm:cxn modelId="{A5635D53-E8A5-4B2E-B7E6-FAC0D10D5846}" type="presParOf" srcId="{E6666D9A-8630-4F41-908B-CDC5A96C8258}" destId="{A859DDA2-76B2-4B4A-8EA3-527A04E626A3}" srcOrd="3" destOrd="0" presId="urn:microsoft.com/office/officeart/2008/layout/LinedList"/>
    <dgm:cxn modelId="{7BDC8681-5651-4C58-9AD0-FA6C7DC5F95F}" type="presParOf" srcId="{A859DDA2-76B2-4B4A-8EA3-527A04E626A3}" destId="{3D7484F6-47A5-44BC-9383-94189982EF0D}" srcOrd="0" destOrd="0" presId="urn:microsoft.com/office/officeart/2008/layout/LinedList"/>
    <dgm:cxn modelId="{E642FD55-0CEE-4FCA-AB98-4F5F8F6463CD}" type="presParOf" srcId="{A859DDA2-76B2-4B4A-8EA3-527A04E626A3}" destId="{B0ADB23D-EC3E-4DB6-9389-3F61D6CA9917}" srcOrd="1" destOrd="0" presId="urn:microsoft.com/office/officeart/2008/layout/LinedList"/>
    <dgm:cxn modelId="{C4BB48C9-8EE9-4189-B7FB-A8BF5927C9C4}" type="presParOf" srcId="{E6666D9A-8630-4F41-908B-CDC5A96C8258}" destId="{8F2DFD68-66DB-4732-8294-2377313814B1}" srcOrd="4" destOrd="0" presId="urn:microsoft.com/office/officeart/2008/layout/LinedList"/>
    <dgm:cxn modelId="{D9D8643A-AD4A-4543-A447-51F9EBE1CFD6}" type="presParOf" srcId="{E6666D9A-8630-4F41-908B-CDC5A96C8258}" destId="{316DE333-D9B1-413D-95D6-C6C87EB5D4B8}" srcOrd="5" destOrd="0" presId="urn:microsoft.com/office/officeart/2008/layout/LinedList"/>
    <dgm:cxn modelId="{F32E0C20-1DE7-4254-B299-7287CB5D8DC8}" type="presParOf" srcId="{316DE333-D9B1-413D-95D6-C6C87EB5D4B8}" destId="{93D26C14-2A71-4E9D-8D4D-378BD6CB8227}" srcOrd="0" destOrd="0" presId="urn:microsoft.com/office/officeart/2008/layout/LinedList"/>
    <dgm:cxn modelId="{039A8556-EC94-4AFF-9C5B-39AFE38EB2FD}" type="presParOf" srcId="{316DE333-D9B1-413D-95D6-C6C87EB5D4B8}" destId="{2181A436-8185-4D4B-9993-158947BCD802}" srcOrd="1" destOrd="0" presId="urn:microsoft.com/office/officeart/2008/layout/LinedList"/>
    <dgm:cxn modelId="{81063D81-2AA1-447C-BC0B-94BE3628330E}" type="presParOf" srcId="{E6666D9A-8630-4F41-908B-CDC5A96C8258}" destId="{E5B8FAB9-946C-4766-BDA2-09C24D5AD896}" srcOrd="6" destOrd="0" presId="urn:microsoft.com/office/officeart/2008/layout/LinedList"/>
    <dgm:cxn modelId="{C3FC982E-AB53-4529-B832-56B29F538796}" type="presParOf" srcId="{E6666D9A-8630-4F41-908B-CDC5A96C8258}" destId="{BB0286B3-3D88-43E7-AF7A-485055B0B545}" srcOrd="7" destOrd="0" presId="urn:microsoft.com/office/officeart/2008/layout/LinedList"/>
    <dgm:cxn modelId="{E1D38F07-B583-4ABC-B4BC-D347DBD4DC9F}" type="presParOf" srcId="{BB0286B3-3D88-43E7-AF7A-485055B0B545}" destId="{BA7371E8-666F-4ED4-97E9-7A15972BE352}" srcOrd="0" destOrd="0" presId="urn:microsoft.com/office/officeart/2008/layout/LinedList"/>
    <dgm:cxn modelId="{6B5C4854-D6D8-48A9-850B-192206D39BCB}" type="presParOf" srcId="{BB0286B3-3D88-43E7-AF7A-485055B0B545}" destId="{CACE44C2-66BA-45C5-A1FD-CB903E9407C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B14E17-5F6F-4B2D-A28C-988668719D4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0CC9CAC5-C05A-490F-908E-2EEE4195AEE9}">
      <dgm:prSet/>
      <dgm:spPr/>
      <dgm:t>
        <a:bodyPr/>
        <a:lstStyle/>
        <a:p>
          <a:r>
            <a:rPr lang="en-US"/>
            <a:t>Supernatural – A focus on religion, demonology, planetary gravitation, curses or sin.</a:t>
          </a:r>
        </a:p>
      </dgm:t>
    </dgm:pt>
    <dgm:pt modelId="{39A4A935-8BD8-418D-85BD-B1008BE4C9EA}" type="parTrans" cxnId="{91C356DC-1B02-4F0E-8D29-C04F4030BA0E}">
      <dgm:prSet/>
      <dgm:spPr/>
      <dgm:t>
        <a:bodyPr/>
        <a:lstStyle/>
        <a:p>
          <a:endParaRPr lang="en-US"/>
        </a:p>
      </dgm:t>
    </dgm:pt>
    <dgm:pt modelId="{653FE016-0235-408A-AD76-5527082362BE}" type="sibTrans" cxnId="{91C356DC-1B02-4F0E-8D29-C04F4030BA0E}">
      <dgm:prSet/>
      <dgm:spPr/>
      <dgm:t>
        <a:bodyPr/>
        <a:lstStyle/>
        <a:p>
          <a:endParaRPr lang="en-US"/>
        </a:p>
      </dgm:t>
    </dgm:pt>
    <dgm:pt modelId="{0B418D63-62A9-4F7C-A028-2E0254E41998}">
      <dgm:prSet/>
      <dgm:spPr/>
      <dgm:t>
        <a:bodyPr/>
        <a:lstStyle/>
        <a:p>
          <a:r>
            <a:rPr lang="en-US"/>
            <a:t>Somatogenic – Disturbances in physical functioning resulting from either illness, genetics, brain damage or imbalances.</a:t>
          </a:r>
        </a:p>
      </dgm:t>
    </dgm:pt>
    <dgm:pt modelId="{9BE885E9-B14C-4587-82AB-4F6CEF92D6D4}" type="parTrans" cxnId="{B12B09EF-239A-4997-BA98-91C4E959CC87}">
      <dgm:prSet/>
      <dgm:spPr/>
      <dgm:t>
        <a:bodyPr/>
        <a:lstStyle/>
        <a:p>
          <a:endParaRPr lang="en-US"/>
        </a:p>
      </dgm:t>
    </dgm:pt>
    <dgm:pt modelId="{23223859-A4C3-41C3-AEA8-E5E9956DE287}" type="sibTrans" cxnId="{B12B09EF-239A-4997-BA98-91C4E959CC87}">
      <dgm:prSet/>
      <dgm:spPr/>
      <dgm:t>
        <a:bodyPr/>
        <a:lstStyle/>
        <a:p>
          <a:endParaRPr lang="en-US"/>
        </a:p>
      </dgm:t>
    </dgm:pt>
    <dgm:pt modelId="{ED0EC0F7-6FA8-4208-84E3-3C00B9961A8E}">
      <dgm:prSet/>
      <dgm:spPr/>
      <dgm:t>
        <a:bodyPr/>
        <a:lstStyle/>
        <a:p>
          <a:r>
            <a:rPr lang="en-US"/>
            <a:t>Psychogenic – Traumatic or stressful experiences, maladaptive learned associations and cognitions or distorted perceptions.</a:t>
          </a:r>
        </a:p>
      </dgm:t>
    </dgm:pt>
    <dgm:pt modelId="{5C3B82EE-1C5C-4DFF-8D3E-C4E978649365}" type="parTrans" cxnId="{8D85D9A7-7395-445F-812A-F3C017639284}">
      <dgm:prSet/>
      <dgm:spPr/>
      <dgm:t>
        <a:bodyPr/>
        <a:lstStyle/>
        <a:p>
          <a:endParaRPr lang="en-US"/>
        </a:p>
      </dgm:t>
    </dgm:pt>
    <dgm:pt modelId="{CCADAFF8-DF50-4ACB-BE92-A2DD601FEC84}" type="sibTrans" cxnId="{8D85D9A7-7395-445F-812A-F3C017639284}">
      <dgm:prSet/>
      <dgm:spPr/>
      <dgm:t>
        <a:bodyPr/>
        <a:lstStyle/>
        <a:p>
          <a:endParaRPr lang="en-US"/>
        </a:p>
      </dgm:t>
    </dgm:pt>
    <dgm:pt modelId="{1916D07F-9F0A-4879-8D8F-59F3B2BE3C9B}" type="pres">
      <dgm:prSet presAssocID="{CAB14E17-5F6F-4B2D-A28C-988668719D43}" presName="vert0" presStyleCnt="0">
        <dgm:presLayoutVars>
          <dgm:dir/>
          <dgm:animOne val="branch"/>
          <dgm:animLvl val="lvl"/>
        </dgm:presLayoutVars>
      </dgm:prSet>
      <dgm:spPr/>
    </dgm:pt>
    <dgm:pt modelId="{9F910CA2-898A-448F-8816-C56521658AC6}" type="pres">
      <dgm:prSet presAssocID="{0CC9CAC5-C05A-490F-908E-2EEE4195AEE9}" presName="thickLine" presStyleLbl="alignNode1" presStyleIdx="0" presStyleCnt="3"/>
      <dgm:spPr/>
    </dgm:pt>
    <dgm:pt modelId="{096C3DF8-C5C5-49BB-969F-C403A6579F6D}" type="pres">
      <dgm:prSet presAssocID="{0CC9CAC5-C05A-490F-908E-2EEE4195AEE9}" presName="horz1" presStyleCnt="0"/>
      <dgm:spPr/>
    </dgm:pt>
    <dgm:pt modelId="{81FE4AE5-976F-4FDF-9D88-329D327E3732}" type="pres">
      <dgm:prSet presAssocID="{0CC9CAC5-C05A-490F-908E-2EEE4195AEE9}" presName="tx1" presStyleLbl="revTx" presStyleIdx="0" presStyleCnt="3"/>
      <dgm:spPr/>
    </dgm:pt>
    <dgm:pt modelId="{4F0B36A6-2EB0-4509-87B0-6265FD7105C2}" type="pres">
      <dgm:prSet presAssocID="{0CC9CAC5-C05A-490F-908E-2EEE4195AEE9}" presName="vert1" presStyleCnt="0"/>
      <dgm:spPr/>
    </dgm:pt>
    <dgm:pt modelId="{59A1D279-E198-4C5B-AF01-EE27499ED4B0}" type="pres">
      <dgm:prSet presAssocID="{0B418D63-62A9-4F7C-A028-2E0254E41998}" presName="thickLine" presStyleLbl="alignNode1" presStyleIdx="1" presStyleCnt="3"/>
      <dgm:spPr/>
    </dgm:pt>
    <dgm:pt modelId="{B8B4C4FA-0296-4F45-8826-0BEF1316DDF0}" type="pres">
      <dgm:prSet presAssocID="{0B418D63-62A9-4F7C-A028-2E0254E41998}" presName="horz1" presStyleCnt="0"/>
      <dgm:spPr/>
    </dgm:pt>
    <dgm:pt modelId="{45700BDA-8ED5-4CEB-991D-0D29E6196ED2}" type="pres">
      <dgm:prSet presAssocID="{0B418D63-62A9-4F7C-A028-2E0254E41998}" presName="tx1" presStyleLbl="revTx" presStyleIdx="1" presStyleCnt="3"/>
      <dgm:spPr/>
    </dgm:pt>
    <dgm:pt modelId="{7F3032D2-B29E-4E31-A810-F7427D07A096}" type="pres">
      <dgm:prSet presAssocID="{0B418D63-62A9-4F7C-A028-2E0254E41998}" presName="vert1" presStyleCnt="0"/>
      <dgm:spPr/>
    </dgm:pt>
    <dgm:pt modelId="{AC8D9B3A-9279-4B32-A1C7-5D3ADADFF88B}" type="pres">
      <dgm:prSet presAssocID="{ED0EC0F7-6FA8-4208-84E3-3C00B9961A8E}" presName="thickLine" presStyleLbl="alignNode1" presStyleIdx="2" presStyleCnt="3"/>
      <dgm:spPr/>
    </dgm:pt>
    <dgm:pt modelId="{9D828671-6352-430E-8BDD-CA5ACCB1A0EB}" type="pres">
      <dgm:prSet presAssocID="{ED0EC0F7-6FA8-4208-84E3-3C00B9961A8E}" presName="horz1" presStyleCnt="0"/>
      <dgm:spPr/>
    </dgm:pt>
    <dgm:pt modelId="{489910F5-8641-4369-9FCD-D87A0FD885F0}" type="pres">
      <dgm:prSet presAssocID="{ED0EC0F7-6FA8-4208-84E3-3C00B9961A8E}" presName="tx1" presStyleLbl="revTx" presStyleIdx="2" presStyleCnt="3"/>
      <dgm:spPr/>
    </dgm:pt>
    <dgm:pt modelId="{28EDF525-2AF5-4847-978B-E023AF90C093}" type="pres">
      <dgm:prSet presAssocID="{ED0EC0F7-6FA8-4208-84E3-3C00B9961A8E}" presName="vert1" presStyleCnt="0"/>
      <dgm:spPr/>
    </dgm:pt>
  </dgm:ptLst>
  <dgm:cxnLst>
    <dgm:cxn modelId="{D1B9243D-1DFB-46A7-85C0-FC0071E2F42A}" type="presOf" srcId="{0CC9CAC5-C05A-490F-908E-2EEE4195AEE9}" destId="{81FE4AE5-976F-4FDF-9D88-329D327E3732}" srcOrd="0" destOrd="0" presId="urn:microsoft.com/office/officeart/2008/layout/LinedList"/>
    <dgm:cxn modelId="{56BB094F-31DD-4DBF-B6ED-3D059DB82E09}" type="presOf" srcId="{0B418D63-62A9-4F7C-A028-2E0254E41998}" destId="{45700BDA-8ED5-4CEB-991D-0D29E6196ED2}" srcOrd="0" destOrd="0" presId="urn:microsoft.com/office/officeart/2008/layout/LinedList"/>
    <dgm:cxn modelId="{05034956-4373-4DFB-87C1-B64CAEA10E64}" type="presOf" srcId="{CAB14E17-5F6F-4B2D-A28C-988668719D43}" destId="{1916D07F-9F0A-4879-8D8F-59F3B2BE3C9B}" srcOrd="0" destOrd="0" presId="urn:microsoft.com/office/officeart/2008/layout/LinedList"/>
    <dgm:cxn modelId="{8D85D9A7-7395-445F-812A-F3C017639284}" srcId="{CAB14E17-5F6F-4B2D-A28C-988668719D43}" destId="{ED0EC0F7-6FA8-4208-84E3-3C00B9961A8E}" srcOrd="2" destOrd="0" parTransId="{5C3B82EE-1C5C-4DFF-8D3E-C4E978649365}" sibTransId="{CCADAFF8-DF50-4ACB-BE92-A2DD601FEC84}"/>
    <dgm:cxn modelId="{91C356DC-1B02-4F0E-8D29-C04F4030BA0E}" srcId="{CAB14E17-5F6F-4B2D-A28C-988668719D43}" destId="{0CC9CAC5-C05A-490F-908E-2EEE4195AEE9}" srcOrd="0" destOrd="0" parTransId="{39A4A935-8BD8-418D-85BD-B1008BE4C9EA}" sibTransId="{653FE016-0235-408A-AD76-5527082362BE}"/>
    <dgm:cxn modelId="{813DB2E5-B1AA-4F27-B399-D5D0212EA737}" type="presOf" srcId="{ED0EC0F7-6FA8-4208-84E3-3C00B9961A8E}" destId="{489910F5-8641-4369-9FCD-D87A0FD885F0}" srcOrd="0" destOrd="0" presId="urn:microsoft.com/office/officeart/2008/layout/LinedList"/>
    <dgm:cxn modelId="{B12B09EF-239A-4997-BA98-91C4E959CC87}" srcId="{CAB14E17-5F6F-4B2D-A28C-988668719D43}" destId="{0B418D63-62A9-4F7C-A028-2E0254E41998}" srcOrd="1" destOrd="0" parTransId="{9BE885E9-B14C-4587-82AB-4F6CEF92D6D4}" sibTransId="{23223859-A4C3-41C3-AEA8-E5E9956DE287}"/>
    <dgm:cxn modelId="{D3179A08-2E7E-4382-BED7-D1C6EF8F0997}" type="presParOf" srcId="{1916D07F-9F0A-4879-8D8F-59F3B2BE3C9B}" destId="{9F910CA2-898A-448F-8816-C56521658AC6}" srcOrd="0" destOrd="0" presId="urn:microsoft.com/office/officeart/2008/layout/LinedList"/>
    <dgm:cxn modelId="{78F7B988-ADA3-46CD-9A63-CD75C5DF2238}" type="presParOf" srcId="{1916D07F-9F0A-4879-8D8F-59F3B2BE3C9B}" destId="{096C3DF8-C5C5-49BB-969F-C403A6579F6D}" srcOrd="1" destOrd="0" presId="urn:microsoft.com/office/officeart/2008/layout/LinedList"/>
    <dgm:cxn modelId="{B6027FA9-FE5E-4B05-8F92-07787260526D}" type="presParOf" srcId="{096C3DF8-C5C5-49BB-969F-C403A6579F6D}" destId="{81FE4AE5-976F-4FDF-9D88-329D327E3732}" srcOrd="0" destOrd="0" presId="urn:microsoft.com/office/officeart/2008/layout/LinedList"/>
    <dgm:cxn modelId="{EAF2C6E3-BD8E-4A92-857D-D2D9E84A1B60}" type="presParOf" srcId="{096C3DF8-C5C5-49BB-969F-C403A6579F6D}" destId="{4F0B36A6-2EB0-4509-87B0-6265FD7105C2}" srcOrd="1" destOrd="0" presId="urn:microsoft.com/office/officeart/2008/layout/LinedList"/>
    <dgm:cxn modelId="{891C6324-C47F-4E5F-A206-B44EB221B973}" type="presParOf" srcId="{1916D07F-9F0A-4879-8D8F-59F3B2BE3C9B}" destId="{59A1D279-E198-4C5B-AF01-EE27499ED4B0}" srcOrd="2" destOrd="0" presId="urn:microsoft.com/office/officeart/2008/layout/LinedList"/>
    <dgm:cxn modelId="{C3C1A72A-0EBC-4036-A966-D311A73A1EF6}" type="presParOf" srcId="{1916D07F-9F0A-4879-8D8F-59F3B2BE3C9B}" destId="{B8B4C4FA-0296-4F45-8826-0BEF1316DDF0}" srcOrd="3" destOrd="0" presId="urn:microsoft.com/office/officeart/2008/layout/LinedList"/>
    <dgm:cxn modelId="{70E041BA-D4E6-4186-A1F8-248EB378C7B2}" type="presParOf" srcId="{B8B4C4FA-0296-4F45-8826-0BEF1316DDF0}" destId="{45700BDA-8ED5-4CEB-991D-0D29E6196ED2}" srcOrd="0" destOrd="0" presId="urn:microsoft.com/office/officeart/2008/layout/LinedList"/>
    <dgm:cxn modelId="{CA1F43BD-76D0-4CA9-B9E8-D4841059D706}" type="presParOf" srcId="{B8B4C4FA-0296-4F45-8826-0BEF1316DDF0}" destId="{7F3032D2-B29E-4E31-A810-F7427D07A096}" srcOrd="1" destOrd="0" presId="urn:microsoft.com/office/officeart/2008/layout/LinedList"/>
    <dgm:cxn modelId="{0469821F-0AC5-4219-B151-3D661EA6BC92}" type="presParOf" srcId="{1916D07F-9F0A-4879-8D8F-59F3B2BE3C9B}" destId="{AC8D9B3A-9279-4B32-A1C7-5D3ADADFF88B}" srcOrd="4" destOrd="0" presId="urn:microsoft.com/office/officeart/2008/layout/LinedList"/>
    <dgm:cxn modelId="{71FE9F97-4ED4-42A5-B9EB-4F6AF61CB153}" type="presParOf" srcId="{1916D07F-9F0A-4879-8D8F-59F3B2BE3C9B}" destId="{9D828671-6352-430E-8BDD-CA5ACCB1A0EB}" srcOrd="5" destOrd="0" presId="urn:microsoft.com/office/officeart/2008/layout/LinedList"/>
    <dgm:cxn modelId="{F511ADD2-F233-47D1-B30B-8189831833B4}" type="presParOf" srcId="{9D828671-6352-430E-8BDD-CA5ACCB1A0EB}" destId="{489910F5-8641-4369-9FCD-D87A0FD885F0}" srcOrd="0" destOrd="0" presId="urn:microsoft.com/office/officeart/2008/layout/LinedList"/>
    <dgm:cxn modelId="{8CA2D010-9120-4156-8090-353845DC36C6}" type="presParOf" srcId="{9D828671-6352-430E-8BDD-CA5ACCB1A0EB}" destId="{28EDF525-2AF5-4847-978B-E023AF90C09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8B309BD-25E0-4CCE-972D-C909224A1CA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6F2640F-FC34-4F47-8DA0-D2B04E2FB7B3}">
      <dgm:prSet/>
      <dgm:spPr/>
      <dgm:t>
        <a:bodyPr/>
        <a:lstStyle/>
        <a:p>
          <a:r>
            <a:rPr lang="en-US"/>
            <a:t>"the mind in the heart which goes up and falls down"</a:t>
          </a:r>
        </a:p>
      </dgm:t>
    </dgm:pt>
    <dgm:pt modelId="{CAEFCD81-5795-44C9-ABB3-9826733F43A3}" type="parTrans" cxnId="{E1FB7FD4-C797-4D9D-A81C-7645BCC74F53}">
      <dgm:prSet/>
      <dgm:spPr/>
      <dgm:t>
        <a:bodyPr/>
        <a:lstStyle/>
        <a:p>
          <a:endParaRPr lang="en-US"/>
        </a:p>
      </dgm:t>
    </dgm:pt>
    <dgm:pt modelId="{4E6181B6-560E-4913-AE73-ABA688890A2B}" type="sibTrans" cxnId="{E1FB7FD4-C797-4D9D-A81C-7645BCC74F53}">
      <dgm:prSet/>
      <dgm:spPr/>
      <dgm:t>
        <a:bodyPr/>
        <a:lstStyle/>
        <a:p>
          <a:endParaRPr lang="en-US"/>
        </a:p>
      </dgm:t>
    </dgm:pt>
    <dgm:pt modelId="{1173554D-1214-4720-BCD6-76D3CE6C193E}">
      <dgm:prSet/>
      <dgm:spPr/>
      <dgm:t>
        <a:bodyPr/>
        <a:lstStyle/>
        <a:p>
          <a:r>
            <a:rPr lang="en-US"/>
            <a:t>"the mind kneels, the heart in its place, his heart becomes weary, he eats little and is fastidious"</a:t>
          </a:r>
        </a:p>
      </dgm:t>
    </dgm:pt>
    <dgm:pt modelId="{7B21A6F2-03C8-4D27-81D1-0B83E3E9B682}" type="parTrans" cxnId="{0048F38C-B03B-4949-A287-444A944F9D2F}">
      <dgm:prSet/>
      <dgm:spPr/>
      <dgm:t>
        <a:bodyPr/>
        <a:lstStyle/>
        <a:p>
          <a:endParaRPr lang="en-US"/>
        </a:p>
      </dgm:t>
    </dgm:pt>
    <dgm:pt modelId="{6AFE3F0C-4C89-430F-A83B-E58C220E9C13}" type="sibTrans" cxnId="{0048F38C-B03B-4949-A287-444A944F9D2F}">
      <dgm:prSet/>
      <dgm:spPr/>
      <dgm:t>
        <a:bodyPr/>
        <a:lstStyle/>
        <a:p>
          <a:endParaRPr lang="en-US"/>
        </a:p>
      </dgm:t>
    </dgm:pt>
    <dgm:pt modelId="{040F0551-DCC2-4F3C-9C90-D460528A255E}">
      <dgm:prSet/>
      <dgm:spPr/>
      <dgm:t>
        <a:bodyPr/>
        <a:lstStyle/>
        <a:p>
          <a:r>
            <a:rPr lang="en-US"/>
            <a:t>"his mind is drowned, this means his mind is forgetful, like one who is thinking of something else... as if his mind is dark"</a:t>
          </a:r>
        </a:p>
      </dgm:t>
    </dgm:pt>
    <dgm:pt modelId="{DF76C075-6620-49C8-BF45-720C5B8BC3F0}" type="parTrans" cxnId="{C51532D0-123D-4738-82FF-3408897B7395}">
      <dgm:prSet/>
      <dgm:spPr/>
      <dgm:t>
        <a:bodyPr/>
        <a:lstStyle/>
        <a:p>
          <a:endParaRPr lang="en-US"/>
        </a:p>
      </dgm:t>
    </dgm:pt>
    <dgm:pt modelId="{895094C7-7AC7-4908-BE7F-D87F7674F426}" type="sibTrans" cxnId="{C51532D0-123D-4738-82FF-3408897B7395}">
      <dgm:prSet/>
      <dgm:spPr/>
      <dgm:t>
        <a:bodyPr/>
        <a:lstStyle/>
        <a:p>
          <a:endParaRPr lang="en-US"/>
        </a:p>
      </dgm:t>
    </dgm:pt>
    <dgm:pt modelId="{C2D2C6AE-EAD5-4B0D-962B-F1F77EA35A71}" type="pres">
      <dgm:prSet presAssocID="{38B309BD-25E0-4CCE-972D-C909224A1CA2}" presName="linear" presStyleCnt="0">
        <dgm:presLayoutVars>
          <dgm:animLvl val="lvl"/>
          <dgm:resizeHandles val="exact"/>
        </dgm:presLayoutVars>
      </dgm:prSet>
      <dgm:spPr/>
    </dgm:pt>
    <dgm:pt modelId="{D9469D4C-B486-43E4-9247-D8BF366E474C}" type="pres">
      <dgm:prSet presAssocID="{F6F2640F-FC34-4F47-8DA0-D2B04E2FB7B3}" presName="parentText" presStyleLbl="node1" presStyleIdx="0" presStyleCnt="3">
        <dgm:presLayoutVars>
          <dgm:chMax val="0"/>
          <dgm:bulletEnabled val="1"/>
        </dgm:presLayoutVars>
      </dgm:prSet>
      <dgm:spPr/>
    </dgm:pt>
    <dgm:pt modelId="{A94C9EC6-7358-4DD1-AD96-5D5E4B36E961}" type="pres">
      <dgm:prSet presAssocID="{4E6181B6-560E-4913-AE73-ABA688890A2B}" presName="spacer" presStyleCnt="0"/>
      <dgm:spPr/>
    </dgm:pt>
    <dgm:pt modelId="{E890A224-047D-40C3-9965-6DF3B45D73D1}" type="pres">
      <dgm:prSet presAssocID="{1173554D-1214-4720-BCD6-76D3CE6C193E}" presName="parentText" presStyleLbl="node1" presStyleIdx="1" presStyleCnt="3">
        <dgm:presLayoutVars>
          <dgm:chMax val="0"/>
          <dgm:bulletEnabled val="1"/>
        </dgm:presLayoutVars>
      </dgm:prSet>
      <dgm:spPr/>
    </dgm:pt>
    <dgm:pt modelId="{81752902-4A45-40B4-A702-B9AC452239B7}" type="pres">
      <dgm:prSet presAssocID="{6AFE3F0C-4C89-430F-A83B-E58C220E9C13}" presName="spacer" presStyleCnt="0"/>
      <dgm:spPr/>
    </dgm:pt>
    <dgm:pt modelId="{6F59FE29-2594-4293-BC55-54B19958EBAD}" type="pres">
      <dgm:prSet presAssocID="{040F0551-DCC2-4F3C-9C90-D460528A255E}" presName="parentText" presStyleLbl="node1" presStyleIdx="2" presStyleCnt="3">
        <dgm:presLayoutVars>
          <dgm:chMax val="0"/>
          <dgm:bulletEnabled val="1"/>
        </dgm:presLayoutVars>
      </dgm:prSet>
      <dgm:spPr/>
    </dgm:pt>
  </dgm:ptLst>
  <dgm:cxnLst>
    <dgm:cxn modelId="{5CAD331B-9541-43CD-AE23-F8309BC70C0C}" type="presOf" srcId="{040F0551-DCC2-4F3C-9C90-D460528A255E}" destId="{6F59FE29-2594-4293-BC55-54B19958EBAD}" srcOrd="0" destOrd="0" presId="urn:microsoft.com/office/officeart/2005/8/layout/vList2"/>
    <dgm:cxn modelId="{4FB34561-65CC-43FE-ACAD-9F59DFF45FF8}" type="presOf" srcId="{1173554D-1214-4720-BCD6-76D3CE6C193E}" destId="{E890A224-047D-40C3-9965-6DF3B45D73D1}" srcOrd="0" destOrd="0" presId="urn:microsoft.com/office/officeart/2005/8/layout/vList2"/>
    <dgm:cxn modelId="{8E69F342-8D94-4BF4-93DC-E200A48DAF06}" type="presOf" srcId="{F6F2640F-FC34-4F47-8DA0-D2B04E2FB7B3}" destId="{D9469D4C-B486-43E4-9247-D8BF366E474C}" srcOrd="0" destOrd="0" presId="urn:microsoft.com/office/officeart/2005/8/layout/vList2"/>
    <dgm:cxn modelId="{433C3B4B-C52E-41DB-AC31-91E8C05265B0}" type="presOf" srcId="{38B309BD-25E0-4CCE-972D-C909224A1CA2}" destId="{C2D2C6AE-EAD5-4B0D-962B-F1F77EA35A71}" srcOrd="0" destOrd="0" presId="urn:microsoft.com/office/officeart/2005/8/layout/vList2"/>
    <dgm:cxn modelId="{0048F38C-B03B-4949-A287-444A944F9D2F}" srcId="{38B309BD-25E0-4CCE-972D-C909224A1CA2}" destId="{1173554D-1214-4720-BCD6-76D3CE6C193E}" srcOrd="1" destOrd="0" parTransId="{7B21A6F2-03C8-4D27-81D1-0B83E3E9B682}" sibTransId="{6AFE3F0C-4C89-430F-A83B-E58C220E9C13}"/>
    <dgm:cxn modelId="{C51532D0-123D-4738-82FF-3408897B7395}" srcId="{38B309BD-25E0-4CCE-972D-C909224A1CA2}" destId="{040F0551-DCC2-4F3C-9C90-D460528A255E}" srcOrd="2" destOrd="0" parTransId="{DF76C075-6620-49C8-BF45-720C5B8BC3F0}" sibTransId="{895094C7-7AC7-4908-BE7F-D87F7674F426}"/>
    <dgm:cxn modelId="{E1FB7FD4-C797-4D9D-A81C-7645BCC74F53}" srcId="{38B309BD-25E0-4CCE-972D-C909224A1CA2}" destId="{F6F2640F-FC34-4F47-8DA0-D2B04E2FB7B3}" srcOrd="0" destOrd="0" parTransId="{CAEFCD81-5795-44C9-ABB3-9826733F43A3}" sibTransId="{4E6181B6-560E-4913-AE73-ABA688890A2B}"/>
    <dgm:cxn modelId="{B4BB301D-47F9-4E6F-98AC-D40E4CB3EC15}" type="presParOf" srcId="{C2D2C6AE-EAD5-4B0D-962B-F1F77EA35A71}" destId="{D9469D4C-B486-43E4-9247-D8BF366E474C}" srcOrd="0" destOrd="0" presId="urn:microsoft.com/office/officeart/2005/8/layout/vList2"/>
    <dgm:cxn modelId="{FC15A5C1-E9F0-4E2D-8F44-6A3ACC251F99}" type="presParOf" srcId="{C2D2C6AE-EAD5-4B0D-962B-F1F77EA35A71}" destId="{A94C9EC6-7358-4DD1-AD96-5D5E4B36E961}" srcOrd="1" destOrd="0" presId="urn:microsoft.com/office/officeart/2005/8/layout/vList2"/>
    <dgm:cxn modelId="{1487816E-5476-4F97-8D2E-71176D0D6E0A}" type="presParOf" srcId="{C2D2C6AE-EAD5-4B0D-962B-F1F77EA35A71}" destId="{E890A224-047D-40C3-9965-6DF3B45D73D1}" srcOrd="2" destOrd="0" presId="urn:microsoft.com/office/officeart/2005/8/layout/vList2"/>
    <dgm:cxn modelId="{A81299B9-DEB7-4F11-A5B0-8A9302D5CC5B}" type="presParOf" srcId="{C2D2C6AE-EAD5-4B0D-962B-F1F77EA35A71}" destId="{81752902-4A45-40B4-A702-B9AC452239B7}" srcOrd="3" destOrd="0" presId="urn:microsoft.com/office/officeart/2005/8/layout/vList2"/>
    <dgm:cxn modelId="{BF1F448D-6406-422D-ACD6-E05A294ECAEE}" type="presParOf" srcId="{C2D2C6AE-EAD5-4B0D-962B-F1F77EA35A71}" destId="{6F59FE29-2594-4293-BC55-54B19958EBA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951C1BD-CDA7-4093-AAF0-3286331A61D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FC8A5D4-45DB-4AE0-B0C7-3F8E195CA2A9}">
      <dgm:prSet/>
      <dgm:spPr/>
      <dgm:t>
        <a:bodyPr/>
        <a:lstStyle/>
        <a:p>
          <a:r>
            <a:rPr lang="en-US"/>
            <a:t>Sanatoriums were sleep temples in Ancient Egypt.</a:t>
          </a:r>
        </a:p>
      </dgm:t>
    </dgm:pt>
    <dgm:pt modelId="{85B3F3E8-97F4-45C6-82BD-D2F00DF3A469}" type="parTrans" cxnId="{C25026C3-B6D2-46C8-BB23-78283245F453}">
      <dgm:prSet/>
      <dgm:spPr/>
      <dgm:t>
        <a:bodyPr/>
        <a:lstStyle/>
        <a:p>
          <a:endParaRPr lang="en-US"/>
        </a:p>
      </dgm:t>
    </dgm:pt>
    <dgm:pt modelId="{E11628EC-BFC9-49A0-B1CD-7602EFD4A055}" type="sibTrans" cxnId="{C25026C3-B6D2-46C8-BB23-78283245F453}">
      <dgm:prSet/>
      <dgm:spPr/>
      <dgm:t>
        <a:bodyPr/>
        <a:lstStyle/>
        <a:p>
          <a:endParaRPr lang="en-US"/>
        </a:p>
      </dgm:t>
    </dgm:pt>
    <dgm:pt modelId="{F064E4EF-40E4-48ED-B998-B32DC461B1D4}">
      <dgm:prSet/>
      <dgm:spPr/>
      <dgm:t>
        <a:bodyPr/>
        <a:lstStyle/>
        <a:p>
          <a:r>
            <a:rPr lang="en-US"/>
            <a:t>Therapeutic sleep was used for those suffering with psychological distress.</a:t>
          </a:r>
        </a:p>
      </dgm:t>
    </dgm:pt>
    <dgm:pt modelId="{7867FE46-EC2D-41CE-9D83-13D03F6C8BE3}" type="parTrans" cxnId="{632CA827-B62C-424D-845E-A78946B43480}">
      <dgm:prSet/>
      <dgm:spPr/>
      <dgm:t>
        <a:bodyPr/>
        <a:lstStyle/>
        <a:p>
          <a:endParaRPr lang="en-US"/>
        </a:p>
      </dgm:t>
    </dgm:pt>
    <dgm:pt modelId="{5E493F90-2280-4335-87C4-F39F01885FE7}" type="sibTrans" cxnId="{632CA827-B62C-424D-845E-A78946B43480}">
      <dgm:prSet/>
      <dgm:spPr/>
      <dgm:t>
        <a:bodyPr/>
        <a:lstStyle/>
        <a:p>
          <a:endParaRPr lang="en-US"/>
        </a:p>
      </dgm:t>
    </dgm:pt>
    <dgm:pt modelId="{FA734BA3-02AC-4C60-B5A7-BA500BF8ECC3}">
      <dgm:prSet/>
      <dgm:spPr/>
      <dgm:t>
        <a:bodyPr/>
        <a:lstStyle/>
        <a:p>
          <a:r>
            <a:rPr lang="en-US"/>
            <a:t>Patients would enter a dark cell and prepare to dream. </a:t>
          </a:r>
        </a:p>
      </dgm:t>
    </dgm:pt>
    <dgm:pt modelId="{26A0FBF0-D12E-4AC0-8FA5-6BB0CA46E73E}" type="parTrans" cxnId="{E1BF185D-E1D1-4A4A-AAEF-62A52530D535}">
      <dgm:prSet/>
      <dgm:spPr/>
      <dgm:t>
        <a:bodyPr/>
        <a:lstStyle/>
        <a:p>
          <a:endParaRPr lang="en-US"/>
        </a:p>
      </dgm:t>
    </dgm:pt>
    <dgm:pt modelId="{022182B5-CD02-4A39-BCDE-C859DBA01B13}" type="sibTrans" cxnId="{E1BF185D-E1D1-4A4A-AAEF-62A52530D535}">
      <dgm:prSet/>
      <dgm:spPr/>
      <dgm:t>
        <a:bodyPr/>
        <a:lstStyle/>
        <a:p>
          <a:endParaRPr lang="en-US"/>
        </a:p>
      </dgm:t>
    </dgm:pt>
    <dgm:pt modelId="{DC33BB7E-4E59-45B5-B80D-B99F8BFF0F71}">
      <dgm:prSet/>
      <dgm:spPr/>
      <dgm:t>
        <a:bodyPr/>
        <a:lstStyle/>
        <a:p>
          <a:r>
            <a:rPr lang="en-US"/>
            <a:t>Priests would interpret dreams with the Egyptian Dream Book and linked these dreams to supernatural explanations. </a:t>
          </a:r>
        </a:p>
      </dgm:t>
    </dgm:pt>
    <dgm:pt modelId="{B2DC7E7B-2362-437F-9B77-0F50DBB51991}" type="parTrans" cxnId="{01F1A35B-4576-4792-87B6-39DF7FF4ACA9}">
      <dgm:prSet/>
      <dgm:spPr/>
      <dgm:t>
        <a:bodyPr/>
        <a:lstStyle/>
        <a:p>
          <a:endParaRPr lang="en-US"/>
        </a:p>
      </dgm:t>
    </dgm:pt>
    <dgm:pt modelId="{66D6293A-5C47-4ECE-9F61-EAFAABDF1D9B}" type="sibTrans" cxnId="{01F1A35B-4576-4792-87B6-39DF7FF4ACA9}">
      <dgm:prSet/>
      <dgm:spPr/>
      <dgm:t>
        <a:bodyPr/>
        <a:lstStyle/>
        <a:p>
          <a:endParaRPr lang="en-US"/>
        </a:p>
      </dgm:t>
    </dgm:pt>
    <dgm:pt modelId="{800F6B50-B0A7-4593-99F4-56B78D9342BB}" type="pres">
      <dgm:prSet presAssocID="{B951C1BD-CDA7-4093-AAF0-3286331A61DA}" presName="linear" presStyleCnt="0">
        <dgm:presLayoutVars>
          <dgm:animLvl val="lvl"/>
          <dgm:resizeHandles val="exact"/>
        </dgm:presLayoutVars>
      </dgm:prSet>
      <dgm:spPr/>
    </dgm:pt>
    <dgm:pt modelId="{0F3D1239-33B7-4E32-8EBE-AB9925DDF25A}" type="pres">
      <dgm:prSet presAssocID="{5FC8A5D4-45DB-4AE0-B0C7-3F8E195CA2A9}" presName="parentText" presStyleLbl="node1" presStyleIdx="0" presStyleCnt="4">
        <dgm:presLayoutVars>
          <dgm:chMax val="0"/>
          <dgm:bulletEnabled val="1"/>
        </dgm:presLayoutVars>
      </dgm:prSet>
      <dgm:spPr/>
    </dgm:pt>
    <dgm:pt modelId="{B57E7DAF-A4ED-49EF-9366-F03846147909}" type="pres">
      <dgm:prSet presAssocID="{E11628EC-BFC9-49A0-B1CD-7602EFD4A055}" presName="spacer" presStyleCnt="0"/>
      <dgm:spPr/>
    </dgm:pt>
    <dgm:pt modelId="{EFF51D58-77EC-4209-B011-8937E646EB9B}" type="pres">
      <dgm:prSet presAssocID="{F064E4EF-40E4-48ED-B998-B32DC461B1D4}" presName="parentText" presStyleLbl="node1" presStyleIdx="1" presStyleCnt="4">
        <dgm:presLayoutVars>
          <dgm:chMax val="0"/>
          <dgm:bulletEnabled val="1"/>
        </dgm:presLayoutVars>
      </dgm:prSet>
      <dgm:spPr/>
    </dgm:pt>
    <dgm:pt modelId="{AF304C13-3F01-40EB-93E3-9DE2B690B572}" type="pres">
      <dgm:prSet presAssocID="{5E493F90-2280-4335-87C4-F39F01885FE7}" presName="spacer" presStyleCnt="0"/>
      <dgm:spPr/>
    </dgm:pt>
    <dgm:pt modelId="{B7CF8C61-86A4-4FD1-BD6B-A99FFF2F73EF}" type="pres">
      <dgm:prSet presAssocID="{FA734BA3-02AC-4C60-B5A7-BA500BF8ECC3}" presName="parentText" presStyleLbl="node1" presStyleIdx="2" presStyleCnt="4">
        <dgm:presLayoutVars>
          <dgm:chMax val="0"/>
          <dgm:bulletEnabled val="1"/>
        </dgm:presLayoutVars>
      </dgm:prSet>
      <dgm:spPr/>
    </dgm:pt>
    <dgm:pt modelId="{F10039C1-0EA5-4649-9A44-D9F2AD2401C6}" type="pres">
      <dgm:prSet presAssocID="{022182B5-CD02-4A39-BCDE-C859DBA01B13}" presName="spacer" presStyleCnt="0"/>
      <dgm:spPr/>
    </dgm:pt>
    <dgm:pt modelId="{325A90C7-0298-43AC-A6E9-9E993A615F8F}" type="pres">
      <dgm:prSet presAssocID="{DC33BB7E-4E59-45B5-B80D-B99F8BFF0F71}" presName="parentText" presStyleLbl="node1" presStyleIdx="3" presStyleCnt="4">
        <dgm:presLayoutVars>
          <dgm:chMax val="0"/>
          <dgm:bulletEnabled val="1"/>
        </dgm:presLayoutVars>
      </dgm:prSet>
      <dgm:spPr/>
    </dgm:pt>
  </dgm:ptLst>
  <dgm:cxnLst>
    <dgm:cxn modelId="{F57C8814-9AD8-414A-B00B-C6024CC984C2}" type="presOf" srcId="{DC33BB7E-4E59-45B5-B80D-B99F8BFF0F71}" destId="{325A90C7-0298-43AC-A6E9-9E993A615F8F}" srcOrd="0" destOrd="0" presId="urn:microsoft.com/office/officeart/2005/8/layout/vList2"/>
    <dgm:cxn modelId="{632CA827-B62C-424D-845E-A78946B43480}" srcId="{B951C1BD-CDA7-4093-AAF0-3286331A61DA}" destId="{F064E4EF-40E4-48ED-B998-B32DC461B1D4}" srcOrd="1" destOrd="0" parTransId="{7867FE46-EC2D-41CE-9D83-13D03F6C8BE3}" sibTransId="{5E493F90-2280-4335-87C4-F39F01885FE7}"/>
    <dgm:cxn modelId="{01F1A35B-4576-4792-87B6-39DF7FF4ACA9}" srcId="{B951C1BD-CDA7-4093-AAF0-3286331A61DA}" destId="{DC33BB7E-4E59-45B5-B80D-B99F8BFF0F71}" srcOrd="3" destOrd="0" parTransId="{B2DC7E7B-2362-437F-9B77-0F50DBB51991}" sibTransId="{66D6293A-5C47-4ECE-9F61-EAFAABDF1D9B}"/>
    <dgm:cxn modelId="{E1BF185D-E1D1-4A4A-AAEF-62A52530D535}" srcId="{B951C1BD-CDA7-4093-AAF0-3286331A61DA}" destId="{FA734BA3-02AC-4C60-B5A7-BA500BF8ECC3}" srcOrd="2" destOrd="0" parTransId="{26A0FBF0-D12E-4AC0-8FA5-6BB0CA46E73E}" sibTransId="{022182B5-CD02-4A39-BCDE-C859DBA01B13}"/>
    <dgm:cxn modelId="{C6802174-4812-4B57-8BD5-2954F670E9FB}" type="presOf" srcId="{5FC8A5D4-45DB-4AE0-B0C7-3F8E195CA2A9}" destId="{0F3D1239-33B7-4E32-8EBE-AB9925DDF25A}" srcOrd="0" destOrd="0" presId="urn:microsoft.com/office/officeart/2005/8/layout/vList2"/>
    <dgm:cxn modelId="{C25026C3-B6D2-46C8-BB23-78283245F453}" srcId="{B951C1BD-CDA7-4093-AAF0-3286331A61DA}" destId="{5FC8A5D4-45DB-4AE0-B0C7-3F8E195CA2A9}" srcOrd="0" destOrd="0" parTransId="{85B3F3E8-97F4-45C6-82BD-D2F00DF3A469}" sibTransId="{E11628EC-BFC9-49A0-B1CD-7602EFD4A055}"/>
    <dgm:cxn modelId="{9372D1D3-7880-4D0D-90BE-0C4FC48172FA}" type="presOf" srcId="{B951C1BD-CDA7-4093-AAF0-3286331A61DA}" destId="{800F6B50-B0A7-4593-99F4-56B78D9342BB}" srcOrd="0" destOrd="0" presId="urn:microsoft.com/office/officeart/2005/8/layout/vList2"/>
    <dgm:cxn modelId="{06C356D4-36E7-4EF4-AEC2-47F80ADFE97C}" type="presOf" srcId="{F064E4EF-40E4-48ED-B998-B32DC461B1D4}" destId="{EFF51D58-77EC-4209-B011-8937E646EB9B}" srcOrd="0" destOrd="0" presId="urn:microsoft.com/office/officeart/2005/8/layout/vList2"/>
    <dgm:cxn modelId="{D746E7EB-5742-4C5D-A84D-790DA8FDE8FD}" type="presOf" srcId="{FA734BA3-02AC-4C60-B5A7-BA500BF8ECC3}" destId="{B7CF8C61-86A4-4FD1-BD6B-A99FFF2F73EF}" srcOrd="0" destOrd="0" presId="urn:microsoft.com/office/officeart/2005/8/layout/vList2"/>
    <dgm:cxn modelId="{2228F776-187D-4EF7-89BA-35CF5DEB38EF}" type="presParOf" srcId="{800F6B50-B0A7-4593-99F4-56B78D9342BB}" destId="{0F3D1239-33B7-4E32-8EBE-AB9925DDF25A}" srcOrd="0" destOrd="0" presId="urn:microsoft.com/office/officeart/2005/8/layout/vList2"/>
    <dgm:cxn modelId="{5D0AAC4B-E6E1-4CDB-8B04-69A3481E1EC8}" type="presParOf" srcId="{800F6B50-B0A7-4593-99F4-56B78D9342BB}" destId="{B57E7DAF-A4ED-49EF-9366-F03846147909}" srcOrd="1" destOrd="0" presId="urn:microsoft.com/office/officeart/2005/8/layout/vList2"/>
    <dgm:cxn modelId="{D30E65F6-18F5-41B6-A71B-62514C01F85C}" type="presParOf" srcId="{800F6B50-B0A7-4593-99F4-56B78D9342BB}" destId="{EFF51D58-77EC-4209-B011-8937E646EB9B}" srcOrd="2" destOrd="0" presId="urn:microsoft.com/office/officeart/2005/8/layout/vList2"/>
    <dgm:cxn modelId="{1DBB6738-2B87-422E-A76C-C23ABC31CFA3}" type="presParOf" srcId="{800F6B50-B0A7-4593-99F4-56B78D9342BB}" destId="{AF304C13-3F01-40EB-93E3-9DE2B690B572}" srcOrd="3" destOrd="0" presId="urn:microsoft.com/office/officeart/2005/8/layout/vList2"/>
    <dgm:cxn modelId="{37E6361B-1BAE-4FD5-AF90-3EA795DE4546}" type="presParOf" srcId="{800F6B50-B0A7-4593-99F4-56B78D9342BB}" destId="{B7CF8C61-86A4-4FD1-BD6B-A99FFF2F73EF}" srcOrd="4" destOrd="0" presId="urn:microsoft.com/office/officeart/2005/8/layout/vList2"/>
    <dgm:cxn modelId="{113B2653-E531-46A4-866B-F3DEAFC28CAF}" type="presParOf" srcId="{800F6B50-B0A7-4593-99F4-56B78D9342BB}" destId="{F10039C1-0EA5-4649-9A44-D9F2AD2401C6}" srcOrd="5" destOrd="0" presId="urn:microsoft.com/office/officeart/2005/8/layout/vList2"/>
    <dgm:cxn modelId="{FF8890CC-8DB3-430D-9F12-BD24BB2F2C10}" type="presParOf" srcId="{800F6B50-B0A7-4593-99F4-56B78D9342BB}" destId="{325A90C7-0298-43AC-A6E9-9E993A615F8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683A304-63C8-46F7-8D42-80EA0D6067A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3BDE085-6A24-4375-8E46-D2D5BCD70F36}">
      <dgm:prSet/>
      <dgm:spPr/>
      <dgm:t>
        <a:bodyPr/>
        <a:lstStyle/>
        <a:p>
          <a:r>
            <a:rPr lang="en-US"/>
            <a:t>It was a common belief in Ancient Egypt that the uterus could 'wander', bumping into other organs and causing distress. </a:t>
          </a:r>
        </a:p>
      </dgm:t>
    </dgm:pt>
    <dgm:pt modelId="{96AFC882-101E-4734-835A-486CAD87D20A}" type="parTrans" cxnId="{B63AC75D-E4B5-49C7-8299-30A771181BFC}">
      <dgm:prSet/>
      <dgm:spPr/>
      <dgm:t>
        <a:bodyPr/>
        <a:lstStyle/>
        <a:p>
          <a:endParaRPr lang="en-US"/>
        </a:p>
      </dgm:t>
    </dgm:pt>
    <dgm:pt modelId="{20F7619E-23F7-4D0B-9C8A-3658FFF0079F}" type="sibTrans" cxnId="{B63AC75D-E4B5-49C7-8299-30A771181BFC}">
      <dgm:prSet/>
      <dgm:spPr/>
      <dgm:t>
        <a:bodyPr/>
        <a:lstStyle/>
        <a:p>
          <a:endParaRPr lang="en-US"/>
        </a:p>
      </dgm:t>
    </dgm:pt>
    <dgm:pt modelId="{294D028D-C944-47A6-A53B-442C51AF23D0}">
      <dgm:prSet/>
      <dgm:spPr/>
      <dgm:t>
        <a:bodyPr/>
        <a:lstStyle/>
        <a:p>
          <a:r>
            <a:rPr lang="en-US"/>
            <a:t>The Greeks even incorporated this into their theories, but eventually rejected it. </a:t>
          </a:r>
        </a:p>
      </dgm:t>
    </dgm:pt>
    <dgm:pt modelId="{028EAB81-3247-408E-82B6-72F66F912C8D}" type="parTrans" cxnId="{79D39DE7-51A1-482D-B525-0BA253D6551D}">
      <dgm:prSet/>
      <dgm:spPr/>
      <dgm:t>
        <a:bodyPr/>
        <a:lstStyle/>
        <a:p>
          <a:endParaRPr lang="en-US"/>
        </a:p>
      </dgm:t>
    </dgm:pt>
    <dgm:pt modelId="{E4C552FB-BA45-4365-B324-29161AB3C0EC}" type="sibTrans" cxnId="{79D39DE7-51A1-482D-B525-0BA253D6551D}">
      <dgm:prSet/>
      <dgm:spPr/>
      <dgm:t>
        <a:bodyPr/>
        <a:lstStyle/>
        <a:p>
          <a:endParaRPr lang="en-US"/>
        </a:p>
      </dgm:t>
    </dgm:pt>
    <dgm:pt modelId="{DC4568B4-A62B-4A1A-893D-F21FF0193698}">
      <dgm:prSet/>
      <dgm:spPr/>
      <dgm:t>
        <a:bodyPr/>
        <a:lstStyle/>
        <a:p>
          <a:r>
            <a:rPr lang="en-US"/>
            <a:t>However, the word for uterus in Greek is 'Hystera'. Notice any connection?</a:t>
          </a:r>
        </a:p>
      </dgm:t>
    </dgm:pt>
    <dgm:pt modelId="{8151D44E-450E-4E1B-B892-C1413F213B47}" type="parTrans" cxnId="{4F7E68C8-CB6A-43DA-B0B4-37BA10416BD9}">
      <dgm:prSet/>
      <dgm:spPr/>
      <dgm:t>
        <a:bodyPr/>
        <a:lstStyle/>
        <a:p>
          <a:endParaRPr lang="en-US"/>
        </a:p>
      </dgm:t>
    </dgm:pt>
    <dgm:pt modelId="{D8336A9C-89D6-47D7-9644-3799D24A484D}" type="sibTrans" cxnId="{4F7E68C8-CB6A-43DA-B0B4-37BA10416BD9}">
      <dgm:prSet/>
      <dgm:spPr/>
      <dgm:t>
        <a:bodyPr/>
        <a:lstStyle/>
        <a:p>
          <a:endParaRPr lang="en-US"/>
        </a:p>
      </dgm:t>
    </dgm:pt>
    <dgm:pt modelId="{43AEE04B-945E-4CF1-9E45-1B1F5ADC19C6}">
      <dgm:prSet/>
      <dgm:spPr/>
      <dgm:t>
        <a:bodyPr/>
        <a:lstStyle/>
        <a:p>
          <a:r>
            <a:rPr lang="en-US"/>
            <a:t>Hysteria! </a:t>
          </a:r>
        </a:p>
      </dgm:t>
    </dgm:pt>
    <dgm:pt modelId="{79C40337-2A0F-4F8B-9DDD-ABDBAC32DF03}" type="parTrans" cxnId="{B7BF8743-62D8-4A99-9FBC-2E3E1D96C38C}">
      <dgm:prSet/>
      <dgm:spPr/>
      <dgm:t>
        <a:bodyPr/>
        <a:lstStyle/>
        <a:p>
          <a:endParaRPr lang="en-US"/>
        </a:p>
      </dgm:t>
    </dgm:pt>
    <dgm:pt modelId="{825A8212-9ACA-4D00-9214-722F77DCCFB6}" type="sibTrans" cxnId="{B7BF8743-62D8-4A99-9FBC-2E3E1D96C38C}">
      <dgm:prSet/>
      <dgm:spPr/>
      <dgm:t>
        <a:bodyPr/>
        <a:lstStyle/>
        <a:p>
          <a:endParaRPr lang="en-US"/>
        </a:p>
      </dgm:t>
    </dgm:pt>
    <dgm:pt modelId="{26C98D13-E514-4A8A-9F5A-D848D1028D14}" type="pres">
      <dgm:prSet presAssocID="{5683A304-63C8-46F7-8D42-80EA0D6067A3}" presName="root" presStyleCnt="0">
        <dgm:presLayoutVars>
          <dgm:dir/>
          <dgm:resizeHandles val="exact"/>
        </dgm:presLayoutVars>
      </dgm:prSet>
      <dgm:spPr/>
    </dgm:pt>
    <dgm:pt modelId="{B876E1F4-DF4D-4908-8541-3E51EEE2C83D}" type="pres">
      <dgm:prSet presAssocID="{13BDE085-6A24-4375-8E46-D2D5BCD70F36}" presName="compNode" presStyleCnt="0"/>
      <dgm:spPr/>
    </dgm:pt>
    <dgm:pt modelId="{622C2975-4CD7-4BF8-86B8-6975A0C0C01D}" type="pres">
      <dgm:prSet presAssocID="{13BDE085-6A24-4375-8E46-D2D5BCD70F36}" presName="bgRect" presStyleLbl="bgShp" presStyleIdx="0" presStyleCnt="4"/>
      <dgm:spPr/>
    </dgm:pt>
    <dgm:pt modelId="{909C9301-001E-40C9-8D8F-08316099B86B}" type="pres">
      <dgm:prSet presAssocID="{13BDE085-6A24-4375-8E46-D2D5BCD70F3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ull"/>
        </a:ext>
      </dgm:extLst>
    </dgm:pt>
    <dgm:pt modelId="{442AC525-C7DF-4458-BA94-ACA4379AC3C0}" type="pres">
      <dgm:prSet presAssocID="{13BDE085-6A24-4375-8E46-D2D5BCD70F36}" presName="spaceRect" presStyleCnt="0"/>
      <dgm:spPr/>
    </dgm:pt>
    <dgm:pt modelId="{412F815F-C060-467F-9C84-406C128F4DD6}" type="pres">
      <dgm:prSet presAssocID="{13BDE085-6A24-4375-8E46-D2D5BCD70F36}" presName="parTx" presStyleLbl="revTx" presStyleIdx="0" presStyleCnt="4">
        <dgm:presLayoutVars>
          <dgm:chMax val="0"/>
          <dgm:chPref val="0"/>
        </dgm:presLayoutVars>
      </dgm:prSet>
      <dgm:spPr/>
    </dgm:pt>
    <dgm:pt modelId="{E8E41FA5-5D62-40E4-BCD3-8A998422F815}" type="pres">
      <dgm:prSet presAssocID="{20F7619E-23F7-4D0B-9C8A-3658FFF0079F}" presName="sibTrans" presStyleCnt="0"/>
      <dgm:spPr/>
    </dgm:pt>
    <dgm:pt modelId="{7FA0CF14-FE9A-431E-BF19-A1108D5F9CF2}" type="pres">
      <dgm:prSet presAssocID="{294D028D-C944-47A6-A53B-442C51AF23D0}" presName="compNode" presStyleCnt="0"/>
      <dgm:spPr/>
    </dgm:pt>
    <dgm:pt modelId="{B88A3B23-15DB-47A0-B8DD-843A2A408509}" type="pres">
      <dgm:prSet presAssocID="{294D028D-C944-47A6-A53B-442C51AF23D0}" presName="bgRect" presStyleLbl="bgShp" presStyleIdx="1" presStyleCnt="4"/>
      <dgm:spPr/>
    </dgm:pt>
    <dgm:pt modelId="{D94B161E-DA7A-44A3-8B7E-55CF2E9D928A}" type="pres">
      <dgm:prSet presAssocID="{294D028D-C944-47A6-A53B-442C51AF23D0}"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A4D0C99D-AB16-4A59-8710-E5619B61C354}" type="pres">
      <dgm:prSet presAssocID="{294D028D-C944-47A6-A53B-442C51AF23D0}" presName="spaceRect" presStyleCnt="0"/>
      <dgm:spPr/>
    </dgm:pt>
    <dgm:pt modelId="{1243F01D-8658-4C9A-8413-378C9FAE46EB}" type="pres">
      <dgm:prSet presAssocID="{294D028D-C944-47A6-A53B-442C51AF23D0}" presName="parTx" presStyleLbl="revTx" presStyleIdx="1" presStyleCnt="4">
        <dgm:presLayoutVars>
          <dgm:chMax val="0"/>
          <dgm:chPref val="0"/>
        </dgm:presLayoutVars>
      </dgm:prSet>
      <dgm:spPr/>
    </dgm:pt>
    <dgm:pt modelId="{29E761A4-1E23-46BD-B232-AC5CD883DC37}" type="pres">
      <dgm:prSet presAssocID="{E4C552FB-BA45-4365-B324-29161AB3C0EC}" presName="sibTrans" presStyleCnt="0"/>
      <dgm:spPr/>
    </dgm:pt>
    <dgm:pt modelId="{157716C5-928A-431D-9B08-066E127B198C}" type="pres">
      <dgm:prSet presAssocID="{DC4568B4-A62B-4A1A-893D-F21FF0193698}" presName="compNode" presStyleCnt="0"/>
      <dgm:spPr/>
    </dgm:pt>
    <dgm:pt modelId="{1DBF9C2D-B7BD-4F2E-BAD4-2ADAB8DE92D6}" type="pres">
      <dgm:prSet presAssocID="{DC4568B4-A62B-4A1A-893D-F21FF0193698}" presName="bgRect" presStyleLbl="bgShp" presStyleIdx="2" presStyleCnt="4"/>
      <dgm:spPr/>
    </dgm:pt>
    <dgm:pt modelId="{9689696C-0FAC-4F4E-ADCF-F2F97EE79166}" type="pres">
      <dgm:prSet presAssocID="{DC4568B4-A62B-4A1A-893D-F21FF019369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Yuan"/>
        </a:ext>
      </dgm:extLst>
    </dgm:pt>
    <dgm:pt modelId="{652AA245-33B0-413A-A776-4652E12C3DE0}" type="pres">
      <dgm:prSet presAssocID="{DC4568B4-A62B-4A1A-893D-F21FF0193698}" presName="spaceRect" presStyleCnt="0"/>
      <dgm:spPr/>
    </dgm:pt>
    <dgm:pt modelId="{E45221F8-3B00-443E-9E9E-CA3824218B9A}" type="pres">
      <dgm:prSet presAssocID="{DC4568B4-A62B-4A1A-893D-F21FF0193698}" presName="parTx" presStyleLbl="revTx" presStyleIdx="2" presStyleCnt="4">
        <dgm:presLayoutVars>
          <dgm:chMax val="0"/>
          <dgm:chPref val="0"/>
        </dgm:presLayoutVars>
      </dgm:prSet>
      <dgm:spPr/>
    </dgm:pt>
    <dgm:pt modelId="{A444068F-5F98-40AE-91B8-96C210A8001F}" type="pres">
      <dgm:prSet presAssocID="{D8336A9C-89D6-47D7-9644-3799D24A484D}" presName="sibTrans" presStyleCnt="0"/>
      <dgm:spPr/>
    </dgm:pt>
    <dgm:pt modelId="{D44A1801-AA65-487A-B642-4C541164CDA2}" type="pres">
      <dgm:prSet presAssocID="{43AEE04B-945E-4CF1-9E45-1B1F5ADC19C6}" presName="compNode" presStyleCnt="0"/>
      <dgm:spPr/>
    </dgm:pt>
    <dgm:pt modelId="{E9CC417B-4725-4470-B40B-30925C615A60}" type="pres">
      <dgm:prSet presAssocID="{43AEE04B-945E-4CF1-9E45-1B1F5ADC19C6}" presName="bgRect" presStyleLbl="bgShp" presStyleIdx="3" presStyleCnt="4"/>
      <dgm:spPr/>
    </dgm:pt>
    <dgm:pt modelId="{9C488356-46AB-4CA7-917C-DDAB7F8852BA}" type="pres">
      <dgm:prSet presAssocID="{43AEE04B-945E-4CF1-9E45-1B1F5ADC19C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rritant"/>
        </a:ext>
      </dgm:extLst>
    </dgm:pt>
    <dgm:pt modelId="{BC41FF9D-C7AD-4A8C-9521-D132D470E3E4}" type="pres">
      <dgm:prSet presAssocID="{43AEE04B-945E-4CF1-9E45-1B1F5ADC19C6}" presName="spaceRect" presStyleCnt="0"/>
      <dgm:spPr/>
    </dgm:pt>
    <dgm:pt modelId="{5FA57E5E-2665-400B-881C-0DEFB42F1AB4}" type="pres">
      <dgm:prSet presAssocID="{43AEE04B-945E-4CF1-9E45-1B1F5ADC19C6}" presName="parTx" presStyleLbl="revTx" presStyleIdx="3" presStyleCnt="4">
        <dgm:presLayoutVars>
          <dgm:chMax val="0"/>
          <dgm:chPref val="0"/>
        </dgm:presLayoutVars>
      </dgm:prSet>
      <dgm:spPr/>
    </dgm:pt>
  </dgm:ptLst>
  <dgm:cxnLst>
    <dgm:cxn modelId="{5F4B8D02-9C7D-4AC0-B5B5-D456B0C73D6E}" type="presOf" srcId="{5683A304-63C8-46F7-8D42-80EA0D6067A3}" destId="{26C98D13-E514-4A8A-9F5A-D848D1028D14}" srcOrd="0" destOrd="0" presId="urn:microsoft.com/office/officeart/2018/2/layout/IconVerticalSolidList"/>
    <dgm:cxn modelId="{BF70B204-6309-4005-A846-9B75B319CE75}" type="presOf" srcId="{294D028D-C944-47A6-A53B-442C51AF23D0}" destId="{1243F01D-8658-4C9A-8413-378C9FAE46EB}" srcOrd="0" destOrd="0" presId="urn:microsoft.com/office/officeart/2018/2/layout/IconVerticalSolidList"/>
    <dgm:cxn modelId="{BC1FEA34-5151-4361-9953-EDFDC3AE6BA9}" type="presOf" srcId="{DC4568B4-A62B-4A1A-893D-F21FF0193698}" destId="{E45221F8-3B00-443E-9E9E-CA3824218B9A}" srcOrd="0" destOrd="0" presId="urn:microsoft.com/office/officeart/2018/2/layout/IconVerticalSolidList"/>
    <dgm:cxn modelId="{B63AC75D-E4B5-49C7-8299-30A771181BFC}" srcId="{5683A304-63C8-46F7-8D42-80EA0D6067A3}" destId="{13BDE085-6A24-4375-8E46-D2D5BCD70F36}" srcOrd="0" destOrd="0" parTransId="{96AFC882-101E-4734-835A-486CAD87D20A}" sibTransId="{20F7619E-23F7-4D0B-9C8A-3658FFF0079F}"/>
    <dgm:cxn modelId="{58E2D15F-66A2-4AD8-999D-9CE3E93DC7BA}" type="presOf" srcId="{13BDE085-6A24-4375-8E46-D2D5BCD70F36}" destId="{412F815F-C060-467F-9C84-406C128F4DD6}" srcOrd="0" destOrd="0" presId="urn:microsoft.com/office/officeart/2018/2/layout/IconVerticalSolidList"/>
    <dgm:cxn modelId="{B7BF8743-62D8-4A99-9FBC-2E3E1D96C38C}" srcId="{5683A304-63C8-46F7-8D42-80EA0D6067A3}" destId="{43AEE04B-945E-4CF1-9E45-1B1F5ADC19C6}" srcOrd="3" destOrd="0" parTransId="{79C40337-2A0F-4F8B-9DDD-ABDBAC32DF03}" sibTransId="{825A8212-9ACA-4D00-9214-722F77DCCFB6}"/>
    <dgm:cxn modelId="{82780EA2-9070-445A-BB98-1445F567B7FE}" type="presOf" srcId="{43AEE04B-945E-4CF1-9E45-1B1F5ADC19C6}" destId="{5FA57E5E-2665-400B-881C-0DEFB42F1AB4}" srcOrd="0" destOrd="0" presId="urn:microsoft.com/office/officeart/2018/2/layout/IconVerticalSolidList"/>
    <dgm:cxn modelId="{4F7E68C8-CB6A-43DA-B0B4-37BA10416BD9}" srcId="{5683A304-63C8-46F7-8D42-80EA0D6067A3}" destId="{DC4568B4-A62B-4A1A-893D-F21FF0193698}" srcOrd="2" destOrd="0" parTransId="{8151D44E-450E-4E1B-B892-C1413F213B47}" sibTransId="{D8336A9C-89D6-47D7-9644-3799D24A484D}"/>
    <dgm:cxn modelId="{79D39DE7-51A1-482D-B525-0BA253D6551D}" srcId="{5683A304-63C8-46F7-8D42-80EA0D6067A3}" destId="{294D028D-C944-47A6-A53B-442C51AF23D0}" srcOrd="1" destOrd="0" parTransId="{028EAB81-3247-408E-82B6-72F66F912C8D}" sibTransId="{E4C552FB-BA45-4365-B324-29161AB3C0EC}"/>
    <dgm:cxn modelId="{832AB12D-D4D9-49A1-932B-EAB0221A4461}" type="presParOf" srcId="{26C98D13-E514-4A8A-9F5A-D848D1028D14}" destId="{B876E1F4-DF4D-4908-8541-3E51EEE2C83D}" srcOrd="0" destOrd="0" presId="urn:microsoft.com/office/officeart/2018/2/layout/IconVerticalSolidList"/>
    <dgm:cxn modelId="{8E883DBC-FD28-4E53-A9CE-AAC5F26B8E8E}" type="presParOf" srcId="{B876E1F4-DF4D-4908-8541-3E51EEE2C83D}" destId="{622C2975-4CD7-4BF8-86B8-6975A0C0C01D}" srcOrd="0" destOrd="0" presId="urn:microsoft.com/office/officeart/2018/2/layout/IconVerticalSolidList"/>
    <dgm:cxn modelId="{436A4C34-5A39-4347-A77D-E34899A18477}" type="presParOf" srcId="{B876E1F4-DF4D-4908-8541-3E51EEE2C83D}" destId="{909C9301-001E-40C9-8D8F-08316099B86B}" srcOrd="1" destOrd="0" presId="urn:microsoft.com/office/officeart/2018/2/layout/IconVerticalSolidList"/>
    <dgm:cxn modelId="{43892F69-A186-49BE-B5DA-E6574780A24B}" type="presParOf" srcId="{B876E1F4-DF4D-4908-8541-3E51EEE2C83D}" destId="{442AC525-C7DF-4458-BA94-ACA4379AC3C0}" srcOrd="2" destOrd="0" presId="urn:microsoft.com/office/officeart/2018/2/layout/IconVerticalSolidList"/>
    <dgm:cxn modelId="{56EEE6CF-7456-48F7-8A69-7893B758A57F}" type="presParOf" srcId="{B876E1F4-DF4D-4908-8541-3E51EEE2C83D}" destId="{412F815F-C060-467F-9C84-406C128F4DD6}" srcOrd="3" destOrd="0" presId="urn:microsoft.com/office/officeart/2018/2/layout/IconVerticalSolidList"/>
    <dgm:cxn modelId="{81839D73-9FD4-4DC9-A308-3894DCB27E84}" type="presParOf" srcId="{26C98D13-E514-4A8A-9F5A-D848D1028D14}" destId="{E8E41FA5-5D62-40E4-BCD3-8A998422F815}" srcOrd="1" destOrd="0" presId="urn:microsoft.com/office/officeart/2018/2/layout/IconVerticalSolidList"/>
    <dgm:cxn modelId="{A8A8F5A6-4F3D-466C-84CF-A87D83E1E6D2}" type="presParOf" srcId="{26C98D13-E514-4A8A-9F5A-D848D1028D14}" destId="{7FA0CF14-FE9A-431E-BF19-A1108D5F9CF2}" srcOrd="2" destOrd="0" presId="urn:microsoft.com/office/officeart/2018/2/layout/IconVerticalSolidList"/>
    <dgm:cxn modelId="{D58DD976-AC2E-4F3B-B89F-9A0F3F7BD940}" type="presParOf" srcId="{7FA0CF14-FE9A-431E-BF19-A1108D5F9CF2}" destId="{B88A3B23-15DB-47A0-B8DD-843A2A408509}" srcOrd="0" destOrd="0" presId="urn:microsoft.com/office/officeart/2018/2/layout/IconVerticalSolidList"/>
    <dgm:cxn modelId="{61BBBD30-E46A-4EB3-88A7-9351CC34A0D2}" type="presParOf" srcId="{7FA0CF14-FE9A-431E-BF19-A1108D5F9CF2}" destId="{D94B161E-DA7A-44A3-8B7E-55CF2E9D928A}" srcOrd="1" destOrd="0" presId="urn:microsoft.com/office/officeart/2018/2/layout/IconVerticalSolidList"/>
    <dgm:cxn modelId="{B02F5805-AD0F-4018-926B-146A2A768F78}" type="presParOf" srcId="{7FA0CF14-FE9A-431E-BF19-A1108D5F9CF2}" destId="{A4D0C99D-AB16-4A59-8710-E5619B61C354}" srcOrd="2" destOrd="0" presId="urn:microsoft.com/office/officeart/2018/2/layout/IconVerticalSolidList"/>
    <dgm:cxn modelId="{AB7D9795-8A41-4403-AFCB-F345313DBCB3}" type="presParOf" srcId="{7FA0CF14-FE9A-431E-BF19-A1108D5F9CF2}" destId="{1243F01D-8658-4C9A-8413-378C9FAE46EB}" srcOrd="3" destOrd="0" presId="urn:microsoft.com/office/officeart/2018/2/layout/IconVerticalSolidList"/>
    <dgm:cxn modelId="{E4C12342-5391-4ED0-9ACA-B584AC09057E}" type="presParOf" srcId="{26C98D13-E514-4A8A-9F5A-D848D1028D14}" destId="{29E761A4-1E23-46BD-B232-AC5CD883DC37}" srcOrd="3" destOrd="0" presId="urn:microsoft.com/office/officeart/2018/2/layout/IconVerticalSolidList"/>
    <dgm:cxn modelId="{066B0063-55AE-49B5-81D1-A250FAA28038}" type="presParOf" srcId="{26C98D13-E514-4A8A-9F5A-D848D1028D14}" destId="{157716C5-928A-431D-9B08-066E127B198C}" srcOrd="4" destOrd="0" presId="urn:microsoft.com/office/officeart/2018/2/layout/IconVerticalSolidList"/>
    <dgm:cxn modelId="{6B9DBE77-FE46-4E7A-92A8-555D75F75FE8}" type="presParOf" srcId="{157716C5-928A-431D-9B08-066E127B198C}" destId="{1DBF9C2D-B7BD-4F2E-BAD4-2ADAB8DE92D6}" srcOrd="0" destOrd="0" presId="urn:microsoft.com/office/officeart/2018/2/layout/IconVerticalSolidList"/>
    <dgm:cxn modelId="{4E0B52E4-3255-4BD3-9134-90468DC94C23}" type="presParOf" srcId="{157716C5-928A-431D-9B08-066E127B198C}" destId="{9689696C-0FAC-4F4E-ADCF-F2F97EE79166}" srcOrd="1" destOrd="0" presId="urn:microsoft.com/office/officeart/2018/2/layout/IconVerticalSolidList"/>
    <dgm:cxn modelId="{996AFB4F-F54C-4B1A-A6B6-C8C54CD23CD2}" type="presParOf" srcId="{157716C5-928A-431D-9B08-066E127B198C}" destId="{652AA245-33B0-413A-A776-4652E12C3DE0}" srcOrd="2" destOrd="0" presId="urn:microsoft.com/office/officeart/2018/2/layout/IconVerticalSolidList"/>
    <dgm:cxn modelId="{FE91F27A-17E0-45F0-838C-45D686F94D2A}" type="presParOf" srcId="{157716C5-928A-431D-9B08-066E127B198C}" destId="{E45221F8-3B00-443E-9E9E-CA3824218B9A}" srcOrd="3" destOrd="0" presId="urn:microsoft.com/office/officeart/2018/2/layout/IconVerticalSolidList"/>
    <dgm:cxn modelId="{0A650DB4-2D4C-4598-B19D-ED1BE9E5BE5D}" type="presParOf" srcId="{26C98D13-E514-4A8A-9F5A-D848D1028D14}" destId="{A444068F-5F98-40AE-91B8-96C210A8001F}" srcOrd="5" destOrd="0" presId="urn:microsoft.com/office/officeart/2018/2/layout/IconVerticalSolidList"/>
    <dgm:cxn modelId="{7CC593B4-3AD5-4CDC-852D-DEF0B974EB1E}" type="presParOf" srcId="{26C98D13-E514-4A8A-9F5A-D848D1028D14}" destId="{D44A1801-AA65-487A-B642-4C541164CDA2}" srcOrd="6" destOrd="0" presId="urn:microsoft.com/office/officeart/2018/2/layout/IconVerticalSolidList"/>
    <dgm:cxn modelId="{20BC1CA1-AFFA-46C9-B679-8B9B9E6EE2D9}" type="presParOf" srcId="{D44A1801-AA65-487A-B642-4C541164CDA2}" destId="{E9CC417B-4725-4470-B40B-30925C615A60}" srcOrd="0" destOrd="0" presId="urn:microsoft.com/office/officeart/2018/2/layout/IconVerticalSolidList"/>
    <dgm:cxn modelId="{13FB5134-E3B3-4E66-A6B6-CF161B3FA4AF}" type="presParOf" srcId="{D44A1801-AA65-487A-B642-4C541164CDA2}" destId="{9C488356-46AB-4CA7-917C-DDAB7F8852BA}" srcOrd="1" destOrd="0" presId="urn:microsoft.com/office/officeart/2018/2/layout/IconVerticalSolidList"/>
    <dgm:cxn modelId="{18452C9E-8437-4F3F-B06C-EDC47E2D93AE}" type="presParOf" srcId="{D44A1801-AA65-487A-B642-4C541164CDA2}" destId="{BC41FF9D-C7AD-4A8C-9521-D132D470E3E4}" srcOrd="2" destOrd="0" presId="urn:microsoft.com/office/officeart/2018/2/layout/IconVerticalSolidList"/>
    <dgm:cxn modelId="{D4E666DB-30D9-40E3-BEAD-0CA983479A43}" type="presParOf" srcId="{D44A1801-AA65-487A-B642-4C541164CDA2}" destId="{5FA57E5E-2665-400B-881C-0DEFB42F1AB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990F49D-4109-4409-BBF3-C324468A243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8A71DB9-C0A7-4AEE-B038-29485138431E}">
      <dgm:prSet/>
      <dgm:spPr/>
      <dgm:t>
        <a:bodyPr/>
        <a:lstStyle/>
        <a:p>
          <a:r>
            <a:rPr lang="en-US"/>
            <a:t>Humourism presumed that too much blood made a person hot and wet. </a:t>
          </a:r>
        </a:p>
      </dgm:t>
    </dgm:pt>
    <dgm:pt modelId="{DF7FB784-BDE2-4A3E-9950-5AAC9968C01B}" type="parTrans" cxnId="{099BE667-ACC9-44D2-BF72-5369FB3A1782}">
      <dgm:prSet/>
      <dgm:spPr/>
      <dgm:t>
        <a:bodyPr/>
        <a:lstStyle/>
        <a:p>
          <a:endParaRPr lang="en-US"/>
        </a:p>
      </dgm:t>
    </dgm:pt>
    <dgm:pt modelId="{81ABA312-D12E-48B4-9467-A3974119B6C1}" type="sibTrans" cxnId="{099BE667-ACC9-44D2-BF72-5369FB3A1782}">
      <dgm:prSet/>
      <dgm:spPr/>
      <dgm:t>
        <a:bodyPr/>
        <a:lstStyle/>
        <a:p>
          <a:endParaRPr lang="en-US"/>
        </a:p>
      </dgm:t>
    </dgm:pt>
    <dgm:pt modelId="{E83740FA-3543-4341-B405-8A9873038556}">
      <dgm:prSet/>
      <dgm:spPr/>
      <dgm:t>
        <a:bodyPr/>
        <a:lstStyle/>
        <a:p>
          <a:r>
            <a:rPr lang="en-US"/>
            <a:t>Therefore, nightmares means excessive blood, heating the brain. </a:t>
          </a:r>
        </a:p>
      </dgm:t>
    </dgm:pt>
    <dgm:pt modelId="{9D4EBAA9-F147-4CF7-8247-57D65C40F072}" type="parTrans" cxnId="{FA1F2D0C-945C-4DA3-BCE0-F5EC5541B8D2}">
      <dgm:prSet/>
      <dgm:spPr/>
      <dgm:t>
        <a:bodyPr/>
        <a:lstStyle/>
        <a:p>
          <a:endParaRPr lang="en-US"/>
        </a:p>
      </dgm:t>
    </dgm:pt>
    <dgm:pt modelId="{A29D1DBD-7F99-4AFE-A844-9671DE173BF7}" type="sibTrans" cxnId="{FA1F2D0C-945C-4DA3-BCE0-F5EC5541B8D2}">
      <dgm:prSet/>
      <dgm:spPr/>
      <dgm:t>
        <a:bodyPr/>
        <a:lstStyle/>
        <a:p>
          <a:endParaRPr lang="en-US"/>
        </a:p>
      </dgm:t>
    </dgm:pt>
    <dgm:pt modelId="{47FF62D7-F12E-4AD1-B3AF-D07DEAF10289}">
      <dgm:prSet/>
      <dgm:spPr/>
      <dgm:t>
        <a:bodyPr/>
        <a:lstStyle/>
        <a:p>
          <a:r>
            <a:rPr lang="en-US"/>
            <a:t>Bloodletting would relieve this person of their ailment. </a:t>
          </a:r>
        </a:p>
      </dgm:t>
    </dgm:pt>
    <dgm:pt modelId="{4E936B01-3AFD-4CC2-9E55-F94C2D3861C5}" type="parTrans" cxnId="{69D5772F-B4EB-41E0-8D17-808D1CD331B2}">
      <dgm:prSet/>
      <dgm:spPr/>
      <dgm:t>
        <a:bodyPr/>
        <a:lstStyle/>
        <a:p>
          <a:endParaRPr lang="en-US"/>
        </a:p>
      </dgm:t>
    </dgm:pt>
    <dgm:pt modelId="{C9762FB6-269D-4465-8BE5-4CB55D13D9AD}" type="sibTrans" cxnId="{69D5772F-B4EB-41E0-8D17-808D1CD331B2}">
      <dgm:prSet/>
      <dgm:spPr/>
      <dgm:t>
        <a:bodyPr/>
        <a:lstStyle/>
        <a:p>
          <a:endParaRPr lang="en-US"/>
        </a:p>
      </dgm:t>
    </dgm:pt>
    <dgm:pt modelId="{658D0CF2-CE4A-4FD5-B71D-99F1CF8DCA67}" type="pres">
      <dgm:prSet presAssocID="{8990F49D-4109-4409-BBF3-C324468A2436}" presName="vert0" presStyleCnt="0">
        <dgm:presLayoutVars>
          <dgm:dir/>
          <dgm:animOne val="branch"/>
          <dgm:animLvl val="lvl"/>
        </dgm:presLayoutVars>
      </dgm:prSet>
      <dgm:spPr/>
    </dgm:pt>
    <dgm:pt modelId="{B60A3E19-00F9-4380-9BA2-061D000693A4}" type="pres">
      <dgm:prSet presAssocID="{18A71DB9-C0A7-4AEE-B038-29485138431E}" presName="thickLine" presStyleLbl="alignNode1" presStyleIdx="0" presStyleCnt="3"/>
      <dgm:spPr/>
    </dgm:pt>
    <dgm:pt modelId="{D710FEA0-F523-4D95-AE0B-50A724FC7BBA}" type="pres">
      <dgm:prSet presAssocID="{18A71DB9-C0A7-4AEE-B038-29485138431E}" presName="horz1" presStyleCnt="0"/>
      <dgm:spPr/>
    </dgm:pt>
    <dgm:pt modelId="{9736B7B1-059B-43D2-922D-A0A95F0E3A7C}" type="pres">
      <dgm:prSet presAssocID="{18A71DB9-C0A7-4AEE-B038-29485138431E}" presName="tx1" presStyleLbl="revTx" presStyleIdx="0" presStyleCnt="3"/>
      <dgm:spPr/>
    </dgm:pt>
    <dgm:pt modelId="{DC7F146B-D198-49D3-8D96-DE650FAE93C4}" type="pres">
      <dgm:prSet presAssocID="{18A71DB9-C0A7-4AEE-B038-29485138431E}" presName="vert1" presStyleCnt="0"/>
      <dgm:spPr/>
    </dgm:pt>
    <dgm:pt modelId="{F6D15BC3-BF51-4BC9-BF0E-29EAA9151784}" type="pres">
      <dgm:prSet presAssocID="{E83740FA-3543-4341-B405-8A9873038556}" presName="thickLine" presStyleLbl="alignNode1" presStyleIdx="1" presStyleCnt="3"/>
      <dgm:spPr/>
    </dgm:pt>
    <dgm:pt modelId="{A5D36135-1AA8-4ED4-B2BD-D49EFA4B6916}" type="pres">
      <dgm:prSet presAssocID="{E83740FA-3543-4341-B405-8A9873038556}" presName="horz1" presStyleCnt="0"/>
      <dgm:spPr/>
    </dgm:pt>
    <dgm:pt modelId="{41A5CF28-59BF-4E85-AB87-2E61ADA93B41}" type="pres">
      <dgm:prSet presAssocID="{E83740FA-3543-4341-B405-8A9873038556}" presName="tx1" presStyleLbl="revTx" presStyleIdx="1" presStyleCnt="3"/>
      <dgm:spPr/>
    </dgm:pt>
    <dgm:pt modelId="{0FA93FD4-8577-45A9-B336-6DE6377A2CF7}" type="pres">
      <dgm:prSet presAssocID="{E83740FA-3543-4341-B405-8A9873038556}" presName="vert1" presStyleCnt="0"/>
      <dgm:spPr/>
    </dgm:pt>
    <dgm:pt modelId="{5DBCF694-2C9B-4FBA-B11B-7D22A15F37A9}" type="pres">
      <dgm:prSet presAssocID="{47FF62D7-F12E-4AD1-B3AF-D07DEAF10289}" presName="thickLine" presStyleLbl="alignNode1" presStyleIdx="2" presStyleCnt="3"/>
      <dgm:spPr/>
    </dgm:pt>
    <dgm:pt modelId="{396DC1AB-8A69-4723-BFC3-DFD364B4D794}" type="pres">
      <dgm:prSet presAssocID="{47FF62D7-F12E-4AD1-B3AF-D07DEAF10289}" presName="horz1" presStyleCnt="0"/>
      <dgm:spPr/>
    </dgm:pt>
    <dgm:pt modelId="{F78B9F41-D41A-40A3-A2C2-EE62873B4203}" type="pres">
      <dgm:prSet presAssocID="{47FF62D7-F12E-4AD1-B3AF-D07DEAF10289}" presName="tx1" presStyleLbl="revTx" presStyleIdx="2" presStyleCnt="3"/>
      <dgm:spPr/>
    </dgm:pt>
    <dgm:pt modelId="{6F2DFDAC-032A-43E3-A8FE-80CB8D5D2048}" type="pres">
      <dgm:prSet presAssocID="{47FF62D7-F12E-4AD1-B3AF-D07DEAF10289}" presName="vert1" presStyleCnt="0"/>
      <dgm:spPr/>
    </dgm:pt>
  </dgm:ptLst>
  <dgm:cxnLst>
    <dgm:cxn modelId="{FA1F2D0C-945C-4DA3-BCE0-F5EC5541B8D2}" srcId="{8990F49D-4109-4409-BBF3-C324468A2436}" destId="{E83740FA-3543-4341-B405-8A9873038556}" srcOrd="1" destOrd="0" parTransId="{9D4EBAA9-F147-4CF7-8247-57D65C40F072}" sibTransId="{A29D1DBD-7F99-4AFE-A844-9671DE173BF7}"/>
    <dgm:cxn modelId="{69D5772F-B4EB-41E0-8D17-808D1CD331B2}" srcId="{8990F49D-4109-4409-BBF3-C324468A2436}" destId="{47FF62D7-F12E-4AD1-B3AF-D07DEAF10289}" srcOrd="2" destOrd="0" parTransId="{4E936B01-3AFD-4CC2-9E55-F94C2D3861C5}" sibTransId="{C9762FB6-269D-4465-8BE5-4CB55D13D9AD}"/>
    <dgm:cxn modelId="{0A92CA2F-EAF6-4189-B786-07D8A4C49C7A}" type="presOf" srcId="{8990F49D-4109-4409-BBF3-C324468A2436}" destId="{658D0CF2-CE4A-4FD5-B71D-99F1CF8DCA67}" srcOrd="0" destOrd="0" presId="urn:microsoft.com/office/officeart/2008/layout/LinedList"/>
    <dgm:cxn modelId="{099BE667-ACC9-44D2-BF72-5369FB3A1782}" srcId="{8990F49D-4109-4409-BBF3-C324468A2436}" destId="{18A71DB9-C0A7-4AEE-B038-29485138431E}" srcOrd="0" destOrd="0" parTransId="{DF7FB784-BDE2-4A3E-9950-5AAC9968C01B}" sibTransId="{81ABA312-D12E-48B4-9467-A3974119B6C1}"/>
    <dgm:cxn modelId="{15748569-8CC6-4B9F-9CEF-083B77E7902C}" type="presOf" srcId="{E83740FA-3543-4341-B405-8A9873038556}" destId="{41A5CF28-59BF-4E85-AB87-2E61ADA93B41}" srcOrd="0" destOrd="0" presId="urn:microsoft.com/office/officeart/2008/layout/LinedList"/>
    <dgm:cxn modelId="{CA7FF67F-5773-4FCF-B6EF-98FD27B06F02}" type="presOf" srcId="{47FF62D7-F12E-4AD1-B3AF-D07DEAF10289}" destId="{F78B9F41-D41A-40A3-A2C2-EE62873B4203}" srcOrd="0" destOrd="0" presId="urn:microsoft.com/office/officeart/2008/layout/LinedList"/>
    <dgm:cxn modelId="{3114039E-45A6-4B58-8EF4-69894DF38453}" type="presOf" srcId="{18A71DB9-C0A7-4AEE-B038-29485138431E}" destId="{9736B7B1-059B-43D2-922D-A0A95F0E3A7C}" srcOrd="0" destOrd="0" presId="urn:microsoft.com/office/officeart/2008/layout/LinedList"/>
    <dgm:cxn modelId="{79EE09B0-CA20-4143-8560-E809A00E1833}" type="presParOf" srcId="{658D0CF2-CE4A-4FD5-B71D-99F1CF8DCA67}" destId="{B60A3E19-00F9-4380-9BA2-061D000693A4}" srcOrd="0" destOrd="0" presId="urn:microsoft.com/office/officeart/2008/layout/LinedList"/>
    <dgm:cxn modelId="{91F9BC1B-85B6-498F-9FC4-0D26462EDC4B}" type="presParOf" srcId="{658D0CF2-CE4A-4FD5-B71D-99F1CF8DCA67}" destId="{D710FEA0-F523-4D95-AE0B-50A724FC7BBA}" srcOrd="1" destOrd="0" presId="urn:microsoft.com/office/officeart/2008/layout/LinedList"/>
    <dgm:cxn modelId="{3EDB90AE-CF3F-4BAA-B79B-D8613C542480}" type="presParOf" srcId="{D710FEA0-F523-4D95-AE0B-50A724FC7BBA}" destId="{9736B7B1-059B-43D2-922D-A0A95F0E3A7C}" srcOrd="0" destOrd="0" presId="urn:microsoft.com/office/officeart/2008/layout/LinedList"/>
    <dgm:cxn modelId="{C02D1856-E6D2-40FE-BC58-62EE68911382}" type="presParOf" srcId="{D710FEA0-F523-4D95-AE0B-50A724FC7BBA}" destId="{DC7F146B-D198-49D3-8D96-DE650FAE93C4}" srcOrd="1" destOrd="0" presId="urn:microsoft.com/office/officeart/2008/layout/LinedList"/>
    <dgm:cxn modelId="{B2FFF8A6-CD42-4390-AE1D-948DF1D58AD0}" type="presParOf" srcId="{658D0CF2-CE4A-4FD5-B71D-99F1CF8DCA67}" destId="{F6D15BC3-BF51-4BC9-BF0E-29EAA9151784}" srcOrd="2" destOrd="0" presId="urn:microsoft.com/office/officeart/2008/layout/LinedList"/>
    <dgm:cxn modelId="{3C9F4603-0CDB-4627-B0D8-4C4EFE093A1C}" type="presParOf" srcId="{658D0CF2-CE4A-4FD5-B71D-99F1CF8DCA67}" destId="{A5D36135-1AA8-4ED4-B2BD-D49EFA4B6916}" srcOrd="3" destOrd="0" presId="urn:microsoft.com/office/officeart/2008/layout/LinedList"/>
    <dgm:cxn modelId="{BB14F807-6E58-4B81-8497-C7E84A6331CE}" type="presParOf" srcId="{A5D36135-1AA8-4ED4-B2BD-D49EFA4B6916}" destId="{41A5CF28-59BF-4E85-AB87-2E61ADA93B41}" srcOrd="0" destOrd="0" presId="urn:microsoft.com/office/officeart/2008/layout/LinedList"/>
    <dgm:cxn modelId="{E492BFF0-116A-4A21-8E70-BA6FC75A02F2}" type="presParOf" srcId="{A5D36135-1AA8-4ED4-B2BD-D49EFA4B6916}" destId="{0FA93FD4-8577-45A9-B336-6DE6377A2CF7}" srcOrd="1" destOrd="0" presId="urn:microsoft.com/office/officeart/2008/layout/LinedList"/>
    <dgm:cxn modelId="{02B068A7-9AB3-4596-A6CA-94B7F66E0F11}" type="presParOf" srcId="{658D0CF2-CE4A-4FD5-B71D-99F1CF8DCA67}" destId="{5DBCF694-2C9B-4FBA-B11B-7D22A15F37A9}" srcOrd="4" destOrd="0" presId="urn:microsoft.com/office/officeart/2008/layout/LinedList"/>
    <dgm:cxn modelId="{49E2D1E5-E292-4F87-AC98-C69506738FF8}" type="presParOf" srcId="{658D0CF2-CE4A-4FD5-B71D-99F1CF8DCA67}" destId="{396DC1AB-8A69-4723-BFC3-DFD364B4D794}" srcOrd="5" destOrd="0" presId="urn:microsoft.com/office/officeart/2008/layout/LinedList"/>
    <dgm:cxn modelId="{FC22D3D8-85AA-421D-9BFB-9388B09C97E0}" type="presParOf" srcId="{396DC1AB-8A69-4723-BFC3-DFD364B4D794}" destId="{F78B9F41-D41A-40A3-A2C2-EE62873B4203}" srcOrd="0" destOrd="0" presId="urn:microsoft.com/office/officeart/2008/layout/LinedList"/>
    <dgm:cxn modelId="{6685D205-80CE-4774-8441-F200382AAF05}" type="presParOf" srcId="{396DC1AB-8A69-4723-BFC3-DFD364B4D794}" destId="{6F2DFDAC-032A-43E3-A8FE-80CB8D5D204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E6CD135-0D5A-43C3-B90C-9BBCB0DCE57A}"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72A224A7-7EA4-45B3-A781-9DD7F4F25255}">
      <dgm:prSet/>
      <dgm:spPr/>
      <dgm:t>
        <a:bodyPr/>
        <a:lstStyle/>
        <a:p>
          <a:r>
            <a:rPr lang="en-US"/>
            <a:t>This was commonly seen across the world within mental health.</a:t>
          </a:r>
        </a:p>
      </dgm:t>
    </dgm:pt>
    <dgm:pt modelId="{834B2150-AD39-4A0F-91B2-998C93BB5607}" type="parTrans" cxnId="{436A47F3-BDB3-4EA4-A5CC-AB8CBCB0AAC5}">
      <dgm:prSet/>
      <dgm:spPr/>
      <dgm:t>
        <a:bodyPr/>
        <a:lstStyle/>
        <a:p>
          <a:endParaRPr lang="en-US"/>
        </a:p>
      </dgm:t>
    </dgm:pt>
    <dgm:pt modelId="{4EEDC655-EBCE-4B40-B8AD-B771BF62B652}" type="sibTrans" cxnId="{436A47F3-BDB3-4EA4-A5CC-AB8CBCB0AAC5}">
      <dgm:prSet/>
      <dgm:spPr/>
      <dgm:t>
        <a:bodyPr/>
        <a:lstStyle/>
        <a:p>
          <a:endParaRPr lang="en-US"/>
        </a:p>
      </dgm:t>
    </dgm:pt>
    <dgm:pt modelId="{8B33FEFF-206D-4D4B-B606-958243994E20}">
      <dgm:prSet/>
      <dgm:spPr/>
      <dgm:t>
        <a:bodyPr/>
        <a:lstStyle/>
        <a:p>
          <a:r>
            <a:rPr lang="en-US"/>
            <a:t>Care was commonly undertaken by families. </a:t>
          </a:r>
        </a:p>
      </dgm:t>
    </dgm:pt>
    <dgm:pt modelId="{1B5A8B22-8060-495D-A090-013391A0BA69}" type="parTrans" cxnId="{4888D8E7-0DEC-4EEE-B5FB-14E663AED960}">
      <dgm:prSet/>
      <dgm:spPr/>
      <dgm:t>
        <a:bodyPr/>
        <a:lstStyle/>
        <a:p>
          <a:endParaRPr lang="en-US"/>
        </a:p>
      </dgm:t>
    </dgm:pt>
    <dgm:pt modelId="{C3547761-2196-442E-8E72-0D2F449A45A0}" type="sibTrans" cxnId="{4888D8E7-0DEC-4EEE-B5FB-14E663AED960}">
      <dgm:prSet/>
      <dgm:spPr/>
      <dgm:t>
        <a:bodyPr/>
        <a:lstStyle/>
        <a:p>
          <a:endParaRPr lang="en-US"/>
        </a:p>
      </dgm:t>
    </dgm:pt>
    <dgm:pt modelId="{7A574A60-5B3C-4BC0-A894-15F1010E49B1}">
      <dgm:prSet/>
      <dgm:spPr/>
      <dgm:t>
        <a:bodyPr/>
        <a:lstStyle/>
        <a:p>
          <a:r>
            <a:rPr lang="en-US"/>
            <a:t>Hippocrates did not believe that mental illness was shameful! </a:t>
          </a:r>
        </a:p>
      </dgm:t>
    </dgm:pt>
    <dgm:pt modelId="{9FC3243E-6083-44C4-93AC-EAA305DD62F4}" type="parTrans" cxnId="{B6CB75DE-77EC-4870-9E3E-85EC88940B2F}">
      <dgm:prSet/>
      <dgm:spPr/>
      <dgm:t>
        <a:bodyPr/>
        <a:lstStyle/>
        <a:p>
          <a:endParaRPr lang="en-US"/>
        </a:p>
      </dgm:t>
    </dgm:pt>
    <dgm:pt modelId="{6859DBB8-1EC4-4944-9C22-DE162D59AECF}" type="sibTrans" cxnId="{B6CB75DE-77EC-4870-9E3E-85EC88940B2F}">
      <dgm:prSet/>
      <dgm:spPr/>
      <dgm:t>
        <a:bodyPr/>
        <a:lstStyle/>
        <a:p>
          <a:endParaRPr lang="en-US"/>
        </a:p>
      </dgm:t>
    </dgm:pt>
    <dgm:pt modelId="{CE3169CB-87FF-4C7A-8269-B0373A99823F}" type="pres">
      <dgm:prSet presAssocID="{6E6CD135-0D5A-43C3-B90C-9BBCB0DCE57A}" presName="vert0" presStyleCnt="0">
        <dgm:presLayoutVars>
          <dgm:dir/>
          <dgm:animOne val="branch"/>
          <dgm:animLvl val="lvl"/>
        </dgm:presLayoutVars>
      </dgm:prSet>
      <dgm:spPr/>
    </dgm:pt>
    <dgm:pt modelId="{22742B8A-ECDF-42B3-92BC-48F245EDB456}" type="pres">
      <dgm:prSet presAssocID="{72A224A7-7EA4-45B3-A781-9DD7F4F25255}" presName="thickLine" presStyleLbl="alignNode1" presStyleIdx="0" presStyleCnt="3"/>
      <dgm:spPr/>
    </dgm:pt>
    <dgm:pt modelId="{E8D9674B-C03B-4088-829B-EF7A4F1CBC23}" type="pres">
      <dgm:prSet presAssocID="{72A224A7-7EA4-45B3-A781-9DD7F4F25255}" presName="horz1" presStyleCnt="0"/>
      <dgm:spPr/>
    </dgm:pt>
    <dgm:pt modelId="{07F80E93-9204-40D1-92FF-52C8D1A98CB4}" type="pres">
      <dgm:prSet presAssocID="{72A224A7-7EA4-45B3-A781-9DD7F4F25255}" presName="tx1" presStyleLbl="revTx" presStyleIdx="0" presStyleCnt="3"/>
      <dgm:spPr/>
    </dgm:pt>
    <dgm:pt modelId="{95898759-0A1C-4EFB-9193-27EDC0EF01C1}" type="pres">
      <dgm:prSet presAssocID="{72A224A7-7EA4-45B3-A781-9DD7F4F25255}" presName="vert1" presStyleCnt="0"/>
      <dgm:spPr/>
    </dgm:pt>
    <dgm:pt modelId="{4A0CE15C-6B8B-4EF5-B2C5-84D16E357DDA}" type="pres">
      <dgm:prSet presAssocID="{8B33FEFF-206D-4D4B-B606-958243994E20}" presName="thickLine" presStyleLbl="alignNode1" presStyleIdx="1" presStyleCnt="3"/>
      <dgm:spPr/>
    </dgm:pt>
    <dgm:pt modelId="{223CE646-461E-4A87-B90C-78CF58A8E70E}" type="pres">
      <dgm:prSet presAssocID="{8B33FEFF-206D-4D4B-B606-958243994E20}" presName="horz1" presStyleCnt="0"/>
      <dgm:spPr/>
    </dgm:pt>
    <dgm:pt modelId="{4B3B568C-1145-4AC1-B840-F8050E3F0584}" type="pres">
      <dgm:prSet presAssocID="{8B33FEFF-206D-4D4B-B606-958243994E20}" presName="tx1" presStyleLbl="revTx" presStyleIdx="1" presStyleCnt="3"/>
      <dgm:spPr/>
    </dgm:pt>
    <dgm:pt modelId="{4D3BE789-0B70-4129-892B-D047CCA148C2}" type="pres">
      <dgm:prSet presAssocID="{8B33FEFF-206D-4D4B-B606-958243994E20}" presName="vert1" presStyleCnt="0"/>
      <dgm:spPr/>
    </dgm:pt>
    <dgm:pt modelId="{4BBF94D0-2FC3-41F2-B63F-CE0655E6E686}" type="pres">
      <dgm:prSet presAssocID="{7A574A60-5B3C-4BC0-A894-15F1010E49B1}" presName="thickLine" presStyleLbl="alignNode1" presStyleIdx="2" presStyleCnt="3"/>
      <dgm:spPr/>
    </dgm:pt>
    <dgm:pt modelId="{5915A624-C88F-4B52-869D-30711B741C07}" type="pres">
      <dgm:prSet presAssocID="{7A574A60-5B3C-4BC0-A894-15F1010E49B1}" presName="horz1" presStyleCnt="0"/>
      <dgm:spPr/>
    </dgm:pt>
    <dgm:pt modelId="{09397FB2-82F9-4A77-881D-3286CBE2B26C}" type="pres">
      <dgm:prSet presAssocID="{7A574A60-5B3C-4BC0-A894-15F1010E49B1}" presName="tx1" presStyleLbl="revTx" presStyleIdx="2" presStyleCnt="3"/>
      <dgm:spPr/>
    </dgm:pt>
    <dgm:pt modelId="{B605D605-376D-4173-8A96-FF3870107C6A}" type="pres">
      <dgm:prSet presAssocID="{7A574A60-5B3C-4BC0-A894-15F1010E49B1}" presName="vert1" presStyleCnt="0"/>
      <dgm:spPr/>
    </dgm:pt>
  </dgm:ptLst>
  <dgm:cxnLst>
    <dgm:cxn modelId="{AABC831F-720B-4BEA-9151-5A5B71C9E9B8}" type="presOf" srcId="{72A224A7-7EA4-45B3-A781-9DD7F4F25255}" destId="{07F80E93-9204-40D1-92FF-52C8D1A98CB4}" srcOrd="0" destOrd="0" presId="urn:microsoft.com/office/officeart/2008/layout/LinedList"/>
    <dgm:cxn modelId="{9F4F5B30-8692-4D5C-B030-9A7156D1BAA8}" type="presOf" srcId="{8B33FEFF-206D-4D4B-B606-958243994E20}" destId="{4B3B568C-1145-4AC1-B840-F8050E3F0584}" srcOrd="0" destOrd="0" presId="urn:microsoft.com/office/officeart/2008/layout/LinedList"/>
    <dgm:cxn modelId="{79B91543-A659-444D-813C-81355C72CC00}" type="presOf" srcId="{7A574A60-5B3C-4BC0-A894-15F1010E49B1}" destId="{09397FB2-82F9-4A77-881D-3286CBE2B26C}" srcOrd="0" destOrd="0" presId="urn:microsoft.com/office/officeart/2008/layout/LinedList"/>
    <dgm:cxn modelId="{6279EE6E-0824-4E69-9AFC-14C56EBC5C7D}" type="presOf" srcId="{6E6CD135-0D5A-43C3-B90C-9BBCB0DCE57A}" destId="{CE3169CB-87FF-4C7A-8269-B0373A99823F}" srcOrd="0" destOrd="0" presId="urn:microsoft.com/office/officeart/2008/layout/LinedList"/>
    <dgm:cxn modelId="{B6CB75DE-77EC-4870-9E3E-85EC88940B2F}" srcId="{6E6CD135-0D5A-43C3-B90C-9BBCB0DCE57A}" destId="{7A574A60-5B3C-4BC0-A894-15F1010E49B1}" srcOrd="2" destOrd="0" parTransId="{9FC3243E-6083-44C4-93AC-EAA305DD62F4}" sibTransId="{6859DBB8-1EC4-4944-9C22-DE162D59AECF}"/>
    <dgm:cxn modelId="{4888D8E7-0DEC-4EEE-B5FB-14E663AED960}" srcId="{6E6CD135-0D5A-43C3-B90C-9BBCB0DCE57A}" destId="{8B33FEFF-206D-4D4B-B606-958243994E20}" srcOrd="1" destOrd="0" parTransId="{1B5A8B22-8060-495D-A090-013391A0BA69}" sibTransId="{C3547761-2196-442E-8E72-0D2F449A45A0}"/>
    <dgm:cxn modelId="{436A47F3-BDB3-4EA4-A5CC-AB8CBCB0AAC5}" srcId="{6E6CD135-0D5A-43C3-B90C-9BBCB0DCE57A}" destId="{72A224A7-7EA4-45B3-A781-9DD7F4F25255}" srcOrd="0" destOrd="0" parTransId="{834B2150-AD39-4A0F-91B2-998C93BB5607}" sibTransId="{4EEDC655-EBCE-4B40-B8AD-B771BF62B652}"/>
    <dgm:cxn modelId="{58806918-4127-4202-9F13-19EC88057D50}" type="presParOf" srcId="{CE3169CB-87FF-4C7A-8269-B0373A99823F}" destId="{22742B8A-ECDF-42B3-92BC-48F245EDB456}" srcOrd="0" destOrd="0" presId="urn:microsoft.com/office/officeart/2008/layout/LinedList"/>
    <dgm:cxn modelId="{EFD028C8-32F9-4AB9-890B-DE7459C8B0CB}" type="presParOf" srcId="{CE3169CB-87FF-4C7A-8269-B0373A99823F}" destId="{E8D9674B-C03B-4088-829B-EF7A4F1CBC23}" srcOrd="1" destOrd="0" presId="urn:microsoft.com/office/officeart/2008/layout/LinedList"/>
    <dgm:cxn modelId="{42361CC0-8777-4F8C-8AE3-D05635C61B87}" type="presParOf" srcId="{E8D9674B-C03B-4088-829B-EF7A4F1CBC23}" destId="{07F80E93-9204-40D1-92FF-52C8D1A98CB4}" srcOrd="0" destOrd="0" presId="urn:microsoft.com/office/officeart/2008/layout/LinedList"/>
    <dgm:cxn modelId="{4A55E0AE-C7FB-4BEF-99D8-A5CEF167CDC7}" type="presParOf" srcId="{E8D9674B-C03B-4088-829B-EF7A4F1CBC23}" destId="{95898759-0A1C-4EFB-9193-27EDC0EF01C1}" srcOrd="1" destOrd="0" presId="urn:microsoft.com/office/officeart/2008/layout/LinedList"/>
    <dgm:cxn modelId="{9D5D0C74-6160-4C15-8D0A-5F58994ADAA5}" type="presParOf" srcId="{CE3169CB-87FF-4C7A-8269-B0373A99823F}" destId="{4A0CE15C-6B8B-4EF5-B2C5-84D16E357DDA}" srcOrd="2" destOrd="0" presId="urn:microsoft.com/office/officeart/2008/layout/LinedList"/>
    <dgm:cxn modelId="{4D992CE8-6C8A-4F66-9F5E-0C0C38556954}" type="presParOf" srcId="{CE3169CB-87FF-4C7A-8269-B0373A99823F}" destId="{223CE646-461E-4A87-B90C-78CF58A8E70E}" srcOrd="3" destOrd="0" presId="urn:microsoft.com/office/officeart/2008/layout/LinedList"/>
    <dgm:cxn modelId="{CC99D371-CF3E-45F5-AAFB-81762F44E38B}" type="presParOf" srcId="{223CE646-461E-4A87-B90C-78CF58A8E70E}" destId="{4B3B568C-1145-4AC1-B840-F8050E3F0584}" srcOrd="0" destOrd="0" presId="urn:microsoft.com/office/officeart/2008/layout/LinedList"/>
    <dgm:cxn modelId="{F9E24FFA-5C52-429F-BAA1-1D35F3474933}" type="presParOf" srcId="{223CE646-461E-4A87-B90C-78CF58A8E70E}" destId="{4D3BE789-0B70-4129-892B-D047CCA148C2}" srcOrd="1" destOrd="0" presId="urn:microsoft.com/office/officeart/2008/layout/LinedList"/>
    <dgm:cxn modelId="{726766D4-5B3D-4864-9833-D3659E7B528C}" type="presParOf" srcId="{CE3169CB-87FF-4C7A-8269-B0373A99823F}" destId="{4BBF94D0-2FC3-41F2-B63F-CE0655E6E686}" srcOrd="4" destOrd="0" presId="urn:microsoft.com/office/officeart/2008/layout/LinedList"/>
    <dgm:cxn modelId="{FF20496E-2275-49CD-B466-0778D318860C}" type="presParOf" srcId="{CE3169CB-87FF-4C7A-8269-B0373A99823F}" destId="{5915A624-C88F-4B52-869D-30711B741C07}" srcOrd="5" destOrd="0" presId="urn:microsoft.com/office/officeart/2008/layout/LinedList"/>
    <dgm:cxn modelId="{849EDC25-0B87-427F-B130-7DBED5C8F19D}" type="presParOf" srcId="{5915A624-C88F-4B52-869D-30711B741C07}" destId="{09397FB2-82F9-4A77-881D-3286CBE2B26C}" srcOrd="0" destOrd="0" presId="urn:microsoft.com/office/officeart/2008/layout/LinedList"/>
    <dgm:cxn modelId="{60969A3B-1C1D-4A0B-9A28-4328613CC3D3}" type="presParOf" srcId="{5915A624-C88F-4B52-869D-30711B741C07}" destId="{B605D605-376D-4173-8A96-FF3870107C6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B286E46-C5C7-4F25-9DB4-875A3B27CB0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F0F6312-B8D1-4921-BB4C-4BCFCD903E69}">
      <dgm:prSet/>
      <dgm:spPr/>
      <dgm:t>
        <a:bodyPr/>
        <a:lstStyle/>
        <a:p>
          <a:r>
            <a:rPr lang="en-US"/>
            <a:t>Galen believed that diseases of the mind and body were associated with the part of the body it affected. </a:t>
          </a:r>
        </a:p>
      </dgm:t>
    </dgm:pt>
    <dgm:pt modelId="{66EC06A2-88E8-4D08-95FD-E950451D3493}" type="parTrans" cxnId="{5AB6D557-6F35-41CC-96DA-18171A0B2EE6}">
      <dgm:prSet/>
      <dgm:spPr/>
      <dgm:t>
        <a:bodyPr/>
        <a:lstStyle/>
        <a:p>
          <a:endParaRPr lang="en-US"/>
        </a:p>
      </dgm:t>
    </dgm:pt>
    <dgm:pt modelId="{366B4596-A66A-4B61-BE72-7731194E90CE}" type="sibTrans" cxnId="{5AB6D557-6F35-41CC-96DA-18171A0B2EE6}">
      <dgm:prSet/>
      <dgm:spPr/>
      <dgm:t>
        <a:bodyPr/>
        <a:lstStyle/>
        <a:p>
          <a:endParaRPr lang="en-US"/>
        </a:p>
      </dgm:t>
    </dgm:pt>
    <dgm:pt modelId="{AB55CFB4-642A-493F-817E-400544E91E84}">
      <dgm:prSet/>
      <dgm:spPr/>
      <dgm:t>
        <a:bodyPr/>
        <a:lstStyle/>
        <a:p>
          <a:r>
            <a:rPr lang="en-US"/>
            <a:t>Therefore, mental illness = brain problem. </a:t>
          </a:r>
        </a:p>
      </dgm:t>
    </dgm:pt>
    <dgm:pt modelId="{C561AB29-FBFF-4434-9390-21E6ACED0114}" type="parTrans" cxnId="{6CC968FB-5C67-481B-9E06-8A5405612CD2}">
      <dgm:prSet/>
      <dgm:spPr/>
      <dgm:t>
        <a:bodyPr/>
        <a:lstStyle/>
        <a:p>
          <a:endParaRPr lang="en-US"/>
        </a:p>
      </dgm:t>
    </dgm:pt>
    <dgm:pt modelId="{56449CCF-7E2B-4E12-B432-00A861178EB5}" type="sibTrans" cxnId="{6CC968FB-5C67-481B-9E06-8A5405612CD2}">
      <dgm:prSet/>
      <dgm:spPr/>
      <dgm:t>
        <a:bodyPr/>
        <a:lstStyle/>
        <a:p>
          <a:endParaRPr lang="en-US"/>
        </a:p>
      </dgm:t>
    </dgm:pt>
    <dgm:pt modelId="{5F1F20DC-27EC-4FFB-A2EA-01C695B01E3F}">
      <dgm:prSet/>
      <dgm:spPr/>
      <dgm:t>
        <a:bodyPr/>
        <a:lstStyle/>
        <a:p>
          <a:r>
            <a:rPr lang="en-US"/>
            <a:t>He largely agreed with Hippocrates' methods, but also opened the door towards discussing mental health as a psychogenic issue. </a:t>
          </a:r>
        </a:p>
      </dgm:t>
    </dgm:pt>
    <dgm:pt modelId="{EC6F3720-4CFD-4900-80AF-EB45FF3E15E4}" type="parTrans" cxnId="{0E97405C-6B2C-4CCA-B7CB-5E5179F1C2CC}">
      <dgm:prSet/>
      <dgm:spPr/>
      <dgm:t>
        <a:bodyPr/>
        <a:lstStyle/>
        <a:p>
          <a:endParaRPr lang="en-US"/>
        </a:p>
      </dgm:t>
    </dgm:pt>
    <dgm:pt modelId="{6E63A100-169A-4583-A7FA-B4862808C1F2}" type="sibTrans" cxnId="{0E97405C-6B2C-4CCA-B7CB-5E5179F1C2CC}">
      <dgm:prSet/>
      <dgm:spPr/>
      <dgm:t>
        <a:bodyPr/>
        <a:lstStyle/>
        <a:p>
          <a:endParaRPr lang="en-US"/>
        </a:p>
      </dgm:t>
    </dgm:pt>
    <dgm:pt modelId="{363169C0-5ACC-451A-9B03-18DCCE8B998E}">
      <dgm:prSet/>
      <dgm:spPr/>
      <dgm:t>
        <a:bodyPr/>
        <a:lstStyle/>
        <a:p>
          <a:r>
            <a:rPr lang="en-US"/>
            <a:t>But like most geniuses of their time, he was ignored. </a:t>
          </a:r>
        </a:p>
      </dgm:t>
    </dgm:pt>
    <dgm:pt modelId="{83F98545-AFB4-4A15-9569-ED3097633680}" type="parTrans" cxnId="{AB888685-D246-4052-944E-F63A7423F288}">
      <dgm:prSet/>
      <dgm:spPr/>
      <dgm:t>
        <a:bodyPr/>
        <a:lstStyle/>
        <a:p>
          <a:endParaRPr lang="en-US"/>
        </a:p>
      </dgm:t>
    </dgm:pt>
    <dgm:pt modelId="{94DE0827-7A54-4E0F-9E45-4FD2297AB6C4}" type="sibTrans" cxnId="{AB888685-D246-4052-944E-F63A7423F288}">
      <dgm:prSet/>
      <dgm:spPr/>
      <dgm:t>
        <a:bodyPr/>
        <a:lstStyle/>
        <a:p>
          <a:endParaRPr lang="en-US"/>
        </a:p>
      </dgm:t>
    </dgm:pt>
    <dgm:pt modelId="{D6B0FCD4-17FF-4DFD-A692-37DA2596B4C4}" type="pres">
      <dgm:prSet presAssocID="{FB286E46-C5C7-4F25-9DB4-875A3B27CB0E}" presName="linear" presStyleCnt="0">
        <dgm:presLayoutVars>
          <dgm:animLvl val="lvl"/>
          <dgm:resizeHandles val="exact"/>
        </dgm:presLayoutVars>
      </dgm:prSet>
      <dgm:spPr/>
    </dgm:pt>
    <dgm:pt modelId="{02B90B45-0916-43A5-AB96-D185DEF76FA3}" type="pres">
      <dgm:prSet presAssocID="{8F0F6312-B8D1-4921-BB4C-4BCFCD903E69}" presName="parentText" presStyleLbl="node1" presStyleIdx="0" presStyleCnt="4">
        <dgm:presLayoutVars>
          <dgm:chMax val="0"/>
          <dgm:bulletEnabled val="1"/>
        </dgm:presLayoutVars>
      </dgm:prSet>
      <dgm:spPr/>
    </dgm:pt>
    <dgm:pt modelId="{2FED26FE-B965-4143-82DB-3B26565258B3}" type="pres">
      <dgm:prSet presAssocID="{366B4596-A66A-4B61-BE72-7731194E90CE}" presName="spacer" presStyleCnt="0"/>
      <dgm:spPr/>
    </dgm:pt>
    <dgm:pt modelId="{26D4F838-3B76-4DAE-83B8-01970805B0AC}" type="pres">
      <dgm:prSet presAssocID="{AB55CFB4-642A-493F-817E-400544E91E84}" presName="parentText" presStyleLbl="node1" presStyleIdx="1" presStyleCnt="4">
        <dgm:presLayoutVars>
          <dgm:chMax val="0"/>
          <dgm:bulletEnabled val="1"/>
        </dgm:presLayoutVars>
      </dgm:prSet>
      <dgm:spPr/>
    </dgm:pt>
    <dgm:pt modelId="{1DA9CE7F-2002-4678-B56C-C9DE06F2F058}" type="pres">
      <dgm:prSet presAssocID="{56449CCF-7E2B-4E12-B432-00A861178EB5}" presName="spacer" presStyleCnt="0"/>
      <dgm:spPr/>
    </dgm:pt>
    <dgm:pt modelId="{B816E41E-4B4D-4C09-AB5B-77F574D20F88}" type="pres">
      <dgm:prSet presAssocID="{5F1F20DC-27EC-4FFB-A2EA-01C695B01E3F}" presName="parentText" presStyleLbl="node1" presStyleIdx="2" presStyleCnt="4">
        <dgm:presLayoutVars>
          <dgm:chMax val="0"/>
          <dgm:bulletEnabled val="1"/>
        </dgm:presLayoutVars>
      </dgm:prSet>
      <dgm:spPr/>
    </dgm:pt>
    <dgm:pt modelId="{4B4B3234-3442-4CD4-8371-DBB14588E9DE}" type="pres">
      <dgm:prSet presAssocID="{6E63A100-169A-4583-A7FA-B4862808C1F2}" presName="spacer" presStyleCnt="0"/>
      <dgm:spPr/>
    </dgm:pt>
    <dgm:pt modelId="{734A37BD-69D7-4A5B-90C5-7FD7ED21873D}" type="pres">
      <dgm:prSet presAssocID="{363169C0-5ACC-451A-9B03-18DCCE8B998E}" presName="parentText" presStyleLbl="node1" presStyleIdx="3" presStyleCnt="4">
        <dgm:presLayoutVars>
          <dgm:chMax val="0"/>
          <dgm:bulletEnabled val="1"/>
        </dgm:presLayoutVars>
      </dgm:prSet>
      <dgm:spPr/>
    </dgm:pt>
  </dgm:ptLst>
  <dgm:cxnLst>
    <dgm:cxn modelId="{85191314-0138-4DB2-B2F3-3E8166D6B2BB}" type="presOf" srcId="{AB55CFB4-642A-493F-817E-400544E91E84}" destId="{26D4F838-3B76-4DAE-83B8-01970805B0AC}" srcOrd="0" destOrd="0" presId="urn:microsoft.com/office/officeart/2005/8/layout/vList2"/>
    <dgm:cxn modelId="{0E97405C-6B2C-4CCA-B7CB-5E5179F1C2CC}" srcId="{FB286E46-C5C7-4F25-9DB4-875A3B27CB0E}" destId="{5F1F20DC-27EC-4FFB-A2EA-01C695B01E3F}" srcOrd="2" destOrd="0" parTransId="{EC6F3720-4CFD-4900-80AF-EB45FF3E15E4}" sibTransId="{6E63A100-169A-4583-A7FA-B4862808C1F2}"/>
    <dgm:cxn modelId="{5AB6D557-6F35-41CC-96DA-18171A0B2EE6}" srcId="{FB286E46-C5C7-4F25-9DB4-875A3B27CB0E}" destId="{8F0F6312-B8D1-4921-BB4C-4BCFCD903E69}" srcOrd="0" destOrd="0" parTransId="{66EC06A2-88E8-4D08-95FD-E950451D3493}" sibTransId="{366B4596-A66A-4B61-BE72-7731194E90CE}"/>
    <dgm:cxn modelId="{23EA5184-D3BC-4801-A07F-F701601D7121}" type="presOf" srcId="{363169C0-5ACC-451A-9B03-18DCCE8B998E}" destId="{734A37BD-69D7-4A5B-90C5-7FD7ED21873D}" srcOrd="0" destOrd="0" presId="urn:microsoft.com/office/officeart/2005/8/layout/vList2"/>
    <dgm:cxn modelId="{AB888685-D246-4052-944E-F63A7423F288}" srcId="{FB286E46-C5C7-4F25-9DB4-875A3B27CB0E}" destId="{363169C0-5ACC-451A-9B03-18DCCE8B998E}" srcOrd="3" destOrd="0" parTransId="{83F98545-AFB4-4A15-9569-ED3097633680}" sibTransId="{94DE0827-7A54-4E0F-9E45-4FD2297AB6C4}"/>
    <dgm:cxn modelId="{ABE44D96-CFF4-4711-8EEC-284DA7831380}" type="presOf" srcId="{5F1F20DC-27EC-4FFB-A2EA-01C695B01E3F}" destId="{B816E41E-4B4D-4C09-AB5B-77F574D20F88}" srcOrd="0" destOrd="0" presId="urn:microsoft.com/office/officeart/2005/8/layout/vList2"/>
    <dgm:cxn modelId="{691BA0A1-7617-400B-8106-CFE68F287EBA}" type="presOf" srcId="{8F0F6312-B8D1-4921-BB4C-4BCFCD903E69}" destId="{02B90B45-0916-43A5-AB96-D185DEF76FA3}" srcOrd="0" destOrd="0" presId="urn:microsoft.com/office/officeart/2005/8/layout/vList2"/>
    <dgm:cxn modelId="{0E38A0E5-B132-4965-9ADB-14E5CF200F08}" type="presOf" srcId="{FB286E46-C5C7-4F25-9DB4-875A3B27CB0E}" destId="{D6B0FCD4-17FF-4DFD-A692-37DA2596B4C4}" srcOrd="0" destOrd="0" presId="urn:microsoft.com/office/officeart/2005/8/layout/vList2"/>
    <dgm:cxn modelId="{6CC968FB-5C67-481B-9E06-8A5405612CD2}" srcId="{FB286E46-C5C7-4F25-9DB4-875A3B27CB0E}" destId="{AB55CFB4-642A-493F-817E-400544E91E84}" srcOrd="1" destOrd="0" parTransId="{C561AB29-FBFF-4434-9390-21E6ACED0114}" sibTransId="{56449CCF-7E2B-4E12-B432-00A861178EB5}"/>
    <dgm:cxn modelId="{1CA383C6-306B-456D-BE87-AEB4A9F78CE3}" type="presParOf" srcId="{D6B0FCD4-17FF-4DFD-A692-37DA2596B4C4}" destId="{02B90B45-0916-43A5-AB96-D185DEF76FA3}" srcOrd="0" destOrd="0" presId="urn:microsoft.com/office/officeart/2005/8/layout/vList2"/>
    <dgm:cxn modelId="{AEA12102-CCF4-4D10-A94A-C8406892DB87}" type="presParOf" srcId="{D6B0FCD4-17FF-4DFD-A692-37DA2596B4C4}" destId="{2FED26FE-B965-4143-82DB-3B26565258B3}" srcOrd="1" destOrd="0" presId="urn:microsoft.com/office/officeart/2005/8/layout/vList2"/>
    <dgm:cxn modelId="{80C35E65-61A8-489C-BA69-6A1B3D2A04D2}" type="presParOf" srcId="{D6B0FCD4-17FF-4DFD-A692-37DA2596B4C4}" destId="{26D4F838-3B76-4DAE-83B8-01970805B0AC}" srcOrd="2" destOrd="0" presId="urn:microsoft.com/office/officeart/2005/8/layout/vList2"/>
    <dgm:cxn modelId="{8879EEC2-A22C-4516-8C0E-C3B95314D4C0}" type="presParOf" srcId="{D6B0FCD4-17FF-4DFD-A692-37DA2596B4C4}" destId="{1DA9CE7F-2002-4678-B56C-C9DE06F2F058}" srcOrd="3" destOrd="0" presId="urn:microsoft.com/office/officeart/2005/8/layout/vList2"/>
    <dgm:cxn modelId="{D83E31ED-AA60-404E-A593-EB9A4C9C66B0}" type="presParOf" srcId="{D6B0FCD4-17FF-4DFD-A692-37DA2596B4C4}" destId="{B816E41E-4B4D-4C09-AB5B-77F574D20F88}" srcOrd="4" destOrd="0" presId="urn:microsoft.com/office/officeart/2005/8/layout/vList2"/>
    <dgm:cxn modelId="{BBD86431-D620-44DF-8D34-FABF2CF3AF46}" type="presParOf" srcId="{D6B0FCD4-17FF-4DFD-A692-37DA2596B4C4}" destId="{4B4B3234-3442-4CD4-8371-DBB14588E9DE}" srcOrd="5" destOrd="0" presId="urn:microsoft.com/office/officeart/2005/8/layout/vList2"/>
    <dgm:cxn modelId="{2705AC9E-A0AF-492A-9D86-B90548C103FC}" type="presParOf" srcId="{D6B0FCD4-17FF-4DFD-A692-37DA2596B4C4}" destId="{734A37BD-69D7-4A5B-90C5-7FD7ED21873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551989B-CDF6-4ADE-A2CE-81D6DA5314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46A3CAA-AB9D-4296-8A92-462EC5E8C5C7}">
      <dgm:prSet/>
      <dgm:spPr/>
      <dgm:t>
        <a:bodyPr/>
        <a:lstStyle/>
        <a:p>
          <a:r>
            <a:rPr lang="en-US"/>
            <a:t>Now we enter the Dark Ages, which was seen across the world in this area of study. </a:t>
          </a:r>
        </a:p>
      </dgm:t>
    </dgm:pt>
    <dgm:pt modelId="{58CC5C0F-9796-490D-A0DB-6C1A31764CE2}" type="parTrans" cxnId="{7920DF02-2332-4A72-BC3A-1C1C01D742F9}">
      <dgm:prSet/>
      <dgm:spPr/>
      <dgm:t>
        <a:bodyPr/>
        <a:lstStyle/>
        <a:p>
          <a:endParaRPr lang="en-US"/>
        </a:p>
      </dgm:t>
    </dgm:pt>
    <dgm:pt modelId="{F001567C-1BF0-4820-B6EA-C2EA7FACC577}" type="sibTrans" cxnId="{7920DF02-2332-4A72-BC3A-1C1C01D742F9}">
      <dgm:prSet/>
      <dgm:spPr/>
      <dgm:t>
        <a:bodyPr/>
        <a:lstStyle/>
        <a:p>
          <a:endParaRPr lang="en-US"/>
        </a:p>
      </dgm:t>
    </dgm:pt>
    <dgm:pt modelId="{3FE4913D-EDBF-498D-A1B2-4509B6053DF8}">
      <dgm:prSet/>
      <dgm:spPr/>
      <dgm:t>
        <a:bodyPr/>
        <a:lstStyle/>
        <a:p>
          <a:r>
            <a:rPr lang="en-US"/>
            <a:t>Theology and demonology became dominant areas of thought, and this reflected in science and medicine. </a:t>
          </a:r>
        </a:p>
      </dgm:t>
    </dgm:pt>
    <dgm:pt modelId="{5E469804-CE7F-47AF-90A6-668AABF4E1B1}" type="parTrans" cxnId="{77A8D91B-78D8-47A6-9E42-5299FC2302D8}">
      <dgm:prSet/>
      <dgm:spPr/>
      <dgm:t>
        <a:bodyPr/>
        <a:lstStyle/>
        <a:p>
          <a:endParaRPr lang="en-US"/>
        </a:p>
      </dgm:t>
    </dgm:pt>
    <dgm:pt modelId="{040645A8-057B-4CD0-8741-87EB111C569F}" type="sibTrans" cxnId="{77A8D91B-78D8-47A6-9E42-5299FC2302D8}">
      <dgm:prSet/>
      <dgm:spPr/>
      <dgm:t>
        <a:bodyPr/>
        <a:lstStyle/>
        <a:p>
          <a:endParaRPr lang="en-US"/>
        </a:p>
      </dgm:t>
    </dgm:pt>
    <dgm:pt modelId="{9CF456D5-8C8B-4027-A066-595D1C4E39A9}">
      <dgm:prSet/>
      <dgm:spPr/>
      <dgm:t>
        <a:bodyPr/>
        <a:lstStyle/>
        <a:p>
          <a:r>
            <a:rPr lang="en-US"/>
            <a:t>However, the term 'Dark' is misleading, there were many valid contributions from St Augustine, Thomas Aquinas and Roger Bacon. </a:t>
          </a:r>
        </a:p>
      </dgm:t>
    </dgm:pt>
    <dgm:pt modelId="{207111C3-C107-4FA9-9391-951D495E982B}" type="parTrans" cxnId="{02DF9577-E11B-4AC1-A6E7-F72E45244511}">
      <dgm:prSet/>
      <dgm:spPr/>
      <dgm:t>
        <a:bodyPr/>
        <a:lstStyle/>
        <a:p>
          <a:endParaRPr lang="en-US"/>
        </a:p>
      </dgm:t>
    </dgm:pt>
    <dgm:pt modelId="{35F3039E-D66A-4068-ADA8-1471A03F14B9}" type="sibTrans" cxnId="{02DF9577-E11B-4AC1-A6E7-F72E45244511}">
      <dgm:prSet/>
      <dgm:spPr/>
      <dgm:t>
        <a:bodyPr/>
        <a:lstStyle/>
        <a:p>
          <a:endParaRPr lang="en-US"/>
        </a:p>
      </dgm:t>
    </dgm:pt>
    <dgm:pt modelId="{188D023B-7A30-47D2-8B24-65A76E7C82A6}">
      <dgm:prSet/>
      <dgm:spPr/>
      <dgm:t>
        <a:bodyPr/>
        <a:lstStyle/>
        <a:p>
          <a:r>
            <a:rPr lang="en-US"/>
            <a:t>The Byzantine Empire preserved Ancient Greek texts, Symeon Seth and Niketas Stethatos studied the nature of dreams and emotions too!</a:t>
          </a:r>
        </a:p>
      </dgm:t>
    </dgm:pt>
    <dgm:pt modelId="{B7BB4940-E333-44D9-8068-52576EDC171F}" type="parTrans" cxnId="{6E3389AC-6EA5-4866-93F7-F93BD374D72D}">
      <dgm:prSet/>
      <dgm:spPr/>
      <dgm:t>
        <a:bodyPr/>
        <a:lstStyle/>
        <a:p>
          <a:endParaRPr lang="en-US"/>
        </a:p>
      </dgm:t>
    </dgm:pt>
    <dgm:pt modelId="{3C898A2C-2F66-46DD-AAE1-6C233D0237F1}" type="sibTrans" cxnId="{6E3389AC-6EA5-4866-93F7-F93BD374D72D}">
      <dgm:prSet/>
      <dgm:spPr/>
      <dgm:t>
        <a:bodyPr/>
        <a:lstStyle/>
        <a:p>
          <a:endParaRPr lang="en-US"/>
        </a:p>
      </dgm:t>
    </dgm:pt>
    <dgm:pt modelId="{1CDF8BBE-6A79-4302-9BA5-F40674E487FD}" type="pres">
      <dgm:prSet presAssocID="{0551989B-CDF6-4ADE-A2CE-81D6DA5314C7}" presName="linear" presStyleCnt="0">
        <dgm:presLayoutVars>
          <dgm:animLvl val="lvl"/>
          <dgm:resizeHandles val="exact"/>
        </dgm:presLayoutVars>
      </dgm:prSet>
      <dgm:spPr/>
    </dgm:pt>
    <dgm:pt modelId="{B2C9B9EE-8C02-4D96-8BB4-03EC335A1841}" type="pres">
      <dgm:prSet presAssocID="{346A3CAA-AB9D-4296-8A92-462EC5E8C5C7}" presName="parentText" presStyleLbl="node1" presStyleIdx="0" presStyleCnt="4">
        <dgm:presLayoutVars>
          <dgm:chMax val="0"/>
          <dgm:bulletEnabled val="1"/>
        </dgm:presLayoutVars>
      </dgm:prSet>
      <dgm:spPr/>
    </dgm:pt>
    <dgm:pt modelId="{7AAA8367-1FF9-4895-A7E9-B53F8E43D01A}" type="pres">
      <dgm:prSet presAssocID="{F001567C-1BF0-4820-B6EA-C2EA7FACC577}" presName="spacer" presStyleCnt="0"/>
      <dgm:spPr/>
    </dgm:pt>
    <dgm:pt modelId="{35231097-1D0F-44D3-9BEA-48F46BA4FFD9}" type="pres">
      <dgm:prSet presAssocID="{3FE4913D-EDBF-498D-A1B2-4509B6053DF8}" presName="parentText" presStyleLbl="node1" presStyleIdx="1" presStyleCnt="4">
        <dgm:presLayoutVars>
          <dgm:chMax val="0"/>
          <dgm:bulletEnabled val="1"/>
        </dgm:presLayoutVars>
      </dgm:prSet>
      <dgm:spPr/>
    </dgm:pt>
    <dgm:pt modelId="{CF28F582-2D20-4A14-A235-C6257656A96C}" type="pres">
      <dgm:prSet presAssocID="{040645A8-057B-4CD0-8741-87EB111C569F}" presName="spacer" presStyleCnt="0"/>
      <dgm:spPr/>
    </dgm:pt>
    <dgm:pt modelId="{DE9ADE60-0A31-4067-A893-68A1BF7EED7E}" type="pres">
      <dgm:prSet presAssocID="{9CF456D5-8C8B-4027-A066-595D1C4E39A9}" presName="parentText" presStyleLbl="node1" presStyleIdx="2" presStyleCnt="4">
        <dgm:presLayoutVars>
          <dgm:chMax val="0"/>
          <dgm:bulletEnabled val="1"/>
        </dgm:presLayoutVars>
      </dgm:prSet>
      <dgm:spPr/>
    </dgm:pt>
    <dgm:pt modelId="{48D3C151-8D2A-4D54-9CF8-D59ECCBA5D42}" type="pres">
      <dgm:prSet presAssocID="{35F3039E-D66A-4068-ADA8-1471A03F14B9}" presName="spacer" presStyleCnt="0"/>
      <dgm:spPr/>
    </dgm:pt>
    <dgm:pt modelId="{C86593BF-3CF1-4B6E-9FF3-648BC6B8A2FD}" type="pres">
      <dgm:prSet presAssocID="{188D023B-7A30-47D2-8B24-65A76E7C82A6}" presName="parentText" presStyleLbl="node1" presStyleIdx="3" presStyleCnt="4">
        <dgm:presLayoutVars>
          <dgm:chMax val="0"/>
          <dgm:bulletEnabled val="1"/>
        </dgm:presLayoutVars>
      </dgm:prSet>
      <dgm:spPr/>
    </dgm:pt>
  </dgm:ptLst>
  <dgm:cxnLst>
    <dgm:cxn modelId="{7920DF02-2332-4A72-BC3A-1C1C01D742F9}" srcId="{0551989B-CDF6-4ADE-A2CE-81D6DA5314C7}" destId="{346A3CAA-AB9D-4296-8A92-462EC5E8C5C7}" srcOrd="0" destOrd="0" parTransId="{58CC5C0F-9796-490D-A0DB-6C1A31764CE2}" sibTransId="{F001567C-1BF0-4820-B6EA-C2EA7FACC577}"/>
    <dgm:cxn modelId="{77A8D91B-78D8-47A6-9E42-5299FC2302D8}" srcId="{0551989B-CDF6-4ADE-A2CE-81D6DA5314C7}" destId="{3FE4913D-EDBF-498D-A1B2-4509B6053DF8}" srcOrd="1" destOrd="0" parTransId="{5E469804-CE7F-47AF-90A6-668AABF4E1B1}" sibTransId="{040645A8-057B-4CD0-8741-87EB111C569F}"/>
    <dgm:cxn modelId="{294C8824-726D-4227-B81E-CEC3F99D0E14}" type="presOf" srcId="{3FE4913D-EDBF-498D-A1B2-4509B6053DF8}" destId="{35231097-1D0F-44D3-9BEA-48F46BA4FFD9}" srcOrd="0" destOrd="0" presId="urn:microsoft.com/office/officeart/2005/8/layout/vList2"/>
    <dgm:cxn modelId="{53087765-5840-4442-9861-32D3370D98FF}" type="presOf" srcId="{0551989B-CDF6-4ADE-A2CE-81D6DA5314C7}" destId="{1CDF8BBE-6A79-4302-9BA5-F40674E487FD}" srcOrd="0" destOrd="0" presId="urn:microsoft.com/office/officeart/2005/8/layout/vList2"/>
    <dgm:cxn modelId="{02DF9577-E11B-4AC1-A6E7-F72E45244511}" srcId="{0551989B-CDF6-4ADE-A2CE-81D6DA5314C7}" destId="{9CF456D5-8C8B-4027-A066-595D1C4E39A9}" srcOrd="2" destOrd="0" parTransId="{207111C3-C107-4FA9-9391-951D495E982B}" sibTransId="{35F3039E-D66A-4068-ADA8-1471A03F14B9}"/>
    <dgm:cxn modelId="{6E3389AC-6EA5-4866-93F7-F93BD374D72D}" srcId="{0551989B-CDF6-4ADE-A2CE-81D6DA5314C7}" destId="{188D023B-7A30-47D2-8B24-65A76E7C82A6}" srcOrd="3" destOrd="0" parTransId="{B7BB4940-E333-44D9-8068-52576EDC171F}" sibTransId="{3C898A2C-2F66-46DD-AAE1-6C233D0237F1}"/>
    <dgm:cxn modelId="{48CB05DA-CF6C-4DA3-8BCD-892A8CDC1630}" type="presOf" srcId="{9CF456D5-8C8B-4027-A066-595D1C4E39A9}" destId="{DE9ADE60-0A31-4067-A893-68A1BF7EED7E}" srcOrd="0" destOrd="0" presId="urn:microsoft.com/office/officeart/2005/8/layout/vList2"/>
    <dgm:cxn modelId="{6A55B3F5-85BA-46B7-B7FA-1115D66389F3}" type="presOf" srcId="{346A3CAA-AB9D-4296-8A92-462EC5E8C5C7}" destId="{B2C9B9EE-8C02-4D96-8BB4-03EC335A1841}" srcOrd="0" destOrd="0" presId="urn:microsoft.com/office/officeart/2005/8/layout/vList2"/>
    <dgm:cxn modelId="{93DE88F8-C384-44AF-8A32-1D3BC04E3B22}" type="presOf" srcId="{188D023B-7A30-47D2-8B24-65A76E7C82A6}" destId="{C86593BF-3CF1-4B6E-9FF3-648BC6B8A2FD}" srcOrd="0" destOrd="0" presId="urn:microsoft.com/office/officeart/2005/8/layout/vList2"/>
    <dgm:cxn modelId="{BA45172C-645E-4FC3-B7C9-4C19EC25056D}" type="presParOf" srcId="{1CDF8BBE-6A79-4302-9BA5-F40674E487FD}" destId="{B2C9B9EE-8C02-4D96-8BB4-03EC335A1841}" srcOrd="0" destOrd="0" presId="urn:microsoft.com/office/officeart/2005/8/layout/vList2"/>
    <dgm:cxn modelId="{BEBB5D8F-165F-4973-9E7C-5E8B153AB697}" type="presParOf" srcId="{1CDF8BBE-6A79-4302-9BA5-F40674E487FD}" destId="{7AAA8367-1FF9-4895-A7E9-B53F8E43D01A}" srcOrd="1" destOrd="0" presId="urn:microsoft.com/office/officeart/2005/8/layout/vList2"/>
    <dgm:cxn modelId="{C906A90B-0023-4D8E-8BD0-59880EC20065}" type="presParOf" srcId="{1CDF8BBE-6A79-4302-9BA5-F40674E487FD}" destId="{35231097-1D0F-44D3-9BEA-48F46BA4FFD9}" srcOrd="2" destOrd="0" presId="urn:microsoft.com/office/officeart/2005/8/layout/vList2"/>
    <dgm:cxn modelId="{59762A02-4999-49E4-AAC1-E9E38AD84270}" type="presParOf" srcId="{1CDF8BBE-6A79-4302-9BA5-F40674E487FD}" destId="{CF28F582-2D20-4A14-A235-C6257656A96C}" srcOrd="3" destOrd="0" presId="urn:microsoft.com/office/officeart/2005/8/layout/vList2"/>
    <dgm:cxn modelId="{504A1340-1D38-474C-B798-38B8B9375FAB}" type="presParOf" srcId="{1CDF8BBE-6A79-4302-9BA5-F40674E487FD}" destId="{DE9ADE60-0A31-4067-A893-68A1BF7EED7E}" srcOrd="4" destOrd="0" presId="urn:microsoft.com/office/officeart/2005/8/layout/vList2"/>
    <dgm:cxn modelId="{7C5007BF-EC9F-4FEC-88D7-C083E1DC00A9}" type="presParOf" srcId="{1CDF8BBE-6A79-4302-9BA5-F40674E487FD}" destId="{48D3C151-8D2A-4D54-9CF8-D59ECCBA5D42}" srcOrd="5" destOrd="0" presId="urn:microsoft.com/office/officeart/2005/8/layout/vList2"/>
    <dgm:cxn modelId="{A9F2AAB3-3C48-45A2-9858-87884F1DE5E5}" type="presParOf" srcId="{1CDF8BBE-6A79-4302-9BA5-F40674E487FD}" destId="{C86593BF-3CF1-4B6E-9FF3-648BC6B8A2F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C695F1B-1C3B-4DD4-A544-57C9FEF64B40}" type="doc">
      <dgm:prSet loTypeId="urn:microsoft.com/office/officeart/2005/8/layout/vList2" loCatId="list" qsTypeId="urn:microsoft.com/office/officeart/2005/8/quickstyle/simple5" qsCatId="simple" csTypeId="urn:microsoft.com/office/officeart/2005/8/colors/colorful5" csCatId="colorful"/>
      <dgm:spPr/>
      <dgm:t>
        <a:bodyPr/>
        <a:lstStyle/>
        <a:p>
          <a:endParaRPr lang="en-US"/>
        </a:p>
      </dgm:t>
    </dgm:pt>
    <dgm:pt modelId="{182182F0-9552-4004-A36C-F0EAA973060A}">
      <dgm:prSet/>
      <dgm:spPr/>
      <dgm:t>
        <a:bodyPr/>
        <a:lstStyle/>
        <a:p>
          <a:r>
            <a:rPr lang="en-US"/>
            <a:t>The Roman Catholic Church was a dominant force. </a:t>
          </a:r>
        </a:p>
      </dgm:t>
    </dgm:pt>
    <dgm:pt modelId="{35F5C226-835E-4B8D-8460-F83AECBB7AB5}" type="parTrans" cxnId="{D23273E6-BA2D-44ED-9BFE-48159A99E82D}">
      <dgm:prSet/>
      <dgm:spPr/>
      <dgm:t>
        <a:bodyPr/>
        <a:lstStyle/>
        <a:p>
          <a:endParaRPr lang="en-US"/>
        </a:p>
      </dgm:t>
    </dgm:pt>
    <dgm:pt modelId="{FE818081-4290-4C9C-9134-82C178D1AF22}" type="sibTrans" cxnId="{D23273E6-BA2D-44ED-9BFE-48159A99E82D}">
      <dgm:prSet/>
      <dgm:spPr/>
      <dgm:t>
        <a:bodyPr/>
        <a:lstStyle/>
        <a:p>
          <a:endParaRPr lang="en-US"/>
        </a:p>
      </dgm:t>
    </dgm:pt>
    <dgm:pt modelId="{C90F2919-996C-4A80-98D2-62FA5A94A69E}">
      <dgm:prSet/>
      <dgm:spPr/>
      <dgm:t>
        <a:bodyPr/>
        <a:lstStyle/>
        <a:p>
          <a:r>
            <a:rPr lang="en-US"/>
            <a:t>By 1000 most of Europe was Christianised, with the far North being converted by 1200.</a:t>
          </a:r>
        </a:p>
      </dgm:t>
    </dgm:pt>
    <dgm:pt modelId="{25799BAC-AAE9-44A4-A488-6A697638CFD8}" type="parTrans" cxnId="{8402784D-766E-4B81-A1A4-366C075E03A0}">
      <dgm:prSet/>
      <dgm:spPr/>
      <dgm:t>
        <a:bodyPr/>
        <a:lstStyle/>
        <a:p>
          <a:endParaRPr lang="en-US"/>
        </a:p>
      </dgm:t>
    </dgm:pt>
    <dgm:pt modelId="{B14CA0D9-B0E9-4546-BDF0-AB9F14FC8F55}" type="sibTrans" cxnId="{8402784D-766E-4B81-A1A4-366C075E03A0}">
      <dgm:prSet/>
      <dgm:spPr/>
      <dgm:t>
        <a:bodyPr/>
        <a:lstStyle/>
        <a:p>
          <a:endParaRPr lang="en-US"/>
        </a:p>
      </dgm:t>
    </dgm:pt>
    <dgm:pt modelId="{B95B98A1-AE5B-4BFE-8D8C-E84C21C43E4D}">
      <dgm:prSet/>
      <dgm:spPr/>
      <dgm:t>
        <a:bodyPr/>
        <a:lstStyle/>
        <a:p>
          <a:r>
            <a:rPr lang="en-US"/>
            <a:t>By 1300 the Moors were driven out of Iberia.</a:t>
          </a:r>
        </a:p>
      </dgm:t>
    </dgm:pt>
    <dgm:pt modelId="{F158F4CE-A705-40DB-A7DC-AEA3EFDF900C}" type="parTrans" cxnId="{D260CA7F-BCF4-4B6D-9BD3-F68BF971DB5A}">
      <dgm:prSet/>
      <dgm:spPr/>
      <dgm:t>
        <a:bodyPr/>
        <a:lstStyle/>
        <a:p>
          <a:endParaRPr lang="en-US"/>
        </a:p>
      </dgm:t>
    </dgm:pt>
    <dgm:pt modelId="{B5C06ABB-78E9-46B1-9763-72657429F816}" type="sibTrans" cxnId="{D260CA7F-BCF4-4B6D-9BD3-F68BF971DB5A}">
      <dgm:prSet/>
      <dgm:spPr/>
      <dgm:t>
        <a:bodyPr/>
        <a:lstStyle/>
        <a:p>
          <a:endParaRPr lang="en-US"/>
        </a:p>
      </dgm:t>
    </dgm:pt>
    <dgm:pt modelId="{3368F91D-7AB8-4F8C-AD57-E599099A9C78}">
      <dgm:prSet/>
      <dgm:spPr/>
      <dgm:t>
        <a:bodyPr/>
        <a:lstStyle/>
        <a:p>
          <a:r>
            <a:rPr lang="en-US"/>
            <a:t>Jews were persecuted throughout this period, particularly during the Inquisition in the 1490's. </a:t>
          </a:r>
        </a:p>
      </dgm:t>
    </dgm:pt>
    <dgm:pt modelId="{318DD93B-9C4B-4257-A57B-EE7E6096F6A1}" type="parTrans" cxnId="{462801B1-07C3-4523-BD5C-1BDEB0ADFA9E}">
      <dgm:prSet/>
      <dgm:spPr/>
      <dgm:t>
        <a:bodyPr/>
        <a:lstStyle/>
        <a:p>
          <a:endParaRPr lang="en-US"/>
        </a:p>
      </dgm:t>
    </dgm:pt>
    <dgm:pt modelId="{16A265BF-1A0A-470A-A3A8-2D1EB70EA4EA}" type="sibTrans" cxnId="{462801B1-07C3-4523-BD5C-1BDEB0ADFA9E}">
      <dgm:prSet/>
      <dgm:spPr/>
      <dgm:t>
        <a:bodyPr/>
        <a:lstStyle/>
        <a:p>
          <a:endParaRPr lang="en-US"/>
        </a:p>
      </dgm:t>
    </dgm:pt>
    <dgm:pt modelId="{9106BD57-0B71-4A7F-9CAE-17ED74DD71D5}" type="pres">
      <dgm:prSet presAssocID="{5C695F1B-1C3B-4DD4-A544-57C9FEF64B40}" presName="linear" presStyleCnt="0">
        <dgm:presLayoutVars>
          <dgm:animLvl val="lvl"/>
          <dgm:resizeHandles val="exact"/>
        </dgm:presLayoutVars>
      </dgm:prSet>
      <dgm:spPr/>
    </dgm:pt>
    <dgm:pt modelId="{E527B50F-344E-4BF3-AA3D-2F6648C08611}" type="pres">
      <dgm:prSet presAssocID="{182182F0-9552-4004-A36C-F0EAA973060A}" presName="parentText" presStyleLbl="node1" presStyleIdx="0" presStyleCnt="4">
        <dgm:presLayoutVars>
          <dgm:chMax val="0"/>
          <dgm:bulletEnabled val="1"/>
        </dgm:presLayoutVars>
      </dgm:prSet>
      <dgm:spPr/>
    </dgm:pt>
    <dgm:pt modelId="{4608466F-5612-4272-A297-038A222F1144}" type="pres">
      <dgm:prSet presAssocID="{FE818081-4290-4C9C-9134-82C178D1AF22}" presName="spacer" presStyleCnt="0"/>
      <dgm:spPr/>
    </dgm:pt>
    <dgm:pt modelId="{86C6456C-99E0-4D6E-8FAD-7A05992F9E2F}" type="pres">
      <dgm:prSet presAssocID="{C90F2919-996C-4A80-98D2-62FA5A94A69E}" presName="parentText" presStyleLbl="node1" presStyleIdx="1" presStyleCnt="4">
        <dgm:presLayoutVars>
          <dgm:chMax val="0"/>
          <dgm:bulletEnabled val="1"/>
        </dgm:presLayoutVars>
      </dgm:prSet>
      <dgm:spPr/>
    </dgm:pt>
    <dgm:pt modelId="{216DDE46-73BF-4FC3-8739-52FEE0814797}" type="pres">
      <dgm:prSet presAssocID="{B14CA0D9-B0E9-4546-BDF0-AB9F14FC8F55}" presName="spacer" presStyleCnt="0"/>
      <dgm:spPr/>
    </dgm:pt>
    <dgm:pt modelId="{57A372E2-890B-4407-8474-2530F874B45C}" type="pres">
      <dgm:prSet presAssocID="{B95B98A1-AE5B-4BFE-8D8C-E84C21C43E4D}" presName="parentText" presStyleLbl="node1" presStyleIdx="2" presStyleCnt="4">
        <dgm:presLayoutVars>
          <dgm:chMax val="0"/>
          <dgm:bulletEnabled val="1"/>
        </dgm:presLayoutVars>
      </dgm:prSet>
      <dgm:spPr/>
    </dgm:pt>
    <dgm:pt modelId="{84B35D34-ACA5-45AA-B535-8D2D3A9D62F9}" type="pres">
      <dgm:prSet presAssocID="{B5C06ABB-78E9-46B1-9763-72657429F816}" presName="spacer" presStyleCnt="0"/>
      <dgm:spPr/>
    </dgm:pt>
    <dgm:pt modelId="{211234C7-F753-4561-9B59-45C699D472E5}" type="pres">
      <dgm:prSet presAssocID="{3368F91D-7AB8-4F8C-AD57-E599099A9C78}" presName="parentText" presStyleLbl="node1" presStyleIdx="3" presStyleCnt="4">
        <dgm:presLayoutVars>
          <dgm:chMax val="0"/>
          <dgm:bulletEnabled val="1"/>
        </dgm:presLayoutVars>
      </dgm:prSet>
      <dgm:spPr/>
    </dgm:pt>
  </dgm:ptLst>
  <dgm:cxnLst>
    <dgm:cxn modelId="{05DE6600-7309-41C0-9E40-B715FB4ACF1E}" type="presOf" srcId="{3368F91D-7AB8-4F8C-AD57-E599099A9C78}" destId="{211234C7-F753-4561-9B59-45C699D472E5}" srcOrd="0" destOrd="0" presId="urn:microsoft.com/office/officeart/2005/8/layout/vList2"/>
    <dgm:cxn modelId="{E91BA600-3F39-4F48-9AC0-44B5F27B4482}" type="presOf" srcId="{B95B98A1-AE5B-4BFE-8D8C-E84C21C43E4D}" destId="{57A372E2-890B-4407-8474-2530F874B45C}" srcOrd="0" destOrd="0" presId="urn:microsoft.com/office/officeart/2005/8/layout/vList2"/>
    <dgm:cxn modelId="{8402784D-766E-4B81-A1A4-366C075E03A0}" srcId="{5C695F1B-1C3B-4DD4-A544-57C9FEF64B40}" destId="{C90F2919-996C-4A80-98D2-62FA5A94A69E}" srcOrd="1" destOrd="0" parTransId="{25799BAC-AAE9-44A4-A488-6A697638CFD8}" sibTransId="{B14CA0D9-B0E9-4546-BDF0-AB9F14FC8F55}"/>
    <dgm:cxn modelId="{D260CA7F-BCF4-4B6D-9BD3-F68BF971DB5A}" srcId="{5C695F1B-1C3B-4DD4-A544-57C9FEF64B40}" destId="{B95B98A1-AE5B-4BFE-8D8C-E84C21C43E4D}" srcOrd="2" destOrd="0" parTransId="{F158F4CE-A705-40DB-A7DC-AEA3EFDF900C}" sibTransId="{B5C06ABB-78E9-46B1-9763-72657429F816}"/>
    <dgm:cxn modelId="{AC03D880-E36F-465F-B82B-2F615A5320A3}" type="presOf" srcId="{5C695F1B-1C3B-4DD4-A544-57C9FEF64B40}" destId="{9106BD57-0B71-4A7F-9CAE-17ED74DD71D5}" srcOrd="0" destOrd="0" presId="urn:microsoft.com/office/officeart/2005/8/layout/vList2"/>
    <dgm:cxn modelId="{38E401AA-D771-46BD-8267-FE9850640EC1}" type="presOf" srcId="{C90F2919-996C-4A80-98D2-62FA5A94A69E}" destId="{86C6456C-99E0-4D6E-8FAD-7A05992F9E2F}" srcOrd="0" destOrd="0" presId="urn:microsoft.com/office/officeart/2005/8/layout/vList2"/>
    <dgm:cxn modelId="{462801B1-07C3-4523-BD5C-1BDEB0ADFA9E}" srcId="{5C695F1B-1C3B-4DD4-A544-57C9FEF64B40}" destId="{3368F91D-7AB8-4F8C-AD57-E599099A9C78}" srcOrd="3" destOrd="0" parTransId="{318DD93B-9C4B-4257-A57B-EE7E6096F6A1}" sibTransId="{16A265BF-1A0A-470A-A3A8-2D1EB70EA4EA}"/>
    <dgm:cxn modelId="{5DC4D0CF-7359-4A70-A012-9CDB2788D61B}" type="presOf" srcId="{182182F0-9552-4004-A36C-F0EAA973060A}" destId="{E527B50F-344E-4BF3-AA3D-2F6648C08611}" srcOrd="0" destOrd="0" presId="urn:microsoft.com/office/officeart/2005/8/layout/vList2"/>
    <dgm:cxn modelId="{D23273E6-BA2D-44ED-9BFE-48159A99E82D}" srcId="{5C695F1B-1C3B-4DD4-A544-57C9FEF64B40}" destId="{182182F0-9552-4004-A36C-F0EAA973060A}" srcOrd="0" destOrd="0" parTransId="{35F5C226-835E-4B8D-8460-F83AECBB7AB5}" sibTransId="{FE818081-4290-4C9C-9134-82C178D1AF22}"/>
    <dgm:cxn modelId="{50F02E40-B237-4E68-8C98-123213472413}" type="presParOf" srcId="{9106BD57-0B71-4A7F-9CAE-17ED74DD71D5}" destId="{E527B50F-344E-4BF3-AA3D-2F6648C08611}" srcOrd="0" destOrd="0" presId="urn:microsoft.com/office/officeart/2005/8/layout/vList2"/>
    <dgm:cxn modelId="{35D7EEDF-F46B-4865-A952-68487674B2D0}" type="presParOf" srcId="{9106BD57-0B71-4A7F-9CAE-17ED74DD71D5}" destId="{4608466F-5612-4272-A297-038A222F1144}" srcOrd="1" destOrd="0" presId="urn:microsoft.com/office/officeart/2005/8/layout/vList2"/>
    <dgm:cxn modelId="{DF859A04-9C38-4CD4-9E7D-6EDEF6BE7CC2}" type="presParOf" srcId="{9106BD57-0B71-4A7F-9CAE-17ED74DD71D5}" destId="{86C6456C-99E0-4D6E-8FAD-7A05992F9E2F}" srcOrd="2" destOrd="0" presId="urn:microsoft.com/office/officeart/2005/8/layout/vList2"/>
    <dgm:cxn modelId="{3CAFC69C-8471-4B03-BB3D-DBDBFF28A3BD}" type="presParOf" srcId="{9106BD57-0B71-4A7F-9CAE-17ED74DD71D5}" destId="{216DDE46-73BF-4FC3-8739-52FEE0814797}" srcOrd="3" destOrd="0" presId="urn:microsoft.com/office/officeart/2005/8/layout/vList2"/>
    <dgm:cxn modelId="{CE938B6E-C1E0-4241-912C-3D58569E35D6}" type="presParOf" srcId="{9106BD57-0B71-4A7F-9CAE-17ED74DD71D5}" destId="{57A372E2-890B-4407-8474-2530F874B45C}" srcOrd="4" destOrd="0" presId="urn:microsoft.com/office/officeart/2005/8/layout/vList2"/>
    <dgm:cxn modelId="{B81F6898-EE31-4B43-97FD-53FC27E5A9D5}" type="presParOf" srcId="{9106BD57-0B71-4A7F-9CAE-17ED74DD71D5}" destId="{84B35D34-ACA5-45AA-B535-8D2D3A9D62F9}" srcOrd="5" destOrd="0" presId="urn:microsoft.com/office/officeart/2005/8/layout/vList2"/>
    <dgm:cxn modelId="{0E9B9EAA-7618-4AA7-B7E8-28EAEFAD4DF2}" type="presParOf" srcId="{9106BD57-0B71-4A7F-9CAE-17ED74DD71D5}" destId="{211234C7-F753-4561-9B59-45C699D472E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E56ABA1-EA8F-4EC7-81AE-9299B3A39440}"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2FC39C15-E37A-478C-9564-6610C4E82081}">
      <dgm:prSet/>
      <dgm:spPr/>
      <dgm:t>
        <a:bodyPr/>
        <a:lstStyle/>
        <a:p>
          <a:r>
            <a:rPr lang="en-US"/>
            <a:t>The idea was to link divinity to the psyche.</a:t>
          </a:r>
        </a:p>
      </dgm:t>
    </dgm:pt>
    <dgm:pt modelId="{396C891A-E120-48C8-A0B6-5DBCCCECAF3F}" type="parTrans" cxnId="{2C323423-5065-4E05-A3A0-D3C91B40884B}">
      <dgm:prSet/>
      <dgm:spPr/>
      <dgm:t>
        <a:bodyPr/>
        <a:lstStyle/>
        <a:p>
          <a:endParaRPr lang="en-US"/>
        </a:p>
      </dgm:t>
    </dgm:pt>
    <dgm:pt modelId="{1A7A2928-38E2-4DE3-899E-959F63A02D9A}" type="sibTrans" cxnId="{2C323423-5065-4E05-A3A0-D3C91B40884B}">
      <dgm:prSet/>
      <dgm:spPr/>
      <dgm:t>
        <a:bodyPr/>
        <a:lstStyle/>
        <a:p>
          <a:endParaRPr lang="en-US"/>
        </a:p>
      </dgm:t>
    </dgm:pt>
    <dgm:pt modelId="{1EEE55CE-FD85-41F9-A3CD-B65727149E4A}">
      <dgm:prSet/>
      <dgm:spPr/>
      <dgm:t>
        <a:bodyPr/>
        <a:lstStyle/>
        <a:p>
          <a:r>
            <a:rPr lang="en-US"/>
            <a:t>Greeks – polytheistic, Christians – monotheistic</a:t>
          </a:r>
        </a:p>
      </dgm:t>
    </dgm:pt>
    <dgm:pt modelId="{23FD7CD9-C473-4057-867F-A5E66C1482C8}" type="parTrans" cxnId="{1586EA9D-307A-4131-ACF9-31B70FDDCDA4}">
      <dgm:prSet/>
      <dgm:spPr/>
      <dgm:t>
        <a:bodyPr/>
        <a:lstStyle/>
        <a:p>
          <a:endParaRPr lang="en-US"/>
        </a:p>
      </dgm:t>
    </dgm:pt>
    <dgm:pt modelId="{FC04A394-68E3-4824-9339-A8A452F2A5EB}" type="sibTrans" cxnId="{1586EA9D-307A-4131-ACF9-31B70FDDCDA4}">
      <dgm:prSet/>
      <dgm:spPr/>
      <dgm:t>
        <a:bodyPr/>
        <a:lstStyle/>
        <a:p>
          <a:endParaRPr lang="en-US"/>
        </a:p>
      </dgm:t>
    </dgm:pt>
    <dgm:pt modelId="{C725B3D4-CC29-492A-9E85-F38BFBB210EA}">
      <dgm:prSet/>
      <dgm:spPr/>
      <dgm:t>
        <a:bodyPr/>
        <a:lstStyle/>
        <a:p>
          <a:r>
            <a:rPr lang="en-US"/>
            <a:t>Ancient Greece was seen as a reflection of their bickering, impersonal gods. However, Christianity focused on the idea of the immortal soul.</a:t>
          </a:r>
        </a:p>
      </dgm:t>
    </dgm:pt>
    <dgm:pt modelId="{92538075-CFCB-40EE-A323-09C9BF383719}" type="parTrans" cxnId="{5C775229-EDD4-4A1D-ADEE-569AD543B694}">
      <dgm:prSet/>
      <dgm:spPr/>
      <dgm:t>
        <a:bodyPr/>
        <a:lstStyle/>
        <a:p>
          <a:endParaRPr lang="en-US"/>
        </a:p>
      </dgm:t>
    </dgm:pt>
    <dgm:pt modelId="{2430306D-AE39-4451-85EF-41D9A6699F21}" type="sibTrans" cxnId="{5C775229-EDD4-4A1D-ADEE-569AD543B694}">
      <dgm:prSet/>
      <dgm:spPr/>
      <dgm:t>
        <a:bodyPr/>
        <a:lstStyle/>
        <a:p>
          <a:endParaRPr lang="en-US"/>
        </a:p>
      </dgm:t>
    </dgm:pt>
    <dgm:pt modelId="{01F14822-0662-4896-9700-6985451EC72B}">
      <dgm:prSet/>
      <dgm:spPr/>
      <dgm:t>
        <a:bodyPr/>
        <a:lstStyle/>
        <a:p>
          <a:r>
            <a:rPr lang="en-US"/>
            <a:t>In Alexandria, these ideas were fused, creating even more paradigms. </a:t>
          </a:r>
        </a:p>
      </dgm:t>
    </dgm:pt>
    <dgm:pt modelId="{E4715CFB-F945-4952-9E2E-13969378EE06}" type="parTrans" cxnId="{214827F6-57D7-4BB2-A0B1-3A06CE69D21A}">
      <dgm:prSet/>
      <dgm:spPr/>
      <dgm:t>
        <a:bodyPr/>
        <a:lstStyle/>
        <a:p>
          <a:endParaRPr lang="en-US"/>
        </a:p>
      </dgm:t>
    </dgm:pt>
    <dgm:pt modelId="{9E9EAA80-783D-4471-B4A7-8FDDD03AE8F3}" type="sibTrans" cxnId="{214827F6-57D7-4BB2-A0B1-3A06CE69D21A}">
      <dgm:prSet/>
      <dgm:spPr/>
      <dgm:t>
        <a:bodyPr/>
        <a:lstStyle/>
        <a:p>
          <a:endParaRPr lang="en-US"/>
        </a:p>
      </dgm:t>
    </dgm:pt>
    <dgm:pt modelId="{AFF066E6-DD85-4E75-8918-883B39471159}" type="pres">
      <dgm:prSet presAssocID="{1E56ABA1-EA8F-4EC7-81AE-9299B3A39440}" presName="vert0" presStyleCnt="0">
        <dgm:presLayoutVars>
          <dgm:dir/>
          <dgm:animOne val="branch"/>
          <dgm:animLvl val="lvl"/>
        </dgm:presLayoutVars>
      </dgm:prSet>
      <dgm:spPr/>
    </dgm:pt>
    <dgm:pt modelId="{EF11160F-E9C9-440E-8EEA-8C87490284AB}" type="pres">
      <dgm:prSet presAssocID="{2FC39C15-E37A-478C-9564-6610C4E82081}" presName="thickLine" presStyleLbl="alignNode1" presStyleIdx="0" presStyleCnt="4"/>
      <dgm:spPr/>
    </dgm:pt>
    <dgm:pt modelId="{533A139B-7961-4443-93BF-F9D88A97B628}" type="pres">
      <dgm:prSet presAssocID="{2FC39C15-E37A-478C-9564-6610C4E82081}" presName="horz1" presStyleCnt="0"/>
      <dgm:spPr/>
    </dgm:pt>
    <dgm:pt modelId="{FC0A262C-33B1-47FC-B281-C3AA51B9298D}" type="pres">
      <dgm:prSet presAssocID="{2FC39C15-E37A-478C-9564-6610C4E82081}" presName="tx1" presStyleLbl="revTx" presStyleIdx="0" presStyleCnt="4"/>
      <dgm:spPr/>
    </dgm:pt>
    <dgm:pt modelId="{376FEAB4-0A35-47BC-B3E0-AD4CDD6E7B6F}" type="pres">
      <dgm:prSet presAssocID="{2FC39C15-E37A-478C-9564-6610C4E82081}" presName="vert1" presStyleCnt="0"/>
      <dgm:spPr/>
    </dgm:pt>
    <dgm:pt modelId="{B41382D2-B771-4C95-927E-924EE91F3879}" type="pres">
      <dgm:prSet presAssocID="{1EEE55CE-FD85-41F9-A3CD-B65727149E4A}" presName="thickLine" presStyleLbl="alignNode1" presStyleIdx="1" presStyleCnt="4"/>
      <dgm:spPr/>
    </dgm:pt>
    <dgm:pt modelId="{F39C44E1-24BF-42C4-AC1C-0652F5977DE5}" type="pres">
      <dgm:prSet presAssocID="{1EEE55CE-FD85-41F9-A3CD-B65727149E4A}" presName="horz1" presStyleCnt="0"/>
      <dgm:spPr/>
    </dgm:pt>
    <dgm:pt modelId="{30E301B4-0341-458A-ADCC-AD227F617713}" type="pres">
      <dgm:prSet presAssocID="{1EEE55CE-FD85-41F9-A3CD-B65727149E4A}" presName="tx1" presStyleLbl="revTx" presStyleIdx="1" presStyleCnt="4"/>
      <dgm:spPr/>
    </dgm:pt>
    <dgm:pt modelId="{AD34FB3A-902D-48DE-B2FB-D795E751AD3A}" type="pres">
      <dgm:prSet presAssocID="{1EEE55CE-FD85-41F9-A3CD-B65727149E4A}" presName="vert1" presStyleCnt="0"/>
      <dgm:spPr/>
    </dgm:pt>
    <dgm:pt modelId="{07601D68-E2CA-4E4E-AE23-FBF15F3C52F2}" type="pres">
      <dgm:prSet presAssocID="{C725B3D4-CC29-492A-9E85-F38BFBB210EA}" presName="thickLine" presStyleLbl="alignNode1" presStyleIdx="2" presStyleCnt="4"/>
      <dgm:spPr/>
    </dgm:pt>
    <dgm:pt modelId="{AC25E956-D3B1-41C2-ACCF-96B7FF519982}" type="pres">
      <dgm:prSet presAssocID="{C725B3D4-CC29-492A-9E85-F38BFBB210EA}" presName="horz1" presStyleCnt="0"/>
      <dgm:spPr/>
    </dgm:pt>
    <dgm:pt modelId="{F14FA2A4-D5E8-4C0F-8AD8-99E42998EFB8}" type="pres">
      <dgm:prSet presAssocID="{C725B3D4-CC29-492A-9E85-F38BFBB210EA}" presName="tx1" presStyleLbl="revTx" presStyleIdx="2" presStyleCnt="4"/>
      <dgm:spPr/>
    </dgm:pt>
    <dgm:pt modelId="{6E365307-4094-440F-A7E6-06BAC14718D5}" type="pres">
      <dgm:prSet presAssocID="{C725B3D4-CC29-492A-9E85-F38BFBB210EA}" presName="vert1" presStyleCnt="0"/>
      <dgm:spPr/>
    </dgm:pt>
    <dgm:pt modelId="{1516E1C8-0D01-4CE5-A092-1C05E525DC1F}" type="pres">
      <dgm:prSet presAssocID="{01F14822-0662-4896-9700-6985451EC72B}" presName="thickLine" presStyleLbl="alignNode1" presStyleIdx="3" presStyleCnt="4"/>
      <dgm:spPr/>
    </dgm:pt>
    <dgm:pt modelId="{EE019D40-7E5D-40DA-8C94-54E914E567D8}" type="pres">
      <dgm:prSet presAssocID="{01F14822-0662-4896-9700-6985451EC72B}" presName="horz1" presStyleCnt="0"/>
      <dgm:spPr/>
    </dgm:pt>
    <dgm:pt modelId="{478D2583-D049-42B6-9403-9828B411C841}" type="pres">
      <dgm:prSet presAssocID="{01F14822-0662-4896-9700-6985451EC72B}" presName="tx1" presStyleLbl="revTx" presStyleIdx="3" presStyleCnt="4"/>
      <dgm:spPr/>
    </dgm:pt>
    <dgm:pt modelId="{61386E71-F206-495E-851A-EBB6C907B458}" type="pres">
      <dgm:prSet presAssocID="{01F14822-0662-4896-9700-6985451EC72B}" presName="vert1" presStyleCnt="0"/>
      <dgm:spPr/>
    </dgm:pt>
  </dgm:ptLst>
  <dgm:cxnLst>
    <dgm:cxn modelId="{1B043118-B72C-4107-842A-AEB6198314CF}" type="presOf" srcId="{01F14822-0662-4896-9700-6985451EC72B}" destId="{478D2583-D049-42B6-9403-9828B411C841}" srcOrd="0" destOrd="0" presId="urn:microsoft.com/office/officeart/2008/layout/LinedList"/>
    <dgm:cxn modelId="{2C323423-5065-4E05-A3A0-D3C91B40884B}" srcId="{1E56ABA1-EA8F-4EC7-81AE-9299B3A39440}" destId="{2FC39C15-E37A-478C-9564-6610C4E82081}" srcOrd="0" destOrd="0" parTransId="{396C891A-E120-48C8-A0B6-5DBCCCECAF3F}" sibTransId="{1A7A2928-38E2-4DE3-899E-959F63A02D9A}"/>
    <dgm:cxn modelId="{5C775229-EDD4-4A1D-ADEE-569AD543B694}" srcId="{1E56ABA1-EA8F-4EC7-81AE-9299B3A39440}" destId="{C725B3D4-CC29-492A-9E85-F38BFBB210EA}" srcOrd="2" destOrd="0" parTransId="{92538075-CFCB-40EE-A323-09C9BF383719}" sibTransId="{2430306D-AE39-4451-85EF-41D9A6699F21}"/>
    <dgm:cxn modelId="{41649E2B-FDDA-4CC6-81E0-654CC803C2C9}" type="presOf" srcId="{C725B3D4-CC29-492A-9E85-F38BFBB210EA}" destId="{F14FA2A4-D5E8-4C0F-8AD8-99E42998EFB8}" srcOrd="0" destOrd="0" presId="urn:microsoft.com/office/officeart/2008/layout/LinedList"/>
    <dgm:cxn modelId="{5A31815A-DF2F-4267-B2B6-E2F5E5F003D3}" type="presOf" srcId="{2FC39C15-E37A-478C-9564-6610C4E82081}" destId="{FC0A262C-33B1-47FC-B281-C3AA51B9298D}" srcOrd="0" destOrd="0" presId="urn:microsoft.com/office/officeart/2008/layout/LinedList"/>
    <dgm:cxn modelId="{04FE3082-F9E7-45EE-AB36-9B6ACFAFE7C4}" type="presOf" srcId="{1EEE55CE-FD85-41F9-A3CD-B65727149E4A}" destId="{30E301B4-0341-458A-ADCC-AD227F617713}" srcOrd="0" destOrd="0" presId="urn:microsoft.com/office/officeart/2008/layout/LinedList"/>
    <dgm:cxn modelId="{1586EA9D-307A-4131-ACF9-31B70FDDCDA4}" srcId="{1E56ABA1-EA8F-4EC7-81AE-9299B3A39440}" destId="{1EEE55CE-FD85-41F9-A3CD-B65727149E4A}" srcOrd="1" destOrd="0" parTransId="{23FD7CD9-C473-4057-867F-A5E66C1482C8}" sibTransId="{FC04A394-68E3-4824-9339-A8A452F2A5EB}"/>
    <dgm:cxn modelId="{D9068AD9-F0B8-4FA7-A62E-4394D56DE7F9}" type="presOf" srcId="{1E56ABA1-EA8F-4EC7-81AE-9299B3A39440}" destId="{AFF066E6-DD85-4E75-8918-883B39471159}" srcOrd="0" destOrd="0" presId="urn:microsoft.com/office/officeart/2008/layout/LinedList"/>
    <dgm:cxn modelId="{214827F6-57D7-4BB2-A0B1-3A06CE69D21A}" srcId="{1E56ABA1-EA8F-4EC7-81AE-9299B3A39440}" destId="{01F14822-0662-4896-9700-6985451EC72B}" srcOrd="3" destOrd="0" parTransId="{E4715CFB-F945-4952-9E2E-13969378EE06}" sibTransId="{9E9EAA80-783D-4471-B4A7-8FDDD03AE8F3}"/>
    <dgm:cxn modelId="{B44239DA-DDB8-43C8-8AB0-BD04176516A7}" type="presParOf" srcId="{AFF066E6-DD85-4E75-8918-883B39471159}" destId="{EF11160F-E9C9-440E-8EEA-8C87490284AB}" srcOrd="0" destOrd="0" presId="urn:microsoft.com/office/officeart/2008/layout/LinedList"/>
    <dgm:cxn modelId="{1124AC74-C190-4471-A73E-8ED4C91589B4}" type="presParOf" srcId="{AFF066E6-DD85-4E75-8918-883B39471159}" destId="{533A139B-7961-4443-93BF-F9D88A97B628}" srcOrd="1" destOrd="0" presId="urn:microsoft.com/office/officeart/2008/layout/LinedList"/>
    <dgm:cxn modelId="{1E2AA442-48F6-41B9-AD41-48AF0FCCF49A}" type="presParOf" srcId="{533A139B-7961-4443-93BF-F9D88A97B628}" destId="{FC0A262C-33B1-47FC-B281-C3AA51B9298D}" srcOrd="0" destOrd="0" presId="urn:microsoft.com/office/officeart/2008/layout/LinedList"/>
    <dgm:cxn modelId="{05315F9C-37EE-476F-86E4-55CDC48CD48D}" type="presParOf" srcId="{533A139B-7961-4443-93BF-F9D88A97B628}" destId="{376FEAB4-0A35-47BC-B3E0-AD4CDD6E7B6F}" srcOrd="1" destOrd="0" presId="urn:microsoft.com/office/officeart/2008/layout/LinedList"/>
    <dgm:cxn modelId="{07CA79B4-A45A-4908-9192-91BB1B5D9730}" type="presParOf" srcId="{AFF066E6-DD85-4E75-8918-883B39471159}" destId="{B41382D2-B771-4C95-927E-924EE91F3879}" srcOrd="2" destOrd="0" presId="urn:microsoft.com/office/officeart/2008/layout/LinedList"/>
    <dgm:cxn modelId="{5F167584-9CA1-441F-BFCB-21E981C853F8}" type="presParOf" srcId="{AFF066E6-DD85-4E75-8918-883B39471159}" destId="{F39C44E1-24BF-42C4-AC1C-0652F5977DE5}" srcOrd="3" destOrd="0" presId="urn:microsoft.com/office/officeart/2008/layout/LinedList"/>
    <dgm:cxn modelId="{3E893BF1-4004-4EC5-B5B6-AF53EBCC60AE}" type="presParOf" srcId="{F39C44E1-24BF-42C4-AC1C-0652F5977DE5}" destId="{30E301B4-0341-458A-ADCC-AD227F617713}" srcOrd="0" destOrd="0" presId="urn:microsoft.com/office/officeart/2008/layout/LinedList"/>
    <dgm:cxn modelId="{4E1A665F-420F-4FFB-8B2C-2E22AFD6B577}" type="presParOf" srcId="{F39C44E1-24BF-42C4-AC1C-0652F5977DE5}" destId="{AD34FB3A-902D-48DE-B2FB-D795E751AD3A}" srcOrd="1" destOrd="0" presId="urn:microsoft.com/office/officeart/2008/layout/LinedList"/>
    <dgm:cxn modelId="{945DD615-0C5C-49E0-8E53-750C0CA15B59}" type="presParOf" srcId="{AFF066E6-DD85-4E75-8918-883B39471159}" destId="{07601D68-E2CA-4E4E-AE23-FBF15F3C52F2}" srcOrd="4" destOrd="0" presId="urn:microsoft.com/office/officeart/2008/layout/LinedList"/>
    <dgm:cxn modelId="{05CA6436-14EF-4CCF-8556-10618566DB41}" type="presParOf" srcId="{AFF066E6-DD85-4E75-8918-883B39471159}" destId="{AC25E956-D3B1-41C2-ACCF-96B7FF519982}" srcOrd="5" destOrd="0" presId="urn:microsoft.com/office/officeart/2008/layout/LinedList"/>
    <dgm:cxn modelId="{07207334-8C83-4B7D-AEA0-C1D8D1457800}" type="presParOf" srcId="{AC25E956-D3B1-41C2-ACCF-96B7FF519982}" destId="{F14FA2A4-D5E8-4C0F-8AD8-99E42998EFB8}" srcOrd="0" destOrd="0" presId="urn:microsoft.com/office/officeart/2008/layout/LinedList"/>
    <dgm:cxn modelId="{038205DF-12BA-4A74-B5EA-CF1D704E36E8}" type="presParOf" srcId="{AC25E956-D3B1-41C2-ACCF-96B7FF519982}" destId="{6E365307-4094-440F-A7E6-06BAC14718D5}" srcOrd="1" destOrd="0" presId="urn:microsoft.com/office/officeart/2008/layout/LinedList"/>
    <dgm:cxn modelId="{F938EE3C-09FD-439D-8829-CA729EC33F95}" type="presParOf" srcId="{AFF066E6-DD85-4E75-8918-883B39471159}" destId="{1516E1C8-0D01-4CE5-A092-1C05E525DC1F}" srcOrd="6" destOrd="0" presId="urn:microsoft.com/office/officeart/2008/layout/LinedList"/>
    <dgm:cxn modelId="{2D695CEE-731E-4D79-8F54-F034BE150BB0}" type="presParOf" srcId="{AFF066E6-DD85-4E75-8918-883B39471159}" destId="{EE019D40-7E5D-40DA-8C94-54E914E567D8}" srcOrd="7" destOrd="0" presId="urn:microsoft.com/office/officeart/2008/layout/LinedList"/>
    <dgm:cxn modelId="{3A81CDFB-3535-45C2-A439-906769B7B588}" type="presParOf" srcId="{EE019D40-7E5D-40DA-8C94-54E914E567D8}" destId="{478D2583-D049-42B6-9403-9828B411C841}" srcOrd="0" destOrd="0" presId="urn:microsoft.com/office/officeart/2008/layout/LinedList"/>
    <dgm:cxn modelId="{7F234E09-D2CA-4F2E-906B-A56D4FC105F7}" type="presParOf" srcId="{EE019D40-7E5D-40DA-8C94-54E914E567D8}" destId="{61386E71-F206-495E-851A-EBB6C907B45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5F5FAD9-8CF0-4465-9ABF-D5691D7D5020}"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3265D474-C334-4985-95FA-63DD0433E4BC}">
      <dgm:prSet/>
      <dgm:spPr/>
      <dgm:t>
        <a:bodyPr/>
        <a:lstStyle/>
        <a:p>
          <a:r>
            <a:rPr lang="en-US"/>
            <a:t>Reality was a hierarchy</a:t>
          </a:r>
        </a:p>
      </dgm:t>
    </dgm:pt>
    <dgm:pt modelId="{6CC4330C-BF8E-4CCF-B728-AD59BA613BF7}" type="parTrans" cxnId="{3240C523-59B1-4A3D-B22B-7AB21641709F}">
      <dgm:prSet/>
      <dgm:spPr/>
      <dgm:t>
        <a:bodyPr/>
        <a:lstStyle/>
        <a:p>
          <a:endParaRPr lang="en-US"/>
        </a:p>
      </dgm:t>
    </dgm:pt>
    <dgm:pt modelId="{36569FCC-2D0F-4D86-9C02-BBC86F4068CE}" type="sibTrans" cxnId="{3240C523-59B1-4A3D-B22B-7AB21641709F}">
      <dgm:prSet/>
      <dgm:spPr/>
      <dgm:t>
        <a:bodyPr/>
        <a:lstStyle/>
        <a:p>
          <a:endParaRPr lang="en-US"/>
        </a:p>
      </dgm:t>
    </dgm:pt>
    <dgm:pt modelId="{CD9DA13D-BA77-45CF-90E7-71FC11F185C1}">
      <dgm:prSet/>
      <dgm:spPr/>
      <dgm:t>
        <a:bodyPr/>
        <a:lstStyle/>
        <a:p>
          <a:r>
            <a:rPr lang="en-US"/>
            <a:t>Creator -&gt; Angels -&gt; Humanity</a:t>
          </a:r>
        </a:p>
      </dgm:t>
    </dgm:pt>
    <dgm:pt modelId="{A8025370-033C-4A28-8638-F82F170C0346}" type="parTrans" cxnId="{2AFC20A4-D0CC-4057-AD10-9A3AB655AA5D}">
      <dgm:prSet/>
      <dgm:spPr/>
      <dgm:t>
        <a:bodyPr/>
        <a:lstStyle/>
        <a:p>
          <a:endParaRPr lang="en-US"/>
        </a:p>
      </dgm:t>
    </dgm:pt>
    <dgm:pt modelId="{559638DB-1FC4-40C9-8374-72B14E850E62}" type="sibTrans" cxnId="{2AFC20A4-D0CC-4057-AD10-9A3AB655AA5D}">
      <dgm:prSet/>
      <dgm:spPr/>
      <dgm:t>
        <a:bodyPr/>
        <a:lstStyle/>
        <a:p>
          <a:endParaRPr lang="en-US"/>
        </a:p>
      </dgm:t>
    </dgm:pt>
    <dgm:pt modelId="{95CF7D5F-7BBD-4710-833A-F0254FBEE58D}">
      <dgm:prSet/>
      <dgm:spPr/>
      <dgm:t>
        <a:bodyPr/>
        <a:lstStyle/>
        <a:p>
          <a:r>
            <a:rPr lang="en-US"/>
            <a:t>Mental illness was a disorder in this progression. </a:t>
          </a:r>
        </a:p>
      </dgm:t>
    </dgm:pt>
    <dgm:pt modelId="{E4AC25FF-3ED5-4D35-B30F-58987E60E2A7}" type="parTrans" cxnId="{6D44BB6F-1E6F-46B0-A8A7-1356C4CA7F8C}">
      <dgm:prSet/>
      <dgm:spPr/>
      <dgm:t>
        <a:bodyPr/>
        <a:lstStyle/>
        <a:p>
          <a:endParaRPr lang="en-US"/>
        </a:p>
      </dgm:t>
    </dgm:pt>
    <dgm:pt modelId="{820132D9-4A2E-427F-AAC8-9302AABA4D1F}" type="sibTrans" cxnId="{6D44BB6F-1E6F-46B0-A8A7-1356C4CA7F8C}">
      <dgm:prSet/>
      <dgm:spPr/>
      <dgm:t>
        <a:bodyPr/>
        <a:lstStyle/>
        <a:p>
          <a:endParaRPr lang="en-US"/>
        </a:p>
      </dgm:t>
    </dgm:pt>
    <dgm:pt modelId="{6264FD10-19BF-4DF1-A884-D75DD4A16D39}">
      <dgm:prSet/>
      <dgm:spPr/>
      <dgm:t>
        <a:bodyPr/>
        <a:lstStyle/>
        <a:p>
          <a:r>
            <a:rPr lang="en-US"/>
            <a:t>Nemesius, Bishop of Emesa in Syria wrote On the Nature of Man.</a:t>
          </a:r>
        </a:p>
      </dgm:t>
    </dgm:pt>
    <dgm:pt modelId="{116F51A2-6F3D-482C-886C-138E59C2CFA1}" type="parTrans" cxnId="{FCCEF316-AD4B-493B-B1FB-CA60415FAF07}">
      <dgm:prSet/>
      <dgm:spPr/>
      <dgm:t>
        <a:bodyPr/>
        <a:lstStyle/>
        <a:p>
          <a:endParaRPr lang="en-US"/>
        </a:p>
      </dgm:t>
    </dgm:pt>
    <dgm:pt modelId="{FBDA6EA7-3C2E-483C-A488-C2D5424B81D7}" type="sibTrans" cxnId="{FCCEF316-AD4B-493B-B1FB-CA60415FAF07}">
      <dgm:prSet/>
      <dgm:spPr/>
      <dgm:t>
        <a:bodyPr/>
        <a:lstStyle/>
        <a:p>
          <a:endParaRPr lang="en-US"/>
        </a:p>
      </dgm:t>
    </dgm:pt>
    <dgm:pt modelId="{FD0F0C4E-DEC3-476C-8A88-AF951FD63CA4}">
      <dgm:prSet/>
      <dgm:spPr/>
      <dgm:t>
        <a:bodyPr/>
        <a:lstStyle/>
        <a:p>
          <a:r>
            <a:rPr lang="en-US"/>
            <a:t>People were a collective, fighting for salvation or damnation.</a:t>
          </a:r>
        </a:p>
      </dgm:t>
    </dgm:pt>
    <dgm:pt modelId="{7409D56F-4B51-4A49-9B23-8810DE1DD20B}" type="parTrans" cxnId="{8ACD8CF7-3E95-4F63-AFE6-681586435388}">
      <dgm:prSet/>
      <dgm:spPr/>
      <dgm:t>
        <a:bodyPr/>
        <a:lstStyle/>
        <a:p>
          <a:endParaRPr lang="en-US"/>
        </a:p>
      </dgm:t>
    </dgm:pt>
    <dgm:pt modelId="{F96158FA-224F-4F5B-808E-656B64AA2842}" type="sibTrans" cxnId="{8ACD8CF7-3E95-4F63-AFE6-681586435388}">
      <dgm:prSet/>
      <dgm:spPr/>
      <dgm:t>
        <a:bodyPr/>
        <a:lstStyle/>
        <a:p>
          <a:endParaRPr lang="en-US"/>
        </a:p>
      </dgm:t>
    </dgm:pt>
    <dgm:pt modelId="{1DDE402E-DA2E-4196-A218-A51E2495FB62}" type="pres">
      <dgm:prSet presAssocID="{D5F5FAD9-8CF0-4465-9ABF-D5691D7D5020}" presName="linear" presStyleCnt="0">
        <dgm:presLayoutVars>
          <dgm:animLvl val="lvl"/>
          <dgm:resizeHandles val="exact"/>
        </dgm:presLayoutVars>
      </dgm:prSet>
      <dgm:spPr/>
    </dgm:pt>
    <dgm:pt modelId="{672E33E2-D821-49AB-B04E-469905879BCB}" type="pres">
      <dgm:prSet presAssocID="{3265D474-C334-4985-95FA-63DD0433E4BC}" presName="parentText" presStyleLbl="node1" presStyleIdx="0" presStyleCnt="5">
        <dgm:presLayoutVars>
          <dgm:chMax val="0"/>
          <dgm:bulletEnabled val="1"/>
        </dgm:presLayoutVars>
      </dgm:prSet>
      <dgm:spPr/>
    </dgm:pt>
    <dgm:pt modelId="{D589DF7E-081E-40C7-91D1-C8FA3A8C84A1}" type="pres">
      <dgm:prSet presAssocID="{36569FCC-2D0F-4D86-9C02-BBC86F4068CE}" presName="spacer" presStyleCnt="0"/>
      <dgm:spPr/>
    </dgm:pt>
    <dgm:pt modelId="{31B6F769-94EC-43AA-896D-A5FDF91D4BBF}" type="pres">
      <dgm:prSet presAssocID="{CD9DA13D-BA77-45CF-90E7-71FC11F185C1}" presName="parentText" presStyleLbl="node1" presStyleIdx="1" presStyleCnt="5">
        <dgm:presLayoutVars>
          <dgm:chMax val="0"/>
          <dgm:bulletEnabled val="1"/>
        </dgm:presLayoutVars>
      </dgm:prSet>
      <dgm:spPr/>
    </dgm:pt>
    <dgm:pt modelId="{C2916DF7-DBA6-48F2-AFAD-BF956476514E}" type="pres">
      <dgm:prSet presAssocID="{559638DB-1FC4-40C9-8374-72B14E850E62}" presName="spacer" presStyleCnt="0"/>
      <dgm:spPr/>
    </dgm:pt>
    <dgm:pt modelId="{C98E442D-9346-4582-849C-92B4636E331F}" type="pres">
      <dgm:prSet presAssocID="{95CF7D5F-7BBD-4710-833A-F0254FBEE58D}" presName="parentText" presStyleLbl="node1" presStyleIdx="2" presStyleCnt="5">
        <dgm:presLayoutVars>
          <dgm:chMax val="0"/>
          <dgm:bulletEnabled val="1"/>
        </dgm:presLayoutVars>
      </dgm:prSet>
      <dgm:spPr/>
    </dgm:pt>
    <dgm:pt modelId="{D7A15038-AA29-442F-A8F0-C14C3756BE48}" type="pres">
      <dgm:prSet presAssocID="{820132D9-4A2E-427F-AAC8-9302AABA4D1F}" presName="spacer" presStyleCnt="0"/>
      <dgm:spPr/>
    </dgm:pt>
    <dgm:pt modelId="{E4E1C1E2-E81A-4321-9B13-4C9001B035DC}" type="pres">
      <dgm:prSet presAssocID="{6264FD10-19BF-4DF1-A884-D75DD4A16D39}" presName="parentText" presStyleLbl="node1" presStyleIdx="3" presStyleCnt="5">
        <dgm:presLayoutVars>
          <dgm:chMax val="0"/>
          <dgm:bulletEnabled val="1"/>
        </dgm:presLayoutVars>
      </dgm:prSet>
      <dgm:spPr/>
    </dgm:pt>
    <dgm:pt modelId="{487FEBBF-B572-4990-BF63-E15A75CF704E}" type="pres">
      <dgm:prSet presAssocID="{FBDA6EA7-3C2E-483C-A488-C2D5424B81D7}" presName="spacer" presStyleCnt="0"/>
      <dgm:spPr/>
    </dgm:pt>
    <dgm:pt modelId="{44366BE0-8C30-4FD4-8436-FFBEF82E59C1}" type="pres">
      <dgm:prSet presAssocID="{FD0F0C4E-DEC3-476C-8A88-AF951FD63CA4}" presName="parentText" presStyleLbl="node1" presStyleIdx="4" presStyleCnt="5">
        <dgm:presLayoutVars>
          <dgm:chMax val="0"/>
          <dgm:bulletEnabled val="1"/>
        </dgm:presLayoutVars>
      </dgm:prSet>
      <dgm:spPr/>
    </dgm:pt>
  </dgm:ptLst>
  <dgm:cxnLst>
    <dgm:cxn modelId="{FCCEF316-AD4B-493B-B1FB-CA60415FAF07}" srcId="{D5F5FAD9-8CF0-4465-9ABF-D5691D7D5020}" destId="{6264FD10-19BF-4DF1-A884-D75DD4A16D39}" srcOrd="3" destOrd="0" parTransId="{116F51A2-6F3D-482C-886C-138E59C2CFA1}" sibTransId="{FBDA6EA7-3C2E-483C-A488-C2D5424B81D7}"/>
    <dgm:cxn modelId="{3240C523-59B1-4A3D-B22B-7AB21641709F}" srcId="{D5F5FAD9-8CF0-4465-9ABF-D5691D7D5020}" destId="{3265D474-C334-4985-95FA-63DD0433E4BC}" srcOrd="0" destOrd="0" parTransId="{6CC4330C-BF8E-4CCF-B728-AD59BA613BF7}" sibTransId="{36569FCC-2D0F-4D86-9C02-BBC86F4068CE}"/>
    <dgm:cxn modelId="{6D44BB6F-1E6F-46B0-A8A7-1356C4CA7F8C}" srcId="{D5F5FAD9-8CF0-4465-9ABF-D5691D7D5020}" destId="{95CF7D5F-7BBD-4710-833A-F0254FBEE58D}" srcOrd="2" destOrd="0" parTransId="{E4AC25FF-3ED5-4D35-B30F-58987E60E2A7}" sibTransId="{820132D9-4A2E-427F-AAC8-9302AABA4D1F}"/>
    <dgm:cxn modelId="{97EB4AA3-1ED9-43D6-83B9-EB4AA20E92AA}" type="presOf" srcId="{6264FD10-19BF-4DF1-A884-D75DD4A16D39}" destId="{E4E1C1E2-E81A-4321-9B13-4C9001B035DC}" srcOrd="0" destOrd="0" presId="urn:microsoft.com/office/officeart/2005/8/layout/vList2"/>
    <dgm:cxn modelId="{2AFC20A4-D0CC-4057-AD10-9A3AB655AA5D}" srcId="{D5F5FAD9-8CF0-4465-9ABF-D5691D7D5020}" destId="{CD9DA13D-BA77-45CF-90E7-71FC11F185C1}" srcOrd="1" destOrd="0" parTransId="{A8025370-033C-4A28-8638-F82F170C0346}" sibTransId="{559638DB-1FC4-40C9-8374-72B14E850E62}"/>
    <dgm:cxn modelId="{661DB4A8-5FE6-4730-938B-83AB1D464FBE}" type="presOf" srcId="{3265D474-C334-4985-95FA-63DD0433E4BC}" destId="{672E33E2-D821-49AB-B04E-469905879BCB}" srcOrd="0" destOrd="0" presId="urn:microsoft.com/office/officeart/2005/8/layout/vList2"/>
    <dgm:cxn modelId="{D6400BBD-FD6F-4D5E-8E24-06723B5DEFCA}" type="presOf" srcId="{FD0F0C4E-DEC3-476C-8A88-AF951FD63CA4}" destId="{44366BE0-8C30-4FD4-8436-FFBEF82E59C1}" srcOrd="0" destOrd="0" presId="urn:microsoft.com/office/officeart/2005/8/layout/vList2"/>
    <dgm:cxn modelId="{912FB6C6-1F4C-41A0-B061-8B45B4AA72A7}" type="presOf" srcId="{D5F5FAD9-8CF0-4465-9ABF-D5691D7D5020}" destId="{1DDE402E-DA2E-4196-A218-A51E2495FB62}" srcOrd="0" destOrd="0" presId="urn:microsoft.com/office/officeart/2005/8/layout/vList2"/>
    <dgm:cxn modelId="{ACEC42CA-A0B4-46C3-B1B7-D99B57D43B4A}" type="presOf" srcId="{95CF7D5F-7BBD-4710-833A-F0254FBEE58D}" destId="{C98E442D-9346-4582-849C-92B4636E331F}" srcOrd="0" destOrd="0" presId="urn:microsoft.com/office/officeart/2005/8/layout/vList2"/>
    <dgm:cxn modelId="{1CDD96E5-71E8-4997-BFA8-FC90A07E9365}" type="presOf" srcId="{CD9DA13D-BA77-45CF-90E7-71FC11F185C1}" destId="{31B6F769-94EC-43AA-896D-A5FDF91D4BBF}" srcOrd="0" destOrd="0" presId="urn:microsoft.com/office/officeart/2005/8/layout/vList2"/>
    <dgm:cxn modelId="{8ACD8CF7-3E95-4F63-AFE6-681586435388}" srcId="{D5F5FAD9-8CF0-4465-9ABF-D5691D7D5020}" destId="{FD0F0C4E-DEC3-476C-8A88-AF951FD63CA4}" srcOrd="4" destOrd="0" parTransId="{7409D56F-4B51-4A49-9B23-8810DE1DD20B}" sibTransId="{F96158FA-224F-4F5B-808E-656B64AA2842}"/>
    <dgm:cxn modelId="{FF72CD54-40CF-4F6F-9FCD-087725D8433A}" type="presParOf" srcId="{1DDE402E-DA2E-4196-A218-A51E2495FB62}" destId="{672E33E2-D821-49AB-B04E-469905879BCB}" srcOrd="0" destOrd="0" presId="urn:microsoft.com/office/officeart/2005/8/layout/vList2"/>
    <dgm:cxn modelId="{BE23DE66-72B1-47DA-9E61-8B59ED0DA899}" type="presParOf" srcId="{1DDE402E-DA2E-4196-A218-A51E2495FB62}" destId="{D589DF7E-081E-40C7-91D1-C8FA3A8C84A1}" srcOrd="1" destOrd="0" presId="urn:microsoft.com/office/officeart/2005/8/layout/vList2"/>
    <dgm:cxn modelId="{76060861-54EF-43BC-9425-7928F49AA198}" type="presParOf" srcId="{1DDE402E-DA2E-4196-A218-A51E2495FB62}" destId="{31B6F769-94EC-43AA-896D-A5FDF91D4BBF}" srcOrd="2" destOrd="0" presId="urn:microsoft.com/office/officeart/2005/8/layout/vList2"/>
    <dgm:cxn modelId="{C67E3E09-1299-4781-AEBD-6EF3BFB5B19A}" type="presParOf" srcId="{1DDE402E-DA2E-4196-A218-A51E2495FB62}" destId="{C2916DF7-DBA6-48F2-AFAD-BF956476514E}" srcOrd="3" destOrd="0" presId="urn:microsoft.com/office/officeart/2005/8/layout/vList2"/>
    <dgm:cxn modelId="{EF8CDBCE-CD8E-41DD-A4E7-498AC3B7E94E}" type="presParOf" srcId="{1DDE402E-DA2E-4196-A218-A51E2495FB62}" destId="{C98E442D-9346-4582-849C-92B4636E331F}" srcOrd="4" destOrd="0" presId="urn:microsoft.com/office/officeart/2005/8/layout/vList2"/>
    <dgm:cxn modelId="{A7967480-1631-41FD-BB5F-5E91A50592A2}" type="presParOf" srcId="{1DDE402E-DA2E-4196-A218-A51E2495FB62}" destId="{D7A15038-AA29-442F-A8F0-C14C3756BE48}" srcOrd="5" destOrd="0" presId="urn:microsoft.com/office/officeart/2005/8/layout/vList2"/>
    <dgm:cxn modelId="{CADC0A38-67E9-474C-997B-D9E102612D05}" type="presParOf" srcId="{1DDE402E-DA2E-4196-A218-A51E2495FB62}" destId="{E4E1C1E2-E81A-4321-9B13-4C9001B035DC}" srcOrd="6" destOrd="0" presId="urn:microsoft.com/office/officeart/2005/8/layout/vList2"/>
    <dgm:cxn modelId="{B1A3EFB7-73A9-45D7-BBE4-E051F7E95F0A}" type="presParOf" srcId="{1DDE402E-DA2E-4196-A218-A51E2495FB62}" destId="{487FEBBF-B572-4990-BF63-E15A75CF704E}" srcOrd="7" destOrd="0" presId="urn:microsoft.com/office/officeart/2005/8/layout/vList2"/>
    <dgm:cxn modelId="{5873D2D7-7F5C-46BE-9502-B6B74BE4E2F8}" type="presParOf" srcId="{1DDE402E-DA2E-4196-A218-A51E2495FB62}" destId="{44366BE0-8C30-4FD4-8436-FFBEF82E59C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D5F1113-8C4C-4113-B2DB-23F64CC3012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1DD0D223-C629-4CAD-8725-C79C50030DAB}">
      <dgm:prSet/>
      <dgm:spPr/>
      <dgm:t>
        <a:bodyPr/>
        <a:lstStyle/>
        <a:p>
          <a:r>
            <a:rPr lang="en-US"/>
            <a:t>This domination of allegory and symbolism filtered into art.</a:t>
          </a:r>
        </a:p>
      </dgm:t>
    </dgm:pt>
    <dgm:pt modelId="{672096FC-493E-4C81-9589-69ED73EF5451}" type="parTrans" cxnId="{13679666-8A59-42AB-BDD7-E09D8008D1FE}">
      <dgm:prSet/>
      <dgm:spPr/>
      <dgm:t>
        <a:bodyPr/>
        <a:lstStyle/>
        <a:p>
          <a:endParaRPr lang="en-US"/>
        </a:p>
      </dgm:t>
    </dgm:pt>
    <dgm:pt modelId="{FF707310-A0FB-4E1E-8A50-912CBC4249F6}" type="sibTrans" cxnId="{13679666-8A59-42AB-BDD7-E09D8008D1FE}">
      <dgm:prSet/>
      <dgm:spPr/>
      <dgm:t>
        <a:bodyPr/>
        <a:lstStyle/>
        <a:p>
          <a:endParaRPr lang="en-US"/>
        </a:p>
      </dgm:t>
    </dgm:pt>
    <dgm:pt modelId="{B97F5DD1-ADF6-469C-A06D-3EC390D9C26D}">
      <dgm:prSet/>
      <dgm:spPr/>
      <dgm:t>
        <a:bodyPr/>
        <a:lstStyle/>
        <a:p>
          <a:r>
            <a:rPr lang="en-US"/>
            <a:t>Scholars were dominated by clerics. </a:t>
          </a:r>
        </a:p>
      </dgm:t>
    </dgm:pt>
    <dgm:pt modelId="{972965C6-4C87-40DE-8E91-0D9E8D6974D5}" type="parTrans" cxnId="{19A03487-467D-4CA3-9D97-E19DB98710C7}">
      <dgm:prSet/>
      <dgm:spPr/>
      <dgm:t>
        <a:bodyPr/>
        <a:lstStyle/>
        <a:p>
          <a:endParaRPr lang="en-US"/>
        </a:p>
      </dgm:t>
    </dgm:pt>
    <dgm:pt modelId="{AB4DEC05-D2C4-4F6D-B351-9CAC3AF79FA3}" type="sibTrans" cxnId="{19A03487-467D-4CA3-9D97-E19DB98710C7}">
      <dgm:prSet/>
      <dgm:spPr/>
      <dgm:t>
        <a:bodyPr/>
        <a:lstStyle/>
        <a:p>
          <a:endParaRPr lang="en-US"/>
        </a:p>
      </dgm:t>
    </dgm:pt>
    <dgm:pt modelId="{8BEE9F42-3326-4B19-B9EB-C1FBD3FE9F7D}">
      <dgm:prSet/>
      <dgm:spPr/>
      <dgm:t>
        <a:bodyPr/>
        <a:lstStyle/>
        <a:p>
          <a:r>
            <a:rPr lang="en-US"/>
            <a:t>Mental illness was therefore seen as an affliction, or a punishment. </a:t>
          </a:r>
        </a:p>
      </dgm:t>
    </dgm:pt>
    <dgm:pt modelId="{0022DB19-F512-46DE-9368-AFD512C61F19}" type="parTrans" cxnId="{E69B21CC-FCE3-44EF-939A-7F0F670474EB}">
      <dgm:prSet/>
      <dgm:spPr/>
      <dgm:t>
        <a:bodyPr/>
        <a:lstStyle/>
        <a:p>
          <a:endParaRPr lang="en-US"/>
        </a:p>
      </dgm:t>
    </dgm:pt>
    <dgm:pt modelId="{AAE93055-8BB1-4D9F-9D29-6E5FAF82E74C}" type="sibTrans" cxnId="{E69B21CC-FCE3-44EF-939A-7F0F670474EB}">
      <dgm:prSet/>
      <dgm:spPr/>
      <dgm:t>
        <a:bodyPr/>
        <a:lstStyle/>
        <a:p>
          <a:endParaRPr lang="en-US"/>
        </a:p>
      </dgm:t>
    </dgm:pt>
    <dgm:pt modelId="{ABC52082-B1B9-4C4C-9B62-42E25C147A74}" type="pres">
      <dgm:prSet presAssocID="{7D5F1113-8C4C-4113-B2DB-23F64CC30129}" presName="linear" presStyleCnt="0">
        <dgm:presLayoutVars>
          <dgm:animLvl val="lvl"/>
          <dgm:resizeHandles val="exact"/>
        </dgm:presLayoutVars>
      </dgm:prSet>
      <dgm:spPr/>
    </dgm:pt>
    <dgm:pt modelId="{C8C24949-77C0-4CA9-B7B0-2570AF277DAC}" type="pres">
      <dgm:prSet presAssocID="{1DD0D223-C629-4CAD-8725-C79C50030DAB}" presName="parentText" presStyleLbl="node1" presStyleIdx="0" presStyleCnt="3">
        <dgm:presLayoutVars>
          <dgm:chMax val="0"/>
          <dgm:bulletEnabled val="1"/>
        </dgm:presLayoutVars>
      </dgm:prSet>
      <dgm:spPr/>
    </dgm:pt>
    <dgm:pt modelId="{7881737B-691D-4C6A-85C7-711EA393108E}" type="pres">
      <dgm:prSet presAssocID="{FF707310-A0FB-4E1E-8A50-912CBC4249F6}" presName="spacer" presStyleCnt="0"/>
      <dgm:spPr/>
    </dgm:pt>
    <dgm:pt modelId="{AB95D8CE-A78B-41CD-81EE-72BD63E43BE4}" type="pres">
      <dgm:prSet presAssocID="{B97F5DD1-ADF6-469C-A06D-3EC390D9C26D}" presName="parentText" presStyleLbl="node1" presStyleIdx="1" presStyleCnt="3">
        <dgm:presLayoutVars>
          <dgm:chMax val="0"/>
          <dgm:bulletEnabled val="1"/>
        </dgm:presLayoutVars>
      </dgm:prSet>
      <dgm:spPr/>
    </dgm:pt>
    <dgm:pt modelId="{6C54CC33-3CA9-4614-A29A-EF0FC47CE09E}" type="pres">
      <dgm:prSet presAssocID="{AB4DEC05-D2C4-4F6D-B351-9CAC3AF79FA3}" presName="spacer" presStyleCnt="0"/>
      <dgm:spPr/>
    </dgm:pt>
    <dgm:pt modelId="{1178DD8F-F746-4AC3-A125-0342D900D597}" type="pres">
      <dgm:prSet presAssocID="{8BEE9F42-3326-4B19-B9EB-C1FBD3FE9F7D}" presName="parentText" presStyleLbl="node1" presStyleIdx="2" presStyleCnt="3">
        <dgm:presLayoutVars>
          <dgm:chMax val="0"/>
          <dgm:bulletEnabled val="1"/>
        </dgm:presLayoutVars>
      </dgm:prSet>
      <dgm:spPr/>
    </dgm:pt>
  </dgm:ptLst>
  <dgm:cxnLst>
    <dgm:cxn modelId="{C62AD923-776D-4B1F-BEBD-53F60EBABD51}" type="presOf" srcId="{1DD0D223-C629-4CAD-8725-C79C50030DAB}" destId="{C8C24949-77C0-4CA9-B7B0-2570AF277DAC}" srcOrd="0" destOrd="0" presId="urn:microsoft.com/office/officeart/2005/8/layout/vList2"/>
    <dgm:cxn modelId="{701CBD5D-E32E-4453-9835-FF06E386300E}" type="presOf" srcId="{B97F5DD1-ADF6-469C-A06D-3EC390D9C26D}" destId="{AB95D8CE-A78B-41CD-81EE-72BD63E43BE4}" srcOrd="0" destOrd="0" presId="urn:microsoft.com/office/officeart/2005/8/layout/vList2"/>
    <dgm:cxn modelId="{13679666-8A59-42AB-BDD7-E09D8008D1FE}" srcId="{7D5F1113-8C4C-4113-B2DB-23F64CC30129}" destId="{1DD0D223-C629-4CAD-8725-C79C50030DAB}" srcOrd="0" destOrd="0" parTransId="{672096FC-493E-4C81-9589-69ED73EF5451}" sibTransId="{FF707310-A0FB-4E1E-8A50-912CBC4249F6}"/>
    <dgm:cxn modelId="{8A042578-59BA-4DBE-8763-17D077C518A0}" type="presOf" srcId="{8BEE9F42-3326-4B19-B9EB-C1FBD3FE9F7D}" destId="{1178DD8F-F746-4AC3-A125-0342D900D597}" srcOrd="0" destOrd="0" presId="urn:microsoft.com/office/officeart/2005/8/layout/vList2"/>
    <dgm:cxn modelId="{19A03487-467D-4CA3-9D97-E19DB98710C7}" srcId="{7D5F1113-8C4C-4113-B2DB-23F64CC30129}" destId="{B97F5DD1-ADF6-469C-A06D-3EC390D9C26D}" srcOrd="1" destOrd="0" parTransId="{972965C6-4C87-40DE-8E91-0D9E8D6974D5}" sibTransId="{AB4DEC05-D2C4-4F6D-B351-9CAC3AF79FA3}"/>
    <dgm:cxn modelId="{31FC41A6-9DF4-4689-BD10-7210EC21B116}" type="presOf" srcId="{7D5F1113-8C4C-4113-B2DB-23F64CC30129}" destId="{ABC52082-B1B9-4C4C-9B62-42E25C147A74}" srcOrd="0" destOrd="0" presId="urn:microsoft.com/office/officeart/2005/8/layout/vList2"/>
    <dgm:cxn modelId="{E69B21CC-FCE3-44EF-939A-7F0F670474EB}" srcId="{7D5F1113-8C4C-4113-B2DB-23F64CC30129}" destId="{8BEE9F42-3326-4B19-B9EB-C1FBD3FE9F7D}" srcOrd="2" destOrd="0" parTransId="{0022DB19-F512-46DE-9368-AFD512C61F19}" sibTransId="{AAE93055-8BB1-4D9F-9D29-6E5FAF82E74C}"/>
    <dgm:cxn modelId="{B880C3A7-1399-459B-AA75-0BE5C33D7AA3}" type="presParOf" srcId="{ABC52082-B1B9-4C4C-9B62-42E25C147A74}" destId="{C8C24949-77C0-4CA9-B7B0-2570AF277DAC}" srcOrd="0" destOrd="0" presId="urn:microsoft.com/office/officeart/2005/8/layout/vList2"/>
    <dgm:cxn modelId="{93E17C4E-BE7C-458D-BF97-E3BF8C081266}" type="presParOf" srcId="{ABC52082-B1B9-4C4C-9B62-42E25C147A74}" destId="{7881737B-691D-4C6A-85C7-711EA393108E}" srcOrd="1" destOrd="0" presId="urn:microsoft.com/office/officeart/2005/8/layout/vList2"/>
    <dgm:cxn modelId="{810BD9A4-B6A8-4CD2-B91B-910F444AC58C}" type="presParOf" srcId="{ABC52082-B1B9-4C4C-9B62-42E25C147A74}" destId="{AB95D8CE-A78B-41CD-81EE-72BD63E43BE4}" srcOrd="2" destOrd="0" presId="urn:microsoft.com/office/officeart/2005/8/layout/vList2"/>
    <dgm:cxn modelId="{60BF7F6C-C6E7-4FCA-80E6-607ED4B6E9A7}" type="presParOf" srcId="{ABC52082-B1B9-4C4C-9B62-42E25C147A74}" destId="{6C54CC33-3CA9-4614-A29A-EF0FC47CE09E}" srcOrd="3" destOrd="0" presId="urn:microsoft.com/office/officeart/2005/8/layout/vList2"/>
    <dgm:cxn modelId="{25C9AA7B-E0F7-4F0A-B4E3-94E74979D45E}" type="presParOf" srcId="{ABC52082-B1B9-4C4C-9B62-42E25C147A74}" destId="{1178DD8F-F746-4AC3-A125-0342D900D59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F30741F-ECA9-4570-9CB3-4AC90267342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C84B6ED-F181-4333-AC75-FFF65B415F41}">
      <dgm:prSet/>
      <dgm:spPr/>
      <dgm:t>
        <a:bodyPr/>
        <a:lstStyle/>
        <a:p>
          <a:r>
            <a:rPr lang="en-US"/>
            <a:t>Monasteries provided medical facilities, the Byzantine Eastern Chruch provided care as part of their charitable duties. </a:t>
          </a:r>
        </a:p>
      </dgm:t>
    </dgm:pt>
    <dgm:pt modelId="{13667C90-4838-4F8B-B263-415F0FFB7C72}" type="parTrans" cxnId="{038F5F82-C243-443E-997F-BF187A776CE2}">
      <dgm:prSet/>
      <dgm:spPr/>
      <dgm:t>
        <a:bodyPr/>
        <a:lstStyle/>
        <a:p>
          <a:endParaRPr lang="en-US"/>
        </a:p>
      </dgm:t>
    </dgm:pt>
    <dgm:pt modelId="{D9533480-6D7A-420D-A08F-FC4A3147B981}" type="sibTrans" cxnId="{038F5F82-C243-443E-997F-BF187A776CE2}">
      <dgm:prSet/>
      <dgm:spPr/>
      <dgm:t>
        <a:bodyPr/>
        <a:lstStyle/>
        <a:p>
          <a:endParaRPr lang="en-US"/>
        </a:p>
      </dgm:t>
    </dgm:pt>
    <dgm:pt modelId="{E7AA7998-B96F-46BB-8FC4-C0CD695F157E}">
      <dgm:prSet/>
      <dgm:spPr/>
      <dgm:t>
        <a:bodyPr/>
        <a:lstStyle/>
        <a:p>
          <a:r>
            <a:rPr lang="en-US"/>
            <a:t>There is virtually no surviving information around psychology and psychiatry here. </a:t>
          </a:r>
        </a:p>
      </dgm:t>
    </dgm:pt>
    <dgm:pt modelId="{B88F6DD6-5F23-4A69-8EE8-E6794BA87CBF}" type="parTrans" cxnId="{033227B0-15BE-4250-8545-AEA85A138E7E}">
      <dgm:prSet/>
      <dgm:spPr/>
      <dgm:t>
        <a:bodyPr/>
        <a:lstStyle/>
        <a:p>
          <a:endParaRPr lang="en-US"/>
        </a:p>
      </dgm:t>
    </dgm:pt>
    <dgm:pt modelId="{1E1378C1-237C-4C3D-889B-109FBED26180}" type="sibTrans" cxnId="{033227B0-15BE-4250-8545-AEA85A138E7E}">
      <dgm:prSet/>
      <dgm:spPr/>
      <dgm:t>
        <a:bodyPr/>
        <a:lstStyle/>
        <a:p>
          <a:endParaRPr lang="en-US"/>
        </a:p>
      </dgm:t>
    </dgm:pt>
    <dgm:pt modelId="{BF7C47B9-175F-40D4-A3DF-40525FC9126F}">
      <dgm:prSet/>
      <dgm:spPr/>
      <dgm:t>
        <a:bodyPr/>
        <a:lstStyle/>
        <a:p>
          <a:r>
            <a:rPr lang="en-US"/>
            <a:t>Pagan beliefs, particularly in the U.K. were still dominant and the Church frowned heavily on it. </a:t>
          </a:r>
        </a:p>
      </dgm:t>
    </dgm:pt>
    <dgm:pt modelId="{B00CC88A-37D6-4F6D-88BC-968613BFCCAC}" type="parTrans" cxnId="{BF1E0389-AA9B-4554-9E54-4BED18224254}">
      <dgm:prSet/>
      <dgm:spPr/>
      <dgm:t>
        <a:bodyPr/>
        <a:lstStyle/>
        <a:p>
          <a:endParaRPr lang="en-US"/>
        </a:p>
      </dgm:t>
    </dgm:pt>
    <dgm:pt modelId="{6605DC3E-2101-40AC-999F-0B727D3D8EE4}" type="sibTrans" cxnId="{BF1E0389-AA9B-4554-9E54-4BED18224254}">
      <dgm:prSet/>
      <dgm:spPr/>
      <dgm:t>
        <a:bodyPr/>
        <a:lstStyle/>
        <a:p>
          <a:endParaRPr lang="en-US"/>
        </a:p>
      </dgm:t>
    </dgm:pt>
    <dgm:pt modelId="{C9A016F3-9751-4F0E-A277-AD460A56217C}">
      <dgm:prSet/>
      <dgm:spPr/>
      <dgm:t>
        <a:bodyPr/>
        <a:lstStyle/>
        <a:p>
          <a:r>
            <a:rPr lang="en-US"/>
            <a:t>Magic was still seen as the cause of illness. </a:t>
          </a:r>
        </a:p>
      </dgm:t>
    </dgm:pt>
    <dgm:pt modelId="{7833AAD0-0D70-4A68-994C-E372BD92748F}" type="parTrans" cxnId="{144136B1-DDA5-4C6D-AFE4-77C6F8661C65}">
      <dgm:prSet/>
      <dgm:spPr/>
      <dgm:t>
        <a:bodyPr/>
        <a:lstStyle/>
        <a:p>
          <a:endParaRPr lang="en-US"/>
        </a:p>
      </dgm:t>
    </dgm:pt>
    <dgm:pt modelId="{AC94ACE7-AE7B-40AF-BAF6-8BDEBDAD3A64}" type="sibTrans" cxnId="{144136B1-DDA5-4C6D-AFE4-77C6F8661C65}">
      <dgm:prSet/>
      <dgm:spPr/>
      <dgm:t>
        <a:bodyPr/>
        <a:lstStyle/>
        <a:p>
          <a:endParaRPr lang="en-US"/>
        </a:p>
      </dgm:t>
    </dgm:pt>
    <dgm:pt modelId="{295CA8B2-21E0-452F-8A23-8367FB202395}">
      <dgm:prSet/>
      <dgm:spPr/>
      <dgm:t>
        <a:bodyPr/>
        <a:lstStyle/>
        <a:p>
          <a:r>
            <a:rPr lang="en-US"/>
            <a:t>But magic focused on balancing elements, curing despair with hope and aggression with peace. </a:t>
          </a:r>
        </a:p>
      </dgm:t>
    </dgm:pt>
    <dgm:pt modelId="{7807148A-1924-4785-9AD9-8BA64B2FFB2C}" type="parTrans" cxnId="{1B8F6669-27AF-456F-A3D5-29026071E26A}">
      <dgm:prSet/>
      <dgm:spPr/>
      <dgm:t>
        <a:bodyPr/>
        <a:lstStyle/>
        <a:p>
          <a:endParaRPr lang="en-US"/>
        </a:p>
      </dgm:t>
    </dgm:pt>
    <dgm:pt modelId="{BF873E41-AF7D-48DA-8EA1-B4071F3DE1E7}" type="sibTrans" cxnId="{1B8F6669-27AF-456F-A3D5-29026071E26A}">
      <dgm:prSet/>
      <dgm:spPr/>
      <dgm:t>
        <a:bodyPr/>
        <a:lstStyle/>
        <a:p>
          <a:endParaRPr lang="en-US"/>
        </a:p>
      </dgm:t>
    </dgm:pt>
    <dgm:pt modelId="{8376A44D-B61A-4E71-B020-CB87CBB57313}">
      <dgm:prSet/>
      <dgm:spPr/>
      <dgm:t>
        <a:bodyPr/>
        <a:lstStyle/>
        <a:p>
          <a:r>
            <a:rPr lang="en-US"/>
            <a:t>Could this have worked?</a:t>
          </a:r>
        </a:p>
      </dgm:t>
    </dgm:pt>
    <dgm:pt modelId="{11BF36ED-E81D-46CD-9044-4DAAB009EF58}" type="parTrans" cxnId="{BCE10BFA-3433-4C0D-AC14-F93A5BEE81CE}">
      <dgm:prSet/>
      <dgm:spPr/>
      <dgm:t>
        <a:bodyPr/>
        <a:lstStyle/>
        <a:p>
          <a:endParaRPr lang="en-US"/>
        </a:p>
      </dgm:t>
    </dgm:pt>
    <dgm:pt modelId="{CEE085D2-8CEC-4980-A584-A6D5D68784A8}" type="sibTrans" cxnId="{BCE10BFA-3433-4C0D-AC14-F93A5BEE81CE}">
      <dgm:prSet/>
      <dgm:spPr/>
      <dgm:t>
        <a:bodyPr/>
        <a:lstStyle/>
        <a:p>
          <a:endParaRPr lang="en-US"/>
        </a:p>
      </dgm:t>
    </dgm:pt>
    <dgm:pt modelId="{5AB75000-1044-4EDB-9114-16787F100807}" type="pres">
      <dgm:prSet presAssocID="{CF30741F-ECA9-4570-9CB3-4AC90267342F}" presName="linear" presStyleCnt="0">
        <dgm:presLayoutVars>
          <dgm:animLvl val="lvl"/>
          <dgm:resizeHandles val="exact"/>
        </dgm:presLayoutVars>
      </dgm:prSet>
      <dgm:spPr/>
    </dgm:pt>
    <dgm:pt modelId="{B18F46A1-4946-45E4-B0F2-4D8C409F2589}" type="pres">
      <dgm:prSet presAssocID="{5C84B6ED-F181-4333-AC75-FFF65B415F41}" presName="parentText" presStyleLbl="node1" presStyleIdx="0" presStyleCnt="6">
        <dgm:presLayoutVars>
          <dgm:chMax val="0"/>
          <dgm:bulletEnabled val="1"/>
        </dgm:presLayoutVars>
      </dgm:prSet>
      <dgm:spPr/>
    </dgm:pt>
    <dgm:pt modelId="{0903E3A8-A74B-4FE4-B021-5D05A77843DF}" type="pres">
      <dgm:prSet presAssocID="{D9533480-6D7A-420D-A08F-FC4A3147B981}" presName="spacer" presStyleCnt="0"/>
      <dgm:spPr/>
    </dgm:pt>
    <dgm:pt modelId="{787D4A5E-F6A5-4907-8ED3-29276D3D516D}" type="pres">
      <dgm:prSet presAssocID="{E7AA7998-B96F-46BB-8FC4-C0CD695F157E}" presName="parentText" presStyleLbl="node1" presStyleIdx="1" presStyleCnt="6">
        <dgm:presLayoutVars>
          <dgm:chMax val="0"/>
          <dgm:bulletEnabled val="1"/>
        </dgm:presLayoutVars>
      </dgm:prSet>
      <dgm:spPr/>
    </dgm:pt>
    <dgm:pt modelId="{4783CBAF-6AC9-4E5D-96F6-70A03E8D3821}" type="pres">
      <dgm:prSet presAssocID="{1E1378C1-237C-4C3D-889B-109FBED26180}" presName="spacer" presStyleCnt="0"/>
      <dgm:spPr/>
    </dgm:pt>
    <dgm:pt modelId="{779AE6CC-22EB-410B-9D71-363C70A7BCDA}" type="pres">
      <dgm:prSet presAssocID="{BF7C47B9-175F-40D4-A3DF-40525FC9126F}" presName="parentText" presStyleLbl="node1" presStyleIdx="2" presStyleCnt="6">
        <dgm:presLayoutVars>
          <dgm:chMax val="0"/>
          <dgm:bulletEnabled val="1"/>
        </dgm:presLayoutVars>
      </dgm:prSet>
      <dgm:spPr/>
    </dgm:pt>
    <dgm:pt modelId="{EA4AD20A-4DBD-4A17-B11A-50F6C6E06203}" type="pres">
      <dgm:prSet presAssocID="{6605DC3E-2101-40AC-999F-0B727D3D8EE4}" presName="spacer" presStyleCnt="0"/>
      <dgm:spPr/>
    </dgm:pt>
    <dgm:pt modelId="{02197F83-6EC8-44E3-BECA-06C85CC59531}" type="pres">
      <dgm:prSet presAssocID="{C9A016F3-9751-4F0E-A277-AD460A56217C}" presName="parentText" presStyleLbl="node1" presStyleIdx="3" presStyleCnt="6">
        <dgm:presLayoutVars>
          <dgm:chMax val="0"/>
          <dgm:bulletEnabled val="1"/>
        </dgm:presLayoutVars>
      </dgm:prSet>
      <dgm:spPr/>
    </dgm:pt>
    <dgm:pt modelId="{65F87DC6-95DD-4593-9D38-52A1F9C803AC}" type="pres">
      <dgm:prSet presAssocID="{AC94ACE7-AE7B-40AF-BAF6-8BDEBDAD3A64}" presName="spacer" presStyleCnt="0"/>
      <dgm:spPr/>
    </dgm:pt>
    <dgm:pt modelId="{72AB14E4-0AA0-44D0-ADB9-5FB80F3BEE02}" type="pres">
      <dgm:prSet presAssocID="{295CA8B2-21E0-452F-8A23-8367FB202395}" presName="parentText" presStyleLbl="node1" presStyleIdx="4" presStyleCnt="6">
        <dgm:presLayoutVars>
          <dgm:chMax val="0"/>
          <dgm:bulletEnabled val="1"/>
        </dgm:presLayoutVars>
      </dgm:prSet>
      <dgm:spPr/>
    </dgm:pt>
    <dgm:pt modelId="{72F14A4C-5776-473B-AEE4-A77C8229A096}" type="pres">
      <dgm:prSet presAssocID="{BF873E41-AF7D-48DA-8EA1-B4071F3DE1E7}" presName="spacer" presStyleCnt="0"/>
      <dgm:spPr/>
    </dgm:pt>
    <dgm:pt modelId="{9DE9F898-62F6-4179-A5AC-8D16CEE0FDD5}" type="pres">
      <dgm:prSet presAssocID="{8376A44D-B61A-4E71-B020-CB87CBB57313}" presName="parentText" presStyleLbl="node1" presStyleIdx="5" presStyleCnt="6">
        <dgm:presLayoutVars>
          <dgm:chMax val="0"/>
          <dgm:bulletEnabled val="1"/>
        </dgm:presLayoutVars>
      </dgm:prSet>
      <dgm:spPr/>
    </dgm:pt>
  </dgm:ptLst>
  <dgm:cxnLst>
    <dgm:cxn modelId="{3F507B0D-E679-4F9A-B4C2-8C70B3114A1C}" type="presOf" srcId="{8376A44D-B61A-4E71-B020-CB87CBB57313}" destId="{9DE9F898-62F6-4179-A5AC-8D16CEE0FDD5}" srcOrd="0" destOrd="0" presId="urn:microsoft.com/office/officeart/2005/8/layout/vList2"/>
    <dgm:cxn modelId="{65A3ED32-32F3-4B83-B0D6-AC7E170B56E2}" type="presOf" srcId="{C9A016F3-9751-4F0E-A277-AD460A56217C}" destId="{02197F83-6EC8-44E3-BECA-06C85CC59531}" srcOrd="0" destOrd="0" presId="urn:microsoft.com/office/officeart/2005/8/layout/vList2"/>
    <dgm:cxn modelId="{1B8F6669-27AF-456F-A3D5-29026071E26A}" srcId="{CF30741F-ECA9-4570-9CB3-4AC90267342F}" destId="{295CA8B2-21E0-452F-8A23-8367FB202395}" srcOrd="4" destOrd="0" parTransId="{7807148A-1924-4785-9AD9-8BA64B2FFB2C}" sibTransId="{BF873E41-AF7D-48DA-8EA1-B4071F3DE1E7}"/>
    <dgm:cxn modelId="{8477F77C-5766-46F0-80E8-89D964DBF605}" type="presOf" srcId="{CF30741F-ECA9-4570-9CB3-4AC90267342F}" destId="{5AB75000-1044-4EDB-9114-16787F100807}" srcOrd="0" destOrd="0" presId="urn:microsoft.com/office/officeart/2005/8/layout/vList2"/>
    <dgm:cxn modelId="{038F5F82-C243-443E-997F-BF187A776CE2}" srcId="{CF30741F-ECA9-4570-9CB3-4AC90267342F}" destId="{5C84B6ED-F181-4333-AC75-FFF65B415F41}" srcOrd="0" destOrd="0" parTransId="{13667C90-4838-4F8B-B263-415F0FFB7C72}" sibTransId="{D9533480-6D7A-420D-A08F-FC4A3147B981}"/>
    <dgm:cxn modelId="{BF1E0389-AA9B-4554-9E54-4BED18224254}" srcId="{CF30741F-ECA9-4570-9CB3-4AC90267342F}" destId="{BF7C47B9-175F-40D4-A3DF-40525FC9126F}" srcOrd="2" destOrd="0" parTransId="{B00CC88A-37D6-4F6D-88BC-968613BFCCAC}" sibTransId="{6605DC3E-2101-40AC-999F-0B727D3D8EE4}"/>
    <dgm:cxn modelId="{86AAF29A-30CD-41CA-B65E-3D091F7C6393}" type="presOf" srcId="{BF7C47B9-175F-40D4-A3DF-40525FC9126F}" destId="{779AE6CC-22EB-410B-9D71-363C70A7BCDA}" srcOrd="0" destOrd="0" presId="urn:microsoft.com/office/officeart/2005/8/layout/vList2"/>
    <dgm:cxn modelId="{AC200AAE-1726-4A0A-B9C0-708E3EE3C33D}" type="presOf" srcId="{E7AA7998-B96F-46BB-8FC4-C0CD695F157E}" destId="{787D4A5E-F6A5-4907-8ED3-29276D3D516D}" srcOrd="0" destOrd="0" presId="urn:microsoft.com/office/officeart/2005/8/layout/vList2"/>
    <dgm:cxn modelId="{033227B0-15BE-4250-8545-AEA85A138E7E}" srcId="{CF30741F-ECA9-4570-9CB3-4AC90267342F}" destId="{E7AA7998-B96F-46BB-8FC4-C0CD695F157E}" srcOrd="1" destOrd="0" parTransId="{B88F6DD6-5F23-4A69-8EE8-E6794BA87CBF}" sibTransId="{1E1378C1-237C-4C3D-889B-109FBED26180}"/>
    <dgm:cxn modelId="{144136B1-DDA5-4C6D-AFE4-77C6F8661C65}" srcId="{CF30741F-ECA9-4570-9CB3-4AC90267342F}" destId="{C9A016F3-9751-4F0E-A277-AD460A56217C}" srcOrd="3" destOrd="0" parTransId="{7833AAD0-0D70-4A68-994C-E372BD92748F}" sibTransId="{AC94ACE7-AE7B-40AF-BAF6-8BDEBDAD3A64}"/>
    <dgm:cxn modelId="{4E6B2DD0-CECE-4C30-A724-DFE6AF7E5F04}" type="presOf" srcId="{295CA8B2-21E0-452F-8A23-8367FB202395}" destId="{72AB14E4-0AA0-44D0-ADB9-5FB80F3BEE02}" srcOrd="0" destOrd="0" presId="urn:microsoft.com/office/officeart/2005/8/layout/vList2"/>
    <dgm:cxn modelId="{E4685EEA-73F4-4B1C-897A-822622EF0A81}" type="presOf" srcId="{5C84B6ED-F181-4333-AC75-FFF65B415F41}" destId="{B18F46A1-4946-45E4-B0F2-4D8C409F2589}" srcOrd="0" destOrd="0" presId="urn:microsoft.com/office/officeart/2005/8/layout/vList2"/>
    <dgm:cxn modelId="{BCE10BFA-3433-4C0D-AC14-F93A5BEE81CE}" srcId="{CF30741F-ECA9-4570-9CB3-4AC90267342F}" destId="{8376A44D-B61A-4E71-B020-CB87CBB57313}" srcOrd="5" destOrd="0" parTransId="{11BF36ED-E81D-46CD-9044-4DAAB009EF58}" sibTransId="{CEE085D2-8CEC-4980-A584-A6D5D68784A8}"/>
    <dgm:cxn modelId="{5E8048F5-6488-4B9A-A62A-B4767A710D22}" type="presParOf" srcId="{5AB75000-1044-4EDB-9114-16787F100807}" destId="{B18F46A1-4946-45E4-B0F2-4D8C409F2589}" srcOrd="0" destOrd="0" presId="urn:microsoft.com/office/officeart/2005/8/layout/vList2"/>
    <dgm:cxn modelId="{3AF7B441-D5CF-4F2D-897F-66FF3C7158D5}" type="presParOf" srcId="{5AB75000-1044-4EDB-9114-16787F100807}" destId="{0903E3A8-A74B-4FE4-B021-5D05A77843DF}" srcOrd="1" destOrd="0" presId="urn:microsoft.com/office/officeart/2005/8/layout/vList2"/>
    <dgm:cxn modelId="{5192725C-6AE4-44A4-A528-A902640FCC23}" type="presParOf" srcId="{5AB75000-1044-4EDB-9114-16787F100807}" destId="{787D4A5E-F6A5-4907-8ED3-29276D3D516D}" srcOrd="2" destOrd="0" presId="urn:microsoft.com/office/officeart/2005/8/layout/vList2"/>
    <dgm:cxn modelId="{508168F9-0219-4B59-BFA5-97A01F1A8887}" type="presParOf" srcId="{5AB75000-1044-4EDB-9114-16787F100807}" destId="{4783CBAF-6AC9-4E5D-96F6-70A03E8D3821}" srcOrd="3" destOrd="0" presId="urn:microsoft.com/office/officeart/2005/8/layout/vList2"/>
    <dgm:cxn modelId="{722777A7-B01F-41CE-8576-D781C3CAAC1C}" type="presParOf" srcId="{5AB75000-1044-4EDB-9114-16787F100807}" destId="{779AE6CC-22EB-410B-9D71-363C70A7BCDA}" srcOrd="4" destOrd="0" presId="urn:microsoft.com/office/officeart/2005/8/layout/vList2"/>
    <dgm:cxn modelId="{F2D43860-695B-4403-B6E9-7B1F96F34AA0}" type="presParOf" srcId="{5AB75000-1044-4EDB-9114-16787F100807}" destId="{EA4AD20A-4DBD-4A17-B11A-50F6C6E06203}" srcOrd="5" destOrd="0" presId="urn:microsoft.com/office/officeart/2005/8/layout/vList2"/>
    <dgm:cxn modelId="{1AC3F4AA-F9A6-451E-9607-9035F677C1F7}" type="presParOf" srcId="{5AB75000-1044-4EDB-9114-16787F100807}" destId="{02197F83-6EC8-44E3-BECA-06C85CC59531}" srcOrd="6" destOrd="0" presId="urn:microsoft.com/office/officeart/2005/8/layout/vList2"/>
    <dgm:cxn modelId="{2E9EB6A8-FBC8-4C07-982F-05953E429F55}" type="presParOf" srcId="{5AB75000-1044-4EDB-9114-16787F100807}" destId="{65F87DC6-95DD-4593-9D38-52A1F9C803AC}" srcOrd="7" destOrd="0" presId="urn:microsoft.com/office/officeart/2005/8/layout/vList2"/>
    <dgm:cxn modelId="{5509A151-C0FE-4602-AC5B-0C84981B35C5}" type="presParOf" srcId="{5AB75000-1044-4EDB-9114-16787F100807}" destId="{72AB14E4-0AA0-44D0-ADB9-5FB80F3BEE02}" srcOrd="8" destOrd="0" presId="urn:microsoft.com/office/officeart/2005/8/layout/vList2"/>
    <dgm:cxn modelId="{61F330FE-6D03-4019-90BF-43C088EB0A34}" type="presParOf" srcId="{5AB75000-1044-4EDB-9114-16787F100807}" destId="{72F14A4C-5776-473B-AEE4-A77C8229A096}" srcOrd="9" destOrd="0" presId="urn:microsoft.com/office/officeart/2005/8/layout/vList2"/>
    <dgm:cxn modelId="{64F4C550-3635-445C-A043-4023526C4AF2}" type="presParOf" srcId="{5AB75000-1044-4EDB-9114-16787F100807}" destId="{9DE9F898-62F6-4179-A5AC-8D16CEE0FDD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0B04EC6-AE4E-4368-AE70-69FB5E07DCD1}"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F5C170F2-BBBA-4F05-94F3-A7C8B19469FA}">
      <dgm:prSet/>
      <dgm:spPr/>
      <dgm:t>
        <a:bodyPr/>
        <a:lstStyle/>
        <a:p>
          <a:r>
            <a:rPr lang="en-US"/>
            <a:t>These asylums offered no form of care and many did not have a single physician. </a:t>
          </a:r>
        </a:p>
      </dgm:t>
    </dgm:pt>
    <dgm:pt modelId="{C563C0C2-580A-4355-AC44-A190488976AF}" type="parTrans" cxnId="{DA7DD88E-14D4-4CBD-8F35-297690B01E1E}">
      <dgm:prSet/>
      <dgm:spPr/>
      <dgm:t>
        <a:bodyPr/>
        <a:lstStyle/>
        <a:p>
          <a:endParaRPr lang="en-US"/>
        </a:p>
      </dgm:t>
    </dgm:pt>
    <dgm:pt modelId="{0B451E17-338E-4B34-A0C8-C086815A4E74}" type="sibTrans" cxnId="{DA7DD88E-14D4-4CBD-8F35-297690B01E1E}">
      <dgm:prSet/>
      <dgm:spPr/>
      <dgm:t>
        <a:bodyPr/>
        <a:lstStyle/>
        <a:p>
          <a:endParaRPr lang="en-US"/>
        </a:p>
      </dgm:t>
    </dgm:pt>
    <dgm:pt modelId="{34ED71C8-6928-4986-A6EB-9ABDD3F0946D}">
      <dgm:prSet/>
      <dgm:spPr/>
      <dgm:t>
        <a:bodyPr/>
        <a:lstStyle/>
        <a:p>
          <a:r>
            <a:rPr lang="en-US"/>
            <a:t>In the 1700's, this 'Great Confinement' (Foucault, 1965) was a strategy to remove political threats. </a:t>
          </a:r>
        </a:p>
      </dgm:t>
    </dgm:pt>
    <dgm:pt modelId="{07967592-8EAD-47C1-97FB-CE7B262CA959}" type="parTrans" cxnId="{96DF6E4C-EB6D-4E41-A6F7-055D20D8E6A3}">
      <dgm:prSet/>
      <dgm:spPr/>
      <dgm:t>
        <a:bodyPr/>
        <a:lstStyle/>
        <a:p>
          <a:endParaRPr lang="en-US"/>
        </a:p>
      </dgm:t>
    </dgm:pt>
    <dgm:pt modelId="{32C651E5-DDA2-4B84-BAC4-55D670E7E32E}" type="sibTrans" cxnId="{96DF6E4C-EB6D-4E41-A6F7-055D20D8E6A3}">
      <dgm:prSet/>
      <dgm:spPr/>
      <dgm:t>
        <a:bodyPr/>
        <a:lstStyle/>
        <a:p>
          <a:endParaRPr lang="en-US"/>
        </a:p>
      </dgm:t>
    </dgm:pt>
    <dgm:pt modelId="{B171F9D0-E14A-475F-95C9-19275AD72969}">
      <dgm:prSet/>
      <dgm:spPr/>
      <dgm:t>
        <a:bodyPr/>
        <a:lstStyle/>
        <a:p>
          <a:r>
            <a:rPr lang="en-US"/>
            <a:t>Segregation of 'problem populations'.</a:t>
          </a:r>
        </a:p>
      </dgm:t>
    </dgm:pt>
    <dgm:pt modelId="{40E74CD5-18C3-4D92-8F8E-CC61AC01B235}" type="parTrans" cxnId="{FBF00420-53AE-4FB5-AF45-0C309746F3EB}">
      <dgm:prSet/>
      <dgm:spPr/>
      <dgm:t>
        <a:bodyPr/>
        <a:lstStyle/>
        <a:p>
          <a:endParaRPr lang="en-US"/>
        </a:p>
      </dgm:t>
    </dgm:pt>
    <dgm:pt modelId="{F4C9AF9C-D056-48BB-A632-2F590665044D}" type="sibTrans" cxnId="{FBF00420-53AE-4FB5-AF45-0C309746F3EB}">
      <dgm:prSet/>
      <dgm:spPr/>
      <dgm:t>
        <a:bodyPr/>
        <a:lstStyle/>
        <a:p>
          <a:endParaRPr lang="en-US"/>
        </a:p>
      </dgm:t>
    </dgm:pt>
    <dgm:pt modelId="{CAEAC9CF-85EA-4445-B46F-50349BDDE9B1}">
      <dgm:prSet/>
      <dgm:spPr/>
      <dgm:t>
        <a:bodyPr/>
        <a:lstStyle/>
        <a:p>
          <a:r>
            <a:rPr lang="en-US"/>
            <a:t>However, other writers offer alternative views.</a:t>
          </a:r>
        </a:p>
      </dgm:t>
    </dgm:pt>
    <dgm:pt modelId="{7A91A256-A5D8-4012-B911-FEE8E2307216}" type="parTrans" cxnId="{04651A1B-382D-4E35-97C3-C6E67A1E1445}">
      <dgm:prSet/>
      <dgm:spPr/>
      <dgm:t>
        <a:bodyPr/>
        <a:lstStyle/>
        <a:p>
          <a:endParaRPr lang="en-US"/>
        </a:p>
      </dgm:t>
    </dgm:pt>
    <dgm:pt modelId="{413010AF-B4AB-4C27-B7E3-D174160DCA7B}" type="sibTrans" cxnId="{04651A1B-382D-4E35-97C3-C6E67A1E1445}">
      <dgm:prSet/>
      <dgm:spPr/>
      <dgm:t>
        <a:bodyPr/>
        <a:lstStyle/>
        <a:p>
          <a:endParaRPr lang="en-US"/>
        </a:p>
      </dgm:t>
    </dgm:pt>
    <dgm:pt modelId="{CE0F41C2-F36D-458F-9586-278F417E4610}">
      <dgm:prSet/>
      <dgm:spPr/>
      <dgm:t>
        <a:bodyPr/>
        <a:lstStyle/>
        <a:p>
          <a:r>
            <a:rPr lang="en-US"/>
            <a:t>One such example is Nathaniel Lee</a:t>
          </a:r>
        </a:p>
      </dgm:t>
    </dgm:pt>
    <dgm:pt modelId="{99A1757D-F200-4F4C-B05E-0BC214B8DD2E}" type="parTrans" cxnId="{BA92DFC1-21D0-48B3-B90D-76AE9921BD46}">
      <dgm:prSet/>
      <dgm:spPr/>
      <dgm:t>
        <a:bodyPr/>
        <a:lstStyle/>
        <a:p>
          <a:endParaRPr lang="en-US"/>
        </a:p>
      </dgm:t>
    </dgm:pt>
    <dgm:pt modelId="{4B340EE1-DB1A-4158-919A-A588377ADFEA}" type="sibTrans" cxnId="{BA92DFC1-21D0-48B3-B90D-76AE9921BD46}">
      <dgm:prSet/>
      <dgm:spPr/>
      <dgm:t>
        <a:bodyPr/>
        <a:lstStyle/>
        <a:p>
          <a:endParaRPr lang="en-US"/>
        </a:p>
      </dgm:t>
    </dgm:pt>
    <dgm:pt modelId="{D8154E0D-5883-4110-9252-E090C28D09FF}" type="pres">
      <dgm:prSet presAssocID="{D0B04EC6-AE4E-4368-AE70-69FB5E07DCD1}" presName="vert0" presStyleCnt="0">
        <dgm:presLayoutVars>
          <dgm:dir/>
          <dgm:animOne val="branch"/>
          <dgm:animLvl val="lvl"/>
        </dgm:presLayoutVars>
      </dgm:prSet>
      <dgm:spPr/>
    </dgm:pt>
    <dgm:pt modelId="{403E6C94-00F4-4228-B484-E530E4D89881}" type="pres">
      <dgm:prSet presAssocID="{F5C170F2-BBBA-4F05-94F3-A7C8B19469FA}" presName="thickLine" presStyleLbl="alignNode1" presStyleIdx="0" presStyleCnt="5"/>
      <dgm:spPr/>
    </dgm:pt>
    <dgm:pt modelId="{30C8365F-BA41-4507-AC2B-30772A85540A}" type="pres">
      <dgm:prSet presAssocID="{F5C170F2-BBBA-4F05-94F3-A7C8B19469FA}" presName="horz1" presStyleCnt="0"/>
      <dgm:spPr/>
    </dgm:pt>
    <dgm:pt modelId="{6A302D8E-760C-4353-9A4C-4BFEE89BABB4}" type="pres">
      <dgm:prSet presAssocID="{F5C170F2-BBBA-4F05-94F3-A7C8B19469FA}" presName="tx1" presStyleLbl="revTx" presStyleIdx="0" presStyleCnt="5"/>
      <dgm:spPr/>
    </dgm:pt>
    <dgm:pt modelId="{044DFD65-7840-471F-93B9-CBCE5DDDD62C}" type="pres">
      <dgm:prSet presAssocID="{F5C170F2-BBBA-4F05-94F3-A7C8B19469FA}" presName="vert1" presStyleCnt="0"/>
      <dgm:spPr/>
    </dgm:pt>
    <dgm:pt modelId="{C5919CEE-8D67-42DF-A660-744DE71D854C}" type="pres">
      <dgm:prSet presAssocID="{34ED71C8-6928-4986-A6EB-9ABDD3F0946D}" presName="thickLine" presStyleLbl="alignNode1" presStyleIdx="1" presStyleCnt="5"/>
      <dgm:spPr/>
    </dgm:pt>
    <dgm:pt modelId="{5BDC2BD1-0375-4D67-814F-24744B5E67F4}" type="pres">
      <dgm:prSet presAssocID="{34ED71C8-6928-4986-A6EB-9ABDD3F0946D}" presName="horz1" presStyleCnt="0"/>
      <dgm:spPr/>
    </dgm:pt>
    <dgm:pt modelId="{838C4D81-BCC5-40FE-81C3-1234D68B7170}" type="pres">
      <dgm:prSet presAssocID="{34ED71C8-6928-4986-A6EB-9ABDD3F0946D}" presName="tx1" presStyleLbl="revTx" presStyleIdx="1" presStyleCnt="5"/>
      <dgm:spPr/>
    </dgm:pt>
    <dgm:pt modelId="{C41A077E-3F7A-4DC7-99BF-E5301A90FDF9}" type="pres">
      <dgm:prSet presAssocID="{34ED71C8-6928-4986-A6EB-9ABDD3F0946D}" presName="vert1" presStyleCnt="0"/>
      <dgm:spPr/>
    </dgm:pt>
    <dgm:pt modelId="{96E3521C-1799-4EDB-AB88-341CA1EE0F21}" type="pres">
      <dgm:prSet presAssocID="{B171F9D0-E14A-475F-95C9-19275AD72969}" presName="thickLine" presStyleLbl="alignNode1" presStyleIdx="2" presStyleCnt="5"/>
      <dgm:spPr/>
    </dgm:pt>
    <dgm:pt modelId="{87FFB6E6-506F-4C4B-9114-DECB1B0650A2}" type="pres">
      <dgm:prSet presAssocID="{B171F9D0-E14A-475F-95C9-19275AD72969}" presName="horz1" presStyleCnt="0"/>
      <dgm:spPr/>
    </dgm:pt>
    <dgm:pt modelId="{2FCF52E1-750C-4279-B94E-C0A0F56A2A04}" type="pres">
      <dgm:prSet presAssocID="{B171F9D0-E14A-475F-95C9-19275AD72969}" presName="tx1" presStyleLbl="revTx" presStyleIdx="2" presStyleCnt="5"/>
      <dgm:spPr/>
    </dgm:pt>
    <dgm:pt modelId="{BCD8F09B-C56C-45BF-BDB6-38BCA123B075}" type="pres">
      <dgm:prSet presAssocID="{B171F9D0-E14A-475F-95C9-19275AD72969}" presName="vert1" presStyleCnt="0"/>
      <dgm:spPr/>
    </dgm:pt>
    <dgm:pt modelId="{62808545-A994-4511-ACC2-C093BEC27E22}" type="pres">
      <dgm:prSet presAssocID="{CAEAC9CF-85EA-4445-B46F-50349BDDE9B1}" presName="thickLine" presStyleLbl="alignNode1" presStyleIdx="3" presStyleCnt="5"/>
      <dgm:spPr/>
    </dgm:pt>
    <dgm:pt modelId="{11C2E1D4-506C-4DC8-A007-F9027CD0108C}" type="pres">
      <dgm:prSet presAssocID="{CAEAC9CF-85EA-4445-B46F-50349BDDE9B1}" presName="horz1" presStyleCnt="0"/>
      <dgm:spPr/>
    </dgm:pt>
    <dgm:pt modelId="{1EBB4424-7F40-4124-8B64-E2C8C24F11D2}" type="pres">
      <dgm:prSet presAssocID="{CAEAC9CF-85EA-4445-B46F-50349BDDE9B1}" presName="tx1" presStyleLbl="revTx" presStyleIdx="3" presStyleCnt="5"/>
      <dgm:spPr/>
    </dgm:pt>
    <dgm:pt modelId="{A8487436-5A94-438B-B2FE-FD0B9F8ADD09}" type="pres">
      <dgm:prSet presAssocID="{CAEAC9CF-85EA-4445-B46F-50349BDDE9B1}" presName="vert1" presStyleCnt="0"/>
      <dgm:spPr/>
    </dgm:pt>
    <dgm:pt modelId="{2AB90A57-7509-47A2-82E6-48B57FF75F4A}" type="pres">
      <dgm:prSet presAssocID="{CE0F41C2-F36D-458F-9586-278F417E4610}" presName="thickLine" presStyleLbl="alignNode1" presStyleIdx="4" presStyleCnt="5"/>
      <dgm:spPr/>
    </dgm:pt>
    <dgm:pt modelId="{2782727B-E56E-4D45-9498-8F3B6F87B5B0}" type="pres">
      <dgm:prSet presAssocID="{CE0F41C2-F36D-458F-9586-278F417E4610}" presName="horz1" presStyleCnt="0"/>
      <dgm:spPr/>
    </dgm:pt>
    <dgm:pt modelId="{A9A70F49-B718-4BDA-AE50-2FF2D3797506}" type="pres">
      <dgm:prSet presAssocID="{CE0F41C2-F36D-458F-9586-278F417E4610}" presName="tx1" presStyleLbl="revTx" presStyleIdx="4" presStyleCnt="5"/>
      <dgm:spPr/>
    </dgm:pt>
    <dgm:pt modelId="{FFF98AB5-B478-40B3-B0F6-C3441DFC1086}" type="pres">
      <dgm:prSet presAssocID="{CE0F41C2-F36D-458F-9586-278F417E4610}" presName="vert1" presStyleCnt="0"/>
      <dgm:spPr/>
    </dgm:pt>
  </dgm:ptLst>
  <dgm:cxnLst>
    <dgm:cxn modelId="{A5DD1C14-DEBD-45E4-8452-8A26527951FB}" type="presOf" srcId="{34ED71C8-6928-4986-A6EB-9ABDD3F0946D}" destId="{838C4D81-BCC5-40FE-81C3-1234D68B7170}" srcOrd="0" destOrd="0" presId="urn:microsoft.com/office/officeart/2008/layout/LinedList"/>
    <dgm:cxn modelId="{04651A1B-382D-4E35-97C3-C6E67A1E1445}" srcId="{D0B04EC6-AE4E-4368-AE70-69FB5E07DCD1}" destId="{CAEAC9CF-85EA-4445-B46F-50349BDDE9B1}" srcOrd="3" destOrd="0" parTransId="{7A91A256-A5D8-4012-B911-FEE8E2307216}" sibTransId="{413010AF-B4AB-4C27-B7E3-D174160DCA7B}"/>
    <dgm:cxn modelId="{FBF00420-53AE-4FB5-AF45-0C309746F3EB}" srcId="{D0B04EC6-AE4E-4368-AE70-69FB5E07DCD1}" destId="{B171F9D0-E14A-475F-95C9-19275AD72969}" srcOrd="2" destOrd="0" parTransId="{40E74CD5-18C3-4D92-8F8E-CC61AC01B235}" sibTransId="{F4C9AF9C-D056-48BB-A632-2F590665044D}"/>
    <dgm:cxn modelId="{D114FA5C-5407-47E2-B3D5-FC0C8F654587}" type="presOf" srcId="{B171F9D0-E14A-475F-95C9-19275AD72969}" destId="{2FCF52E1-750C-4279-B94E-C0A0F56A2A04}" srcOrd="0" destOrd="0" presId="urn:microsoft.com/office/officeart/2008/layout/LinedList"/>
    <dgm:cxn modelId="{96DF6E4C-EB6D-4E41-A6F7-055D20D8E6A3}" srcId="{D0B04EC6-AE4E-4368-AE70-69FB5E07DCD1}" destId="{34ED71C8-6928-4986-A6EB-9ABDD3F0946D}" srcOrd="1" destOrd="0" parTransId="{07967592-8EAD-47C1-97FB-CE7B262CA959}" sibTransId="{32C651E5-DDA2-4B84-BAC4-55D670E7E32E}"/>
    <dgm:cxn modelId="{DA7DD88E-14D4-4CBD-8F35-297690B01E1E}" srcId="{D0B04EC6-AE4E-4368-AE70-69FB5E07DCD1}" destId="{F5C170F2-BBBA-4F05-94F3-A7C8B19469FA}" srcOrd="0" destOrd="0" parTransId="{C563C0C2-580A-4355-AC44-A190488976AF}" sibTransId="{0B451E17-338E-4B34-A0C8-C086815A4E74}"/>
    <dgm:cxn modelId="{D8F10F9A-BD1C-4A4B-9A62-4CB7E94B3180}" type="presOf" srcId="{CE0F41C2-F36D-458F-9586-278F417E4610}" destId="{A9A70F49-B718-4BDA-AE50-2FF2D3797506}" srcOrd="0" destOrd="0" presId="urn:microsoft.com/office/officeart/2008/layout/LinedList"/>
    <dgm:cxn modelId="{90D073AD-C2DC-4359-8722-5516206F6163}" type="presOf" srcId="{F5C170F2-BBBA-4F05-94F3-A7C8B19469FA}" destId="{6A302D8E-760C-4353-9A4C-4BFEE89BABB4}" srcOrd="0" destOrd="0" presId="urn:microsoft.com/office/officeart/2008/layout/LinedList"/>
    <dgm:cxn modelId="{BA92DFC1-21D0-48B3-B90D-76AE9921BD46}" srcId="{D0B04EC6-AE4E-4368-AE70-69FB5E07DCD1}" destId="{CE0F41C2-F36D-458F-9586-278F417E4610}" srcOrd="4" destOrd="0" parTransId="{99A1757D-F200-4F4C-B05E-0BC214B8DD2E}" sibTransId="{4B340EE1-DB1A-4158-919A-A588377ADFEA}"/>
    <dgm:cxn modelId="{F18D87CE-D3EC-46F9-A38C-114DE5AABE32}" type="presOf" srcId="{D0B04EC6-AE4E-4368-AE70-69FB5E07DCD1}" destId="{D8154E0D-5883-4110-9252-E090C28D09FF}" srcOrd="0" destOrd="0" presId="urn:microsoft.com/office/officeart/2008/layout/LinedList"/>
    <dgm:cxn modelId="{5B91BFD1-C7AD-4F4C-A4DD-37E5B7092554}" type="presOf" srcId="{CAEAC9CF-85EA-4445-B46F-50349BDDE9B1}" destId="{1EBB4424-7F40-4124-8B64-E2C8C24F11D2}" srcOrd="0" destOrd="0" presId="urn:microsoft.com/office/officeart/2008/layout/LinedList"/>
    <dgm:cxn modelId="{7545B332-2678-44EE-825B-E42D6BA10D4D}" type="presParOf" srcId="{D8154E0D-5883-4110-9252-E090C28D09FF}" destId="{403E6C94-00F4-4228-B484-E530E4D89881}" srcOrd="0" destOrd="0" presId="urn:microsoft.com/office/officeart/2008/layout/LinedList"/>
    <dgm:cxn modelId="{30813E0E-9D48-46D0-AD60-85F9F428F3C2}" type="presParOf" srcId="{D8154E0D-5883-4110-9252-E090C28D09FF}" destId="{30C8365F-BA41-4507-AC2B-30772A85540A}" srcOrd="1" destOrd="0" presId="urn:microsoft.com/office/officeart/2008/layout/LinedList"/>
    <dgm:cxn modelId="{1B006545-AA36-47CE-BF9D-2A17D23DB8B9}" type="presParOf" srcId="{30C8365F-BA41-4507-AC2B-30772A85540A}" destId="{6A302D8E-760C-4353-9A4C-4BFEE89BABB4}" srcOrd="0" destOrd="0" presId="urn:microsoft.com/office/officeart/2008/layout/LinedList"/>
    <dgm:cxn modelId="{6BDA4945-84DF-485E-A875-BE8742A50919}" type="presParOf" srcId="{30C8365F-BA41-4507-AC2B-30772A85540A}" destId="{044DFD65-7840-471F-93B9-CBCE5DDDD62C}" srcOrd="1" destOrd="0" presId="urn:microsoft.com/office/officeart/2008/layout/LinedList"/>
    <dgm:cxn modelId="{A717329A-6C40-452A-9648-D3EEAA0064FF}" type="presParOf" srcId="{D8154E0D-5883-4110-9252-E090C28D09FF}" destId="{C5919CEE-8D67-42DF-A660-744DE71D854C}" srcOrd="2" destOrd="0" presId="urn:microsoft.com/office/officeart/2008/layout/LinedList"/>
    <dgm:cxn modelId="{E9B2B5C2-DCA8-458B-8F6C-956610E41B75}" type="presParOf" srcId="{D8154E0D-5883-4110-9252-E090C28D09FF}" destId="{5BDC2BD1-0375-4D67-814F-24744B5E67F4}" srcOrd="3" destOrd="0" presId="urn:microsoft.com/office/officeart/2008/layout/LinedList"/>
    <dgm:cxn modelId="{3EF4CAE7-AE24-444D-A1D6-BA903B865F6E}" type="presParOf" srcId="{5BDC2BD1-0375-4D67-814F-24744B5E67F4}" destId="{838C4D81-BCC5-40FE-81C3-1234D68B7170}" srcOrd="0" destOrd="0" presId="urn:microsoft.com/office/officeart/2008/layout/LinedList"/>
    <dgm:cxn modelId="{AFDC1ABF-7A04-4F20-B1C2-10C87740C3BA}" type="presParOf" srcId="{5BDC2BD1-0375-4D67-814F-24744B5E67F4}" destId="{C41A077E-3F7A-4DC7-99BF-E5301A90FDF9}" srcOrd="1" destOrd="0" presId="urn:microsoft.com/office/officeart/2008/layout/LinedList"/>
    <dgm:cxn modelId="{D38E551B-EE79-41A1-8335-9CA242C52E07}" type="presParOf" srcId="{D8154E0D-5883-4110-9252-E090C28D09FF}" destId="{96E3521C-1799-4EDB-AB88-341CA1EE0F21}" srcOrd="4" destOrd="0" presId="urn:microsoft.com/office/officeart/2008/layout/LinedList"/>
    <dgm:cxn modelId="{36E1935C-5E13-4373-8894-CDB97B7A349E}" type="presParOf" srcId="{D8154E0D-5883-4110-9252-E090C28D09FF}" destId="{87FFB6E6-506F-4C4B-9114-DECB1B0650A2}" srcOrd="5" destOrd="0" presId="urn:microsoft.com/office/officeart/2008/layout/LinedList"/>
    <dgm:cxn modelId="{749B4BAE-FF5C-409C-A2A6-F80C8D90B4C9}" type="presParOf" srcId="{87FFB6E6-506F-4C4B-9114-DECB1B0650A2}" destId="{2FCF52E1-750C-4279-B94E-C0A0F56A2A04}" srcOrd="0" destOrd="0" presId="urn:microsoft.com/office/officeart/2008/layout/LinedList"/>
    <dgm:cxn modelId="{DD512B58-E3B9-454F-BBAC-941CC03D5150}" type="presParOf" srcId="{87FFB6E6-506F-4C4B-9114-DECB1B0650A2}" destId="{BCD8F09B-C56C-45BF-BDB6-38BCA123B075}" srcOrd="1" destOrd="0" presId="urn:microsoft.com/office/officeart/2008/layout/LinedList"/>
    <dgm:cxn modelId="{4F2C3D67-21B5-41D3-A525-6DFB8881F615}" type="presParOf" srcId="{D8154E0D-5883-4110-9252-E090C28D09FF}" destId="{62808545-A994-4511-ACC2-C093BEC27E22}" srcOrd="6" destOrd="0" presId="urn:microsoft.com/office/officeart/2008/layout/LinedList"/>
    <dgm:cxn modelId="{9351BE14-AB2B-47E3-A070-FF23D4BF7D2D}" type="presParOf" srcId="{D8154E0D-5883-4110-9252-E090C28D09FF}" destId="{11C2E1D4-506C-4DC8-A007-F9027CD0108C}" srcOrd="7" destOrd="0" presId="urn:microsoft.com/office/officeart/2008/layout/LinedList"/>
    <dgm:cxn modelId="{CDBD209D-992E-4588-8A5B-7F5986EF6516}" type="presParOf" srcId="{11C2E1D4-506C-4DC8-A007-F9027CD0108C}" destId="{1EBB4424-7F40-4124-8B64-E2C8C24F11D2}" srcOrd="0" destOrd="0" presId="urn:microsoft.com/office/officeart/2008/layout/LinedList"/>
    <dgm:cxn modelId="{3D18B0BF-3886-4B8D-89B4-697A37CA7CA0}" type="presParOf" srcId="{11C2E1D4-506C-4DC8-A007-F9027CD0108C}" destId="{A8487436-5A94-438B-B2FE-FD0B9F8ADD09}" srcOrd="1" destOrd="0" presId="urn:microsoft.com/office/officeart/2008/layout/LinedList"/>
    <dgm:cxn modelId="{A9FD3654-4B08-44DA-8111-9A3F53A3FD93}" type="presParOf" srcId="{D8154E0D-5883-4110-9252-E090C28D09FF}" destId="{2AB90A57-7509-47A2-82E6-48B57FF75F4A}" srcOrd="8" destOrd="0" presId="urn:microsoft.com/office/officeart/2008/layout/LinedList"/>
    <dgm:cxn modelId="{AB84D09E-B7E9-4283-9002-7A04D37C0FD0}" type="presParOf" srcId="{D8154E0D-5883-4110-9252-E090C28D09FF}" destId="{2782727B-E56E-4D45-9498-8F3B6F87B5B0}" srcOrd="9" destOrd="0" presId="urn:microsoft.com/office/officeart/2008/layout/LinedList"/>
    <dgm:cxn modelId="{94E96F01-4DD6-4615-B4DC-B028F37FC5E7}" type="presParOf" srcId="{2782727B-E56E-4D45-9498-8F3B6F87B5B0}" destId="{A9A70F49-B718-4BDA-AE50-2FF2D3797506}" srcOrd="0" destOrd="0" presId="urn:microsoft.com/office/officeart/2008/layout/LinedList"/>
    <dgm:cxn modelId="{30451B4E-942E-46E4-A03C-67AED67E3CAA}" type="presParOf" srcId="{2782727B-E56E-4D45-9498-8F3B6F87B5B0}" destId="{FFF98AB5-B478-40B3-B0F6-C3441DFC108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CA3C7F3C-A318-4D6D-B014-7E0DAB88EB8A}"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EE0BA600-85CD-4E8A-8C6E-9FA07437B5C1}">
      <dgm:prSet/>
      <dgm:spPr/>
      <dgm:t>
        <a:bodyPr/>
        <a:lstStyle/>
        <a:p>
          <a:r>
            <a:rPr lang="en-US"/>
            <a:t>Moral treatment begins. </a:t>
          </a:r>
        </a:p>
      </dgm:t>
    </dgm:pt>
    <dgm:pt modelId="{A622C61C-7E4C-4D7D-9227-5D29BD2A89AB}" type="parTrans" cxnId="{C72F3D41-6CDF-4DB8-9513-59C3784926F5}">
      <dgm:prSet/>
      <dgm:spPr/>
      <dgm:t>
        <a:bodyPr/>
        <a:lstStyle/>
        <a:p>
          <a:endParaRPr lang="en-US"/>
        </a:p>
      </dgm:t>
    </dgm:pt>
    <dgm:pt modelId="{6A358F09-4772-49FA-A1AB-6407DB33C19C}" type="sibTrans" cxnId="{C72F3D41-6CDF-4DB8-9513-59C3784926F5}">
      <dgm:prSet/>
      <dgm:spPr/>
      <dgm:t>
        <a:bodyPr/>
        <a:lstStyle/>
        <a:p>
          <a:endParaRPr lang="en-US"/>
        </a:p>
      </dgm:t>
    </dgm:pt>
    <dgm:pt modelId="{514A5A20-CD53-4B67-9C6C-6A3411EA8A07}">
      <dgm:prSet/>
      <dgm:spPr/>
      <dgm:t>
        <a:bodyPr/>
        <a:lstStyle/>
        <a:p>
          <a:r>
            <a:rPr lang="en-US"/>
            <a:t>The one-size-fits-all approach of asylums was altered greatly. </a:t>
          </a:r>
        </a:p>
      </dgm:t>
    </dgm:pt>
    <dgm:pt modelId="{66E1D520-334A-452E-A485-62DA1EBA1585}" type="parTrans" cxnId="{B4EFC1CD-D3D2-4AF8-A69D-357888491280}">
      <dgm:prSet/>
      <dgm:spPr/>
      <dgm:t>
        <a:bodyPr/>
        <a:lstStyle/>
        <a:p>
          <a:endParaRPr lang="en-US"/>
        </a:p>
      </dgm:t>
    </dgm:pt>
    <dgm:pt modelId="{5119E45E-7077-4002-AE0C-D9EB1323CE69}" type="sibTrans" cxnId="{B4EFC1CD-D3D2-4AF8-A69D-357888491280}">
      <dgm:prSet/>
      <dgm:spPr/>
      <dgm:t>
        <a:bodyPr/>
        <a:lstStyle/>
        <a:p>
          <a:endParaRPr lang="en-US"/>
        </a:p>
      </dgm:t>
    </dgm:pt>
    <dgm:pt modelId="{AA81A946-EECD-4990-A883-6C2D33AD50CA}">
      <dgm:prSet/>
      <dgm:spPr/>
      <dgm:t>
        <a:bodyPr/>
        <a:lstStyle/>
        <a:p>
          <a:r>
            <a:rPr lang="en-US"/>
            <a:t>Curative care was now more humane and personalised.</a:t>
          </a:r>
        </a:p>
      </dgm:t>
    </dgm:pt>
    <dgm:pt modelId="{F158DE5C-DC54-4CE8-A25F-035686622767}" type="parTrans" cxnId="{6BE8CF0B-E402-4666-8C64-0755747D6370}">
      <dgm:prSet/>
      <dgm:spPr/>
      <dgm:t>
        <a:bodyPr/>
        <a:lstStyle/>
        <a:p>
          <a:endParaRPr lang="en-US"/>
        </a:p>
      </dgm:t>
    </dgm:pt>
    <dgm:pt modelId="{C55E9451-566A-40BD-A6E4-00A96BA30F51}" type="sibTrans" cxnId="{6BE8CF0B-E402-4666-8C64-0755747D6370}">
      <dgm:prSet/>
      <dgm:spPr/>
      <dgm:t>
        <a:bodyPr/>
        <a:lstStyle/>
        <a:p>
          <a:endParaRPr lang="en-US"/>
        </a:p>
      </dgm:t>
    </dgm:pt>
    <dgm:pt modelId="{23B41954-C619-438D-B761-647D4E19C9B5}" type="pres">
      <dgm:prSet presAssocID="{CA3C7F3C-A318-4D6D-B014-7E0DAB88EB8A}" presName="vert0" presStyleCnt="0">
        <dgm:presLayoutVars>
          <dgm:dir/>
          <dgm:animOne val="branch"/>
          <dgm:animLvl val="lvl"/>
        </dgm:presLayoutVars>
      </dgm:prSet>
      <dgm:spPr/>
    </dgm:pt>
    <dgm:pt modelId="{FBFBDA2A-3EF9-42EA-9F8D-9E21C655D0EF}" type="pres">
      <dgm:prSet presAssocID="{EE0BA600-85CD-4E8A-8C6E-9FA07437B5C1}" presName="thickLine" presStyleLbl="alignNode1" presStyleIdx="0" presStyleCnt="3"/>
      <dgm:spPr/>
    </dgm:pt>
    <dgm:pt modelId="{F6D2057B-F3E8-48A2-9980-C685860B0344}" type="pres">
      <dgm:prSet presAssocID="{EE0BA600-85CD-4E8A-8C6E-9FA07437B5C1}" presName="horz1" presStyleCnt="0"/>
      <dgm:spPr/>
    </dgm:pt>
    <dgm:pt modelId="{30521CC4-31A2-4042-90E9-E4DF483E3BA8}" type="pres">
      <dgm:prSet presAssocID="{EE0BA600-85CD-4E8A-8C6E-9FA07437B5C1}" presName="tx1" presStyleLbl="revTx" presStyleIdx="0" presStyleCnt="3"/>
      <dgm:spPr/>
    </dgm:pt>
    <dgm:pt modelId="{935D7113-FF01-4E25-AEF8-3E42AC9D3ABD}" type="pres">
      <dgm:prSet presAssocID="{EE0BA600-85CD-4E8A-8C6E-9FA07437B5C1}" presName="vert1" presStyleCnt="0"/>
      <dgm:spPr/>
    </dgm:pt>
    <dgm:pt modelId="{8714B66B-119C-4881-8BC8-5C2BE918267B}" type="pres">
      <dgm:prSet presAssocID="{514A5A20-CD53-4B67-9C6C-6A3411EA8A07}" presName="thickLine" presStyleLbl="alignNode1" presStyleIdx="1" presStyleCnt="3"/>
      <dgm:spPr/>
    </dgm:pt>
    <dgm:pt modelId="{22F6C790-97AD-4253-BA36-3BB299285D8C}" type="pres">
      <dgm:prSet presAssocID="{514A5A20-CD53-4B67-9C6C-6A3411EA8A07}" presName="horz1" presStyleCnt="0"/>
      <dgm:spPr/>
    </dgm:pt>
    <dgm:pt modelId="{42AAF9FF-26F0-4E7C-84EA-2BD9AC1E8E80}" type="pres">
      <dgm:prSet presAssocID="{514A5A20-CD53-4B67-9C6C-6A3411EA8A07}" presName="tx1" presStyleLbl="revTx" presStyleIdx="1" presStyleCnt="3"/>
      <dgm:spPr/>
    </dgm:pt>
    <dgm:pt modelId="{4E55C5A1-D096-4E0A-9F67-09B056A8D16A}" type="pres">
      <dgm:prSet presAssocID="{514A5A20-CD53-4B67-9C6C-6A3411EA8A07}" presName="vert1" presStyleCnt="0"/>
      <dgm:spPr/>
    </dgm:pt>
    <dgm:pt modelId="{781E2A21-9D75-4E95-A45C-E0BB1BD0C22C}" type="pres">
      <dgm:prSet presAssocID="{AA81A946-EECD-4990-A883-6C2D33AD50CA}" presName="thickLine" presStyleLbl="alignNode1" presStyleIdx="2" presStyleCnt="3"/>
      <dgm:spPr/>
    </dgm:pt>
    <dgm:pt modelId="{652E1FF6-1969-430E-88A1-6145629ED2EA}" type="pres">
      <dgm:prSet presAssocID="{AA81A946-EECD-4990-A883-6C2D33AD50CA}" presName="horz1" presStyleCnt="0"/>
      <dgm:spPr/>
    </dgm:pt>
    <dgm:pt modelId="{FD63EE73-6EC3-4FFF-B708-C2777740DB5D}" type="pres">
      <dgm:prSet presAssocID="{AA81A946-EECD-4990-A883-6C2D33AD50CA}" presName="tx1" presStyleLbl="revTx" presStyleIdx="2" presStyleCnt="3"/>
      <dgm:spPr/>
    </dgm:pt>
    <dgm:pt modelId="{972D3DB0-330B-4998-B5F5-9C12A3DC8225}" type="pres">
      <dgm:prSet presAssocID="{AA81A946-EECD-4990-A883-6C2D33AD50CA}" presName="vert1" presStyleCnt="0"/>
      <dgm:spPr/>
    </dgm:pt>
  </dgm:ptLst>
  <dgm:cxnLst>
    <dgm:cxn modelId="{6BE8CF0B-E402-4666-8C64-0755747D6370}" srcId="{CA3C7F3C-A318-4D6D-B014-7E0DAB88EB8A}" destId="{AA81A946-EECD-4990-A883-6C2D33AD50CA}" srcOrd="2" destOrd="0" parTransId="{F158DE5C-DC54-4CE8-A25F-035686622767}" sibTransId="{C55E9451-566A-40BD-A6E4-00A96BA30F51}"/>
    <dgm:cxn modelId="{52709B25-B697-4812-B17A-736A384DE4AF}" type="presOf" srcId="{EE0BA600-85CD-4E8A-8C6E-9FA07437B5C1}" destId="{30521CC4-31A2-4042-90E9-E4DF483E3BA8}" srcOrd="0" destOrd="0" presId="urn:microsoft.com/office/officeart/2008/layout/LinedList"/>
    <dgm:cxn modelId="{6677502D-CB5D-422C-B4B9-AAF41B5FFBBD}" type="presOf" srcId="{AA81A946-EECD-4990-A883-6C2D33AD50CA}" destId="{FD63EE73-6EC3-4FFF-B708-C2777740DB5D}" srcOrd="0" destOrd="0" presId="urn:microsoft.com/office/officeart/2008/layout/LinedList"/>
    <dgm:cxn modelId="{FD45783E-7F2C-4486-B867-EBC9164C92B5}" type="presOf" srcId="{CA3C7F3C-A318-4D6D-B014-7E0DAB88EB8A}" destId="{23B41954-C619-438D-B761-647D4E19C9B5}" srcOrd="0" destOrd="0" presId="urn:microsoft.com/office/officeart/2008/layout/LinedList"/>
    <dgm:cxn modelId="{C72F3D41-6CDF-4DB8-9513-59C3784926F5}" srcId="{CA3C7F3C-A318-4D6D-B014-7E0DAB88EB8A}" destId="{EE0BA600-85CD-4E8A-8C6E-9FA07437B5C1}" srcOrd="0" destOrd="0" parTransId="{A622C61C-7E4C-4D7D-9227-5D29BD2A89AB}" sibTransId="{6A358F09-4772-49FA-A1AB-6407DB33C19C}"/>
    <dgm:cxn modelId="{B4EFC1CD-D3D2-4AF8-A69D-357888491280}" srcId="{CA3C7F3C-A318-4D6D-B014-7E0DAB88EB8A}" destId="{514A5A20-CD53-4B67-9C6C-6A3411EA8A07}" srcOrd="1" destOrd="0" parTransId="{66E1D520-334A-452E-A485-62DA1EBA1585}" sibTransId="{5119E45E-7077-4002-AE0C-D9EB1323CE69}"/>
    <dgm:cxn modelId="{EEF978D8-A84E-4CE0-9E2E-09F5B6842379}" type="presOf" srcId="{514A5A20-CD53-4B67-9C6C-6A3411EA8A07}" destId="{42AAF9FF-26F0-4E7C-84EA-2BD9AC1E8E80}" srcOrd="0" destOrd="0" presId="urn:microsoft.com/office/officeart/2008/layout/LinedList"/>
    <dgm:cxn modelId="{D10D93EF-7518-4B9E-92DC-AABEAFF9C353}" type="presParOf" srcId="{23B41954-C619-438D-B761-647D4E19C9B5}" destId="{FBFBDA2A-3EF9-42EA-9F8D-9E21C655D0EF}" srcOrd="0" destOrd="0" presId="urn:microsoft.com/office/officeart/2008/layout/LinedList"/>
    <dgm:cxn modelId="{21C7EBD6-6FFC-4EE4-BAC0-EAE8A621AF0F}" type="presParOf" srcId="{23B41954-C619-438D-B761-647D4E19C9B5}" destId="{F6D2057B-F3E8-48A2-9980-C685860B0344}" srcOrd="1" destOrd="0" presId="urn:microsoft.com/office/officeart/2008/layout/LinedList"/>
    <dgm:cxn modelId="{1F809D36-6BDC-44B1-8911-5DADE8C9C931}" type="presParOf" srcId="{F6D2057B-F3E8-48A2-9980-C685860B0344}" destId="{30521CC4-31A2-4042-90E9-E4DF483E3BA8}" srcOrd="0" destOrd="0" presId="urn:microsoft.com/office/officeart/2008/layout/LinedList"/>
    <dgm:cxn modelId="{1EAF4E80-4BFE-41E1-9673-174E37654447}" type="presParOf" srcId="{F6D2057B-F3E8-48A2-9980-C685860B0344}" destId="{935D7113-FF01-4E25-AEF8-3E42AC9D3ABD}" srcOrd="1" destOrd="0" presId="urn:microsoft.com/office/officeart/2008/layout/LinedList"/>
    <dgm:cxn modelId="{865DBFBB-250A-4C99-9B2F-40CD05B3E9AB}" type="presParOf" srcId="{23B41954-C619-438D-B761-647D4E19C9B5}" destId="{8714B66B-119C-4881-8BC8-5C2BE918267B}" srcOrd="2" destOrd="0" presId="urn:microsoft.com/office/officeart/2008/layout/LinedList"/>
    <dgm:cxn modelId="{10CB701B-1CD5-4F83-A794-26DF52CB2D03}" type="presParOf" srcId="{23B41954-C619-438D-B761-647D4E19C9B5}" destId="{22F6C790-97AD-4253-BA36-3BB299285D8C}" srcOrd="3" destOrd="0" presId="urn:microsoft.com/office/officeart/2008/layout/LinedList"/>
    <dgm:cxn modelId="{669ED7CA-4881-404B-BF11-F490B49741AA}" type="presParOf" srcId="{22F6C790-97AD-4253-BA36-3BB299285D8C}" destId="{42AAF9FF-26F0-4E7C-84EA-2BD9AC1E8E80}" srcOrd="0" destOrd="0" presId="urn:microsoft.com/office/officeart/2008/layout/LinedList"/>
    <dgm:cxn modelId="{536615ED-6BDD-447A-9D85-CC370FFCD8AC}" type="presParOf" srcId="{22F6C790-97AD-4253-BA36-3BB299285D8C}" destId="{4E55C5A1-D096-4E0A-9F67-09B056A8D16A}" srcOrd="1" destOrd="0" presId="urn:microsoft.com/office/officeart/2008/layout/LinedList"/>
    <dgm:cxn modelId="{67AF6724-7287-45B4-9B56-BBE99F32EADB}" type="presParOf" srcId="{23B41954-C619-438D-B761-647D4E19C9B5}" destId="{781E2A21-9D75-4E95-A45C-E0BB1BD0C22C}" srcOrd="4" destOrd="0" presId="urn:microsoft.com/office/officeart/2008/layout/LinedList"/>
    <dgm:cxn modelId="{FE164CB9-5900-4040-8743-E0DF3C0826FB}" type="presParOf" srcId="{23B41954-C619-438D-B761-647D4E19C9B5}" destId="{652E1FF6-1969-430E-88A1-6145629ED2EA}" srcOrd="5" destOrd="0" presId="urn:microsoft.com/office/officeart/2008/layout/LinedList"/>
    <dgm:cxn modelId="{EF65CBE4-7DD5-4C2F-9E0F-1EBDE0211261}" type="presParOf" srcId="{652E1FF6-1969-430E-88A1-6145629ED2EA}" destId="{FD63EE73-6EC3-4FFF-B708-C2777740DB5D}" srcOrd="0" destOrd="0" presId="urn:microsoft.com/office/officeart/2008/layout/LinedList"/>
    <dgm:cxn modelId="{FA40625B-A9E1-4EC1-A837-3D2D8D7C236F}" type="presParOf" srcId="{652E1FF6-1969-430E-88A1-6145629ED2EA}" destId="{972D3DB0-330B-4998-B5F5-9C12A3DC822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3B77007-4BF0-447C-A045-1F2E81F98B9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1967BF7-B582-40A3-8300-7DDC97941EEB}">
      <dgm:prSet/>
      <dgm:spPr/>
      <dgm:t>
        <a:bodyPr/>
        <a:lstStyle/>
        <a:p>
          <a:r>
            <a:rPr lang="en-US"/>
            <a:t>200 psychotherapies developed.</a:t>
          </a:r>
        </a:p>
      </dgm:t>
    </dgm:pt>
    <dgm:pt modelId="{96713237-A0A9-4FA8-BAAA-D4B43D1EFBB1}" type="parTrans" cxnId="{03E6B91A-1D1B-4169-B78F-16D25D470113}">
      <dgm:prSet/>
      <dgm:spPr/>
      <dgm:t>
        <a:bodyPr/>
        <a:lstStyle/>
        <a:p>
          <a:endParaRPr lang="en-US"/>
        </a:p>
      </dgm:t>
    </dgm:pt>
    <dgm:pt modelId="{64FA1682-E0D1-4264-8C57-EF81128244D4}" type="sibTrans" cxnId="{03E6B91A-1D1B-4169-B78F-16D25D470113}">
      <dgm:prSet/>
      <dgm:spPr/>
      <dgm:t>
        <a:bodyPr/>
        <a:lstStyle/>
        <a:p>
          <a:endParaRPr lang="en-US"/>
        </a:p>
      </dgm:t>
    </dgm:pt>
    <dgm:pt modelId="{0844D285-F2DD-45E5-B67D-11CF37C9D316}">
      <dgm:prSet/>
      <dgm:spPr/>
      <dgm:t>
        <a:bodyPr/>
        <a:lstStyle/>
        <a:p>
          <a:r>
            <a:rPr lang="en-US"/>
            <a:t>Pharmaceuticals were heavily relied on. </a:t>
          </a:r>
        </a:p>
      </dgm:t>
    </dgm:pt>
    <dgm:pt modelId="{3810F430-8C58-4F87-964C-A69A84E9F5B9}" type="parTrans" cxnId="{F31E2B74-C68A-4533-B4D0-193FD7D6DA75}">
      <dgm:prSet/>
      <dgm:spPr/>
      <dgm:t>
        <a:bodyPr/>
        <a:lstStyle/>
        <a:p>
          <a:endParaRPr lang="en-US"/>
        </a:p>
      </dgm:t>
    </dgm:pt>
    <dgm:pt modelId="{59D8F81D-A324-4FB1-9710-929111C0CE7F}" type="sibTrans" cxnId="{F31E2B74-C68A-4533-B4D0-193FD7D6DA75}">
      <dgm:prSet/>
      <dgm:spPr/>
      <dgm:t>
        <a:bodyPr/>
        <a:lstStyle/>
        <a:p>
          <a:endParaRPr lang="en-US"/>
        </a:p>
      </dgm:t>
    </dgm:pt>
    <dgm:pt modelId="{8031368A-1473-4A34-95EB-EC7CABBC4D9D}">
      <dgm:prSet/>
      <dgm:spPr/>
      <dgm:t>
        <a:bodyPr/>
        <a:lstStyle/>
        <a:p>
          <a:r>
            <a:rPr lang="en-US"/>
            <a:t>Psychology and sociology dominates! </a:t>
          </a:r>
        </a:p>
      </dgm:t>
    </dgm:pt>
    <dgm:pt modelId="{7E06FD70-6BEB-496A-B025-30D31946CBF5}" type="parTrans" cxnId="{C2E481BF-09E9-4E72-AEE2-061EC7725716}">
      <dgm:prSet/>
      <dgm:spPr/>
      <dgm:t>
        <a:bodyPr/>
        <a:lstStyle/>
        <a:p>
          <a:endParaRPr lang="en-US"/>
        </a:p>
      </dgm:t>
    </dgm:pt>
    <dgm:pt modelId="{181FFB08-ADF4-4D60-BE01-7BFC8FB63623}" type="sibTrans" cxnId="{C2E481BF-09E9-4E72-AEE2-061EC7725716}">
      <dgm:prSet/>
      <dgm:spPr/>
      <dgm:t>
        <a:bodyPr/>
        <a:lstStyle/>
        <a:p>
          <a:endParaRPr lang="en-US"/>
        </a:p>
      </dgm:t>
    </dgm:pt>
    <dgm:pt modelId="{30ECC4B6-BB66-493B-8CBD-EEE09F2FCA1B}">
      <dgm:prSet/>
      <dgm:spPr/>
      <dgm:t>
        <a:bodyPr/>
        <a:lstStyle/>
        <a:p>
          <a:r>
            <a:rPr lang="en-US"/>
            <a:t>Freud! </a:t>
          </a:r>
        </a:p>
      </dgm:t>
    </dgm:pt>
    <dgm:pt modelId="{466E5F1D-838C-4A15-AC4C-0F5B78AFC1A0}" type="parTrans" cxnId="{A3884A3A-4873-4393-AF54-C76EDE05B0B9}">
      <dgm:prSet/>
      <dgm:spPr/>
      <dgm:t>
        <a:bodyPr/>
        <a:lstStyle/>
        <a:p>
          <a:endParaRPr lang="en-US"/>
        </a:p>
      </dgm:t>
    </dgm:pt>
    <dgm:pt modelId="{B47C3CB1-D4C8-4117-83A2-7AC69879F335}" type="sibTrans" cxnId="{A3884A3A-4873-4393-AF54-C76EDE05B0B9}">
      <dgm:prSet/>
      <dgm:spPr/>
      <dgm:t>
        <a:bodyPr/>
        <a:lstStyle/>
        <a:p>
          <a:endParaRPr lang="en-US"/>
        </a:p>
      </dgm:t>
    </dgm:pt>
    <dgm:pt modelId="{4018EC91-D8CD-4C08-BA90-B5AC15DDD84F}">
      <dgm:prSet/>
      <dgm:spPr/>
      <dgm:t>
        <a:bodyPr/>
        <a:lstStyle/>
        <a:p>
          <a:r>
            <a:rPr lang="en-US"/>
            <a:t>The reduction of long-stay institutions. </a:t>
          </a:r>
        </a:p>
      </dgm:t>
    </dgm:pt>
    <dgm:pt modelId="{BBF21CE4-402B-4B0A-974D-08F782E4041E}" type="parTrans" cxnId="{FBF464CD-2E44-4CB6-9DBC-053266E53BEB}">
      <dgm:prSet/>
      <dgm:spPr/>
      <dgm:t>
        <a:bodyPr/>
        <a:lstStyle/>
        <a:p>
          <a:endParaRPr lang="en-US"/>
        </a:p>
      </dgm:t>
    </dgm:pt>
    <dgm:pt modelId="{BCC1189B-A227-4BA3-862D-1F664A587119}" type="sibTrans" cxnId="{FBF464CD-2E44-4CB6-9DBC-053266E53BEB}">
      <dgm:prSet/>
      <dgm:spPr/>
      <dgm:t>
        <a:bodyPr/>
        <a:lstStyle/>
        <a:p>
          <a:endParaRPr lang="en-US"/>
        </a:p>
      </dgm:t>
    </dgm:pt>
    <dgm:pt modelId="{6B553227-2BAE-470A-91F7-917564C545DC}" type="pres">
      <dgm:prSet presAssocID="{83B77007-4BF0-447C-A045-1F2E81F98B9A}" presName="root" presStyleCnt="0">
        <dgm:presLayoutVars>
          <dgm:dir/>
          <dgm:resizeHandles val="exact"/>
        </dgm:presLayoutVars>
      </dgm:prSet>
      <dgm:spPr/>
    </dgm:pt>
    <dgm:pt modelId="{68DFBA0E-A119-4D66-A00B-979C3B1284D2}" type="pres">
      <dgm:prSet presAssocID="{61967BF7-B582-40A3-8300-7DDC97941EEB}" presName="compNode" presStyleCnt="0"/>
      <dgm:spPr/>
    </dgm:pt>
    <dgm:pt modelId="{37F4CD58-E55F-4044-821B-A002394ACC94}" type="pres">
      <dgm:prSet presAssocID="{61967BF7-B582-40A3-8300-7DDC97941EEB}" presName="bgRect" presStyleLbl="bgShp" presStyleIdx="0" presStyleCnt="5"/>
      <dgm:spPr/>
    </dgm:pt>
    <dgm:pt modelId="{37901779-ACB8-415F-B922-88B6A16F64A6}" type="pres">
      <dgm:prSet presAssocID="{61967BF7-B582-40A3-8300-7DDC97941EE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actory"/>
        </a:ext>
      </dgm:extLst>
    </dgm:pt>
    <dgm:pt modelId="{40B28043-A10A-4EF1-8842-009E03C62ED4}" type="pres">
      <dgm:prSet presAssocID="{61967BF7-B582-40A3-8300-7DDC97941EEB}" presName="spaceRect" presStyleCnt="0"/>
      <dgm:spPr/>
    </dgm:pt>
    <dgm:pt modelId="{38433131-CA6E-45B1-8432-893E5A8D7C2B}" type="pres">
      <dgm:prSet presAssocID="{61967BF7-B582-40A3-8300-7DDC97941EEB}" presName="parTx" presStyleLbl="revTx" presStyleIdx="0" presStyleCnt="5">
        <dgm:presLayoutVars>
          <dgm:chMax val="0"/>
          <dgm:chPref val="0"/>
        </dgm:presLayoutVars>
      </dgm:prSet>
      <dgm:spPr/>
    </dgm:pt>
    <dgm:pt modelId="{D2DAE127-8BB3-4B5C-B737-E3EEF58B451F}" type="pres">
      <dgm:prSet presAssocID="{64FA1682-E0D1-4264-8C57-EF81128244D4}" presName="sibTrans" presStyleCnt="0"/>
      <dgm:spPr/>
    </dgm:pt>
    <dgm:pt modelId="{BFA4F05B-7F28-41DA-99E6-17099D905C0A}" type="pres">
      <dgm:prSet presAssocID="{0844D285-F2DD-45E5-B67D-11CF37C9D316}" presName="compNode" presStyleCnt="0"/>
      <dgm:spPr/>
    </dgm:pt>
    <dgm:pt modelId="{C577D09F-EC1C-4690-B54A-36E596565134}" type="pres">
      <dgm:prSet presAssocID="{0844D285-F2DD-45E5-B67D-11CF37C9D316}" presName="bgRect" presStyleLbl="bgShp" presStyleIdx="1" presStyleCnt="5"/>
      <dgm:spPr/>
    </dgm:pt>
    <dgm:pt modelId="{687B8E9C-650E-4A6D-9D68-752C4EAFE438}" type="pres">
      <dgm:prSet presAssocID="{0844D285-F2DD-45E5-B67D-11CF37C9D31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BEB4F970-6DF5-4259-BC98-176E4310A129}" type="pres">
      <dgm:prSet presAssocID="{0844D285-F2DD-45E5-B67D-11CF37C9D316}" presName="spaceRect" presStyleCnt="0"/>
      <dgm:spPr/>
    </dgm:pt>
    <dgm:pt modelId="{EDB1AB9B-EE28-4226-BA4D-187242962596}" type="pres">
      <dgm:prSet presAssocID="{0844D285-F2DD-45E5-B67D-11CF37C9D316}" presName="parTx" presStyleLbl="revTx" presStyleIdx="1" presStyleCnt="5">
        <dgm:presLayoutVars>
          <dgm:chMax val="0"/>
          <dgm:chPref val="0"/>
        </dgm:presLayoutVars>
      </dgm:prSet>
      <dgm:spPr/>
    </dgm:pt>
    <dgm:pt modelId="{A6A962AD-3F05-4928-BECB-5270F0856B7E}" type="pres">
      <dgm:prSet presAssocID="{59D8F81D-A324-4FB1-9710-929111C0CE7F}" presName="sibTrans" presStyleCnt="0"/>
      <dgm:spPr/>
    </dgm:pt>
    <dgm:pt modelId="{A2C98E06-005E-4384-B8C5-DEB642C63B32}" type="pres">
      <dgm:prSet presAssocID="{8031368A-1473-4A34-95EB-EC7CABBC4D9D}" presName="compNode" presStyleCnt="0"/>
      <dgm:spPr/>
    </dgm:pt>
    <dgm:pt modelId="{52AA1804-2BE1-48F0-8760-8CB775CDEE93}" type="pres">
      <dgm:prSet presAssocID="{8031368A-1473-4A34-95EB-EC7CABBC4D9D}" presName="bgRect" presStyleLbl="bgShp" presStyleIdx="2" presStyleCnt="5"/>
      <dgm:spPr/>
    </dgm:pt>
    <dgm:pt modelId="{FB1246CE-C47C-40C2-9DF9-4DB55AB305D1}" type="pres">
      <dgm:prSet presAssocID="{8031368A-1473-4A34-95EB-EC7CABBC4D9D}"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1A8A58C4-9FBE-40FA-B0C4-0E439CDE41C2}" type="pres">
      <dgm:prSet presAssocID="{8031368A-1473-4A34-95EB-EC7CABBC4D9D}" presName="spaceRect" presStyleCnt="0"/>
      <dgm:spPr/>
    </dgm:pt>
    <dgm:pt modelId="{954E2925-720A-4284-B2A9-52321893CAE7}" type="pres">
      <dgm:prSet presAssocID="{8031368A-1473-4A34-95EB-EC7CABBC4D9D}" presName="parTx" presStyleLbl="revTx" presStyleIdx="2" presStyleCnt="5">
        <dgm:presLayoutVars>
          <dgm:chMax val="0"/>
          <dgm:chPref val="0"/>
        </dgm:presLayoutVars>
      </dgm:prSet>
      <dgm:spPr/>
    </dgm:pt>
    <dgm:pt modelId="{DA7F9D5D-CAED-4DC5-8F00-A6FBC6896D5A}" type="pres">
      <dgm:prSet presAssocID="{181FFB08-ADF4-4D60-BE01-7BFC8FB63623}" presName="sibTrans" presStyleCnt="0"/>
      <dgm:spPr/>
    </dgm:pt>
    <dgm:pt modelId="{91E34340-5913-4363-86DC-D7F032B3158C}" type="pres">
      <dgm:prSet presAssocID="{30ECC4B6-BB66-493B-8CBD-EEE09F2FCA1B}" presName="compNode" presStyleCnt="0"/>
      <dgm:spPr/>
    </dgm:pt>
    <dgm:pt modelId="{942A3CFE-E9D0-4747-97FA-264350752000}" type="pres">
      <dgm:prSet presAssocID="{30ECC4B6-BB66-493B-8CBD-EEE09F2FCA1B}" presName="bgRect" presStyleLbl="bgShp" presStyleIdx="3" presStyleCnt="5"/>
      <dgm:spPr/>
    </dgm:pt>
    <dgm:pt modelId="{B9298D01-B87F-4D86-A41B-60AF21A8C3B0}" type="pres">
      <dgm:prSet presAssocID="{30ECC4B6-BB66-493B-8CBD-EEE09F2FCA1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rama"/>
        </a:ext>
      </dgm:extLst>
    </dgm:pt>
    <dgm:pt modelId="{4F6E6C91-C0BD-4AC5-8C19-D9979751504F}" type="pres">
      <dgm:prSet presAssocID="{30ECC4B6-BB66-493B-8CBD-EEE09F2FCA1B}" presName="spaceRect" presStyleCnt="0"/>
      <dgm:spPr/>
    </dgm:pt>
    <dgm:pt modelId="{243F9825-8DCF-46F8-A7D0-728F8AE8703B}" type="pres">
      <dgm:prSet presAssocID="{30ECC4B6-BB66-493B-8CBD-EEE09F2FCA1B}" presName="parTx" presStyleLbl="revTx" presStyleIdx="3" presStyleCnt="5">
        <dgm:presLayoutVars>
          <dgm:chMax val="0"/>
          <dgm:chPref val="0"/>
        </dgm:presLayoutVars>
      </dgm:prSet>
      <dgm:spPr/>
    </dgm:pt>
    <dgm:pt modelId="{773C4949-0C12-407B-A634-DA87039EE3FD}" type="pres">
      <dgm:prSet presAssocID="{B47C3CB1-D4C8-4117-83A2-7AC69879F335}" presName="sibTrans" presStyleCnt="0"/>
      <dgm:spPr/>
    </dgm:pt>
    <dgm:pt modelId="{47768824-FC7A-4820-85A6-2D884BF7DD9A}" type="pres">
      <dgm:prSet presAssocID="{4018EC91-D8CD-4C08-BA90-B5AC15DDD84F}" presName="compNode" presStyleCnt="0"/>
      <dgm:spPr/>
    </dgm:pt>
    <dgm:pt modelId="{6A659C75-890A-43E2-9CF1-8304FB85B9CD}" type="pres">
      <dgm:prSet presAssocID="{4018EC91-D8CD-4C08-BA90-B5AC15DDD84F}" presName="bgRect" presStyleLbl="bgShp" presStyleIdx="4" presStyleCnt="5"/>
      <dgm:spPr/>
    </dgm:pt>
    <dgm:pt modelId="{6D308A0E-2AF8-4D96-87BC-23732024704B}" type="pres">
      <dgm:prSet presAssocID="{4018EC91-D8CD-4C08-BA90-B5AC15DDD84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nk"/>
        </a:ext>
      </dgm:extLst>
    </dgm:pt>
    <dgm:pt modelId="{CCDD26F5-A0A1-4C6A-A29E-5738D451D258}" type="pres">
      <dgm:prSet presAssocID="{4018EC91-D8CD-4C08-BA90-B5AC15DDD84F}" presName="spaceRect" presStyleCnt="0"/>
      <dgm:spPr/>
    </dgm:pt>
    <dgm:pt modelId="{880DECD5-2FE4-4DD7-AA81-4200F3AA2EF5}" type="pres">
      <dgm:prSet presAssocID="{4018EC91-D8CD-4C08-BA90-B5AC15DDD84F}" presName="parTx" presStyleLbl="revTx" presStyleIdx="4" presStyleCnt="5">
        <dgm:presLayoutVars>
          <dgm:chMax val="0"/>
          <dgm:chPref val="0"/>
        </dgm:presLayoutVars>
      </dgm:prSet>
      <dgm:spPr/>
    </dgm:pt>
  </dgm:ptLst>
  <dgm:cxnLst>
    <dgm:cxn modelId="{093BC00F-AE22-4364-A614-9F2AA0C03A47}" type="presOf" srcId="{61967BF7-B582-40A3-8300-7DDC97941EEB}" destId="{38433131-CA6E-45B1-8432-893E5A8D7C2B}" srcOrd="0" destOrd="0" presId="urn:microsoft.com/office/officeart/2018/2/layout/IconVerticalSolidList"/>
    <dgm:cxn modelId="{03E6B91A-1D1B-4169-B78F-16D25D470113}" srcId="{83B77007-4BF0-447C-A045-1F2E81F98B9A}" destId="{61967BF7-B582-40A3-8300-7DDC97941EEB}" srcOrd="0" destOrd="0" parTransId="{96713237-A0A9-4FA8-BAAA-D4B43D1EFBB1}" sibTransId="{64FA1682-E0D1-4264-8C57-EF81128244D4}"/>
    <dgm:cxn modelId="{6D729C2D-1DB6-4566-A813-54726BFC5321}" type="presOf" srcId="{83B77007-4BF0-447C-A045-1F2E81F98B9A}" destId="{6B553227-2BAE-470A-91F7-917564C545DC}" srcOrd="0" destOrd="0" presId="urn:microsoft.com/office/officeart/2018/2/layout/IconVerticalSolidList"/>
    <dgm:cxn modelId="{E958A531-FBB6-4769-8404-44DB1D91BE75}" type="presOf" srcId="{0844D285-F2DD-45E5-B67D-11CF37C9D316}" destId="{EDB1AB9B-EE28-4226-BA4D-187242962596}" srcOrd="0" destOrd="0" presId="urn:microsoft.com/office/officeart/2018/2/layout/IconVerticalSolidList"/>
    <dgm:cxn modelId="{A3884A3A-4873-4393-AF54-C76EDE05B0B9}" srcId="{83B77007-4BF0-447C-A045-1F2E81F98B9A}" destId="{30ECC4B6-BB66-493B-8CBD-EEE09F2FCA1B}" srcOrd="3" destOrd="0" parTransId="{466E5F1D-838C-4A15-AC4C-0F5B78AFC1A0}" sibTransId="{B47C3CB1-D4C8-4117-83A2-7AC69879F335}"/>
    <dgm:cxn modelId="{B8DDF470-35C1-4881-83D9-0F4FC0AA43A2}" type="presOf" srcId="{30ECC4B6-BB66-493B-8CBD-EEE09F2FCA1B}" destId="{243F9825-8DCF-46F8-A7D0-728F8AE8703B}" srcOrd="0" destOrd="0" presId="urn:microsoft.com/office/officeart/2018/2/layout/IconVerticalSolidList"/>
    <dgm:cxn modelId="{F31E2B74-C68A-4533-B4D0-193FD7D6DA75}" srcId="{83B77007-4BF0-447C-A045-1F2E81F98B9A}" destId="{0844D285-F2DD-45E5-B67D-11CF37C9D316}" srcOrd="1" destOrd="0" parTransId="{3810F430-8C58-4F87-964C-A69A84E9F5B9}" sibTransId="{59D8F81D-A324-4FB1-9710-929111C0CE7F}"/>
    <dgm:cxn modelId="{DD712194-DC4C-40D2-BD3F-726F38359FC7}" type="presOf" srcId="{8031368A-1473-4A34-95EB-EC7CABBC4D9D}" destId="{954E2925-720A-4284-B2A9-52321893CAE7}" srcOrd="0" destOrd="0" presId="urn:microsoft.com/office/officeart/2018/2/layout/IconVerticalSolidList"/>
    <dgm:cxn modelId="{B2020FAD-FA9D-495C-B35F-8C767D9AADA4}" type="presOf" srcId="{4018EC91-D8CD-4C08-BA90-B5AC15DDD84F}" destId="{880DECD5-2FE4-4DD7-AA81-4200F3AA2EF5}" srcOrd="0" destOrd="0" presId="urn:microsoft.com/office/officeart/2018/2/layout/IconVerticalSolidList"/>
    <dgm:cxn modelId="{C2E481BF-09E9-4E72-AEE2-061EC7725716}" srcId="{83B77007-4BF0-447C-A045-1F2E81F98B9A}" destId="{8031368A-1473-4A34-95EB-EC7CABBC4D9D}" srcOrd="2" destOrd="0" parTransId="{7E06FD70-6BEB-496A-B025-30D31946CBF5}" sibTransId="{181FFB08-ADF4-4D60-BE01-7BFC8FB63623}"/>
    <dgm:cxn modelId="{FBF464CD-2E44-4CB6-9DBC-053266E53BEB}" srcId="{83B77007-4BF0-447C-A045-1F2E81F98B9A}" destId="{4018EC91-D8CD-4C08-BA90-B5AC15DDD84F}" srcOrd="4" destOrd="0" parTransId="{BBF21CE4-402B-4B0A-974D-08F782E4041E}" sibTransId="{BCC1189B-A227-4BA3-862D-1F664A587119}"/>
    <dgm:cxn modelId="{13CE55EB-1E03-460C-B597-88D310B575AE}" type="presParOf" srcId="{6B553227-2BAE-470A-91F7-917564C545DC}" destId="{68DFBA0E-A119-4D66-A00B-979C3B1284D2}" srcOrd="0" destOrd="0" presId="urn:microsoft.com/office/officeart/2018/2/layout/IconVerticalSolidList"/>
    <dgm:cxn modelId="{7A7FC0B5-F24B-43FF-8C11-D4EF2440218A}" type="presParOf" srcId="{68DFBA0E-A119-4D66-A00B-979C3B1284D2}" destId="{37F4CD58-E55F-4044-821B-A002394ACC94}" srcOrd="0" destOrd="0" presId="urn:microsoft.com/office/officeart/2018/2/layout/IconVerticalSolidList"/>
    <dgm:cxn modelId="{D40B36DE-1F4E-41D8-BD3B-157BA04F000E}" type="presParOf" srcId="{68DFBA0E-A119-4D66-A00B-979C3B1284D2}" destId="{37901779-ACB8-415F-B922-88B6A16F64A6}" srcOrd="1" destOrd="0" presId="urn:microsoft.com/office/officeart/2018/2/layout/IconVerticalSolidList"/>
    <dgm:cxn modelId="{38A8B97B-A7FE-43AD-B563-D0CFCD5889A8}" type="presParOf" srcId="{68DFBA0E-A119-4D66-A00B-979C3B1284D2}" destId="{40B28043-A10A-4EF1-8842-009E03C62ED4}" srcOrd="2" destOrd="0" presId="urn:microsoft.com/office/officeart/2018/2/layout/IconVerticalSolidList"/>
    <dgm:cxn modelId="{8D9262DC-5E8C-4700-B441-5AF7A3988B89}" type="presParOf" srcId="{68DFBA0E-A119-4D66-A00B-979C3B1284D2}" destId="{38433131-CA6E-45B1-8432-893E5A8D7C2B}" srcOrd="3" destOrd="0" presId="urn:microsoft.com/office/officeart/2018/2/layout/IconVerticalSolidList"/>
    <dgm:cxn modelId="{F02F4A85-2DE1-44F4-94F6-9DADA340C9C7}" type="presParOf" srcId="{6B553227-2BAE-470A-91F7-917564C545DC}" destId="{D2DAE127-8BB3-4B5C-B737-E3EEF58B451F}" srcOrd="1" destOrd="0" presId="urn:microsoft.com/office/officeart/2018/2/layout/IconVerticalSolidList"/>
    <dgm:cxn modelId="{E6ABA52D-2D38-4DDC-A9E7-87113C74E657}" type="presParOf" srcId="{6B553227-2BAE-470A-91F7-917564C545DC}" destId="{BFA4F05B-7F28-41DA-99E6-17099D905C0A}" srcOrd="2" destOrd="0" presId="urn:microsoft.com/office/officeart/2018/2/layout/IconVerticalSolidList"/>
    <dgm:cxn modelId="{BC29389D-87F6-4CED-AC08-A41CA93C222E}" type="presParOf" srcId="{BFA4F05B-7F28-41DA-99E6-17099D905C0A}" destId="{C577D09F-EC1C-4690-B54A-36E596565134}" srcOrd="0" destOrd="0" presId="urn:microsoft.com/office/officeart/2018/2/layout/IconVerticalSolidList"/>
    <dgm:cxn modelId="{4EA45297-D9BC-4228-9323-21B27412F526}" type="presParOf" srcId="{BFA4F05B-7F28-41DA-99E6-17099D905C0A}" destId="{687B8E9C-650E-4A6D-9D68-752C4EAFE438}" srcOrd="1" destOrd="0" presId="urn:microsoft.com/office/officeart/2018/2/layout/IconVerticalSolidList"/>
    <dgm:cxn modelId="{3C7AADAE-ACDB-4553-95DF-0B5F2AC576AE}" type="presParOf" srcId="{BFA4F05B-7F28-41DA-99E6-17099D905C0A}" destId="{BEB4F970-6DF5-4259-BC98-176E4310A129}" srcOrd="2" destOrd="0" presId="urn:microsoft.com/office/officeart/2018/2/layout/IconVerticalSolidList"/>
    <dgm:cxn modelId="{FC50111A-92C7-4E53-9447-598A03C561A8}" type="presParOf" srcId="{BFA4F05B-7F28-41DA-99E6-17099D905C0A}" destId="{EDB1AB9B-EE28-4226-BA4D-187242962596}" srcOrd="3" destOrd="0" presId="urn:microsoft.com/office/officeart/2018/2/layout/IconVerticalSolidList"/>
    <dgm:cxn modelId="{796290BF-2274-4551-BB60-455D54281FB2}" type="presParOf" srcId="{6B553227-2BAE-470A-91F7-917564C545DC}" destId="{A6A962AD-3F05-4928-BECB-5270F0856B7E}" srcOrd="3" destOrd="0" presId="urn:microsoft.com/office/officeart/2018/2/layout/IconVerticalSolidList"/>
    <dgm:cxn modelId="{E630B74A-9DE6-429B-A67F-65ED6A009889}" type="presParOf" srcId="{6B553227-2BAE-470A-91F7-917564C545DC}" destId="{A2C98E06-005E-4384-B8C5-DEB642C63B32}" srcOrd="4" destOrd="0" presId="urn:microsoft.com/office/officeart/2018/2/layout/IconVerticalSolidList"/>
    <dgm:cxn modelId="{EB266C7E-F779-41E8-A763-A7713192D7F7}" type="presParOf" srcId="{A2C98E06-005E-4384-B8C5-DEB642C63B32}" destId="{52AA1804-2BE1-48F0-8760-8CB775CDEE93}" srcOrd="0" destOrd="0" presId="urn:microsoft.com/office/officeart/2018/2/layout/IconVerticalSolidList"/>
    <dgm:cxn modelId="{6E26CA98-08B3-4341-BD27-3298E4D69272}" type="presParOf" srcId="{A2C98E06-005E-4384-B8C5-DEB642C63B32}" destId="{FB1246CE-C47C-40C2-9DF9-4DB55AB305D1}" srcOrd="1" destOrd="0" presId="urn:microsoft.com/office/officeart/2018/2/layout/IconVerticalSolidList"/>
    <dgm:cxn modelId="{3DBAB137-2EF5-4944-9476-89F5E4FCC648}" type="presParOf" srcId="{A2C98E06-005E-4384-B8C5-DEB642C63B32}" destId="{1A8A58C4-9FBE-40FA-B0C4-0E439CDE41C2}" srcOrd="2" destOrd="0" presId="urn:microsoft.com/office/officeart/2018/2/layout/IconVerticalSolidList"/>
    <dgm:cxn modelId="{27E06EB1-4387-46ED-B97E-17E4738B0791}" type="presParOf" srcId="{A2C98E06-005E-4384-B8C5-DEB642C63B32}" destId="{954E2925-720A-4284-B2A9-52321893CAE7}" srcOrd="3" destOrd="0" presId="urn:microsoft.com/office/officeart/2018/2/layout/IconVerticalSolidList"/>
    <dgm:cxn modelId="{57C34CDE-3C3B-4315-8C1E-B440A47588FD}" type="presParOf" srcId="{6B553227-2BAE-470A-91F7-917564C545DC}" destId="{DA7F9D5D-CAED-4DC5-8F00-A6FBC6896D5A}" srcOrd="5" destOrd="0" presId="urn:microsoft.com/office/officeart/2018/2/layout/IconVerticalSolidList"/>
    <dgm:cxn modelId="{86F463DA-2592-4656-8CC6-FD5E4DBE0BDB}" type="presParOf" srcId="{6B553227-2BAE-470A-91F7-917564C545DC}" destId="{91E34340-5913-4363-86DC-D7F032B3158C}" srcOrd="6" destOrd="0" presId="urn:microsoft.com/office/officeart/2018/2/layout/IconVerticalSolidList"/>
    <dgm:cxn modelId="{18ECDCE4-1882-43A8-8893-2D75E3E7F205}" type="presParOf" srcId="{91E34340-5913-4363-86DC-D7F032B3158C}" destId="{942A3CFE-E9D0-4747-97FA-264350752000}" srcOrd="0" destOrd="0" presId="urn:microsoft.com/office/officeart/2018/2/layout/IconVerticalSolidList"/>
    <dgm:cxn modelId="{BAD00099-794B-490D-BB64-7FD23B4CA6AF}" type="presParOf" srcId="{91E34340-5913-4363-86DC-D7F032B3158C}" destId="{B9298D01-B87F-4D86-A41B-60AF21A8C3B0}" srcOrd="1" destOrd="0" presId="urn:microsoft.com/office/officeart/2018/2/layout/IconVerticalSolidList"/>
    <dgm:cxn modelId="{1DBDA961-9539-4D5F-BE7A-00F7E8B372ED}" type="presParOf" srcId="{91E34340-5913-4363-86DC-D7F032B3158C}" destId="{4F6E6C91-C0BD-4AC5-8C19-D9979751504F}" srcOrd="2" destOrd="0" presId="urn:microsoft.com/office/officeart/2018/2/layout/IconVerticalSolidList"/>
    <dgm:cxn modelId="{A5CB2E2C-42BE-4BD1-ABEA-9AE539E8491E}" type="presParOf" srcId="{91E34340-5913-4363-86DC-D7F032B3158C}" destId="{243F9825-8DCF-46F8-A7D0-728F8AE8703B}" srcOrd="3" destOrd="0" presId="urn:microsoft.com/office/officeart/2018/2/layout/IconVerticalSolidList"/>
    <dgm:cxn modelId="{77C6887F-E605-48EC-92A2-A05B58584228}" type="presParOf" srcId="{6B553227-2BAE-470A-91F7-917564C545DC}" destId="{773C4949-0C12-407B-A634-DA87039EE3FD}" srcOrd="7" destOrd="0" presId="urn:microsoft.com/office/officeart/2018/2/layout/IconVerticalSolidList"/>
    <dgm:cxn modelId="{EB89AC2E-A17F-4C3E-BFF1-9C9C55B88557}" type="presParOf" srcId="{6B553227-2BAE-470A-91F7-917564C545DC}" destId="{47768824-FC7A-4820-85A6-2D884BF7DD9A}" srcOrd="8" destOrd="0" presId="urn:microsoft.com/office/officeart/2018/2/layout/IconVerticalSolidList"/>
    <dgm:cxn modelId="{ADB4A76B-7797-4A6C-85FE-1EA1D89CFE6B}" type="presParOf" srcId="{47768824-FC7A-4820-85A6-2D884BF7DD9A}" destId="{6A659C75-890A-43E2-9CF1-8304FB85B9CD}" srcOrd="0" destOrd="0" presId="urn:microsoft.com/office/officeart/2018/2/layout/IconVerticalSolidList"/>
    <dgm:cxn modelId="{70018326-DA3B-40C9-8D3E-585F3A1FC463}" type="presParOf" srcId="{47768824-FC7A-4820-85A6-2D884BF7DD9A}" destId="{6D308A0E-2AF8-4D96-87BC-23732024704B}" srcOrd="1" destOrd="0" presId="urn:microsoft.com/office/officeart/2018/2/layout/IconVerticalSolidList"/>
    <dgm:cxn modelId="{460E54E9-88C7-4183-82C9-D61F648F5A63}" type="presParOf" srcId="{47768824-FC7A-4820-85A6-2D884BF7DD9A}" destId="{CCDD26F5-A0A1-4C6A-A29E-5738D451D258}" srcOrd="2" destOrd="0" presId="urn:microsoft.com/office/officeart/2018/2/layout/IconVerticalSolidList"/>
    <dgm:cxn modelId="{EC9B710F-19D8-4C67-8B95-957A61FB262D}" type="presParOf" srcId="{47768824-FC7A-4820-85A6-2D884BF7DD9A}" destId="{880DECD5-2FE4-4DD7-AA81-4200F3AA2EF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B520911-392A-4886-841D-9813B0B16ED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F0521F3-1215-4602-AF9A-26DD1505471A}">
      <dgm:prSet/>
      <dgm:spPr/>
      <dgm:t>
        <a:bodyPr/>
        <a:lstStyle/>
        <a:p>
          <a:r>
            <a:rPr lang="en-US"/>
            <a:t>How do we understand mental illness?</a:t>
          </a:r>
        </a:p>
      </dgm:t>
    </dgm:pt>
    <dgm:pt modelId="{761E6DE4-731B-4952-AF36-5E68AAEF5BB5}" type="parTrans" cxnId="{68E89857-E6C4-4CA8-9BB8-F0B311B58A42}">
      <dgm:prSet/>
      <dgm:spPr/>
      <dgm:t>
        <a:bodyPr/>
        <a:lstStyle/>
        <a:p>
          <a:endParaRPr lang="en-US"/>
        </a:p>
      </dgm:t>
    </dgm:pt>
    <dgm:pt modelId="{1116E963-F311-4838-A93A-D2341B8D897D}" type="sibTrans" cxnId="{68E89857-E6C4-4CA8-9BB8-F0B311B58A42}">
      <dgm:prSet/>
      <dgm:spPr/>
      <dgm:t>
        <a:bodyPr/>
        <a:lstStyle/>
        <a:p>
          <a:endParaRPr lang="en-US"/>
        </a:p>
      </dgm:t>
    </dgm:pt>
    <dgm:pt modelId="{8EC1C9E1-90BC-4631-B26B-61177953788F}">
      <dgm:prSet/>
      <dgm:spPr/>
      <dgm:t>
        <a:bodyPr/>
        <a:lstStyle/>
        <a:p>
          <a:r>
            <a:rPr lang="en-US"/>
            <a:t>How far have we really come? </a:t>
          </a:r>
        </a:p>
      </dgm:t>
    </dgm:pt>
    <dgm:pt modelId="{6289AB9D-C3FE-45D1-9D90-E6899EF02AAE}" type="parTrans" cxnId="{0A567AAF-F83E-4FFD-8164-7D7CE856D81B}">
      <dgm:prSet/>
      <dgm:spPr/>
      <dgm:t>
        <a:bodyPr/>
        <a:lstStyle/>
        <a:p>
          <a:endParaRPr lang="en-US"/>
        </a:p>
      </dgm:t>
    </dgm:pt>
    <dgm:pt modelId="{4DA0C0D6-43BA-4212-B43A-AAF0D59757C2}" type="sibTrans" cxnId="{0A567AAF-F83E-4FFD-8164-7D7CE856D81B}">
      <dgm:prSet/>
      <dgm:spPr/>
      <dgm:t>
        <a:bodyPr/>
        <a:lstStyle/>
        <a:p>
          <a:endParaRPr lang="en-US"/>
        </a:p>
      </dgm:t>
    </dgm:pt>
    <dgm:pt modelId="{6F1ACEE2-13D3-42D5-A8F9-C707CF613977}">
      <dgm:prSet/>
      <dgm:spPr/>
      <dgm:t>
        <a:bodyPr/>
        <a:lstStyle/>
        <a:p>
          <a:r>
            <a:rPr lang="en-US"/>
            <a:t>One of the enduring staples in mad medicine is the rise and fall of cures. </a:t>
          </a:r>
        </a:p>
      </dgm:t>
    </dgm:pt>
    <dgm:pt modelId="{6024A7F0-6734-47CE-902F-A9F9746598EA}" type="parTrans" cxnId="{71D9B693-8DAF-4718-A5C0-FDF57DCC2E76}">
      <dgm:prSet/>
      <dgm:spPr/>
      <dgm:t>
        <a:bodyPr/>
        <a:lstStyle/>
        <a:p>
          <a:endParaRPr lang="en-US"/>
        </a:p>
      </dgm:t>
    </dgm:pt>
    <dgm:pt modelId="{A115BE87-01E0-460F-8790-F981D11965A4}" type="sibTrans" cxnId="{71D9B693-8DAF-4718-A5C0-FDF57DCC2E76}">
      <dgm:prSet/>
      <dgm:spPr/>
      <dgm:t>
        <a:bodyPr/>
        <a:lstStyle/>
        <a:p>
          <a:endParaRPr lang="en-US"/>
        </a:p>
      </dgm:t>
    </dgm:pt>
    <dgm:pt modelId="{E2151EED-A271-4098-842E-81152290D8B9}">
      <dgm:prSet/>
      <dgm:spPr/>
      <dgm:t>
        <a:bodyPr/>
        <a:lstStyle/>
        <a:p>
          <a:r>
            <a:rPr lang="en-US"/>
            <a:t>Diagnoses du jour</a:t>
          </a:r>
        </a:p>
      </dgm:t>
    </dgm:pt>
    <dgm:pt modelId="{0DEEFDA0-EEA5-459A-A564-1AA17CE3CC37}" type="parTrans" cxnId="{25ED522C-14D2-449C-90E6-CFA8EC232DF9}">
      <dgm:prSet/>
      <dgm:spPr/>
      <dgm:t>
        <a:bodyPr/>
        <a:lstStyle/>
        <a:p>
          <a:endParaRPr lang="en-US"/>
        </a:p>
      </dgm:t>
    </dgm:pt>
    <dgm:pt modelId="{A87B7846-5E03-4274-B933-9B9DE5760EFD}" type="sibTrans" cxnId="{25ED522C-14D2-449C-90E6-CFA8EC232DF9}">
      <dgm:prSet/>
      <dgm:spPr/>
      <dgm:t>
        <a:bodyPr/>
        <a:lstStyle/>
        <a:p>
          <a:endParaRPr lang="en-US"/>
        </a:p>
      </dgm:t>
    </dgm:pt>
    <dgm:pt modelId="{F1DE390D-06AA-4F8D-8DEE-2A195DAC3C72}" type="pres">
      <dgm:prSet presAssocID="{FB520911-392A-4886-841D-9813B0B16ED3}" presName="linear" presStyleCnt="0">
        <dgm:presLayoutVars>
          <dgm:animLvl val="lvl"/>
          <dgm:resizeHandles val="exact"/>
        </dgm:presLayoutVars>
      </dgm:prSet>
      <dgm:spPr/>
    </dgm:pt>
    <dgm:pt modelId="{C1CDBDBB-53BC-4667-92DA-6F614674F5E9}" type="pres">
      <dgm:prSet presAssocID="{CF0521F3-1215-4602-AF9A-26DD1505471A}" presName="parentText" presStyleLbl="node1" presStyleIdx="0" presStyleCnt="4">
        <dgm:presLayoutVars>
          <dgm:chMax val="0"/>
          <dgm:bulletEnabled val="1"/>
        </dgm:presLayoutVars>
      </dgm:prSet>
      <dgm:spPr/>
    </dgm:pt>
    <dgm:pt modelId="{1ED1861F-2834-4C67-863F-BC2835C18538}" type="pres">
      <dgm:prSet presAssocID="{1116E963-F311-4838-A93A-D2341B8D897D}" presName="spacer" presStyleCnt="0"/>
      <dgm:spPr/>
    </dgm:pt>
    <dgm:pt modelId="{0060BBEB-6E87-420D-BBAF-29D91A34E60E}" type="pres">
      <dgm:prSet presAssocID="{8EC1C9E1-90BC-4631-B26B-61177953788F}" presName="parentText" presStyleLbl="node1" presStyleIdx="1" presStyleCnt="4">
        <dgm:presLayoutVars>
          <dgm:chMax val="0"/>
          <dgm:bulletEnabled val="1"/>
        </dgm:presLayoutVars>
      </dgm:prSet>
      <dgm:spPr/>
    </dgm:pt>
    <dgm:pt modelId="{D05D0F7D-4F5B-495B-987D-B8439B0DDF5D}" type="pres">
      <dgm:prSet presAssocID="{4DA0C0D6-43BA-4212-B43A-AAF0D59757C2}" presName="spacer" presStyleCnt="0"/>
      <dgm:spPr/>
    </dgm:pt>
    <dgm:pt modelId="{529FED7B-A7D3-448A-AAA0-1811A1E33D3E}" type="pres">
      <dgm:prSet presAssocID="{6F1ACEE2-13D3-42D5-A8F9-C707CF613977}" presName="parentText" presStyleLbl="node1" presStyleIdx="2" presStyleCnt="4">
        <dgm:presLayoutVars>
          <dgm:chMax val="0"/>
          <dgm:bulletEnabled val="1"/>
        </dgm:presLayoutVars>
      </dgm:prSet>
      <dgm:spPr/>
    </dgm:pt>
    <dgm:pt modelId="{41ABCEB2-309A-4588-A84D-0FEE32B34FE1}" type="pres">
      <dgm:prSet presAssocID="{A115BE87-01E0-460F-8790-F981D11965A4}" presName="spacer" presStyleCnt="0"/>
      <dgm:spPr/>
    </dgm:pt>
    <dgm:pt modelId="{948C087C-15D0-4EF9-AB2E-028A2E74AF67}" type="pres">
      <dgm:prSet presAssocID="{E2151EED-A271-4098-842E-81152290D8B9}" presName="parentText" presStyleLbl="node1" presStyleIdx="3" presStyleCnt="4">
        <dgm:presLayoutVars>
          <dgm:chMax val="0"/>
          <dgm:bulletEnabled val="1"/>
        </dgm:presLayoutVars>
      </dgm:prSet>
      <dgm:spPr/>
    </dgm:pt>
  </dgm:ptLst>
  <dgm:cxnLst>
    <dgm:cxn modelId="{25ED522C-14D2-449C-90E6-CFA8EC232DF9}" srcId="{FB520911-392A-4886-841D-9813B0B16ED3}" destId="{E2151EED-A271-4098-842E-81152290D8B9}" srcOrd="3" destOrd="0" parTransId="{0DEEFDA0-EEA5-459A-A564-1AA17CE3CC37}" sibTransId="{A87B7846-5E03-4274-B933-9B9DE5760EFD}"/>
    <dgm:cxn modelId="{4BDA4147-0C32-4D71-AA8A-EE7594D893C2}" type="presOf" srcId="{6F1ACEE2-13D3-42D5-A8F9-C707CF613977}" destId="{529FED7B-A7D3-448A-AAA0-1811A1E33D3E}" srcOrd="0" destOrd="0" presId="urn:microsoft.com/office/officeart/2005/8/layout/vList2"/>
    <dgm:cxn modelId="{68E89857-E6C4-4CA8-9BB8-F0B311B58A42}" srcId="{FB520911-392A-4886-841D-9813B0B16ED3}" destId="{CF0521F3-1215-4602-AF9A-26DD1505471A}" srcOrd="0" destOrd="0" parTransId="{761E6DE4-731B-4952-AF36-5E68AAEF5BB5}" sibTransId="{1116E963-F311-4838-A93A-D2341B8D897D}"/>
    <dgm:cxn modelId="{C251E359-65B1-4CFA-863C-B1848236AD74}" type="presOf" srcId="{E2151EED-A271-4098-842E-81152290D8B9}" destId="{948C087C-15D0-4EF9-AB2E-028A2E74AF67}" srcOrd="0" destOrd="0" presId="urn:microsoft.com/office/officeart/2005/8/layout/vList2"/>
    <dgm:cxn modelId="{85CDE07D-C9A1-4DC5-B968-2E4F47868F28}" type="presOf" srcId="{FB520911-392A-4886-841D-9813B0B16ED3}" destId="{F1DE390D-06AA-4F8D-8DEE-2A195DAC3C72}" srcOrd="0" destOrd="0" presId="urn:microsoft.com/office/officeart/2005/8/layout/vList2"/>
    <dgm:cxn modelId="{8226598B-D253-4BFD-9FAE-FB832DC73074}" type="presOf" srcId="{CF0521F3-1215-4602-AF9A-26DD1505471A}" destId="{C1CDBDBB-53BC-4667-92DA-6F614674F5E9}" srcOrd="0" destOrd="0" presId="urn:microsoft.com/office/officeart/2005/8/layout/vList2"/>
    <dgm:cxn modelId="{71D9B693-8DAF-4718-A5C0-FDF57DCC2E76}" srcId="{FB520911-392A-4886-841D-9813B0B16ED3}" destId="{6F1ACEE2-13D3-42D5-A8F9-C707CF613977}" srcOrd="2" destOrd="0" parTransId="{6024A7F0-6734-47CE-902F-A9F9746598EA}" sibTransId="{A115BE87-01E0-460F-8790-F981D11965A4}"/>
    <dgm:cxn modelId="{0A567AAF-F83E-4FFD-8164-7D7CE856D81B}" srcId="{FB520911-392A-4886-841D-9813B0B16ED3}" destId="{8EC1C9E1-90BC-4631-B26B-61177953788F}" srcOrd="1" destOrd="0" parTransId="{6289AB9D-C3FE-45D1-9D90-E6899EF02AAE}" sibTransId="{4DA0C0D6-43BA-4212-B43A-AAF0D59757C2}"/>
    <dgm:cxn modelId="{0149D6C1-7598-4AA8-9A34-DDF57F29CA85}" type="presOf" srcId="{8EC1C9E1-90BC-4631-B26B-61177953788F}" destId="{0060BBEB-6E87-420D-BBAF-29D91A34E60E}" srcOrd="0" destOrd="0" presId="urn:microsoft.com/office/officeart/2005/8/layout/vList2"/>
    <dgm:cxn modelId="{31BA3B64-B9A7-4153-9D91-84414CFC9DBE}" type="presParOf" srcId="{F1DE390D-06AA-4F8D-8DEE-2A195DAC3C72}" destId="{C1CDBDBB-53BC-4667-92DA-6F614674F5E9}" srcOrd="0" destOrd="0" presId="urn:microsoft.com/office/officeart/2005/8/layout/vList2"/>
    <dgm:cxn modelId="{E02D5D19-B2E8-4C35-856C-B093B667A134}" type="presParOf" srcId="{F1DE390D-06AA-4F8D-8DEE-2A195DAC3C72}" destId="{1ED1861F-2834-4C67-863F-BC2835C18538}" srcOrd="1" destOrd="0" presId="urn:microsoft.com/office/officeart/2005/8/layout/vList2"/>
    <dgm:cxn modelId="{1555903E-CD68-4C2B-A740-51E749709130}" type="presParOf" srcId="{F1DE390D-06AA-4F8D-8DEE-2A195DAC3C72}" destId="{0060BBEB-6E87-420D-BBAF-29D91A34E60E}" srcOrd="2" destOrd="0" presId="urn:microsoft.com/office/officeart/2005/8/layout/vList2"/>
    <dgm:cxn modelId="{B777E55E-6D3C-4EFE-BE7A-46EDA9BA4658}" type="presParOf" srcId="{F1DE390D-06AA-4F8D-8DEE-2A195DAC3C72}" destId="{D05D0F7D-4F5B-495B-987D-B8439B0DDF5D}" srcOrd="3" destOrd="0" presId="urn:microsoft.com/office/officeart/2005/8/layout/vList2"/>
    <dgm:cxn modelId="{2E3EB8B9-35E0-4CB7-8EDA-D49F3C332C10}" type="presParOf" srcId="{F1DE390D-06AA-4F8D-8DEE-2A195DAC3C72}" destId="{529FED7B-A7D3-448A-AAA0-1811A1E33D3E}" srcOrd="4" destOrd="0" presId="urn:microsoft.com/office/officeart/2005/8/layout/vList2"/>
    <dgm:cxn modelId="{5AD022FA-9402-4731-AE96-2D91373C33FF}" type="presParOf" srcId="{F1DE390D-06AA-4F8D-8DEE-2A195DAC3C72}" destId="{41ABCEB2-309A-4588-A84D-0FEE32B34FE1}" srcOrd="5" destOrd="0" presId="urn:microsoft.com/office/officeart/2005/8/layout/vList2"/>
    <dgm:cxn modelId="{639DC624-EDFF-4871-9F79-385F96EF9A00}" type="presParOf" srcId="{F1DE390D-06AA-4F8D-8DEE-2A195DAC3C72}" destId="{948C087C-15D0-4EF9-AB2E-028A2E74AF6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2831C69-2C15-447F-95EB-6F5B9818CC40}"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25B19E39-EF1A-49EC-A686-16237FAF77FA}">
      <dgm:prSet/>
      <dgm:spPr/>
      <dgm:t>
        <a:bodyPr/>
        <a:lstStyle/>
        <a:p>
          <a:r>
            <a:rPr lang="en-US"/>
            <a:t>How do you think language has changed?</a:t>
          </a:r>
        </a:p>
      </dgm:t>
    </dgm:pt>
    <dgm:pt modelId="{42FD3795-DA4E-430F-A0F4-73F484B63FED}" type="parTrans" cxnId="{F95F37CE-7F9B-4B49-BC27-6B2FF03AC48C}">
      <dgm:prSet/>
      <dgm:spPr/>
      <dgm:t>
        <a:bodyPr/>
        <a:lstStyle/>
        <a:p>
          <a:endParaRPr lang="en-US"/>
        </a:p>
      </dgm:t>
    </dgm:pt>
    <dgm:pt modelId="{601B5048-43A6-4B4F-B3DD-6C7AB871F45C}" type="sibTrans" cxnId="{F95F37CE-7F9B-4B49-BC27-6B2FF03AC48C}">
      <dgm:prSet/>
      <dgm:spPr/>
      <dgm:t>
        <a:bodyPr/>
        <a:lstStyle/>
        <a:p>
          <a:endParaRPr lang="en-US"/>
        </a:p>
      </dgm:t>
    </dgm:pt>
    <dgm:pt modelId="{2D7E60E3-6A33-4EE5-903B-45ACD926C4E6}">
      <dgm:prSet/>
      <dgm:spPr/>
      <dgm:t>
        <a:bodyPr/>
        <a:lstStyle/>
        <a:p>
          <a:r>
            <a:rPr lang="en-US"/>
            <a:t>How do we classify mental illness now? </a:t>
          </a:r>
        </a:p>
      </dgm:t>
    </dgm:pt>
    <dgm:pt modelId="{B6B6E1BB-3CA2-408D-BE18-A2B7CD8C1F89}" type="parTrans" cxnId="{E146FD84-5A13-41BD-B918-596C0937245C}">
      <dgm:prSet/>
      <dgm:spPr/>
      <dgm:t>
        <a:bodyPr/>
        <a:lstStyle/>
        <a:p>
          <a:endParaRPr lang="en-US"/>
        </a:p>
      </dgm:t>
    </dgm:pt>
    <dgm:pt modelId="{E690902C-F7C1-40B1-8330-58384D87B193}" type="sibTrans" cxnId="{E146FD84-5A13-41BD-B918-596C0937245C}">
      <dgm:prSet/>
      <dgm:spPr/>
      <dgm:t>
        <a:bodyPr/>
        <a:lstStyle/>
        <a:p>
          <a:endParaRPr lang="en-US"/>
        </a:p>
      </dgm:t>
    </dgm:pt>
    <dgm:pt modelId="{B8D2909C-7DC7-4842-867C-253E12CAD787}" type="pres">
      <dgm:prSet presAssocID="{B2831C69-2C15-447F-95EB-6F5B9818CC40}" presName="linear" presStyleCnt="0">
        <dgm:presLayoutVars>
          <dgm:animLvl val="lvl"/>
          <dgm:resizeHandles val="exact"/>
        </dgm:presLayoutVars>
      </dgm:prSet>
      <dgm:spPr/>
    </dgm:pt>
    <dgm:pt modelId="{4E6C51FC-4FDE-4D4F-80DF-59B4BA2A3C7D}" type="pres">
      <dgm:prSet presAssocID="{25B19E39-EF1A-49EC-A686-16237FAF77FA}" presName="parentText" presStyleLbl="node1" presStyleIdx="0" presStyleCnt="2">
        <dgm:presLayoutVars>
          <dgm:chMax val="0"/>
          <dgm:bulletEnabled val="1"/>
        </dgm:presLayoutVars>
      </dgm:prSet>
      <dgm:spPr/>
    </dgm:pt>
    <dgm:pt modelId="{A2A654F4-7412-4AF9-AE86-19E19D2BBAB6}" type="pres">
      <dgm:prSet presAssocID="{601B5048-43A6-4B4F-B3DD-6C7AB871F45C}" presName="spacer" presStyleCnt="0"/>
      <dgm:spPr/>
    </dgm:pt>
    <dgm:pt modelId="{D2688254-940E-4515-BD4C-9F911A5637E1}" type="pres">
      <dgm:prSet presAssocID="{2D7E60E3-6A33-4EE5-903B-45ACD926C4E6}" presName="parentText" presStyleLbl="node1" presStyleIdx="1" presStyleCnt="2">
        <dgm:presLayoutVars>
          <dgm:chMax val="0"/>
          <dgm:bulletEnabled val="1"/>
        </dgm:presLayoutVars>
      </dgm:prSet>
      <dgm:spPr/>
    </dgm:pt>
  </dgm:ptLst>
  <dgm:cxnLst>
    <dgm:cxn modelId="{424E0C37-1BDD-4358-967D-FD71AEA62C35}" type="presOf" srcId="{2D7E60E3-6A33-4EE5-903B-45ACD926C4E6}" destId="{D2688254-940E-4515-BD4C-9F911A5637E1}" srcOrd="0" destOrd="0" presId="urn:microsoft.com/office/officeart/2005/8/layout/vList2"/>
    <dgm:cxn modelId="{E146FD84-5A13-41BD-B918-596C0937245C}" srcId="{B2831C69-2C15-447F-95EB-6F5B9818CC40}" destId="{2D7E60E3-6A33-4EE5-903B-45ACD926C4E6}" srcOrd="1" destOrd="0" parTransId="{B6B6E1BB-3CA2-408D-BE18-A2B7CD8C1F89}" sibTransId="{E690902C-F7C1-40B1-8330-58384D87B193}"/>
    <dgm:cxn modelId="{F95F37CE-7F9B-4B49-BC27-6B2FF03AC48C}" srcId="{B2831C69-2C15-447F-95EB-6F5B9818CC40}" destId="{25B19E39-EF1A-49EC-A686-16237FAF77FA}" srcOrd="0" destOrd="0" parTransId="{42FD3795-DA4E-430F-A0F4-73F484B63FED}" sibTransId="{601B5048-43A6-4B4F-B3DD-6C7AB871F45C}"/>
    <dgm:cxn modelId="{1C0914D3-56A6-4DDB-AF68-D850EC90CB74}" type="presOf" srcId="{25B19E39-EF1A-49EC-A686-16237FAF77FA}" destId="{4E6C51FC-4FDE-4D4F-80DF-59B4BA2A3C7D}" srcOrd="0" destOrd="0" presId="urn:microsoft.com/office/officeart/2005/8/layout/vList2"/>
    <dgm:cxn modelId="{CC66E2F4-A2E6-4CC7-B1DC-120557625C4C}" type="presOf" srcId="{B2831C69-2C15-447F-95EB-6F5B9818CC40}" destId="{B8D2909C-7DC7-4842-867C-253E12CAD787}" srcOrd="0" destOrd="0" presId="urn:microsoft.com/office/officeart/2005/8/layout/vList2"/>
    <dgm:cxn modelId="{6FE0FF71-A82D-4BFF-86E6-5FB4CC416BB3}" type="presParOf" srcId="{B8D2909C-7DC7-4842-867C-253E12CAD787}" destId="{4E6C51FC-4FDE-4D4F-80DF-59B4BA2A3C7D}" srcOrd="0" destOrd="0" presId="urn:microsoft.com/office/officeart/2005/8/layout/vList2"/>
    <dgm:cxn modelId="{F1626E72-A158-4225-A906-F53BA61D35FC}" type="presParOf" srcId="{B8D2909C-7DC7-4842-867C-253E12CAD787}" destId="{A2A654F4-7412-4AF9-AE86-19E19D2BBAB6}" srcOrd="1" destOrd="0" presId="urn:microsoft.com/office/officeart/2005/8/layout/vList2"/>
    <dgm:cxn modelId="{D4F2E963-A6DA-4BCC-800F-3B1C5997FFDA}" type="presParOf" srcId="{B8D2909C-7DC7-4842-867C-253E12CAD787}" destId="{D2688254-940E-4515-BD4C-9F911A5637E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723B93C-97A4-4681-BCF8-95A192A57E58}" type="doc">
      <dgm:prSet loTypeId="urn:microsoft.com/office/officeart/2005/8/layout/vList2" loCatId="list" qsTypeId="urn:microsoft.com/office/officeart/2005/8/quickstyle/simple5" qsCatId="simple" csTypeId="urn:microsoft.com/office/officeart/2005/8/colors/accent2_2" csCatId="accent2"/>
      <dgm:spPr/>
      <dgm:t>
        <a:bodyPr/>
        <a:lstStyle/>
        <a:p>
          <a:endParaRPr lang="en-US"/>
        </a:p>
      </dgm:t>
    </dgm:pt>
    <dgm:pt modelId="{0B3D3FBA-2DD7-41D6-9F50-8474F6992EB8}">
      <dgm:prSet/>
      <dgm:spPr/>
      <dgm:t>
        <a:bodyPr/>
        <a:lstStyle/>
        <a:p>
          <a:r>
            <a:rPr lang="en-US"/>
            <a:t>The most common descriptor now is 'mental illness'.</a:t>
          </a:r>
        </a:p>
      </dgm:t>
    </dgm:pt>
    <dgm:pt modelId="{B1A177CA-71C0-4EA1-B63C-59940898DB67}" type="parTrans" cxnId="{4D7B59E6-F284-4557-B83B-04698B71AA7E}">
      <dgm:prSet/>
      <dgm:spPr/>
      <dgm:t>
        <a:bodyPr/>
        <a:lstStyle/>
        <a:p>
          <a:endParaRPr lang="en-US"/>
        </a:p>
      </dgm:t>
    </dgm:pt>
    <dgm:pt modelId="{FDE71DFC-4AD8-4419-B5EA-C0C6DCDA1DA5}" type="sibTrans" cxnId="{4D7B59E6-F284-4557-B83B-04698B71AA7E}">
      <dgm:prSet/>
      <dgm:spPr/>
      <dgm:t>
        <a:bodyPr/>
        <a:lstStyle/>
        <a:p>
          <a:endParaRPr lang="en-US"/>
        </a:p>
      </dgm:t>
    </dgm:pt>
    <dgm:pt modelId="{F67C640B-4657-42E6-9A87-E6D8FB3D165D}">
      <dgm:prSet/>
      <dgm:spPr/>
      <dgm:t>
        <a:bodyPr/>
        <a:lstStyle/>
        <a:p>
          <a:r>
            <a:rPr lang="en-US"/>
            <a:t>'Disease' and 'disturbance' has now decreased.</a:t>
          </a:r>
        </a:p>
      </dgm:t>
    </dgm:pt>
    <dgm:pt modelId="{BCDF1127-B5C1-4513-B289-75A606E67FA8}" type="parTrans" cxnId="{895B71CE-71D2-4C65-AC3B-463AA3C8541F}">
      <dgm:prSet/>
      <dgm:spPr/>
      <dgm:t>
        <a:bodyPr/>
        <a:lstStyle/>
        <a:p>
          <a:endParaRPr lang="en-US"/>
        </a:p>
      </dgm:t>
    </dgm:pt>
    <dgm:pt modelId="{47275C62-64C2-4735-86EB-A7256C232C3C}" type="sibTrans" cxnId="{895B71CE-71D2-4C65-AC3B-463AA3C8541F}">
      <dgm:prSet/>
      <dgm:spPr/>
      <dgm:t>
        <a:bodyPr/>
        <a:lstStyle/>
        <a:p>
          <a:endParaRPr lang="en-US"/>
        </a:p>
      </dgm:t>
    </dgm:pt>
    <dgm:pt modelId="{361654CE-3324-4A32-8712-39DD84BE99D5}">
      <dgm:prSet/>
      <dgm:spPr/>
      <dgm:t>
        <a:bodyPr/>
        <a:lstStyle/>
        <a:p>
          <a:r>
            <a:rPr lang="en-US"/>
            <a:t>Older texts used the terms 'crazy', 'lunatic' and 'mentally feeble'.</a:t>
          </a:r>
        </a:p>
      </dgm:t>
    </dgm:pt>
    <dgm:pt modelId="{28AA60E8-05FC-4C46-BB04-F1BFF3A5139E}" type="parTrans" cxnId="{6DEA2ABA-AAF7-4346-99D1-0DB6FBE4216F}">
      <dgm:prSet/>
      <dgm:spPr/>
      <dgm:t>
        <a:bodyPr/>
        <a:lstStyle/>
        <a:p>
          <a:endParaRPr lang="en-US"/>
        </a:p>
      </dgm:t>
    </dgm:pt>
    <dgm:pt modelId="{2EADE898-705D-4A6C-9D64-F88766B73982}" type="sibTrans" cxnId="{6DEA2ABA-AAF7-4346-99D1-0DB6FBE4216F}">
      <dgm:prSet/>
      <dgm:spPr/>
      <dgm:t>
        <a:bodyPr/>
        <a:lstStyle/>
        <a:p>
          <a:endParaRPr lang="en-US"/>
        </a:p>
      </dgm:t>
    </dgm:pt>
    <dgm:pt modelId="{8D14AABB-A306-42CE-B377-AE9CF703DF41}" type="pres">
      <dgm:prSet presAssocID="{6723B93C-97A4-4681-BCF8-95A192A57E58}" presName="linear" presStyleCnt="0">
        <dgm:presLayoutVars>
          <dgm:animLvl val="lvl"/>
          <dgm:resizeHandles val="exact"/>
        </dgm:presLayoutVars>
      </dgm:prSet>
      <dgm:spPr/>
    </dgm:pt>
    <dgm:pt modelId="{11BA4C27-692A-4A8B-BED7-D0DCE4DB81BD}" type="pres">
      <dgm:prSet presAssocID="{0B3D3FBA-2DD7-41D6-9F50-8474F6992EB8}" presName="parentText" presStyleLbl="node1" presStyleIdx="0" presStyleCnt="3">
        <dgm:presLayoutVars>
          <dgm:chMax val="0"/>
          <dgm:bulletEnabled val="1"/>
        </dgm:presLayoutVars>
      </dgm:prSet>
      <dgm:spPr/>
    </dgm:pt>
    <dgm:pt modelId="{0DC141B8-B5B7-4290-BB88-1145E1F8E111}" type="pres">
      <dgm:prSet presAssocID="{FDE71DFC-4AD8-4419-B5EA-C0C6DCDA1DA5}" presName="spacer" presStyleCnt="0"/>
      <dgm:spPr/>
    </dgm:pt>
    <dgm:pt modelId="{ECFF7FD4-A20B-4629-9672-3B81114C0314}" type="pres">
      <dgm:prSet presAssocID="{F67C640B-4657-42E6-9A87-E6D8FB3D165D}" presName="parentText" presStyleLbl="node1" presStyleIdx="1" presStyleCnt="3">
        <dgm:presLayoutVars>
          <dgm:chMax val="0"/>
          <dgm:bulletEnabled val="1"/>
        </dgm:presLayoutVars>
      </dgm:prSet>
      <dgm:spPr/>
    </dgm:pt>
    <dgm:pt modelId="{313112D3-FD2B-4587-B037-E2ACCF3FDE0D}" type="pres">
      <dgm:prSet presAssocID="{47275C62-64C2-4735-86EB-A7256C232C3C}" presName="spacer" presStyleCnt="0"/>
      <dgm:spPr/>
    </dgm:pt>
    <dgm:pt modelId="{CEC900A9-3A6D-4BD0-A5FE-6CD931F7842B}" type="pres">
      <dgm:prSet presAssocID="{361654CE-3324-4A32-8712-39DD84BE99D5}" presName="parentText" presStyleLbl="node1" presStyleIdx="2" presStyleCnt="3">
        <dgm:presLayoutVars>
          <dgm:chMax val="0"/>
          <dgm:bulletEnabled val="1"/>
        </dgm:presLayoutVars>
      </dgm:prSet>
      <dgm:spPr/>
    </dgm:pt>
  </dgm:ptLst>
  <dgm:cxnLst>
    <dgm:cxn modelId="{DC97D950-9596-40DA-AABC-CDB845E6F997}" type="presOf" srcId="{F67C640B-4657-42E6-9A87-E6D8FB3D165D}" destId="{ECFF7FD4-A20B-4629-9672-3B81114C0314}" srcOrd="0" destOrd="0" presId="urn:microsoft.com/office/officeart/2005/8/layout/vList2"/>
    <dgm:cxn modelId="{E6A799A7-594A-4EBF-8DEA-5995CAD9CF49}" type="presOf" srcId="{0B3D3FBA-2DD7-41D6-9F50-8474F6992EB8}" destId="{11BA4C27-692A-4A8B-BED7-D0DCE4DB81BD}" srcOrd="0" destOrd="0" presId="urn:microsoft.com/office/officeart/2005/8/layout/vList2"/>
    <dgm:cxn modelId="{29D8FFB9-E57F-4392-8C6E-5CC02BD7F6A1}" type="presOf" srcId="{6723B93C-97A4-4681-BCF8-95A192A57E58}" destId="{8D14AABB-A306-42CE-B377-AE9CF703DF41}" srcOrd="0" destOrd="0" presId="urn:microsoft.com/office/officeart/2005/8/layout/vList2"/>
    <dgm:cxn modelId="{6DEA2ABA-AAF7-4346-99D1-0DB6FBE4216F}" srcId="{6723B93C-97A4-4681-BCF8-95A192A57E58}" destId="{361654CE-3324-4A32-8712-39DD84BE99D5}" srcOrd="2" destOrd="0" parTransId="{28AA60E8-05FC-4C46-BB04-F1BFF3A5139E}" sibTransId="{2EADE898-705D-4A6C-9D64-F88766B73982}"/>
    <dgm:cxn modelId="{895B71CE-71D2-4C65-AC3B-463AA3C8541F}" srcId="{6723B93C-97A4-4681-BCF8-95A192A57E58}" destId="{F67C640B-4657-42E6-9A87-E6D8FB3D165D}" srcOrd="1" destOrd="0" parTransId="{BCDF1127-B5C1-4513-B289-75A606E67FA8}" sibTransId="{47275C62-64C2-4735-86EB-A7256C232C3C}"/>
    <dgm:cxn modelId="{4D7B59E6-F284-4557-B83B-04698B71AA7E}" srcId="{6723B93C-97A4-4681-BCF8-95A192A57E58}" destId="{0B3D3FBA-2DD7-41D6-9F50-8474F6992EB8}" srcOrd="0" destOrd="0" parTransId="{B1A177CA-71C0-4EA1-B63C-59940898DB67}" sibTransId="{FDE71DFC-4AD8-4419-B5EA-C0C6DCDA1DA5}"/>
    <dgm:cxn modelId="{A18BD0EC-53F4-41F5-8671-D2A804D7519C}" type="presOf" srcId="{361654CE-3324-4A32-8712-39DD84BE99D5}" destId="{CEC900A9-3A6D-4BD0-A5FE-6CD931F7842B}" srcOrd="0" destOrd="0" presId="urn:microsoft.com/office/officeart/2005/8/layout/vList2"/>
    <dgm:cxn modelId="{6A83B673-A92A-4221-A56B-22FFB066902F}" type="presParOf" srcId="{8D14AABB-A306-42CE-B377-AE9CF703DF41}" destId="{11BA4C27-692A-4A8B-BED7-D0DCE4DB81BD}" srcOrd="0" destOrd="0" presId="urn:microsoft.com/office/officeart/2005/8/layout/vList2"/>
    <dgm:cxn modelId="{0C891F50-4A5F-4325-BE6F-B9F4128DD7C1}" type="presParOf" srcId="{8D14AABB-A306-42CE-B377-AE9CF703DF41}" destId="{0DC141B8-B5B7-4290-BB88-1145E1F8E111}" srcOrd="1" destOrd="0" presId="urn:microsoft.com/office/officeart/2005/8/layout/vList2"/>
    <dgm:cxn modelId="{6180A04C-498B-4011-BAE0-E4331F8C61E9}" type="presParOf" srcId="{8D14AABB-A306-42CE-B377-AE9CF703DF41}" destId="{ECFF7FD4-A20B-4629-9672-3B81114C0314}" srcOrd="2" destOrd="0" presId="urn:microsoft.com/office/officeart/2005/8/layout/vList2"/>
    <dgm:cxn modelId="{7FE443E3-CBA7-4F14-A50F-CB51FF51E59C}" type="presParOf" srcId="{8D14AABB-A306-42CE-B377-AE9CF703DF41}" destId="{313112D3-FD2B-4587-B037-E2ACCF3FDE0D}" srcOrd="3" destOrd="0" presId="urn:microsoft.com/office/officeart/2005/8/layout/vList2"/>
    <dgm:cxn modelId="{21D1EB25-B328-4C98-9BAB-F42F6E9468E5}" type="presParOf" srcId="{8D14AABB-A306-42CE-B377-AE9CF703DF41}" destId="{CEC900A9-3A6D-4BD0-A5FE-6CD931F7842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41174D4-61FD-4692-BD55-12EF5A4265D7}" type="doc">
      <dgm:prSet loTypeId="urn:microsoft.com/office/officeart/2005/8/layout/vProcess5" loCatId="process" qsTypeId="urn:microsoft.com/office/officeart/2005/8/quickstyle/simple2" qsCatId="simple" csTypeId="urn:microsoft.com/office/officeart/2005/8/colors/accent1_2" csCatId="accent1"/>
      <dgm:spPr/>
      <dgm:t>
        <a:bodyPr/>
        <a:lstStyle/>
        <a:p>
          <a:endParaRPr lang="en-US"/>
        </a:p>
      </dgm:t>
    </dgm:pt>
    <dgm:pt modelId="{8B0DDE90-32D7-4FEF-A09E-1ED6A6899AFE}">
      <dgm:prSet/>
      <dgm:spPr/>
      <dgm:t>
        <a:bodyPr/>
        <a:lstStyle/>
        <a:p>
          <a:r>
            <a:rPr lang="en-US"/>
            <a:t>'Oh I'm sooo OCD about...'</a:t>
          </a:r>
        </a:p>
      </dgm:t>
    </dgm:pt>
    <dgm:pt modelId="{377D6789-4618-45AF-A402-374E5DAB5105}" type="parTrans" cxnId="{F5147B05-012F-4490-9C4F-169276B7BCD6}">
      <dgm:prSet/>
      <dgm:spPr/>
      <dgm:t>
        <a:bodyPr/>
        <a:lstStyle/>
        <a:p>
          <a:endParaRPr lang="en-US"/>
        </a:p>
      </dgm:t>
    </dgm:pt>
    <dgm:pt modelId="{1642081B-FA6E-45DD-8E9B-38862BBEC126}" type="sibTrans" cxnId="{F5147B05-012F-4490-9C4F-169276B7BCD6}">
      <dgm:prSet/>
      <dgm:spPr/>
      <dgm:t>
        <a:bodyPr/>
        <a:lstStyle/>
        <a:p>
          <a:endParaRPr lang="en-US"/>
        </a:p>
      </dgm:t>
    </dgm:pt>
    <dgm:pt modelId="{D2D93A10-1B59-4574-979D-AB22A5AEEC65}">
      <dgm:prSet/>
      <dgm:spPr/>
      <dgm:t>
        <a:bodyPr/>
        <a:lstStyle/>
        <a:p>
          <a:r>
            <a:rPr lang="en-US"/>
            <a:t>'I'm just being bipolar, don't worry'</a:t>
          </a:r>
        </a:p>
      </dgm:t>
    </dgm:pt>
    <dgm:pt modelId="{085EE409-32FA-4307-8CFD-CCF2BBB28BD0}" type="parTrans" cxnId="{F7916B56-EB55-49B0-BB4B-B3DE2B7FEA9B}">
      <dgm:prSet/>
      <dgm:spPr/>
      <dgm:t>
        <a:bodyPr/>
        <a:lstStyle/>
        <a:p>
          <a:endParaRPr lang="en-US"/>
        </a:p>
      </dgm:t>
    </dgm:pt>
    <dgm:pt modelId="{EBA57764-B43C-4210-AA47-701E89B01F55}" type="sibTrans" cxnId="{F7916B56-EB55-49B0-BB4B-B3DE2B7FEA9B}">
      <dgm:prSet/>
      <dgm:spPr/>
      <dgm:t>
        <a:bodyPr/>
        <a:lstStyle/>
        <a:p>
          <a:endParaRPr lang="en-US"/>
        </a:p>
      </dgm:t>
    </dgm:pt>
    <dgm:pt modelId="{3CF15066-C82B-4200-B26C-887FD1BEEB72}">
      <dgm:prSet/>
      <dgm:spPr/>
      <dgm:t>
        <a:bodyPr/>
        <a:lstStyle/>
        <a:p>
          <a:r>
            <a:rPr lang="en-US"/>
            <a:t>'I'm so depressed today' </a:t>
          </a:r>
        </a:p>
      </dgm:t>
    </dgm:pt>
    <dgm:pt modelId="{46E15F2B-CB07-49D0-8D30-68B70215FE49}" type="parTrans" cxnId="{D432D2FB-2CB6-458B-A30A-7F31B3EAFCC1}">
      <dgm:prSet/>
      <dgm:spPr/>
      <dgm:t>
        <a:bodyPr/>
        <a:lstStyle/>
        <a:p>
          <a:endParaRPr lang="en-US"/>
        </a:p>
      </dgm:t>
    </dgm:pt>
    <dgm:pt modelId="{96504AB7-DFEC-40E4-B224-4C87BB4E5771}" type="sibTrans" cxnId="{D432D2FB-2CB6-458B-A30A-7F31B3EAFCC1}">
      <dgm:prSet/>
      <dgm:spPr/>
      <dgm:t>
        <a:bodyPr/>
        <a:lstStyle/>
        <a:p>
          <a:endParaRPr lang="en-US"/>
        </a:p>
      </dgm:t>
    </dgm:pt>
    <dgm:pt modelId="{3A38B9EE-35FC-4B54-B793-40201461AD31}">
      <dgm:prSet/>
      <dgm:spPr/>
      <dgm:t>
        <a:bodyPr/>
        <a:lstStyle/>
        <a:p>
          <a:r>
            <a:rPr lang="en-US"/>
            <a:t>'Feeling anorexic, I haven't eaten today'</a:t>
          </a:r>
        </a:p>
      </dgm:t>
    </dgm:pt>
    <dgm:pt modelId="{4959C5A4-37E9-4AC6-B4A3-1E856708FC19}" type="parTrans" cxnId="{C0F040EF-A4F2-4E68-B405-F4ABC29BD358}">
      <dgm:prSet/>
      <dgm:spPr/>
      <dgm:t>
        <a:bodyPr/>
        <a:lstStyle/>
        <a:p>
          <a:endParaRPr lang="en-US"/>
        </a:p>
      </dgm:t>
    </dgm:pt>
    <dgm:pt modelId="{0C149172-525A-4878-AC9A-61FB129F12D5}" type="sibTrans" cxnId="{C0F040EF-A4F2-4E68-B405-F4ABC29BD358}">
      <dgm:prSet/>
      <dgm:spPr/>
      <dgm:t>
        <a:bodyPr/>
        <a:lstStyle/>
        <a:p>
          <a:endParaRPr lang="en-US"/>
        </a:p>
      </dgm:t>
    </dgm:pt>
    <dgm:pt modelId="{2258F30A-173C-4FC0-A14B-12B917D47524}">
      <dgm:prSet/>
      <dgm:spPr/>
      <dgm:t>
        <a:bodyPr/>
        <a:lstStyle/>
        <a:p>
          <a:r>
            <a:rPr lang="en-US"/>
            <a:t>'I'm going to kill myself' </a:t>
          </a:r>
        </a:p>
      </dgm:t>
    </dgm:pt>
    <dgm:pt modelId="{A48E8152-D9B1-439C-93B8-B4F1E813D77B}" type="parTrans" cxnId="{6CD51844-E547-4CF8-A127-B82F8C456C8E}">
      <dgm:prSet/>
      <dgm:spPr/>
      <dgm:t>
        <a:bodyPr/>
        <a:lstStyle/>
        <a:p>
          <a:endParaRPr lang="en-US"/>
        </a:p>
      </dgm:t>
    </dgm:pt>
    <dgm:pt modelId="{59F3BC25-1121-49AC-9621-B1A0AEFBCAA1}" type="sibTrans" cxnId="{6CD51844-E547-4CF8-A127-B82F8C456C8E}">
      <dgm:prSet/>
      <dgm:spPr/>
      <dgm:t>
        <a:bodyPr/>
        <a:lstStyle/>
        <a:p>
          <a:endParaRPr lang="en-US"/>
        </a:p>
      </dgm:t>
    </dgm:pt>
    <dgm:pt modelId="{53AE57E4-830B-487C-B87C-85CF85DC29E2}" type="pres">
      <dgm:prSet presAssocID="{041174D4-61FD-4692-BD55-12EF5A4265D7}" presName="outerComposite" presStyleCnt="0">
        <dgm:presLayoutVars>
          <dgm:chMax val="5"/>
          <dgm:dir/>
          <dgm:resizeHandles val="exact"/>
        </dgm:presLayoutVars>
      </dgm:prSet>
      <dgm:spPr/>
    </dgm:pt>
    <dgm:pt modelId="{D54A9966-6B01-4554-878A-80ADFE6E1682}" type="pres">
      <dgm:prSet presAssocID="{041174D4-61FD-4692-BD55-12EF5A4265D7}" presName="dummyMaxCanvas" presStyleCnt="0">
        <dgm:presLayoutVars/>
      </dgm:prSet>
      <dgm:spPr/>
    </dgm:pt>
    <dgm:pt modelId="{47925A42-2D7F-43A2-ACE3-656AB084BBEF}" type="pres">
      <dgm:prSet presAssocID="{041174D4-61FD-4692-BD55-12EF5A4265D7}" presName="FiveNodes_1" presStyleLbl="node1" presStyleIdx="0" presStyleCnt="5">
        <dgm:presLayoutVars>
          <dgm:bulletEnabled val="1"/>
        </dgm:presLayoutVars>
      </dgm:prSet>
      <dgm:spPr/>
    </dgm:pt>
    <dgm:pt modelId="{9103214D-8078-400A-ABE1-194D0FD9D76F}" type="pres">
      <dgm:prSet presAssocID="{041174D4-61FD-4692-BD55-12EF5A4265D7}" presName="FiveNodes_2" presStyleLbl="node1" presStyleIdx="1" presStyleCnt="5">
        <dgm:presLayoutVars>
          <dgm:bulletEnabled val="1"/>
        </dgm:presLayoutVars>
      </dgm:prSet>
      <dgm:spPr/>
    </dgm:pt>
    <dgm:pt modelId="{A3B266C6-E0C2-487B-BF6E-13DFD5F84C36}" type="pres">
      <dgm:prSet presAssocID="{041174D4-61FD-4692-BD55-12EF5A4265D7}" presName="FiveNodes_3" presStyleLbl="node1" presStyleIdx="2" presStyleCnt="5">
        <dgm:presLayoutVars>
          <dgm:bulletEnabled val="1"/>
        </dgm:presLayoutVars>
      </dgm:prSet>
      <dgm:spPr/>
    </dgm:pt>
    <dgm:pt modelId="{D02F1BEE-1674-4147-809F-E747DE6F86A0}" type="pres">
      <dgm:prSet presAssocID="{041174D4-61FD-4692-BD55-12EF5A4265D7}" presName="FiveNodes_4" presStyleLbl="node1" presStyleIdx="3" presStyleCnt="5">
        <dgm:presLayoutVars>
          <dgm:bulletEnabled val="1"/>
        </dgm:presLayoutVars>
      </dgm:prSet>
      <dgm:spPr/>
    </dgm:pt>
    <dgm:pt modelId="{28FFA887-6FFC-458E-815A-B7F62A48A989}" type="pres">
      <dgm:prSet presAssocID="{041174D4-61FD-4692-BD55-12EF5A4265D7}" presName="FiveNodes_5" presStyleLbl="node1" presStyleIdx="4" presStyleCnt="5">
        <dgm:presLayoutVars>
          <dgm:bulletEnabled val="1"/>
        </dgm:presLayoutVars>
      </dgm:prSet>
      <dgm:spPr/>
    </dgm:pt>
    <dgm:pt modelId="{5D5F7BD9-3341-42B3-B435-6AD2331E229F}" type="pres">
      <dgm:prSet presAssocID="{041174D4-61FD-4692-BD55-12EF5A4265D7}" presName="FiveConn_1-2" presStyleLbl="fgAccFollowNode1" presStyleIdx="0" presStyleCnt="4">
        <dgm:presLayoutVars>
          <dgm:bulletEnabled val="1"/>
        </dgm:presLayoutVars>
      </dgm:prSet>
      <dgm:spPr/>
    </dgm:pt>
    <dgm:pt modelId="{691D3667-CEBE-47CB-A490-A9E7A3D245D8}" type="pres">
      <dgm:prSet presAssocID="{041174D4-61FD-4692-BD55-12EF5A4265D7}" presName="FiveConn_2-3" presStyleLbl="fgAccFollowNode1" presStyleIdx="1" presStyleCnt="4">
        <dgm:presLayoutVars>
          <dgm:bulletEnabled val="1"/>
        </dgm:presLayoutVars>
      </dgm:prSet>
      <dgm:spPr/>
    </dgm:pt>
    <dgm:pt modelId="{A6A54633-2B8B-44E4-8CB0-0E1D8DD2F37B}" type="pres">
      <dgm:prSet presAssocID="{041174D4-61FD-4692-BD55-12EF5A4265D7}" presName="FiveConn_3-4" presStyleLbl="fgAccFollowNode1" presStyleIdx="2" presStyleCnt="4">
        <dgm:presLayoutVars>
          <dgm:bulletEnabled val="1"/>
        </dgm:presLayoutVars>
      </dgm:prSet>
      <dgm:spPr/>
    </dgm:pt>
    <dgm:pt modelId="{6DEDB01C-C620-4639-BBE3-63E4AC75E790}" type="pres">
      <dgm:prSet presAssocID="{041174D4-61FD-4692-BD55-12EF5A4265D7}" presName="FiveConn_4-5" presStyleLbl="fgAccFollowNode1" presStyleIdx="3" presStyleCnt="4">
        <dgm:presLayoutVars>
          <dgm:bulletEnabled val="1"/>
        </dgm:presLayoutVars>
      </dgm:prSet>
      <dgm:spPr/>
    </dgm:pt>
    <dgm:pt modelId="{1EBC82C6-0014-4915-8166-0122D6AC7E7D}" type="pres">
      <dgm:prSet presAssocID="{041174D4-61FD-4692-BD55-12EF5A4265D7}" presName="FiveNodes_1_text" presStyleLbl="node1" presStyleIdx="4" presStyleCnt="5">
        <dgm:presLayoutVars>
          <dgm:bulletEnabled val="1"/>
        </dgm:presLayoutVars>
      </dgm:prSet>
      <dgm:spPr/>
    </dgm:pt>
    <dgm:pt modelId="{44BC3F6A-73F4-4269-A94B-560A7306F2BF}" type="pres">
      <dgm:prSet presAssocID="{041174D4-61FD-4692-BD55-12EF5A4265D7}" presName="FiveNodes_2_text" presStyleLbl="node1" presStyleIdx="4" presStyleCnt="5">
        <dgm:presLayoutVars>
          <dgm:bulletEnabled val="1"/>
        </dgm:presLayoutVars>
      </dgm:prSet>
      <dgm:spPr/>
    </dgm:pt>
    <dgm:pt modelId="{34AD122A-AD25-422A-A023-452F22B708E7}" type="pres">
      <dgm:prSet presAssocID="{041174D4-61FD-4692-BD55-12EF5A4265D7}" presName="FiveNodes_3_text" presStyleLbl="node1" presStyleIdx="4" presStyleCnt="5">
        <dgm:presLayoutVars>
          <dgm:bulletEnabled val="1"/>
        </dgm:presLayoutVars>
      </dgm:prSet>
      <dgm:spPr/>
    </dgm:pt>
    <dgm:pt modelId="{A70A2249-EFF1-4D96-8315-88FE9D486151}" type="pres">
      <dgm:prSet presAssocID="{041174D4-61FD-4692-BD55-12EF5A4265D7}" presName="FiveNodes_4_text" presStyleLbl="node1" presStyleIdx="4" presStyleCnt="5">
        <dgm:presLayoutVars>
          <dgm:bulletEnabled val="1"/>
        </dgm:presLayoutVars>
      </dgm:prSet>
      <dgm:spPr/>
    </dgm:pt>
    <dgm:pt modelId="{269E1E80-F078-4D40-8F3B-F7967FA59384}" type="pres">
      <dgm:prSet presAssocID="{041174D4-61FD-4692-BD55-12EF5A4265D7}" presName="FiveNodes_5_text" presStyleLbl="node1" presStyleIdx="4" presStyleCnt="5">
        <dgm:presLayoutVars>
          <dgm:bulletEnabled val="1"/>
        </dgm:presLayoutVars>
      </dgm:prSet>
      <dgm:spPr/>
    </dgm:pt>
  </dgm:ptLst>
  <dgm:cxnLst>
    <dgm:cxn modelId="{FF9D1C00-0953-4152-BDD8-2E1F88ECC3AE}" type="presOf" srcId="{1642081B-FA6E-45DD-8E9B-38862BBEC126}" destId="{5D5F7BD9-3341-42B3-B435-6AD2331E229F}" srcOrd="0" destOrd="0" presId="urn:microsoft.com/office/officeart/2005/8/layout/vProcess5"/>
    <dgm:cxn modelId="{F5147B05-012F-4490-9C4F-169276B7BCD6}" srcId="{041174D4-61FD-4692-BD55-12EF5A4265D7}" destId="{8B0DDE90-32D7-4FEF-A09E-1ED6A6899AFE}" srcOrd="0" destOrd="0" parTransId="{377D6789-4618-45AF-A402-374E5DAB5105}" sibTransId="{1642081B-FA6E-45DD-8E9B-38862BBEC126}"/>
    <dgm:cxn modelId="{639B0D15-AFAC-441F-982E-730A19A62B74}" type="presOf" srcId="{D2D93A10-1B59-4574-979D-AB22A5AEEC65}" destId="{44BC3F6A-73F4-4269-A94B-560A7306F2BF}" srcOrd="1" destOrd="0" presId="urn:microsoft.com/office/officeart/2005/8/layout/vProcess5"/>
    <dgm:cxn modelId="{A4D2A21C-0958-4987-8C34-A519389FE5FA}" type="presOf" srcId="{8B0DDE90-32D7-4FEF-A09E-1ED6A6899AFE}" destId="{47925A42-2D7F-43A2-ACE3-656AB084BBEF}" srcOrd="0" destOrd="0" presId="urn:microsoft.com/office/officeart/2005/8/layout/vProcess5"/>
    <dgm:cxn modelId="{6CD51844-E547-4CF8-A127-B82F8C456C8E}" srcId="{041174D4-61FD-4692-BD55-12EF5A4265D7}" destId="{2258F30A-173C-4FC0-A14B-12B917D47524}" srcOrd="4" destOrd="0" parTransId="{A48E8152-D9B1-439C-93B8-B4F1E813D77B}" sibTransId="{59F3BC25-1121-49AC-9621-B1A0AEFBCAA1}"/>
    <dgm:cxn modelId="{EAEFED4C-D830-48BC-99ED-5BD64E4DFBF4}" type="presOf" srcId="{2258F30A-173C-4FC0-A14B-12B917D47524}" destId="{28FFA887-6FFC-458E-815A-B7F62A48A989}" srcOrd="0" destOrd="0" presId="urn:microsoft.com/office/officeart/2005/8/layout/vProcess5"/>
    <dgm:cxn modelId="{3C884650-D9EC-43AC-8947-2ADE6492764B}" type="presOf" srcId="{0C149172-525A-4878-AC9A-61FB129F12D5}" destId="{6DEDB01C-C620-4639-BBE3-63E4AC75E790}" srcOrd="0" destOrd="0" presId="urn:microsoft.com/office/officeart/2005/8/layout/vProcess5"/>
    <dgm:cxn modelId="{F7916B56-EB55-49B0-BB4B-B3DE2B7FEA9B}" srcId="{041174D4-61FD-4692-BD55-12EF5A4265D7}" destId="{D2D93A10-1B59-4574-979D-AB22A5AEEC65}" srcOrd="1" destOrd="0" parTransId="{085EE409-32FA-4307-8CFD-CCF2BBB28BD0}" sibTransId="{EBA57764-B43C-4210-AA47-701E89B01F55}"/>
    <dgm:cxn modelId="{22F7D588-DBA5-4CB6-85CA-34B4B1EB7CEC}" type="presOf" srcId="{3A38B9EE-35FC-4B54-B793-40201461AD31}" destId="{A70A2249-EFF1-4D96-8315-88FE9D486151}" srcOrd="1" destOrd="0" presId="urn:microsoft.com/office/officeart/2005/8/layout/vProcess5"/>
    <dgm:cxn modelId="{D1CC4D90-356E-4ED8-8B43-66159FD1AA5A}" type="presOf" srcId="{D2D93A10-1B59-4574-979D-AB22A5AEEC65}" destId="{9103214D-8078-400A-ABE1-194D0FD9D76F}" srcOrd="0" destOrd="0" presId="urn:microsoft.com/office/officeart/2005/8/layout/vProcess5"/>
    <dgm:cxn modelId="{F29BC59C-8D6E-409D-803F-2726629148D3}" type="presOf" srcId="{041174D4-61FD-4692-BD55-12EF5A4265D7}" destId="{53AE57E4-830B-487C-B87C-85CF85DC29E2}" srcOrd="0" destOrd="0" presId="urn:microsoft.com/office/officeart/2005/8/layout/vProcess5"/>
    <dgm:cxn modelId="{94AE3AA3-A7A4-459F-B508-229B5D8658CA}" type="presOf" srcId="{EBA57764-B43C-4210-AA47-701E89B01F55}" destId="{691D3667-CEBE-47CB-A490-A9E7A3D245D8}" srcOrd="0" destOrd="0" presId="urn:microsoft.com/office/officeart/2005/8/layout/vProcess5"/>
    <dgm:cxn modelId="{4E6662B2-0C24-4466-9636-B7DBF110C3C4}" type="presOf" srcId="{3A38B9EE-35FC-4B54-B793-40201461AD31}" destId="{D02F1BEE-1674-4147-809F-E747DE6F86A0}" srcOrd="0" destOrd="0" presId="urn:microsoft.com/office/officeart/2005/8/layout/vProcess5"/>
    <dgm:cxn modelId="{7E6640B7-2965-4A58-AE1C-AB5A3028AA9F}" type="presOf" srcId="{3CF15066-C82B-4200-B26C-887FD1BEEB72}" destId="{34AD122A-AD25-422A-A023-452F22B708E7}" srcOrd="1" destOrd="0" presId="urn:microsoft.com/office/officeart/2005/8/layout/vProcess5"/>
    <dgm:cxn modelId="{C5FC48C1-D955-43F9-BFAD-C16A9A149362}" type="presOf" srcId="{2258F30A-173C-4FC0-A14B-12B917D47524}" destId="{269E1E80-F078-4D40-8F3B-F7967FA59384}" srcOrd="1" destOrd="0" presId="urn:microsoft.com/office/officeart/2005/8/layout/vProcess5"/>
    <dgm:cxn modelId="{736DD3E5-1E02-4470-9584-04E5EB529D8A}" type="presOf" srcId="{96504AB7-DFEC-40E4-B224-4C87BB4E5771}" destId="{A6A54633-2B8B-44E4-8CB0-0E1D8DD2F37B}" srcOrd="0" destOrd="0" presId="urn:microsoft.com/office/officeart/2005/8/layout/vProcess5"/>
    <dgm:cxn modelId="{5A5EA5E8-B14A-4084-94EE-810F859202C4}" type="presOf" srcId="{3CF15066-C82B-4200-B26C-887FD1BEEB72}" destId="{A3B266C6-E0C2-487B-BF6E-13DFD5F84C36}" srcOrd="0" destOrd="0" presId="urn:microsoft.com/office/officeart/2005/8/layout/vProcess5"/>
    <dgm:cxn modelId="{C0F040EF-A4F2-4E68-B405-F4ABC29BD358}" srcId="{041174D4-61FD-4692-BD55-12EF5A4265D7}" destId="{3A38B9EE-35FC-4B54-B793-40201461AD31}" srcOrd="3" destOrd="0" parTransId="{4959C5A4-37E9-4AC6-B4A3-1E856708FC19}" sibTransId="{0C149172-525A-4878-AC9A-61FB129F12D5}"/>
    <dgm:cxn modelId="{F7D1F4F6-BCCD-49C5-B4E5-06762C5862D8}" type="presOf" srcId="{8B0DDE90-32D7-4FEF-A09E-1ED6A6899AFE}" destId="{1EBC82C6-0014-4915-8166-0122D6AC7E7D}" srcOrd="1" destOrd="0" presId="urn:microsoft.com/office/officeart/2005/8/layout/vProcess5"/>
    <dgm:cxn modelId="{D432D2FB-2CB6-458B-A30A-7F31B3EAFCC1}" srcId="{041174D4-61FD-4692-BD55-12EF5A4265D7}" destId="{3CF15066-C82B-4200-B26C-887FD1BEEB72}" srcOrd="2" destOrd="0" parTransId="{46E15F2B-CB07-49D0-8D30-68B70215FE49}" sibTransId="{96504AB7-DFEC-40E4-B224-4C87BB4E5771}"/>
    <dgm:cxn modelId="{09361046-FB90-47EC-8385-C2C9D525FE97}" type="presParOf" srcId="{53AE57E4-830B-487C-B87C-85CF85DC29E2}" destId="{D54A9966-6B01-4554-878A-80ADFE6E1682}" srcOrd="0" destOrd="0" presId="urn:microsoft.com/office/officeart/2005/8/layout/vProcess5"/>
    <dgm:cxn modelId="{B6E14278-AF98-41EE-930C-636FDD0AD096}" type="presParOf" srcId="{53AE57E4-830B-487C-B87C-85CF85DC29E2}" destId="{47925A42-2D7F-43A2-ACE3-656AB084BBEF}" srcOrd="1" destOrd="0" presId="urn:microsoft.com/office/officeart/2005/8/layout/vProcess5"/>
    <dgm:cxn modelId="{B182556A-34DD-4441-9BBE-A93C42C3F36E}" type="presParOf" srcId="{53AE57E4-830B-487C-B87C-85CF85DC29E2}" destId="{9103214D-8078-400A-ABE1-194D0FD9D76F}" srcOrd="2" destOrd="0" presId="urn:microsoft.com/office/officeart/2005/8/layout/vProcess5"/>
    <dgm:cxn modelId="{C92E5ED5-67AC-4225-A55B-DC6453A32496}" type="presParOf" srcId="{53AE57E4-830B-487C-B87C-85CF85DC29E2}" destId="{A3B266C6-E0C2-487B-BF6E-13DFD5F84C36}" srcOrd="3" destOrd="0" presId="urn:microsoft.com/office/officeart/2005/8/layout/vProcess5"/>
    <dgm:cxn modelId="{7F3A5DD3-4B0F-4272-B781-06E672745CE6}" type="presParOf" srcId="{53AE57E4-830B-487C-B87C-85CF85DC29E2}" destId="{D02F1BEE-1674-4147-809F-E747DE6F86A0}" srcOrd="4" destOrd="0" presId="urn:microsoft.com/office/officeart/2005/8/layout/vProcess5"/>
    <dgm:cxn modelId="{DDF552CA-F5EA-4EB2-9EFF-1DDCA7E214FF}" type="presParOf" srcId="{53AE57E4-830B-487C-B87C-85CF85DC29E2}" destId="{28FFA887-6FFC-458E-815A-B7F62A48A989}" srcOrd="5" destOrd="0" presId="urn:microsoft.com/office/officeart/2005/8/layout/vProcess5"/>
    <dgm:cxn modelId="{755CFFB1-5D72-4F61-893E-A1892F6F6BF7}" type="presParOf" srcId="{53AE57E4-830B-487C-B87C-85CF85DC29E2}" destId="{5D5F7BD9-3341-42B3-B435-6AD2331E229F}" srcOrd="6" destOrd="0" presId="urn:microsoft.com/office/officeart/2005/8/layout/vProcess5"/>
    <dgm:cxn modelId="{B31BBC80-85A5-4115-A821-1846D26DBB3D}" type="presParOf" srcId="{53AE57E4-830B-487C-B87C-85CF85DC29E2}" destId="{691D3667-CEBE-47CB-A490-A9E7A3D245D8}" srcOrd="7" destOrd="0" presId="urn:microsoft.com/office/officeart/2005/8/layout/vProcess5"/>
    <dgm:cxn modelId="{EEE5BDDB-D1DA-4101-8B75-82A6E30F1E57}" type="presParOf" srcId="{53AE57E4-830B-487C-B87C-85CF85DC29E2}" destId="{A6A54633-2B8B-44E4-8CB0-0E1D8DD2F37B}" srcOrd="8" destOrd="0" presId="urn:microsoft.com/office/officeart/2005/8/layout/vProcess5"/>
    <dgm:cxn modelId="{2A54C106-B83E-4848-885E-74BA0FF852DB}" type="presParOf" srcId="{53AE57E4-830B-487C-B87C-85CF85DC29E2}" destId="{6DEDB01C-C620-4639-BBE3-63E4AC75E790}" srcOrd="9" destOrd="0" presId="urn:microsoft.com/office/officeart/2005/8/layout/vProcess5"/>
    <dgm:cxn modelId="{9144B8A0-C26B-44C8-BEBF-0BE35CDCD934}" type="presParOf" srcId="{53AE57E4-830B-487C-B87C-85CF85DC29E2}" destId="{1EBC82C6-0014-4915-8166-0122D6AC7E7D}" srcOrd="10" destOrd="0" presId="urn:microsoft.com/office/officeart/2005/8/layout/vProcess5"/>
    <dgm:cxn modelId="{D4163055-DFB3-45EE-A7AA-5EB979E35080}" type="presParOf" srcId="{53AE57E4-830B-487C-B87C-85CF85DC29E2}" destId="{44BC3F6A-73F4-4269-A94B-560A7306F2BF}" srcOrd="11" destOrd="0" presId="urn:microsoft.com/office/officeart/2005/8/layout/vProcess5"/>
    <dgm:cxn modelId="{12D4F516-A0EF-432F-A448-C7E18EE6D920}" type="presParOf" srcId="{53AE57E4-830B-487C-B87C-85CF85DC29E2}" destId="{34AD122A-AD25-422A-A023-452F22B708E7}" srcOrd="12" destOrd="0" presId="urn:microsoft.com/office/officeart/2005/8/layout/vProcess5"/>
    <dgm:cxn modelId="{7ABB1A6C-AF72-4A3C-9938-064652F7BCB6}" type="presParOf" srcId="{53AE57E4-830B-487C-B87C-85CF85DC29E2}" destId="{A70A2249-EFF1-4D96-8315-88FE9D486151}" srcOrd="13" destOrd="0" presId="urn:microsoft.com/office/officeart/2005/8/layout/vProcess5"/>
    <dgm:cxn modelId="{B4045A9C-D662-4064-AF43-D6F421DED1EE}" type="presParOf" srcId="{53AE57E4-830B-487C-B87C-85CF85DC29E2}" destId="{269E1E80-F078-4D40-8F3B-F7967FA59384}"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872CEEA-136E-4815-AE54-077EF36D44E4}" type="doc">
      <dgm:prSet loTypeId="urn:microsoft.com/office/officeart/2018/5/layout/IconCircleLabelList" loCatId="icon" qsTypeId="urn:microsoft.com/office/officeart/2005/8/quickstyle/simple1" qsCatId="simple" csTypeId="urn:microsoft.com/office/officeart/2005/8/colors/accent3_2" csCatId="accent3" phldr="1"/>
      <dgm:spPr/>
      <dgm:t>
        <a:bodyPr/>
        <a:lstStyle/>
        <a:p>
          <a:endParaRPr lang="en-US"/>
        </a:p>
      </dgm:t>
    </dgm:pt>
    <dgm:pt modelId="{5D91DCCD-BDD6-4598-9811-57FE6E911AC1}">
      <dgm:prSet/>
      <dgm:spPr/>
      <dgm:t>
        <a:bodyPr/>
        <a:lstStyle/>
        <a:p>
          <a:pPr>
            <a:defRPr cap="all"/>
          </a:pPr>
          <a:r>
            <a:rPr lang="en-US"/>
            <a:t>Moral definitions – moral failings, demonology. </a:t>
          </a:r>
        </a:p>
      </dgm:t>
    </dgm:pt>
    <dgm:pt modelId="{D8500ACA-3871-4608-8AE3-E9C608C1FB12}" type="parTrans" cxnId="{723B1C7A-2B66-4455-AAD5-65D1D18C5F36}">
      <dgm:prSet/>
      <dgm:spPr/>
      <dgm:t>
        <a:bodyPr/>
        <a:lstStyle/>
        <a:p>
          <a:endParaRPr lang="en-US"/>
        </a:p>
      </dgm:t>
    </dgm:pt>
    <dgm:pt modelId="{DF9A5A20-F29F-426A-8E6A-134280876008}" type="sibTrans" cxnId="{723B1C7A-2B66-4455-AAD5-65D1D18C5F36}">
      <dgm:prSet/>
      <dgm:spPr/>
      <dgm:t>
        <a:bodyPr/>
        <a:lstStyle/>
        <a:p>
          <a:endParaRPr lang="en-US"/>
        </a:p>
      </dgm:t>
    </dgm:pt>
    <dgm:pt modelId="{0DAC5B3F-789E-4F0F-AAB6-8C5930F93A80}">
      <dgm:prSet/>
      <dgm:spPr/>
      <dgm:t>
        <a:bodyPr/>
        <a:lstStyle/>
        <a:p>
          <a:pPr>
            <a:defRPr cap="all"/>
          </a:pPr>
          <a:r>
            <a:rPr lang="en-US"/>
            <a:t>Changes to medical terminology.</a:t>
          </a:r>
        </a:p>
      </dgm:t>
    </dgm:pt>
    <dgm:pt modelId="{20B87163-3E83-4619-BD4E-879659361D03}" type="parTrans" cxnId="{F68BDD39-B6B9-4999-AF07-65EC5DF074F4}">
      <dgm:prSet/>
      <dgm:spPr/>
      <dgm:t>
        <a:bodyPr/>
        <a:lstStyle/>
        <a:p>
          <a:endParaRPr lang="en-US"/>
        </a:p>
      </dgm:t>
    </dgm:pt>
    <dgm:pt modelId="{734E8680-F142-463A-9B8C-8BD2552EF73C}" type="sibTrans" cxnId="{F68BDD39-B6B9-4999-AF07-65EC5DF074F4}">
      <dgm:prSet/>
      <dgm:spPr/>
      <dgm:t>
        <a:bodyPr/>
        <a:lstStyle/>
        <a:p>
          <a:endParaRPr lang="en-US"/>
        </a:p>
      </dgm:t>
    </dgm:pt>
    <dgm:pt modelId="{D065856F-C86A-4115-B740-112D98DBBD14}">
      <dgm:prSet/>
      <dgm:spPr/>
      <dgm:t>
        <a:bodyPr/>
        <a:lstStyle/>
        <a:p>
          <a:pPr>
            <a:defRPr cap="all"/>
          </a:pPr>
          <a:r>
            <a:rPr lang="en-US"/>
            <a:t>Why?</a:t>
          </a:r>
        </a:p>
      </dgm:t>
    </dgm:pt>
    <dgm:pt modelId="{4A8888D1-883D-4FF8-837D-478402857894}" type="parTrans" cxnId="{B4FB3F23-7756-49DA-9F3F-60105401CA57}">
      <dgm:prSet/>
      <dgm:spPr/>
      <dgm:t>
        <a:bodyPr/>
        <a:lstStyle/>
        <a:p>
          <a:endParaRPr lang="en-US"/>
        </a:p>
      </dgm:t>
    </dgm:pt>
    <dgm:pt modelId="{2D087F8D-E1B2-4393-8658-76693F098C77}" type="sibTrans" cxnId="{B4FB3F23-7756-49DA-9F3F-60105401CA57}">
      <dgm:prSet/>
      <dgm:spPr/>
      <dgm:t>
        <a:bodyPr/>
        <a:lstStyle/>
        <a:p>
          <a:endParaRPr lang="en-US"/>
        </a:p>
      </dgm:t>
    </dgm:pt>
    <dgm:pt modelId="{892F972B-79AB-4300-A5A2-F20644CA105B}" type="pres">
      <dgm:prSet presAssocID="{F872CEEA-136E-4815-AE54-077EF36D44E4}" presName="root" presStyleCnt="0">
        <dgm:presLayoutVars>
          <dgm:dir/>
          <dgm:resizeHandles val="exact"/>
        </dgm:presLayoutVars>
      </dgm:prSet>
      <dgm:spPr/>
    </dgm:pt>
    <dgm:pt modelId="{F3FA6D28-E946-4D72-8860-A5B623D8F2DF}" type="pres">
      <dgm:prSet presAssocID="{5D91DCCD-BDD6-4598-9811-57FE6E911AC1}" presName="compNode" presStyleCnt="0"/>
      <dgm:spPr/>
    </dgm:pt>
    <dgm:pt modelId="{838CD72A-3447-4877-AE35-D35E86D9D85E}" type="pres">
      <dgm:prSet presAssocID="{5D91DCCD-BDD6-4598-9811-57FE6E911AC1}" presName="iconBgRect" presStyleLbl="bgShp" presStyleIdx="0" presStyleCnt="3"/>
      <dgm:spPr/>
    </dgm:pt>
    <dgm:pt modelId="{94A9230A-4C3E-471F-823D-FA4CA3A5BB4B}" type="pres">
      <dgm:prSet presAssocID="{5D91DCCD-BDD6-4598-9811-57FE6E911A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rt Lock"/>
        </a:ext>
      </dgm:extLst>
    </dgm:pt>
    <dgm:pt modelId="{2BB3ED67-4DB8-47E5-A53D-7B752FACB088}" type="pres">
      <dgm:prSet presAssocID="{5D91DCCD-BDD6-4598-9811-57FE6E911AC1}" presName="spaceRect" presStyleCnt="0"/>
      <dgm:spPr/>
    </dgm:pt>
    <dgm:pt modelId="{ACEB78C9-D532-483B-9E69-880B30CCF1DA}" type="pres">
      <dgm:prSet presAssocID="{5D91DCCD-BDD6-4598-9811-57FE6E911AC1}" presName="textRect" presStyleLbl="revTx" presStyleIdx="0" presStyleCnt="3">
        <dgm:presLayoutVars>
          <dgm:chMax val="1"/>
          <dgm:chPref val="1"/>
        </dgm:presLayoutVars>
      </dgm:prSet>
      <dgm:spPr/>
    </dgm:pt>
    <dgm:pt modelId="{72964ED7-21E7-4B4B-8D5E-CAAFA3704ABF}" type="pres">
      <dgm:prSet presAssocID="{DF9A5A20-F29F-426A-8E6A-134280876008}" presName="sibTrans" presStyleCnt="0"/>
      <dgm:spPr/>
    </dgm:pt>
    <dgm:pt modelId="{5DDBCCC6-5277-4ECB-9059-95D5AD0F0FDA}" type="pres">
      <dgm:prSet presAssocID="{0DAC5B3F-789E-4F0F-AAB6-8C5930F93A80}" presName="compNode" presStyleCnt="0"/>
      <dgm:spPr/>
    </dgm:pt>
    <dgm:pt modelId="{D8FE92AC-AB41-4110-A6B1-BE42096C97E1}" type="pres">
      <dgm:prSet presAssocID="{0DAC5B3F-789E-4F0F-AAB6-8C5930F93A80}" presName="iconBgRect" presStyleLbl="bgShp" presStyleIdx="1" presStyleCnt="3"/>
      <dgm:spPr/>
    </dgm:pt>
    <dgm:pt modelId="{FF6ECA4D-DB87-41E3-BCD6-F22A5C5BF2FD}" type="pres">
      <dgm:prSet presAssocID="{0DAC5B3F-789E-4F0F-AAB6-8C5930F93A8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93654D06-ADFE-4BBB-A9E8-A5A24ED8D432}" type="pres">
      <dgm:prSet presAssocID="{0DAC5B3F-789E-4F0F-AAB6-8C5930F93A80}" presName="spaceRect" presStyleCnt="0"/>
      <dgm:spPr/>
    </dgm:pt>
    <dgm:pt modelId="{0CFCBDE3-AD2E-4EB4-A522-532333F7FF7A}" type="pres">
      <dgm:prSet presAssocID="{0DAC5B3F-789E-4F0F-AAB6-8C5930F93A80}" presName="textRect" presStyleLbl="revTx" presStyleIdx="1" presStyleCnt="3">
        <dgm:presLayoutVars>
          <dgm:chMax val="1"/>
          <dgm:chPref val="1"/>
        </dgm:presLayoutVars>
      </dgm:prSet>
      <dgm:spPr/>
    </dgm:pt>
    <dgm:pt modelId="{E159C4AF-E5A1-4D9D-A87B-334CFAAD07DE}" type="pres">
      <dgm:prSet presAssocID="{734E8680-F142-463A-9B8C-8BD2552EF73C}" presName="sibTrans" presStyleCnt="0"/>
      <dgm:spPr/>
    </dgm:pt>
    <dgm:pt modelId="{87162C6A-6B93-4CDB-A51C-1D05312D89D6}" type="pres">
      <dgm:prSet presAssocID="{D065856F-C86A-4115-B740-112D98DBBD14}" presName="compNode" presStyleCnt="0"/>
      <dgm:spPr/>
    </dgm:pt>
    <dgm:pt modelId="{54384CFA-E8F9-45A7-8081-CB5526B5EDFC}" type="pres">
      <dgm:prSet presAssocID="{D065856F-C86A-4115-B740-112D98DBBD14}" presName="iconBgRect" presStyleLbl="bgShp" presStyleIdx="2" presStyleCnt="3"/>
      <dgm:spPr/>
    </dgm:pt>
    <dgm:pt modelId="{DB71C27E-09F9-4E30-B138-5CA757F3DC2E}" type="pres">
      <dgm:prSet presAssocID="{D065856F-C86A-4115-B740-112D98DBBD1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E9604A05-0639-455F-8C13-052A793ABAD4}" type="pres">
      <dgm:prSet presAssocID="{D065856F-C86A-4115-B740-112D98DBBD14}" presName="spaceRect" presStyleCnt="0"/>
      <dgm:spPr/>
    </dgm:pt>
    <dgm:pt modelId="{83E6FDC9-B866-48B6-BCF3-1FE45C961932}" type="pres">
      <dgm:prSet presAssocID="{D065856F-C86A-4115-B740-112D98DBBD14}" presName="textRect" presStyleLbl="revTx" presStyleIdx="2" presStyleCnt="3">
        <dgm:presLayoutVars>
          <dgm:chMax val="1"/>
          <dgm:chPref val="1"/>
        </dgm:presLayoutVars>
      </dgm:prSet>
      <dgm:spPr/>
    </dgm:pt>
  </dgm:ptLst>
  <dgm:cxnLst>
    <dgm:cxn modelId="{69D51712-1146-4B70-81D7-89370FC7A42A}" type="presOf" srcId="{D065856F-C86A-4115-B740-112D98DBBD14}" destId="{83E6FDC9-B866-48B6-BCF3-1FE45C961932}" srcOrd="0" destOrd="0" presId="urn:microsoft.com/office/officeart/2018/5/layout/IconCircleLabelList"/>
    <dgm:cxn modelId="{B4FB3F23-7756-49DA-9F3F-60105401CA57}" srcId="{F872CEEA-136E-4815-AE54-077EF36D44E4}" destId="{D065856F-C86A-4115-B740-112D98DBBD14}" srcOrd="2" destOrd="0" parTransId="{4A8888D1-883D-4FF8-837D-478402857894}" sibTransId="{2D087F8D-E1B2-4393-8658-76693F098C77}"/>
    <dgm:cxn modelId="{F68BDD39-B6B9-4999-AF07-65EC5DF074F4}" srcId="{F872CEEA-136E-4815-AE54-077EF36D44E4}" destId="{0DAC5B3F-789E-4F0F-AAB6-8C5930F93A80}" srcOrd="1" destOrd="0" parTransId="{20B87163-3E83-4619-BD4E-879659361D03}" sibTransId="{734E8680-F142-463A-9B8C-8BD2552EF73C}"/>
    <dgm:cxn modelId="{8A32A041-1DD4-416A-BC61-27E4B760F9F5}" type="presOf" srcId="{5D91DCCD-BDD6-4598-9811-57FE6E911AC1}" destId="{ACEB78C9-D532-483B-9E69-880B30CCF1DA}" srcOrd="0" destOrd="0" presId="urn:microsoft.com/office/officeart/2018/5/layout/IconCircleLabelList"/>
    <dgm:cxn modelId="{CE23CB44-6562-4D3B-A934-53D93D8AE9BA}" type="presOf" srcId="{0DAC5B3F-789E-4F0F-AAB6-8C5930F93A80}" destId="{0CFCBDE3-AD2E-4EB4-A522-532333F7FF7A}" srcOrd="0" destOrd="0" presId="urn:microsoft.com/office/officeart/2018/5/layout/IconCircleLabelList"/>
    <dgm:cxn modelId="{723B1C7A-2B66-4455-AAD5-65D1D18C5F36}" srcId="{F872CEEA-136E-4815-AE54-077EF36D44E4}" destId="{5D91DCCD-BDD6-4598-9811-57FE6E911AC1}" srcOrd="0" destOrd="0" parTransId="{D8500ACA-3871-4608-8AE3-E9C608C1FB12}" sibTransId="{DF9A5A20-F29F-426A-8E6A-134280876008}"/>
    <dgm:cxn modelId="{9D879AD9-1446-48EF-81BF-68697CC59C6C}" type="presOf" srcId="{F872CEEA-136E-4815-AE54-077EF36D44E4}" destId="{892F972B-79AB-4300-A5A2-F20644CA105B}" srcOrd="0" destOrd="0" presId="urn:microsoft.com/office/officeart/2018/5/layout/IconCircleLabelList"/>
    <dgm:cxn modelId="{A174FFFB-AE70-4722-B769-4DF2571764CE}" type="presParOf" srcId="{892F972B-79AB-4300-A5A2-F20644CA105B}" destId="{F3FA6D28-E946-4D72-8860-A5B623D8F2DF}" srcOrd="0" destOrd="0" presId="urn:microsoft.com/office/officeart/2018/5/layout/IconCircleLabelList"/>
    <dgm:cxn modelId="{8BB78B9C-FB03-4E57-B58D-1857A42D388B}" type="presParOf" srcId="{F3FA6D28-E946-4D72-8860-A5B623D8F2DF}" destId="{838CD72A-3447-4877-AE35-D35E86D9D85E}" srcOrd="0" destOrd="0" presId="urn:microsoft.com/office/officeart/2018/5/layout/IconCircleLabelList"/>
    <dgm:cxn modelId="{3FFB46FA-ADFE-418F-B174-B388762BFE74}" type="presParOf" srcId="{F3FA6D28-E946-4D72-8860-A5B623D8F2DF}" destId="{94A9230A-4C3E-471F-823D-FA4CA3A5BB4B}" srcOrd="1" destOrd="0" presId="urn:microsoft.com/office/officeart/2018/5/layout/IconCircleLabelList"/>
    <dgm:cxn modelId="{E59B6199-9439-4B19-99FE-6CD49AB60543}" type="presParOf" srcId="{F3FA6D28-E946-4D72-8860-A5B623D8F2DF}" destId="{2BB3ED67-4DB8-47E5-A53D-7B752FACB088}" srcOrd="2" destOrd="0" presId="urn:microsoft.com/office/officeart/2018/5/layout/IconCircleLabelList"/>
    <dgm:cxn modelId="{668FBFAC-C04A-47E3-9561-D642D47E3E25}" type="presParOf" srcId="{F3FA6D28-E946-4D72-8860-A5B623D8F2DF}" destId="{ACEB78C9-D532-483B-9E69-880B30CCF1DA}" srcOrd="3" destOrd="0" presId="urn:microsoft.com/office/officeart/2018/5/layout/IconCircleLabelList"/>
    <dgm:cxn modelId="{F949F5E9-ABCE-4D6F-A2A0-1F12A93B9CD6}" type="presParOf" srcId="{892F972B-79AB-4300-A5A2-F20644CA105B}" destId="{72964ED7-21E7-4B4B-8D5E-CAAFA3704ABF}" srcOrd="1" destOrd="0" presId="urn:microsoft.com/office/officeart/2018/5/layout/IconCircleLabelList"/>
    <dgm:cxn modelId="{6266FBE8-6A88-4C9D-9D13-22A46FF4B41C}" type="presParOf" srcId="{892F972B-79AB-4300-A5A2-F20644CA105B}" destId="{5DDBCCC6-5277-4ECB-9059-95D5AD0F0FDA}" srcOrd="2" destOrd="0" presId="urn:microsoft.com/office/officeart/2018/5/layout/IconCircleLabelList"/>
    <dgm:cxn modelId="{C4508CF2-C240-47E2-8148-990D266EECAF}" type="presParOf" srcId="{5DDBCCC6-5277-4ECB-9059-95D5AD0F0FDA}" destId="{D8FE92AC-AB41-4110-A6B1-BE42096C97E1}" srcOrd="0" destOrd="0" presId="urn:microsoft.com/office/officeart/2018/5/layout/IconCircleLabelList"/>
    <dgm:cxn modelId="{DA1B7C0A-1787-4EFF-A569-F909ECF65AE1}" type="presParOf" srcId="{5DDBCCC6-5277-4ECB-9059-95D5AD0F0FDA}" destId="{FF6ECA4D-DB87-41E3-BCD6-F22A5C5BF2FD}" srcOrd="1" destOrd="0" presId="urn:microsoft.com/office/officeart/2018/5/layout/IconCircleLabelList"/>
    <dgm:cxn modelId="{296C1CE9-DF0D-4764-8D64-1299032FB950}" type="presParOf" srcId="{5DDBCCC6-5277-4ECB-9059-95D5AD0F0FDA}" destId="{93654D06-ADFE-4BBB-A9E8-A5A24ED8D432}" srcOrd="2" destOrd="0" presId="urn:microsoft.com/office/officeart/2018/5/layout/IconCircleLabelList"/>
    <dgm:cxn modelId="{45F71F1B-BBA5-4EED-A411-2EF950CD3B0E}" type="presParOf" srcId="{5DDBCCC6-5277-4ECB-9059-95D5AD0F0FDA}" destId="{0CFCBDE3-AD2E-4EB4-A522-532333F7FF7A}" srcOrd="3" destOrd="0" presId="urn:microsoft.com/office/officeart/2018/5/layout/IconCircleLabelList"/>
    <dgm:cxn modelId="{CA58CD7C-0293-46E1-9A61-4F77907F1665}" type="presParOf" srcId="{892F972B-79AB-4300-A5A2-F20644CA105B}" destId="{E159C4AF-E5A1-4D9D-A87B-334CFAAD07DE}" srcOrd="3" destOrd="0" presId="urn:microsoft.com/office/officeart/2018/5/layout/IconCircleLabelList"/>
    <dgm:cxn modelId="{F58C832D-8971-44F2-8A85-0DD301282957}" type="presParOf" srcId="{892F972B-79AB-4300-A5A2-F20644CA105B}" destId="{87162C6A-6B93-4CDB-A51C-1D05312D89D6}" srcOrd="4" destOrd="0" presId="urn:microsoft.com/office/officeart/2018/5/layout/IconCircleLabelList"/>
    <dgm:cxn modelId="{BD7CE5BD-2660-4892-88C7-09FB5F93D81B}" type="presParOf" srcId="{87162C6A-6B93-4CDB-A51C-1D05312D89D6}" destId="{54384CFA-E8F9-45A7-8081-CB5526B5EDFC}" srcOrd="0" destOrd="0" presId="urn:microsoft.com/office/officeart/2018/5/layout/IconCircleLabelList"/>
    <dgm:cxn modelId="{3C27B39B-D04E-4E2A-92CC-A8099455F5E4}" type="presParOf" srcId="{87162C6A-6B93-4CDB-A51C-1D05312D89D6}" destId="{DB71C27E-09F9-4E30-B138-5CA757F3DC2E}" srcOrd="1" destOrd="0" presId="urn:microsoft.com/office/officeart/2018/5/layout/IconCircleLabelList"/>
    <dgm:cxn modelId="{F0B24B50-197B-4C29-8751-4B64FB9DF6F6}" type="presParOf" srcId="{87162C6A-6B93-4CDB-A51C-1D05312D89D6}" destId="{E9604A05-0639-455F-8C13-052A793ABAD4}" srcOrd="2" destOrd="0" presId="urn:microsoft.com/office/officeart/2018/5/layout/IconCircleLabelList"/>
    <dgm:cxn modelId="{AC0D8227-258D-4840-A032-5E088196B59C}" type="presParOf" srcId="{87162C6A-6B93-4CDB-A51C-1D05312D89D6}" destId="{83E6FDC9-B866-48B6-BCF3-1FE45C961932}"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7F4889C-057B-4197-9CE1-836D43A18923}"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4CE6AB13-6EF4-4656-990E-7016B562C413}">
      <dgm:prSet/>
      <dgm:spPr/>
      <dgm:t>
        <a:bodyPr/>
        <a:lstStyle/>
        <a:p>
          <a:r>
            <a:rPr lang="en-US"/>
            <a:t>What drove this change in language? </a:t>
          </a:r>
        </a:p>
      </dgm:t>
    </dgm:pt>
    <dgm:pt modelId="{2746FBCD-BA85-49FB-AC12-75FA7CDA3156}" type="parTrans" cxnId="{AA127016-3207-4A53-972E-576F58191958}">
      <dgm:prSet/>
      <dgm:spPr/>
      <dgm:t>
        <a:bodyPr/>
        <a:lstStyle/>
        <a:p>
          <a:endParaRPr lang="en-US"/>
        </a:p>
      </dgm:t>
    </dgm:pt>
    <dgm:pt modelId="{798A6462-B4D8-4E82-BF92-C57D3866E6DD}" type="sibTrans" cxnId="{AA127016-3207-4A53-972E-576F58191958}">
      <dgm:prSet/>
      <dgm:spPr/>
      <dgm:t>
        <a:bodyPr/>
        <a:lstStyle/>
        <a:p>
          <a:endParaRPr lang="en-US"/>
        </a:p>
      </dgm:t>
    </dgm:pt>
    <dgm:pt modelId="{DD7BF3EA-85CD-4146-81D7-11BE88B1E43B}">
      <dgm:prSet/>
      <dgm:spPr/>
      <dgm:t>
        <a:bodyPr/>
        <a:lstStyle/>
        <a:p>
          <a:r>
            <a:rPr lang="en-US"/>
            <a:t>Why do we need to be mindful?</a:t>
          </a:r>
        </a:p>
      </dgm:t>
    </dgm:pt>
    <dgm:pt modelId="{91896E61-E88F-4E34-A40C-7F1E95B4CC1E}" type="parTrans" cxnId="{3DF8907B-AED8-4C07-BA17-87D357EEC3EB}">
      <dgm:prSet/>
      <dgm:spPr/>
      <dgm:t>
        <a:bodyPr/>
        <a:lstStyle/>
        <a:p>
          <a:endParaRPr lang="en-US"/>
        </a:p>
      </dgm:t>
    </dgm:pt>
    <dgm:pt modelId="{26FE301A-43FF-4FC2-9FC1-1CE6EFDC5EF9}" type="sibTrans" cxnId="{3DF8907B-AED8-4C07-BA17-87D357EEC3EB}">
      <dgm:prSet/>
      <dgm:spPr/>
      <dgm:t>
        <a:bodyPr/>
        <a:lstStyle/>
        <a:p>
          <a:endParaRPr lang="en-US"/>
        </a:p>
      </dgm:t>
    </dgm:pt>
    <dgm:pt modelId="{76856D0C-2D30-4495-B0C7-918F323F5657}" type="pres">
      <dgm:prSet presAssocID="{C7F4889C-057B-4197-9CE1-836D43A18923}" presName="linear" presStyleCnt="0">
        <dgm:presLayoutVars>
          <dgm:animLvl val="lvl"/>
          <dgm:resizeHandles val="exact"/>
        </dgm:presLayoutVars>
      </dgm:prSet>
      <dgm:spPr/>
    </dgm:pt>
    <dgm:pt modelId="{59F284D4-4CBB-41C7-B68F-D864B4F89914}" type="pres">
      <dgm:prSet presAssocID="{4CE6AB13-6EF4-4656-990E-7016B562C413}" presName="parentText" presStyleLbl="node1" presStyleIdx="0" presStyleCnt="2">
        <dgm:presLayoutVars>
          <dgm:chMax val="0"/>
          <dgm:bulletEnabled val="1"/>
        </dgm:presLayoutVars>
      </dgm:prSet>
      <dgm:spPr/>
    </dgm:pt>
    <dgm:pt modelId="{73C8FF7A-1565-4C8A-8469-2450FB1DCBB9}" type="pres">
      <dgm:prSet presAssocID="{798A6462-B4D8-4E82-BF92-C57D3866E6DD}" presName="spacer" presStyleCnt="0"/>
      <dgm:spPr/>
    </dgm:pt>
    <dgm:pt modelId="{64A39640-1CD7-480A-9B56-0756E7774718}" type="pres">
      <dgm:prSet presAssocID="{DD7BF3EA-85CD-4146-81D7-11BE88B1E43B}" presName="parentText" presStyleLbl="node1" presStyleIdx="1" presStyleCnt="2">
        <dgm:presLayoutVars>
          <dgm:chMax val="0"/>
          <dgm:bulletEnabled val="1"/>
        </dgm:presLayoutVars>
      </dgm:prSet>
      <dgm:spPr/>
    </dgm:pt>
  </dgm:ptLst>
  <dgm:cxnLst>
    <dgm:cxn modelId="{DD791D09-FB68-455E-9DB1-EC41783B05F4}" type="presOf" srcId="{DD7BF3EA-85CD-4146-81D7-11BE88B1E43B}" destId="{64A39640-1CD7-480A-9B56-0756E7774718}" srcOrd="0" destOrd="0" presId="urn:microsoft.com/office/officeart/2005/8/layout/vList2"/>
    <dgm:cxn modelId="{AA127016-3207-4A53-972E-576F58191958}" srcId="{C7F4889C-057B-4197-9CE1-836D43A18923}" destId="{4CE6AB13-6EF4-4656-990E-7016B562C413}" srcOrd="0" destOrd="0" parTransId="{2746FBCD-BA85-49FB-AC12-75FA7CDA3156}" sibTransId="{798A6462-B4D8-4E82-BF92-C57D3866E6DD}"/>
    <dgm:cxn modelId="{D2C9A421-8C33-4922-852F-EA35EF835B91}" type="presOf" srcId="{4CE6AB13-6EF4-4656-990E-7016B562C413}" destId="{59F284D4-4CBB-41C7-B68F-D864B4F89914}" srcOrd="0" destOrd="0" presId="urn:microsoft.com/office/officeart/2005/8/layout/vList2"/>
    <dgm:cxn modelId="{3DF8907B-AED8-4C07-BA17-87D357EEC3EB}" srcId="{C7F4889C-057B-4197-9CE1-836D43A18923}" destId="{DD7BF3EA-85CD-4146-81D7-11BE88B1E43B}" srcOrd="1" destOrd="0" parTransId="{91896E61-E88F-4E34-A40C-7F1E95B4CC1E}" sibTransId="{26FE301A-43FF-4FC2-9FC1-1CE6EFDC5EF9}"/>
    <dgm:cxn modelId="{674B3099-3233-4F0B-85A6-C7B9229205B2}" type="presOf" srcId="{C7F4889C-057B-4197-9CE1-836D43A18923}" destId="{76856D0C-2D30-4495-B0C7-918F323F5657}" srcOrd="0" destOrd="0" presId="urn:microsoft.com/office/officeart/2005/8/layout/vList2"/>
    <dgm:cxn modelId="{9C122F1E-34A3-4311-9791-E363381C6D24}" type="presParOf" srcId="{76856D0C-2D30-4495-B0C7-918F323F5657}" destId="{59F284D4-4CBB-41C7-B68F-D864B4F89914}" srcOrd="0" destOrd="0" presId="urn:microsoft.com/office/officeart/2005/8/layout/vList2"/>
    <dgm:cxn modelId="{3D78C4BD-705E-4EDD-9AD4-EE7A247D0DD9}" type="presParOf" srcId="{76856D0C-2D30-4495-B0C7-918F323F5657}" destId="{73C8FF7A-1565-4C8A-8469-2450FB1DCBB9}" srcOrd="1" destOrd="0" presId="urn:microsoft.com/office/officeart/2005/8/layout/vList2"/>
    <dgm:cxn modelId="{83E73A57-F46E-416E-92C0-9141BA63B8AD}" type="presParOf" srcId="{76856D0C-2D30-4495-B0C7-918F323F5657}" destId="{64A39640-1CD7-480A-9B56-0756E777471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E83D3F0C-9393-4015-8560-1012BF8765F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35D491-BEB4-49C6-B746-8860A8A0CA10}">
      <dgm:prSet/>
      <dgm:spPr/>
      <dgm:t>
        <a:bodyPr/>
        <a:lstStyle/>
        <a:p>
          <a:r>
            <a:rPr lang="en-US"/>
            <a:t>Scientific advances – neuroscience, genetics.</a:t>
          </a:r>
        </a:p>
      </dgm:t>
    </dgm:pt>
    <dgm:pt modelId="{EE97AE5E-05A7-4707-9E0E-9413148EF94F}" type="parTrans" cxnId="{4030F09B-227C-4CBA-BA40-94F57F8E5C73}">
      <dgm:prSet/>
      <dgm:spPr/>
      <dgm:t>
        <a:bodyPr/>
        <a:lstStyle/>
        <a:p>
          <a:endParaRPr lang="en-US"/>
        </a:p>
      </dgm:t>
    </dgm:pt>
    <dgm:pt modelId="{7A252C5B-6B0D-4A11-B1F6-2736574679E7}" type="sibTrans" cxnId="{4030F09B-227C-4CBA-BA40-94F57F8E5C73}">
      <dgm:prSet/>
      <dgm:spPr/>
      <dgm:t>
        <a:bodyPr/>
        <a:lstStyle/>
        <a:p>
          <a:endParaRPr lang="en-US"/>
        </a:p>
      </dgm:t>
    </dgm:pt>
    <dgm:pt modelId="{5720A5CB-0480-4F93-9006-A7EC23CB626D}">
      <dgm:prSet/>
      <dgm:spPr/>
      <dgm:t>
        <a:bodyPr/>
        <a:lstStyle/>
        <a:p>
          <a:r>
            <a:rPr lang="en-US"/>
            <a:t>Cultural and societal changes</a:t>
          </a:r>
        </a:p>
      </dgm:t>
    </dgm:pt>
    <dgm:pt modelId="{165CDF39-AC65-43B7-BC2B-B644FDD9763F}" type="parTrans" cxnId="{85E2039A-D673-4C3C-9B78-8768D9FF8D5B}">
      <dgm:prSet/>
      <dgm:spPr/>
      <dgm:t>
        <a:bodyPr/>
        <a:lstStyle/>
        <a:p>
          <a:endParaRPr lang="en-US"/>
        </a:p>
      </dgm:t>
    </dgm:pt>
    <dgm:pt modelId="{C3713D45-C865-4A43-8A71-11F9A19C6931}" type="sibTrans" cxnId="{85E2039A-D673-4C3C-9B78-8768D9FF8D5B}">
      <dgm:prSet/>
      <dgm:spPr/>
      <dgm:t>
        <a:bodyPr/>
        <a:lstStyle/>
        <a:p>
          <a:endParaRPr lang="en-US"/>
        </a:p>
      </dgm:t>
    </dgm:pt>
    <dgm:pt modelId="{8B641C0A-0E7F-4D7D-9A9E-30F40F3A70A6}">
      <dgm:prSet/>
      <dgm:spPr/>
      <dgm:t>
        <a:bodyPr/>
        <a:lstStyle/>
        <a:p>
          <a:r>
            <a:rPr lang="en-US"/>
            <a:t>Political and economic influences</a:t>
          </a:r>
        </a:p>
      </dgm:t>
    </dgm:pt>
    <dgm:pt modelId="{161AD9F3-32C1-401D-820C-0A1B2CD0DDB3}" type="parTrans" cxnId="{7ADAEBA8-145D-4BD1-B3DA-483A5D50DA25}">
      <dgm:prSet/>
      <dgm:spPr/>
      <dgm:t>
        <a:bodyPr/>
        <a:lstStyle/>
        <a:p>
          <a:endParaRPr lang="en-US"/>
        </a:p>
      </dgm:t>
    </dgm:pt>
    <dgm:pt modelId="{D21A1A9F-7FB4-4266-B7D3-ABD4D857CDB0}" type="sibTrans" cxnId="{7ADAEBA8-145D-4BD1-B3DA-483A5D50DA25}">
      <dgm:prSet/>
      <dgm:spPr/>
      <dgm:t>
        <a:bodyPr/>
        <a:lstStyle/>
        <a:p>
          <a:endParaRPr lang="en-US"/>
        </a:p>
      </dgm:t>
    </dgm:pt>
    <dgm:pt modelId="{EBFAE693-10CB-4C52-A62A-C1325D5A5821}" type="pres">
      <dgm:prSet presAssocID="{E83D3F0C-9393-4015-8560-1012BF8765F5}" presName="root" presStyleCnt="0">
        <dgm:presLayoutVars>
          <dgm:dir/>
          <dgm:resizeHandles val="exact"/>
        </dgm:presLayoutVars>
      </dgm:prSet>
      <dgm:spPr/>
    </dgm:pt>
    <dgm:pt modelId="{5CB7AACB-3FEB-4943-85A9-3F1C7DED6761}" type="pres">
      <dgm:prSet presAssocID="{6135D491-BEB4-49C6-B746-8860A8A0CA10}" presName="compNode" presStyleCnt="0"/>
      <dgm:spPr/>
    </dgm:pt>
    <dgm:pt modelId="{46952C80-3346-45EF-B0F3-02763844D47E}" type="pres">
      <dgm:prSet presAssocID="{6135D491-BEB4-49C6-B746-8860A8A0CA10}" presName="bgRect" presStyleLbl="bgShp" presStyleIdx="0" presStyleCnt="3"/>
      <dgm:spPr/>
    </dgm:pt>
    <dgm:pt modelId="{5CC24203-F8E7-4139-804F-09BF6DD44173}" type="pres">
      <dgm:prSet presAssocID="{6135D491-BEB4-49C6-B746-8860A8A0CA1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a:ext>
      </dgm:extLst>
    </dgm:pt>
    <dgm:pt modelId="{E834E5D0-9C3E-41F5-BBE8-8E13BD01690D}" type="pres">
      <dgm:prSet presAssocID="{6135D491-BEB4-49C6-B746-8860A8A0CA10}" presName="spaceRect" presStyleCnt="0"/>
      <dgm:spPr/>
    </dgm:pt>
    <dgm:pt modelId="{295917EE-E3B1-4AE3-ACC7-2D217F956590}" type="pres">
      <dgm:prSet presAssocID="{6135D491-BEB4-49C6-B746-8860A8A0CA10}" presName="parTx" presStyleLbl="revTx" presStyleIdx="0" presStyleCnt="3">
        <dgm:presLayoutVars>
          <dgm:chMax val="0"/>
          <dgm:chPref val="0"/>
        </dgm:presLayoutVars>
      </dgm:prSet>
      <dgm:spPr/>
    </dgm:pt>
    <dgm:pt modelId="{930E4167-D31C-4A36-AFED-DC9A9B9C1751}" type="pres">
      <dgm:prSet presAssocID="{7A252C5B-6B0D-4A11-B1F6-2736574679E7}" presName="sibTrans" presStyleCnt="0"/>
      <dgm:spPr/>
    </dgm:pt>
    <dgm:pt modelId="{6022C6C4-3D4D-4A11-A93F-2B9425C8DE6F}" type="pres">
      <dgm:prSet presAssocID="{5720A5CB-0480-4F93-9006-A7EC23CB626D}" presName="compNode" presStyleCnt="0"/>
      <dgm:spPr/>
    </dgm:pt>
    <dgm:pt modelId="{637D73D7-3760-45F6-BB17-15108D992D6D}" type="pres">
      <dgm:prSet presAssocID="{5720A5CB-0480-4F93-9006-A7EC23CB626D}" presName="bgRect" presStyleLbl="bgShp" presStyleIdx="1" presStyleCnt="3"/>
      <dgm:spPr/>
    </dgm:pt>
    <dgm:pt modelId="{3691E784-C05F-43B3-8566-237F42325455}" type="pres">
      <dgm:prSet presAssocID="{5720A5CB-0480-4F93-9006-A7EC23CB62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DA9D8DA5-B3D5-4EFE-AE05-6FCE1167D7D9}" type="pres">
      <dgm:prSet presAssocID="{5720A5CB-0480-4F93-9006-A7EC23CB626D}" presName="spaceRect" presStyleCnt="0"/>
      <dgm:spPr/>
    </dgm:pt>
    <dgm:pt modelId="{13EEF198-2650-4C8E-AEE2-47E283392A93}" type="pres">
      <dgm:prSet presAssocID="{5720A5CB-0480-4F93-9006-A7EC23CB626D}" presName="parTx" presStyleLbl="revTx" presStyleIdx="1" presStyleCnt="3">
        <dgm:presLayoutVars>
          <dgm:chMax val="0"/>
          <dgm:chPref val="0"/>
        </dgm:presLayoutVars>
      </dgm:prSet>
      <dgm:spPr/>
    </dgm:pt>
    <dgm:pt modelId="{34CCB3BD-CFD6-4128-9F20-1211FA053813}" type="pres">
      <dgm:prSet presAssocID="{C3713D45-C865-4A43-8A71-11F9A19C6931}" presName="sibTrans" presStyleCnt="0"/>
      <dgm:spPr/>
    </dgm:pt>
    <dgm:pt modelId="{BCDAF2BE-605E-4836-928E-66CD4294C398}" type="pres">
      <dgm:prSet presAssocID="{8B641C0A-0E7F-4D7D-9A9E-30F40F3A70A6}" presName="compNode" presStyleCnt="0"/>
      <dgm:spPr/>
    </dgm:pt>
    <dgm:pt modelId="{BC09B7DB-E0FB-4372-AE60-4F98A53B9E4F}" type="pres">
      <dgm:prSet presAssocID="{8B641C0A-0E7F-4D7D-9A9E-30F40F3A70A6}" presName="bgRect" presStyleLbl="bgShp" presStyleIdx="2" presStyleCnt="3"/>
      <dgm:spPr/>
    </dgm:pt>
    <dgm:pt modelId="{9BF935A1-9D49-46A4-A2A1-4F094E946D47}" type="pres">
      <dgm:prSet presAssocID="{8B641C0A-0E7F-4D7D-9A9E-30F40F3A70A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4E886171-F304-46E3-9ADC-6017E7AE8947}" type="pres">
      <dgm:prSet presAssocID="{8B641C0A-0E7F-4D7D-9A9E-30F40F3A70A6}" presName="spaceRect" presStyleCnt="0"/>
      <dgm:spPr/>
    </dgm:pt>
    <dgm:pt modelId="{EB002628-5C88-4977-8B55-154B5DB18CF1}" type="pres">
      <dgm:prSet presAssocID="{8B641C0A-0E7F-4D7D-9A9E-30F40F3A70A6}" presName="parTx" presStyleLbl="revTx" presStyleIdx="2" presStyleCnt="3">
        <dgm:presLayoutVars>
          <dgm:chMax val="0"/>
          <dgm:chPref val="0"/>
        </dgm:presLayoutVars>
      </dgm:prSet>
      <dgm:spPr/>
    </dgm:pt>
  </dgm:ptLst>
  <dgm:cxnLst>
    <dgm:cxn modelId="{0F11B643-7244-4063-ACCF-29D40E3B2FB2}" type="presOf" srcId="{8B641C0A-0E7F-4D7D-9A9E-30F40F3A70A6}" destId="{EB002628-5C88-4977-8B55-154B5DB18CF1}" srcOrd="0" destOrd="0" presId="urn:microsoft.com/office/officeart/2018/2/layout/IconVerticalSolidList"/>
    <dgm:cxn modelId="{85E2039A-D673-4C3C-9B78-8768D9FF8D5B}" srcId="{E83D3F0C-9393-4015-8560-1012BF8765F5}" destId="{5720A5CB-0480-4F93-9006-A7EC23CB626D}" srcOrd="1" destOrd="0" parTransId="{165CDF39-AC65-43B7-BC2B-B644FDD9763F}" sibTransId="{C3713D45-C865-4A43-8A71-11F9A19C6931}"/>
    <dgm:cxn modelId="{4030F09B-227C-4CBA-BA40-94F57F8E5C73}" srcId="{E83D3F0C-9393-4015-8560-1012BF8765F5}" destId="{6135D491-BEB4-49C6-B746-8860A8A0CA10}" srcOrd="0" destOrd="0" parTransId="{EE97AE5E-05A7-4707-9E0E-9413148EF94F}" sibTransId="{7A252C5B-6B0D-4A11-B1F6-2736574679E7}"/>
    <dgm:cxn modelId="{7ADAEBA8-145D-4BD1-B3DA-483A5D50DA25}" srcId="{E83D3F0C-9393-4015-8560-1012BF8765F5}" destId="{8B641C0A-0E7F-4D7D-9A9E-30F40F3A70A6}" srcOrd="2" destOrd="0" parTransId="{161AD9F3-32C1-401D-820C-0A1B2CD0DDB3}" sibTransId="{D21A1A9F-7FB4-4266-B7D3-ABD4D857CDB0}"/>
    <dgm:cxn modelId="{64F72BBD-74F7-4D8C-A5F2-F9EB472D91DA}" type="presOf" srcId="{6135D491-BEB4-49C6-B746-8860A8A0CA10}" destId="{295917EE-E3B1-4AE3-ACC7-2D217F956590}" srcOrd="0" destOrd="0" presId="urn:microsoft.com/office/officeart/2018/2/layout/IconVerticalSolidList"/>
    <dgm:cxn modelId="{CBC52BCE-10F8-4FD9-AF12-63BCCD799938}" type="presOf" srcId="{E83D3F0C-9393-4015-8560-1012BF8765F5}" destId="{EBFAE693-10CB-4C52-A62A-C1325D5A5821}" srcOrd="0" destOrd="0" presId="urn:microsoft.com/office/officeart/2018/2/layout/IconVerticalSolidList"/>
    <dgm:cxn modelId="{A032CEEA-3A12-49A2-92D5-E1072F98CBC1}" type="presOf" srcId="{5720A5CB-0480-4F93-9006-A7EC23CB626D}" destId="{13EEF198-2650-4C8E-AEE2-47E283392A93}" srcOrd="0" destOrd="0" presId="urn:microsoft.com/office/officeart/2018/2/layout/IconVerticalSolidList"/>
    <dgm:cxn modelId="{CA423F26-7263-4C93-A7F5-5FAAB54D5EA1}" type="presParOf" srcId="{EBFAE693-10CB-4C52-A62A-C1325D5A5821}" destId="{5CB7AACB-3FEB-4943-85A9-3F1C7DED6761}" srcOrd="0" destOrd="0" presId="urn:microsoft.com/office/officeart/2018/2/layout/IconVerticalSolidList"/>
    <dgm:cxn modelId="{269B0AD0-E731-45E6-86C9-151827327FD1}" type="presParOf" srcId="{5CB7AACB-3FEB-4943-85A9-3F1C7DED6761}" destId="{46952C80-3346-45EF-B0F3-02763844D47E}" srcOrd="0" destOrd="0" presId="urn:microsoft.com/office/officeart/2018/2/layout/IconVerticalSolidList"/>
    <dgm:cxn modelId="{36A36463-2B29-4E94-8CAA-262CAAB3D189}" type="presParOf" srcId="{5CB7AACB-3FEB-4943-85A9-3F1C7DED6761}" destId="{5CC24203-F8E7-4139-804F-09BF6DD44173}" srcOrd="1" destOrd="0" presId="urn:microsoft.com/office/officeart/2018/2/layout/IconVerticalSolidList"/>
    <dgm:cxn modelId="{75D7518B-7143-44D0-A78B-750B17D0A159}" type="presParOf" srcId="{5CB7AACB-3FEB-4943-85A9-3F1C7DED6761}" destId="{E834E5D0-9C3E-41F5-BBE8-8E13BD01690D}" srcOrd="2" destOrd="0" presId="urn:microsoft.com/office/officeart/2018/2/layout/IconVerticalSolidList"/>
    <dgm:cxn modelId="{70CC4D99-ED03-42CF-BAEE-601EF24B03F8}" type="presParOf" srcId="{5CB7AACB-3FEB-4943-85A9-3F1C7DED6761}" destId="{295917EE-E3B1-4AE3-ACC7-2D217F956590}" srcOrd="3" destOrd="0" presId="urn:microsoft.com/office/officeart/2018/2/layout/IconVerticalSolidList"/>
    <dgm:cxn modelId="{BA44801E-06EF-4F00-8DC4-37CFC571E3FC}" type="presParOf" srcId="{EBFAE693-10CB-4C52-A62A-C1325D5A5821}" destId="{930E4167-D31C-4A36-AFED-DC9A9B9C1751}" srcOrd="1" destOrd="0" presId="urn:microsoft.com/office/officeart/2018/2/layout/IconVerticalSolidList"/>
    <dgm:cxn modelId="{F60AB5AA-6750-4C41-977A-60B538926A53}" type="presParOf" srcId="{EBFAE693-10CB-4C52-A62A-C1325D5A5821}" destId="{6022C6C4-3D4D-4A11-A93F-2B9425C8DE6F}" srcOrd="2" destOrd="0" presId="urn:microsoft.com/office/officeart/2018/2/layout/IconVerticalSolidList"/>
    <dgm:cxn modelId="{0EFFFCC2-5DA1-40AC-9D4A-486F0D0C30E1}" type="presParOf" srcId="{6022C6C4-3D4D-4A11-A93F-2B9425C8DE6F}" destId="{637D73D7-3760-45F6-BB17-15108D992D6D}" srcOrd="0" destOrd="0" presId="urn:microsoft.com/office/officeart/2018/2/layout/IconVerticalSolidList"/>
    <dgm:cxn modelId="{CE3B8FA8-1FA1-45E5-B797-58B831797D0A}" type="presParOf" srcId="{6022C6C4-3D4D-4A11-A93F-2B9425C8DE6F}" destId="{3691E784-C05F-43B3-8566-237F42325455}" srcOrd="1" destOrd="0" presId="urn:microsoft.com/office/officeart/2018/2/layout/IconVerticalSolidList"/>
    <dgm:cxn modelId="{FFB68DDD-CC1B-45B5-B0A8-0FAAD42E5561}" type="presParOf" srcId="{6022C6C4-3D4D-4A11-A93F-2B9425C8DE6F}" destId="{DA9D8DA5-B3D5-4EFE-AE05-6FCE1167D7D9}" srcOrd="2" destOrd="0" presId="urn:microsoft.com/office/officeart/2018/2/layout/IconVerticalSolidList"/>
    <dgm:cxn modelId="{20C7F1A0-09F2-492D-8CBA-0E4129F9E0F6}" type="presParOf" srcId="{6022C6C4-3D4D-4A11-A93F-2B9425C8DE6F}" destId="{13EEF198-2650-4C8E-AEE2-47E283392A93}" srcOrd="3" destOrd="0" presId="urn:microsoft.com/office/officeart/2018/2/layout/IconVerticalSolidList"/>
    <dgm:cxn modelId="{0ABF0A50-BE30-483A-A0BC-79D5522AEBDD}" type="presParOf" srcId="{EBFAE693-10CB-4C52-A62A-C1325D5A5821}" destId="{34CCB3BD-CFD6-4128-9F20-1211FA053813}" srcOrd="3" destOrd="0" presId="urn:microsoft.com/office/officeart/2018/2/layout/IconVerticalSolidList"/>
    <dgm:cxn modelId="{F02733CC-2B4D-452F-9704-348A3C40605D}" type="presParOf" srcId="{EBFAE693-10CB-4C52-A62A-C1325D5A5821}" destId="{BCDAF2BE-605E-4836-928E-66CD4294C398}" srcOrd="4" destOrd="0" presId="urn:microsoft.com/office/officeart/2018/2/layout/IconVerticalSolidList"/>
    <dgm:cxn modelId="{E09CD64F-6935-4827-82A0-117B79A76892}" type="presParOf" srcId="{BCDAF2BE-605E-4836-928E-66CD4294C398}" destId="{BC09B7DB-E0FB-4372-AE60-4F98A53B9E4F}" srcOrd="0" destOrd="0" presId="urn:microsoft.com/office/officeart/2018/2/layout/IconVerticalSolidList"/>
    <dgm:cxn modelId="{DE2348AE-3676-472A-B486-A2BF7F8224C6}" type="presParOf" srcId="{BCDAF2BE-605E-4836-928E-66CD4294C398}" destId="{9BF935A1-9D49-46A4-A2A1-4F094E946D47}" srcOrd="1" destOrd="0" presId="urn:microsoft.com/office/officeart/2018/2/layout/IconVerticalSolidList"/>
    <dgm:cxn modelId="{D6B74823-C53A-40FF-86C4-B1286DA39613}" type="presParOf" srcId="{BCDAF2BE-605E-4836-928E-66CD4294C398}" destId="{4E886171-F304-46E3-9ADC-6017E7AE8947}" srcOrd="2" destOrd="0" presId="urn:microsoft.com/office/officeart/2018/2/layout/IconVerticalSolidList"/>
    <dgm:cxn modelId="{A3212F32-959D-4188-BB2E-121C44FD807E}" type="presParOf" srcId="{BCDAF2BE-605E-4836-928E-66CD4294C398}" destId="{EB002628-5C88-4977-8B55-154B5DB18CF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A43F924F-3598-46F9-B0BB-269C2F47DA89}" type="doc">
      <dgm:prSet loTypeId="urn:microsoft.com/office/officeart/2005/8/layout/vProcess5" loCatId="process" qsTypeId="urn:microsoft.com/office/officeart/2005/8/quickstyle/simple2" qsCatId="simple" csTypeId="urn:microsoft.com/office/officeart/2005/8/colors/accent1_2" csCatId="accent1"/>
      <dgm:spPr/>
      <dgm:t>
        <a:bodyPr/>
        <a:lstStyle/>
        <a:p>
          <a:endParaRPr lang="en-US"/>
        </a:p>
      </dgm:t>
    </dgm:pt>
    <dgm:pt modelId="{F28B8E64-6999-4F2A-8B60-3ABA54007B3E}">
      <dgm:prSet/>
      <dgm:spPr/>
      <dgm:t>
        <a:bodyPr/>
        <a:lstStyle/>
        <a:p>
          <a:r>
            <a:rPr lang="en-US"/>
            <a:t>Comorbidity complications</a:t>
          </a:r>
        </a:p>
      </dgm:t>
    </dgm:pt>
    <dgm:pt modelId="{2E2CDADA-03BD-490B-99AB-587931440802}" type="parTrans" cxnId="{0D240E01-11F7-408E-B6E7-F974D3E60812}">
      <dgm:prSet/>
      <dgm:spPr/>
      <dgm:t>
        <a:bodyPr/>
        <a:lstStyle/>
        <a:p>
          <a:endParaRPr lang="en-US"/>
        </a:p>
      </dgm:t>
    </dgm:pt>
    <dgm:pt modelId="{30521014-FECD-45EB-B697-EC43EABA6EFE}" type="sibTrans" cxnId="{0D240E01-11F7-408E-B6E7-F974D3E60812}">
      <dgm:prSet/>
      <dgm:spPr/>
      <dgm:t>
        <a:bodyPr/>
        <a:lstStyle/>
        <a:p>
          <a:endParaRPr lang="en-US"/>
        </a:p>
      </dgm:t>
    </dgm:pt>
    <dgm:pt modelId="{36782AB7-590B-46F2-A197-4986CCF3CE71}">
      <dgm:prSet/>
      <dgm:spPr/>
      <dgm:t>
        <a:bodyPr/>
        <a:lstStyle/>
        <a:p>
          <a:r>
            <a:rPr lang="en-US"/>
            <a:t>Cultural bias (Western society)</a:t>
          </a:r>
        </a:p>
      </dgm:t>
    </dgm:pt>
    <dgm:pt modelId="{11933032-2272-451B-BBEF-035E9BB8B4F4}" type="parTrans" cxnId="{2D00C129-8BA2-4D58-9AB5-52110AE87C98}">
      <dgm:prSet/>
      <dgm:spPr/>
      <dgm:t>
        <a:bodyPr/>
        <a:lstStyle/>
        <a:p>
          <a:endParaRPr lang="en-US"/>
        </a:p>
      </dgm:t>
    </dgm:pt>
    <dgm:pt modelId="{06550770-4CC1-420E-BDF1-EE722B8D73C0}" type="sibTrans" cxnId="{2D00C129-8BA2-4D58-9AB5-52110AE87C98}">
      <dgm:prSet/>
      <dgm:spPr/>
      <dgm:t>
        <a:bodyPr/>
        <a:lstStyle/>
        <a:p>
          <a:endParaRPr lang="en-US"/>
        </a:p>
      </dgm:t>
    </dgm:pt>
    <dgm:pt modelId="{D78248EE-70B8-4AFD-AC2A-ED41A754C2F6}">
      <dgm:prSet/>
      <dgm:spPr/>
      <dgm:t>
        <a:bodyPr/>
        <a:lstStyle/>
        <a:p>
          <a:r>
            <a:rPr lang="en-US"/>
            <a:t>Reliability</a:t>
          </a:r>
        </a:p>
      </dgm:t>
    </dgm:pt>
    <dgm:pt modelId="{9B296EFF-5AFC-46B7-852B-BFEB0B535BCD}" type="parTrans" cxnId="{95F15EF9-076F-41FA-B277-765FD935103E}">
      <dgm:prSet/>
      <dgm:spPr/>
      <dgm:t>
        <a:bodyPr/>
        <a:lstStyle/>
        <a:p>
          <a:endParaRPr lang="en-US"/>
        </a:p>
      </dgm:t>
    </dgm:pt>
    <dgm:pt modelId="{1083AB6C-78C1-46D4-9D2F-645CC1A4F26B}" type="sibTrans" cxnId="{95F15EF9-076F-41FA-B277-765FD935103E}">
      <dgm:prSet/>
      <dgm:spPr/>
      <dgm:t>
        <a:bodyPr/>
        <a:lstStyle/>
        <a:p>
          <a:endParaRPr lang="en-US"/>
        </a:p>
      </dgm:t>
    </dgm:pt>
    <dgm:pt modelId="{142CCAD6-456D-47EA-8DE6-2BD6FC5DA4EE}">
      <dgm:prSet/>
      <dgm:spPr/>
      <dgm:t>
        <a:bodyPr/>
        <a:lstStyle/>
        <a:p>
          <a:r>
            <a:rPr lang="en-US"/>
            <a:t>Validity</a:t>
          </a:r>
        </a:p>
      </dgm:t>
    </dgm:pt>
    <dgm:pt modelId="{71AE24AE-548E-462E-BC6D-1955EAB3DA29}" type="parTrans" cxnId="{A0BDFF70-B3A0-47A6-BBAD-D5A2B2B157EB}">
      <dgm:prSet/>
      <dgm:spPr/>
      <dgm:t>
        <a:bodyPr/>
        <a:lstStyle/>
        <a:p>
          <a:endParaRPr lang="en-US"/>
        </a:p>
      </dgm:t>
    </dgm:pt>
    <dgm:pt modelId="{52B96461-EBD3-47B5-A2C9-854BFC61DB2D}" type="sibTrans" cxnId="{A0BDFF70-B3A0-47A6-BBAD-D5A2B2B157EB}">
      <dgm:prSet/>
      <dgm:spPr/>
      <dgm:t>
        <a:bodyPr/>
        <a:lstStyle/>
        <a:p>
          <a:endParaRPr lang="en-US"/>
        </a:p>
      </dgm:t>
    </dgm:pt>
    <dgm:pt modelId="{8B0D7A34-5AC3-46A3-B46F-FE322502BE27}" type="pres">
      <dgm:prSet presAssocID="{A43F924F-3598-46F9-B0BB-269C2F47DA89}" presName="outerComposite" presStyleCnt="0">
        <dgm:presLayoutVars>
          <dgm:chMax val="5"/>
          <dgm:dir/>
          <dgm:resizeHandles val="exact"/>
        </dgm:presLayoutVars>
      </dgm:prSet>
      <dgm:spPr/>
    </dgm:pt>
    <dgm:pt modelId="{1467172A-AF3E-462C-90DE-FAC433F0DAAC}" type="pres">
      <dgm:prSet presAssocID="{A43F924F-3598-46F9-B0BB-269C2F47DA89}" presName="dummyMaxCanvas" presStyleCnt="0">
        <dgm:presLayoutVars/>
      </dgm:prSet>
      <dgm:spPr/>
    </dgm:pt>
    <dgm:pt modelId="{E63131AC-4940-4844-B186-EB3325CC596B}" type="pres">
      <dgm:prSet presAssocID="{A43F924F-3598-46F9-B0BB-269C2F47DA89}" presName="FourNodes_1" presStyleLbl="node1" presStyleIdx="0" presStyleCnt="4">
        <dgm:presLayoutVars>
          <dgm:bulletEnabled val="1"/>
        </dgm:presLayoutVars>
      </dgm:prSet>
      <dgm:spPr/>
    </dgm:pt>
    <dgm:pt modelId="{295C187D-573A-4C25-A479-3BE0031D5B38}" type="pres">
      <dgm:prSet presAssocID="{A43F924F-3598-46F9-B0BB-269C2F47DA89}" presName="FourNodes_2" presStyleLbl="node1" presStyleIdx="1" presStyleCnt="4">
        <dgm:presLayoutVars>
          <dgm:bulletEnabled val="1"/>
        </dgm:presLayoutVars>
      </dgm:prSet>
      <dgm:spPr/>
    </dgm:pt>
    <dgm:pt modelId="{FF89CFC4-716B-4258-A061-F3999217F2D4}" type="pres">
      <dgm:prSet presAssocID="{A43F924F-3598-46F9-B0BB-269C2F47DA89}" presName="FourNodes_3" presStyleLbl="node1" presStyleIdx="2" presStyleCnt="4">
        <dgm:presLayoutVars>
          <dgm:bulletEnabled val="1"/>
        </dgm:presLayoutVars>
      </dgm:prSet>
      <dgm:spPr/>
    </dgm:pt>
    <dgm:pt modelId="{744D1A29-07A3-4811-8752-29DA9427B681}" type="pres">
      <dgm:prSet presAssocID="{A43F924F-3598-46F9-B0BB-269C2F47DA89}" presName="FourNodes_4" presStyleLbl="node1" presStyleIdx="3" presStyleCnt="4">
        <dgm:presLayoutVars>
          <dgm:bulletEnabled val="1"/>
        </dgm:presLayoutVars>
      </dgm:prSet>
      <dgm:spPr/>
    </dgm:pt>
    <dgm:pt modelId="{0E38981C-4A2F-4F52-8235-A7B558868116}" type="pres">
      <dgm:prSet presAssocID="{A43F924F-3598-46F9-B0BB-269C2F47DA89}" presName="FourConn_1-2" presStyleLbl="fgAccFollowNode1" presStyleIdx="0" presStyleCnt="3">
        <dgm:presLayoutVars>
          <dgm:bulletEnabled val="1"/>
        </dgm:presLayoutVars>
      </dgm:prSet>
      <dgm:spPr/>
    </dgm:pt>
    <dgm:pt modelId="{E3BE8DB1-6044-4B96-9E74-0A432B8FCE17}" type="pres">
      <dgm:prSet presAssocID="{A43F924F-3598-46F9-B0BB-269C2F47DA89}" presName="FourConn_2-3" presStyleLbl="fgAccFollowNode1" presStyleIdx="1" presStyleCnt="3">
        <dgm:presLayoutVars>
          <dgm:bulletEnabled val="1"/>
        </dgm:presLayoutVars>
      </dgm:prSet>
      <dgm:spPr/>
    </dgm:pt>
    <dgm:pt modelId="{1FBACCEA-E74E-4689-ACB4-BA0F0B0AFC39}" type="pres">
      <dgm:prSet presAssocID="{A43F924F-3598-46F9-B0BB-269C2F47DA89}" presName="FourConn_3-4" presStyleLbl="fgAccFollowNode1" presStyleIdx="2" presStyleCnt="3">
        <dgm:presLayoutVars>
          <dgm:bulletEnabled val="1"/>
        </dgm:presLayoutVars>
      </dgm:prSet>
      <dgm:spPr/>
    </dgm:pt>
    <dgm:pt modelId="{F00BC6F5-6AC5-404E-B623-868E6B2A8DAC}" type="pres">
      <dgm:prSet presAssocID="{A43F924F-3598-46F9-B0BB-269C2F47DA89}" presName="FourNodes_1_text" presStyleLbl="node1" presStyleIdx="3" presStyleCnt="4">
        <dgm:presLayoutVars>
          <dgm:bulletEnabled val="1"/>
        </dgm:presLayoutVars>
      </dgm:prSet>
      <dgm:spPr/>
    </dgm:pt>
    <dgm:pt modelId="{4E1202B4-C567-4829-A4C7-88FF591EE685}" type="pres">
      <dgm:prSet presAssocID="{A43F924F-3598-46F9-B0BB-269C2F47DA89}" presName="FourNodes_2_text" presStyleLbl="node1" presStyleIdx="3" presStyleCnt="4">
        <dgm:presLayoutVars>
          <dgm:bulletEnabled val="1"/>
        </dgm:presLayoutVars>
      </dgm:prSet>
      <dgm:spPr/>
    </dgm:pt>
    <dgm:pt modelId="{9691E648-CD1E-45D1-802C-7CA484F66E64}" type="pres">
      <dgm:prSet presAssocID="{A43F924F-3598-46F9-B0BB-269C2F47DA89}" presName="FourNodes_3_text" presStyleLbl="node1" presStyleIdx="3" presStyleCnt="4">
        <dgm:presLayoutVars>
          <dgm:bulletEnabled val="1"/>
        </dgm:presLayoutVars>
      </dgm:prSet>
      <dgm:spPr/>
    </dgm:pt>
    <dgm:pt modelId="{C1AC4C4B-DD09-4050-902A-5D37BAF56995}" type="pres">
      <dgm:prSet presAssocID="{A43F924F-3598-46F9-B0BB-269C2F47DA89}" presName="FourNodes_4_text" presStyleLbl="node1" presStyleIdx="3" presStyleCnt="4">
        <dgm:presLayoutVars>
          <dgm:bulletEnabled val="1"/>
        </dgm:presLayoutVars>
      </dgm:prSet>
      <dgm:spPr/>
    </dgm:pt>
  </dgm:ptLst>
  <dgm:cxnLst>
    <dgm:cxn modelId="{0D240E01-11F7-408E-B6E7-F974D3E60812}" srcId="{A43F924F-3598-46F9-B0BB-269C2F47DA89}" destId="{F28B8E64-6999-4F2A-8B60-3ABA54007B3E}" srcOrd="0" destOrd="0" parTransId="{2E2CDADA-03BD-490B-99AB-587931440802}" sibTransId="{30521014-FECD-45EB-B697-EC43EABA6EFE}"/>
    <dgm:cxn modelId="{2D00C129-8BA2-4D58-9AB5-52110AE87C98}" srcId="{A43F924F-3598-46F9-B0BB-269C2F47DA89}" destId="{36782AB7-590B-46F2-A197-4986CCF3CE71}" srcOrd="1" destOrd="0" parTransId="{11933032-2272-451B-BBEF-035E9BB8B4F4}" sibTransId="{06550770-4CC1-420E-BDF1-EE722B8D73C0}"/>
    <dgm:cxn modelId="{1D0EE836-2A81-4E34-8CFC-70849DC4DCFA}" type="presOf" srcId="{30521014-FECD-45EB-B697-EC43EABA6EFE}" destId="{0E38981C-4A2F-4F52-8235-A7B558868116}" srcOrd="0" destOrd="0" presId="urn:microsoft.com/office/officeart/2005/8/layout/vProcess5"/>
    <dgm:cxn modelId="{8F789639-D51F-4EA8-BD93-2D8271901B0C}" type="presOf" srcId="{D78248EE-70B8-4AFD-AC2A-ED41A754C2F6}" destId="{9691E648-CD1E-45D1-802C-7CA484F66E64}" srcOrd="1" destOrd="0" presId="urn:microsoft.com/office/officeart/2005/8/layout/vProcess5"/>
    <dgm:cxn modelId="{6130AF46-EBF8-4E7D-B2DE-2B67AE904EE0}" type="presOf" srcId="{36782AB7-590B-46F2-A197-4986CCF3CE71}" destId="{295C187D-573A-4C25-A479-3BE0031D5B38}" srcOrd="0" destOrd="0" presId="urn:microsoft.com/office/officeart/2005/8/layout/vProcess5"/>
    <dgm:cxn modelId="{761A0850-5B49-40BE-97E8-68E74B20E626}" type="presOf" srcId="{A43F924F-3598-46F9-B0BB-269C2F47DA89}" destId="{8B0D7A34-5AC3-46A3-B46F-FE322502BE27}" srcOrd="0" destOrd="0" presId="urn:microsoft.com/office/officeart/2005/8/layout/vProcess5"/>
    <dgm:cxn modelId="{A0BDFF70-B3A0-47A6-BBAD-D5A2B2B157EB}" srcId="{A43F924F-3598-46F9-B0BB-269C2F47DA89}" destId="{142CCAD6-456D-47EA-8DE6-2BD6FC5DA4EE}" srcOrd="3" destOrd="0" parTransId="{71AE24AE-548E-462E-BC6D-1955EAB3DA29}" sibTransId="{52B96461-EBD3-47B5-A2C9-854BFC61DB2D}"/>
    <dgm:cxn modelId="{82AF637C-555B-4820-8FD5-EA3C148D9354}" type="presOf" srcId="{1083AB6C-78C1-46D4-9D2F-645CC1A4F26B}" destId="{1FBACCEA-E74E-4689-ACB4-BA0F0B0AFC39}" srcOrd="0" destOrd="0" presId="urn:microsoft.com/office/officeart/2005/8/layout/vProcess5"/>
    <dgm:cxn modelId="{53641D82-738C-46F1-8745-9510B1FAB8A8}" type="presOf" srcId="{142CCAD6-456D-47EA-8DE6-2BD6FC5DA4EE}" destId="{C1AC4C4B-DD09-4050-902A-5D37BAF56995}" srcOrd="1" destOrd="0" presId="urn:microsoft.com/office/officeart/2005/8/layout/vProcess5"/>
    <dgm:cxn modelId="{B8F75A99-C35D-4A45-AECD-77C14C10FE8D}" type="presOf" srcId="{06550770-4CC1-420E-BDF1-EE722B8D73C0}" destId="{E3BE8DB1-6044-4B96-9E74-0A432B8FCE17}" srcOrd="0" destOrd="0" presId="urn:microsoft.com/office/officeart/2005/8/layout/vProcess5"/>
    <dgm:cxn modelId="{BD62ABAE-7157-4ED1-A576-C009FD2FEE55}" type="presOf" srcId="{142CCAD6-456D-47EA-8DE6-2BD6FC5DA4EE}" destId="{744D1A29-07A3-4811-8752-29DA9427B681}" srcOrd="0" destOrd="0" presId="urn:microsoft.com/office/officeart/2005/8/layout/vProcess5"/>
    <dgm:cxn modelId="{8668DCB5-61ED-48C5-8320-D96D1AEB1CBA}" type="presOf" srcId="{F28B8E64-6999-4F2A-8B60-3ABA54007B3E}" destId="{E63131AC-4940-4844-B186-EB3325CC596B}" srcOrd="0" destOrd="0" presId="urn:microsoft.com/office/officeart/2005/8/layout/vProcess5"/>
    <dgm:cxn modelId="{1B9616BF-C9E4-453D-AC88-12740E4C896E}" type="presOf" srcId="{D78248EE-70B8-4AFD-AC2A-ED41A754C2F6}" destId="{FF89CFC4-716B-4258-A061-F3999217F2D4}" srcOrd="0" destOrd="0" presId="urn:microsoft.com/office/officeart/2005/8/layout/vProcess5"/>
    <dgm:cxn modelId="{E196A6F5-719F-4F00-95FD-18B6D8E266F6}" type="presOf" srcId="{36782AB7-590B-46F2-A197-4986CCF3CE71}" destId="{4E1202B4-C567-4829-A4C7-88FF591EE685}" srcOrd="1" destOrd="0" presId="urn:microsoft.com/office/officeart/2005/8/layout/vProcess5"/>
    <dgm:cxn modelId="{521876F8-055D-4F86-AE20-FCF4577BC947}" type="presOf" srcId="{F28B8E64-6999-4F2A-8B60-3ABA54007B3E}" destId="{F00BC6F5-6AC5-404E-B623-868E6B2A8DAC}" srcOrd="1" destOrd="0" presId="urn:microsoft.com/office/officeart/2005/8/layout/vProcess5"/>
    <dgm:cxn modelId="{95F15EF9-076F-41FA-B277-765FD935103E}" srcId="{A43F924F-3598-46F9-B0BB-269C2F47DA89}" destId="{D78248EE-70B8-4AFD-AC2A-ED41A754C2F6}" srcOrd="2" destOrd="0" parTransId="{9B296EFF-5AFC-46B7-852B-BFEB0B535BCD}" sibTransId="{1083AB6C-78C1-46D4-9D2F-645CC1A4F26B}"/>
    <dgm:cxn modelId="{7CEEF631-9970-4F07-9041-ADDFDA56329F}" type="presParOf" srcId="{8B0D7A34-5AC3-46A3-B46F-FE322502BE27}" destId="{1467172A-AF3E-462C-90DE-FAC433F0DAAC}" srcOrd="0" destOrd="0" presId="urn:microsoft.com/office/officeart/2005/8/layout/vProcess5"/>
    <dgm:cxn modelId="{0605952C-1D7E-44C1-B40C-D2FAC99F2378}" type="presParOf" srcId="{8B0D7A34-5AC3-46A3-B46F-FE322502BE27}" destId="{E63131AC-4940-4844-B186-EB3325CC596B}" srcOrd="1" destOrd="0" presId="urn:microsoft.com/office/officeart/2005/8/layout/vProcess5"/>
    <dgm:cxn modelId="{696F05BC-B8A5-4238-A82E-EA5DCDF31F3D}" type="presParOf" srcId="{8B0D7A34-5AC3-46A3-B46F-FE322502BE27}" destId="{295C187D-573A-4C25-A479-3BE0031D5B38}" srcOrd="2" destOrd="0" presId="urn:microsoft.com/office/officeart/2005/8/layout/vProcess5"/>
    <dgm:cxn modelId="{A3E199B9-BBF9-477F-87D4-DFF7755C59C5}" type="presParOf" srcId="{8B0D7A34-5AC3-46A3-B46F-FE322502BE27}" destId="{FF89CFC4-716B-4258-A061-F3999217F2D4}" srcOrd="3" destOrd="0" presId="urn:microsoft.com/office/officeart/2005/8/layout/vProcess5"/>
    <dgm:cxn modelId="{65B3193F-8600-4DCD-83C1-170169F31532}" type="presParOf" srcId="{8B0D7A34-5AC3-46A3-B46F-FE322502BE27}" destId="{744D1A29-07A3-4811-8752-29DA9427B681}" srcOrd="4" destOrd="0" presId="urn:microsoft.com/office/officeart/2005/8/layout/vProcess5"/>
    <dgm:cxn modelId="{23F9CABE-694D-4119-B03D-FA2B12566E14}" type="presParOf" srcId="{8B0D7A34-5AC3-46A3-B46F-FE322502BE27}" destId="{0E38981C-4A2F-4F52-8235-A7B558868116}" srcOrd="5" destOrd="0" presId="urn:microsoft.com/office/officeart/2005/8/layout/vProcess5"/>
    <dgm:cxn modelId="{0A6C29C4-43D4-44F1-99CB-A93C871E2324}" type="presParOf" srcId="{8B0D7A34-5AC3-46A3-B46F-FE322502BE27}" destId="{E3BE8DB1-6044-4B96-9E74-0A432B8FCE17}" srcOrd="6" destOrd="0" presId="urn:microsoft.com/office/officeart/2005/8/layout/vProcess5"/>
    <dgm:cxn modelId="{A05DDC71-8B5B-4D96-B0B4-9532689D7730}" type="presParOf" srcId="{8B0D7A34-5AC3-46A3-B46F-FE322502BE27}" destId="{1FBACCEA-E74E-4689-ACB4-BA0F0B0AFC39}" srcOrd="7" destOrd="0" presId="urn:microsoft.com/office/officeart/2005/8/layout/vProcess5"/>
    <dgm:cxn modelId="{E9C85A1F-1518-47BB-889A-AB0BA9EF87B6}" type="presParOf" srcId="{8B0D7A34-5AC3-46A3-B46F-FE322502BE27}" destId="{F00BC6F5-6AC5-404E-B623-868E6B2A8DAC}" srcOrd="8" destOrd="0" presId="urn:microsoft.com/office/officeart/2005/8/layout/vProcess5"/>
    <dgm:cxn modelId="{2086FD2D-8132-4150-8FC3-3465187BCE53}" type="presParOf" srcId="{8B0D7A34-5AC3-46A3-B46F-FE322502BE27}" destId="{4E1202B4-C567-4829-A4C7-88FF591EE685}" srcOrd="9" destOrd="0" presId="urn:microsoft.com/office/officeart/2005/8/layout/vProcess5"/>
    <dgm:cxn modelId="{E0708FF5-55E5-4335-865D-E92D5663489B}" type="presParOf" srcId="{8B0D7A34-5AC3-46A3-B46F-FE322502BE27}" destId="{9691E648-CD1E-45D1-802C-7CA484F66E64}" srcOrd="10" destOrd="0" presId="urn:microsoft.com/office/officeart/2005/8/layout/vProcess5"/>
    <dgm:cxn modelId="{51A51D73-89D0-4ECA-9CB9-B1B5A23CA30A}" type="presParOf" srcId="{8B0D7A34-5AC3-46A3-B46F-FE322502BE27}" destId="{C1AC4C4B-DD09-4050-902A-5D37BAF56995}"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15C106AD-8C80-41FD-B59E-13D8B0B0551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1DF56D27-4B58-4D4A-879F-1FDEA805F974}">
      <dgm:prSet/>
      <dgm:spPr/>
      <dgm:t>
        <a:bodyPr/>
        <a:lstStyle/>
        <a:p>
          <a:r>
            <a:rPr lang="en-US"/>
            <a:t>The essential feature is recurrent obsessional thoughts or compulsive acts. </a:t>
          </a:r>
        </a:p>
      </dgm:t>
    </dgm:pt>
    <dgm:pt modelId="{F64CE83E-CD2D-4BB2-92B4-3B94B35DB5FE}" type="parTrans" cxnId="{8361F410-0533-4DE1-9A33-7E603907C09C}">
      <dgm:prSet/>
      <dgm:spPr/>
      <dgm:t>
        <a:bodyPr/>
        <a:lstStyle/>
        <a:p>
          <a:endParaRPr lang="en-US"/>
        </a:p>
      </dgm:t>
    </dgm:pt>
    <dgm:pt modelId="{0FC3E75D-635D-4CF6-9928-A4C0B6794091}" type="sibTrans" cxnId="{8361F410-0533-4DE1-9A33-7E603907C09C}">
      <dgm:prSet/>
      <dgm:spPr/>
      <dgm:t>
        <a:bodyPr/>
        <a:lstStyle/>
        <a:p>
          <a:endParaRPr lang="en-US"/>
        </a:p>
      </dgm:t>
    </dgm:pt>
    <dgm:pt modelId="{66A3C84F-BDA8-4CE4-984A-92C42C80BF5E}">
      <dgm:prSet/>
      <dgm:spPr/>
      <dgm:t>
        <a:bodyPr/>
        <a:lstStyle/>
        <a:p>
          <a:r>
            <a:rPr lang="en-US"/>
            <a:t>Obsessional thoughts are ideas, images, or impulses that enter the patient’s mind again and again in a stereotyped form. </a:t>
          </a:r>
        </a:p>
      </dgm:t>
    </dgm:pt>
    <dgm:pt modelId="{B5B6DE37-1149-4B69-B855-626FE7DB0A3D}" type="parTrans" cxnId="{8EC2034D-A853-4105-9901-DFD1DE9BEF1A}">
      <dgm:prSet/>
      <dgm:spPr/>
      <dgm:t>
        <a:bodyPr/>
        <a:lstStyle/>
        <a:p>
          <a:endParaRPr lang="en-US"/>
        </a:p>
      </dgm:t>
    </dgm:pt>
    <dgm:pt modelId="{B93CE823-3EA7-47E3-B9E2-17D9690193D4}" type="sibTrans" cxnId="{8EC2034D-A853-4105-9901-DFD1DE9BEF1A}">
      <dgm:prSet/>
      <dgm:spPr/>
      <dgm:t>
        <a:bodyPr/>
        <a:lstStyle/>
        <a:p>
          <a:endParaRPr lang="en-US"/>
        </a:p>
      </dgm:t>
    </dgm:pt>
    <dgm:pt modelId="{97A6EB56-2D86-47A6-A693-CB89DBEBAB9E}">
      <dgm:prSet/>
      <dgm:spPr/>
      <dgm:t>
        <a:bodyPr/>
        <a:lstStyle/>
        <a:p>
          <a:r>
            <a:rPr lang="en-US"/>
            <a:t>They are almost invariably distressing and the patient often tries, unsuccessfully, to resist them. </a:t>
          </a:r>
        </a:p>
      </dgm:t>
    </dgm:pt>
    <dgm:pt modelId="{04E86DAE-6FC4-4DBF-BF49-CC3124542E1F}" type="parTrans" cxnId="{E3ACBD3E-1BF1-41EE-AE88-CE2FC6EC2F23}">
      <dgm:prSet/>
      <dgm:spPr/>
      <dgm:t>
        <a:bodyPr/>
        <a:lstStyle/>
        <a:p>
          <a:endParaRPr lang="en-US"/>
        </a:p>
      </dgm:t>
    </dgm:pt>
    <dgm:pt modelId="{5ACC19FB-CEAE-4CDA-92A1-A3C771957703}" type="sibTrans" cxnId="{E3ACBD3E-1BF1-41EE-AE88-CE2FC6EC2F23}">
      <dgm:prSet/>
      <dgm:spPr/>
      <dgm:t>
        <a:bodyPr/>
        <a:lstStyle/>
        <a:p>
          <a:endParaRPr lang="en-US"/>
        </a:p>
      </dgm:t>
    </dgm:pt>
    <dgm:pt modelId="{9FE62B5D-409A-4F57-9478-6EC1D322E90C}">
      <dgm:prSet/>
      <dgm:spPr/>
      <dgm:t>
        <a:bodyPr/>
        <a:lstStyle/>
        <a:p>
          <a:r>
            <a:rPr lang="en-US"/>
            <a:t>They are, however, recognized as his or her own thoughts, even though they are involuntary and often repugnant. </a:t>
          </a:r>
        </a:p>
      </dgm:t>
    </dgm:pt>
    <dgm:pt modelId="{CFA311D2-D668-4D02-8448-B6C1A2EA5852}" type="parTrans" cxnId="{62ECA535-4DE5-433F-B505-0CECC9826E57}">
      <dgm:prSet/>
      <dgm:spPr/>
      <dgm:t>
        <a:bodyPr/>
        <a:lstStyle/>
        <a:p>
          <a:endParaRPr lang="en-US"/>
        </a:p>
      </dgm:t>
    </dgm:pt>
    <dgm:pt modelId="{69D496C1-4004-468C-B8A9-16877735B044}" type="sibTrans" cxnId="{62ECA535-4DE5-433F-B505-0CECC9826E57}">
      <dgm:prSet/>
      <dgm:spPr/>
      <dgm:t>
        <a:bodyPr/>
        <a:lstStyle/>
        <a:p>
          <a:endParaRPr lang="en-US"/>
        </a:p>
      </dgm:t>
    </dgm:pt>
    <dgm:pt modelId="{0BA8FB97-B452-479E-B4B5-7171F535E420}" type="pres">
      <dgm:prSet presAssocID="{15C106AD-8C80-41FD-B59E-13D8B0B05510}" presName="root" presStyleCnt="0">
        <dgm:presLayoutVars>
          <dgm:dir/>
          <dgm:resizeHandles val="exact"/>
        </dgm:presLayoutVars>
      </dgm:prSet>
      <dgm:spPr/>
    </dgm:pt>
    <dgm:pt modelId="{CA3E22C3-CEB8-4193-B3EB-C21F8E1AA94C}" type="pres">
      <dgm:prSet presAssocID="{1DF56D27-4B58-4D4A-879F-1FDEA805F974}" presName="compNode" presStyleCnt="0"/>
      <dgm:spPr/>
    </dgm:pt>
    <dgm:pt modelId="{1966D2E1-8941-4F25-96E6-B2DDFE443F8B}" type="pres">
      <dgm:prSet presAssocID="{1DF56D27-4B58-4D4A-879F-1FDEA805F974}" presName="bgRect" presStyleLbl="bgShp" presStyleIdx="0" presStyleCnt="4"/>
      <dgm:spPr/>
    </dgm:pt>
    <dgm:pt modelId="{7982D94D-C3A2-4943-BD31-13ADE62D0ACD}" type="pres">
      <dgm:prSet presAssocID="{1DF56D27-4B58-4D4A-879F-1FDEA805F97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ought bubble"/>
        </a:ext>
      </dgm:extLst>
    </dgm:pt>
    <dgm:pt modelId="{53F45846-88B4-4968-AAB7-2902F42619A1}" type="pres">
      <dgm:prSet presAssocID="{1DF56D27-4B58-4D4A-879F-1FDEA805F974}" presName="spaceRect" presStyleCnt="0"/>
      <dgm:spPr/>
    </dgm:pt>
    <dgm:pt modelId="{A8349057-6DDD-4E8F-8069-AC0F583BD247}" type="pres">
      <dgm:prSet presAssocID="{1DF56D27-4B58-4D4A-879F-1FDEA805F974}" presName="parTx" presStyleLbl="revTx" presStyleIdx="0" presStyleCnt="4">
        <dgm:presLayoutVars>
          <dgm:chMax val="0"/>
          <dgm:chPref val="0"/>
        </dgm:presLayoutVars>
      </dgm:prSet>
      <dgm:spPr/>
    </dgm:pt>
    <dgm:pt modelId="{5429E8EF-33F7-4632-AF01-BF758EB6E31A}" type="pres">
      <dgm:prSet presAssocID="{0FC3E75D-635D-4CF6-9928-A4C0B6794091}" presName="sibTrans" presStyleCnt="0"/>
      <dgm:spPr/>
    </dgm:pt>
    <dgm:pt modelId="{15AB3A59-165A-4159-AC25-5BFF2B317EBB}" type="pres">
      <dgm:prSet presAssocID="{66A3C84F-BDA8-4CE4-984A-92C42C80BF5E}" presName="compNode" presStyleCnt="0"/>
      <dgm:spPr/>
    </dgm:pt>
    <dgm:pt modelId="{DCF58B41-22CC-4DAC-8A6D-5960CFB6CC76}" type="pres">
      <dgm:prSet presAssocID="{66A3C84F-BDA8-4CE4-984A-92C42C80BF5E}" presName="bgRect" presStyleLbl="bgShp" presStyleIdx="1" presStyleCnt="4"/>
      <dgm:spPr/>
    </dgm:pt>
    <dgm:pt modelId="{8C41DE45-DECD-4F43-9EA2-0441D8B5653B}" type="pres">
      <dgm:prSet presAssocID="{66A3C84F-BDA8-4CE4-984A-92C42C80BF5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9FE8FF4A-8C1D-413A-8CED-83EE51A8F0C7}" type="pres">
      <dgm:prSet presAssocID="{66A3C84F-BDA8-4CE4-984A-92C42C80BF5E}" presName="spaceRect" presStyleCnt="0"/>
      <dgm:spPr/>
    </dgm:pt>
    <dgm:pt modelId="{180609B6-6DEE-4129-9478-ACAA24B07382}" type="pres">
      <dgm:prSet presAssocID="{66A3C84F-BDA8-4CE4-984A-92C42C80BF5E}" presName="parTx" presStyleLbl="revTx" presStyleIdx="1" presStyleCnt="4">
        <dgm:presLayoutVars>
          <dgm:chMax val="0"/>
          <dgm:chPref val="0"/>
        </dgm:presLayoutVars>
      </dgm:prSet>
      <dgm:spPr/>
    </dgm:pt>
    <dgm:pt modelId="{B22D1A57-9079-4658-8239-7637BAA3B751}" type="pres">
      <dgm:prSet presAssocID="{B93CE823-3EA7-47E3-B9E2-17D9690193D4}" presName="sibTrans" presStyleCnt="0"/>
      <dgm:spPr/>
    </dgm:pt>
    <dgm:pt modelId="{85902EE7-0EBB-463F-82BC-41A272EF61C8}" type="pres">
      <dgm:prSet presAssocID="{97A6EB56-2D86-47A6-A693-CB89DBEBAB9E}" presName="compNode" presStyleCnt="0"/>
      <dgm:spPr/>
    </dgm:pt>
    <dgm:pt modelId="{69CD5E3E-7B34-4201-B203-3B80CF178050}" type="pres">
      <dgm:prSet presAssocID="{97A6EB56-2D86-47A6-A693-CB89DBEBAB9E}" presName="bgRect" presStyleLbl="bgShp" presStyleIdx="2" presStyleCnt="4"/>
      <dgm:spPr/>
    </dgm:pt>
    <dgm:pt modelId="{4DA85667-659D-4D06-B583-1BF0DF013971}" type="pres">
      <dgm:prSet presAssocID="{97A6EB56-2D86-47A6-A693-CB89DBEBAB9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ngry Face with Solid Fill"/>
        </a:ext>
      </dgm:extLst>
    </dgm:pt>
    <dgm:pt modelId="{1F68A27C-EA63-4072-A3B9-A5F2E8A4EA75}" type="pres">
      <dgm:prSet presAssocID="{97A6EB56-2D86-47A6-A693-CB89DBEBAB9E}" presName="spaceRect" presStyleCnt="0"/>
      <dgm:spPr/>
    </dgm:pt>
    <dgm:pt modelId="{AE330FC4-1EC5-4201-AD96-266D6B76077B}" type="pres">
      <dgm:prSet presAssocID="{97A6EB56-2D86-47A6-A693-CB89DBEBAB9E}" presName="parTx" presStyleLbl="revTx" presStyleIdx="2" presStyleCnt="4">
        <dgm:presLayoutVars>
          <dgm:chMax val="0"/>
          <dgm:chPref val="0"/>
        </dgm:presLayoutVars>
      </dgm:prSet>
      <dgm:spPr/>
    </dgm:pt>
    <dgm:pt modelId="{8138D899-E7DF-41BA-9214-179E797B4926}" type="pres">
      <dgm:prSet presAssocID="{5ACC19FB-CEAE-4CDA-92A1-A3C771957703}" presName="sibTrans" presStyleCnt="0"/>
      <dgm:spPr/>
    </dgm:pt>
    <dgm:pt modelId="{0A56150C-F8E2-4116-941C-CD67EEA0FC59}" type="pres">
      <dgm:prSet presAssocID="{9FE62B5D-409A-4F57-9478-6EC1D322E90C}" presName="compNode" presStyleCnt="0"/>
      <dgm:spPr/>
    </dgm:pt>
    <dgm:pt modelId="{96B9E2DF-4B1D-4C41-8057-672E7F95D47F}" type="pres">
      <dgm:prSet presAssocID="{9FE62B5D-409A-4F57-9478-6EC1D322E90C}" presName="bgRect" presStyleLbl="bgShp" presStyleIdx="3" presStyleCnt="4"/>
      <dgm:spPr/>
    </dgm:pt>
    <dgm:pt modelId="{93AC14A3-AF1E-44E2-A9D8-8D5FEF7E1AD1}" type="pres">
      <dgm:prSet presAssocID="{9FE62B5D-409A-4F57-9478-6EC1D322E90C}"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peed Bump"/>
        </a:ext>
      </dgm:extLst>
    </dgm:pt>
    <dgm:pt modelId="{1148A58E-D75B-4DF3-9E12-C4924E4E47AF}" type="pres">
      <dgm:prSet presAssocID="{9FE62B5D-409A-4F57-9478-6EC1D322E90C}" presName="spaceRect" presStyleCnt="0"/>
      <dgm:spPr/>
    </dgm:pt>
    <dgm:pt modelId="{7338369F-8A52-4E96-B0E6-C0BDDAD3C9FA}" type="pres">
      <dgm:prSet presAssocID="{9FE62B5D-409A-4F57-9478-6EC1D322E90C}" presName="parTx" presStyleLbl="revTx" presStyleIdx="3" presStyleCnt="4">
        <dgm:presLayoutVars>
          <dgm:chMax val="0"/>
          <dgm:chPref val="0"/>
        </dgm:presLayoutVars>
      </dgm:prSet>
      <dgm:spPr/>
    </dgm:pt>
  </dgm:ptLst>
  <dgm:cxnLst>
    <dgm:cxn modelId="{8361F410-0533-4DE1-9A33-7E603907C09C}" srcId="{15C106AD-8C80-41FD-B59E-13D8B0B05510}" destId="{1DF56D27-4B58-4D4A-879F-1FDEA805F974}" srcOrd="0" destOrd="0" parTransId="{F64CE83E-CD2D-4BB2-92B4-3B94B35DB5FE}" sibTransId="{0FC3E75D-635D-4CF6-9928-A4C0B6794091}"/>
    <dgm:cxn modelId="{62ECA535-4DE5-433F-B505-0CECC9826E57}" srcId="{15C106AD-8C80-41FD-B59E-13D8B0B05510}" destId="{9FE62B5D-409A-4F57-9478-6EC1D322E90C}" srcOrd="3" destOrd="0" parTransId="{CFA311D2-D668-4D02-8448-B6C1A2EA5852}" sibTransId="{69D496C1-4004-468C-B8A9-16877735B044}"/>
    <dgm:cxn modelId="{E3ACBD3E-1BF1-41EE-AE88-CE2FC6EC2F23}" srcId="{15C106AD-8C80-41FD-B59E-13D8B0B05510}" destId="{97A6EB56-2D86-47A6-A693-CB89DBEBAB9E}" srcOrd="2" destOrd="0" parTransId="{04E86DAE-6FC4-4DBF-BF49-CC3124542E1F}" sibTransId="{5ACC19FB-CEAE-4CDA-92A1-A3C771957703}"/>
    <dgm:cxn modelId="{2618885D-50D3-4285-B6C7-AE4BF9BB0455}" type="presOf" srcId="{66A3C84F-BDA8-4CE4-984A-92C42C80BF5E}" destId="{180609B6-6DEE-4129-9478-ACAA24B07382}" srcOrd="0" destOrd="0" presId="urn:microsoft.com/office/officeart/2018/2/layout/IconVerticalSolidList"/>
    <dgm:cxn modelId="{8EC2034D-A853-4105-9901-DFD1DE9BEF1A}" srcId="{15C106AD-8C80-41FD-B59E-13D8B0B05510}" destId="{66A3C84F-BDA8-4CE4-984A-92C42C80BF5E}" srcOrd="1" destOrd="0" parTransId="{B5B6DE37-1149-4B69-B855-626FE7DB0A3D}" sibTransId="{B93CE823-3EA7-47E3-B9E2-17D9690193D4}"/>
    <dgm:cxn modelId="{ACB97A7B-B81B-4D22-9627-3B4D8E889E70}" type="presOf" srcId="{1DF56D27-4B58-4D4A-879F-1FDEA805F974}" destId="{A8349057-6DDD-4E8F-8069-AC0F583BD247}" srcOrd="0" destOrd="0" presId="urn:microsoft.com/office/officeart/2018/2/layout/IconVerticalSolidList"/>
    <dgm:cxn modelId="{147736C7-59A7-4823-99E4-2E2147E378BE}" type="presOf" srcId="{9FE62B5D-409A-4F57-9478-6EC1D322E90C}" destId="{7338369F-8A52-4E96-B0E6-C0BDDAD3C9FA}" srcOrd="0" destOrd="0" presId="urn:microsoft.com/office/officeart/2018/2/layout/IconVerticalSolidList"/>
    <dgm:cxn modelId="{AA56BAEE-E448-4A28-A914-52F85D399DA1}" type="presOf" srcId="{15C106AD-8C80-41FD-B59E-13D8B0B05510}" destId="{0BA8FB97-B452-479E-B4B5-7171F535E420}" srcOrd="0" destOrd="0" presId="urn:microsoft.com/office/officeart/2018/2/layout/IconVerticalSolidList"/>
    <dgm:cxn modelId="{9DE806F9-12FC-41F9-A948-2BD20B1DC6B1}" type="presOf" srcId="{97A6EB56-2D86-47A6-A693-CB89DBEBAB9E}" destId="{AE330FC4-1EC5-4201-AD96-266D6B76077B}" srcOrd="0" destOrd="0" presId="urn:microsoft.com/office/officeart/2018/2/layout/IconVerticalSolidList"/>
    <dgm:cxn modelId="{7258C74A-E1BA-4A6E-A9E2-1A80C4F0FEFB}" type="presParOf" srcId="{0BA8FB97-B452-479E-B4B5-7171F535E420}" destId="{CA3E22C3-CEB8-4193-B3EB-C21F8E1AA94C}" srcOrd="0" destOrd="0" presId="urn:microsoft.com/office/officeart/2018/2/layout/IconVerticalSolidList"/>
    <dgm:cxn modelId="{9873962A-80A3-4438-85CA-4E2B88D30FD7}" type="presParOf" srcId="{CA3E22C3-CEB8-4193-B3EB-C21F8E1AA94C}" destId="{1966D2E1-8941-4F25-96E6-B2DDFE443F8B}" srcOrd="0" destOrd="0" presId="urn:microsoft.com/office/officeart/2018/2/layout/IconVerticalSolidList"/>
    <dgm:cxn modelId="{52A0DDE8-619F-47AE-9947-6AB446E8E13E}" type="presParOf" srcId="{CA3E22C3-CEB8-4193-B3EB-C21F8E1AA94C}" destId="{7982D94D-C3A2-4943-BD31-13ADE62D0ACD}" srcOrd="1" destOrd="0" presId="urn:microsoft.com/office/officeart/2018/2/layout/IconVerticalSolidList"/>
    <dgm:cxn modelId="{AC756C4B-DEC7-4904-B913-26AC72492FAF}" type="presParOf" srcId="{CA3E22C3-CEB8-4193-B3EB-C21F8E1AA94C}" destId="{53F45846-88B4-4968-AAB7-2902F42619A1}" srcOrd="2" destOrd="0" presId="urn:microsoft.com/office/officeart/2018/2/layout/IconVerticalSolidList"/>
    <dgm:cxn modelId="{D2BB253D-1BDC-4C78-9BF6-602301CF7584}" type="presParOf" srcId="{CA3E22C3-CEB8-4193-B3EB-C21F8E1AA94C}" destId="{A8349057-6DDD-4E8F-8069-AC0F583BD247}" srcOrd="3" destOrd="0" presId="urn:microsoft.com/office/officeart/2018/2/layout/IconVerticalSolidList"/>
    <dgm:cxn modelId="{6E9B61A6-818D-418E-B1BB-77ABB48132C8}" type="presParOf" srcId="{0BA8FB97-B452-479E-B4B5-7171F535E420}" destId="{5429E8EF-33F7-4632-AF01-BF758EB6E31A}" srcOrd="1" destOrd="0" presId="urn:microsoft.com/office/officeart/2018/2/layout/IconVerticalSolidList"/>
    <dgm:cxn modelId="{A928FC70-FD10-450B-9DB7-A22C4AD5542E}" type="presParOf" srcId="{0BA8FB97-B452-479E-B4B5-7171F535E420}" destId="{15AB3A59-165A-4159-AC25-5BFF2B317EBB}" srcOrd="2" destOrd="0" presId="urn:microsoft.com/office/officeart/2018/2/layout/IconVerticalSolidList"/>
    <dgm:cxn modelId="{4392D95C-67AC-42E1-9C37-41A51BB80E16}" type="presParOf" srcId="{15AB3A59-165A-4159-AC25-5BFF2B317EBB}" destId="{DCF58B41-22CC-4DAC-8A6D-5960CFB6CC76}" srcOrd="0" destOrd="0" presId="urn:microsoft.com/office/officeart/2018/2/layout/IconVerticalSolidList"/>
    <dgm:cxn modelId="{D35DD9F7-1B7A-4359-A8FD-A82DB774EE70}" type="presParOf" srcId="{15AB3A59-165A-4159-AC25-5BFF2B317EBB}" destId="{8C41DE45-DECD-4F43-9EA2-0441D8B5653B}" srcOrd="1" destOrd="0" presId="urn:microsoft.com/office/officeart/2018/2/layout/IconVerticalSolidList"/>
    <dgm:cxn modelId="{3F0EE4B1-DFAB-43BE-8A10-EC562D94E596}" type="presParOf" srcId="{15AB3A59-165A-4159-AC25-5BFF2B317EBB}" destId="{9FE8FF4A-8C1D-413A-8CED-83EE51A8F0C7}" srcOrd="2" destOrd="0" presId="urn:microsoft.com/office/officeart/2018/2/layout/IconVerticalSolidList"/>
    <dgm:cxn modelId="{6255216C-AA62-4CD7-9656-EE653EF08B7F}" type="presParOf" srcId="{15AB3A59-165A-4159-AC25-5BFF2B317EBB}" destId="{180609B6-6DEE-4129-9478-ACAA24B07382}" srcOrd="3" destOrd="0" presId="urn:microsoft.com/office/officeart/2018/2/layout/IconVerticalSolidList"/>
    <dgm:cxn modelId="{4F2A0FF0-F6B8-4A88-8F8E-C1993E543BD4}" type="presParOf" srcId="{0BA8FB97-B452-479E-B4B5-7171F535E420}" destId="{B22D1A57-9079-4658-8239-7637BAA3B751}" srcOrd="3" destOrd="0" presId="urn:microsoft.com/office/officeart/2018/2/layout/IconVerticalSolidList"/>
    <dgm:cxn modelId="{31169C7A-9EC8-408C-87F4-47E145C2C805}" type="presParOf" srcId="{0BA8FB97-B452-479E-B4B5-7171F535E420}" destId="{85902EE7-0EBB-463F-82BC-41A272EF61C8}" srcOrd="4" destOrd="0" presId="urn:microsoft.com/office/officeart/2018/2/layout/IconVerticalSolidList"/>
    <dgm:cxn modelId="{EFAA4FDC-631C-424B-84C5-E26FA5D2BC94}" type="presParOf" srcId="{85902EE7-0EBB-463F-82BC-41A272EF61C8}" destId="{69CD5E3E-7B34-4201-B203-3B80CF178050}" srcOrd="0" destOrd="0" presId="urn:microsoft.com/office/officeart/2018/2/layout/IconVerticalSolidList"/>
    <dgm:cxn modelId="{C6456680-BDF3-4631-86B2-A448C9902820}" type="presParOf" srcId="{85902EE7-0EBB-463F-82BC-41A272EF61C8}" destId="{4DA85667-659D-4D06-B583-1BF0DF013971}" srcOrd="1" destOrd="0" presId="urn:microsoft.com/office/officeart/2018/2/layout/IconVerticalSolidList"/>
    <dgm:cxn modelId="{32CC4912-ECF8-4714-85A8-B2CF8CB09CD4}" type="presParOf" srcId="{85902EE7-0EBB-463F-82BC-41A272EF61C8}" destId="{1F68A27C-EA63-4072-A3B9-A5F2E8A4EA75}" srcOrd="2" destOrd="0" presId="urn:microsoft.com/office/officeart/2018/2/layout/IconVerticalSolidList"/>
    <dgm:cxn modelId="{81B0BEAD-D9AE-4F8A-B12B-8D9D1117631E}" type="presParOf" srcId="{85902EE7-0EBB-463F-82BC-41A272EF61C8}" destId="{AE330FC4-1EC5-4201-AD96-266D6B76077B}" srcOrd="3" destOrd="0" presId="urn:microsoft.com/office/officeart/2018/2/layout/IconVerticalSolidList"/>
    <dgm:cxn modelId="{A2C59DE7-A1BA-4D5C-A0FF-5A42C313489A}" type="presParOf" srcId="{0BA8FB97-B452-479E-B4B5-7171F535E420}" destId="{8138D899-E7DF-41BA-9214-179E797B4926}" srcOrd="5" destOrd="0" presId="urn:microsoft.com/office/officeart/2018/2/layout/IconVerticalSolidList"/>
    <dgm:cxn modelId="{DA2F23C5-F8FB-462E-A3F3-D48006E5B439}" type="presParOf" srcId="{0BA8FB97-B452-479E-B4B5-7171F535E420}" destId="{0A56150C-F8E2-4116-941C-CD67EEA0FC59}" srcOrd="6" destOrd="0" presId="urn:microsoft.com/office/officeart/2018/2/layout/IconVerticalSolidList"/>
    <dgm:cxn modelId="{56AEF083-4184-4A11-AAE4-2E94C7C7DBC5}" type="presParOf" srcId="{0A56150C-F8E2-4116-941C-CD67EEA0FC59}" destId="{96B9E2DF-4B1D-4C41-8057-672E7F95D47F}" srcOrd="0" destOrd="0" presId="urn:microsoft.com/office/officeart/2018/2/layout/IconVerticalSolidList"/>
    <dgm:cxn modelId="{8A1751F1-B039-4A0B-9CFE-A7099B62DC0F}" type="presParOf" srcId="{0A56150C-F8E2-4116-941C-CD67EEA0FC59}" destId="{93AC14A3-AF1E-44E2-A9D8-8D5FEF7E1AD1}" srcOrd="1" destOrd="0" presId="urn:microsoft.com/office/officeart/2018/2/layout/IconVerticalSolidList"/>
    <dgm:cxn modelId="{F4F6CEC7-FFDC-43D8-9D13-728C92073532}" type="presParOf" srcId="{0A56150C-F8E2-4116-941C-CD67EEA0FC59}" destId="{1148A58E-D75B-4DF3-9E12-C4924E4E47AF}" srcOrd="2" destOrd="0" presId="urn:microsoft.com/office/officeart/2018/2/layout/IconVerticalSolidList"/>
    <dgm:cxn modelId="{8C0FA9E5-44AB-4ECF-A5CF-5FBF44017CB0}" type="presParOf" srcId="{0A56150C-F8E2-4116-941C-CD67EEA0FC59}" destId="{7338369F-8A52-4E96-B0E6-C0BDDAD3C9F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A37500BA-BB97-4977-8E8B-916D32DCB79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9E0E742-32C8-481E-ACBC-9E92105A9ECC}">
      <dgm:prSet/>
      <dgm:spPr/>
      <dgm:t>
        <a:bodyPr/>
        <a:lstStyle/>
        <a:p>
          <a:r>
            <a:rPr lang="en-US"/>
            <a:t>Compulsive acts or rituals are stereotyped behaviours that are repeated again and again. </a:t>
          </a:r>
        </a:p>
      </dgm:t>
    </dgm:pt>
    <dgm:pt modelId="{190CD474-09EF-46CD-A2B1-D0DF4A07CA67}" type="parTrans" cxnId="{AD3748E6-7104-4D2C-80C6-C596507A6308}">
      <dgm:prSet/>
      <dgm:spPr/>
      <dgm:t>
        <a:bodyPr/>
        <a:lstStyle/>
        <a:p>
          <a:endParaRPr lang="en-US"/>
        </a:p>
      </dgm:t>
    </dgm:pt>
    <dgm:pt modelId="{BCB11065-FE3B-4C64-9DAD-1F281DAF8871}" type="sibTrans" cxnId="{AD3748E6-7104-4D2C-80C6-C596507A6308}">
      <dgm:prSet/>
      <dgm:spPr/>
      <dgm:t>
        <a:bodyPr/>
        <a:lstStyle/>
        <a:p>
          <a:endParaRPr lang="en-US"/>
        </a:p>
      </dgm:t>
    </dgm:pt>
    <dgm:pt modelId="{EDCAC9FC-FB1C-41BE-9A3D-75970AFBFA0F}">
      <dgm:prSet/>
      <dgm:spPr/>
      <dgm:t>
        <a:bodyPr/>
        <a:lstStyle/>
        <a:p>
          <a:r>
            <a:rPr lang="en-US"/>
            <a:t>They are not inherently enjoyable, nor do they result in the completion of inherently useful tasks. </a:t>
          </a:r>
        </a:p>
      </dgm:t>
    </dgm:pt>
    <dgm:pt modelId="{B6963674-9EE8-4F21-8418-25513BB62CC1}" type="parTrans" cxnId="{1368211F-8E9B-4DA8-935E-407E04D1499C}">
      <dgm:prSet/>
      <dgm:spPr/>
      <dgm:t>
        <a:bodyPr/>
        <a:lstStyle/>
        <a:p>
          <a:endParaRPr lang="en-US"/>
        </a:p>
      </dgm:t>
    </dgm:pt>
    <dgm:pt modelId="{029BEE4A-BDFA-42E4-BB22-EC1405D1FA23}" type="sibTrans" cxnId="{1368211F-8E9B-4DA8-935E-407E04D1499C}">
      <dgm:prSet/>
      <dgm:spPr/>
      <dgm:t>
        <a:bodyPr/>
        <a:lstStyle/>
        <a:p>
          <a:endParaRPr lang="en-US"/>
        </a:p>
      </dgm:t>
    </dgm:pt>
    <dgm:pt modelId="{629BEF62-92C9-44AB-A73D-28CF04E6841E}">
      <dgm:prSet/>
      <dgm:spPr/>
      <dgm:t>
        <a:bodyPr/>
        <a:lstStyle/>
        <a:p>
          <a:r>
            <a:rPr lang="en-US"/>
            <a:t>Their function is to prevent some objectively unlikely event, often involving harm to or caused by the patient, which he or she fears might otherwise occur. </a:t>
          </a:r>
        </a:p>
      </dgm:t>
    </dgm:pt>
    <dgm:pt modelId="{8C032F38-7EEA-4791-8740-E9A3B7AAE46D}" type="parTrans" cxnId="{13F546FB-8034-4084-8A55-62E2E5D4EA47}">
      <dgm:prSet/>
      <dgm:spPr/>
      <dgm:t>
        <a:bodyPr/>
        <a:lstStyle/>
        <a:p>
          <a:endParaRPr lang="en-US"/>
        </a:p>
      </dgm:t>
    </dgm:pt>
    <dgm:pt modelId="{9C5C5884-E657-4D3D-BFCA-22166EADBECD}" type="sibTrans" cxnId="{13F546FB-8034-4084-8A55-62E2E5D4EA47}">
      <dgm:prSet/>
      <dgm:spPr/>
      <dgm:t>
        <a:bodyPr/>
        <a:lstStyle/>
        <a:p>
          <a:endParaRPr lang="en-US"/>
        </a:p>
      </dgm:t>
    </dgm:pt>
    <dgm:pt modelId="{CC79F691-083C-4DB4-9FA0-07EE500AA4CE}">
      <dgm:prSet/>
      <dgm:spPr/>
      <dgm:t>
        <a:bodyPr/>
        <a:lstStyle/>
        <a:p>
          <a:r>
            <a:rPr lang="en-US"/>
            <a:t>Usually, this behaviour is recognized by the patient as pointless or ineffectual and repeated attempts are made to resist. </a:t>
          </a:r>
        </a:p>
      </dgm:t>
    </dgm:pt>
    <dgm:pt modelId="{F8FEBB8E-99CF-498B-BE03-D8957D7647A7}" type="parTrans" cxnId="{9B869173-56BB-42AD-8B96-A1790FE9FD45}">
      <dgm:prSet/>
      <dgm:spPr/>
      <dgm:t>
        <a:bodyPr/>
        <a:lstStyle/>
        <a:p>
          <a:endParaRPr lang="en-US"/>
        </a:p>
      </dgm:t>
    </dgm:pt>
    <dgm:pt modelId="{AD811612-8946-4889-9007-6A97DF89BBB1}" type="sibTrans" cxnId="{9B869173-56BB-42AD-8B96-A1790FE9FD45}">
      <dgm:prSet/>
      <dgm:spPr/>
      <dgm:t>
        <a:bodyPr/>
        <a:lstStyle/>
        <a:p>
          <a:endParaRPr lang="en-US"/>
        </a:p>
      </dgm:t>
    </dgm:pt>
    <dgm:pt modelId="{8F9DC267-31CB-4F0B-9A78-8EAC99C8C81C}">
      <dgm:prSet/>
      <dgm:spPr/>
      <dgm:t>
        <a:bodyPr/>
        <a:lstStyle/>
        <a:p>
          <a:r>
            <a:rPr lang="en-US"/>
            <a:t>Anxiety is almost invariably present. </a:t>
          </a:r>
        </a:p>
      </dgm:t>
    </dgm:pt>
    <dgm:pt modelId="{D9930EBF-2890-435B-92AE-85F8A9B02FE6}" type="parTrans" cxnId="{AC8B6A19-32F7-4172-A0D3-A8F9F723393A}">
      <dgm:prSet/>
      <dgm:spPr/>
      <dgm:t>
        <a:bodyPr/>
        <a:lstStyle/>
        <a:p>
          <a:endParaRPr lang="en-US"/>
        </a:p>
      </dgm:t>
    </dgm:pt>
    <dgm:pt modelId="{2C7F8DA5-78D0-42CE-BEFD-D77960BA6B07}" type="sibTrans" cxnId="{AC8B6A19-32F7-4172-A0D3-A8F9F723393A}">
      <dgm:prSet/>
      <dgm:spPr/>
      <dgm:t>
        <a:bodyPr/>
        <a:lstStyle/>
        <a:p>
          <a:endParaRPr lang="en-US"/>
        </a:p>
      </dgm:t>
    </dgm:pt>
    <dgm:pt modelId="{002BABC5-A4F7-41E0-9621-1CE281948058}">
      <dgm:prSet/>
      <dgm:spPr/>
      <dgm:t>
        <a:bodyPr/>
        <a:lstStyle/>
        <a:p>
          <a:r>
            <a:rPr lang="en-US"/>
            <a:t>If compulsive acts are resisted the anxiety gets worse. </a:t>
          </a:r>
        </a:p>
      </dgm:t>
    </dgm:pt>
    <dgm:pt modelId="{2B688897-D23F-410C-A287-20BCF408340B}" type="parTrans" cxnId="{5EC59D28-D522-4BE1-BEF0-2652E0FFE084}">
      <dgm:prSet/>
      <dgm:spPr/>
      <dgm:t>
        <a:bodyPr/>
        <a:lstStyle/>
        <a:p>
          <a:endParaRPr lang="en-US"/>
        </a:p>
      </dgm:t>
    </dgm:pt>
    <dgm:pt modelId="{2B32368B-B865-40D4-9D2C-B483D779732E}" type="sibTrans" cxnId="{5EC59D28-D522-4BE1-BEF0-2652E0FFE084}">
      <dgm:prSet/>
      <dgm:spPr/>
      <dgm:t>
        <a:bodyPr/>
        <a:lstStyle/>
        <a:p>
          <a:endParaRPr lang="en-US"/>
        </a:p>
      </dgm:t>
    </dgm:pt>
    <dgm:pt modelId="{0410EA56-1C56-47F1-8FE9-CDD06EDD8190}" type="pres">
      <dgm:prSet presAssocID="{A37500BA-BB97-4977-8E8B-916D32DCB79F}" presName="linear" presStyleCnt="0">
        <dgm:presLayoutVars>
          <dgm:animLvl val="lvl"/>
          <dgm:resizeHandles val="exact"/>
        </dgm:presLayoutVars>
      </dgm:prSet>
      <dgm:spPr/>
    </dgm:pt>
    <dgm:pt modelId="{2B1B1B56-AA65-40AA-9490-346A5581907A}" type="pres">
      <dgm:prSet presAssocID="{E9E0E742-32C8-481E-ACBC-9E92105A9ECC}" presName="parentText" presStyleLbl="node1" presStyleIdx="0" presStyleCnt="6">
        <dgm:presLayoutVars>
          <dgm:chMax val="0"/>
          <dgm:bulletEnabled val="1"/>
        </dgm:presLayoutVars>
      </dgm:prSet>
      <dgm:spPr/>
    </dgm:pt>
    <dgm:pt modelId="{8993EAE3-67E8-4479-9562-07B8D2A9BA56}" type="pres">
      <dgm:prSet presAssocID="{BCB11065-FE3B-4C64-9DAD-1F281DAF8871}" presName="spacer" presStyleCnt="0"/>
      <dgm:spPr/>
    </dgm:pt>
    <dgm:pt modelId="{58D1217F-499A-45C3-BC31-464AD800FFB5}" type="pres">
      <dgm:prSet presAssocID="{EDCAC9FC-FB1C-41BE-9A3D-75970AFBFA0F}" presName="parentText" presStyleLbl="node1" presStyleIdx="1" presStyleCnt="6">
        <dgm:presLayoutVars>
          <dgm:chMax val="0"/>
          <dgm:bulletEnabled val="1"/>
        </dgm:presLayoutVars>
      </dgm:prSet>
      <dgm:spPr/>
    </dgm:pt>
    <dgm:pt modelId="{8476D994-7F12-4032-BC92-D06CA97DF113}" type="pres">
      <dgm:prSet presAssocID="{029BEE4A-BDFA-42E4-BB22-EC1405D1FA23}" presName="spacer" presStyleCnt="0"/>
      <dgm:spPr/>
    </dgm:pt>
    <dgm:pt modelId="{4F3ED6E4-3E27-4757-99CB-D655E3FA90B7}" type="pres">
      <dgm:prSet presAssocID="{629BEF62-92C9-44AB-A73D-28CF04E6841E}" presName="parentText" presStyleLbl="node1" presStyleIdx="2" presStyleCnt="6">
        <dgm:presLayoutVars>
          <dgm:chMax val="0"/>
          <dgm:bulletEnabled val="1"/>
        </dgm:presLayoutVars>
      </dgm:prSet>
      <dgm:spPr/>
    </dgm:pt>
    <dgm:pt modelId="{83453D57-CD65-437F-91AC-3B438F1413F5}" type="pres">
      <dgm:prSet presAssocID="{9C5C5884-E657-4D3D-BFCA-22166EADBECD}" presName="spacer" presStyleCnt="0"/>
      <dgm:spPr/>
    </dgm:pt>
    <dgm:pt modelId="{548BF9CE-9E30-4786-A34E-5CF9228DCC40}" type="pres">
      <dgm:prSet presAssocID="{CC79F691-083C-4DB4-9FA0-07EE500AA4CE}" presName="parentText" presStyleLbl="node1" presStyleIdx="3" presStyleCnt="6">
        <dgm:presLayoutVars>
          <dgm:chMax val="0"/>
          <dgm:bulletEnabled val="1"/>
        </dgm:presLayoutVars>
      </dgm:prSet>
      <dgm:spPr/>
    </dgm:pt>
    <dgm:pt modelId="{988B7715-87F4-48E0-84A7-BDEBABABAB5B}" type="pres">
      <dgm:prSet presAssocID="{AD811612-8946-4889-9007-6A97DF89BBB1}" presName="spacer" presStyleCnt="0"/>
      <dgm:spPr/>
    </dgm:pt>
    <dgm:pt modelId="{9D4C72CB-BCAD-4D77-8F66-75278425702B}" type="pres">
      <dgm:prSet presAssocID="{8F9DC267-31CB-4F0B-9A78-8EAC99C8C81C}" presName="parentText" presStyleLbl="node1" presStyleIdx="4" presStyleCnt="6">
        <dgm:presLayoutVars>
          <dgm:chMax val="0"/>
          <dgm:bulletEnabled val="1"/>
        </dgm:presLayoutVars>
      </dgm:prSet>
      <dgm:spPr/>
    </dgm:pt>
    <dgm:pt modelId="{092553B7-980B-4D50-980F-9923A55F3EF3}" type="pres">
      <dgm:prSet presAssocID="{2C7F8DA5-78D0-42CE-BEFD-D77960BA6B07}" presName="spacer" presStyleCnt="0"/>
      <dgm:spPr/>
    </dgm:pt>
    <dgm:pt modelId="{B2A1F32B-80A8-4769-BCA9-3B7B968FAF5E}" type="pres">
      <dgm:prSet presAssocID="{002BABC5-A4F7-41E0-9621-1CE281948058}" presName="parentText" presStyleLbl="node1" presStyleIdx="5" presStyleCnt="6">
        <dgm:presLayoutVars>
          <dgm:chMax val="0"/>
          <dgm:bulletEnabled val="1"/>
        </dgm:presLayoutVars>
      </dgm:prSet>
      <dgm:spPr/>
    </dgm:pt>
  </dgm:ptLst>
  <dgm:cxnLst>
    <dgm:cxn modelId="{AC8B6A19-32F7-4172-A0D3-A8F9F723393A}" srcId="{A37500BA-BB97-4977-8E8B-916D32DCB79F}" destId="{8F9DC267-31CB-4F0B-9A78-8EAC99C8C81C}" srcOrd="4" destOrd="0" parTransId="{D9930EBF-2890-435B-92AE-85F8A9B02FE6}" sibTransId="{2C7F8DA5-78D0-42CE-BEFD-D77960BA6B07}"/>
    <dgm:cxn modelId="{1368211F-8E9B-4DA8-935E-407E04D1499C}" srcId="{A37500BA-BB97-4977-8E8B-916D32DCB79F}" destId="{EDCAC9FC-FB1C-41BE-9A3D-75970AFBFA0F}" srcOrd="1" destOrd="0" parTransId="{B6963674-9EE8-4F21-8418-25513BB62CC1}" sibTransId="{029BEE4A-BDFA-42E4-BB22-EC1405D1FA23}"/>
    <dgm:cxn modelId="{72AF9C22-287B-4AF6-920F-89661D6A5AC5}" type="presOf" srcId="{CC79F691-083C-4DB4-9FA0-07EE500AA4CE}" destId="{548BF9CE-9E30-4786-A34E-5CF9228DCC40}" srcOrd="0" destOrd="0" presId="urn:microsoft.com/office/officeart/2005/8/layout/vList2"/>
    <dgm:cxn modelId="{5EC59D28-D522-4BE1-BEF0-2652E0FFE084}" srcId="{A37500BA-BB97-4977-8E8B-916D32DCB79F}" destId="{002BABC5-A4F7-41E0-9621-1CE281948058}" srcOrd="5" destOrd="0" parTransId="{2B688897-D23F-410C-A287-20BCF408340B}" sibTransId="{2B32368B-B865-40D4-9D2C-B483D779732E}"/>
    <dgm:cxn modelId="{E32D5166-2360-478B-A39E-938A151CD989}" type="presOf" srcId="{002BABC5-A4F7-41E0-9621-1CE281948058}" destId="{B2A1F32B-80A8-4769-BCA9-3B7B968FAF5E}" srcOrd="0" destOrd="0" presId="urn:microsoft.com/office/officeart/2005/8/layout/vList2"/>
    <dgm:cxn modelId="{FEBD1A49-196A-4AB0-A6B8-ED2504E1934F}" type="presOf" srcId="{EDCAC9FC-FB1C-41BE-9A3D-75970AFBFA0F}" destId="{58D1217F-499A-45C3-BC31-464AD800FFB5}" srcOrd="0" destOrd="0" presId="urn:microsoft.com/office/officeart/2005/8/layout/vList2"/>
    <dgm:cxn modelId="{9B869173-56BB-42AD-8B96-A1790FE9FD45}" srcId="{A37500BA-BB97-4977-8E8B-916D32DCB79F}" destId="{CC79F691-083C-4DB4-9FA0-07EE500AA4CE}" srcOrd="3" destOrd="0" parTransId="{F8FEBB8E-99CF-498B-BE03-D8957D7647A7}" sibTransId="{AD811612-8946-4889-9007-6A97DF89BBB1}"/>
    <dgm:cxn modelId="{DBE57F85-7657-4450-9AD6-F90319E0456E}" type="presOf" srcId="{629BEF62-92C9-44AB-A73D-28CF04E6841E}" destId="{4F3ED6E4-3E27-4757-99CB-D655E3FA90B7}" srcOrd="0" destOrd="0" presId="urn:microsoft.com/office/officeart/2005/8/layout/vList2"/>
    <dgm:cxn modelId="{1C8794B5-490F-4544-B213-CD96FA6F5B0F}" type="presOf" srcId="{8F9DC267-31CB-4F0B-9A78-8EAC99C8C81C}" destId="{9D4C72CB-BCAD-4D77-8F66-75278425702B}" srcOrd="0" destOrd="0" presId="urn:microsoft.com/office/officeart/2005/8/layout/vList2"/>
    <dgm:cxn modelId="{B9FEA9B6-6EC3-45D8-A3B4-130F43EA7E01}" type="presOf" srcId="{E9E0E742-32C8-481E-ACBC-9E92105A9ECC}" destId="{2B1B1B56-AA65-40AA-9490-346A5581907A}" srcOrd="0" destOrd="0" presId="urn:microsoft.com/office/officeart/2005/8/layout/vList2"/>
    <dgm:cxn modelId="{B5F3C6DF-B286-42A9-AF44-2417AA5C6215}" type="presOf" srcId="{A37500BA-BB97-4977-8E8B-916D32DCB79F}" destId="{0410EA56-1C56-47F1-8FE9-CDD06EDD8190}" srcOrd="0" destOrd="0" presId="urn:microsoft.com/office/officeart/2005/8/layout/vList2"/>
    <dgm:cxn modelId="{AD3748E6-7104-4D2C-80C6-C596507A6308}" srcId="{A37500BA-BB97-4977-8E8B-916D32DCB79F}" destId="{E9E0E742-32C8-481E-ACBC-9E92105A9ECC}" srcOrd="0" destOrd="0" parTransId="{190CD474-09EF-46CD-A2B1-D0DF4A07CA67}" sibTransId="{BCB11065-FE3B-4C64-9DAD-1F281DAF8871}"/>
    <dgm:cxn modelId="{13F546FB-8034-4084-8A55-62E2E5D4EA47}" srcId="{A37500BA-BB97-4977-8E8B-916D32DCB79F}" destId="{629BEF62-92C9-44AB-A73D-28CF04E6841E}" srcOrd="2" destOrd="0" parTransId="{8C032F38-7EEA-4791-8740-E9A3B7AAE46D}" sibTransId="{9C5C5884-E657-4D3D-BFCA-22166EADBECD}"/>
    <dgm:cxn modelId="{71199B94-D1CD-47FD-9E70-0AC3B7DA07E8}" type="presParOf" srcId="{0410EA56-1C56-47F1-8FE9-CDD06EDD8190}" destId="{2B1B1B56-AA65-40AA-9490-346A5581907A}" srcOrd="0" destOrd="0" presId="urn:microsoft.com/office/officeart/2005/8/layout/vList2"/>
    <dgm:cxn modelId="{261B81C2-A837-4AEF-9BBB-D9B6E3118392}" type="presParOf" srcId="{0410EA56-1C56-47F1-8FE9-CDD06EDD8190}" destId="{8993EAE3-67E8-4479-9562-07B8D2A9BA56}" srcOrd="1" destOrd="0" presId="urn:microsoft.com/office/officeart/2005/8/layout/vList2"/>
    <dgm:cxn modelId="{90432FC3-23AB-4DA5-ACD6-19620CBCF191}" type="presParOf" srcId="{0410EA56-1C56-47F1-8FE9-CDD06EDD8190}" destId="{58D1217F-499A-45C3-BC31-464AD800FFB5}" srcOrd="2" destOrd="0" presId="urn:microsoft.com/office/officeart/2005/8/layout/vList2"/>
    <dgm:cxn modelId="{EA581F61-A91C-4ABC-8F55-EB8B4B8F32F4}" type="presParOf" srcId="{0410EA56-1C56-47F1-8FE9-CDD06EDD8190}" destId="{8476D994-7F12-4032-BC92-D06CA97DF113}" srcOrd="3" destOrd="0" presId="urn:microsoft.com/office/officeart/2005/8/layout/vList2"/>
    <dgm:cxn modelId="{A5AF1715-3B93-42BC-877E-AA79386C4AC0}" type="presParOf" srcId="{0410EA56-1C56-47F1-8FE9-CDD06EDD8190}" destId="{4F3ED6E4-3E27-4757-99CB-D655E3FA90B7}" srcOrd="4" destOrd="0" presId="urn:microsoft.com/office/officeart/2005/8/layout/vList2"/>
    <dgm:cxn modelId="{303E6154-80B3-4295-BBB2-F8F068ED74EE}" type="presParOf" srcId="{0410EA56-1C56-47F1-8FE9-CDD06EDD8190}" destId="{83453D57-CD65-437F-91AC-3B438F1413F5}" srcOrd="5" destOrd="0" presId="urn:microsoft.com/office/officeart/2005/8/layout/vList2"/>
    <dgm:cxn modelId="{5F10A6BD-EFAE-4656-9F0D-3176DD010BF5}" type="presParOf" srcId="{0410EA56-1C56-47F1-8FE9-CDD06EDD8190}" destId="{548BF9CE-9E30-4786-A34E-5CF9228DCC40}" srcOrd="6" destOrd="0" presId="urn:microsoft.com/office/officeart/2005/8/layout/vList2"/>
    <dgm:cxn modelId="{EE1FF410-8FE2-48B9-A05D-C5363117C595}" type="presParOf" srcId="{0410EA56-1C56-47F1-8FE9-CDD06EDD8190}" destId="{988B7715-87F4-48E0-84A7-BDEBABABAB5B}" srcOrd="7" destOrd="0" presId="urn:microsoft.com/office/officeart/2005/8/layout/vList2"/>
    <dgm:cxn modelId="{217709E8-A190-4EC4-952F-0E7BFF994C8E}" type="presParOf" srcId="{0410EA56-1C56-47F1-8FE9-CDD06EDD8190}" destId="{9D4C72CB-BCAD-4D77-8F66-75278425702B}" srcOrd="8" destOrd="0" presId="urn:microsoft.com/office/officeart/2005/8/layout/vList2"/>
    <dgm:cxn modelId="{E843F882-8C3F-411C-BB33-7D3BA7FFCE62}" type="presParOf" srcId="{0410EA56-1C56-47F1-8FE9-CDD06EDD8190}" destId="{092553B7-980B-4D50-980F-9923A55F3EF3}" srcOrd="9" destOrd="0" presId="urn:microsoft.com/office/officeart/2005/8/layout/vList2"/>
    <dgm:cxn modelId="{D3855654-5E4C-4F9F-A402-44B37814B1F9}" type="presParOf" srcId="{0410EA56-1C56-47F1-8FE9-CDD06EDD8190}" destId="{B2A1F32B-80A8-4769-BCA9-3B7B968FAF5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A68B71E1-D0F8-48F3-9BB1-7FC9AA2505E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12E991E-ABA3-49BC-908B-D3F5A347A314}">
      <dgm:prSet/>
      <dgm:spPr/>
      <dgm:t>
        <a:bodyPr/>
        <a:lstStyle/>
        <a:p>
          <a:r>
            <a:rPr lang="en-US"/>
            <a:t>These may take the form of ideas, mental images, or impulses to act, which are nearly always distressing to the subject. </a:t>
          </a:r>
        </a:p>
      </dgm:t>
    </dgm:pt>
    <dgm:pt modelId="{96C66402-5AE5-47E1-BDD7-E0130853B797}" type="parTrans" cxnId="{F12077DE-EB24-47FC-9BB6-71F1C0E86484}">
      <dgm:prSet/>
      <dgm:spPr/>
      <dgm:t>
        <a:bodyPr/>
        <a:lstStyle/>
        <a:p>
          <a:endParaRPr lang="en-US"/>
        </a:p>
      </dgm:t>
    </dgm:pt>
    <dgm:pt modelId="{3FF39E71-6251-4130-9B2C-533F16F1EA16}" type="sibTrans" cxnId="{F12077DE-EB24-47FC-9BB6-71F1C0E86484}">
      <dgm:prSet/>
      <dgm:spPr/>
      <dgm:t>
        <a:bodyPr/>
        <a:lstStyle/>
        <a:p>
          <a:endParaRPr lang="en-US"/>
        </a:p>
      </dgm:t>
    </dgm:pt>
    <dgm:pt modelId="{436123FE-096A-4232-9F22-4FBB97021208}">
      <dgm:prSet/>
      <dgm:spPr/>
      <dgm:t>
        <a:bodyPr/>
        <a:lstStyle/>
        <a:p>
          <a:r>
            <a:rPr lang="en-US"/>
            <a:t>Sometimes the ideas are an indecisive, endless consideration of alternatives, associated with an inability to make trivial but necessary decisions in day-to-day living. </a:t>
          </a:r>
        </a:p>
      </dgm:t>
    </dgm:pt>
    <dgm:pt modelId="{7EAE627C-DA73-4676-8803-D01F04E5DC48}" type="parTrans" cxnId="{23FBA8DB-CF21-43F6-9817-09AABFB8AAC7}">
      <dgm:prSet/>
      <dgm:spPr/>
      <dgm:t>
        <a:bodyPr/>
        <a:lstStyle/>
        <a:p>
          <a:endParaRPr lang="en-US"/>
        </a:p>
      </dgm:t>
    </dgm:pt>
    <dgm:pt modelId="{B0950C99-998C-4049-A56C-7D7116402A3F}" type="sibTrans" cxnId="{23FBA8DB-CF21-43F6-9817-09AABFB8AAC7}">
      <dgm:prSet/>
      <dgm:spPr/>
      <dgm:t>
        <a:bodyPr/>
        <a:lstStyle/>
        <a:p>
          <a:endParaRPr lang="en-US"/>
        </a:p>
      </dgm:t>
    </dgm:pt>
    <dgm:pt modelId="{BA912389-E00D-4258-94E5-21C732746A2D}">
      <dgm:prSet/>
      <dgm:spPr/>
      <dgm:t>
        <a:bodyPr/>
        <a:lstStyle/>
        <a:p>
          <a:r>
            <a:rPr lang="en-US"/>
            <a:t>The relationship between obsessional ruminations and depression is particularly close and a diagnosis of obsessive-compulsive disorder should be preferred only if ruminations arise or persist in the absence of a depressive episode.</a:t>
          </a:r>
        </a:p>
      </dgm:t>
    </dgm:pt>
    <dgm:pt modelId="{4885058D-5B52-4CF2-9C83-C2BE3C4004EE}" type="parTrans" cxnId="{91E6DC89-B857-4837-A66A-08DD55791DFB}">
      <dgm:prSet/>
      <dgm:spPr/>
      <dgm:t>
        <a:bodyPr/>
        <a:lstStyle/>
        <a:p>
          <a:endParaRPr lang="en-US"/>
        </a:p>
      </dgm:t>
    </dgm:pt>
    <dgm:pt modelId="{8A2F6E11-3BA1-46A2-AD49-E45BD6666E56}" type="sibTrans" cxnId="{91E6DC89-B857-4837-A66A-08DD55791DFB}">
      <dgm:prSet/>
      <dgm:spPr/>
      <dgm:t>
        <a:bodyPr/>
        <a:lstStyle/>
        <a:p>
          <a:endParaRPr lang="en-US"/>
        </a:p>
      </dgm:t>
    </dgm:pt>
    <dgm:pt modelId="{547B5AB0-263C-4A63-98E1-6E931EDC5136}" type="pres">
      <dgm:prSet presAssocID="{A68B71E1-D0F8-48F3-9BB1-7FC9AA2505E0}" presName="root" presStyleCnt="0">
        <dgm:presLayoutVars>
          <dgm:dir/>
          <dgm:resizeHandles val="exact"/>
        </dgm:presLayoutVars>
      </dgm:prSet>
      <dgm:spPr/>
    </dgm:pt>
    <dgm:pt modelId="{11AF480A-AD82-4E76-81FE-F27525E092EC}" type="pres">
      <dgm:prSet presAssocID="{D12E991E-ABA3-49BC-908B-D3F5A347A314}" presName="compNode" presStyleCnt="0"/>
      <dgm:spPr/>
    </dgm:pt>
    <dgm:pt modelId="{1B93B005-E5BC-4D51-8E0C-AAC93FC05C5C}" type="pres">
      <dgm:prSet presAssocID="{D12E991E-ABA3-49BC-908B-D3F5A347A314}" presName="bgRect" presStyleLbl="bgShp" presStyleIdx="0" presStyleCnt="3"/>
      <dgm:spPr/>
    </dgm:pt>
    <dgm:pt modelId="{8756203B-666E-445E-9AF7-F3896B511766}" type="pres">
      <dgm:prSet presAssocID="{D12E991E-ABA3-49BC-908B-D3F5A347A31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C5E141D9-D2D2-4B03-B75F-24258D4699B2}" type="pres">
      <dgm:prSet presAssocID="{D12E991E-ABA3-49BC-908B-D3F5A347A314}" presName="spaceRect" presStyleCnt="0"/>
      <dgm:spPr/>
    </dgm:pt>
    <dgm:pt modelId="{D728618C-54DB-4071-8728-BD8F3DB7EE58}" type="pres">
      <dgm:prSet presAssocID="{D12E991E-ABA3-49BC-908B-D3F5A347A314}" presName="parTx" presStyleLbl="revTx" presStyleIdx="0" presStyleCnt="3">
        <dgm:presLayoutVars>
          <dgm:chMax val="0"/>
          <dgm:chPref val="0"/>
        </dgm:presLayoutVars>
      </dgm:prSet>
      <dgm:spPr/>
    </dgm:pt>
    <dgm:pt modelId="{EC0D38C3-9751-482C-B0B3-B3ACF4F6C64A}" type="pres">
      <dgm:prSet presAssocID="{3FF39E71-6251-4130-9B2C-533F16F1EA16}" presName="sibTrans" presStyleCnt="0"/>
      <dgm:spPr/>
    </dgm:pt>
    <dgm:pt modelId="{B0CD5F76-591E-417C-8FDD-B9121546705B}" type="pres">
      <dgm:prSet presAssocID="{436123FE-096A-4232-9F22-4FBB97021208}" presName="compNode" presStyleCnt="0"/>
      <dgm:spPr/>
    </dgm:pt>
    <dgm:pt modelId="{34C19B19-AF3E-4A77-8AD9-738D16FAEDF4}" type="pres">
      <dgm:prSet presAssocID="{436123FE-096A-4232-9F22-4FBB97021208}" presName="bgRect" presStyleLbl="bgShp" presStyleIdx="1" presStyleCnt="3"/>
      <dgm:spPr/>
    </dgm:pt>
    <dgm:pt modelId="{52AAB1D1-4025-4004-A198-4AACBE2861EA}" type="pres">
      <dgm:prSet presAssocID="{436123FE-096A-4232-9F22-4FBB9702120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1048A2C0-520F-462A-A344-BC5179BD5EB0}" type="pres">
      <dgm:prSet presAssocID="{436123FE-096A-4232-9F22-4FBB97021208}" presName="spaceRect" presStyleCnt="0"/>
      <dgm:spPr/>
    </dgm:pt>
    <dgm:pt modelId="{9C501424-6603-46A1-A5CD-C1F5115E2006}" type="pres">
      <dgm:prSet presAssocID="{436123FE-096A-4232-9F22-4FBB97021208}" presName="parTx" presStyleLbl="revTx" presStyleIdx="1" presStyleCnt="3">
        <dgm:presLayoutVars>
          <dgm:chMax val="0"/>
          <dgm:chPref val="0"/>
        </dgm:presLayoutVars>
      </dgm:prSet>
      <dgm:spPr/>
    </dgm:pt>
    <dgm:pt modelId="{72AC84E3-0F93-4C2B-89E2-C25CA0D099E2}" type="pres">
      <dgm:prSet presAssocID="{B0950C99-998C-4049-A56C-7D7116402A3F}" presName="sibTrans" presStyleCnt="0"/>
      <dgm:spPr/>
    </dgm:pt>
    <dgm:pt modelId="{9671C310-8463-4BF4-813A-2F89527A394E}" type="pres">
      <dgm:prSet presAssocID="{BA912389-E00D-4258-94E5-21C732746A2D}" presName="compNode" presStyleCnt="0"/>
      <dgm:spPr/>
    </dgm:pt>
    <dgm:pt modelId="{4C9A7208-68A4-4DF0-AE4F-97E317A9E865}" type="pres">
      <dgm:prSet presAssocID="{BA912389-E00D-4258-94E5-21C732746A2D}" presName="bgRect" presStyleLbl="bgShp" presStyleIdx="2" presStyleCnt="3"/>
      <dgm:spPr/>
    </dgm:pt>
    <dgm:pt modelId="{AD70E6BE-87F0-4E4A-9414-BCFF034BE5D0}" type="pres">
      <dgm:prSet presAssocID="{BA912389-E00D-4258-94E5-21C732746A2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B10F917B-5337-4BC3-B85D-F59480862741}" type="pres">
      <dgm:prSet presAssocID="{BA912389-E00D-4258-94E5-21C732746A2D}" presName="spaceRect" presStyleCnt="0"/>
      <dgm:spPr/>
    </dgm:pt>
    <dgm:pt modelId="{69302445-6AF3-4C63-8C92-F13B042E0A63}" type="pres">
      <dgm:prSet presAssocID="{BA912389-E00D-4258-94E5-21C732746A2D}" presName="parTx" presStyleLbl="revTx" presStyleIdx="2" presStyleCnt="3">
        <dgm:presLayoutVars>
          <dgm:chMax val="0"/>
          <dgm:chPref val="0"/>
        </dgm:presLayoutVars>
      </dgm:prSet>
      <dgm:spPr/>
    </dgm:pt>
  </dgm:ptLst>
  <dgm:cxnLst>
    <dgm:cxn modelId="{697E9A05-F209-4ABA-AF51-C003664D025F}" type="presOf" srcId="{436123FE-096A-4232-9F22-4FBB97021208}" destId="{9C501424-6603-46A1-A5CD-C1F5115E2006}" srcOrd="0" destOrd="0" presId="urn:microsoft.com/office/officeart/2018/2/layout/IconVerticalSolidList"/>
    <dgm:cxn modelId="{A3F1AE41-9E78-4B05-848C-F19CE48FB598}" type="presOf" srcId="{A68B71E1-D0F8-48F3-9BB1-7FC9AA2505E0}" destId="{547B5AB0-263C-4A63-98E1-6E931EDC5136}" srcOrd="0" destOrd="0" presId="urn:microsoft.com/office/officeart/2018/2/layout/IconVerticalSolidList"/>
    <dgm:cxn modelId="{91E6DC89-B857-4837-A66A-08DD55791DFB}" srcId="{A68B71E1-D0F8-48F3-9BB1-7FC9AA2505E0}" destId="{BA912389-E00D-4258-94E5-21C732746A2D}" srcOrd="2" destOrd="0" parTransId="{4885058D-5B52-4CF2-9C83-C2BE3C4004EE}" sibTransId="{8A2F6E11-3BA1-46A2-AD49-E45BD6666E56}"/>
    <dgm:cxn modelId="{626A96B6-DCFB-4089-99F5-68138C184509}" type="presOf" srcId="{D12E991E-ABA3-49BC-908B-D3F5A347A314}" destId="{D728618C-54DB-4071-8728-BD8F3DB7EE58}" srcOrd="0" destOrd="0" presId="urn:microsoft.com/office/officeart/2018/2/layout/IconVerticalSolidList"/>
    <dgm:cxn modelId="{3E2071D4-EA78-4487-B1CC-47241732EF47}" type="presOf" srcId="{BA912389-E00D-4258-94E5-21C732746A2D}" destId="{69302445-6AF3-4C63-8C92-F13B042E0A63}" srcOrd="0" destOrd="0" presId="urn:microsoft.com/office/officeart/2018/2/layout/IconVerticalSolidList"/>
    <dgm:cxn modelId="{23FBA8DB-CF21-43F6-9817-09AABFB8AAC7}" srcId="{A68B71E1-D0F8-48F3-9BB1-7FC9AA2505E0}" destId="{436123FE-096A-4232-9F22-4FBB97021208}" srcOrd="1" destOrd="0" parTransId="{7EAE627C-DA73-4676-8803-D01F04E5DC48}" sibTransId="{B0950C99-998C-4049-A56C-7D7116402A3F}"/>
    <dgm:cxn modelId="{F12077DE-EB24-47FC-9BB6-71F1C0E86484}" srcId="{A68B71E1-D0F8-48F3-9BB1-7FC9AA2505E0}" destId="{D12E991E-ABA3-49BC-908B-D3F5A347A314}" srcOrd="0" destOrd="0" parTransId="{96C66402-5AE5-47E1-BDD7-E0130853B797}" sibTransId="{3FF39E71-6251-4130-9B2C-533F16F1EA16}"/>
    <dgm:cxn modelId="{0AF762AE-F256-44B3-91FE-BCFE9D1168C7}" type="presParOf" srcId="{547B5AB0-263C-4A63-98E1-6E931EDC5136}" destId="{11AF480A-AD82-4E76-81FE-F27525E092EC}" srcOrd="0" destOrd="0" presId="urn:microsoft.com/office/officeart/2018/2/layout/IconVerticalSolidList"/>
    <dgm:cxn modelId="{13DF5919-3764-49A4-8165-A22DFEC512F9}" type="presParOf" srcId="{11AF480A-AD82-4E76-81FE-F27525E092EC}" destId="{1B93B005-E5BC-4D51-8E0C-AAC93FC05C5C}" srcOrd="0" destOrd="0" presId="urn:microsoft.com/office/officeart/2018/2/layout/IconVerticalSolidList"/>
    <dgm:cxn modelId="{C2E116C2-2DDF-4743-A0EF-8896DFD5D897}" type="presParOf" srcId="{11AF480A-AD82-4E76-81FE-F27525E092EC}" destId="{8756203B-666E-445E-9AF7-F3896B511766}" srcOrd="1" destOrd="0" presId="urn:microsoft.com/office/officeart/2018/2/layout/IconVerticalSolidList"/>
    <dgm:cxn modelId="{5043D2CC-D0CF-463B-8192-A94D9272FB61}" type="presParOf" srcId="{11AF480A-AD82-4E76-81FE-F27525E092EC}" destId="{C5E141D9-D2D2-4B03-B75F-24258D4699B2}" srcOrd="2" destOrd="0" presId="urn:microsoft.com/office/officeart/2018/2/layout/IconVerticalSolidList"/>
    <dgm:cxn modelId="{7F343F76-150E-404B-937E-63C1542E0E94}" type="presParOf" srcId="{11AF480A-AD82-4E76-81FE-F27525E092EC}" destId="{D728618C-54DB-4071-8728-BD8F3DB7EE58}" srcOrd="3" destOrd="0" presId="urn:microsoft.com/office/officeart/2018/2/layout/IconVerticalSolidList"/>
    <dgm:cxn modelId="{D17E1147-E233-4D52-88E9-5068BF1CC90F}" type="presParOf" srcId="{547B5AB0-263C-4A63-98E1-6E931EDC5136}" destId="{EC0D38C3-9751-482C-B0B3-B3ACF4F6C64A}" srcOrd="1" destOrd="0" presId="urn:microsoft.com/office/officeart/2018/2/layout/IconVerticalSolidList"/>
    <dgm:cxn modelId="{B010F9C0-AF68-4C56-A853-044900A4AF32}" type="presParOf" srcId="{547B5AB0-263C-4A63-98E1-6E931EDC5136}" destId="{B0CD5F76-591E-417C-8FDD-B9121546705B}" srcOrd="2" destOrd="0" presId="urn:microsoft.com/office/officeart/2018/2/layout/IconVerticalSolidList"/>
    <dgm:cxn modelId="{639F9068-6C91-4B14-8F9C-C6C3333AE455}" type="presParOf" srcId="{B0CD5F76-591E-417C-8FDD-B9121546705B}" destId="{34C19B19-AF3E-4A77-8AD9-738D16FAEDF4}" srcOrd="0" destOrd="0" presId="urn:microsoft.com/office/officeart/2018/2/layout/IconVerticalSolidList"/>
    <dgm:cxn modelId="{32115511-A1C6-4F21-9E87-8C12CCFDCA7A}" type="presParOf" srcId="{B0CD5F76-591E-417C-8FDD-B9121546705B}" destId="{52AAB1D1-4025-4004-A198-4AACBE2861EA}" srcOrd="1" destOrd="0" presId="urn:microsoft.com/office/officeart/2018/2/layout/IconVerticalSolidList"/>
    <dgm:cxn modelId="{2759D507-1409-491D-BFE6-DA52047A53D0}" type="presParOf" srcId="{B0CD5F76-591E-417C-8FDD-B9121546705B}" destId="{1048A2C0-520F-462A-A344-BC5179BD5EB0}" srcOrd="2" destOrd="0" presId="urn:microsoft.com/office/officeart/2018/2/layout/IconVerticalSolidList"/>
    <dgm:cxn modelId="{8999C96B-E228-4A97-837D-4C2FA6A72C40}" type="presParOf" srcId="{B0CD5F76-591E-417C-8FDD-B9121546705B}" destId="{9C501424-6603-46A1-A5CD-C1F5115E2006}" srcOrd="3" destOrd="0" presId="urn:microsoft.com/office/officeart/2018/2/layout/IconVerticalSolidList"/>
    <dgm:cxn modelId="{9925B3D2-C95E-4EEB-82CD-2E039E351A7D}" type="presParOf" srcId="{547B5AB0-263C-4A63-98E1-6E931EDC5136}" destId="{72AC84E3-0F93-4C2B-89E2-C25CA0D099E2}" srcOrd="3" destOrd="0" presId="urn:microsoft.com/office/officeart/2018/2/layout/IconVerticalSolidList"/>
    <dgm:cxn modelId="{17DDF2CD-1663-44C9-BAE0-B47529E01105}" type="presParOf" srcId="{547B5AB0-263C-4A63-98E1-6E931EDC5136}" destId="{9671C310-8463-4BF4-813A-2F89527A394E}" srcOrd="4" destOrd="0" presId="urn:microsoft.com/office/officeart/2018/2/layout/IconVerticalSolidList"/>
    <dgm:cxn modelId="{99E06CCF-BF5B-4442-8DD4-C11832BEA4AA}" type="presParOf" srcId="{9671C310-8463-4BF4-813A-2F89527A394E}" destId="{4C9A7208-68A4-4DF0-AE4F-97E317A9E865}" srcOrd="0" destOrd="0" presId="urn:microsoft.com/office/officeart/2018/2/layout/IconVerticalSolidList"/>
    <dgm:cxn modelId="{E33942D2-A707-4C88-8123-383D01BE7148}" type="presParOf" srcId="{9671C310-8463-4BF4-813A-2F89527A394E}" destId="{AD70E6BE-87F0-4E4A-9414-BCFF034BE5D0}" srcOrd="1" destOrd="0" presId="urn:microsoft.com/office/officeart/2018/2/layout/IconVerticalSolidList"/>
    <dgm:cxn modelId="{26C3DBE5-8961-47C3-8385-B45AEBA6B355}" type="presParOf" srcId="{9671C310-8463-4BF4-813A-2F89527A394E}" destId="{B10F917B-5337-4BC3-B85D-F59480862741}" srcOrd="2" destOrd="0" presId="urn:microsoft.com/office/officeart/2018/2/layout/IconVerticalSolidList"/>
    <dgm:cxn modelId="{F0BA98A3-BF27-4BE5-8989-7539E6E776DA}" type="presParOf" srcId="{9671C310-8463-4BF4-813A-2F89527A394E}" destId="{69302445-6AF3-4C63-8C92-F13B042E0A6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EA81B20A-4275-422D-8726-919D908A8427}"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01AAA935-8829-4CAC-810E-AFB5D0BE1396}">
      <dgm:prSet/>
      <dgm:spPr/>
      <dgm:t>
        <a:bodyPr/>
        <a:lstStyle/>
        <a:p>
          <a:r>
            <a:rPr lang="en-US"/>
            <a:t>The majority of compulsive acts are concerned with cleaning (particularly handwashing), repeated checking to ensure that a potentially dangerous situation has not been allowed to develop, or orderliness and tidiness. </a:t>
          </a:r>
        </a:p>
      </dgm:t>
    </dgm:pt>
    <dgm:pt modelId="{09EA1979-D8D2-4386-A557-48E462B13F95}" type="parTrans" cxnId="{7EB65D78-5926-4FF4-9D54-68C109BB9D8D}">
      <dgm:prSet/>
      <dgm:spPr/>
      <dgm:t>
        <a:bodyPr/>
        <a:lstStyle/>
        <a:p>
          <a:endParaRPr lang="en-US"/>
        </a:p>
      </dgm:t>
    </dgm:pt>
    <dgm:pt modelId="{660DD2A7-9611-4423-A483-AC1F4D9765C2}" type="sibTrans" cxnId="{7EB65D78-5926-4FF4-9D54-68C109BB9D8D}">
      <dgm:prSet/>
      <dgm:spPr/>
      <dgm:t>
        <a:bodyPr/>
        <a:lstStyle/>
        <a:p>
          <a:endParaRPr lang="en-US"/>
        </a:p>
      </dgm:t>
    </dgm:pt>
    <dgm:pt modelId="{65CA2AB7-86E4-4FE3-9D07-B7A8A0B168D9}">
      <dgm:prSet/>
      <dgm:spPr/>
      <dgm:t>
        <a:bodyPr/>
        <a:lstStyle/>
        <a:p>
          <a:r>
            <a:rPr lang="en-US"/>
            <a:t>Underlying the overt behaviour is a fear, usually of danger either to or caused by the patient, and the ritual is an ineffectual or symbolic attempt to avert that danger.</a:t>
          </a:r>
        </a:p>
      </dgm:t>
    </dgm:pt>
    <dgm:pt modelId="{FDD8A8C9-68DF-4F8A-9546-39F3899059F6}" type="parTrans" cxnId="{6C718B30-19C5-4C07-B1BA-3EADE9BC924E}">
      <dgm:prSet/>
      <dgm:spPr/>
      <dgm:t>
        <a:bodyPr/>
        <a:lstStyle/>
        <a:p>
          <a:endParaRPr lang="en-US"/>
        </a:p>
      </dgm:t>
    </dgm:pt>
    <dgm:pt modelId="{45D0EEC3-C31B-4311-80B6-BBEBD82681DE}" type="sibTrans" cxnId="{6C718B30-19C5-4C07-B1BA-3EADE9BC924E}">
      <dgm:prSet/>
      <dgm:spPr/>
      <dgm:t>
        <a:bodyPr/>
        <a:lstStyle/>
        <a:p>
          <a:endParaRPr lang="en-US"/>
        </a:p>
      </dgm:t>
    </dgm:pt>
    <dgm:pt modelId="{4C5ABECA-ECDA-4912-8747-40F81D0068B8}" type="pres">
      <dgm:prSet presAssocID="{EA81B20A-4275-422D-8726-919D908A8427}" presName="root" presStyleCnt="0">
        <dgm:presLayoutVars>
          <dgm:dir/>
          <dgm:resizeHandles val="exact"/>
        </dgm:presLayoutVars>
      </dgm:prSet>
      <dgm:spPr/>
    </dgm:pt>
    <dgm:pt modelId="{9DB63C32-13F8-41C6-8F7D-2D08251A7991}" type="pres">
      <dgm:prSet presAssocID="{01AAA935-8829-4CAC-810E-AFB5D0BE1396}" presName="compNode" presStyleCnt="0"/>
      <dgm:spPr/>
    </dgm:pt>
    <dgm:pt modelId="{D24BE39B-B34B-42BE-BA2E-FEAC1D12D1E3}" type="pres">
      <dgm:prSet presAssocID="{01AAA935-8829-4CAC-810E-AFB5D0BE1396}" presName="bgRect" presStyleLbl="bgShp" presStyleIdx="0" presStyleCnt="2"/>
      <dgm:spPr/>
    </dgm:pt>
    <dgm:pt modelId="{489A1531-2257-43C8-A2FF-AAC4EE55246A}" type="pres">
      <dgm:prSet presAssocID="{01AAA935-8829-4CAC-810E-AFB5D0BE139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ink"/>
        </a:ext>
      </dgm:extLst>
    </dgm:pt>
    <dgm:pt modelId="{F4181A73-346F-4270-8345-CAEE2695EC33}" type="pres">
      <dgm:prSet presAssocID="{01AAA935-8829-4CAC-810E-AFB5D0BE1396}" presName="spaceRect" presStyleCnt="0"/>
      <dgm:spPr/>
    </dgm:pt>
    <dgm:pt modelId="{3F309089-04D2-4EF4-8517-D8974DF13CC0}" type="pres">
      <dgm:prSet presAssocID="{01AAA935-8829-4CAC-810E-AFB5D0BE1396}" presName="parTx" presStyleLbl="revTx" presStyleIdx="0" presStyleCnt="2">
        <dgm:presLayoutVars>
          <dgm:chMax val="0"/>
          <dgm:chPref val="0"/>
        </dgm:presLayoutVars>
      </dgm:prSet>
      <dgm:spPr/>
    </dgm:pt>
    <dgm:pt modelId="{CF785F2D-91F4-434F-BCB0-EEB6C0D35FB2}" type="pres">
      <dgm:prSet presAssocID="{660DD2A7-9611-4423-A483-AC1F4D9765C2}" presName="sibTrans" presStyleCnt="0"/>
      <dgm:spPr/>
    </dgm:pt>
    <dgm:pt modelId="{CDE26D5F-80FD-47B6-B6A3-49C60D3934D5}" type="pres">
      <dgm:prSet presAssocID="{65CA2AB7-86E4-4FE3-9D07-B7A8A0B168D9}" presName="compNode" presStyleCnt="0"/>
      <dgm:spPr/>
    </dgm:pt>
    <dgm:pt modelId="{1A09DAD3-57AB-4935-91C2-2A86D537E75F}" type="pres">
      <dgm:prSet presAssocID="{65CA2AB7-86E4-4FE3-9D07-B7A8A0B168D9}" presName="bgRect" presStyleLbl="bgShp" presStyleIdx="1" presStyleCnt="2"/>
      <dgm:spPr/>
    </dgm:pt>
    <dgm:pt modelId="{60110E38-FA19-4D95-ADE4-27FD3843BEA7}" type="pres">
      <dgm:prSet presAssocID="{65CA2AB7-86E4-4FE3-9D07-B7A8A0B168D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fused Person"/>
        </a:ext>
      </dgm:extLst>
    </dgm:pt>
    <dgm:pt modelId="{3B2CB8FA-E692-4926-AC2E-7B3124E25055}" type="pres">
      <dgm:prSet presAssocID="{65CA2AB7-86E4-4FE3-9D07-B7A8A0B168D9}" presName="spaceRect" presStyleCnt="0"/>
      <dgm:spPr/>
    </dgm:pt>
    <dgm:pt modelId="{1C6C6099-DB99-48F7-987A-4E515F420B48}" type="pres">
      <dgm:prSet presAssocID="{65CA2AB7-86E4-4FE3-9D07-B7A8A0B168D9}" presName="parTx" presStyleLbl="revTx" presStyleIdx="1" presStyleCnt="2">
        <dgm:presLayoutVars>
          <dgm:chMax val="0"/>
          <dgm:chPref val="0"/>
        </dgm:presLayoutVars>
      </dgm:prSet>
      <dgm:spPr/>
    </dgm:pt>
  </dgm:ptLst>
  <dgm:cxnLst>
    <dgm:cxn modelId="{851A5903-E543-4716-AD45-3A57CE09871C}" type="presOf" srcId="{EA81B20A-4275-422D-8726-919D908A8427}" destId="{4C5ABECA-ECDA-4912-8747-40F81D0068B8}" srcOrd="0" destOrd="0" presId="urn:microsoft.com/office/officeart/2018/2/layout/IconVerticalSolidList"/>
    <dgm:cxn modelId="{6C718B30-19C5-4C07-B1BA-3EADE9BC924E}" srcId="{EA81B20A-4275-422D-8726-919D908A8427}" destId="{65CA2AB7-86E4-4FE3-9D07-B7A8A0B168D9}" srcOrd="1" destOrd="0" parTransId="{FDD8A8C9-68DF-4F8A-9546-39F3899059F6}" sibTransId="{45D0EEC3-C31B-4311-80B6-BBEBD82681DE}"/>
    <dgm:cxn modelId="{58D76476-5046-451A-A962-01DF6BDB8522}" type="presOf" srcId="{01AAA935-8829-4CAC-810E-AFB5D0BE1396}" destId="{3F309089-04D2-4EF4-8517-D8974DF13CC0}" srcOrd="0" destOrd="0" presId="urn:microsoft.com/office/officeart/2018/2/layout/IconVerticalSolidList"/>
    <dgm:cxn modelId="{7EB65D78-5926-4FF4-9D54-68C109BB9D8D}" srcId="{EA81B20A-4275-422D-8726-919D908A8427}" destId="{01AAA935-8829-4CAC-810E-AFB5D0BE1396}" srcOrd="0" destOrd="0" parTransId="{09EA1979-D8D2-4386-A557-48E462B13F95}" sibTransId="{660DD2A7-9611-4423-A483-AC1F4D9765C2}"/>
    <dgm:cxn modelId="{89E740D7-32CD-428F-91BD-59019F34BE95}" type="presOf" srcId="{65CA2AB7-86E4-4FE3-9D07-B7A8A0B168D9}" destId="{1C6C6099-DB99-48F7-987A-4E515F420B48}" srcOrd="0" destOrd="0" presId="urn:microsoft.com/office/officeart/2018/2/layout/IconVerticalSolidList"/>
    <dgm:cxn modelId="{C4486F75-C66F-49AF-BB72-118522D34876}" type="presParOf" srcId="{4C5ABECA-ECDA-4912-8747-40F81D0068B8}" destId="{9DB63C32-13F8-41C6-8F7D-2D08251A7991}" srcOrd="0" destOrd="0" presId="urn:microsoft.com/office/officeart/2018/2/layout/IconVerticalSolidList"/>
    <dgm:cxn modelId="{99F330AB-D323-4111-A42A-A88F9CD847A3}" type="presParOf" srcId="{9DB63C32-13F8-41C6-8F7D-2D08251A7991}" destId="{D24BE39B-B34B-42BE-BA2E-FEAC1D12D1E3}" srcOrd="0" destOrd="0" presId="urn:microsoft.com/office/officeart/2018/2/layout/IconVerticalSolidList"/>
    <dgm:cxn modelId="{E633ABC0-E8BC-4B3F-BDC4-0F6B97986BF4}" type="presParOf" srcId="{9DB63C32-13F8-41C6-8F7D-2D08251A7991}" destId="{489A1531-2257-43C8-A2FF-AAC4EE55246A}" srcOrd="1" destOrd="0" presId="urn:microsoft.com/office/officeart/2018/2/layout/IconVerticalSolidList"/>
    <dgm:cxn modelId="{F2CCF8E8-90E6-4905-84FC-988646A8B997}" type="presParOf" srcId="{9DB63C32-13F8-41C6-8F7D-2D08251A7991}" destId="{F4181A73-346F-4270-8345-CAEE2695EC33}" srcOrd="2" destOrd="0" presId="urn:microsoft.com/office/officeart/2018/2/layout/IconVerticalSolidList"/>
    <dgm:cxn modelId="{12D61DED-6F0C-4960-95D6-C294B47E94E8}" type="presParOf" srcId="{9DB63C32-13F8-41C6-8F7D-2D08251A7991}" destId="{3F309089-04D2-4EF4-8517-D8974DF13CC0}" srcOrd="3" destOrd="0" presId="urn:microsoft.com/office/officeart/2018/2/layout/IconVerticalSolidList"/>
    <dgm:cxn modelId="{D844E241-77A4-47F3-A865-977D9AACF0EF}" type="presParOf" srcId="{4C5ABECA-ECDA-4912-8747-40F81D0068B8}" destId="{CF785F2D-91F4-434F-BCB0-EEB6C0D35FB2}" srcOrd="1" destOrd="0" presId="urn:microsoft.com/office/officeart/2018/2/layout/IconVerticalSolidList"/>
    <dgm:cxn modelId="{B9B3FC2F-88C3-494A-AAE5-2CABBAE51A88}" type="presParOf" srcId="{4C5ABECA-ECDA-4912-8747-40F81D0068B8}" destId="{CDE26D5F-80FD-47B6-B6A3-49C60D3934D5}" srcOrd="2" destOrd="0" presId="urn:microsoft.com/office/officeart/2018/2/layout/IconVerticalSolidList"/>
    <dgm:cxn modelId="{6E8BEA30-C007-42F6-9392-DEA78BFBF600}" type="presParOf" srcId="{CDE26D5F-80FD-47B6-B6A3-49C60D3934D5}" destId="{1A09DAD3-57AB-4935-91C2-2A86D537E75F}" srcOrd="0" destOrd="0" presId="urn:microsoft.com/office/officeart/2018/2/layout/IconVerticalSolidList"/>
    <dgm:cxn modelId="{BC96DFFE-6C60-4B76-82C4-15C7401D5F7B}" type="presParOf" srcId="{CDE26D5F-80FD-47B6-B6A3-49C60D3934D5}" destId="{60110E38-FA19-4D95-ADE4-27FD3843BEA7}" srcOrd="1" destOrd="0" presId="urn:microsoft.com/office/officeart/2018/2/layout/IconVerticalSolidList"/>
    <dgm:cxn modelId="{488DF0C9-FDF4-49AB-89D3-1E8CAA79C24C}" type="presParOf" srcId="{CDE26D5F-80FD-47B6-B6A3-49C60D3934D5}" destId="{3B2CB8FA-E692-4926-AC2E-7B3124E25055}" srcOrd="2" destOrd="0" presId="urn:microsoft.com/office/officeart/2018/2/layout/IconVerticalSolidList"/>
    <dgm:cxn modelId="{9617B6D0-0926-411F-844C-CD648F761A28}" type="presParOf" srcId="{CDE26D5F-80FD-47B6-B6A3-49C60D3934D5}" destId="{1C6C6099-DB99-48F7-987A-4E515F420B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26284305-29C1-4FC3-857D-B6A4CAFDB883}"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EB411FD-FAF0-41F4-819A-C4FA4E5A2E73}">
      <dgm:prSet/>
      <dgm:spPr/>
      <dgm:t>
        <a:bodyPr/>
        <a:lstStyle/>
        <a:p>
          <a:r>
            <a:rPr lang="en-US"/>
            <a:t>OCD as a name did not come into being until the 20th century, prior to that it was known as scrupulosity.</a:t>
          </a:r>
        </a:p>
      </dgm:t>
    </dgm:pt>
    <dgm:pt modelId="{40041166-A29E-4AE2-86A6-6B908D5C1310}" type="parTrans" cxnId="{C2E4B990-4E09-4F68-B755-1D62F94E1150}">
      <dgm:prSet/>
      <dgm:spPr/>
      <dgm:t>
        <a:bodyPr/>
        <a:lstStyle/>
        <a:p>
          <a:endParaRPr lang="en-US"/>
        </a:p>
      </dgm:t>
    </dgm:pt>
    <dgm:pt modelId="{E6863224-7064-44CF-A6B7-26772C78FEB8}" type="sibTrans" cxnId="{C2E4B990-4E09-4F68-B755-1D62F94E1150}">
      <dgm:prSet/>
      <dgm:spPr/>
      <dgm:t>
        <a:bodyPr/>
        <a:lstStyle/>
        <a:p>
          <a:endParaRPr lang="en-US"/>
        </a:p>
      </dgm:t>
    </dgm:pt>
    <dgm:pt modelId="{E067BED0-D747-48E8-B3FC-A219B0C21B29}">
      <dgm:prSet/>
      <dgm:spPr/>
      <dgm:t>
        <a:bodyPr/>
        <a:lstStyle/>
        <a:p>
          <a:r>
            <a:rPr lang="en-US"/>
            <a:t>Much of the earlier historical record of OCD descriptions are in the religious, rather than the medical literature</a:t>
          </a:r>
        </a:p>
      </dgm:t>
    </dgm:pt>
    <dgm:pt modelId="{A2BFB304-8F14-4133-B2AA-325BD19BE573}" type="parTrans" cxnId="{B66B4D0E-7052-4E6D-93C0-9E6AA63B19C7}">
      <dgm:prSet/>
      <dgm:spPr/>
      <dgm:t>
        <a:bodyPr/>
        <a:lstStyle/>
        <a:p>
          <a:endParaRPr lang="en-US"/>
        </a:p>
      </dgm:t>
    </dgm:pt>
    <dgm:pt modelId="{EFD8F9F2-C68C-4F3D-8B0A-6468C566D3D1}" type="sibTrans" cxnId="{B66B4D0E-7052-4E6D-93C0-9E6AA63B19C7}">
      <dgm:prSet/>
      <dgm:spPr/>
      <dgm:t>
        <a:bodyPr/>
        <a:lstStyle/>
        <a:p>
          <a:endParaRPr lang="en-US"/>
        </a:p>
      </dgm:t>
    </dgm:pt>
    <dgm:pt modelId="{01EF59DD-BA54-42D1-92F9-3032234EDB3B}">
      <dgm:prSet/>
      <dgm:spPr/>
      <dgm:t>
        <a:bodyPr/>
        <a:lstStyle/>
        <a:p>
          <a:r>
            <a:rPr lang="en-US"/>
            <a:t>From between the 14th and 18th century, obsessional fears around religion were commonplace.</a:t>
          </a:r>
        </a:p>
      </dgm:t>
    </dgm:pt>
    <dgm:pt modelId="{923434B7-C957-4B11-84D7-667FFE401FE1}" type="parTrans" cxnId="{326A2766-9BEE-4AA0-ACBD-D6AB6D2D3054}">
      <dgm:prSet/>
      <dgm:spPr/>
      <dgm:t>
        <a:bodyPr/>
        <a:lstStyle/>
        <a:p>
          <a:endParaRPr lang="en-US"/>
        </a:p>
      </dgm:t>
    </dgm:pt>
    <dgm:pt modelId="{E039799E-D59D-488B-AF8F-7E0F0923B658}" type="sibTrans" cxnId="{326A2766-9BEE-4AA0-ACBD-D6AB6D2D3054}">
      <dgm:prSet/>
      <dgm:spPr/>
      <dgm:t>
        <a:bodyPr/>
        <a:lstStyle/>
        <a:p>
          <a:endParaRPr lang="en-US"/>
        </a:p>
      </dgm:t>
    </dgm:pt>
    <dgm:pt modelId="{020D4267-E202-4FD8-B6A6-9230F1182B02}">
      <dgm:prSet/>
      <dgm:spPr/>
      <dgm:t>
        <a:bodyPr/>
        <a:lstStyle/>
        <a:p>
          <a:r>
            <a:rPr lang="en-US"/>
            <a:t>Later in the seventeenth century, obsessions and compulsions were also described as symptoms of melancholy.</a:t>
          </a:r>
        </a:p>
      </dgm:t>
    </dgm:pt>
    <dgm:pt modelId="{D831083D-F380-49B8-B34E-B3B931A8DB58}" type="parTrans" cxnId="{AAA7E4CB-721C-4143-A767-6AFDBEF79F1B}">
      <dgm:prSet/>
      <dgm:spPr/>
      <dgm:t>
        <a:bodyPr/>
        <a:lstStyle/>
        <a:p>
          <a:endParaRPr lang="en-US"/>
        </a:p>
      </dgm:t>
    </dgm:pt>
    <dgm:pt modelId="{0DEA6662-D94C-490E-8F54-9BD3F194BC14}" type="sibTrans" cxnId="{AAA7E4CB-721C-4143-A767-6AFDBEF79F1B}">
      <dgm:prSet/>
      <dgm:spPr/>
      <dgm:t>
        <a:bodyPr/>
        <a:lstStyle/>
        <a:p>
          <a:endParaRPr lang="en-US"/>
        </a:p>
      </dgm:t>
    </dgm:pt>
    <dgm:pt modelId="{F800D4C6-FB2A-4E11-BD79-840C99D09145}" type="pres">
      <dgm:prSet presAssocID="{26284305-29C1-4FC3-857D-B6A4CAFDB883}" presName="root" presStyleCnt="0">
        <dgm:presLayoutVars>
          <dgm:dir/>
          <dgm:resizeHandles val="exact"/>
        </dgm:presLayoutVars>
      </dgm:prSet>
      <dgm:spPr/>
    </dgm:pt>
    <dgm:pt modelId="{0F942652-6FDE-4ECF-856E-910A0826A531}" type="pres">
      <dgm:prSet presAssocID="{FEB411FD-FAF0-41F4-819A-C4FA4E5A2E73}" presName="compNode" presStyleCnt="0"/>
      <dgm:spPr/>
    </dgm:pt>
    <dgm:pt modelId="{8C1C45AF-53A4-4182-97F4-4DB82014EA88}" type="pres">
      <dgm:prSet presAssocID="{FEB411FD-FAF0-41F4-819A-C4FA4E5A2E73}" presName="bgRect" presStyleLbl="bgShp" presStyleIdx="0" presStyleCnt="4"/>
      <dgm:spPr/>
    </dgm:pt>
    <dgm:pt modelId="{540968DC-D55D-4658-BCB2-BD9C110DA56B}" type="pres">
      <dgm:prSet presAssocID="{FEB411FD-FAF0-41F4-819A-C4FA4E5A2E7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A4CD25A1-EAA8-4598-A22E-4CC343EC912F}" type="pres">
      <dgm:prSet presAssocID="{FEB411FD-FAF0-41F4-819A-C4FA4E5A2E73}" presName="spaceRect" presStyleCnt="0"/>
      <dgm:spPr/>
    </dgm:pt>
    <dgm:pt modelId="{C7DB1B6A-7928-4A87-BBF7-F94B49271F4B}" type="pres">
      <dgm:prSet presAssocID="{FEB411FD-FAF0-41F4-819A-C4FA4E5A2E73}" presName="parTx" presStyleLbl="revTx" presStyleIdx="0" presStyleCnt="4">
        <dgm:presLayoutVars>
          <dgm:chMax val="0"/>
          <dgm:chPref val="0"/>
        </dgm:presLayoutVars>
      </dgm:prSet>
      <dgm:spPr/>
    </dgm:pt>
    <dgm:pt modelId="{2B505174-3777-4129-AC89-1E046170962C}" type="pres">
      <dgm:prSet presAssocID="{E6863224-7064-44CF-A6B7-26772C78FEB8}" presName="sibTrans" presStyleCnt="0"/>
      <dgm:spPr/>
    </dgm:pt>
    <dgm:pt modelId="{71B06370-706F-4EA5-9C73-5A9403A6028F}" type="pres">
      <dgm:prSet presAssocID="{E067BED0-D747-48E8-B3FC-A219B0C21B29}" presName="compNode" presStyleCnt="0"/>
      <dgm:spPr/>
    </dgm:pt>
    <dgm:pt modelId="{CED9E459-4AAA-4924-9157-F90F464AA7DF}" type="pres">
      <dgm:prSet presAssocID="{E067BED0-D747-48E8-B3FC-A219B0C21B29}" presName="bgRect" presStyleLbl="bgShp" presStyleIdx="1" presStyleCnt="4"/>
      <dgm:spPr/>
    </dgm:pt>
    <dgm:pt modelId="{BAB47D94-A9EB-4B26-97D0-684F70BD8D4D}" type="pres">
      <dgm:prSet presAssocID="{E067BED0-D747-48E8-B3FC-A219B0C21B2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2638AD40-4BF2-42FF-B7B1-57F4B5D77CB0}" type="pres">
      <dgm:prSet presAssocID="{E067BED0-D747-48E8-B3FC-A219B0C21B29}" presName="spaceRect" presStyleCnt="0"/>
      <dgm:spPr/>
    </dgm:pt>
    <dgm:pt modelId="{F29F151B-389E-4065-BE08-7CF22411944E}" type="pres">
      <dgm:prSet presAssocID="{E067BED0-D747-48E8-B3FC-A219B0C21B29}" presName="parTx" presStyleLbl="revTx" presStyleIdx="1" presStyleCnt="4">
        <dgm:presLayoutVars>
          <dgm:chMax val="0"/>
          <dgm:chPref val="0"/>
        </dgm:presLayoutVars>
      </dgm:prSet>
      <dgm:spPr/>
    </dgm:pt>
    <dgm:pt modelId="{C4023EAA-B841-48F6-9CCE-EA20AF8DCF84}" type="pres">
      <dgm:prSet presAssocID="{EFD8F9F2-C68C-4F3D-8B0A-6468C566D3D1}" presName="sibTrans" presStyleCnt="0"/>
      <dgm:spPr/>
    </dgm:pt>
    <dgm:pt modelId="{B748C5CF-37E5-4AC1-A189-0F35AE1B522C}" type="pres">
      <dgm:prSet presAssocID="{01EF59DD-BA54-42D1-92F9-3032234EDB3B}" presName="compNode" presStyleCnt="0"/>
      <dgm:spPr/>
    </dgm:pt>
    <dgm:pt modelId="{B68B4701-5970-4E95-89AB-4A89DC9E6C0B}" type="pres">
      <dgm:prSet presAssocID="{01EF59DD-BA54-42D1-92F9-3032234EDB3B}" presName="bgRect" presStyleLbl="bgShp" presStyleIdx="2" presStyleCnt="4"/>
      <dgm:spPr/>
    </dgm:pt>
    <dgm:pt modelId="{59FB71DF-F2AB-4621-8343-F1AFC22F8682}" type="pres">
      <dgm:prSet presAssocID="{01EF59DD-BA54-42D1-92F9-3032234EDB3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stle scene"/>
        </a:ext>
      </dgm:extLst>
    </dgm:pt>
    <dgm:pt modelId="{1348A0A2-0C02-4016-92C4-3D6D48A0F651}" type="pres">
      <dgm:prSet presAssocID="{01EF59DD-BA54-42D1-92F9-3032234EDB3B}" presName="spaceRect" presStyleCnt="0"/>
      <dgm:spPr/>
    </dgm:pt>
    <dgm:pt modelId="{013116E2-192F-4069-90C8-80BD7D1340CB}" type="pres">
      <dgm:prSet presAssocID="{01EF59DD-BA54-42D1-92F9-3032234EDB3B}" presName="parTx" presStyleLbl="revTx" presStyleIdx="2" presStyleCnt="4">
        <dgm:presLayoutVars>
          <dgm:chMax val="0"/>
          <dgm:chPref val="0"/>
        </dgm:presLayoutVars>
      </dgm:prSet>
      <dgm:spPr/>
    </dgm:pt>
    <dgm:pt modelId="{6BE7C213-D470-4643-9CBA-E497B287C388}" type="pres">
      <dgm:prSet presAssocID="{E039799E-D59D-488B-AF8F-7E0F0923B658}" presName="sibTrans" presStyleCnt="0"/>
      <dgm:spPr/>
    </dgm:pt>
    <dgm:pt modelId="{3B9CF404-108B-4EB8-B9BF-8E355E8A8913}" type="pres">
      <dgm:prSet presAssocID="{020D4267-E202-4FD8-B6A6-9230F1182B02}" presName="compNode" presStyleCnt="0"/>
      <dgm:spPr/>
    </dgm:pt>
    <dgm:pt modelId="{81BDE756-A27D-466C-8379-48CA4429C6EA}" type="pres">
      <dgm:prSet presAssocID="{020D4267-E202-4FD8-B6A6-9230F1182B02}" presName="bgRect" presStyleLbl="bgShp" presStyleIdx="3" presStyleCnt="4"/>
      <dgm:spPr/>
    </dgm:pt>
    <dgm:pt modelId="{DFA0C30A-C665-4C5B-A100-B7A7CB1CA035}" type="pres">
      <dgm:prSet presAssocID="{020D4267-E202-4FD8-B6A6-9230F1182B0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otes"/>
        </a:ext>
      </dgm:extLst>
    </dgm:pt>
    <dgm:pt modelId="{4BD8C936-1B60-4660-89CE-A125AE9F9E90}" type="pres">
      <dgm:prSet presAssocID="{020D4267-E202-4FD8-B6A6-9230F1182B02}" presName="spaceRect" presStyleCnt="0"/>
      <dgm:spPr/>
    </dgm:pt>
    <dgm:pt modelId="{672A8C9A-A1E5-4F56-9CA5-151EEAF9BA89}" type="pres">
      <dgm:prSet presAssocID="{020D4267-E202-4FD8-B6A6-9230F1182B02}" presName="parTx" presStyleLbl="revTx" presStyleIdx="3" presStyleCnt="4">
        <dgm:presLayoutVars>
          <dgm:chMax val="0"/>
          <dgm:chPref val="0"/>
        </dgm:presLayoutVars>
      </dgm:prSet>
      <dgm:spPr/>
    </dgm:pt>
  </dgm:ptLst>
  <dgm:cxnLst>
    <dgm:cxn modelId="{B66B4D0E-7052-4E6D-93C0-9E6AA63B19C7}" srcId="{26284305-29C1-4FC3-857D-B6A4CAFDB883}" destId="{E067BED0-D747-48E8-B3FC-A219B0C21B29}" srcOrd="1" destOrd="0" parTransId="{A2BFB304-8F14-4133-B2AA-325BD19BE573}" sibTransId="{EFD8F9F2-C68C-4F3D-8B0A-6468C566D3D1}"/>
    <dgm:cxn modelId="{F4590331-D2B7-479C-B367-64DF7617D9C5}" type="presOf" srcId="{E067BED0-D747-48E8-B3FC-A219B0C21B29}" destId="{F29F151B-389E-4065-BE08-7CF22411944E}" srcOrd="0" destOrd="0" presId="urn:microsoft.com/office/officeart/2018/2/layout/IconVerticalSolidList"/>
    <dgm:cxn modelId="{15060033-805E-45F6-B846-AB626144F297}" type="presOf" srcId="{FEB411FD-FAF0-41F4-819A-C4FA4E5A2E73}" destId="{C7DB1B6A-7928-4A87-BBF7-F94B49271F4B}" srcOrd="0" destOrd="0" presId="urn:microsoft.com/office/officeart/2018/2/layout/IconVerticalSolidList"/>
    <dgm:cxn modelId="{62A97534-2F77-4294-95D9-ABBB406E5153}" type="presOf" srcId="{01EF59DD-BA54-42D1-92F9-3032234EDB3B}" destId="{013116E2-192F-4069-90C8-80BD7D1340CB}" srcOrd="0" destOrd="0" presId="urn:microsoft.com/office/officeart/2018/2/layout/IconVerticalSolidList"/>
    <dgm:cxn modelId="{0A94D640-E9A8-438E-966A-2D16165C88AA}" type="presOf" srcId="{020D4267-E202-4FD8-B6A6-9230F1182B02}" destId="{672A8C9A-A1E5-4F56-9CA5-151EEAF9BA89}" srcOrd="0" destOrd="0" presId="urn:microsoft.com/office/officeart/2018/2/layout/IconVerticalSolidList"/>
    <dgm:cxn modelId="{326A2766-9BEE-4AA0-ACBD-D6AB6D2D3054}" srcId="{26284305-29C1-4FC3-857D-B6A4CAFDB883}" destId="{01EF59DD-BA54-42D1-92F9-3032234EDB3B}" srcOrd="2" destOrd="0" parTransId="{923434B7-C957-4B11-84D7-667FFE401FE1}" sibTransId="{E039799E-D59D-488B-AF8F-7E0F0923B658}"/>
    <dgm:cxn modelId="{C2E4B990-4E09-4F68-B755-1D62F94E1150}" srcId="{26284305-29C1-4FC3-857D-B6A4CAFDB883}" destId="{FEB411FD-FAF0-41F4-819A-C4FA4E5A2E73}" srcOrd="0" destOrd="0" parTransId="{40041166-A29E-4AE2-86A6-6B908D5C1310}" sibTransId="{E6863224-7064-44CF-A6B7-26772C78FEB8}"/>
    <dgm:cxn modelId="{BDFB12A7-4192-4D91-9D55-426BF5CA1C49}" type="presOf" srcId="{26284305-29C1-4FC3-857D-B6A4CAFDB883}" destId="{F800D4C6-FB2A-4E11-BD79-840C99D09145}" srcOrd="0" destOrd="0" presId="urn:microsoft.com/office/officeart/2018/2/layout/IconVerticalSolidList"/>
    <dgm:cxn modelId="{AAA7E4CB-721C-4143-A767-6AFDBEF79F1B}" srcId="{26284305-29C1-4FC3-857D-B6A4CAFDB883}" destId="{020D4267-E202-4FD8-B6A6-9230F1182B02}" srcOrd="3" destOrd="0" parTransId="{D831083D-F380-49B8-B34E-B3B931A8DB58}" sibTransId="{0DEA6662-D94C-490E-8F54-9BD3F194BC14}"/>
    <dgm:cxn modelId="{97B92A95-0C35-4E64-9D1B-497EFCF5705D}" type="presParOf" srcId="{F800D4C6-FB2A-4E11-BD79-840C99D09145}" destId="{0F942652-6FDE-4ECF-856E-910A0826A531}" srcOrd="0" destOrd="0" presId="urn:microsoft.com/office/officeart/2018/2/layout/IconVerticalSolidList"/>
    <dgm:cxn modelId="{9F5F8C09-70D1-49AC-921E-89EE4E41D761}" type="presParOf" srcId="{0F942652-6FDE-4ECF-856E-910A0826A531}" destId="{8C1C45AF-53A4-4182-97F4-4DB82014EA88}" srcOrd="0" destOrd="0" presId="urn:microsoft.com/office/officeart/2018/2/layout/IconVerticalSolidList"/>
    <dgm:cxn modelId="{6D1FDA6B-5D15-45F2-9CD7-6EA81233D70C}" type="presParOf" srcId="{0F942652-6FDE-4ECF-856E-910A0826A531}" destId="{540968DC-D55D-4658-BCB2-BD9C110DA56B}" srcOrd="1" destOrd="0" presId="urn:microsoft.com/office/officeart/2018/2/layout/IconVerticalSolidList"/>
    <dgm:cxn modelId="{D073E892-E5AD-4847-BA05-E3B7E5F72F7A}" type="presParOf" srcId="{0F942652-6FDE-4ECF-856E-910A0826A531}" destId="{A4CD25A1-EAA8-4598-A22E-4CC343EC912F}" srcOrd="2" destOrd="0" presId="urn:microsoft.com/office/officeart/2018/2/layout/IconVerticalSolidList"/>
    <dgm:cxn modelId="{E297215F-1DC3-4F91-B452-A6C8F377B1DE}" type="presParOf" srcId="{0F942652-6FDE-4ECF-856E-910A0826A531}" destId="{C7DB1B6A-7928-4A87-BBF7-F94B49271F4B}" srcOrd="3" destOrd="0" presId="urn:microsoft.com/office/officeart/2018/2/layout/IconVerticalSolidList"/>
    <dgm:cxn modelId="{1E8A62EB-F51B-45F2-8B90-A042D24E0641}" type="presParOf" srcId="{F800D4C6-FB2A-4E11-BD79-840C99D09145}" destId="{2B505174-3777-4129-AC89-1E046170962C}" srcOrd="1" destOrd="0" presId="urn:microsoft.com/office/officeart/2018/2/layout/IconVerticalSolidList"/>
    <dgm:cxn modelId="{01C1AC72-26CC-4C03-9D3D-E501285ECDBE}" type="presParOf" srcId="{F800D4C6-FB2A-4E11-BD79-840C99D09145}" destId="{71B06370-706F-4EA5-9C73-5A9403A6028F}" srcOrd="2" destOrd="0" presId="urn:microsoft.com/office/officeart/2018/2/layout/IconVerticalSolidList"/>
    <dgm:cxn modelId="{9CB56A20-68EF-4453-B8FB-51316E268DE5}" type="presParOf" srcId="{71B06370-706F-4EA5-9C73-5A9403A6028F}" destId="{CED9E459-4AAA-4924-9157-F90F464AA7DF}" srcOrd="0" destOrd="0" presId="urn:microsoft.com/office/officeart/2018/2/layout/IconVerticalSolidList"/>
    <dgm:cxn modelId="{A2537533-2E0D-4ECE-AA46-203B05F08E2F}" type="presParOf" srcId="{71B06370-706F-4EA5-9C73-5A9403A6028F}" destId="{BAB47D94-A9EB-4B26-97D0-684F70BD8D4D}" srcOrd="1" destOrd="0" presId="urn:microsoft.com/office/officeart/2018/2/layout/IconVerticalSolidList"/>
    <dgm:cxn modelId="{CFC4AF77-F04E-42DD-A566-EBB0A752AD4A}" type="presParOf" srcId="{71B06370-706F-4EA5-9C73-5A9403A6028F}" destId="{2638AD40-4BF2-42FF-B7B1-57F4B5D77CB0}" srcOrd="2" destOrd="0" presId="urn:microsoft.com/office/officeart/2018/2/layout/IconVerticalSolidList"/>
    <dgm:cxn modelId="{C1C83CE3-5C6D-4B99-B103-A4FF63E948FA}" type="presParOf" srcId="{71B06370-706F-4EA5-9C73-5A9403A6028F}" destId="{F29F151B-389E-4065-BE08-7CF22411944E}" srcOrd="3" destOrd="0" presId="urn:microsoft.com/office/officeart/2018/2/layout/IconVerticalSolidList"/>
    <dgm:cxn modelId="{91A6955C-78F6-44A2-B9E6-EBCC9F806F81}" type="presParOf" srcId="{F800D4C6-FB2A-4E11-BD79-840C99D09145}" destId="{C4023EAA-B841-48F6-9CCE-EA20AF8DCF84}" srcOrd="3" destOrd="0" presId="urn:microsoft.com/office/officeart/2018/2/layout/IconVerticalSolidList"/>
    <dgm:cxn modelId="{D285A705-D530-4C7B-B23F-2A66F0639242}" type="presParOf" srcId="{F800D4C6-FB2A-4E11-BD79-840C99D09145}" destId="{B748C5CF-37E5-4AC1-A189-0F35AE1B522C}" srcOrd="4" destOrd="0" presId="urn:microsoft.com/office/officeart/2018/2/layout/IconVerticalSolidList"/>
    <dgm:cxn modelId="{EF0C0E9F-9F68-4EC8-B9AC-89EAE176F20C}" type="presParOf" srcId="{B748C5CF-37E5-4AC1-A189-0F35AE1B522C}" destId="{B68B4701-5970-4E95-89AB-4A89DC9E6C0B}" srcOrd="0" destOrd="0" presId="urn:microsoft.com/office/officeart/2018/2/layout/IconVerticalSolidList"/>
    <dgm:cxn modelId="{A7117D08-C031-46C3-AED7-4D699C9CE4EA}" type="presParOf" srcId="{B748C5CF-37E5-4AC1-A189-0F35AE1B522C}" destId="{59FB71DF-F2AB-4621-8343-F1AFC22F8682}" srcOrd="1" destOrd="0" presId="urn:microsoft.com/office/officeart/2018/2/layout/IconVerticalSolidList"/>
    <dgm:cxn modelId="{55CC9EA2-2281-4B31-8C0E-254D11F6B488}" type="presParOf" srcId="{B748C5CF-37E5-4AC1-A189-0F35AE1B522C}" destId="{1348A0A2-0C02-4016-92C4-3D6D48A0F651}" srcOrd="2" destOrd="0" presId="urn:microsoft.com/office/officeart/2018/2/layout/IconVerticalSolidList"/>
    <dgm:cxn modelId="{F5663444-5CE6-43B2-AAB8-32E4C1AAF272}" type="presParOf" srcId="{B748C5CF-37E5-4AC1-A189-0F35AE1B522C}" destId="{013116E2-192F-4069-90C8-80BD7D1340CB}" srcOrd="3" destOrd="0" presId="urn:microsoft.com/office/officeart/2018/2/layout/IconVerticalSolidList"/>
    <dgm:cxn modelId="{5AB67406-EEDC-4704-A39D-3A97902F8CF0}" type="presParOf" srcId="{F800D4C6-FB2A-4E11-BD79-840C99D09145}" destId="{6BE7C213-D470-4643-9CBA-E497B287C388}" srcOrd="5" destOrd="0" presId="urn:microsoft.com/office/officeart/2018/2/layout/IconVerticalSolidList"/>
    <dgm:cxn modelId="{CFFA4A0B-5B87-42FC-A9ED-D13D55947BF9}" type="presParOf" srcId="{F800D4C6-FB2A-4E11-BD79-840C99D09145}" destId="{3B9CF404-108B-4EB8-B9BF-8E355E8A8913}" srcOrd="6" destOrd="0" presId="urn:microsoft.com/office/officeart/2018/2/layout/IconVerticalSolidList"/>
    <dgm:cxn modelId="{79895CE1-E55A-4495-9944-F58F202C565C}" type="presParOf" srcId="{3B9CF404-108B-4EB8-B9BF-8E355E8A8913}" destId="{81BDE756-A27D-466C-8379-48CA4429C6EA}" srcOrd="0" destOrd="0" presId="urn:microsoft.com/office/officeart/2018/2/layout/IconVerticalSolidList"/>
    <dgm:cxn modelId="{75EEEE39-AF38-458E-8F9A-60E3A78906D2}" type="presParOf" srcId="{3B9CF404-108B-4EB8-B9BF-8E355E8A8913}" destId="{DFA0C30A-C665-4C5B-A100-B7A7CB1CA035}" srcOrd="1" destOrd="0" presId="urn:microsoft.com/office/officeart/2018/2/layout/IconVerticalSolidList"/>
    <dgm:cxn modelId="{5F939AFB-92D1-4440-B674-F7DF146CEF36}" type="presParOf" srcId="{3B9CF404-108B-4EB8-B9BF-8E355E8A8913}" destId="{4BD8C936-1B60-4660-89CE-A125AE9F9E90}" srcOrd="2" destOrd="0" presId="urn:microsoft.com/office/officeart/2018/2/layout/IconVerticalSolidList"/>
    <dgm:cxn modelId="{CB32E72C-718D-4B9F-8BAF-4CC76DDC35D8}" type="presParOf" srcId="{3B9CF404-108B-4EB8-B9BF-8E355E8A8913}" destId="{672A8C9A-A1E5-4F56-9CA5-151EEAF9BA8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0B717F17-7DE0-4427-A015-07B2921FF8EA}"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2EB3EBC7-3F43-4D92-8AF5-B8EAB823D64C}">
      <dgm:prSet/>
      <dgm:spPr/>
      <dgm:t>
        <a:bodyPr/>
        <a:lstStyle/>
        <a:p>
          <a:r>
            <a:rPr lang="en-US"/>
            <a:t>Scrupulosity is a modern-day psychological problem that echoes the traditional use of the term ‘scruples’. </a:t>
          </a:r>
        </a:p>
      </dgm:t>
    </dgm:pt>
    <dgm:pt modelId="{A852E553-2BE4-402A-98D2-2AAC38E3D96B}" type="parTrans" cxnId="{2FA524EF-081F-4E22-A522-5B8DE4CF652D}">
      <dgm:prSet/>
      <dgm:spPr/>
      <dgm:t>
        <a:bodyPr/>
        <a:lstStyle/>
        <a:p>
          <a:endParaRPr lang="en-US"/>
        </a:p>
      </dgm:t>
    </dgm:pt>
    <dgm:pt modelId="{A3C47A78-21BE-413F-83C3-5EBD98753FB6}" type="sibTrans" cxnId="{2FA524EF-081F-4E22-A522-5B8DE4CF652D}">
      <dgm:prSet/>
      <dgm:spPr/>
      <dgm:t>
        <a:bodyPr/>
        <a:lstStyle/>
        <a:p>
          <a:endParaRPr lang="en-US"/>
        </a:p>
      </dgm:t>
    </dgm:pt>
    <dgm:pt modelId="{1156A43C-5351-4148-BADD-FD23325E53F9}">
      <dgm:prSet/>
      <dgm:spPr/>
      <dgm:t>
        <a:bodyPr/>
        <a:lstStyle/>
        <a:p>
          <a:r>
            <a:rPr lang="en-US"/>
            <a:t>In a religious context, this means obsessive concern with one’s own sins and compulsive performance of religious devotion</a:t>
          </a:r>
        </a:p>
      </dgm:t>
    </dgm:pt>
    <dgm:pt modelId="{2101FCCD-3E97-4C3B-AD0A-17E608AD2ACE}" type="parTrans" cxnId="{20CD3905-9F07-4994-97F6-BBCA7FA105BD}">
      <dgm:prSet/>
      <dgm:spPr/>
      <dgm:t>
        <a:bodyPr/>
        <a:lstStyle/>
        <a:p>
          <a:endParaRPr lang="en-US"/>
        </a:p>
      </dgm:t>
    </dgm:pt>
    <dgm:pt modelId="{477182B6-3FC3-4C32-995D-1A1296C8F673}" type="sibTrans" cxnId="{20CD3905-9F07-4994-97F6-BBCA7FA105BD}">
      <dgm:prSet/>
      <dgm:spPr/>
      <dgm:t>
        <a:bodyPr/>
        <a:lstStyle/>
        <a:p>
          <a:endParaRPr lang="en-US"/>
        </a:p>
      </dgm:t>
    </dgm:pt>
    <dgm:pt modelId="{8CE5588A-7F91-49F5-AA95-B2C78186E997}">
      <dgm:prSet/>
      <dgm:spPr/>
      <dgm:t>
        <a:bodyPr/>
        <a:lstStyle/>
        <a:p>
          <a:r>
            <a:rPr lang="en-US"/>
            <a:t>In earlier centuries it encompassed all types of obsessions and compulsions. </a:t>
          </a:r>
        </a:p>
      </dgm:t>
    </dgm:pt>
    <dgm:pt modelId="{ADDC0E3B-94C1-4DEA-8ED0-E317BEB34955}" type="parTrans" cxnId="{9D6DDEC1-D436-4BDA-957A-4AE2E2B56EF8}">
      <dgm:prSet/>
      <dgm:spPr/>
      <dgm:t>
        <a:bodyPr/>
        <a:lstStyle/>
        <a:p>
          <a:endParaRPr lang="en-US"/>
        </a:p>
      </dgm:t>
    </dgm:pt>
    <dgm:pt modelId="{CE79EF95-E295-4CB8-9F5F-817910F1AEAF}" type="sibTrans" cxnId="{9D6DDEC1-D436-4BDA-957A-4AE2E2B56EF8}">
      <dgm:prSet/>
      <dgm:spPr/>
      <dgm:t>
        <a:bodyPr/>
        <a:lstStyle/>
        <a:p>
          <a:endParaRPr lang="en-US"/>
        </a:p>
      </dgm:t>
    </dgm:pt>
    <dgm:pt modelId="{E3BA6F90-D455-45C1-9332-018459F2ADB6}">
      <dgm:prSet/>
      <dgm:spPr/>
      <dgm:t>
        <a:bodyPr/>
        <a:lstStyle/>
        <a:p>
          <a:r>
            <a:rPr lang="en-US"/>
            <a:t>The term is actually derived from the Latin ‘scrupulum’, a sharp stone, implying a stabbing pain on the conscience.</a:t>
          </a:r>
        </a:p>
      </dgm:t>
    </dgm:pt>
    <dgm:pt modelId="{6E43D649-1E41-45DE-9115-6B0B1CF6AAEE}" type="parTrans" cxnId="{178D4DEF-7624-43E4-80E2-84036B8C59F9}">
      <dgm:prSet/>
      <dgm:spPr/>
      <dgm:t>
        <a:bodyPr/>
        <a:lstStyle/>
        <a:p>
          <a:endParaRPr lang="en-US"/>
        </a:p>
      </dgm:t>
    </dgm:pt>
    <dgm:pt modelId="{FA2B7D38-7B0D-416D-82BE-D5374D4E2565}" type="sibTrans" cxnId="{178D4DEF-7624-43E4-80E2-84036B8C59F9}">
      <dgm:prSet/>
      <dgm:spPr/>
      <dgm:t>
        <a:bodyPr/>
        <a:lstStyle/>
        <a:p>
          <a:endParaRPr lang="en-US"/>
        </a:p>
      </dgm:t>
    </dgm:pt>
    <dgm:pt modelId="{7F26A515-724F-4FDE-B899-B4E0B0639B85}" type="pres">
      <dgm:prSet presAssocID="{0B717F17-7DE0-4427-A015-07B2921FF8EA}" presName="linear" presStyleCnt="0">
        <dgm:presLayoutVars>
          <dgm:animLvl val="lvl"/>
          <dgm:resizeHandles val="exact"/>
        </dgm:presLayoutVars>
      </dgm:prSet>
      <dgm:spPr/>
    </dgm:pt>
    <dgm:pt modelId="{50A5F974-3F26-4523-953C-B015A239AC26}" type="pres">
      <dgm:prSet presAssocID="{2EB3EBC7-3F43-4D92-8AF5-B8EAB823D64C}" presName="parentText" presStyleLbl="node1" presStyleIdx="0" presStyleCnt="4">
        <dgm:presLayoutVars>
          <dgm:chMax val="0"/>
          <dgm:bulletEnabled val="1"/>
        </dgm:presLayoutVars>
      </dgm:prSet>
      <dgm:spPr/>
    </dgm:pt>
    <dgm:pt modelId="{D277D135-162A-4126-8449-49EAA7F938A2}" type="pres">
      <dgm:prSet presAssocID="{A3C47A78-21BE-413F-83C3-5EBD98753FB6}" presName="spacer" presStyleCnt="0"/>
      <dgm:spPr/>
    </dgm:pt>
    <dgm:pt modelId="{556B030A-4FD2-4561-84D8-39815423E021}" type="pres">
      <dgm:prSet presAssocID="{1156A43C-5351-4148-BADD-FD23325E53F9}" presName="parentText" presStyleLbl="node1" presStyleIdx="1" presStyleCnt="4">
        <dgm:presLayoutVars>
          <dgm:chMax val="0"/>
          <dgm:bulletEnabled val="1"/>
        </dgm:presLayoutVars>
      </dgm:prSet>
      <dgm:spPr/>
    </dgm:pt>
    <dgm:pt modelId="{3F8C37CD-9929-41BB-93B2-16E9054C3AFC}" type="pres">
      <dgm:prSet presAssocID="{477182B6-3FC3-4C32-995D-1A1296C8F673}" presName="spacer" presStyleCnt="0"/>
      <dgm:spPr/>
    </dgm:pt>
    <dgm:pt modelId="{CC15F37F-20FA-4ED4-9251-DFB4C8062D88}" type="pres">
      <dgm:prSet presAssocID="{8CE5588A-7F91-49F5-AA95-B2C78186E997}" presName="parentText" presStyleLbl="node1" presStyleIdx="2" presStyleCnt="4">
        <dgm:presLayoutVars>
          <dgm:chMax val="0"/>
          <dgm:bulletEnabled val="1"/>
        </dgm:presLayoutVars>
      </dgm:prSet>
      <dgm:spPr/>
    </dgm:pt>
    <dgm:pt modelId="{2AB59EF0-7856-4E00-A037-EB4CF0F32CFE}" type="pres">
      <dgm:prSet presAssocID="{CE79EF95-E295-4CB8-9F5F-817910F1AEAF}" presName="spacer" presStyleCnt="0"/>
      <dgm:spPr/>
    </dgm:pt>
    <dgm:pt modelId="{AAA87F1A-659B-4463-B4F9-18FE5910BB36}" type="pres">
      <dgm:prSet presAssocID="{E3BA6F90-D455-45C1-9332-018459F2ADB6}" presName="parentText" presStyleLbl="node1" presStyleIdx="3" presStyleCnt="4">
        <dgm:presLayoutVars>
          <dgm:chMax val="0"/>
          <dgm:bulletEnabled val="1"/>
        </dgm:presLayoutVars>
      </dgm:prSet>
      <dgm:spPr/>
    </dgm:pt>
  </dgm:ptLst>
  <dgm:cxnLst>
    <dgm:cxn modelId="{20CD3905-9F07-4994-97F6-BBCA7FA105BD}" srcId="{0B717F17-7DE0-4427-A015-07B2921FF8EA}" destId="{1156A43C-5351-4148-BADD-FD23325E53F9}" srcOrd="1" destOrd="0" parTransId="{2101FCCD-3E97-4C3B-AD0A-17E608AD2ACE}" sibTransId="{477182B6-3FC3-4C32-995D-1A1296C8F673}"/>
    <dgm:cxn modelId="{42876B3F-4E92-458C-BA63-ABE16F184343}" type="presOf" srcId="{E3BA6F90-D455-45C1-9332-018459F2ADB6}" destId="{AAA87F1A-659B-4463-B4F9-18FE5910BB36}" srcOrd="0" destOrd="0" presId="urn:microsoft.com/office/officeart/2005/8/layout/vList2"/>
    <dgm:cxn modelId="{75F54E61-99EE-42C1-8333-106F709732B5}" type="presOf" srcId="{2EB3EBC7-3F43-4D92-8AF5-B8EAB823D64C}" destId="{50A5F974-3F26-4523-953C-B015A239AC26}" srcOrd="0" destOrd="0" presId="urn:microsoft.com/office/officeart/2005/8/layout/vList2"/>
    <dgm:cxn modelId="{FA7BFA81-D763-468B-A557-FBCA266F2853}" type="presOf" srcId="{8CE5588A-7F91-49F5-AA95-B2C78186E997}" destId="{CC15F37F-20FA-4ED4-9251-DFB4C8062D88}" srcOrd="0" destOrd="0" presId="urn:microsoft.com/office/officeart/2005/8/layout/vList2"/>
    <dgm:cxn modelId="{9D6DDEC1-D436-4BDA-957A-4AE2E2B56EF8}" srcId="{0B717F17-7DE0-4427-A015-07B2921FF8EA}" destId="{8CE5588A-7F91-49F5-AA95-B2C78186E997}" srcOrd="2" destOrd="0" parTransId="{ADDC0E3B-94C1-4DEA-8ED0-E317BEB34955}" sibTransId="{CE79EF95-E295-4CB8-9F5F-817910F1AEAF}"/>
    <dgm:cxn modelId="{2FA524EF-081F-4E22-A522-5B8DE4CF652D}" srcId="{0B717F17-7DE0-4427-A015-07B2921FF8EA}" destId="{2EB3EBC7-3F43-4D92-8AF5-B8EAB823D64C}" srcOrd="0" destOrd="0" parTransId="{A852E553-2BE4-402A-98D2-2AAC38E3D96B}" sibTransId="{A3C47A78-21BE-413F-83C3-5EBD98753FB6}"/>
    <dgm:cxn modelId="{178D4DEF-7624-43E4-80E2-84036B8C59F9}" srcId="{0B717F17-7DE0-4427-A015-07B2921FF8EA}" destId="{E3BA6F90-D455-45C1-9332-018459F2ADB6}" srcOrd="3" destOrd="0" parTransId="{6E43D649-1E41-45DE-9115-6B0B1CF6AAEE}" sibTransId="{FA2B7D38-7B0D-416D-82BE-D5374D4E2565}"/>
    <dgm:cxn modelId="{9DFC80FA-7CB0-4FA0-9703-DEE5E953936F}" type="presOf" srcId="{0B717F17-7DE0-4427-A015-07B2921FF8EA}" destId="{7F26A515-724F-4FDE-B899-B4E0B0639B85}" srcOrd="0" destOrd="0" presId="urn:microsoft.com/office/officeart/2005/8/layout/vList2"/>
    <dgm:cxn modelId="{13BCCBFD-55C6-4D9D-B2F4-B0F3001FEE52}" type="presOf" srcId="{1156A43C-5351-4148-BADD-FD23325E53F9}" destId="{556B030A-4FD2-4561-84D8-39815423E021}" srcOrd="0" destOrd="0" presId="urn:microsoft.com/office/officeart/2005/8/layout/vList2"/>
    <dgm:cxn modelId="{67492E7A-7F64-49C7-A53E-ACE3A1793A71}" type="presParOf" srcId="{7F26A515-724F-4FDE-B899-B4E0B0639B85}" destId="{50A5F974-3F26-4523-953C-B015A239AC26}" srcOrd="0" destOrd="0" presId="urn:microsoft.com/office/officeart/2005/8/layout/vList2"/>
    <dgm:cxn modelId="{5D1CF3D4-8177-475F-89D1-61197332721F}" type="presParOf" srcId="{7F26A515-724F-4FDE-B899-B4E0B0639B85}" destId="{D277D135-162A-4126-8449-49EAA7F938A2}" srcOrd="1" destOrd="0" presId="urn:microsoft.com/office/officeart/2005/8/layout/vList2"/>
    <dgm:cxn modelId="{7C97DD8E-FE5D-43B8-983B-76559B039B29}" type="presParOf" srcId="{7F26A515-724F-4FDE-B899-B4E0B0639B85}" destId="{556B030A-4FD2-4561-84D8-39815423E021}" srcOrd="2" destOrd="0" presId="urn:microsoft.com/office/officeart/2005/8/layout/vList2"/>
    <dgm:cxn modelId="{87B2AB1F-A31D-4112-861A-6E4CFE60DC7E}" type="presParOf" srcId="{7F26A515-724F-4FDE-B899-B4E0B0639B85}" destId="{3F8C37CD-9929-41BB-93B2-16E9054C3AFC}" srcOrd="3" destOrd="0" presId="urn:microsoft.com/office/officeart/2005/8/layout/vList2"/>
    <dgm:cxn modelId="{D27F88A4-0DDD-42A8-83F7-63FA30E05353}" type="presParOf" srcId="{7F26A515-724F-4FDE-B899-B4E0B0639B85}" destId="{CC15F37F-20FA-4ED4-9251-DFB4C8062D88}" srcOrd="4" destOrd="0" presId="urn:microsoft.com/office/officeart/2005/8/layout/vList2"/>
    <dgm:cxn modelId="{93CE29D0-8105-4445-9613-DF1288332136}" type="presParOf" srcId="{7F26A515-724F-4FDE-B899-B4E0B0639B85}" destId="{2AB59EF0-7856-4E00-A037-EB4CF0F32CFE}" srcOrd="5" destOrd="0" presId="urn:microsoft.com/office/officeart/2005/8/layout/vList2"/>
    <dgm:cxn modelId="{900EBB2F-D06B-456E-9E26-6282DD6F4E8D}" type="presParOf" srcId="{7F26A515-724F-4FDE-B899-B4E0B0639B85}" destId="{AAA87F1A-659B-4463-B4F9-18FE5910BB3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48D6FA17-4195-42BD-9618-2CF30FAB5F2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29D211F-C3E0-4B76-8BD1-231C5E9D8B59}">
      <dgm:prSet/>
      <dgm:spPr/>
      <dgm:t>
        <a:bodyPr/>
        <a:lstStyle/>
        <a:p>
          <a:r>
            <a:rPr lang="en-US"/>
            <a:t>There is evidence that Jean Charlier de Gerson (1363–1429), the French scholar, educator, reformer, and Chancellor of the University of Paris was concerned with scrupulosity. </a:t>
          </a:r>
        </a:p>
      </dgm:t>
    </dgm:pt>
    <dgm:pt modelId="{7AAB7E6B-9736-4D9E-8536-CE2EB3D08D76}" type="parTrans" cxnId="{6A36C91D-3A5E-40CC-B132-53879AF008F7}">
      <dgm:prSet/>
      <dgm:spPr/>
      <dgm:t>
        <a:bodyPr/>
        <a:lstStyle/>
        <a:p>
          <a:endParaRPr lang="en-US"/>
        </a:p>
      </dgm:t>
    </dgm:pt>
    <dgm:pt modelId="{9A5F8583-10EE-43EF-B9BF-60AC981A76FB}" type="sibTrans" cxnId="{6A36C91D-3A5E-40CC-B132-53879AF008F7}">
      <dgm:prSet/>
      <dgm:spPr/>
      <dgm:t>
        <a:bodyPr/>
        <a:lstStyle/>
        <a:p>
          <a:endParaRPr lang="en-US"/>
        </a:p>
      </dgm:t>
    </dgm:pt>
    <dgm:pt modelId="{DC9FB4C8-8E78-4492-8656-4078CBEF8903}">
      <dgm:prSet/>
      <dgm:spPr/>
      <dgm:t>
        <a:bodyPr/>
        <a:lstStyle/>
        <a:p>
          <a:r>
            <a:rPr lang="en-US"/>
            <a:t>It’s suggested he warned against the negative effects of too much scrupulosity. </a:t>
          </a:r>
        </a:p>
      </dgm:t>
    </dgm:pt>
    <dgm:pt modelId="{D60E0373-164E-4343-B600-EAD5D41ED3DF}" type="parTrans" cxnId="{89357494-68F8-467A-A3CB-E2F08012B3ED}">
      <dgm:prSet/>
      <dgm:spPr/>
      <dgm:t>
        <a:bodyPr/>
        <a:lstStyle/>
        <a:p>
          <a:endParaRPr lang="en-US"/>
        </a:p>
      </dgm:t>
    </dgm:pt>
    <dgm:pt modelId="{0CC4F95C-6A1E-46C9-AE8F-775FB624BF99}" type="sibTrans" cxnId="{89357494-68F8-467A-A3CB-E2F08012B3ED}">
      <dgm:prSet/>
      <dgm:spPr/>
      <dgm:t>
        <a:bodyPr/>
        <a:lstStyle/>
        <a:p>
          <a:endParaRPr lang="en-US"/>
        </a:p>
      </dgm:t>
    </dgm:pt>
    <dgm:pt modelId="{F37B61FB-D9FA-43E9-8290-9A8B6A80BEFE}">
      <dgm:prSet/>
      <dgm:spPr/>
      <dgm:t>
        <a:bodyPr/>
        <a:lstStyle/>
        <a:p>
          <a:r>
            <a:rPr lang="en-US"/>
            <a:t>The theologian John of Dambach, who influenced Gerson, plainly stated that many high-ranking people had become afraid of making decisions because of excessive scruples.</a:t>
          </a:r>
        </a:p>
      </dgm:t>
    </dgm:pt>
    <dgm:pt modelId="{E652EDB0-3604-4281-8D9C-9703705D7E96}" type="parTrans" cxnId="{5D80DEFD-C317-4B71-8C2D-663E11815BFD}">
      <dgm:prSet/>
      <dgm:spPr/>
      <dgm:t>
        <a:bodyPr/>
        <a:lstStyle/>
        <a:p>
          <a:endParaRPr lang="en-US"/>
        </a:p>
      </dgm:t>
    </dgm:pt>
    <dgm:pt modelId="{57A588B4-5DAB-46BC-8255-ED56086A0C6B}" type="sibTrans" cxnId="{5D80DEFD-C317-4B71-8C2D-663E11815BFD}">
      <dgm:prSet/>
      <dgm:spPr/>
      <dgm:t>
        <a:bodyPr/>
        <a:lstStyle/>
        <a:p>
          <a:endParaRPr lang="en-US"/>
        </a:p>
      </dgm:t>
    </dgm:pt>
    <dgm:pt modelId="{EBAE8F4F-F284-42B3-B836-120C6CC79F66}" type="pres">
      <dgm:prSet presAssocID="{48D6FA17-4195-42BD-9618-2CF30FAB5F25}" presName="root" presStyleCnt="0">
        <dgm:presLayoutVars>
          <dgm:dir/>
          <dgm:resizeHandles val="exact"/>
        </dgm:presLayoutVars>
      </dgm:prSet>
      <dgm:spPr/>
    </dgm:pt>
    <dgm:pt modelId="{D018F8CD-7EBF-4F1D-AEFE-85FC46E5B492}" type="pres">
      <dgm:prSet presAssocID="{729D211F-C3E0-4B76-8BD1-231C5E9D8B59}" presName="compNode" presStyleCnt="0"/>
      <dgm:spPr/>
    </dgm:pt>
    <dgm:pt modelId="{D9E0E340-A042-494E-8FCD-12319CB9443B}" type="pres">
      <dgm:prSet presAssocID="{729D211F-C3E0-4B76-8BD1-231C5E9D8B59}" presName="bgRect" presStyleLbl="bgShp" presStyleIdx="0" presStyleCnt="3"/>
      <dgm:spPr/>
    </dgm:pt>
    <dgm:pt modelId="{2483997F-9FB4-42B2-8316-13D8150CEB10}" type="pres">
      <dgm:prSet presAssocID="{729D211F-C3E0-4B76-8BD1-231C5E9D8B5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ptain"/>
        </a:ext>
      </dgm:extLst>
    </dgm:pt>
    <dgm:pt modelId="{5AB2040E-DDDD-4DF8-8E9D-F21608EED522}" type="pres">
      <dgm:prSet presAssocID="{729D211F-C3E0-4B76-8BD1-231C5E9D8B59}" presName="spaceRect" presStyleCnt="0"/>
      <dgm:spPr/>
    </dgm:pt>
    <dgm:pt modelId="{E76697A1-8180-48AE-A8D5-02ACB96C83B8}" type="pres">
      <dgm:prSet presAssocID="{729D211F-C3E0-4B76-8BD1-231C5E9D8B59}" presName="parTx" presStyleLbl="revTx" presStyleIdx="0" presStyleCnt="3">
        <dgm:presLayoutVars>
          <dgm:chMax val="0"/>
          <dgm:chPref val="0"/>
        </dgm:presLayoutVars>
      </dgm:prSet>
      <dgm:spPr/>
    </dgm:pt>
    <dgm:pt modelId="{F8A0DFF7-0B57-4FEE-BC5B-1374FD8F43A1}" type="pres">
      <dgm:prSet presAssocID="{9A5F8583-10EE-43EF-B9BF-60AC981A76FB}" presName="sibTrans" presStyleCnt="0"/>
      <dgm:spPr/>
    </dgm:pt>
    <dgm:pt modelId="{3CF8EBF7-3985-4168-B885-F3569443F932}" type="pres">
      <dgm:prSet presAssocID="{DC9FB4C8-8E78-4492-8656-4078CBEF8903}" presName="compNode" presStyleCnt="0"/>
      <dgm:spPr/>
    </dgm:pt>
    <dgm:pt modelId="{89D8E6F6-748B-4133-9E3A-7AF813633367}" type="pres">
      <dgm:prSet presAssocID="{DC9FB4C8-8E78-4492-8656-4078CBEF8903}" presName="bgRect" presStyleLbl="bgShp" presStyleIdx="1" presStyleCnt="3"/>
      <dgm:spPr/>
    </dgm:pt>
    <dgm:pt modelId="{22A83B00-B58E-4625-8183-AE97D4C6975C}" type="pres">
      <dgm:prSet presAssocID="{DC9FB4C8-8E78-4492-8656-4078CBEF890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anger"/>
        </a:ext>
      </dgm:extLst>
    </dgm:pt>
    <dgm:pt modelId="{8C8D64B7-C8EA-4A92-80DE-3C008DAF325C}" type="pres">
      <dgm:prSet presAssocID="{DC9FB4C8-8E78-4492-8656-4078CBEF8903}" presName="spaceRect" presStyleCnt="0"/>
      <dgm:spPr/>
    </dgm:pt>
    <dgm:pt modelId="{60E8BF08-EB2F-42DD-9B43-0BE093D9D015}" type="pres">
      <dgm:prSet presAssocID="{DC9FB4C8-8E78-4492-8656-4078CBEF8903}" presName="parTx" presStyleLbl="revTx" presStyleIdx="1" presStyleCnt="3">
        <dgm:presLayoutVars>
          <dgm:chMax val="0"/>
          <dgm:chPref val="0"/>
        </dgm:presLayoutVars>
      </dgm:prSet>
      <dgm:spPr/>
    </dgm:pt>
    <dgm:pt modelId="{744FCE39-EC66-40CB-86EE-5DEBC24369EC}" type="pres">
      <dgm:prSet presAssocID="{0CC4F95C-6A1E-46C9-AE8F-775FB624BF99}" presName="sibTrans" presStyleCnt="0"/>
      <dgm:spPr/>
    </dgm:pt>
    <dgm:pt modelId="{FA7DE8DC-A078-47A3-9C1E-B2942B9D2809}" type="pres">
      <dgm:prSet presAssocID="{F37B61FB-D9FA-43E9-8290-9A8B6A80BEFE}" presName="compNode" presStyleCnt="0"/>
      <dgm:spPr/>
    </dgm:pt>
    <dgm:pt modelId="{82BC63A4-0659-4759-802B-C0A83904D611}" type="pres">
      <dgm:prSet presAssocID="{F37B61FB-D9FA-43E9-8290-9A8B6A80BEFE}" presName="bgRect" presStyleLbl="bgShp" presStyleIdx="2" presStyleCnt="3"/>
      <dgm:spPr/>
    </dgm:pt>
    <dgm:pt modelId="{A4D0BEA6-5093-4B9B-B6C4-755942BD0AC5}" type="pres">
      <dgm:prSet presAssocID="{F37B61FB-D9FA-43E9-8290-9A8B6A80BEF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E4754DCB-FBF9-4D17-80D5-07903A5105B3}" type="pres">
      <dgm:prSet presAssocID="{F37B61FB-D9FA-43E9-8290-9A8B6A80BEFE}" presName="spaceRect" presStyleCnt="0"/>
      <dgm:spPr/>
    </dgm:pt>
    <dgm:pt modelId="{7DB6C09E-17C5-45F7-BE32-A972670B4122}" type="pres">
      <dgm:prSet presAssocID="{F37B61FB-D9FA-43E9-8290-9A8B6A80BEFE}" presName="parTx" presStyleLbl="revTx" presStyleIdx="2" presStyleCnt="3">
        <dgm:presLayoutVars>
          <dgm:chMax val="0"/>
          <dgm:chPref val="0"/>
        </dgm:presLayoutVars>
      </dgm:prSet>
      <dgm:spPr/>
    </dgm:pt>
  </dgm:ptLst>
  <dgm:cxnLst>
    <dgm:cxn modelId="{C5804906-0D2B-4DA9-B5EB-20F6320DD9B3}" type="presOf" srcId="{729D211F-C3E0-4B76-8BD1-231C5E9D8B59}" destId="{E76697A1-8180-48AE-A8D5-02ACB96C83B8}" srcOrd="0" destOrd="0" presId="urn:microsoft.com/office/officeart/2018/2/layout/IconVerticalSolidList"/>
    <dgm:cxn modelId="{6A36C91D-3A5E-40CC-B132-53879AF008F7}" srcId="{48D6FA17-4195-42BD-9618-2CF30FAB5F25}" destId="{729D211F-C3E0-4B76-8BD1-231C5E9D8B59}" srcOrd="0" destOrd="0" parTransId="{7AAB7E6B-9736-4D9E-8536-CE2EB3D08D76}" sibTransId="{9A5F8583-10EE-43EF-B9BF-60AC981A76FB}"/>
    <dgm:cxn modelId="{985CEF62-BC25-4BC9-940C-31546A0DE7ED}" type="presOf" srcId="{48D6FA17-4195-42BD-9618-2CF30FAB5F25}" destId="{EBAE8F4F-F284-42B3-B836-120C6CC79F66}" srcOrd="0" destOrd="0" presId="urn:microsoft.com/office/officeart/2018/2/layout/IconVerticalSolidList"/>
    <dgm:cxn modelId="{89357494-68F8-467A-A3CB-E2F08012B3ED}" srcId="{48D6FA17-4195-42BD-9618-2CF30FAB5F25}" destId="{DC9FB4C8-8E78-4492-8656-4078CBEF8903}" srcOrd="1" destOrd="0" parTransId="{D60E0373-164E-4343-B600-EAD5D41ED3DF}" sibTransId="{0CC4F95C-6A1E-46C9-AE8F-775FB624BF99}"/>
    <dgm:cxn modelId="{5B216BAB-4272-4482-A407-899E8A0F68AA}" type="presOf" srcId="{F37B61FB-D9FA-43E9-8290-9A8B6A80BEFE}" destId="{7DB6C09E-17C5-45F7-BE32-A972670B4122}" srcOrd="0" destOrd="0" presId="urn:microsoft.com/office/officeart/2018/2/layout/IconVerticalSolidList"/>
    <dgm:cxn modelId="{D1C3A0D4-74D7-49A2-8B2D-4D78576805EE}" type="presOf" srcId="{DC9FB4C8-8E78-4492-8656-4078CBEF8903}" destId="{60E8BF08-EB2F-42DD-9B43-0BE093D9D015}" srcOrd="0" destOrd="0" presId="urn:microsoft.com/office/officeart/2018/2/layout/IconVerticalSolidList"/>
    <dgm:cxn modelId="{5D80DEFD-C317-4B71-8C2D-663E11815BFD}" srcId="{48D6FA17-4195-42BD-9618-2CF30FAB5F25}" destId="{F37B61FB-D9FA-43E9-8290-9A8B6A80BEFE}" srcOrd="2" destOrd="0" parTransId="{E652EDB0-3604-4281-8D9C-9703705D7E96}" sibTransId="{57A588B4-5DAB-46BC-8255-ED56086A0C6B}"/>
    <dgm:cxn modelId="{19894DA2-F2D0-4906-8E55-C9CDA75DC4A5}" type="presParOf" srcId="{EBAE8F4F-F284-42B3-B836-120C6CC79F66}" destId="{D018F8CD-7EBF-4F1D-AEFE-85FC46E5B492}" srcOrd="0" destOrd="0" presId="urn:microsoft.com/office/officeart/2018/2/layout/IconVerticalSolidList"/>
    <dgm:cxn modelId="{56CF5B21-736C-468D-87F2-D916BC666091}" type="presParOf" srcId="{D018F8CD-7EBF-4F1D-AEFE-85FC46E5B492}" destId="{D9E0E340-A042-494E-8FCD-12319CB9443B}" srcOrd="0" destOrd="0" presId="urn:microsoft.com/office/officeart/2018/2/layout/IconVerticalSolidList"/>
    <dgm:cxn modelId="{CC99D8FC-C0ED-452F-B90C-058778BA9C59}" type="presParOf" srcId="{D018F8CD-7EBF-4F1D-AEFE-85FC46E5B492}" destId="{2483997F-9FB4-42B2-8316-13D8150CEB10}" srcOrd="1" destOrd="0" presId="urn:microsoft.com/office/officeart/2018/2/layout/IconVerticalSolidList"/>
    <dgm:cxn modelId="{736D8B41-C283-402E-9313-D6DCE5FC4C33}" type="presParOf" srcId="{D018F8CD-7EBF-4F1D-AEFE-85FC46E5B492}" destId="{5AB2040E-DDDD-4DF8-8E9D-F21608EED522}" srcOrd="2" destOrd="0" presId="urn:microsoft.com/office/officeart/2018/2/layout/IconVerticalSolidList"/>
    <dgm:cxn modelId="{80546157-12A7-4062-B7D0-5E305B907DF1}" type="presParOf" srcId="{D018F8CD-7EBF-4F1D-AEFE-85FC46E5B492}" destId="{E76697A1-8180-48AE-A8D5-02ACB96C83B8}" srcOrd="3" destOrd="0" presId="urn:microsoft.com/office/officeart/2018/2/layout/IconVerticalSolidList"/>
    <dgm:cxn modelId="{7F752A7E-7F82-4DD8-A5C2-F7160E7E93A5}" type="presParOf" srcId="{EBAE8F4F-F284-42B3-B836-120C6CC79F66}" destId="{F8A0DFF7-0B57-4FEE-BC5B-1374FD8F43A1}" srcOrd="1" destOrd="0" presId="urn:microsoft.com/office/officeart/2018/2/layout/IconVerticalSolidList"/>
    <dgm:cxn modelId="{70150A98-DBBA-4F7B-9E79-AC3956C0DA20}" type="presParOf" srcId="{EBAE8F4F-F284-42B3-B836-120C6CC79F66}" destId="{3CF8EBF7-3985-4168-B885-F3569443F932}" srcOrd="2" destOrd="0" presId="urn:microsoft.com/office/officeart/2018/2/layout/IconVerticalSolidList"/>
    <dgm:cxn modelId="{25316176-1442-4AA0-9315-D8B49ED35A7C}" type="presParOf" srcId="{3CF8EBF7-3985-4168-B885-F3569443F932}" destId="{89D8E6F6-748B-4133-9E3A-7AF813633367}" srcOrd="0" destOrd="0" presId="urn:microsoft.com/office/officeart/2018/2/layout/IconVerticalSolidList"/>
    <dgm:cxn modelId="{446365EF-D6BE-4560-82DA-B7F344EEBB51}" type="presParOf" srcId="{3CF8EBF7-3985-4168-B885-F3569443F932}" destId="{22A83B00-B58E-4625-8183-AE97D4C6975C}" srcOrd="1" destOrd="0" presId="urn:microsoft.com/office/officeart/2018/2/layout/IconVerticalSolidList"/>
    <dgm:cxn modelId="{09B5B8A2-2BFE-425C-8252-E4820E4399E0}" type="presParOf" srcId="{3CF8EBF7-3985-4168-B885-F3569443F932}" destId="{8C8D64B7-C8EA-4A92-80DE-3C008DAF325C}" srcOrd="2" destOrd="0" presId="urn:microsoft.com/office/officeart/2018/2/layout/IconVerticalSolidList"/>
    <dgm:cxn modelId="{EFDE9B14-2A9A-41B3-86FA-DF7A51AD0877}" type="presParOf" srcId="{3CF8EBF7-3985-4168-B885-F3569443F932}" destId="{60E8BF08-EB2F-42DD-9B43-0BE093D9D015}" srcOrd="3" destOrd="0" presId="urn:microsoft.com/office/officeart/2018/2/layout/IconVerticalSolidList"/>
    <dgm:cxn modelId="{1984456D-766F-444D-A6B5-957DE078FBCD}" type="presParOf" srcId="{EBAE8F4F-F284-42B3-B836-120C6CC79F66}" destId="{744FCE39-EC66-40CB-86EE-5DEBC24369EC}" srcOrd="3" destOrd="0" presId="urn:microsoft.com/office/officeart/2018/2/layout/IconVerticalSolidList"/>
    <dgm:cxn modelId="{B68871DE-FC58-480E-B826-3A85A6888D6B}" type="presParOf" srcId="{EBAE8F4F-F284-42B3-B836-120C6CC79F66}" destId="{FA7DE8DC-A078-47A3-9C1E-B2942B9D2809}" srcOrd="4" destOrd="0" presId="urn:microsoft.com/office/officeart/2018/2/layout/IconVerticalSolidList"/>
    <dgm:cxn modelId="{12A6F3F5-10FB-4B79-8CFA-FB5E3274968D}" type="presParOf" srcId="{FA7DE8DC-A078-47A3-9C1E-B2942B9D2809}" destId="{82BC63A4-0659-4759-802B-C0A83904D611}" srcOrd="0" destOrd="0" presId="urn:microsoft.com/office/officeart/2018/2/layout/IconVerticalSolidList"/>
    <dgm:cxn modelId="{FA63BF39-4556-4FDC-B472-71A469B032E5}" type="presParOf" srcId="{FA7DE8DC-A078-47A3-9C1E-B2942B9D2809}" destId="{A4D0BEA6-5093-4B9B-B6C4-755942BD0AC5}" srcOrd="1" destOrd="0" presId="urn:microsoft.com/office/officeart/2018/2/layout/IconVerticalSolidList"/>
    <dgm:cxn modelId="{B1C91497-0C68-4477-A0FC-A37B205FF08D}" type="presParOf" srcId="{FA7DE8DC-A078-47A3-9C1E-B2942B9D2809}" destId="{E4754DCB-FBF9-4D17-80D5-07903A5105B3}" srcOrd="2" destOrd="0" presId="urn:microsoft.com/office/officeart/2018/2/layout/IconVerticalSolidList"/>
    <dgm:cxn modelId="{11E15B2A-FF28-4C12-802F-0C356F42B10E}" type="presParOf" srcId="{FA7DE8DC-A078-47A3-9C1E-B2942B9D2809}" destId="{7DB6C09E-17C5-45F7-BE32-A972670B412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8DD47910-EB00-4F6B-9D75-FD4B495A2EAD}"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ED9BD1AF-A0BA-4515-AB57-A8BDCECA9CCB}">
      <dgm:prSet/>
      <dgm:spPr/>
      <dgm:t>
        <a:bodyPr/>
        <a:lstStyle/>
        <a:p>
          <a:r>
            <a:rPr lang="en-US"/>
            <a:t>The German theologian Johannes Nider (1380–1438) presented scrupulosity as a potentially lethal affliction which could generate the life-threatening sin of despair.</a:t>
          </a:r>
        </a:p>
      </dgm:t>
    </dgm:pt>
    <dgm:pt modelId="{F599BF16-3DC2-4768-9D75-51BC9F636E2E}" type="parTrans" cxnId="{788800DC-CBE3-4B38-BED5-6876BDC9B43D}">
      <dgm:prSet/>
      <dgm:spPr/>
      <dgm:t>
        <a:bodyPr/>
        <a:lstStyle/>
        <a:p>
          <a:endParaRPr lang="en-US"/>
        </a:p>
      </dgm:t>
    </dgm:pt>
    <dgm:pt modelId="{CED2A78E-2230-4094-9592-E45728F9315D}" type="sibTrans" cxnId="{788800DC-CBE3-4B38-BED5-6876BDC9B43D}">
      <dgm:prSet/>
      <dgm:spPr/>
      <dgm:t>
        <a:bodyPr/>
        <a:lstStyle/>
        <a:p>
          <a:endParaRPr lang="en-US"/>
        </a:p>
      </dgm:t>
    </dgm:pt>
    <dgm:pt modelId="{5C2C5335-FA93-4E83-A4FE-6B4352F3E2E3}">
      <dgm:prSet/>
      <dgm:spPr/>
      <dgm:t>
        <a:bodyPr/>
        <a:lstStyle/>
        <a:p>
          <a:r>
            <a:rPr lang="en-US"/>
            <a:t>He described a nun from Nuremberg named Kunegond who was in constant fear that her confession was insufficient. </a:t>
          </a:r>
        </a:p>
      </dgm:t>
    </dgm:pt>
    <dgm:pt modelId="{1ED82CCF-C498-4ABC-A549-0DD8AB6EA66A}" type="parTrans" cxnId="{061C1036-D727-493E-A598-F1F711B342C2}">
      <dgm:prSet/>
      <dgm:spPr/>
      <dgm:t>
        <a:bodyPr/>
        <a:lstStyle/>
        <a:p>
          <a:endParaRPr lang="en-US"/>
        </a:p>
      </dgm:t>
    </dgm:pt>
    <dgm:pt modelId="{053E24F1-9998-4950-BBE5-7E06CD054D98}" type="sibTrans" cxnId="{061C1036-D727-493E-A598-F1F711B342C2}">
      <dgm:prSet/>
      <dgm:spPr/>
      <dgm:t>
        <a:bodyPr/>
        <a:lstStyle/>
        <a:p>
          <a:endParaRPr lang="en-US"/>
        </a:p>
      </dgm:t>
    </dgm:pt>
    <dgm:pt modelId="{A23A77CB-31F6-4241-BBF8-21288D1DCF41}">
      <dgm:prSet/>
      <dgm:spPr/>
      <dgm:t>
        <a:bodyPr/>
        <a:lstStyle/>
        <a:p>
          <a:r>
            <a:rPr lang="en-US"/>
            <a:t>This inordinate fear that she had committed a mortal sin, compounded by excessive fasts, not only caused her confessors to be concerned for her sanity but delivered her to death’s door.</a:t>
          </a:r>
        </a:p>
      </dgm:t>
    </dgm:pt>
    <dgm:pt modelId="{27072335-E72D-4496-9981-2B6AA3867412}" type="parTrans" cxnId="{839A0D09-DC47-4CCE-B2F0-8279CE49ECD3}">
      <dgm:prSet/>
      <dgm:spPr/>
      <dgm:t>
        <a:bodyPr/>
        <a:lstStyle/>
        <a:p>
          <a:endParaRPr lang="en-US"/>
        </a:p>
      </dgm:t>
    </dgm:pt>
    <dgm:pt modelId="{9F3CE88B-C61A-4A82-8075-B7F7DC813E4F}" type="sibTrans" cxnId="{839A0D09-DC47-4CCE-B2F0-8279CE49ECD3}">
      <dgm:prSet/>
      <dgm:spPr/>
      <dgm:t>
        <a:bodyPr/>
        <a:lstStyle/>
        <a:p>
          <a:endParaRPr lang="en-US"/>
        </a:p>
      </dgm:t>
    </dgm:pt>
    <dgm:pt modelId="{3566C9F2-9980-408C-932E-14ADFF22A3C4}" type="pres">
      <dgm:prSet presAssocID="{8DD47910-EB00-4F6B-9D75-FD4B495A2EAD}" presName="linear" presStyleCnt="0">
        <dgm:presLayoutVars>
          <dgm:animLvl val="lvl"/>
          <dgm:resizeHandles val="exact"/>
        </dgm:presLayoutVars>
      </dgm:prSet>
      <dgm:spPr/>
    </dgm:pt>
    <dgm:pt modelId="{39A7D608-0C6D-4F3A-AD4A-2BDEA9BE26CD}" type="pres">
      <dgm:prSet presAssocID="{ED9BD1AF-A0BA-4515-AB57-A8BDCECA9CCB}" presName="parentText" presStyleLbl="node1" presStyleIdx="0" presStyleCnt="3">
        <dgm:presLayoutVars>
          <dgm:chMax val="0"/>
          <dgm:bulletEnabled val="1"/>
        </dgm:presLayoutVars>
      </dgm:prSet>
      <dgm:spPr/>
    </dgm:pt>
    <dgm:pt modelId="{46F5322B-0FA3-4E96-A9E0-384E22A2AAEE}" type="pres">
      <dgm:prSet presAssocID="{CED2A78E-2230-4094-9592-E45728F9315D}" presName="spacer" presStyleCnt="0"/>
      <dgm:spPr/>
    </dgm:pt>
    <dgm:pt modelId="{D63CC8EE-687A-4E88-AC8C-91A1B05A2412}" type="pres">
      <dgm:prSet presAssocID="{5C2C5335-FA93-4E83-A4FE-6B4352F3E2E3}" presName="parentText" presStyleLbl="node1" presStyleIdx="1" presStyleCnt="3">
        <dgm:presLayoutVars>
          <dgm:chMax val="0"/>
          <dgm:bulletEnabled val="1"/>
        </dgm:presLayoutVars>
      </dgm:prSet>
      <dgm:spPr/>
    </dgm:pt>
    <dgm:pt modelId="{DE70991D-5237-410D-A914-10A02F5DDEAE}" type="pres">
      <dgm:prSet presAssocID="{053E24F1-9998-4950-BBE5-7E06CD054D98}" presName="spacer" presStyleCnt="0"/>
      <dgm:spPr/>
    </dgm:pt>
    <dgm:pt modelId="{62ED1DB1-2D5F-4F6D-AA24-885D03F0252A}" type="pres">
      <dgm:prSet presAssocID="{A23A77CB-31F6-4241-BBF8-21288D1DCF41}" presName="parentText" presStyleLbl="node1" presStyleIdx="2" presStyleCnt="3">
        <dgm:presLayoutVars>
          <dgm:chMax val="0"/>
          <dgm:bulletEnabled val="1"/>
        </dgm:presLayoutVars>
      </dgm:prSet>
      <dgm:spPr/>
    </dgm:pt>
  </dgm:ptLst>
  <dgm:cxnLst>
    <dgm:cxn modelId="{839A0D09-DC47-4CCE-B2F0-8279CE49ECD3}" srcId="{8DD47910-EB00-4F6B-9D75-FD4B495A2EAD}" destId="{A23A77CB-31F6-4241-BBF8-21288D1DCF41}" srcOrd="2" destOrd="0" parTransId="{27072335-E72D-4496-9981-2B6AA3867412}" sibTransId="{9F3CE88B-C61A-4A82-8075-B7F7DC813E4F}"/>
    <dgm:cxn modelId="{94551320-6549-4CF6-90E0-BE6587D2278E}" type="presOf" srcId="{5C2C5335-FA93-4E83-A4FE-6B4352F3E2E3}" destId="{D63CC8EE-687A-4E88-AC8C-91A1B05A2412}" srcOrd="0" destOrd="0" presId="urn:microsoft.com/office/officeart/2005/8/layout/vList2"/>
    <dgm:cxn modelId="{32C5D522-D9EB-425B-91B3-67BDCFAA0944}" type="presOf" srcId="{A23A77CB-31F6-4241-BBF8-21288D1DCF41}" destId="{62ED1DB1-2D5F-4F6D-AA24-885D03F0252A}" srcOrd="0" destOrd="0" presId="urn:microsoft.com/office/officeart/2005/8/layout/vList2"/>
    <dgm:cxn modelId="{7A39A431-F10C-4FD6-B312-A2A20131FE2C}" type="presOf" srcId="{8DD47910-EB00-4F6B-9D75-FD4B495A2EAD}" destId="{3566C9F2-9980-408C-932E-14ADFF22A3C4}" srcOrd="0" destOrd="0" presId="urn:microsoft.com/office/officeart/2005/8/layout/vList2"/>
    <dgm:cxn modelId="{061C1036-D727-493E-A598-F1F711B342C2}" srcId="{8DD47910-EB00-4F6B-9D75-FD4B495A2EAD}" destId="{5C2C5335-FA93-4E83-A4FE-6B4352F3E2E3}" srcOrd="1" destOrd="0" parTransId="{1ED82CCF-C498-4ABC-A549-0DD8AB6EA66A}" sibTransId="{053E24F1-9998-4950-BBE5-7E06CD054D98}"/>
    <dgm:cxn modelId="{8218ABA6-A2B3-4E35-B833-4FD8C88F60C1}" type="presOf" srcId="{ED9BD1AF-A0BA-4515-AB57-A8BDCECA9CCB}" destId="{39A7D608-0C6D-4F3A-AD4A-2BDEA9BE26CD}" srcOrd="0" destOrd="0" presId="urn:microsoft.com/office/officeart/2005/8/layout/vList2"/>
    <dgm:cxn modelId="{788800DC-CBE3-4B38-BED5-6876BDC9B43D}" srcId="{8DD47910-EB00-4F6B-9D75-FD4B495A2EAD}" destId="{ED9BD1AF-A0BA-4515-AB57-A8BDCECA9CCB}" srcOrd="0" destOrd="0" parTransId="{F599BF16-3DC2-4768-9D75-51BC9F636E2E}" sibTransId="{CED2A78E-2230-4094-9592-E45728F9315D}"/>
    <dgm:cxn modelId="{E5526D32-9529-4592-B47E-15FA97B68C4F}" type="presParOf" srcId="{3566C9F2-9980-408C-932E-14ADFF22A3C4}" destId="{39A7D608-0C6D-4F3A-AD4A-2BDEA9BE26CD}" srcOrd="0" destOrd="0" presId="urn:microsoft.com/office/officeart/2005/8/layout/vList2"/>
    <dgm:cxn modelId="{0A7803DC-3C8B-414C-B8A0-E7F0ECBF4950}" type="presParOf" srcId="{3566C9F2-9980-408C-932E-14ADFF22A3C4}" destId="{46F5322B-0FA3-4E96-A9E0-384E22A2AAEE}" srcOrd="1" destOrd="0" presId="urn:microsoft.com/office/officeart/2005/8/layout/vList2"/>
    <dgm:cxn modelId="{0C265C15-62CA-4E14-9173-0B115BF0DCF8}" type="presParOf" srcId="{3566C9F2-9980-408C-932E-14ADFF22A3C4}" destId="{D63CC8EE-687A-4E88-AC8C-91A1B05A2412}" srcOrd="2" destOrd="0" presId="urn:microsoft.com/office/officeart/2005/8/layout/vList2"/>
    <dgm:cxn modelId="{1F8E73BB-799E-40A1-B87B-316011184982}" type="presParOf" srcId="{3566C9F2-9980-408C-932E-14ADFF22A3C4}" destId="{DE70991D-5237-410D-A914-10A02F5DDEAE}" srcOrd="3" destOrd="0" presId="urn:microsoft.com/office/officeart/2005/8/layout/vList2"/>
    <dgm:cxn modelId="{58A8689D-CA3A-46DD-874F-3D8AB925C68F}" type="presParOf" srcId="{3566C9F2-9980-408C-932E-14ADFF22A3C4}" destId="{62ED1DB1-2D5F-4F6D-AA24-885D03F0252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863BDA6F-9712-4D7C-8292-DA088C27650C}"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F3EAF4B4-2E62-4EF2-A0BF-3BE2C317A6CE}">
      <dgm:prSet/>
      <dgm:spPr/>
      <dgm:t>
        <a:bodyPr/>
        <a:lstStyle/>
        <a:p>
          <a:r>
            <a:rPr lang="en-US"/>
            <a:t>Italian Dominican friar and Archbishop of Florence, Antoninus of Florence (1389–1459) described the “scrupulous conscience” resulting from baseless fears which can be caused by either the devil or physical illness. </a:t>
          </a:r>
        </a:p>
      </dgm:t>
    </dgm:pt>
    <dgm:pt modelId="{3A183CEB-8CB4-4AFD-A3D0-6641DC871221}" type="parTrans" cxnId="{B1113EF6-E94C-4195-8BA5-5125BE6643EB}">
      <dgm:prSet/>
      <dgm:spPr/>
      <dgm:t>
        <a:bodyPr/>
        <a:lstStyle/>
        <a:p>
          <a:endParaRPr lang="en-US"/>
        </a:p>
      </dgm:t>
    </dgm:pt>
    <dgm:pt modelId="{4727C74F-B088-4A49-A1C0-C1B7E623F573}" type="sibTrans" cxnId="{B1113EF6-E94C-4195-8BA5-5125BE6643EB}">
      <dgm:prSet/>
      <dgm:spPr/>
      <dgm:t>
        <a:bodyPr/>
        <a:lstStyle/>
        <a:p>
          <a:endParaRPr lang="en-US"/>
        </a:p>
      </dgm:t>
    </dgm:pt>
    <dgm:pt modelId="{9E893E8E-AC92-4151-BB74-7EF54D03C935}">
      <dgm:prSet/>
      <dgm:spPr/>
      <dgm:t>
        <a:bodyPr/>
        <a:lstStyle/>
        <a:p>
          <a:r>
            <a:rPr lang="en-US"/>
            <a:t>Antoninus’s belief that scrupulosity sometimes had a physical cause, and not necessarily a satanic one.</a:t>
          </a:r>
        </a:p>
      </dgm:t>
    </dgm:pt>
    <dgm:pt modelId="{F90933BE-80A2-4C80-BEBD-21316D566C61}" type="parTrans" cxnId="{1EDC9BE6-15CB-418F-B311-A3F66E485FBA}">
      <dgm:prSet/>
      <dgm:spPr/>
      <dgm:t>
        <a:bodyPr/>
        <a:lstStyle/>
        <a:p>
          <a:endParaRPr lang="en-US"/>
        </a:p>
      </dgm:t>
    </dgm:pt>
    <dgm:pt modelId="{508CF4EF-C22D-4269-A069-8FD9062F009F}" type="sibTrans" cxnId="{1EDC9BE6-15CB-418F-B311-A3F66E485FBA}">
      <dgm:prSet/>
      <dgm:spPr/>
      <dgm:t>
        <a:bodyPr/>
        <a:lstStyle/>
        <a:p>
          <a:endParaRPr lang="en-US"/>
        </a:p>
      </dgm:t>
    </dgm:pt>
    <dgm:pt modelId="{6170719E-D646-4A46-8243-64581A045991}" type="pres">
      <dgm:prSet presAssocID="{863BDA6F-9712-4D7C-8292-DA088C27650C}" presName="linear" presStyleCnt="0">
        <dgm:presLayoutVars>
          <dgm:animLvl val="lvl"/>
          <dgm:resizeHandles val="exact"/>
        </dgm:presLayoutVars>
      </dgm:prSet>
      <dgm:spPr/>
    </dgm:pt>
    <dgm:pt modelId="{6723FD92-3EBF-4E5F-B3FF-C4F2143141DC}" type="pres">
      <dgm:prSet presAssocID="{F3EAF4B4-2E62-4EF2-A0BF-3BE2C317A6CE}" presName="parentText" presStyleLbl="node1" presStyleIdx="0" presStyleCnt="2">
        <dgm:presLayoutVars>
          <dgm:chMax val="0"/>
          <dgm:bulletEnabled val="1"/>
        </dgm:presLayoutVars>
      </dgm:prSet>
      <dgm:spPr/>
    </dgm:pt>
    <dgm:pt modelId="{8742B3A4-B314-4DE7-A233-0A06E4C4C61C}" type="pres">
      <dgm:prSet presAssocID="{4727C74F-B088-4A49-A1C0-C1B7E623F573}" presName="spacer" presStyleCnt="0"/>
      <dgm:spPr/>
    </dgm:pt>
    <dgm:pt modelId="{F5CC1274-F91F-4A2D-A77B-CFFFF6582278}" type="pres">
      <dgm:prSet presAssocID="{9E893E8E-AC92-4151-BB74-7EF54D03C935}" presName="parentText" presStyleLbl="node1" presStyleIdx="1" presStyleCnt="2">
        <dgm:presLayoutVars>
          <dgm:chMax val="0"/>
          <dgm:bulletEnabled val="1"/>
        </dgm:presLayoutVars>
      </dgm:prSet>
      <dgm:spPr/>
    </dgm:pt>
  </dgm:ptLst>
  <dgm:cxnLst>
    <dgm:cxn modelId="{04418C36-E211-4A09-9C17-957AC9D87CA8}" type="presOf" srcId="{863BDA6F-9712-4D7C-8292-DA088C27650C}" destId="{6170719E-D646-4A46-8243-64581A045991}" srcOrd="0" destOrd="0" presId="urn:microsoft.com/office/officeart/2005/8/layout/vList2"/>
    <dgm:cxn modelId="{3C6CB278-9D71-4129-A195-FB161E35FFCB}" type="presOf" srcId="{9E893E8E-AC92-4151-BB74-7EF54D03C935}" destId="{F5CC1274-F91F-4A2D-A77B-CFFFF6582278}" srcOrd="0" destOrd="0" presId="urn:microsoft.com/office/officeart/2005/8/layout/vList2"/>
    <dgm:cxn modelId="{796122D6-ECFD-4BA9-9DBD-DC559E893148}" type="presOf" srcId="{F3EAF4B4-2E62-4EF2-A0BF-3BE2C317A6CE}" destId="{6723FD92-3EBF-4E5F-B3FF-C4F2143141DC}" srcOrd="0" destOrd="0" presId="urn:microsoft.com/office/officeart/2005/8/layout/vList2"/>
    <dgm:cxn modelId="{1EDC9BE6-15CB-418F-B311-A3F66E485FBA}" srcId="{863BDA6F-9712-4D7C-8292-DA088C27650C}" destId="{9E893E8E-AC92-4151-BB74-7EF54D03C935}" srcOrd="1" destOrd="0" parTransId="{F90933BE-80A2-4C80-BEBD-21316D566C61}" sibTransId="{508CF4EF-C22D-4269-A069-8FD9062F009F}"/>
    <dgm:cxn modelId="{B1113EF6-E94C-4195-8BA5-5125BE6643EB}" srcId="{863BDA6F-9712-4D7C-8292-DA088C27650C}" destId="{F3EAF4B4-2E62-4EF2-A0BF-3BE2C317A6CE}" srcOrd="0" destOrd="0" parTransId="{3A183CEB-8CB4-4AFD-A3D0-6641DC871221}" sibTransId="{4727C74F-B088-4A49-A1C0-C1B7E623F573}"/>
    <dgm:cxn modelId="{CA7AAB7A-5BF9-416A-94D8-FE434074A9BA}" type="presParOf" srcId="{6170719E-D646-4A46-8243-64581A045991}" destId="{6723FD92-3EBF-4E5F-B3FF-C4F2143141DC}" srcOrd="0" destOrd="0" presId="urn:microsoft.com/office/officeart/2005/8/layout/vList2"/>
    <dgm:cxn modelId="{3D88FAA8-8302-47C5-9E27-41FF5FAFB51F}" type="presParOf" srcId="{6170719E-D646-4A46-8243-64581A045991}" destId="{8742B3A4-B314-4DE7-A233-0A06E4C4C61C}" srcOrd="1" destOrd="0" presId="urn:microsoft.com/office/officeart/2005/8/layout/vList2"/>
    <dgm:cxn modelId="{B6720E63-2BF5-4148-8A59-FC5766E43E4E}" type="presParOf" srcId="{6170719E-D646-4A46-8243-64581A045991}" destId="{F5CC1274-F91F-4A2D-A77B-CFFFF65822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641B1B1C-C783-44AD-A0F8-B8EBF72CD4F0}"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1C0619A9-74BC-4089-B433-C6B1DD4727B9}">
      <dgm:prSet/>
      <dgm:spPr/>
      <dgm:t>
        <a:bodyPr/>
        <a:lstStyle/>
        <a:p>
          <a:r>
            <a:rPr lang="en-US"/>
            <a:t>Bloodletting</a:t>
          </a:r>
        </a:p>
      </dgm:t>
    </dgm:pt>
    <dgm:pt modelId="{BE5DB9AD-9118-4569-B10F-F74DDD16BFD6}" type="parTrans" cxnId="{DF8D8D69-10C4-44DB-9DDA-23DCBA08670D}">
      <dgm:prSet/>
      <dgm:spPr/>
      <dgm:t>
        <a:bodyPr/>
        <a:lstStyle/>
        <a:p>
          <a:endParaRPr lang="en-US"/>
        </a:p>
      </dgm:t>
    </dgm:pt>
    <dgm:pt modelId="{00DB31AF-AD2E-4A19-8A23-E9389A06DDEE}" type="sibTrans" cxnId="{DF8D8D69-10C4-44DB-9DDA-23DCBA08670D}">
      <dgm:prSet/>
      <dgm:spPr/>
      <dgm:t>
        <a:bodyPr/>
        <a:lstStyle/>
        <a:p>
          <a:endParaRPr lang="en-US"/>
        </a:p>
      </dgm:t>
    </dgm:pt>
    <dgm:pt modelId="{ED066808-25BA-4307-8DFF-E4BA57D501C3}">
      <dgm:prSet/>
      <dgm:spPr/>
      <dgm:t>
        <a:bodyPr/>
        <a:lstStyle/>
        <a:p>
          <a:r>
            <a:rPr lang="en-US"/>
            <a:t>Balancing the humours</a:t>
          </a:r>
        </a:p>
      </dgm:t>
    </dgm:pt>
    <dgm:pt modelId="{AFDFC3C7-DEA4-45C0-AC02-CA0EB36BD92B}" type="parTrans" cxnId="{88AF3AB4-6FA0-46F6-8929-D27E392A7084}">
      <dgm:prSet/>
      <dgm:spPr/>
      <dgm:t>
        <a:bodyPr/>
        <a:lstStyle/>
        <a:p>
          <a:endParaRPr lang="en-US"/>
        </a:p>
      </dgm:t>
    </dgm:pt>
    <dgm:pt modelId="{263595F0-AB67-483C-951D-46260F7773A9}" type="sibTrans" cxnId="{88AF3AB4-6FA0-46F6-8929-D27E392A7084}">
      <dgm:prSet/>
      <dgm:spPr/>
      <dgm:t>
        <a:bodyPr/>
        <a:lstStyle/>
        <a:p>
          <a:endParaRPr lang="en-US"/>
        </a:p>
      </dgm:t>
    </dgm:pt>
    <dgm:pt modelId="{A708D167-79AA-436E-B844-B2E9B79AB911}" type="pres">
      <dgm:prSet presAssocID="{641B1B1C-C783-44AD-A0F8-B8EBF72CD4F0}" presName="linear" presStyleCnt="0">
        <dgm:presLayoutVars>
          <dgm:animLvl val="lvl"/>
          <dgm:resizeHandles val="exact"/>
        </dgm:presLayoutVars>
      </dgm:prSet>
      <dgm:spPr/>
    </dgm:pt>
    <dgm:pt modelId="{6DE252D6-71D1-4CD7-9290-D85AB1153736}" type="pres">
      <dgm:prSet presAssocID="{1C0619A9-74BC-4089-B433-C6B1DD4727B9}" presName="parentText" presStyleLbl="node1" presStyleIdx="0" presStyleCnt="2">
        <dgm:presLayoutVars>
          <dgm:chMax val="0"/>
          <dgm:bulletEnabled val="1"/>
        </dgm:presLayoutVars>
      </dgm:prSet>
      <dgm:spPr/>
    </dgm:pt>
    <dgm:pt modelId="{34B14F0F-C0E2-48A6-8568-DE7E6E067004}" type="pres">
      <dgm:prSet presAssocID="{00DB31AF-AD2E-4A19-8A23-E9389A06DDEE}" presName="spacer" presStyleCnt="0"/>
      <dgm:spPr/>
    </dgm:pt>
    <dgm:pt modelId="{6AB685E2-7986-4580-85A3-429C81E9D104}" type="pres">
      <dgm:prSet presAssocID="{ED066808-25BA-4307-8DFF-E4BA57D501C3}" presName="parentText" presStyleLbl="node1" presStyleIdx="1" presStyleCnt="2">
        <dgm:presLayoutVars>
          <dgm:chMax val="0"/>
          <dgm:bulletEnabled val="1"/>
        </dgm:presLayoutVars>
      </dgm:prSet>
      <dgm:spPr/>
    </dgm:pt>
  </dgm:ptLst>
  <dgm:cxnLst>
    <dgm:cxn modelId="{FC610A21-917E-4E52-891D-E68F603613AE}" type="presOf" srcId="{1C0619A9-74BC-4089-B433-C6B1DD4727B9}" destId="{6DE252D6-71D1-4CD7-9290-D85AB1153736}" srcOrd="0" destOrd="0" presId="urn:microsoft.com/office/officeart/2005/8/layout/vList2"/>
    <dgm:cxn modelId="{9A876A2A-F511-4C19-85A5-6C9DACC79596}" type="presOf" srcId="{ED066808-25BA-4307-8DFF-E4BA57D501C3}" destId="{6AB685E2-7986-4580-85A3-429C81E9D104}" srcOrd="0" destOrd="0" presId="urn:microsoft.com/office/officeart/2005/8/layout/vList2"/>
    <dgm:cxn modelId="{DF8D8D69-10C4-44DB-9DDA-23DCBA08670D}" srcId="{641B1B1C-C783-44AD-A0F8-B8EBF72CD4F0}" destId="{1C0619A9-74BC-4089-B433-C6B1DD4727B9}" srcOrd="0" destOrd="0" parTransId="{BE5DB9AD-9118-4569-B10F-F74DDD16BFD6}" sibTransId="{00DB31AF-AD2E-4A19-8A23-E9389A06DDEE}"/>
    <dgm:cxn modelId="{31D3FB74-9A1E-4148-ABA1-052D399D154F}" type="presOf" srcId="{641B1B1C-C783-44AD-A0F8-B8EBF72CD4F0}" destId="{A708D167-79AA-436E-B844-B2E9B79AB911}" srcOrd="0" destOrd="0" presId="urn:microsoft.com/office/officeart/2005/8/layout/vList2"/>
    <dgm:cxn modelId="{88AF3AB4-6FA0-46F6-8929-D27E392A7084}" srcId="{641B1B1C-C783-44AD-A0F8-B8EBF72CD4F0}" destId="{ED066808-25BA-4307-8DFF-E4BA57D501C3}" srcOrd="1" destOrd="0" parTransId="{AFDFC3C7-DEA4-45C0-AC02-CA0EB36BD92B}" sibTransId="{263595F0-AB67-483C-951D-46260F7773A9}"/>
    <dgm:cxn modelId="{29FEA1EC-F65D-4118-9838-605EA2BC7283}" type="presParOf" srcId="{A708D167-79AA-436E-B844-B2E9B79AB911}" destId="{6DE252D6-71D1-4CD7-9290-D85AB1153736}" srcOrd="0" destOrd="0" presId="urn:microsoft.com/office/officeart/2005/8/layout/vList2"/>
    <dgm:cxn modelId="{B1714E69-1AFF-45CC-9661-FE7D8DD34A79}" type="presParOf" srcId="{A708D167-79AA-436E-B844-B2E9B79AB911}" destId="{34B14F0F-C0E2-48A6-8568-DE7E6E067004}" srcOrd="1" destOrd="0" presId="urn:microsoft.com/office/officeart/2005/8/layout/vList2"/>
    <dgm:cxn modelId="{14B40DFE-FD5A-4F78-8C0F-98703FB66FB4}" type="presParOf" srcId="{A708D167-79AA-436E-B844-B2E9B79AB911}" destId="{6AB685E2-7986-4580-85A3-429C81E9D10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D4EC541-BDB3-4CC0-89A8-1C3CCC8FB0F1}" type="doc">
      <dgm:prSet loTypeId="urn:microsoft.com/office/officeart/2005/8/layout/vProcess5" loCatId="process" qsTypeId="urn:microsoft.com/office/officeart/2005/8/quickstyle/simple2" qsCatId="simple" csTypeId="urn:microsoft.com/office/officeart/2005/8/colors/accent1_2" csCatId="accent1"/>
      <dgm:spPr/>
      <dgm:t>
        <a:bodyPr/>
        <a:lstStyle/>
        <a:p>
          <a:endParaRPr lang="en-US"/>
        </a:p>
      </dgm:t>
    </dgm:pt>
    <dgm:pt modelId="{1F76624C-DC11-4739-A4E8-4EACAA30C889}">
      <dgm:prSet/>
      <dgm:spPr/>
      <dgm:t>
        <a:bodyPr/>
        <a:lstStyle/>
        <a:p>
          <a:r>
            <a:rPr lang="en-US"/>
            <a:t>More types of behaviours including washing, checking, obsessive fear of syphilis, aggressive and sexual obsessions, but fewer religious obsessions.</a:t>
          </a:r>
        </a:p>
      </dgm:t>
    </dgm:pt>
    <dgm:pt modelId="{03D51F3A-94B6-40C0-9574-175E9613BB7C}" type="parTrans" cxnId="{35B801D6-12F6-49B9-9977-BB9915C99415}">
      <dgm:prSet/>
      <dgm:spPr/>
      <dgm:t>
        <a:bodyPr/>
        <a:lstStyle/>
        <a:p>
          <a:endParaRPr lang="en-US"/>
        </a:p>
      </dgm:t>
    </dgm:pt>
    <dgm:pt modelId="{D551FEFC-84E6-423C-803D-8670C8C29DC7}" type="sibTrans" cxnId="{35B801D6-12F6-49B9-9977-BB9915C99415}">
      <dgm:prSet/>
      <dgm:spPr/>
      <dgm:t>
        <a:bodyPr/>
        <a:lstStyle/>
        <a:p>
          <a:endParaRPr lang="en-US"/>
        </a:p>
      </dgm:t>
    </dgm:pt>
    <dgm:pt modelId="{5984314A-B48F-4917-9218-FF3897B6FE6E}">
      <dgm:prSet/>
      <dgm:spPr/>
      <dgm:t>
        <a:bodyPr/>
        <a:lstStyle/>
        <a:p>
          <a:r>
            <a:rPr lang="en-US"/>
            <a:t>In his 1838 psychiatric textbook, the famous French psychiatrist Jean Etienne Dominique Esquirol (1772–1840) described OCD as a form of monomania, or partial insanity.</a:t>
          </a:r>
        </a:p>
      </dgm:t>
    </dgm:pt>
    <dgm:pt modelId="{079D2EC6-FD57-4BF1-9B4D-59D82DF75089}" type="parTrans" cxnId="{BAA04021-3C1A-4345-BEC6-E872AA00BA70}">
      <dgm:prSet/>
      <dgm:spPr/>
      <dgm:t>
        <a:bodyPr/>
        <a:lstStyle/>
        <a:p>
          <a:endParaRPr lang="en-US"/>
        </a:p>
      </dgm:t>
    </dgm:pt>
    <dgm:pt modelId="{663039C0-277F-4E14-B905-520900BF2FF3}" type="sibTrans" cxnId="{BAA04021-3C1A-4345-BEC6-E872AA00BA70}">
      <dgm:prSet/>
      <dgm:spPr/>
      <dgm:t>
        <a:bodyPr/>
        <a:lstStyle/>
        <a:p>
          <a:endParaRPr lang="en-US"/>
        </a:p>
      </dgm:t>
    </dgm:pt>
    <dgm:pt modelId="{D18BFC89-530C-43F7-862B-8D71F903A881}">
      <dgm:prSet/>
      <dgm:spPr/>
      <dgm:t>
        <a:bodyPr/>
        <a:lstStyle/>
        <a:p>
          <a:r>
            <a:rPr lang="en-US"/>
            <a:t>Monomania – only one area of dysfunction is noted.</a:t>
          </a:r>
        </a:p>
      </dgm:t>
    </dgm:pt>
    <dgm:pt modelId="{3BDCCA7F-5A47-4E81-A2D0-82056E74C194}" type="parTrans" cxnId="{E75F4117-3A2C-460D-81EA-CBD3B70D59D1}">
      <dgm:prSet/>
      <dgm:spPr/>
      <dgm:t>
        <a:bodyPr/>
        <a:lstStyle/>
        <a:p>
          <a:endParaRPr lang="en-US"/>
        </a:p>
      </dgm:t>
    </dgm:pt>
    <dgm:pt modelId="{455283D0-DAA5-4288-A1D2-46AEAAA68482}" type="sibTrans" cxnId="{E75F4117-3A2C-460D-81EA-CBD3B70D59D1}">
      <dgm:prSet/>
      <dgm:spPr/>
      <dgm:t>
        <a:bodyPr/>
        <a:lstStyle/>
        <a:p>
          <a:endParaRPr lang="en-US"/>
        </a:p>
      </dgm:t>
    </dgm:pt>
    <dgm:pt modelId="{053E7559-7FAC-40A3-8E7E-F96877A12F0C}" type="pres">
      <dgm:prSet presAssocID="{AD4EC541-BDB3-4CC0-89A8-1C3CCC8FB0F1}" presName="outerComposite" presStyleCnt="0">
        <dgm:presLayoutVars>
          <dgm:chMax val="5"/>
          <dgm:dir/>
          <dgm:resizeHandles val="exact"/>
        </dgm:presLayoutVars>
      </dgm:prSet>
      <dgm:spPr/>
    </dgm:pt>
    <dgm:pt modelId="{D4361091-8355-4D83-8FC4-A67584C96768}" type="pres">
      <dgm:prSet presAssocID="{AD4EC541-BDB3-4CC0-89A8-1C3CCC8FB0F1}" presName="dummyMaxCanvas" presStyleCnt="0">
        <dgm:presLayoutVars/>
      </dgm:prSet>
      <dgm:spPr/>
    </dgm:pt>
    <dgm:pt modelId="{AE6DD3B9-BEAA-481D-9BE5-2A7DD4540067}" type="pres">
      <dgm:prSet presAssocID="{AD4EC541-BDB3-4CC0-89A8-1C3CCC8FB0F1}" presName="ThreeNodes_1" presStyleLbl="node1" presStyleIdx="0" presStyleCnt="3">
        <dgm:presLayoutVars>
          <dgm:bulletEnabled val="1"/>
        </dgm:presLayoutVars>
      </dgm:prSet>
      <dgm:spPr/>
    </dgm:pt>
    <dgm:pt modelId="{E19393F9-C464-4871-A16D-FCCC8D4F8DB8}" type="pres">
      <dgm:prSet presAssocID="{AD4EC541-BDB3-4CC0-89A8-1C3CCC8FB0F1}" presName="ThreeNodes_2" presStyleLbl="node1" presStyleIdx="1" presStyleCnt="3">
        <dgm:presLayoutVars>
          <dgm:bulletEnabled val="1"/>
        </dgm:presLayoutVars>
      </dgm:prSet>
      <dgm:spPr/>
    </dgm:pt>
    <dgm:pt modelId="{B2037D7C-B2C0-4225-AEFA-D38F35156CA9}" type="pres">
      <dgm:prSet presAssocID="{AD4EC541-BDB3-4CC0-89A8-1C3CCC8FB0F1}" presName="ThreeNodes_3" presStyleLbl="node1" presStyleIdx="2" presStyleCnt="3">
        <dgm:presLayoutVars>
          <dgm:bulletEnabled val="1"/>
        </dgm:presLayoutVars>
      </dgm:prSet>
      <dgm:spPr/>
    </dgm:pt>
    <dgm:pt modelId="{497E73F7-29CB-44A5-AD57-A86763E449B0}" type="pres">
      <dgm:prSet presAssocID="{AD4EC541-BDB3-4CC0-89A8-1C3CCC8FB0F1}" presName="ThreeConn_1-2" presStyleLbl="fgAccFollowNode1" presStyleIdx="0" presStyleCnt="2">
        <dgm:presLayoutVars>
          <dgm:bulletEnabled val="1"/>
        </dgm:presLayoutVars>
      </dgm:prSet>
      <dgm:spPr/>
    </dgm:pt>
    <dgm:pt modelId="{FC99A4F2-5F3E-41DF-BB37-E3102AB29759}" type="pres">
      <dgm:prSet presAssocID="{AD4EC541-BDB3-4CC0-89A8-1C3CCC8FB0F1}" presName="ThreeConn_2-3" presStyleLbl="fgAccFollowNode1" presStyleIdx="1" presStyleCnt="2">
        <dgm:presLayoutVars>
          <dgm:bulletEnabled val="1"/>
        </dgm:presLayoutVars>
      </dgm:prSet>
      <dgm:spPr/>
    </dgm:pt>
    <dgm:pt modelId="{638C6EE3-5983-49BF-B84F-EA34108EBAEF}" type="pres">
      <dgm:prSet presAssocID="{AD4EC541-BDB3-4CC0-89A8-1C3CCC8FB0F1}" presName="ThreeNodes_1_text" presStyleLbl="node1" presStyleIdx="2" presStyleCnt="3">
        <dgm:presLayoutVars>
          <dgm:bulletEnabled val="1"/>
        </dgm:presLayoutVars>
      </dgm:prSet>
      <dgm:spPr/>
    </dgm:pt>
    <dgm:pt modelId="{97B52B7C-5103-4C75-81F8-EAC43627824F}" type="pres">
      <dgm:prSet presAssocID="{AD4EC541-BDB3-4CC0-89A8-1C3CCC8FB0F1}" presName="ThreeNodes_2_text" presStyleLbl="node1" presStyleIdx="2" presStyleCnt="3">
        <dgm:presLayoutVars>
          <dgm:bulletEnabled val="1"/>
        </dgm:presLayoutVars>
      </dgm:prSet>
      <dgm:spPr/>
    </dgm:pt>
    <dgm:pt modelId="{B4E9489C-3B35-4434-80A4-BFFF17D804CD}" type="pres">
      <dgm:prSet presAssocID="{AD4EC541-BDB3-4CC0-89A8-1C3CCC8FB0F1}" presName="ThreeNodes_3_text" presStyleLbl="node1" presStyleIdx="2" presStyleCnt="3">
        <dgm:presLayoutVars>
          <dgm:bulletEnabled val="1"/>
        </dgm:presLayoutVars>
      </dgm:prSet>
      <dgm:spPr/>
    </dgm:pt>
  </dgm:ptLst>
  <dgm:cxnLst>
    <dgm:cxn modelId="{30B2EC0F-1FE4-4FBA-AECC-50E02647F7C4}" type="presOf" srcId="{D18BFC89-530C-43F7-862B-8D71F903A881}" destId="{B2037D7C-B2C0-4225-AEFA-D38F35156CA9}" srcOrd="0" destOrd="0" presId="urn:microsoft.com/office/officeart/2005/8/layout/vProcess5"/>
    <dgm:cxn modelId="{E75F4117-3A2C-460D-81EA-CBD3B70D59D1}" srcId="{AD4EC541-BDB3-4CC0-89A8-1C3CCC8FB0F1}" destId="{D18BFC89-530C-43F7-862B-8D71F903A881}" srcOrd="2" destOrd="0" parTransId="{3BDCCA7F-5A47-4E81-A2D0-82056E74C194}" sibTransId="{455283D0-DAA5-4288-A1D2-46AEAAA68482}"/>
    <dgm:cxn modelId="{BAA04021-3C1A-4345-BEC6-E872AA00BA70}" srcId="{AD4EC541-BDB3-4CC0-89A8-1C3CCC8FB0F1}" destId="{5984314A-B48F-4917-9218-FF3897B6FE6E}" srcOrd="1" destOrd="0" parTransId="{079D2EC6-FD57-4BF1-9B4D-59D82DF75089}" sibTransId="{663039C0-277F-4E14-B905-520900BF2FF3}"/>
    <dgm:cxn modelId="{45AB7729-9A12-400B-B292-D75E2DC4491D}" type="presOf" srcId="{1F76624C-DC11-4739-A4E8-4EACAA30C889}" destId="{AE6DD3B9-BEAA-481D-9BE5-2A7DD4540067}" srcOrd="0" destOrd="0" presId="urn:microsoft.com/office/officeart/2005/8/layout/vProcess5"/>
    <dgm:cxn modelId="{C1924F2B-B9FB-4753-9916-2839C8999704}" type="presOf" srcId="{1F76624C-DC11-4739-A4E8-4EACAA30C889}" destId="{638C6EE3-5983-49BF-B84F-EA34108EBAEF}" srcOrd="1" destOrd="0" presId="urn:microsoft.com/office/officeart/2005/8/layout/vProcess5"/>
    <dgm:cxn modelId="{3E684372-B28D-4E15-ADE5-8F67ACB5E616}" type="presOf" srcId="{5984314A-B48F-4917-9218-FF3897B6FE6E}" destId="{97B52B7C-5103-4C75-81F8-EAC43627824F}" srcOrd="1" destOrd="0" presId="urn:microsoft.com/office/officeart/2005/8/layout/vProcess5"/>
    <dgm:cxn modelId="{30C58475-1BBC-43AE-B402-E7AF3A6ACD09}" type="presOf" srcId="{663039C0-277F-4E14-B905-520900BF2FF3}" destId="{FC99A4F2-5F3E-41DF-BB37-E3102AB29759}" srcOrd="0" destOrd="0" presId="urn:microsoft.com/office/officeart/2005/8/layout/vProcess5"/>
    <dgm:cxn modelId="{491EB692-7072-4BE9-9930-9655D493CECE}" type="presOf" srcId="{5984314A-B48F-4917-9218-FF3897B6FE6E}" destId="{E19393F9-C464-4871-A16D-FCCC8D4F8DB8}" srcOrd="0" destOrd="0" presId="urn:microsoft.com/office/officeart/2005/8/layout/vProcess5"/>
    <dgm:cxn modelId="{E751E3BF-92B8-42CC-ADCE-67A7872FD516}" type="presOf" srcId="{D551FEFC-84E6-423C-803D-8670C8C29DC7}" destId="{497E73F7-29CB-44A5-AD57-A86763E449B0}" srcOrd="0" destOrd="0" presId="urn:microsoft.com/office/officeart/2005/8/layout/vProcess5"/>
    <dgm:cxn modelId="{35B801D6-12F6-49B9-9977-BB9915C99415}" srcId="{AD4EC541-BDB3-4CC0-89A8-1C3CCC8FB0F1}" destId="{1F76624C-DC11-4739-A4E8-4EACAA30C889}" srcOrd="0" destOrd="0" parTransId="{03D51F3A-94B6-40C0-9574-175E9613BB7C}" sibTransId="{D551FEFC-84E6-423C-803D-8670C8C29DC7}"/>
    <dgm:cxn modelId="{DFB28BE9-1D8A-4978-96EA-767C217E168D}" type="presOf" srcId="{AD4EC541-BDB3-4CC0-89A8-1C3CCC8FB0F1}" destId="{053E7559-7FAC-40A3-8E7E-F96877A12F0C}" srcOrd="0" destOrd="0" presId="urn:microsoft.com/office/officeart/2005/8/layout/vProcess5"/>
    <dgm:cxn modelId="{B2B1FAFD-5397-408F-A91C-499A69D73025}" type="presOf" srcId="{D18BFC89-530C-43F7-862B-8D71F903A881}" destId="{B4E9489C-3B35-4434-80A4-BFFF17D804CD}" srcOrd="1" destOrd="0" presId="urn:microsoft.com/office/officeart/2005/8/layout/vProcess5"/>
    <dgm:cxn modelId="{C6C21FEC-8FC1-4CA0-8FB4-4A79989CECC7}" type="presParOf" srcId="{053E7559-7FAC-40A3-8E7E-F96877A12F0C}" destId="{D4361091-8355-4D83-8FC4-A67584C96768}" srcOrd="0" destOrd="0" presId="urn:microsoft.com/office/officeart/2005/8/layout/vProcess5"/>
    <dgm:cxn modelId="{734911B7-C92F-4B62-99A9-797E5AEDF44C}" type="presParOf" srcId="{053E7559-7FAC-40A3-8E7E-F96877A12F0C}" destId="{AE6DD3B9-BEAA-481D-9BE5-2A7DD4540067}" srcOrd="1" destOrd="0" presId="urn:microsoft.com/office/officeart/2005/8/layout/vProcess5"/>
    <dgm:cxn modelId="{141CB0C2-96F2-48D5-B0D5-D92039E3B179}" type="presParOf" srcId="{053E7559-7FAC-40A3-8E7E-F96877A12F0C}" destId="{E19393F9-C464-4871-A16D-FCCC8D4F8DB8}" srcOrd="2" destOrd="0" presId="urn:microsoft.com/office/officeart/2005/8/layout/vProcess5"/>
    <dgm:cxn modelId="{76798375-F3D7-4483-86DE-0DFBB947ECB8}" type="presParOf" srcId="{053E7559-7FAC-40A3-8E7E-F96877A12F0C}" destId="{B2037D7C-B2C0-4225-AEFA-D38F35156CA9}" srcOrd="3" destOrd="0" presId="urn:microsoft.com/office/officeart/2005/8/layout/vProcess5"/>
    <dgm:cxn modelId="{46D205D6-BB83-4AC8-9125-2B97CD914957}" type="presParOf" srcId="{053E7559-7FAC-40A3-8E7E-F96877A12F0C}" destId="{497E73F7-29CB-44A5-AD57-A86763E449B0}" srcOrd="4" destOrd="0" presId="urn:microsoft.com/office/officeart/2005/8/layout/vProcess5"/>
    <dgm:cxn modelId="{2A448FDA-2562-4917-8077-B7F585E360C5}" type="presParOf" srcId="{053E7559-7FAC-40A3-8E7E-F96877A12F0C}" destId="{FC99A4F2-5F3E-41DF-BB37-E3102AB29759}" srcOrd="5" destOrd="0" presId="urn:microsoft.com/office/officeart/2005/8/layout/vProcess5"/>
    <dgm:cxn modelId="{CD77271F-59CF-4E1B-866E-C89039110622}" type="presParOf" srcId="{053E7559-7FAC-40A3-8E7E-F96877A12F0C}" destId="{638C6EE3-5983-49BF-B84F-EA34108EBAEF}" srcOrd="6" destOrd="0" presId="urn:microsoft.com/office/officeart/2005/8/layout/vProcess5"/>
    <dgm:cxn modelId="{12014E7A-D772-4323-91C9-82D0793CB3BF}" type="presParOf" srcId="{053E7559-7FAC-40A3-8E7E-F96877A12F0C}" destId="{97B52B7C-5103-4C75-81F8-EAC43627824F}" srcOrd="7" destOrd="0" presId="urn:microsoft.com/office/officeart/2005/8/layout/vProcess5"/>
    <dgm:cxn modelId="{9E976EE7-5F76-4D30-856C-7201970DD918}" type="presParOf" srcId="{053E7559-7FAC-40A3-8E7E-F96877A12F0C}" destId="{B4E9489C-3B35-4434-80A4-BFFF17D804CD}"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784A9A5-B1F6-4558-9FFB-88A8892FF5A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3DB9207-AB83-4264-AC6D-EC25E29CF7BC}">
      <dgm:prSet/>
      <dgm:spPr/>
      <dgm:t>
        <a:bodyPr/>
        <a:lstStyle/>
        <a:p>
          <a:r>
            <a:rPr lang="en-US"/>
            <a:t>Monomania was abandoned in the 1850's.</a:t>
          </a:r>
        </a:p>
      </dgm:t>
    </dgm:pt>
    <dgm:pt modelId="{F957E41E-93C3-4504-8E53-29999EFE707E}" type="parTrans" cxnId="{A4FA0C84-9728-43F1-9048-9EC67050599B}">
      <dgm:prSet/>
      <dgm:spPr/>
      <dgm:t>
        <a:bodyPr/>
        <a:lstStyle/>
        <a:p>
          <a:endParaRPr lang="en-US"/>
        </a:p>
      </dgm:t>
    </dgm:pt>
    <dgm:pt modelId="{12965ADB-003A-4D61-95B2-6495164C8284}" type="sibTrans" cxnId="{A4FA0C84-9728-43F1-9048-9EC67050599B}">
      <dgm:prSet/>
      <dgm:spPr/>
      <dgm:t>
        <a:bodyPr/>
        <a:lstStyle/>
        <a:p>
          <a:endParaRPr lang="en-US"/>
        </a:p>
      </dgm:t>
    </dgm:pt>
    <dgm:pt modelId="{84CE6DE4-E0BF-437A-91CC-B4C94A5FFAFF}">
      <dgm:prSet/>
      <dgm:spPr/>
      <dgm:t>
        <a:bodyPr/>
        <a:lstStyle/>
        <a:p>
          <a:r>
            <a:rPr lang="en-US"/>
            <a:t>Henri Dagonet (1823–1902) considered compulsions to be a kind of impulsion and OCD a form of ‘folie impulsive’ (impulsive insanity).</a:t>
          </a:r>
        </a:p>
      </dgm:t>
    </dgm:pt>
    <dgm:pt modelId="{9FF885D3-F8DC-4268-B517-2F605491318D}" type="parTrans" cxnId="{062A8244-C44F-4735-BA68-0BD680286BEF}">
      <dgm:prSet/>
      <dgm:spPr/>
      <dgm:t>
        <a:bodyPr/>
        <a:lstStyle/>
        <a:p>
          <a:endParaRPr lang="en-US"/>
        </a:p>
      </dgm:t>
    </dgm:pt>
    <dgm:pt modelId="{89F5E14E-EC5C-4686-9A62-6E9C1CD603BA}" type="sibTrans" cxnId="{062A8244-C44F-4735-BA68-0BD680286BEF}">
      <dgm:prSet/>
      <dgm:spPr/>
      <dgm:t>
        <a:bodyPr/>
        <a:lstStyle/>
        <a:p>
          <a:endParaRPr lang="en-US"/>
        </a:p>
      </dgm:t>
    </dgm:pt>
    <dgm:pt modelId="{D6C45B16-8690-4B62-83B1-0E981B2D3EC6}">
      <dgm:prSet/>
      <dgm:spPr/>
      <dgm:t>
        <a:bodyPr/>
        <a:lstStyle/>
        <a:p>
          <a:r>
            <a:rPr lang="en-US" i="1"/>
            <a:t>“the more one tries to discard an idea, the more it becomes imposed upon the mind, the more one tries to get rid of an emotion or tendency, the more energetic it becomes.”</a:t>
          </a:r>
          <a:endParaRPr lang="en-US"/>
        </a:p>
      </dgm:t>
    </dgm:pt>
    <dgm:pt modelId="{8CFE59FE-2DDA-4B46-A612-1FDD44F000D7}" type="parTrans" cxnId="{2023E121-238F-44F3-B706-9AA5BF07ED70}">
      <dgm:prSet/>
      <dgm:spPr/>
      <dgm:t>
        <a:bodyPr/>
        <a:lstStyle/>
        <a:p>
          <a:endParaRPr lang="en-US"/>
        </a:p>
      </dgm:t>
    </dgm:pt>
    <dgm:pt modelId="{7FA2B6CD-A884-4B6A-A380-FB8EBF5F977E}" type="sibTrans" cxnId="{2023E121-238F-44F3-B706-9AA5BF07ED70}">
      <dgm:prSet/>
      <dgm:spPr/>
      <dgm:t>
        <a:bodyPr/>
        <a:lstStyle/>
        <a:p>
          <a:endParaRPr lang="en-US"/>
        </a:p>
      </dgm:t>
    </dgm:pt>
    <dgm:pt modelId="{675EF75E-BA44-470F-BBD4-34CFDE3DEBE0}" type="pres">
      <dgm:prSet presAssocID="{2784A9A5-B1F6-4558-9FFB-88A8892FF5AB}" presName="root" presStyleCnt="0">
        <dgm:presLayoutVars>
          <dgm:dir/>
          <dgm:resizeHandles val="exact"/>
        </dgm:presLayoutVars>
      </dgm:prSet>
      <dgm:spPr/>
    </dgm:pt>
    <dgm:pt modelId="{8DC3B27A-4ED9-433D-AED6-3776F2CEE73B}" type="pres">
      <dgm:prSet presAssocID="{F3DB9207-AB83-4264-AC6D-EC25E29CF7BC}" presName="compNode" presStyleCnt="0"/>
      <dgm:spPr/>
    </dgm:pt>
    <dgm:pt modelId="{1B918FB5-1BA2-44F9-AE8C-802C57CE2527}" type="pres">
      <dgm:prSet presAssocID="{F3DB9207-AB83-4264-AC6D-EC25E29CF7BC}" presName="bgRect" presStyleLbl="bgShp" presStyleIdx="0" presStyleCnt="3"/>
      <dgm:spPr/>
    </dgm:pt>
    <dgm:pt modelId="{90F9323E-291A-4257-92E6-1F22EB9684D0}" type="pres">
      <dgm:prSet presAssocID="{F3DB9207-AB83-4264-AC6D-EC25E29CF7B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terodactyl"/>
        </a:ext>
      </dgm:extLst>
    </dgm:pt>
    <dgm:pt modelId="{A31A1F22-9146-40CC-8FE8-2AD0390A4CA7}" type="pres">
      <dgm:prSet presAssocID="{F3DB9207-AB83-4264-AC6D-EC25E29CF7BC}" presName="spaceRect" presStyleCnt="0"/>
      <dgm:spPr/>
    </dgm:pt>
    <dgm:pt modelId="{7FC5C4C3-187F-4341-80B7-676D2EF819A5}" type="pres">
      <dgm:prSet presAssocID="{F3DB9207-AB83-4264-AC6D-EC25E29CF7BC}" presName="parTx" presStyleLbl="revTx" presStyleIdx="0" presStyleCnt="3">
        <dgm:presLayoutVars>
          <dgm:chMax val="0"/>
          <dgm:chPref val="0"/>
        </dgm:presLayoutVars>
      </dgm:prSet>
      <dgm:spPr/>
    </dgm:pt>
    <dgm:pt modelId="{FE92AEA2-D30D-4C37-A3CD-24611E903781}" type="pres">
      <dgm:prSet presAssocID="{12965ADB-003A-4D61-95B2-6495164C8284}" presName="sibTrans" presStyleCnt="0"/>
      <dgm:spPr/>
    </dgm:pt>
    <dgm:pt modelId="{B278ED51-2A94-44E7-9CEB-79EFE6844195}" type="pres">
      <dgm:prSet presAssocID="{84CE6DE4-E0BF-437A-91CC-B4C94A5FFAFF}" presName="compNode" presStyleCnt="0"/>
      <dgm:spPr/>
    </dgm:pt>
    <dgm:pt modelId="{7781D965-7C58-419A-967F-3A5E20EAE369}" type="pres">
      <dgm:prSet presAssocID="{84CE6DE4-E0BF-437A-91CC-B4C94A5FFAFF}" presName="bgRect" presStyleLbl="bgShp" presStyleIdx="1" presStyleCnt="3"/>
      <dgm:spPr/>
    </dgm:pt>
    <dgm:pt modelId="{4C7D9905-DC23-47DE-B259-F514AD2E7C18}" type="pres">
      <dgm:prSet presAssocID="{84CE6DE4-E0BF-437A-91CC-B4C94A5FFAF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ientist"/>
        </a:ext>
      </dgm:extLst>
    </dgm:pt>
    <dgm:pt modelId="{758D3A9F-1BE5-43D7-8409-D61AEFAE089B}" type="pres">
      <dgm:prSet presAssocID="{84CE6DE4-E0BF-437A-91CC-B4C94A5FFAFF}" presName="spaceRect" presStyleCnt="0"/>
      <dgm:spPr/>
    </dgm:pt>
    <dgm:pt modelId="{93B70A82-9C98-4328-97C8-0337C3C05AFA}" type="pres">
      <dgm:prSet presAssocID="{84CE6DE4-E0BF-437A-91CC-B4C94A5FFAFF}" presName="parTx" presStyleLbl="revTx" presStyleIdx="1" presStyleCnt="3">
        <dgm:presLayoutVars>
          <dgm:chMax val="0"/>
          <dgm:chPref val="0"/>
        </dgm:presLayoutVars>
      </dgm:prSet>
      <dgm:spPr/>
    </dgm:pt>
    <dgm:pt modelId="{8B4BC5F8-AC04-4EF7-9105-19E5EE092000}" type="pres">
      <dgm:prSet presAssocID="{89F5E14E-EC5C-4686-9A62-6E9C1CD603BA}" presName="sibTrans" presStyleCnt="0"/>
      <dgm:spPr/>
    </dgm:pt>
    <dgm:pt modelId="{8941D6C7-C073-47BE-893E-B4C8218C7B69}" type="pres">
      <dgm:prSet presAssocID="{D6C45B16-8690-4B62-83B1-0E981B2D3EC6}" presName="compNode" presStyleCnt="0"/>
      <dgm:spPr/>
    </dgm:pt>
    <dgm:pt modelId="{AD06BA53-36D7-4C30-9614-D6696D462FA2}" type="pres">
      <dgm:prSet presAssocID="{D6C45B16-8690-4B62-83B1-0E981B2D3EC6}" presName="bgRect" presStyleLbl="bgShp" presStyleIdx="2" presStyleCnt="3"/>
      <dgm:spPr/>
    </dgm:pt>
    <dgm:pt modelId="{A8DC6D1F-5CE0-45BA-A1B8-F7A2FAE73651}" type="pres">
      <dgm:prSet presAssocID="{D6C45B16-8690-4B62-83B1-0E981B2D3EC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57BD5DFC-59F9-4DC3-B8B8-6C680628199D}" type="pres">
      <dgm:prSet presAssocID="{D6C45B16-8690-4B62-83B1-0E981B2D3EC6}" presName="spaceRect" presStyleCnt="0"/>
      <dgm:spPr/>
    </dgm:pt>
    <dgm:pt modelId="{84271D7C-DE64-4DCA-83F2-1BB7F7D93BC8}" type="pres">
      <dgm:prSet presAssocID="{D6C45B16-8690-4B62-83B1-0E981B2D3EC6}" presName="parTx" presStyleLbl="revTx" presStyleIdx="2" presStyleCnt="3">
        <dgm:presLayoutVars>
          <dgm:chMax val="0"/>
          <dgm:chPref val="0"/>
        </dgm:presLayoutVars>
      </dgm:prSet>
      <dgm:spPr/>
    </dgm:pt>
  </dgm:ptLst>
  <dgm:cxnLst>
    <dgm:cxn modelId="{4D468604-1151-48CE-9BF8-B62BA781AC95}" type="presOf" srcId="{84CE6DE4-E0BF-437A-91CC-B4C94A5FFAFF}" destId="{93B70A82-9C98-4328-97C8-0337C3C05AFA}" srcOrd="0" destOrd="0" presId="urn:microsoft.com/office/officeart/2018/2/layout/IconVerticalSolidList"/>
    <dgm:cxn modelId="{12327218-FC89-41A5-9D28-159B660C2F8A}" type="presOf" srcId="{2784A9A5-B1F6-4558-9FFB-88A8892FF5AB}" destId="{675EF75E-BA44-470F-BBD4-34CFDE3DEBE0}" srcOrd="0" destOrd="0" presId="urn:microsoft.com/office/officeart/2018/2/layout/IconVerticalSolidList"/>
    <dgm:cxn modelId="{2023E121-238F-44F3-B706-9AA5BF07ED70}" srcId="{2784A9A5-B1F6-4558-9FFB-88A8892FF5AB}" destId="{D6C45B16-8690-4B62-83B1-0E981B2D3EC6}" srcOrd="2" destOrd="0" parTransId="{8CFE59FE-2DDA-4B46-A612-1FDD44F000D7}" sibTransId="{7FA2B6CD-A884-4B6A-A380-FB8EBF5F977E}"/>
    <dgm:cxn modelId="{062A8244-C44F-4735-BA68-0BD680286BEF}" srcId="{2784A9A5-B1F6-4558-9FFB-88A8892FF5AB}" destId="{84CE6DE4-E0BF-437A-91CC-B4C94A5FFAFF}" srcOrd="1" destOrd="0" parTransId="{9FF885D3-F8DC-4268-B517-2F605491318D}" sibTransId="{89F5E14E-EC5C-4686-9A62-6E9C1CD603BA}"/>
    <dgm:cxn modelId="{0616DF4D-DFA0-44AF-8FED-21D4FCC25FE8}" type="presOf" srcId="{F3DB9207-AB83-4264-AC6D-EC25E29CF7BC}" destId="{7FC5C4C3-187F-4341-80B7-676D2EF819A5}" srcOrd="0" destOrd="0" presId="urn:microsoft.com/office/officeart/2018/2/layout/IconVerticalSolidList"/>
    <dgm:cxn modelId="{F466FD58-7723-4F5B-B185-BF69EC28C942}" type="presOf" srcId="{D6C45B16-8690-4B62-83B1-0E981B2D3EC6}" destId="{84271D7C-DE64-4DCA-83F2-1BB7F7D93BC8}" srcOrd="0" destOrd="0" presId="urn:microsoft.com/office/officeart/2018/2/layout/IconVerticalSolidList"/>
    <dgm:cxn modelId="{A4FA0C84-9728-43F1-9048-9EC67050599B}" srcId="{2784A9A5-B1F6-4558-9FFB-88A8892FF5AB}" destId="{F3DB9207-AB83-4264-AC6D-EC25E29CF7BC}" srcOrd="0" destOrd="0" parTransId="{F957E41E-93C3-4504-8E53-29999EFE707E}" sibTransId="{12965ADB-003A-4D61-95B2-6495164C8284}"/>
    <dgm:cxn modelId="{E93C7577-1E35-403B-A984-EBFB2C3BF439}" type="presParOf" srcId="{675EF75E-BA44-470F-BBD4-34CFDE3DEBE0}" destId="{8DC3B27A-4ED9-433D-AED6-3776F2CEE73B}" srcOrd="0" destOrd="0" presId="urn:microsoft.com/office/officeart/2018/2/layout/IconVerticalSolidList"/>
    <dgm:cxn modelId="{DAAFCD99-81B1-4AB4-9920-E7FA8BD8F09A}" type="presParOf" srcId="{8DC3B27A-4ED9-433D-AED6-3776F2CEE73B}" destId="{1B918FB5-1BA2-44F9-AE8C-802C57CE2527}" srcOrd="0" destOrd="0" presId="urn:microsoft.com/office/officeart/2018/2/layout/IconVerticalSolidList"/>
    <dgm:cxn modelId="{E74C5F74-51D2-43D0-9B47-1D20275A63FB}" type="presParOf" srcId="{8DC3B27A-4ED9-433D-AED6-3776F2CEE73B}" destId="{90F9323E-291A-4257-92E6-1F22EB9684D0}" srcOrd="1" destOrd="0" presId="urn:microsoft.com/office/officeart/2018/2/layout/IconVerticalSolidList"/>
    <dgm:cxn modelId="{BC1AF1A0-6305-4C6F-97A5-A5F983AEB57A}" type="presParOf" srcId="{8DC3B27A-4ED9-433D-AED6-3776F2CEE73B}" destId="{A31A1F22-9146-40CC-8FE8-2AD0390A4CA7}" srcOrd="2" destOrd="0" presId="urn:microsoft.com/office/officeart/2018/2/layout/IconVerticalSolidList"/>
    <dgm:cxn modelId="{E5F51CC9-5AF0-4254-86F2-6647AEF7E8DD}" type="presParOf" srcId="{8DC3B27A-4ED9-433D-AED6-3776F2CEE73B}" destId="{7FC5C4C3-187F-4341-80B7-676D2EF819A5}" srcOrd="3" destOrd="0" presId="urn:microsoft.com/office/officeart/2018/2/layout/IconVerticalSolidList"/>
    <dgm:cxn modelId="{01DC68CB-3DE2-4348-83C9-FD6D76D34C4F}" type="presParOf" srcId="{675EF75E-BA44-470F-BBD4-34CFDE3DEBE0}" destId="{FE92AEA2-D30D-4C37-A3CD-24611E903781}" srcOrd="1" destOrd="0" presId="urn:microsoft.com/office/officeart/2018/2/layout/IconVerticalSolidList"/>
    <dgm:cxn modelId="{F703124A-0583-487E-AD00-D7296C99B6E5}" type="presParOf" srcId="{675EF75E-BA44-470F-BBD4-34CFDE3DEBE0}" destId="{B278ED51-2A94-44E7-9CEB-79EFE6844195}" srcOrd="2" destOrd="0" presId="urn:microsoft.com/office/officeart/2018/2/layout/IconVerticalSolidList"/>
    <dgm:cxn modelId="{1D816676-1A91-4B6F-8791-3F2E782D67C5}" type="presParOf" srcId="{B278ED51-2A94-44E7-9CEB-79EFE6844195}" destId="{7781D965-7C58-419A-967F-3A5E20EAE369}" srcOrd="0" destOrd="0" presId="urn:microsoft.com/office/officeart/2018/2/layout/IconVerticalSolidList"/>
    <dgm:cxn modelId="{BFE776DC-CC6A-4DE1-8A77-4015AC881852}" type="presParOf" srcId="{B278ED51-2A94-44E7-9CEB-79EFE6844195}" destId="{4C7D9905-DC23-47DE-B259-F514AD2E7C18}" srcOrd="1" destOrd="0" presId="urn:microsoft.com/office/officeart/2018/2/layout/IconVerticalSolidList"/>
    <dgm:cxn modelId="{1385C9F5-88A2-45D1-B749-A03E562D773A}" type="presParOf" srcId="{B278ED51-2A94-44E7-9CEB-79EFE6844195}" destId="{758D3A9F-1BE5-43D7-8409-D61AEFAE089B}" srcOrd="2" destOrd="0" presId="urn:microsoft.com/office/officeart/2018/2/layout/IconVerticalSolidList"/>
    <dgm:cxn modelId="{4E9FE5C1-0ADB-4665-AE31-A4E2C67FE89E}" type="presParOf" srcId="{B278ED51-2A94-44E7-9CEB-79EFE6844195}" destId="{93B70A82-9C98-4328-97C8-0337C3C05AFA}" srcOrd="3" destOrd="0" presId="urn:microsoft.com/office/officeart/2018/2/layout/IconVerticalSolidList"/>
    <dgm:cxn modelId="{EDCB0A18-898B-4736-999D-496F9AF0E777}" type="presParOf" srcId="{675EF75E-BA44-470F-BBD4-34CFDE3DEBE0}" destId="{8B4BC5F8-AC04-4EF7-9105-19E5EE092000}" srcOrd="3" destOrd="0" presId="urn:microsoft.com/office/officeart/2018/2/layout/IconVerticalSolidList"/>
    <dgm:cxn modelId="{D8129D69-1EE9-4099-9837-9912C0FBC900}" type="presParOf" srcId="{675EF75E-BA44-470F-BBD4-34CFDE3DEBE0}" destId="{8941D6C7-C073-47BE-893E-B4C8218C7B69}" srcOrd="4" destOrd="0" presId="urn:microsoft.com/office/officeart/2018/2/layout/IconVerticalSolidList"/>
    <dgm:cxn modelId="{2A97B64E-B68F-47C7-9191-1AC32868742D}" type="presParOf" srcId="{8941D6C7-C073-47BE-893E-B4C8218C7B69}" destId="{AD06BA53-36D7-4C30-9614-D6696D462FA2}" srcOrd="0" destOrd="0" presId="urn:microsoft.com/office/officeart/2018/2/layout/IconVerticalSolidList"/>
    <dgm:cxn modelId="{E9769789-0DD4-4C35-90D6-0457A85E5ECD}" type="presParOf" srcId="{8941D6C7-C073-47BE-893E-B4C8218C7B69}" destId="{A8DC6D1F-5CE0-45BA-A1B8-F7A2FAE73651}" srcOrd="1" destOrd="0" presId="urn:microsoft.com/office/officeart/2018/2/layout/IconVerticalSolidList"/>
    <dgm:cxn modelId="{E9C66690-2A19-4D55-933E-D4D2610AC489}" type="presParOf" srcId="{8941D6C7-C073-47BE-893E-B4C8218C7B69}" destId="{57BD5DFC-59F9-4DC3-B8B8-6C680628199D}" srcOrd="2" destOrd="0" presId="urn:microsoft.com/office/officeart/2018/2/layout/IconVerticalSolidList"/>
    <dgm:cxn modelId="{5CD66599-5352-41C1-AFF8-81279A470527}" type="presParOf" srcId="{8941D6C7-C073-47BE-893E-B4C8218C7B69}" destId="{84271D7C-DE64-4DCA-83F2-1BB7F7D93BC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569C4B69-BDA5-4FEF-8E23-CC8F808CBA0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BE2D914-D31F-42AA-8595-943A009CEC39}">
      <dgm:prSet/>
      <dgm:spPr/>
      <dgm:t>
        <a:bodyPr/>
        <a:lstStyle/>
        <a:p>
          <a:r>
            <a:rPr lang="en-US"/>
            <a:t>1850 - Jean-Pierre Falret (1794–1870) used the term folie du doute, which translates to ‘madness of doubt’, </a:t>
          </a:r>
        </a:p>
      </dgm:t>
    </dgm:pt>
    <dgm:pt modelId="{57E9FE6B-B730-44AF-B87F-5610D3B1B7EB}" type="parTrans" cxnId="{8D60CC5A-7E80-492E-AAF5-E02BB4C1BAF3}">
      <dgm:prSet/>
      <dgm:spPr/>
      <dgm:t>
        <a:bodyPr/>
        <a:lstStyle/>
        <a:p>
          <a:endParaRPr lang="en-US"/>
        </a:p>
      </dgm:t>
    </dgm:pt>
    <dgm:pt modelId="{CF8720F0-D8D6-4FD1-88D2-FE6F037A5BB3}" type="sibTrans" cxnId="{8D60CC5A-7E80-492E-AAF5-E02BB4C1BAF3}">
      <dgm:prSet/>
      <dgm:spPr/>
      <dgm:t>
        <a:bodyPr/>
        <a:lstStyle/>
        <a:p>
          <a:endParaRPr lang="en-US"/>
        </a:p>
      </dgm:t>
    </dgm:pt>
    <dgm:pt modelId="{1668CAB3-CEB3-4573-9EEB-8EC4309EB222}">
      <dgm:prSet/>
      <dgm:spPr/>
      <dgm:t>
        <a:bodyPr/>
        <a:lstStyle/>
        <a:p>
          <a:r>
            <a:rPr lang="en-US"/>
            <a:t>1875 - Henri Le Grand du Saulle (1830–1886) published a book called La folie du doute avec délire du toucher, which means ‘The madness of doubt with delusions of touch’.</a:t>
          </a:r>
        </a:p>
      </dgm:t>
    </dgm:pt>
    <dgm:pt modelId="{51C8FD7D-60C3-4213-9F7D-5506FE16D8DC}" type="parTrans" cxnId="{08561C62-DA32-44E5-B1A2-AF16CD79DE64}">
      <dgm:prSet/>
      <dgm:spPr/>
      <dgm:t>
        <a:bodyPr/>
        <a:lstStyle/>
        <a:p>
          <a:endParaRPr lang="en-US"/>
        </a:p>
      </dgm:t>
    </dgm:pt>
    <dgm:pt modelId="{3D050F01-BDF6-43E4-9CC4-9401F3546FB5}" type="sibTrans" cxnId="{08561C62-DA32-44E5-B1A2-AF16CD79DE64}">
      <dgm:prSet/>
      <dgm:spPr/>
      <dgm:t>
        <a:bodyPr/>
        <a:lstStyle/>
        <a:p>
          <a:endParaRPr lang="en-US"/>
        </a:p>
      </dgm:t>
    </dgm:pt>
    <dgm:pt modelId="{0D9C7823-0434-4C9F-9032-466FD56DE54A}" type="pres">
      <dgm:prSet presAssocID="{569C4B69-BDA5-4FEF-8E23-CC8F808CBA0E}" presName="root" presStyleCnt="0">
        <dgm:presLayoutVars>
          <dgm:dir/>
          <dgm:resizeHandles val="exact"/>
        </dgm:presLayoutVars>
      </dgm:prSet>
      <dgm:spPr/>
    </dgm:pt>
    <dgm:pt modelId="{0082B040-358A-46CB-83F6-342E6DE1C6E3}" type="pres">
      <dgm:prSet presAssocID="{2BE2D914-D31F-42AA-8595-943A009CEC39}" presName="compNode" presStyleCnt="0"/>
      <dgm:spPr/>
    </dgm:pt>
    <dgm:pt modelId="{2521D248-3DE4-4746-BA44-724D661E36D5}" type="pres">
      <dgm:prSet presAssocID="{2BE2D914-D31F-42AA-8595-943A009CEC39}" presName="bgRect" presStyleLbl="bgShp" presStyleIdx="0" presStyleCnt="2"/>
      <dgm:spPr/>
    </dgm:pt>
    <dgm:pt modelId="{B7698A21-7226-4C7B-A6C3-EEFD80E74180}" type="pres">
      <dgm:prSet presAssocID="{2BE2D914-D31F-42AA-8595-943A009CEC3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eprechaun Hat"/>
        </a:ext>
      </dgm:extLst>
    </dgm:pt>
    <dgm:pt modelId="{5F8A8AB1-35BA-4EC1-95A2-17C651B9A623}" type="pres">
      <dgm:prSet presAssocID="{2BE2D914-D31F-42AA-8595-943A009CEC39}" presName="spaceRect" presStyleCnt="0"/>
      <dgm:spPr/>
    </dgm:pt>
    <dgm:pt modelId="{DB4337A7-662D-43A1-BEEB-F8562A25EEE5}" type="pres">
      <dgm:prSet presAssocID="{2BE2D914-D31F-42AA-8595-943A009CEC39}" presName="parTx" presStyleLbl="revTx" presStyleIdx="0" presStyleCnt="2">
        <dgm:presLayoutVars>
          <dgm:chMax val="0"/>
          <dgm:chPref val="0"/>
        </dgm:presLayoutVars>
      </dgm:prSet>
      <dgm:spPr/>
    </dgm:pt>
    <dgm:pt modelId="{9ADBF040-1C80-41B2-9D6D-9B54D5687DB1}" type="pres">
      <dgm:prSet presAssocID="{CF8720F0-D8D6-4FD1-88D2-FE6F037A5BB3}" presName="sibTrans" presStyleCnt="0"/>
      <dgm:spPr/>
    </dgm:pt>
    <dgm:pt modelId="{3DB6E18A-9E55-491C-B265-B22C93DF2FFD}" type="pres">
      <dgm:prSet presAssocID="{1668CAB3-CEB3-4573-9EEB-8EC4309EB222}" presName="compNode" presStyleCnt="0"/>
      <dgm:spPr/>
    </dgm:pt>
    <dgm:pt modelId="{B145F33F-1F47-4680-8060-1B24BB91B260}" type="pres">
      <dgm:prSet presAssocID="{1668CAB3-CEB3-4573-9EEB-8EC4309EB222}" presName="bgRect" presStyleLbl="bgShp" presStyleIdx="1" presStyleCnt="2"/>
      <dgm:spPr/>
    </dgm:pt>
    <dgm:pt modelId="{102600BF-4ED9-47A0-9AE2-891FF6D4F56C}" type="pres">
      <dgm:prSet presAssocID="{1668CAB3-CEB3-4573-9EEB-8EC4309EB22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4620F254-5294-436B-86AF-3B5A8E02F0A6}" type="pres">
      <dgm:prSet presAssocID="{1668CAB3-CEB3-4573-9EEB-8EC4309EB222}" presName="spaceRect" presStyleCnt="0"/>
      <dgm:spPr/>
    </dgm:pt>
    <dgm:pt modelId="{D5E38E8A-C7BC-49B6-92ED-BA3CE28D217F}" type="pres">
      <dgm:prSet presAssocID="{1668CAB3-CEB3-4573-9EEB-8EC4309EB222}" presName="parTx" presStyleLbl="revTx" presStyleIdx="1" presStyleCnt="2">
        <dgm:presLayoutVars>
          <dgm:chMax val="0"/>
          <dgm:chPref val="0"/>
        </dgm:presLayoutVars>
      </dgm:prSet>
      <dgm:spPr/>
    </dgm:pt>
  </dgm:ptLst>
  <dgm:cxnLst>
    <dgm:cxn modelId="{08561C62-DA32-44E5-B1A2-AF16CD79DE64}" srcId="{569C4B69-BDA5-4FEF-8E23-CC8F808CBA0E}" destId="{1668CAB3-CEB3-4573-9EEB-8EC4309EB222}" srcOrd="1" destOrd="0" parTransId="{51C8FD7D-60C3-4213-9F7D-5506FE16D8DC}" sibTransId="{3D050F01-BDF6-43E4-9CC4-9401F3546FB5}"/>
    <dgm:cxn modelId="{5B4E6251-5AEB-46E3-8E79-757D762ED382}" type="presOf" srcId="{2BE2D914-D31F-42AA-8595-943A009CEC39}" destId="{DB4337A7-662D-43A1-BEEB-F8562A25EEE5}" srcOrd="0" destOrd="0" presId="urn:microsoft.com/office/officeart/2018/2/layout/IconVerticalSolidList"/>
    <dgm:cxn modelId="{8D60CC5A-7E80-492E-AAF5-E02BB4C1BAF3}" srcId="{569C4B69-BDA5-4FEF-8E23-CC8F808CBA0E}" destId="{2BE2D914-D31F-42AA-8595-943A009CEC39}" srcOrd="0" destOrd="0" parTransId="{57E9FE6B-B730-44AF-B87F-5610D3B1B7EB}" sibTransId="{CF8720F0-D8D6-4FD1-88D2-FE6F037A5BB3}"/>
    <dgm:cxn modelId="{52A9E29F-74B3-4C62-945E-5A36E6623684}" type="presOf" srcId="{1668CAB3-CEB3-4573-9EEB-8EC4309EB222}" destId="{D5E38E8A-C7BC-49B6-92ED-BA3CE28D217F}" srcOrd="0" destOrd="0" presId="urn:microsoft.com/office/officeart/2018/2/layout/IconVerticalSolidList"/>
    <dgm:cxn modelId="{C99B1EBE-C46E-4CFD-B63A-EDC816C640AE}" type="presOf" srcId="{569C4B69-BDA5-4FEF-8E23-CC8F808CBA0E}" destId="{0D9C7823-0434-4C9F-9032-466FD56DE54A}" srcOrd="0" destOrd="0" presId="urn:microsoft.com/office/officeart/2018/2/layout/IconVerticalSolidList"/>
    <dgm:cxn modelId="{72252C68-8CAD-4471-B07A-7DE4F629D5FD}" type="presParOf" srcId="{0D9C7823-0434-4C9F-9032-466FD56DE54A}" destId="{0082B040-358A-46CB-83F6-342E6DE1C6E3}" srcOrd="0" destOrd="0" presId="urn:microsoft.com/office/officeart/2018/2/layout/IconVerticalSolidList"/>
    <dgm:cxn modelId="{DE5EC62A-3BEA-40CB-8C0C-5851BA3909D2}" type="presParOf" srcId="{0082B040-358A-46CB-83F6-342E6DE1C6E3}" destId="{2521D248-3DE4-4746-BA44-724D661E36D5}" srcOrd="0" destOrd="0" presId="urn:microsoft.com/office/officeart/2018/2/layout/IconVerticalSolidList"/>
    <dgm:cxn modelId="{A87B9CB5-F7F2-45CF-AD51-1F658DE5BB92}" type="presParOf" srcId="{0082B040-358A-46CB-83F6-342E6DE1C6E3}" destId="{B7698A21-7226-4C7B-A6C3-EEFD80E74180}" srcOrd="1" destOrd="0" presId="urn:microsoft.com/office/officeart/2018/2/layout/IconVerticalSolidList"/>
    <dgm:cxn modelId="{29F32272-6508-4414-85C7-B3D06CAEBAFD}" type="presParOf" srcId="{0082B040-358A-46CB-83F6-342E6DE1C6E3}" destId="{5F8A8AB1-35BA-4EC1-95A2-17C651B9A623}" srcOrd="2" destOrd="0" presId="urn:microsoft.com/office/officeart/2018/2/layout/IconVerticalSolidList"/>
    <dgm:cxn modelId="{952DC908-E3A3-4A71-96DA-52FA313305EF}" type="presParOf" srcId="{0082B040-358A-46CB-83F6-342E6DE1C6E3}" destId="{DB4337A7-662D-43A1-BEEB-F8562A25EEE5}" srcOrd="3" destOrd="0" presId="urn:microsoft.com/office/officeart/2018/2/layout/IconVerticalSolidList"/>
    <dgm:cxn modelId="{7E238E6A-6955-4BAF-A39A-31475C256131}" type="presParOf" srcId="{0D9C7823-0434-4C9F-9032-466FD56DE54A}" destId="{9ADBF040-1C80-41B2-9D6D-9B54D5687DB1}" srcOrd="1" destOrd="0" presId="urn:microsoft.com/office/officeart/2018/2/layout/IconVerticalSolidList"/>
    <dgm:cxn modelId="{AD680FBA-54E6-4EBE-88A8-68A9097F1BA1}" type="presParOf" srcId="{0D9C7823-0434-4C9F-9032-466FD56DE54A}" destId="{3DB6E18A-9E55-491C-B265-B22C93DF2FFD}" srcOrd="2" destOrd="0" presId="urn:microsoft.com/office/officeart/2018/2/layout/IconVerticalSolidList"/>
    <dgm:cxn modelId="{C25F40D9-B463-4126-9E11-23E42B79D87E}" type="presParOf" srcId="{3DB6E18A-9E55-491C-B265-B22C93DF2FFD}" destId="{B145F33F-1F47-4680-8060-1B24BB91B260}" srcOrd="0" destOrd="0" presId="urn:microsoft.com/office/officeart/2018/2/layout/IconVerticalSolidList"/>
    <dgm:cxn modelId="{30910331-FDAA-4E3C-8F25-1F1F640F5350}" type="presParOf" srcId="{3DB6E18A-9E55-491C-B265-B22C93DF2FFD}" destId="{102600BF-4ED9-47A0-9AE2-891FF6D4F56C}" srcOrd="1" destOrd="0" presId="urn:microsoft.com/office/officeart/2018/2/layout/IconVerticalSolidList"/>
    <dgm:cxn modelId="{CA1CEDEF-E98F-4F26-93DD-59BE56FC1B3F}" type="presParOf" srcId="{3DB6E18A-9E55-491C-B265-B22C93DF2FFD}" destId="{4620F254-5294-436B-86AF-3B5A8E02F0A6}" srcOrd="2" destOrd="0" presId="urn:microsoft.com/office/officeart/2018/2/layout/IconVerticalSolidList"/>
    <dgm:cxn modelId="{DAE0AA33-A4CC-4D9E-B573-539A30585D1E}" type="presParOf" srcId="{3DB6E18A-9E55-491C-B265-B22C93DF2FFD}" destId="{D5E38E8A-C7BC-49B6-92ED-BA3CE28D217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43E0437D-0F46-4934-B331-E894305FD63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19DDDA8-EEAD-4064-A55A-F26288F68485}">
      <dgm:prSet/>
      <dgm:spPr/>
      <dgm:t>
        <a:bodyPr/>
        <a:lstStyle/>
        <a:p>
          <a:r>
            <a:rPr lang="en-US"/>
            <a:t>Bénédict Augustin Morel (1809–1873), another French psychiatrist placed OCD within the category, “delire emotif” (diseases of the emotions). </a:t>
          </a:r>
        </a:p>
      </dgm:t>
    </dgm:pt>
    <dgm:pt modelId="{B7CF2B21-D98D-42B5-94CA-733C9AE027D2}" type="parTrans" cxnId="{CB872D79-F12E-4816-9FF5-801B792C1AE7}">
      <dgm:prSet/>
      <dgm:spPr/>
      <dgm:t>
        <a:bodyPr/>
        <a:lstStyle/>
        <a:p>
          <a:endParaRPr lang="en-US"/>
        </a:p>
      </dgm:t>
    </dgm:pt>
    <dgm:pt modelId="{6D6AA761-B755-477B-8101-1FA85FA296AB}" type="sibTrans" cxnId="{CB872D79-F12E-4816-9FF5-801B792C1AE7}">
      <dgm:prSet/>
      <dgm:spPr/>
      <dgm:t>
        <a:bodyPr/>
        <a:lstStyle/>
        <a:p>
          <a:endParaRPr lang="en-US"/>
        </a:p>
      </dgm:t>
    </dgm:pt>
    <dgm:pt modelId="{F55B31A8-660E-4A0E-9ABF-A0FCB482B045}">
      <dgm:prSet/>
      <dgm:spPr/>
      <dgm:t>
        <a:bodyPr/>
        <a:lstStyle/>
        <a:p>
          <a:r>
            <a:rPr lang="en-US"/>
            <a:t>He believed OCD originated from pathology affecting the autonomic nervous system. </a:t>
          </a:r>
        </a:p>
      </dgm:t>
    </dgm:pt>
    <dgm:pt modelId="{88F59F91-07F1-49D1-AD36-F65581BABCBE}" type="parTrans" cxnId="{BBEBB473-5721-4304-8B72-CEB88E96319D}">
      <dgm:prSet/>
      <dgm:spPr/>
      <dgm:t>
        <a:bodyPr/>
        <a:lstStyle/>
        <a:p>
          <a:endParaRPr lang="en-US"/>
        </a:p>
      </dgm:t>
    </dgm:pt>
    <dgm:pt modelId="{FDC5F265-719F-4C98-94A9-DFDA5DAFBCEF}" type="sibTrans" cxnId="{BBEBB473-5721-4304-8B72-CEB88E96319D}">
      <dgm:prSet/>
      <dgm:spPr/>
      <dgm:t>
        <a:bodyPr/>
        <a:lstStyle/>
        <a:p>
          <a:endParaRPr lang="en-US"/>
        </a:p>
      </dgm:t>
    </dgm:pt>
    <dgm:pt modelId="{A9454A74-CFA0-46C9-9D64-29BC8142934E}">
      <dgm:prSet/>
      <dgm:spPr/>
      <dgm:t>
        <a:bodyPr/>
        <a:lstStyle/>
        <a:p>
          <a:r>
            <a:rPr lang="en-US"/>
            <a:t>He felt that attempts to explain obsessions and compulsions as arising from a disorder of intellect did not account for the accompanying anxiety.</a:t>
          </a:r>
        </a:p>
      </dgm:t>
    </dgm:pt>
    <dgm:pt modelId="{A9FC3CEA-16EC-4078-80C3-460DB8384867}" type="parTrans" cxnId="{293FB1F7-BF06-4915-9D3C-1533F4B8EAF2}">
      <dgm:prSet/>
      <dgm:spPr/>
      <dgm:t>
        <a:bodyPr/>
        <a:lstStyle/>
        <a:p>
          <a:endParaRPr lang="en-US"/>
        </a:p>
      </dgm:t>
    </dgm:pt>
    <dgm:pt modelId="{D6D56C16-14E1-4614-9A62-3D9110FCCDB9}" type="sibTrans" cxnId="{293FB1F7-BF06-4915-9D3C-1533F4B8EAF2}">
      <dgm:prSet/>
      <dgm:spPr/>
      <dgm:t>
        <a:bodyPr/>
        <a:lstStyle/>
        <a:p>
          <a:endParaRPr lang="en-US"/>
        </a:p>
      </dgm:t>
    </dgm:pt>
    <dgm:pt modelId="{BE0B1ED5-B601-455E-9048-C72D23D04063}" type="pres">
      <dgm:prSet presAssocID="{43E0437D-0F46-4934-B331-E894305FD63A}" presName="root" presStyleCnt="0">
        <dgm:presLayoutVars>
          <dgm:dir/>
          <dgm:resizeHandles val="exact"/>
        </dgm:presLayoutVars>
      </dgm:prSet>
      <dgm:spPr/>
    </dgm:pt>
    <dgm:pt modelId="{69B323FB-11B7-4470-BBF6-ABE2B637AA7E}" type="pres">
      <dgm:prSet presAssocID="{D19DDDA8-EEAD-4064-A55A-F26288F68485}" presName="compNode" presStyleCnt="0"/>
      <dgm:spPr/>
    </dgm:pt>
    <dgm:pt modelId="{C71B1D96-FD8E-4F03-B522-C7AB1495D7FF}" type="pres">
      <dgm:prSet presAssocID="{D19DDDA8-EEAD-4064-A55A-F26288F68485}" presName="bgRect" presStyleLbl="bgShp" presStyleIdx="0" presStyleCnt="3"/>
      <dgm:spPr/>
    </dgm:pt>
    <dgm:pt modelId="{6C6CD6B6-0B87-4316-A134-AEE0A8F6440F}" type="pres">
      <dgm:prSet presAssocID="{D19DDDA8-EEAD-4064-A55A-F26288F6848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E269090C-A72C-489A-93D5-E79D62F0F403}" type="pres">
      <dgm:prSet presAssocID="{D19DDDA8-EEAD-4064-A55A-F26288F68485}" presName="spaceRect" presStyleCnt="0"/>
      <dgm:spPr/>
    </dgm:pt>
    <dgm:pt modelId="{C3B0C5F5-F0DA-4351-A7F0-B4702981B3D9}" type="pres">
      <dgm:prSet presAssocID="{D19DDDA8-EEAD-4064-A55A-F26288F68485}" presName="parTx" presStyleLbl="revTx" presStyleIdx="0" presStyleCnt="3">
        <dgm:presLayoutVars>
          <dgm:chMax val="0"/>
          <dgm:chPref val="0"/>
        </dgm:presLayoutVars>
      </dgm:prSet>
      <dgm:spPr/>
    </dgm:pt>
    <dgm:pt modelId="{74E26D8A-C3EF-489B-AB0F-2C67D26AA899}" type="pres">
      <dgm:prSet presAssocID="{6D6AA761-B755-477B-8101-1FA85FA296AB}" presName="sibTrans" presStyleCnt="0"/>
      <dgm:spPr/>
    </dgm:pt>
    <dgm:pt modelId="{A9582304-E9A7-4051-B28B-40ED6DB8BCAE}" type="pres">
      <dgm:prSet presAssocID="{F55B31A8-660E-4A0E-9ABF-A0FCB482B045}" presName="compNode" presStyleCnt="0"/>
      <dgm:spPr/>
    </dgm:pt>
    <dgm:pt modelId="{7CF7532F-773F-4F5E-AC7D-D6272573821A}" type="pres">
      <dgm:prSet presAssocID="{F55B31A8-660E-4A0E-9ABF-A0FCB482B045}" presName="bgRect" presStyleLbl="bgShp" presStyleIdx="1" presStyleCnt="3"/>
      <dgm:spPr/>
    </dgm:pt>
    <dgm:pt modelId="{34B045B3-50B1-423A-A082-02102701B2D7}" type="pres">
      <dgm:prSet presAssocID="{F55B31A8-660E-4A0E-9ABF-A0FCB482B04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EAF4D40E-C203-4F84-82AD-B97114C9E4E7}" type="pres">
      <dgm:prSet presAssocID="{F55B31A8-660E-4A0E-9ABF-A0FCB482B045}" presName="spaceRect" presStyleCnt="0"/>
      <dgm:spPr/>
    </dgm:pt>
    <dgm:pt modelId="{89B64229-DF97-4C5D-8877-E390D78A0C10}" type="pres">
      <dgm:prSet presAssocID="{F55B31A8-660E-4A0E-9ABF-A0FCB482B045}" presName="parTx" presStyleLbl="revTx" presStyleIdx="1" presStyleCnt="3">
        <dgm:presLayoutVars>
          <dgm:chMax val="0"/>
          <dgm:chPref val="0"/>
        </dgm:presLayoutVars>
      </dgm:prSet>
      <dgm:spPr/>
    </dgm:pt>
    <dgm:pt modelId="{D8306369-5B22-4BD3-995D-EAC40797CF2B}" type="pres">
      <dgm:prSet presAssocID="{FDC5F265-719F-4C98-94A9-DFDA5DAFBCEF}" presName="sibTrans" presStyleCnt="0"/>
      <dgm:spPr/>
    </dgm:pt>
    <dgm:pt modelId="{5DDA4A4D-EF0F-4D1C-AB47-E568D2BD09C8}" type="pres">
      <dgm:prSet presAssocID="{A9454A74-CFA0-46C9-9D64-29BC8142934E}" presName="compNode" presStyleCnt="0"/>
      <dgm:spPr/>
    </dgm:pt>
    <dgm:pt modelId="{ECEE10ED-6C84-42AA-B941-B6291D6537C8}" type="pres">
      <dgm:prSet presAssocID="{A9454A74-CFA0-46C9-9D64-29BC8142934E}" presName="bgRect" presStyleLbl="bgShp" presStyleIdx="2" presStyleCnt="3"/>
      <dgm:spPr/>
    </dgm:pt>
    <dgm:pt modelId="{09E239C2-1ADC-4A6A-B9A6-4C3597B9D5EB}" type="pres">
      <dgm:prSet presAssocID="{A9454A74-CFA0-46C9-9D64-29BC8142934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fused Person"/>
        </a:ext>
      </dgm:extLst>
    </dgm:pt>
    <dgm:pt modelId="{D8E85467-F82F-44B3-BDE9-5B1F049E36D8}" type="pres">
      <dgm:prSet presAssocID="{A9454A74-CFA0-46C9-9D64-29BC8142934E}" presName="spaceRect" presStyleCnt="0"/>
      <dgm:spPr/>
    </dgm:pt>
    <dgm:pt modelId="{BBB408F9-3987-4521-BA54-7DF1AA74801E}" type="pres">
      <dgm:prSet presAssocID="{A9454A74-CFA0-46C9-9D64-29BC8142934E}" presName="parTx" presStyleLbl="revTx" presStyleIdx="2" presStyleCnt="3">
        <dgm:presLayoutVars>
          <dgm:chMax val="0"/>
          <dgm:chPref val="0"/>
        </dgm:presLayoutVars>
      </dgm:prSet>
      <dgm:spPr/>
    </dgm:pt>
  </dgm:ptLst>
  <dgm:cxnLst>
    <dgm:cxn modelId="{2490B26F-6623-4B25-990B-2CF588EFC3D8}" type="presOf" srcId="{D19DDDA8-EEAD-4064-A55A-F26288F68485}" destId="{C3B0C5F5-F0DA-4351-A7F0-B4702981B3D9}" srcOrd="0" destOrd="0" presId="urn:microsoft.com/office/officeart/2018/2/layout/IconVerticalSolidList"/>
    <dgm:cxn modelId="{BBEBB473-5721-4304-8B72-CEB88E96319D}" srcId="{43E0437D-0F46-4934-B331-E894305FD63A}" destId="{F55B31A8-660E-4A0E-9ABF-A0FCB482B045}" srcOrd="1" destOrd="0" parTransId="{88F59F91-07F1-49D1-AD36-F65581BABCBE}" sibTransId="{FDC5F265-719F-4C98-94A9-DFDA5DAFBCEF}"/>
    <dgm:cxn modelId="{CB872D79-F12E-4816-9FF5-801B792C1AE7}" srcId="{43E0437D-0F46-4934-B331-E894305FD63A}" destId="{D19DDDA8-EEAD-4064-A55A-F26288F68485}" srcOrd="0" destOrd="0" parTransId="{B7CF2B21-D98D-42B5-94CA-733C9AE027D2}" sibTransId="{6D6AA761-B755-477B-8101-1FA85FA296AB}"/>
    <dgm:cxn modelId="{B1E81F7B-1B0D-4B0F-91E9-FBE53B9D384E}" type="presOf" srcId="{43E0437D-0F46-4934-B331-E894305FD63A}" destId="{BE0B1ED5-B601-455E-9048-C72D23D04063}" srcOrd="0" destOrd="0" presId="urn:microsoft.com/office/officeart/2018/2/layout/IconVerticalSolidList"/>
    <dgm:cxn modelId="{50ED9D7D-337C-4807-91C7-8D7D48B29A9C}" type="presOf" srcId="{F55B31A8-660E-4A0E-9ABF-A0FCB482B045}" destId="{89B64229-DF97-4C5D-8877-E390D78A0C10}" srcOrd="0" destOrd="0" presId="urn:microsoft.com/office/officeart/2018/2/layout/IconVerticalSolidList"/>
    <dgm:cxn modelId="{06B63EAE-FB1D-4223-B27D-13165FD7FA22}" type="presOf" srcId="{A9454A74-CFA0-46C9-9D64-29BC8142934E}" destId="{BBB408F9-3987-4521-BA54-7DF1AA74801E}" srcOrd="0" destOrd="0" presId="urn:microsoft.com/office/officeart/2018/2/layout/IconVerticalSolidList"/>
    <dgm:cxn modelId="{293FB1F7-BF06-4915-9D3C-1533F4B8EAF2}" srcId="{43E0437D-0F46-4934-B331-E894305FD63A}" destId="{A9454A74-CFA0-46C9-9D64-29BC8142934E}" srcOrd="2" destOrd="0" parTransId="{A9FC3CEA-16EC-4078-80C3-460DB8384867}" sibTransId="{D6D56C16-14E1-4614-9A62-3D9110FCCDB9}"/>
    <dgm:cxn modelId="{D8AAA68C-C0CD-48B0-B6E6-A211CAA25648}" type="presParOf" srcId="{BE0B1ED5-B601-455E-9048-C72D23D04063}" destId="{69B323FB-11B7-4470-BBF6-ABE2B637AA7E}" srcOrd="0" destOrd="0" presId="urn:microsoft.com/office/officeart/2018/2/layout/IconVerticalSolidList"/>
    <dgm:cxn modelId="{625FA2EE-7FD0-467D-9687-0749CA04702C}" type="presParOf" srcId="{69B323FB-11B7-4470-BBF6-ABE2B637AA7E}" destId="{C71B1D96-FD8E-4F03-B522-C7AB1495D7FF}" srcOrd="0" destOrd="0" presId="urn:microsoft.com/office/officeart/2018/2/layout/IconVerticalSolidList"/>
    <dgm:cxn modelId="{000F99E4-75AF-47D5-9AC9-5D0CC51B5CE4}" type="presParOf" srcId="{69B323FB-11B7-4470-BBF6-ABE2B637AA7E}" destId="{6C6CD6B6-0B87-4316-A134-AEE0A8F6440F}" srcOrd="1" destOrd="0" presId="urn:microsoft.com/office/officeart/2018/2/layout/IconVerticalSolidList"/>
    <dgm:cxn modelId="{4B06038F-E382-4449-B385-C5EE806818EB}" type="presParOf" srcId="{69B323FB-11B7-4470-BBF6-ABE2B637AA7E}" destId="{E269090C-A72C-489A-93D5-E79D62F0F403}" srcOrd="2" destOrd="0" presId="urn:microsoft.com/office/officeart/2018/2/layout/IconVerticalSolidList"/>
    <dgm:cxn modelId="{DD27645F-2F76-4BCF-B6B5-79E9A61C7116}" type="presParOf" srcId="{69B323FB-11B7-4470-BBF6-ABE2B637AA7E}" destId="{C3B0C5F5-F0DA-4351-A7F0-B4702981B3D9}" srcOrd="3" destOrd="0" presId="urn:microsoft.com/office/officeart/2018/2/layout/IconVerticalSolidList"/>
    <dgm:cxn modelId="{F3265E99-ED85-4AF2-B1DE-501111423E92}" type="presParOf" srcId="{BE0B1ED5-B601-455E-9048-C72D23D04063}" destId="{74E26D8A-C3EF-489B-AB0F-2C67D26AA899}" srcOrd="1" destOrd="0" presId="urn:microsoft.com/office/officeart/2018/2/layout/IconVerticalSolidList"/>
    <dgm:cxn modelId="{F08FA812-055E-4DFE-9936-70830752DC02}" type="presParOf" srcId="{BE0B1ED5-B601-455E-9048-C72D23D04063}" destId="{A9582304-E9A7-4051-B28B-40ED6DB8BCAE}" srcOrd="2" destOrd="0" presId="urn:microsoft.com/office/officeart/2018/2/layout/IconVerticalSolidList"/>
    <dgm:cxn modelId="{E94DBDA7-6F95-4444-A5DA-F1BBCA07291B}" type="presParOf" srcId="{A9582304-E9A7-4051-B28B-40ED6DB8BCAE}" destId="{7CF7532F-773F-4F5E-AC7D-D6272573821A}" srcOrd="0" destOrd="0" presId="urn:microsoft.com/office/officeart/2018/2/layout/IconVerticalSolidList"/>
    <dgm:cxn modelId="{E2A33AF4-9790-4F1F-9BB0-34191F5663CE}" type="presParOf" srcId="{A9582304-E9A7-4051-B28B-40ED6DB8BCAE}" destId="{34B045B3-50B1-423A-A082-02102701B2D7}" srcOrd="1" destOrd="0" presId="urn:microsoft.com/office/officeart/2018/2/layout/IconVerticalSolidList"/>
    <dgm:cxn modelId="{730CBE03-F023-4464-9819-6898BB94C998}" type="presParOf" srcId="{A9582304-E9A7-4051-B28B-40ED6DB8BCAE}" destId="{EAF4D40E-C203-4F84-82AD-B97114C9E4E7}" srcOrd="2" destOrd="0" presId="urn:microsoft.com/office/officeart/2018/2/layout/IconVerticalSolidList"/>
    <dgm:cxn modelId="{39FEAE16-2837-4411-82C4-2A1441EF4205}" type="presParOf" srcId="{A9582304-E9A7-4051-B28B-40ED6DB8BCAE}" destId="{89B64229-DF97-4C5D-8877-E390D78A0C10}" srcOrd="3" destOrd="0" presId="urn:microsoft.com/office/officeart/2018/2/layout/IconVerticalSolidList"/>
    <dgm:cxn modelId="{394FEBBF-4305-4D67-84D0-9AC37931A6EC}" type="presParOf" srcId="{BE0B1ED5-B601-455E-9048-C72D23D04063}" destId="{D8306369-5B22-4BD3-995D-EAC40797CF2B}" srcOrd="3" destOrd="0" presId="urn:microsoft.com/office/officeart/2018/2/layout/IconVerticalSolidList"/>
    <dgm:cxn modelId="{EB853E22-E2A4-4879-83F5-F1420455B950}" type="presParOf" srcId="{BE0B1ED5-B601-455E-9048-C72D23D04063}" destId="{5DDA4A4D-EF0F-4D1C-AB47-E568D2BD09C8}" srcOrd="4" destOrd="0" presId="urn:microsoft.com/office/officeart/2018/2/layout/IconVerticalSolidList"/>
    <dgm:cxn modelId="{3B12B0AF-D9F7-4DB1-BC57-2733241A0914}" type="presParOf" srcId="{5DDA4A4D-EF0F-4D1C-AB47-E568D2BD09C8}" destId="{ECEE10ED-6C84-42AA-B941-B6291D6537C8}" srcOrd="0" destOrd="0" presId="urn:microsoft.com/office/officeart/2018/2/layout/IconVerticalSolidList"/>
    <dgm:cxn modelId="{FA69EF60-3201-4FCB-B9B6-3B9A5D8FFE76}" type="presParOf" srcId="{5DDA4A4D-EF0F-4D1C-AB47-E568D2BD09C8}" destId="{09E239C2-1ADC-4A6A-B9A6-4C3597B9D5EB}" srcOrd="1" destOrd="0" presId="urn:microsoft.com/office/officeart/2018/2/layout/IconVerticalSolidList"/>
    <dgm:cxn modelId="{D3AAE47F-AC94-4CBF-A285-C1D64273F753}" type="presParOf" srcId="{5DDA4A4D-EF0F-4D1C-AB47-E568D2BD09C8}" destId="{D8E85467-F82F-44B3-BDE9-5B1F049E36D8}" srcOrd="2" destOrd="0" presId="urn:microsoft.com/office/officeart/2018/2/layout/IconVerticalSolidList"/>
    <dgm:cxn modelId="{B18E6733-E0AA-4610-B359-5A17D9FE4410}" type="presParOf" srcId="{5DDA4A4D-EF0F-4D1C-AB47-E568D2BD09C8}" destId="{BBB408F9-3987-4521-BA54-7DF1AA74801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34249755-031F-49FA-8401-CF69B4A74133}" type="doc">
      <dgm:prSet loTypeId="urn:microsoft.com/office/officeart/2008/layout/LinedList" loCatId="list" qsTypeId="urn:microsoft.com/office/officeart/2005/8/quickstyle/simple1" qsCatId="simple" csTypeId="urn:microsoft.com/office/officeart/2005/8/colors/accent2_2" csCatId="accent2"/>
      <dgm:spPr/>
      <dgm:t>
        <a:bodyPr/>
        <a:lstStyle/>
        <a:p>
          <a:endParaRPr lang="en-US"/>
        </a:p>
      </dgm:t>
    </dgm:pt>
    <dgm:pt modelId="{E02E0EDA-5C28-4082-BFB1-4CAEA18420E9}">
      <dgm:prSet/>
      <dgm:spPr/>
      <dgm:t>
        <a:bodyPr/>
        <a:lstStyle/>
        <a:p>
          <a:r>
            <a:rPr lang="en-US"/>
            <a:t>OCD was still considered a 'secret illness'. </a:t>
          </a:r>
        </a:p>
      </dgm:t>
    </dgm:pt>
    <dgm:pt modelId="{1CA4F7C2-DB51-4789-8EED-A160AA5C51FA}" type="parTrans" cxnId="{CD216B3E-934F-4D10-A0C9-DF3CDA5FC045}">
      <dgm:prSet/>
      <dgm:spPr/>
      <dgm:t>
        <a:bodyPr/>
        <a:lstStyle/>
        <a:p>
          <a:endParaRPr lang="en-US"/>
        </a:p>
      </dgm:t>
    </dgm:pt>
    <dgm:pt modelId="{B1F0AEB3-29C9-4C4B-A361-5C267FD8E236}" type="sibTrans" cxnId="{CD216B3E-934F-4D10-A0C9-DF3CDA5FC045}">
      <dgm:prSet/>
      <dgm:spPr/>
      <dgm:t>
        <a:bodyPr/>
        <a:lstStyle/>
        <a:p>
          <a:endParaRPr lang="en-US"/>
        </a:p>
      </dgm:t>
    </dgm:pt>
    <dgm:pt modelId="{F7188553-54B6-4821-AD23-64EB5E0A1993}">
      <dgm:prSet/>
      <dgm:spPr/>
      <dgm:t>
        <a:bodyPr/>
        <a:lstStyle/>
        <a:p>
          <a:r>
            <a:rPr lang="en-US"/>
            <a:t>Explanations of degeneration and a lack of will dominated.</a:t>
          </a:r>
        </a:p>
      </dgm:t>
    </dgm:pt>
    <dgm:pt modelId="{77C56427-329C-43E2-BABF-9B51CCE0E356}" type="parTrans" cxnId="{ED2D8E86-E6CF-404E-8B36-11B82AEC2E78}">
      <dgm:prSet/>
      <dgm:spPr/>
      <dgm:t>
        <a:bodyPr/>
        <a:lstStyle/>
        <a:p>
          <a:endParaRPr lang="en-US"/>
        </a:p>
      </dgm:t>
    </dgm:pt>
    <dgm:pt modelId="{0951C855-FD91-4FE4-85C4-94FC53BD6142}" type="sibTrans" cxnId="{ED2D8E86-E6CF-404E-8B36-11B82AEC2E78}">
      <dgm:prSet/>
      <dgm:spPr/>
      <dgm:t>
        <a:bodyPr/>
        <a:lstStyle/>
        <a:p>
          <a:endParaRPr lang="en-US"/>
        </a:p>
      </dgm:t>
    </dgm:pt>
    <dgm:pt modelId="{854EE267-2592-4B21-BC16-05EDF5B64629}">
      <dgm:prSet/>
      <dgm:spPr/>
      <dgm:t>
        <a:bodyPr/>
        <a:lstStyle/>
        <a:p>
          <a:r>
            <a:rPr lang="en-US"/>
            <a:t>Later on, it was attributed to be a secondary symptom of some other severe psychiatric complaint. </a:t>
          </a:r>
        </a:p>
      </dgm:t>
    </dgm:pt>
    <dgm:pt modelId="{69575329-96DE-4FFA-966F-AD72A20EC901}" type="parTrans" cxnId="{D0FE1026-1955-4A1D-950E-E3DCB2939ED5}">
      <dgm:prSet/>
      <dgm:spPr/>
      <dgm:t>
        <a:bodyPr/>
        <a:lstStyle/>
        <a:p>
          <a:endParaRPr lang="en-US"/>
        </a:p>
      </dgm:t>
    </dgm:pt>
    <dgm:pt modelId="{0A662EBE-30A7-4369-9281-89719DD174CF}" type="sibTrans" cxnId="{D0FE1026-1955-4A1D-950E-E3DCB2939ED5}">
      <dgm:prSet/>
      <dgm:spPr/>
      <dgm:t>
        <a:bodyPr/>
        <a:lstStyle/>
        <a:p>
          <a:endParaRPr lang="en-US"/>
        </a:p>
      </dgm:t>
    </dgm:pt>
    <dgm:pt modelId="{A56D6C75-9DB0-4624-A752-C9758288C117}">
      <dgm:prSet/>
      <dgm:spPr/>
      <dgm:t>
        <a:bodyPr/>
        <a:lstStyle/>
        <a:p>
          <a:r>
            <a:rPr lang="en-US"/>
            <a:t>Until along came Freud! </a:t>
          </a:r>
        </a:p>
      </dgm:t>
    </dgm:pt>
    <dgm:pt modelId="{1BB8A76F-3694-4FAC-9E9B-42542B95B881}" type="parTrans" cxnId="{5B7DCD0F-5DC0-4401-8596-156ECDF5BBAB}">
      <dgm:prSet/>
      <dgm:spPr/>
      <dgm:t>
        <a:bodyPr/>
        <a:lstStyle/>
        <a:p>
          <a:endParaRPr lang="en-US"/>
        </a:p>
      </dgm:t>
    </dgm:pt>
    <dgm:pt modelId="{0E178155-1C49-4FEC-AFAB-0510E9C08C67}" type="sibTrans" cxnId="{5B7DCD0F-5DC0-4401-8596-156ECDF5BBAB}">
      <dgm:prSet/>
      <dgm:spPr/>
      <dgm:t>
        <a:bodyPr/>
        <a:lstStyle/>
        <a:p>
          <a:endParaRPr lang="en-US"/>
        </a:p>
      </dgm:t>
    </dgm:pt>
    <dgm:pt modelId="{E2BAAC7E-7D96-48AE-9304-3674527CF900}" type="pres">
      <dgm:prSet presAssocID="{34249755-031F-49FA-8401-CF69B4A74133}" presName="vert0" presStyleCnt="0">
        <dgm:presLayoutVars>
          <dgm:dir/>
          <dgm:animOne val="branch"/>
          <dgm:animLvl val="lvl"/>
        </dgm:presLayoutVars>
      </dgm:prSet>
      <dgm:spPr/>
    </dgm:pt>
    <dgm:pt modelId="{34B78E84-C09B-4953-850A-A5BEAF80D4F2}" type="pres">
      <dgm:prSet presAssocID="{E02E0EDA-5C28-4082-BFB1-4CAEA18420E9}" presName="thickLine" presStyleLbl="alignNode1" presStyleIdx="0" presStyleCnt="4"/>
      <dgm:spPr/>
    </dgm:pt>
    <dgm:pt modelId="{E6C21C0C-7EDB-40BA-902F-5289D0B23DD5}" type="pres">
      <dgm:prSet presAssocID="{E02E0EDA-5C28-4082-BFB1-4CAEA18420E9}" presName="horz1" presStyleCnt="0"/>
      <dgm:spPr/>
    </dgm:pt>
    <dgm:pt modelId="{C3029D75-145F-4E7B-A8DB-1147C6DE9B33}" type="pres">
      <dgm:prSet presAssocID="{E02E0EDA-5C28-4082-BFB1-4CAEA18420E9}" presName="tx1" presStyleLbl="revTx" presStyleIdx="0" presStyleCnt="4"/>
      <dgm:spPr/>
    </dgm:pt>
    <dgm:pt modelId="{B2E69CB6-B1A5-4C4E-9C4F-43C5D01A9C65}" type="pres">
      <dgm:prSet presAssocID="{E02E0EDA-5C28-4082-BFB1-4CAEA18420E9}" presName="vert1" presStyleCnt="0"/>
      <dgm:spPr/>
    </dgm:pt>
    <dgm:pt modelId="{9A6C18B6-059E-4724-BC08-441A4BC80BF7}" type="pres">
      <dgm:prSet presAssocID="{F7188553-54B6-4821-AD23-64EB5E0A1993}" presName="thickLine" presStyleLbl="alignNode1" presStyleIdx="1" presStyleCnt="4"/>
      <dgm:spPr/>
    </dgm:pt>
    <dgm:pt modelId="{9A2521BD-7895-4A19-AE83-8C3355FD96EF}" type="pres">
      <dgm:prSet presAssocID="{F7188553-54B6-4821-AD23-64EB5E0A1993}" presName="horz1" presStyleCnt="0"/>
      <dgm:spPr/>
    </dgm:pt>
    <dgm:pt modelId="{C9813BD4-E467-434A-B621-869AF6D89CED}" type="pres">
      <dgm:prSet presAssocID="{F7188553-54B6-4821-AD23-64EB5E0A1993}" presName="tx1" presStyleLbl="revTx" presStyleIdx="1" presStyleCnt="4"/>
      <dgm:spPr/>
    </dgm:pt>
    <dgm:pt modelId="{BDED209D-C284-461D-9EF3-D6E583F9010E}" type="pres">
      <dgm:prSet presAssocID="{F7188553-54B6-4821-AD23-64EB5E0A1993}" presName="vert1" presStyleCnt="0"/>
      <dgm:spPr/>
    </dgm:pt>
    <dgm:pt modelId="{5C8EB287-55B2-4746-BF28-296EFED19826}" type="pres">
      <dgm:prSet presAssocID="{854EE267-2592-4B21-BC16-05EDF5B64629}" presName="thickLine" presStyleLbl="alignNode1" presStyleIdx="2" presStyleCnt="4"/>
      <dgm:spPr/>
    </dgm:pt>
    <dgm:pt modelId="{E7369268-72BC-4555-8B16-A52A4603F43F}" type="pres">
      <dgm:prSet presAssocID="{854EE267-2592-4B21-BC16-05EDF5B64629}" presName="horz1" presStyleCnt="0"/>
      <dgm:spPr/>
    </dgm:pt>
    <dgm:pt modelId="{889A6FDA-8E46-4D75-8D9F-4F0888CEA5DD}" type="pres">
      <dgm:prSet presAssocID="{854EE267-2592-4B21-BC16-05EDF5B64629}" presName="tx1" presStyleLbl="revTx" presStyleIdx="2" presStyleCnt="4"/>
      <dgm:spPr/>
    </dgm:pt>
    <dgm:pt modelId="{24B9F69C-D201-4A97-830B-3C09D9D3C132}" type="pres">
      <dgm:prSet presAssocID="{854EE267-2592-4B21-BC16-05EDF5B64629}" presName="vert1" presStyleCnt="0"/>
      <dgm:spPr/>
    </dgm:pt>
    <dgm:pt modelId="{0C2818BA-0D00-45CE-913F-773E6DDE6887}" type="pres">
      <dgm:prSet presAssocID="{A56D6C75-9DB0-4624-A752-C9758288C117}" presName="thickLine" presStyleLbl="alignNode1" presStyleIdx="3" presStyleCnt="4"/>
      <dgm:spPr/>
    </dgm:pt>
    <dgm:pt modelId="{16342396-2772-4C21-B1A8-B680F9CCA76F}" type="pres">
      <dgm:prSet presAssocID="{A56D6C75-9DB0-4624-A752-C9758288C117}" presName="horz1" presStyleCnt="0"/>
      <dgm:spPr/>
    </dgm:pt>
    <dgm:pt modelId="{21249061-392E-4A33-AB5D-B5C1F8B34DED}" type="pres">
      <dgm:prSet presAssocID="{A56D6C75-9DB0-4624-A752-C9758288C117}" presName="tx1" presStyleLbl="revTx" presStyleIdx="3" presStyleCnt="4"/>
      <dgm:spPr/>
    </dgm:pt>
    <dgm:pt modelId="{9EE3A2AD-C611-4F05-BFB7-92FB4F95AF48}" type="pres">
      <dgm:prSet presAssocID="{A56D6C75-9DB0-4624-A752-C9758288C117}" presName="vert1" presStyleCnt="0"/>
      <dgm:spPr/>
    </dgm:pt>
  </dgm:ptLst>
  <dgm:cxnLst>
    <dgm:cxn modelId="{5B7DCD0F-5DC0-4401-8596-156ECDF5BBAB}" srcId="{34249755-031F-49FA-8401-CF69B4A74133}" destId="{A56D6C75-9DB0-4624-A752-C9758288C117}" srcOrd="3" destOrd="0" parTransId="{1BB8A76F-3694-4FAC-9E9B-42542B95B881}" sibTransId="{0E178155-1C49-4FEC-AFAB-0510E9C08C67}"/>
    <dgm:cxn modelId="{D0FE1026-1955-4A1D-950E-E3DCB2939ED5}" srcId="{34249755-031F-49FA-8401-CF69B4A74133}" destId="{854EE267-2592-4B21-BC16-05EDF5B64629}" srcOrd="2" destOrd="0" parTransId="{69575329-96DE-4FFA-966F-AD72A20EC901}" sibTransId="{0A662EBE-30A7-4369-9281-89719DD174CF}"/>
    <dgm:cxn modelId="{B7418127-DAC7-4876-A199-C5446F7DB9CE}" type="presOf" srcId="{A56D6C75-9DB0-4624-A752-C9758288C117}" destId="{21249061-392E-4A33-AB5D-B5C1F8B34DED}" srcOrd="0" destOrd="0" presId="urn:microsoft.com/office/officeart/2008/layout/LinedList"/>
    <dgm:cxn modelId="{CD216B3E-934F-4D10-A0C9-DF3CDA5FC045}" srcId="{34249755-031F-49FA-8401-CF69B4A74133}" destId="{E02E0EDA-5C28-4082-BFB1-4CAEA18420E9}" srcOrd="0" destOrd="0" parTransId="{1CA4F7C2-DB51-4789-8EED-A160AA5C51FA}" sibTransId="{B1F0AEB3-29C9-4C4B-A361-5C267FD8E236}"/>
    <dgm:cxn modelId="{3C4D764F-E53D-4268-A972-D69F5F0C15FD}" type="presOf" srcId="{34249755-031F-49FA-8401-CF69B4A74133}" destId="{E2BAAC7E-7D96-48AE-9304-3674527CF900}" srcOrd="0" destOrd="0" presId="urn:microsoft.com/office/officeart/2008/layout/LinedList"/>
    <dgm:cxn modelId="{74600052-7D84-40B9-8F6B-8E2EEB3A953F}" type="presOf" srcId="{854EE267-2592-4B21-BC16-05EDF5B64629}" destId="{889A6FDA-8E46-4D75-8D9F-4F0888CEA5DD}" srcOrd="0" destOrd="0" presId="urn:microsoft.com/office/officeart/2008/layout/LinedList"/>
    <dgm:cxn modelId="{ED2D8E86-E6CF-404E-8B36-11B82AEC2E78}" srcId="{34249755-031F-49FA-8401-CF69B4A74133}" destId="{F7188553-54B6-4821-AD23-64EB5E0A1993}" srcOrd="1" destOrd="0" parTransId="{77C56427-329C-43E2-BABF-9B51CCE0E356}" sibTransId="{0951C855-FD91-4FE4-85C4-94FC53BD6142}"/>
    <dgm:cxn modelId="{AF2E1491-6859-4ED3-BC84-A02F324C9C56}" type="presOf" srcId="{F7188553-54B6-4821-AD23-64EB5E0A1993}" destId="{C9813BD4-E467-434A-B621-869AF6D89CED}" srcOrd="0" destOrd="0" presId="urn:microsoft.com/office/officeart/2008/layout/LinedList"/>
    <dgm:cxn modelId="{05E044DB-E5E5-448B-8306-5C7E81EA7B2C}" type="presOf" srcId="{E02E0EDA-5C28-4082-BFB1-4CAEA18420E9}" destId="{C3029D75-145F-4E7B-A8DB-1147C6DE9B33}" srcOrd="0" destOrd="0" presId="urn:microsoft.com/office/officeart/2008/layout/LinedList"/>
    <dgm:cxn modelId="{F3982E07-ACF0-45C3-A178-45E55715712C}" type="presParOf" srcId="{E2BAAC7E-7D96-48AE-9304-3674527CF900}" destId="{34B78E84-C09B-4953-850A-A5BEAF80D4F2}" srcOrd="0" destOrd="0" presId="urn:microsoft.com/office/officeart/2008/layout/LinedList"/>
    <dgm:cxn modelId="{4A0D807E-8FC8-487E-B36C-FB35ED6FD6B4}" type="presParOf" srcId="{E2BAAC7E-7D96-48AE-9304-3674527CF900}" destId="{E6C21C0C-7EDB-40BA-902F-5289D0B23DD5}" srcOrd="1" destOrd="0" presId="urn:microsoft.com/office/officeart/2008/layout/LinedList"/>
    <dgm:cxn modelId="{B9E2EE64-36EB-4971-B9B3-08E7D7719889}" type="presParOf" srcId="{E6C21C0C-7EDB-40BA-902F-5289D0B23DD5}" destId="{C3029D75-145F-4E7B-A8DB-1147C6DE9B33}" srcOrd="0" destOrd="0" presId="urn:microsoft.com/office/officeart/2008/layout/LinedList"/>
    <dgm:cxn modelId="{CD9A83BE-3ADE-46CA-8F4E-8B1F6672B063}" type="presParOf" srcId="{E6C21C0C-7EDB-40BA-902F-5289D0B23DD5}" destId="{B2E69CB6-B1A5-4C4E-9C4F-43C5D01A9C65}" srcOrd="1" destOrd="0" presId="urn:microsoft.com/office/officeart/2008/layout/LinedList"/>
    <dgm:cxn modelId="{671F66F5-AEF2-483A-A82C-2D9A88D74355}" type="presParOf" srcId="{E2BAAC7E-7D96-48AE-9304-3674527CF900}" destId="{9A6C18B6-059E-4724-BC08-441A4BC80BF7}" srcOrd="2" destOrd="0" presId="urn:microsoft.com/office/officeart/2008/layout/LinedList"/>
    <dgm:cxn modelId="{4E5DEBB8-48CE-4BC3-85D9-EAEE06E4B95D}" type="presParOf" srcId="{E2BAAC7E-7D96-48AE-9304-3674527CF900}" destId="{9A2521BD-7895-4A19-AE83-8C3355FD96EF}" srcOrd="3" destOrd="0" presId="urn:microsoft.com/office/officeart/2008/layout/LinedList"/>
    <dgm:cxn modelId="{E2E0972D-9F1E-4A93-B4EA-C44C104D4455}" type="presParOf" srcId="{9A2521BD-7895-4A19-AE83-8C3355FD96EF}" destId="{C9813BD4-E467-434A-B621-869AF6D89CED}" srcOrd="0" destOrd="0" presId="urn:microsoft.com/office/officeart/2008/layout/LinedList"/>
    <dgm:cxn modelId="{2B83BDB3-87F8-4740-9FF6-E93680954572}" type="presParOf" srcId="{9A2521BD-7895-4A19-AE83-8C3355FD96EF}" destId="{BDED209D-C284-461D-9EF3-D6E583F9010E}" srcOrd="1" destOrd="0" presId="urn:microsoft.com/office/officeart/2008/layout/LinedList"/>
    <dgm:cxn modelId="{B7F6738C-3F53-4D74-9665-7095A03B86B3}" type="presParOf" srcId="{E2BAAC7E-7D96-48AE-9304-3674527CF900}" destId="{5C8EB287-55B2-4746-BF28-296EFED19826}" srcOrd="4" destOrd="0" presId="urn:microsoft.com/office/officeart/2008/layout/LinedList"/>
    <dgm:cxn modelId="{D681837C-BB55-401D-8642-4F4354570274}" type="presParOf" srcId="{E2BAAC7E-7D96-48AE-9304-3674527CF900}" destId="{E7369268-72BC-4555-8B16-A52A4603F43F}" srcOrd="5" destOrd="0" presId="urn:microsoft.com/office/officeart/2008/layout/LinedList"/>
    <dgm:cxn modelId="{D130CB09-EB39-4395-AB4C-1ABA9694B76D}" type="presParOf" srcId="{E7369268-72BC-4555-8B16-A52A4603F43F}" destId="{889A6FDA-8E46-4D75-8D9F-4F0888CEA5DD}" srcOrd="0" destOrd="0" presId="urn:microsoft.com/office/officeart/2008/layout/LinedList"/>
    <dgm:cxn modelId="{56BB1460-7124-477E-9C52-0E372E3B4481}" type="presParOf" srcId="{E7369268-72BC-4555-8B16-A52A4603F43F}" destId="{24B9F69C-D201-4A97-830B-3C09D9D3C132}" srcOrd="1" destOrd="0" presId="urn:microsoft.com/office/officeart/2008/layout/LinedList"/>
    <dgm:cxn modelId="{304A8CE4-EE26-4AAD-AE23-D465A959A5F7}" type="presParOf" srcId="{E2BAAC7E-7D96-48AE-9304-3674527CF900}" destId="{0C2818BA-0D00-45CE-913F-773E6DDE6887}" srcOrd="6" destOrd="0" presId="urn:microsoft.com/office/officeart/2008/layout/LinedList"/>
    <dgm:cxn modelId="{ECDE6AC2-604E-40F3-BD82-2CD981B11443}" type="presParOf" srcId="{E2BAAC7E-7D96-48AE-9304-3674527CF900}" destId="{16342396-2772-4C21-B1A8-B680F9CCA76F}" srcOrd="7" destOrd="0" presId="urn:microsoft.com/office/officeart/2008/layout/LinedList"/>
    <dgm:cxn modelId="{A47E6FEE-7C61-452C-A66D-2DD5FD0EC02D}" type="presParOf" srcId="{16342396-2772-4C21-B1A8-B680F9CCA76F}" destId="{21249061-392E-4A33-AB5D-B5C1F8B34DED}" srcOrd="0" destOrd="0" presId="urn:microsoft.com/office/officeart/2008/layout/LinedList"/>
    <dgm:cxn modelId="{DE339743-D632-41C1-A8FC-A9AB1860B20B}" type="presParOf" srcId="{16342396-2772-4C21-B1A8-B680F9CCA76F}" destId="{9EE3A2AD-C611-4F05-BFB7-92FB4F95AF4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07DC63F9-1F90-44BE-A4C1-F9273E772EA1}"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7C16A890-5380-4599-A2DC-1156F4A068B7}">
      <dgm:prSet/>
      <dgm:spPr/>
      <dgm:t>
        <a:bodyPr/>
        <a:lstStyle/>
        <a:p>
          <a:r>
            <a:rPr lang="en-US"/>
            <a:t>He evolved a conceptualisation of OCD that influenced and then drew upon his ideas of mental structure, mental energies, and defence mechanisms.</a:t>
          </a:r>
        </a:p>
      </dgm:t>
    </dgm:pt>
    <dgm:pt modelId="{840EA2C9-6ACF-4E1D-B21F-F758B1615261}" type="parTrans" cxnId="{CB6FB5B9-9B45-4247-8B3E-5044D11573AB}">
      <dgm:prSet/>
      <dgm:spPr/>
      <dgm:t>
        <a:bodyPr/>
        <a:lstStyle/>
        <a:p>
          <a:endParaRPr lang="en-US"/>
        </a:p>
      </dgm:t>
    </dgm:pt>
    <dgm:pt modelId="{D713DEBA-E63E-4FC4-AD6D-82154771AB35}" type="sibTrans" cxnId="{CB6FB5B9-9B45-4247-8B3E-5044D11573AB}">
      <dgm:prSet/>
      <dgm:spPr/>
      <dgm:t>
        <a:bodyPr/>
        <a:lstStyle/>
        <a:p>
          <a:endParaRPr lang="en-US"/>
        </a:p>
      </dgm:t>
    </dgm:pt>
    <dgm:pt modelId="{CEC4940F-A82E-471A-90E0-653956550404}">
      <dgm:prSet/>
      <dgm:spPr/>
      <dgm:t>
        <a:bodyPr/>
        <a:lstStyle/>
        <a:p>
          <a:r>
            <a:rPr lang="en-US"/>
            <a:t>The patient’s mind responded maladaptively to conflicts between unacceptable, unconscious sexual or aggressive id impulses and the demands of conscience and reality.</a:t>
          </a:r>
        </a:p>
      </dgm:t>
    </dgm:pt>
    <dgm:pt modelId="{CB3FEA46-E19B-4252-A12D-7917D102C0E6}" type="parTrans" cxnId="{1E159BA6-AF7C-44EF-835B-6B7669CAF59A}">
      <dgm:prSet/>
      <dgm:spPr/>
      <dgm:t>
        <a:bodyPr/>
        <a:lstStyle/>
        <a:p>
          <a:endParaRPr lang="en-US"/>
        </a:p>
      </dgm:t>
    </dgm:pt>
    <dgm:pt modelId="{F75E5F5A-F1F1-47D4-9373-B8F507D49552}" type="sibTrans" cxnId="{1E159BA6-AF7C-44EF-835B-6B7669CAF59A}">
      <dgm:prSet/>
      <dgm:spPr/>
      <dgm:t>
        <a:bodyPr/>
        <a:lstStyle/>
        <a:p>
          <a:endParaRPr lang="en-US"/>
        </a:p>
      </dgm:t>
    </dgm:pt>
    <dgm:pt modelId="{179C6121-2503-4909-ACD3-6447AA9B3AF4}" type="pres">
      <dgm:prSet presAssocID="{07DC63F9-1F90-44BE-A4C1-F9273E772EA1}" presName="linear" presStyleCnt="0">
        <dgm:presLayoutVars>
          <dgm:animLvl val="lvl"/>
          <dgm:resizeHandles val="exact"/>
        </dgm:presLayoutVars>
      </dgm:prSet>
      <dgm:spPr/>
    </dgm:pt>
    <dgm:pt modelId="{506339FC-7450-4B1B-99F0-06FC0F93E432}" type="pres">
      <dgm:prSet presAssocID="{7C16A890-5380-4599-A2DC-1156F4A068B7}" presName="parentText" presStyleLbl="node1" presStyleIdx="0" presStyleCnt="2">
        <dgm:presLayoutVars>
          <dgm:chMax val="0"/>
          <dgm:bulletEnabled val="1"/>
        </dgm:presLayoutVars>
      </dgm:prSet>
      <dgm:spPr/>
    </dgm:pt>
    <dgm:pt modelId="{D50BA5F4-E76D-42C1-88B7-1CEF9D1011CD}" type="pres">
      <dgm:prSet presAssocID="{D713DEBA-E63E-4FC4-AD6D-82154771AB35}" presName="spacer" presStyleCnt="0"/>
      <dgm:spPr/>
    </dgm:pt>
    <dgm:pt modelId="{7039F5EF-7A70-49D0-BC65-0B86E7DCBCD8}" type="pres">
      <dgm:prSet presAssocID="{CEC4940F-A82E-471A-90E0-653956550404}" presName="parentText" presStyleLbl="node1" presStyleIdx="1" presStyleCnt="2">
        <dgm:presLayoutVars>
          <dgm:chMax val="0"/>
          <dgm:bulletEnabled val="1"/>
        </dgm:presLayoutVars>
      </dgm:prSet>
      <dgm:spPr/>
    </dgm:pt>
  </dgm:ptLst>
  <dgm:cxnLst>
    <dgm:cxn modelId="{6CD5A93A-597F-4256-9B34-655E18FD6A1B}" type="presOf" srcId="{07DC63F9-1F90-44BE-A4C1-F9273E772EA1}" destId="{179C6121-2503-4909-ACD3-6447AA9B3AF4}" srcOrd="0" destOrd="0" presId="urn:microsoft.com/office/officeart/2005/8/layout/vList2"/>
    <dgm:cxn modelId="{1E159BA6-AF7C-44EF-835B-6B7669CAF59A}" srcId="{07DC63F9-1F90-44BE-A4C1-F9273E772EA1}" destId="{CEC4940F-A82E-471A-90E0-653956550404}" srcOrd="1" destOrd="0" parTransId="{CB3FEA46-E19B-4252-A12D-7917D102C0E6}" sibTransId="{F75E5F5A-F1F1-47D4-9373-B8F507D49552}"/>
    <dgm:cxn modelId="{CB6FB5B9-9B45-4247-8B3E-5044D11573AB}" srcId="{07DC63F9-1F90-44BE-A4C1-F9273E772EA1}" destId="{7C16A890-5380-4599-A2DC-1156F4A068B7}" srcOrd="0" destOrd="0" parTransId="{840EA2C9-6ACF-4E1D-B21F-F758B1615261}" sibTransId="{D713DEBA-E63E-4FC4-AD6D-82154771AB35}"/>
    <dgm:cxn modelId="{C1640CC8-4FFD-4180-8491-BAE7F4D3E006}" type="presOf" srcId="{CEC4940F-A82E-471A-90E0-653956550404}" destId="{7039F5EF-7A70-49D0-BC65-0B86E7DCBCD8}" srcOrd="0" destOrd="0" presId="urn:microsoft.com/office/officeart/2005/8/layout/vList2"/>
    <dgm:cxn modelId="{085A17F6-CD1B-45BF-A6D8-98D7605C5C02}" type="presOf" srcId="{7C16A890-5380-4599-A2DC-1156F4A068B7}" destId="{506339FC-7450-4B1B-99F0-06FC0F93E432}" srcOrd="0" destOrd="0" presId="urn:microsoft.com/office/officeart/2005/8/layout/vList2"/>
    <dgm:cxn modelId="{BD88DCB9-4BBB-443C-8316-E9F9B3379CAC}" type="presParOf" srcId="{179C6121-2503-4909-ACD3-6447AA9B3AF4}" destId="{506339FC-7450-4B1B-99F0-06FC0F93E432}" srcOrd="0" destOrd="0" presId="urn:microsoft.com/office/officeart/2005/8/layout/vList2"/>
    <dgm:cxn modelId="{FBF1AD58-7E50-4AD2-B5E8-F3A755C32654}" type="presParOf" srcId="{179C6121-2503-4909-ACD3-6447AA9B3AF4}" destId="{D50BA5F4-E76D-42C1-88B7-1CEF9D1011CD}" srcOrd="1" destOrd="0" presId="urn:microsoft.com/office/officeart/2005/8/layout/vList2"/>
    <dgm:cxn modelId="{4C6A4A63-8ACA-4BEF-AA9C-A5C57EA19D8A}" type="presParOf" srcId="{179C6121-2503-4909-ACD3-6447AA9B3AF4}" destId="{7039F5EF-7A70-49D0-BC65-0B86E7DCBCD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524FE9A1-E4A4-46C5-AF40-4D5D324F0C3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C658958-7713-488C-B036-9033050A66B7}">
      <dgm:prSet/>
      <dgm:spPr/>
      <dgm:t>
        <a:bodyPr/>
        <a:lstStyle/>
        <a:p>
          <a:r>
            <a:rPr lang="en-US"/>
            <a:t>He believed obsessive-compulsive behaviour is linked to unconscious conflicts manifested as symptoms of the illness.</a:t>
          </a:r>
        </a:p>
      </dgm:t>
    </dgm:pt>
    <dgm:pt modelId="{051BAAC5-4BB0-4168-861B-CF06441BB60D}" type="parTrans" cxnId="{BE6F569E-9DD0-4DC1-9843-D60D21FF3B6D}">
      <dgm:prSet/>
      <dgm:spPr/>
      <dgm:t>
        <a:bodyPr/>
        <a:lstStyle/>
        <a:p>
          <a:endParaRPr lang="en-US"/>
        </a:p>
      </dgm:t>
    </dgm:pt>
    <dgm:pt modelId="{F7588E45-E2E2-4D58-95E8-B5605E69ABEA}" type="sibTrans" cxnId="{BE6F569E-9DD0-4DC1-9843-D60D21FF3B6D}">
      <dgm:prSet/>
      <dgm:spPr/>
      <dgm:t>
        <a:bodyPr/>
        <a:lstStyle/>
        <a:p>
          <a:endParaRPr lang="en-US"/>
        </a:p>
      </dgm:t>
    </dgm:pt>
    <dgm:pt modelId="{540FCAB5-A2D0-4B7C-8933-5138DC8EDAB3}">
      <dgm:prSet/>
      <dgm:spPr/>
      <dgm:t>
        <a:bodyPr/>
        <a:lstStyle/>
        <a:p>
          <a:r>
            <a:rPr lang="en-US"/>
            <a:t>Conflict develops between the desires and subsequent actions of the conscious and unconscious minds. </a:t>
          </a:r>
        </a:p>
      </dgm:t>
    </dgm:pt>
    <dgm:pt modelId="{9BFB9997-4C46-4A6E-B3FD-BCFF8DB1930D}" type="parTrans" cxnId="{97FD0494-8C58-4B2F-ACFC-CCB7CA3CEB77}">
      <dgm:prSet/>
      <dgm:spPr/>
      <dgm:t>
        <a:bodyPr/>
        <a:lstStyle/>
        <a:p>
          <a:endParaRPr lang="en-US"/>
        </a:p>
      </dgm:t>
    </dgm:pt>
    <dgm:pt modelId="{1BFEC606-58C1-4B34-8DBD-24E80A68CF5D}" type="sibTrans" cxnId="{97FD0494-8C58-4B2F-ACFC-CCB7CA3CEB77}">
      <dgm:prSet/>
      <dgm:spPr/>
      <dgm:t>
        <a:bodyPr/>
        <a:lstStyle/>
        <a:p>
          <a:endParaRPr lang="en-US"/>
        </a:p>
      </dgm:t>
    </dgm:pt>
    <dgm:pt modelId="{5B80DA7F-C272-4381-B505-E03EBEC5BC24}">
      <dgm:prSet/>
      <dgm:spPr/>
      <dgm:t>
        <a:bodyPr/>
        <a:lstStyle/>
        <a:p>
          <a:r>
            <a:rPr lang="en-US"/>
            <a:t>OCD sufferers “compelled” to carry out actions giving only temporary relief from anxiety, still “know” it is ridiculous or embarrassing to do so.</a:t>
          </a:r>
        </a:p>
      </dgm:t>
    </dgm:pt>
    <dgm:pt modelId="{48A12E45-2F2D-4EFE-AA4E-996448B1D5CA}" type="parTrans" cxnId="{89647EF2-C78A-4AB9-B6EF-E7CA8B67329F}">
      <dgm:prSet/>
      <dgm:spPr/>
      <dgm:t>
        <a:bodyPr/>
        <a:lstStyle/>
        <a:p>
          <a:endParaRPr lang="en-US"/>
        </a:p>
      </dgm:t>
    </dgm:pt>
    <dgm:pt modelId="{5A4344F3-4536-4DEE-97FB-D625045F7F76}" type="sibTrans" cxnId="{89647EF2-C78A-4AB9-B6EF-E7CA8B67329F}">
      <dgm:prSet/>
      <dgm:spPr/>
      <dgm:t>
        <a:bodyPr/>
        <a:lstStyle/>
        <a:p>
          <a:endParaRPr lang="en-US"/>
        </a:p>
      </dgm:t>
    </dgm:pt>
    <dgm:pt modelId="{D45BFA84-3F34-4BB1-956C-BCAB1F24462A}" type="pres">
      <dgm:prSet presAssocID="{524FE9A1-E4A4-46C5-AF40-4D5D324F0C3A}" presName="root" presStyleCnt="0">
        <dgm:presLayoutVars>
          <dgm:dir/>
          <dgm:resizeHandles val="exact"/>
        </dgm:presLayoutVars>
      </dgm:prSet>
      <dgm:spPr/>
    </dgm:pt>
    <dgm:pt modelId="{F7A06550-D868-4769-830B-71A11F7ADEF6}" type="pres">
      <dgm:prSet presAssocID="{BC658958-7713-488C-B036-9033050A66B7}" presName="compNode" presStyleCnt="0"/>
      <dgm:spPr/>
    </dgm:pt>
    <dgm:pt modelId="{DE6D1967-BF0B-400B-A5E1-E24980229B53}" type="pres">
      <dgm:prSet presAssocID="{BC658958-7713-488C-B036-9033050A66B7}" presName="bgRect" presStyleLbl="bgShp" presStyleIdx="0" presStyleCnt="3"/>
      <dgm:spPr/>
    </dgm:pt>
    <dgm:pt modelId="{AF1C17C7-D8E0-41A2-AB66-4FE2B5C6FF4F}" type="pres">
      <dgm:prSet presAssocID="{BC658958-7713-488C-B036-9033050A66B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14963985-9661-4BF1-8F7D-FEF6BF853662}" type="pres">
      <dgm:prSet presAssocID="{BC658958-7713-488C-B036-9033050A66B7}" presName="spaceRect" presStyleCnt="0"/>
      <dgm:spPr/>
    </dgm:pt>
    <dgm:pt modelId="{B342B9D4-AE1C-45A3-A9E6-8FB40E7DE488}" type="pres">
      <dgm:prSet presAssocID="{BC658958-7713-488C-B036-9033050A66B7}" presName="parTx" presStyleLbl="revTx" presStyleIdx="0" presStyleCnt="3">
        <dgm:presLayoutVars>
          <dgm:chMax val="0"/>
          <dgm:chPref val="0"/>
        </dgm:presLayoutVars>
      </dgm:prSet>
      <dgm:spPr/>
    </dgm:pt>
    <dgm:pt modelId="{5D40257E-94F5-4AEB-B8E4-B87AEA01EFB8}" type="pres">
      <dgm:prSet presAssocID="{F7588E45-E2E2-4D58-95E8-B5605E69ABEA}" presName="sibTrans" presStyleCnt="0"/>
      <dgm:spPr/>
    </dgm:pt>
    <dgm:pt modelId="{63A91F92-CBC9-4DD7-9623-110BC4E99D00}" type="pres">
      <dgm:prSet presAssocID="{540FCAB5-A2D0-4B7C-8933-5138DC8EDAB3}" presName="compNode" presStyleCnt="0"/>
      <dgm:spPr/>
    </dgm:pt>
    <dgm:pt modelId="{88C7B947-E94D-41B9-9653-61EB4CE942DA}" type="pres">
      <dgm:prSet presAssocID="{540FCAB5-A2D0-4B7C-8933-5138DC8EDAB3}" presName="bgRect" presStyleLbl="bgShp" presStyleIdx="1" presStyleCnt="3"/>
      <dgm:spPr/>
    </dgm:pt>
    <dgm:pt modelId="{F7F9C308-9FDC-470C-9DC2-AEDE3E2FFC73}" type="pres">
      <dgm:prSet presAssocID="{540FCAB5-A2D0-4B7C-8933-5138DC8EDAB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5FDB7E71-54CC-4EF1-ADF2-5014AE0E3589}" type="pres">
      <dgm:prSet presAssocID="{540FCAB5-A2D0-4B7C-8933-5138DC8EDAB3}" presName="spaceRect" presStyleCnt="0"/>
      <dgm:spPr/>
    </dgm:pt>
    <dgm:pt modelId="{87DE3B50-16CE-4EFB-94C6-6D6F0FCED62F}" type="pres">
      <dgm:prSet presAssocID="{540FCAB5-A2D0-4B7C-8933-5138DC8EDAB3}" presName="parTx" presStyleLbl="revTx" presStyleIdx="1" presStyleCnt="3">
        <dgm:presLayoutVars>
          <dgm:chMax val="0"/>
          <dgm:chPref val="0"/>
        </dgm:presLayoutVars>
      </dgm:prSet>
      <dgm:spPr/>
    </dgm:pt>
    <dgm:pt modelId="{6C0CEEB5-935E-4478-A1C8-445E100BA79C}" type="pres">
      <dgm:prSet presAssocID="{1BFEC606-58C1-4B34-8DBD-24E80A68CF5D}" presName="sibTrans" presStyleCnt="0"/>
      <dgm:spPr/>
    </dgm:pt>
    <dgm:pt modelId="{B63927C4-0BDB-4521-B9A9-2174E17046A4}" type="pres">
      <dgm:prSet presAssocID="{5B80DA7F-C272-4381-B505-E03EBEC5BC24}" presName="compNode" presStyleCnt="0"/>
      <dgm:spPr/>
    </dgm:pt>
    <dgm:pt modelId="{BC5F6A28-D588-4E2E-82FE-D0481F106893}" type="pres">
      <dgm:prSet presAssocID="{5B80DA7F-C272-4381-B505-E03EBEC5BC24}" presName="bgRect" presStyleLbl="bgShp" presStyleIdx="2" presStyleCnt="3"/>
      <dgm:spPr/>
    </dgm:pt>
    <dgm:pt modelId="{52838A13-6519-436A-A59A-21388920F76D}" type="pres">
      <dgm:prSet presAssocID="{5B80DA7F-C272-4381-B505-E03EBEC5BC2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a:ext>
      </dgm:extLst>
    </dgm:pt>
    <dgm:pt modelId="{668CE918-ED90-4474-BB71-62A02AA079B8}" type="pres">
      <dgm:prSet presAssocID="{5B80DA7F-C272-4381-B505-E03EBEC5BC24}" presName="spaceRect" presStyleCnt="0"/>
      <dgm:spPr/>
    </dgm:pt>
    <dgm:pt modelId="{91B67870-8AEB-43F0-8EF3-AAA75FA3EF01}" type="pres">
      <dgm:prSet presAssocID="{5B80DA7F-C272-4381-B505-E03EBEC5BC24}" presName="parTx" presStyleLbl="revTx" presStyleIdx="2" presStyleCnt="3">
        <dgm:presLayoutVars>
          <dgm:chMax val="0"/>
          <dgm:chPref val="0"/>
        </dgm:presLayoutVars>
      </dgm:prSet>
      <dgm:spPr/>
    </dgm:pt>
  </dgm:ptLst>
  <dgm:cxnLst>
    <dgm:cxn modelId="{D372CB28-2CC6-4FC8-85E0-0A544313B31F}" type="presOf" srcId="{540FCAB5-A2D0-4B7C-8933-5138DC8EDAB3}" destId="{87DE3B50-16CE-4EFB-94C6-6D6F0FCED62F}" srcOrd="0" destOrd="0" presId="urn:microsoft.com/office/officeart/2018/2/layout/IconVerticalSolidList"/>
    <dgm:cxn modelId="{EAF8A188-062E-4BF8-9FEA-432AF94AA42E}" type="presOf" srcId="{524FE9A1-E4A4-46C5-AF40-4D5D324F0C3A}" destId="{D45BFA84-3F34-4BB1-956C-BCAB1F24462A}" srcOrd="0" destOrd="0" presId="urn:microsoft.com/office/officeart/2018/2/layout/IconVerticalSolidList"/>
    <dgm:cxn modelId="{97FD0494-8C58-4B2F-ACFC-CCB7CA3CEB77}" srcId="{524FE9A1-E4A4-46C5-AF40-4D5D324F0C3A}" destId="{540FCAB5-A2D0-4B7C-8933-5138DC8EDAB3}" srcOrd="1" destOrd="0" parTransId="{9BFB9997-4C46-4A6E-B3FD-BCFF8DB1930D}" sibTransId="{1BFEC606-58C1-4B34-8DBD-24E80A68CF5D}"/>
    <dgm:cxn modelId="{BE6F569E-9DD0-4DC1-9843-D60D21FF3B6D}" srcId="{524FE9A1-E4A4-46C5-AF40-4D5D324F0C3A}" destId="{BC658958-7713-488C-B036-9033050A66B7}" srcOrd="0" destOrd="0" parTransId="{051BAAC5-4BB0-4168-861B-CF06441BB60D}" sibTransId="{F7588E45-E2E2-4D58-95E8-B5605E69ABEA}"/>
    <dgm:cxn modelId="{1A1C32AC-5A99-4A71-A8F0-D106CA2C80A9}" type="presOf" srcId="{BC658958-7713-488C-B036-9033050A66B7}" destId="{B342B9D4-AE1C-45A3-A9E6-8FB40E7DE488}" srcOrd="0" destOrd="0" presId="urn:microsoft.com/office/officeart/2018/2/layout/IconVerticalSolidList"/>
    <dgm:cxn modelId="{DA788BDB-FE58-44F9-B11A-E8BC532E5FE6}" type="presOf" srcId="{5B80DA7F-C272-4381-B505-E03EBEC5BC24}" destId="{91B67870-8AEB-43F0-8EF3-AAA75FA3EF01}" srcOrd="0" destOrd="0" presId="urn:microsoft.com/office/officeart/2018/2/layout/IconVerticalSolidList"/>
    <dgm:cxn modelId="{89647EF2-C78A-4AB9-B6EF-E7CA8B67329F}" srcId="{524FE9A1-E4A4-46C5-AF40-4D5D324F0C3A}" destId="{5B80DA7F-C272-4381-B505-E03EBEC5BC24}" srcOrd="2" destOrd="0" parTransId="{48A12E45-2F2D-4EFE-AA4E-996448B1D5CA}" sibTransId="{5A4344F3-4536-4DEE-97FB-D625045F7F76}"/>
    <dgm:cxn modelId="{8796E9A9-34B5-40C4-82F9-CDAE84CD3ED3}" type="presParOf" srcId="{D45BFA84-3F34-4BB1-956C-BCAB1F24462A}" destId="{F7A06550-D868-4769-830B-71A11F7ADEF6}" srcOrd="0" destOrd="0" presId="urn:microsoft.com/office/officeart/2018/2/layout/IconVerticalSolidList"/>
    <dgm:cxn modelId="{55516A7B-7467-48BC-BEC5-95B4B81FEF5E}" type="presParOf" srcId="{F7A06550-D868-4769-830B-71A11F7ADEF6}" destId="{DE6D1967-BF0B-400B-A5E1-E24980229B53}" srcOrd="0" destOrd="0" presId="urn:microsoft.com/office/officeart/2018/2/layout/IconVerticalSolidList"/>
    <dgm:cxn modelId="{DE62DAD7-90B5-425A-ABC6-0B2EE4856D34}" type="presParOf" srcId="{F7A06550-D868-4769-830B-71A11F7ADEF6}" destId="{AF1C17C7-D8E0-41A2-AB66-4FE2B5C6FF4F}" srcOrd="1" destOrd="0" presId="urn:microsoft.com/office/officeart/2018/2/layout/IconVerticalSolidList"/>
    <dgm:cxn modelId="{1ECFD585-21EC-4783-A799-4E82CA8E237B}" type="presParOf" srcId="{F7A06550-D868-4769-830B-71A11F7ADEF6}" destId="{14963985-9661-4BF1-8F7D-FEF6BF853662}" srcOrd="2" destOrd="0" presId="urn:microsoft.com/office/officeart/2018/2/layout/IconVerticalSolidList"/>
    <dgm:cxn modelId="{E8C79D82-EEB4-45DC-9A5A-77155BCD5C45}" type="presParOf" srcId="{F7A06550-D868-4769-830B-71A11F7ADEF6}" destId="{B342B9D4-AE1C-45A3-A9E6-8FB40E7DE488}" srcOrd="3" destOrd="0" presId="urn:microsoft.com/office/officeart/2018/2/layout/IconVerticalSolidList"/>
    <dgm:cxn modelId="{17905189-1CAB-433D-96D5-A1C7ACD3D380}" type="presParOf" srcId="{D45BFA84-3F34-4BB1-956C-BCAB1F24462A}" destId="{5D40257E-94F5-4AEB-B8E4-B87AEA01EFB8}" srcOrd="1" destOrd="0" presId="urn:microsoft.com/office/officeart/2018/2/layout/IconVerticalSolidList"/>
    <dgm:cxn modelId="{11AA1E56-7621-4334-B9BC-36F2BD379B6A}" type="presParOf" srcId="{D45BFA84-3F34-4BB1-956C-BCAB1F24462A}" destId="{63A91F92-CBC9-4DD7-9623-110BC4E99D00}" srcOrd="2" destOrd="0" presId="urn:microsoft.com/office/officeart/2018/2/layout/IconVerticalSolidList"/>
    <dgm:cxn modelId="{9AE98A84-08A1-459B-982A-B10B762484E4}" type="presParOf" srcId="{63A91F92-CBC9-4DD7-9623-110BC4E99D00}" destId="{88C7B947-E94D-41B9-9653-61EB4CE942DA}" srcOrd="0" destOrd="0" presId="urn:microsoft.com/office/officeart/2018/2/layout/IconVerticalSolidList"/>
    <dgm:cxn modelId="{B4674244-4C61-46EA-B8F1-AE0A45CD5CE0}" type="presParOf" srcId="{63A91F92-CBC9-4DD7-9623-110BC4E99D00}" destId="{F7F9C308-9FDC-470C-9DC2-AEDE3E2FFC73}" srcOrd="1" destOrd="0" presId="urn:microsoft.com/office/officeart/2018/2/layout/IconVerticalSolidList"/>
    <dgm:cxn modelId="{31BEB550-F5F4-44E5-95B9-A6DDAF112E46}" type="presParOf" srcId="{63A91F92-CBC9-4DD7-9623-110BC4E99D00}" destId="{5FDB7E71-54CC-4EF1-ADF2-5014AE0E3589}" srcOrd="2" destOrd="0" presId="urn:microsoft.com/office/officeart/2018/2/layout/IconVerticalSolidList"/>
    <dgm:cxn modelId="{2F955050-093E-4829-83C1-D22728A15497}" type="presParOf" srcId="{63A91F92-CBC9-4DD7-9623-110BC4E99D00}" destId="{87DE3B50-16CE-4EFB-94C6-6D6F0FCED62F}" srcOrd="3" destOrd="0" presId="urn:microsoft.com/office/officeart/2018/2/layout/IconVerticalSolidList"/>
    <dgm:cxn modelId="{C672F063-4024-4AD6-98AF-F262AD7553E7}" type="presParOf" srcId="{D45BFA84-3F34-4BB1-956C-BCAB1F24462A}" destId="{6C0CEEB5-935E-4478-A1C8-445E100BA79C}" srcOrd="3" destOrd="0" presId="urn:microsoft.com/office/officeart/2018/2/layout/IconVerticalSolidList"/>
    <dgm:cxn modelId="{8FB1E200-AF95-4B3B-98D2-216850102E34}" type="presParOf" srcId="{D45BFA84-3F34-4BB1-956C-BCAB1F24462A}" destId="{B63927C4-0BDB-4521-B9A9-2174E17046A4}" srcOrd="4" destOrd="0" presId="urn:microsoft.com/office/officeart/2018/2/layout/IconVerticalSolidList"/>
    <dgm:cxn modelId="{681BDC08-0867-451B-8AB6-99680E39579F}" type="presParOf" srcId="{B63927C4-0BDB-4521-B9A9-2174E17046A4}" destId="{BC5F6A28-D588-4E2E-82FE-D0481F106893}" srcOrd="0" destOrd="0" presId="urn:microsoft.com/office/officeart/2018/2/layout/IconVerticalSolidList"/>
    <dgm:cxn modelId="{F1450D01-F653-4B85-A64C-727F523C0689}" type="presParOf" srcId="{B63927C4-0BDB-4521-B9A9-2174E17046A4}" destId="{52838A13-6519-436A-A59A-21388920F76D}" srcOrd="1" destOrd="0" presId="urn:microsoft.com/office/officeart/2018/2/layout/IconVerticalSolidList"/>
    <dgm:cxn modelId="{5A84C711-BDEF-4169-B501-AA81970BCAE8}" type="presParOf" srcId="{B63927C4-0BDB-4521-B9A9-2174E17046A4}" destId="{668CE918-ED90-4474-BB71-62A02AA079B8}" srcOrd="2" destOrd="0" presId="urn:microsoft.com/office/officeart/2018/2/layout/IconVerticalSolidList"/>
    <dgm:cxn modelId="{FD152274-9C79-439F-9A9B-C0880DD84E8B}" type="presParOf" srcId="{B63927C4-0BDB-4521-B9A9-2174E17046A4}" destId="{91B67870-8AEB-43F0-8EF3-AAA75FA3EF0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ED8EAF62-CAFC-4718-AAF8-B4D1BC509CE4}"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en-US"/>
        </a:p>
      </dgm:t>
    </dgm:pt>
    <dgm:pt modelId="{C157981B-BEDC-40A4-B66E-E597D8E36731}">
      <dgm:prSet/>
      <dgm:spPr/>
      <dgm:t>
        <a:bodyPr/>
        <a:lstStyle/>
        <a:p>
          <a:r>
            <a:rPr lang="en-US"/>
            <a:t>Neurobiological explanation</a:t>
          </a:r>
        </a:p>
      </dgm:t>
    </dgm:pt>
    <dgm:pt modelId="{4B858C69-5B97-466D-915C-26388E732F7A}" type="parTrans" cxnId="{13C14D07-7312-47A2-B570-9862491153F6}">
      <dgm:prSet/>
      <dgm:spPr/>
      <dgm:t>
        <a:bodyPr/>
        <a:lstStyle/>
        <a:p>
          <a:endParaRPr lang="en-US"/>
        </a:p>
      </dgm:t>
    </dgm:pt>
    <dgm:pt modelId="{82B1E33E-7472-4F89-811A-34DACE8C860B}" type="sibTrans" cxnId="{13C14D07-7312-47A2-B570-9862491153F6}">
      <dgm:prSet/>
      <dgm:spPr/>
      <dgm:t>
        <a:bodyPr/>
        <a:lstStyle/>
        <a:p>
          <a:endParaRPr lang="en-US"/>
        </a:p>
      </dgm:t>
    </dgm:pt>
    <dgm:pt modelId="{BFAF8B38-1F30-4312-BE0A-B23A1B99BD4D}">
      <dgm:prSet/>
      <dgm:spPr/>
      <dgm:t>
        <a:bodyPr/>
        <a:lstStyle/>
        <a:p>
          <a:r>
            <a:rPr lang="en-US"/>
            <a:t>Cognitive-behavioural model</a:t>
          </a:r>
        </a:p>
      </dgm:t>
    </dgm:pt>
    <dgm:pt modelId="{2D421AE5-7FA9-4476-90D5-D79940FB8D27}" type="parTrans" cxnId="{7D5B582E-8654-439D-B599-6CDF49FBF73F}">
      <dgm:prSet/>
      <dgm:spPr/>
      <dgm:t>
        <a:bodyPr/>
        <a:lstStyle/>
        <a:p>
          <a:endParaRPr lang="en-US"/>
        </a:p>
      </dgm:t>
    </dgm:pt>
    <dgm:pt modelId="{390C362D-124E-4B2B-A365-D787FCBB0D99}" type="sibTrans" cxnId="{7D5B582E-8654-439D-B599-6CDF49FBF73F}">
      <dgm:prSet/>
      <dgm:spPr/>
      <dgm:t>
        <a:bodyPr/>
        <a:lstStyle/>
        <a:p>
          <a:endParaRPr lang="en-US"/>
        </a:p>
      </dgm:t>
    </dgm:pt>
    <dgm:pt modelId="{6AD7BAB0-35D1-4FD1-A7EF-95D1B29448AF}">
      <dgm:prSet/>
      <dgm:spPr/>
      <dgm:t>
        <a:bodyPr/>
        <a:lstStyle/>
        <a:p>
          <a:r>
            <a:rPr lang="en-US"/>
            <a:t>Valid treatment approaches</a:t>
          </a:r>
        </a:p>
      </dgm:t>
    </dgm:pt>
    <dgm:pt modelId="{15F98C43-998E-4930-A568-1E5F8C789BCB}" type="parTrans" cxnId="{A2D6E745-DCC0-4D53-B05F-0BC5978E0A7D}">
      <dgm:prSet/>
      <dgm:spPr/>
      <dgm:t>
        <a:bodyPr/>
        <a:lstStyle/>
        <a:p>
          <a:endParaRPr lang="en-US"/>
        </a:p>
      </dgm:t>
    </dgm:pt>
    <dgm:pt modelId="{659291B2-46C7-43B3-AF95-95EDFDED297E}" type="sibTrans" cxnId="{A2D6E745-DCC0-4D53-B05F-0BC5978E0A7D}">
      <dgm:prSet/>
      <dgm:spPr/>
      <dgm:t>
        <a:bodyPr/>
        <a:lstStyle/>
        <a:p>
          <a:endParaRPr lang="en-US"/>
        </a:p>
      </dgm:t>
    </dgm:pt>
    <dgm:pt modelId="{1F438A1A-D60C-4D5F-B3DF-494BBBB1E17D}" type="pres">
      <dgm:prSet presAssocID="{ED8EAF62-CAFC-4718-AAF8-B4D1BC509CE4}" presName="linear" presStyleCnt="0">
        <dgm:presLayoutVars>
          <dgm:animLvl val="lvl"/>
          <dgm:resizeHandles val="exact"/>
        </dgm:presLayoutVars>
      </dgm:prSet>
      <dgm:spPr/>
    </dgm:pt>
    <dgm:pt modelId="{8B75E286-28BC-45DE-92A5-959B5B6FB39B}" type="pres">
      <dgm:prSet presAssocID="{C157981B-BEDC-40A4-B66E-E597D8E36731}" presName="parentText" presStyleLbl="node1" presStyleIdx="0" presStyleCnt="3">
        <dgm:presLayoutVars>
          <dgm:chMax val="0"/>
          <dgm:bulletEnabled val="1"/>
        </dgm:presLayoutVars>
      </dgm:prSet>
      <dgm:spPr/>
    </dgm:pt>
    <dgm:pt modelId="{59C4B63A-2A82-499B-B93B-C66F237DBA69}" type="pres">
      <dgm:prSet presAssocID="{82B1E33E-7472-4F89-811A-34DACE8C860B}" presName="spacer" presStyleCnt="0"/>
      <dgm:spPr/>
    </dgm:pt>
    <dgm:pt modelId="{2CD035DC-AAA1-4C68-9CEF-C894CBACCFB8}" type="pres">
      <dgm:prSet presAssocID="{BFAF8B38-1F30-4312-BE0A-B23A1B99BD4D}" presName="parentText" presStyleLbl="node1" presStyleIdx="1" presStyleCnt="3">
        <dgm:presLayoutVars>
          <dgm:chMax val="0"/>
          <dgm:bulletEnabled val="1"/>
        </dgm:presLayoutVars>
      </dgm:prSet>
      <dgm:spPr/>
    </dgm:pt>
    <dgm:pt modelId="{04DA48B8-5B93-4FF3-AA24-47525EED52BB}" type="pres">
      <dgm:prSet presAssocID="{390C362D-124E-4B2B-A365-D787FCBB0D99}" presName="spacer" presStyleCnt="0"/>
      <dgm:spPr/>
    </dgm:pt>
    <dgm:pt modelId="{0A8CE64B-3117-418D-84F9-2DBD4133918E}" type="pres">
      <dgm:prSet presAssocID="{6AD7BAB0-35D1-4FD1-A7EF-95D1B29448AF}" presName="parentText" presStyleLbl="node1" presStyleIdx="2" presStyleCnt="3">
        <dgm:presLayoutVars>
          <dgm:chMax val="0"/>
          <dgm:bulletEnabled val="1"/>
        </dgm:presLayoutVars>
      </dgm:prSet>
      <dgm:spPr/>
    </dgm:pt>
  </dgm:ptLst>
  <dgm:cxnLst>
    <dgm:cxn modelId="{5E282006-60A3-4ABE-85EE-24FC913D069F}" type="presOf" srcId="{ED8EAF62-CAFC-4718-AAF8-B4D1BC509CE4}" destId="{1F438A1A-D60C-4D5F-B3DF-494BBBB1E17D}" srcOrd="0" destOrd="0" presId="urn:microsoft.com/office/officeart/2005/8/layout/vList2"/>
    <dgm:cxn modelId="{13C14D07-7312-47A2-B570-9862491153F6}" srcId="{ED8EAF62-CAFC-4718-AAF8-B4D1BC509CE4}" destId="{C157981B-BEDC-40A4-B66E-E597D8E36731}" srcOrd="0" destOrd="0" parTransId="{4B858C69-5B97-466D-915C-26388E732F7A}" sibTransId="{82B1E33E-7472-4F89-811A-34DACE8C860B}"/>
    <dgm:cxn modelId="{7D5B582E-8654-439D-B599-6CDF49FBF73F}" srcId="{ED8EAF62-CAFC-4718-AAF8-B4D1BC509CE4}" destId="{BFAF8B38-1F30-4312-BE0A-B23A1B99BD4D}" srcOrd="1" destOrd="0" parTransId="{2D421AE5-7FA9-4476-90D5-D79940FB8D27}" sibTransId="{390C362D-124E-4B2B-A365-D787FCBB0D99}"/>
    <dgm:cxn modelId="{0A7E593E-58D0-4A2E-AD9C-66C2AC25D38E}" type="presOf" srcId="{BFAF8B38-1F30-4312-BE0A-B23A1B99BD4D}" destId="{2CD035DC-AAA1-4C68-9CEF-C894CBACCFB8}" srcOrd="0" destOrd="0" presId="urn:microsoft.com/office/officeart/2005/8/layout/vList2"/>
    <dgm:cxn modelId="{A2D6E745-DCC0-4D53-B05F-0BC5978E0A7D}" srcId="{ED8EAF62-CAFC-4718-AAF8-B4D1BC509CE4}" destId="{6AD7BAB0-35D1-4FD1-A7EF-95D1B29448AF}" srcOrd="2" destOrd="0" parTransId="{15F98C43-998E-4930-A568-1E5F8C789BCB}" sibTransId="{659291B2-46C7-43B3-AF95-95EDFDED297E}"/>
    <dgm:cxn modelId="{38C9939D-87B9-472B-B25A-CCDC008342CB}" type="presOf" srcId="{C157981B-BEDC-40A4-B66E-E597D8E36731}" destId="{8B75E286-28BC-45DE-92A5-959B5B6FB39B}" srcOrd="0" destOrd="0" presId="urn:microsoft.com/office/officeart/2005/8/layout/vList2"/>
    <dgm:cxn modelId="{B327B6D4-9856-463B-804E-09F4B540AA7E}" type="presOf" srcId="{6AD7BAB0-35D1-4FD1-A7EF-95D1B29448AF}" destId="{0A8CE64B-3117-418D-84F9-2DBD4133918E}" srcOrd="0" destOrd="0" presId="urn:microsoft.com/office/officeart/2005/8/layout/vList2"/>
    <dgm:cxn modelId="{7CFCEDA9-010D-4D66-BB23-F73E4C666534}" type="presParOf" srcId="{1F438A1A-D60C-4D5F-B3DF-494BBBB1E17D}" destId="{8B75E286-28BC-45DE-92A5-959B5B6FB39B}" srcOrd="0" destOrd="0" presId="urn:microsoft.com/office/officeart/2005/8/layout/vList2"/>
    <dgm:cxn modelId="{FE483A53-1E82-428C-8A78-2F3A32ACDCF5}" type="presParOf" srcId="{1F438A1A-D60C-4D5F-B3DF-494BBBB1E17D}" destId="{59C4B63A-2A82-499B-B93B-C66F237DBA69}" srcOrd="1" destOrd="0" presId="urn:microsoft.com/office/officeart/2005/8/layout/vList2"/>
    <dgm:cxn modelId="{55A73C32-0777-45F2-8028-650DBC291A81}" type="presParOf" srcId="{1F438A1A-D60C-4D5F-B3DF-494BBBB1E17D}" destId="{2CD035DC-AAA1-4C68-9CEF-C894CBACCFB8}" srcOrd="2" destOrd="0" presId="urn:microsoft.com/office/officeart/2005/8/layout/vList2"/>
    <dgm:cxn modelId="{B8648333-C4EC-43E6-B1F7-F1F2BF328CA0}" type="presParOf" srcId="{1F438A1A-D60C-4D5F-B3DF-494BBBB1E17D}" destId="{04DA48B8-5B93-4FF3-AA24-47525EED52BB}" srcOrd="3" destOrd="0" presId="urn:microsoft.com/office/officeart/2005/8/layout/vList2"/>
    <dgm:cxn modelId="{63F68E17-7713-46C1-9724-2E8254825943}" type="presParOf" srcId="{1F438A1A-D60C-4D5F-B3DF-494BBBB1E17D}" destId="{0A8CE64B-3117-418D-84F9-2DBD4133918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DE9D11-D2B1-45AE-9504-D3CA6F2E1DBC}">
      <dsp:nvSpPr>
        <dsp:cNvPr id="0" name=""/>
        <dsp:cNvSpPr/>
      </dsp:nvSpPr>
      <dsp:spPr>
        <a:xfrm>
          <a:off x="0" y="2886"/>
          <a:ext cx="10168127" cy="6147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8CC1B6-2483-4ADF-A8A4-AE73DA5B96FD}">
      <dsp:nvSpPr>
        <dsp:cNvPr id="0" name=""/>
        <dsp:cNvSpPr/>
      </dsp:nvSpPr>
      <dsp:spPr>
        <a:xfrm>
          <a:off x="185957" y="141201"/>
          <a:ext cx="338103" cy="33810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3DF795-1040-46C0-989A-0B22F620D37D}">
      <dsp:nvSpPr>
        <dsp:cNvPr id="0" name=""/>
        <dsp:cNvSpPr/>
      </dsp:nvSpPr>
      <dsp:spPr>
        <a:xfrm>
          <a:off x="710017" y="2886"/>
          <a:ext cx="9458110" cy="614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059" tIns="65059" rIns="65059" bIns="65059" numCol="1" spcCol="1270" anchor="ctr" anchorCtr="0">
          <a:noAutofit/>
        </a:bodyPr>
        <a:lstStyle/>
        <a:p>
          <a:pPr marL="0" lvl="0" indent="0" algn="l" defTabSz="844550">
            <a:lnSpc>
              <a:spcPct val="100000"/>
            </a:lnSpc>
            <a:spcBef>
              <a:spcPct val="0"/>
            </a:spcBef>
            <a:spcAft>
              <a:spcPct val="35000"/>
            </a:spcAft>
            <a:buNone/>
          </a:pPr>
          <a:r>
            <a:rPr lang="en-US" sz="1900" kern="1200"/>
            <a:t>Aim: To give an overview of the historical context of psychopathology.</a:t>
          </a:r>
        </a:p>
      </dsp:txBody>
      <dsp:txXfrm>
        <a:off x="710017" y="2886"/>
        <a:ext cx="9458110" cy="614733"/>
      </dsp:txXfrm>
    </dsp:sp>
    <dsp:sp modelId="{BBE8D4B9-A75A-462E-B838-8D39EFA89777}">
      <dsp:nvSpPr>
        <dsp:cNvPr id="0" name=""/>
        <dsp:cNvSpPr/>
      </dsp:nvSpPr>
      <dsp:spPr>
        <a:xfrm>
          <a:off x="0" y="771303"/>
          <a:ext cx="10168127" cy="6147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E76F20-1BFA-430C-919E-DE2AF7B2DC77}">
      <dsp:nvSpPr>
        <dsp:cNvPr id="0" name=""/>
        <dsp:cNvSpPr/>
      </dsp:nvSpPr>
      <dsp:spPr>
        <a:xfrm>
          <a:off x="185957" y="909618"/>
          <a:ext cx="338103" cy="33810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377A08-1ED4-49E8-AC51-DDFC312D8E80}">
      <dsp:nvSpPr>
        <dsp:cNvPr id="0" name=""/>
        <dsp:cNvSpPr/>
      </dsp:nvSpPr>
      <dsp:spPr>
        <a:xfrm>
          <a:off x="710017" y="771303"/>
          <a:ext cx="9458110" cy="614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059" tIns="65059" rIns="65059" bIns="65059" numCol="1" spcCol="1270" anchor="ctr" anchorCtr="0">
          <a:noAutofit/>
        </a:bodyPr>
        <a:lstStyle/>
        <a:p>
          <a:pPr marL="0" lvl="0" indent="0" algn="l" defTabSz="844550">
            <a:lnSpc>
              <a:spcPct val="100000"/>
            </a:lnSpc>
            <a:spcBef>
              <a:spcPct val="0"/>
            </a:spcBef>
            <a:spcAft>
              <a:spcPct val="35000"/>
            </a:spcAft>
            <a:buNone/>
          </a:pPr>
          <a:r>
            <a:rPr lang="en-US" sz="1900" kern="1200"/>
            <a:t>Discuss the change in language used in psychopathology.</a:t>
          </a:r>
        </a:p>
      </dsp:txBody>
      <dsp:txXfrm>
        <a:off x="710017" y="771303"/>
        <a:ext cx="9458110" cy="614733"/>
      </dsp:txXfrm>
    </dsp:sp>
    <dsp:sp modelId="{FB224423-ADF4-41EA-864C-6B80F6FA5284}">
      <dsp:nvSpPr>
        <dsp:cNvPr id="0" name=""/>
        <dsp:cNvSpPr/>
      </dsp:nvSpPr>
      <dsp:spPr>
        <a:xfrm>
          <a:off x="0" y="1539721"/>
          <a:ext cx="10168127" cy="6147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2C428C-0807-49C2-8A66-5DF74AC76BD7}">
      <dsp:nvSpPr>
        <dsp:cNvPr id="0" name=""/>
        <dsp:cNvSpPr/>
      </dsp:nvSpPr>
      <dsp:spPr>
        <a:xfrm>
          <a:off x="185957" y="1678036"/>
          <a:ext cx="338103" cy="33810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8522CA-6934-4AB4-B442-F2FAD4A7A1D5}">
      <dsp:nvSpPr>
        <dsp:cNvPr id="0" name=""/>
        <dsp:cNvSpPr/>
      </dsp:nvSpPr>
      <dsp:spPr>
        <a:xfrm>
          <a:off x="710017" y="1539721"/>
          <a:ext cx="9458110" cy="614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059" tIns="65059" rIns="65059" bIns="65059" numCol="1" spcCol="1270" anchor="ctr" anchorCtr="0">
          <a:noAutofit/>
        </a:bodyPr>
        <a:lstStyle/>
        <a:p>
          <a:pPr marL="0" lvl="0" indent="0" algn="l" defTabSz="844550">
            <a:lnSpc>
              <a:spcPct val="100000"/>
            </a:lnSpc>
            <a:spcBef>
              <a:spcPct val="0"/>
            </a:spcBef>
            <a:spcAft>
              <a:spcPct val="35000"/>
            </a:spcAft>
            <a:buNone/>
          </a:pPr>
          <a:r>
            <a:rPr lang="en-US" sz="1900" kern="1200"/>
            <a:t>Discuss the differences in classification over time. </a:t>
          </a:r>
        </a:p>
      </dsp:txBody>
      <dsp:txXfrm>
        <a:off x="710017" y="1539721"/>
        <a:ext cx="9458110" cy="614733"/>
      </dsp:txXfrm>
    </dsp:sp>
    <dsp:sp modelId="{E3306475-7F32-4649-B9BA-6B3709EAFF44}">
      <dsp:nvSpPr>
        <dsp:cNvPr id="0" name=""/>
        <dsp:cNvSpPr/>
      </dsp:nvSpPr>
      <dsp:spPr>
        <a:xfrm>
          <a:off x="0" y="2308138"/>
          <a:ext cx="10168127" cy="6147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CAF00D-7CE4-440E-9B85-07AFA96B2CD9}">
      <dsp:nvSpPr>
        <dsp:cNvPr id="0" name=""/>
        <dsp:cNvSpPr/>
      </dsp:nvSpPr>
      <dsp:spPr>
        <a:xfrm>
          <a:off x="185957" y="2446453"/>
          <a:ext cx="338103" cy="33810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0F2EFB6-6742-4CD1-8B57-E4E72C037E71}">
      <dsp:nvSpPr>
        <dsp:cNvPr id="0" name=""/>
        <dsp:cNvSpPr/>
      </dsp:nvSpPr>
      <dsp:spPr>
        <a:xfrm>
          <a:off x="710017" y="2308138"/>
          <a:ext cx="9458110" cy="614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059" tIns="65059" rIns="65059" bIns="65059" numCol="1" spcCol="1270" anchor="ctr" anchorCtr="0">
          <a:noAutofit/>
        </a:bodyPr>
        <a:lstStyle/>
        <a:p>
          <a:pPr marL="0" lvl="0" indent="0" algn="l" defTabSz="844550">
            <a:lnSpc>
              <a:spcPct val="100000"/>
            </a:lnSpc>
            <a:spcBef>
              <a:spcPct val="0"/>
            </a:spcBef>
            <a:spcAft>
              <a:spcPct val="35000"/>
            </a:spcAft>
            <a:buNone/>
          </a:pPr>
          <a:r>
            <a:rPr lang="en-US" sz="1900" kern="1200"/>
            <a:t>Discuss relevant government policies relating to mental health. </a:t>
          </a:r>
        </a:p>
      </dsp:txBody>
      <dsp:txXfrm>
        <a:off x="710017" y="2308138"/>
        <a:ext cx="9458110" cy="614733"/>
      </dsp:txXfrm>
    </dsp:sp>
    <dsp:sp modelId="{CE6E9139-4F6E-4E51-9C32-8DD9BAFA15B7}">
      <dsp:nvSpPr>
        <dsp:cNvPr id="0" name=""/>
        <dsp:cNvSpPr/>
      </dsp:nvSpPr>
      <dsp:spPr>
        <a:xfrm>
          <a:off x="0" y="3076555"/>
          <a:ext cx="10168127" cy="61473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A2270E-7102-4C09-A8E5-6DA900B4F744}">
      <dsp:nvSpPr>
        <dsp:cNvPr id="0" name=""/>
        <dsp:cNvSpPr/>
      </dsp:nvSpPr>
      <dsp:spPr>
        <a:xfrm>
          <a:off x="185957" y="3214871"/>
          <a:ext cx="338103" cy="33810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363AC2-A863-431D-B760-3FA19D28EE5C}">
      <dsp:nvSpPr>
        <dsp:cNvPr id="0" name=""/>
        <dsp:cNvSpPr/>
      </dsp:nvSpPr>
      <dsp:spPr>
        <a:xfrm>
          <a:off x="710017" y="3076555"/>
          <a:ext cx="9458110" cy="6147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5059" tIns="65059" rIns="65059" bIns="65059" numCol="1" spcCol="1270" anchor="ctr" anchorCtr="0">
          <a:noAutofit/>
        </a:bodyPr>
        <a:lstStyle/>
        <a:p>
          <a:pPr marL="0" lvl="0" indent="0" algn="l" defTabSz="844550">
            <a:lnSpc>
              <a:spcPct val="100000"/>
            </a:lnSpc>
            <a:spcBef>
              <a:spcPct val="0"/>
            </a:spcBef>
            <a:spcAft>
              <a:spcPct val="35000"/>
            </a:spcAft>
            <a:buNone/>
          </a:pPr>
          <a:r>
            <a:rPr lang="en-US" sz="1900" kern="1200"/>
            <a:t>Explain the classification of obsessive compulsive disorder. </a:t>
          </a:r>
        </a:p>
      </dsp:txBody>
      <dsp:txXfrm>
        <a:off x="710017" y="3076555"/>
        <a:ext cx="9458110" cy="6147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B4B656-2507-4850-9CA2-D2355492FD3B}">
      <dsp:nvSpPr>
        <dsp:cNvPr id="0" name=""/>
        <dsp:cNvSpPr/>
      </dsp:nvSpPr>
      <dsp:spPr>
        <a:xfrm>
          <a:off x="0" y="46655"/>
          <a:ext cx="6729984" cy="1272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Psychopathology is not a new topic! </a:t>
          </a:r>
        </a:p>
      </dsp:txBody>
      <dsp:txXfrm>
        <a:off x="62141" y="108796"/>
        <a:ext cx="6605702" cy="1148678"/>
      </dsp:txXfrm>
    </dsp:sp>
    <dsp:sp modelId="{9E9C780F-DA9D-453E-9E2E-5825FC2A5795}">
      <dsp:nvSpPr>
        <dsp:cNvPr id="0" name=""/>
        <dsp:cNvSpPr/>
      </dsp:nvSpPr>
      <dsp:spPr>
        <a:xfrm>
          <a:off x="0" y="1411776"/>
          <a:ext cx="6729984" cy="1272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We as humanity have been studying it for centuries.</a:t>
          </a:r>
        </a:p>
      </dsp:txBody>
      <dsp:txXfrm>
        <a:off x="62141" y="1473917"/>
        <a:ext cx="6605702" cy="1148678"/>
      </dsp:txXfrm>
    </dsp:sp>
    <dsp:sp modelId="{D8492E59-2E19-4AE3-B7BE-7731E6C51A38}">
      <dsp:nvSpPr>
        <dsp:cNvPr id="0" name=""/>
        <dsp:cNvSpPr/>
      </dsp:nvSpPr>
      <dsp:spPr>
        <a:xfrm>
          <a:off x="0" y="2776896"/>
          <a:ext cx="6729984" cy="1272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What are, potentially, the biggest changes?</a:t>
          </a:r>
        </a:p>
      </dsp:txBody>
      <dsp:txXfrm>
        <a:off x="62141" y="2839037"/>
        <a:ext cx="6605702" cy="11486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30F950-687D-41F9-B993-B1C63C3541D9}">
      <dsp:nvSpPr>
        <dsp:cNvPr id="0" name=""/>
        <dsp:cNvSpPr/>
      </dsp:nvSpPr>
      <dsp:spPr>
        <a:xfrm>
          <a:off x="0" y="0"/>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824ED5-3F18-4B21-B585-6BF1110053F7}">
      <dsp:nvSpPr>
        <dsp:cNvPr id="0" name=""/>
        <dsp:cNvSpPr/>
      </dsp:nvSpPr>
      <dsp:spPr>
        <a:xfrm>
          <a:off x="0" y="0"/>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zeitgeist is what shapes the current view of mental health.</a:t>
          </a:r>
        </a:p>
      </dsp:txBody>
      <dsp:txXfrm>
        <a:off x="0" y="0"/>
        <a:ext cx="6836956" cy="1528227"/>
      </dsp:txXfrm>
    </dsp:sp>
    <dsp:sp modelId="{7E7DDD2A-3487-4221-A796-A2DCB44FBD53}">
      <dsp:nvSpPr>
        <dsp:cNvPr id="0" name=""/>
        <dsp:cNvSpPr/>
      </dsp:nvSpPr>
      <dsp:spPr>
        <a:xfrm>
          <a:off x="0" y="1528227"/>
          <a:ext cx="6836956" cy="0"/>
        </a:xfrm>
        <a:prstGeom prst="line">
          <a:avLst/>
        </a:prstGeom>
        <a:solidFill>
          <a:schemeClr val="accent2">
            <a:hueOff val="-816517"/>
            <a:satOff val="-3771"/>
            <a:lumOff val="-785"/>
            <a:alphaOff val="0"/>
          </a:schemeClr>
        </a:solidFill>
        <a:ln w="12700" cap="flat" cmpd="sng" algn="ctr">
          <a:solidFill>
            <a:schemeClr val="accent2">
              <a:hueOff val="-816517"/>
              <a:satOff val="-3771"/>
              <a:lumOff val="-78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7484F6-47A5-44BC-9383-94189982EF0D}">
      <dsp:nvSpPr>
        <dsp:cNvPr id="0" name=""/>
        <dsp:cNvSpPr/>
      </dsp:nvSpPr>
      <dsp:spPr>
        <a:xfrm>
          <a:off x="0" y="1528227"/>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Zeitgeist is the current spirit or mood of a period of history. This is shown by and shaped by the ideas at the time. </a:t>
          </a:r>
        </a:p>
      </dsp:txBody>
      <dsp:txXfrm>
        <a:off x="0" y="1528227"/>
        <a:ext cx="6836956" cy="1528227"/>
      </dsp:txXfrm>
    </dsp:sp>
    <dsp:sp modelId="{8F2DFD68-66DB-4732-8294-2377313814B1}">
      <dsp:nvSpPr>
        <dsp:cNvPr id="0" name=""/>
        <dsp:cNvSpPr/>
      </dsp:nvSpPr>
      <dsp:spPr>
        <a:xfrm>
          <a:off x="0" y="3056454"/>
          <a:ext cx="6836956" cy="0"/>
        </a:xfrm>
        <a:prstGeom prst="line">
          <a:avLst/>
        </a:prstGeom>
        <a:solidFill>
          <a:schemeClr val="accent2">
            <a:hueOff val="-1633033"/>
            <a:satOff val="-7543"/>
            <a:lumOff val="-1569"/>
            <a:alphaOff val="0"/>
          </a:schemeClr>
        </a:solidFill>
        <a:ln w="12700" cap="flat" cmpd="sng" algn="ctr">
          <a:solidFill>
            <a:schemeClr val="accent2">
              <a:hueOff val="-1633033"/>
              <a:satOff val="-7543"/>
              <a:lumOff val="-15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D26C14-2A71-4E9D-8D4D-378BD6CB8227}">
      <dsp:nvSpPr>
        <dsp:cNvPr id="0" name=""/>
        <dsp:cNvSpPr/>
      </dsp:nvSpPr>
      <dsp:spPr>
        <a:xfrm>
          <a:off x="0" y="3056454"/>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It is German for 'Spirit of the Age'.</a:t>
          </a:r>
        </a:p>
      </dsp:txBody>
      <dsp:txXfrm>
        <a:off x="0" y="3056454"/>
        <a:ext cx="6836956" cy="1528227"/>
      </dsp:txXfrm>
    </dsp:sp>
    <dsp:sp modelId="{E5B8FAB9-946C-4766-BDA2-09C24D5AD896}">
      <dsp:nvSpPr>
        <dsp:cNvPr id="0" name=""/>
        <dsp:cNvSpPr/>
      </dsp:nvSpPr>
      <dsp:spPr>
        <a:xfrm>
          <a:off x="0" y="4584681"/>
          <a:ext cx="6836956" cy="0"/>
        </a:xfrm>
        <a:prstGeom prst="line">
          <a:avLst/>
        </a:prstGeom>
        <a:solidFill>
          <a:schemeClr val="accent2">
            <a:hueOff val="-2449550"/>
            <a:satOff val="-11314"/>
            <a:lumOff val="-2354"/>
            <a:alphaOff val="0"/>
          </a:schemeClr>
        </a:solidFill>
        <a:ln w="12700" cap="flat" cmpd="sng" algn="ctr">
          <a:solidFill>
            <a:schemeClr val="accent2">
              <a:hueOff val="-2449550"/>
              <a:satOff val="-11314"/>
              <a:lumOff val="-23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7371E8-666F-4ED4-97E9-7A15972BE352}">
      <dsp:nvSpPr>
        <dsp:cNvPr id="0" name=""/>
        <dsp:cNvSpPr/>
      </dsp:nvSpPr>
      <dsp:spPr>
        <a:xfrm>
          <a:off x="0" y="4584681"/>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 concepts are often linked to Hegel, Herder, Goethe and Voltaire.</a:t>
          </a:r>
        </a:p>
      </dsp:txBody>
      <dsp:txXfrm>
        <a:off x="0" y="4584681"/>
        <a:ext cx="6836956" cy="15282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10CA2-898A-448F-8816-C56521658AC6}">
      <dsp:nvSpPr>
        <dsp:cNvPr id="0" name=""/>
        <dsp:cNvSpPr/>
      </dsp:nvSpPr>
      <dsp:spPr>
        <a:xfrm>
          <a:off x="0" y="2984"/>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FE4AE5-976F-4FDF-9D88-329D327E3732}">
      <dsp:nvSpPr>
        <dsp:cNvPr id="0" name=""/>
        <dsp:cNvSpPr/>
      </dsp:nvSpPr>
      <dsp:spPr>
        <a:xfrm>
          <a:off x="0" y="2984"/>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Supernatural – A focus on religion, demonology, planetary gravitation, curses or sin.</a:t>
          </a:r>
        </a:p>
      </dsp:txBody>
      <dsp:txXfrm>
        <a:off x="0" y="2984"/>
        <a:ext cx="6836956" cy="2035646"/>
      </dsp:txXfrm>
    </dsp:sp>
    <dsp:sp modelId="{59A1D279-E198-4C5B-AF01-EE27499ED4B0}">
      <dsp:nvSpPr>
        <dsp:cNvPr id="0" name=""/>
        <dsp:cNvSpPr/>
      </dsp:nvSpPr>
      <dsp:spPr>
        <a:xfrm>
          <a:off x="0" y="2038631"/>
          <a:ext cx="6836956" cy="0"/>
        </a:xfrm>
        <a:prstGeom prst="line">
          <a:avLst/>
        </a:prstGeom>
        <a:solidFill>
          <a:schemeClr val="accent2">
            <a:hueOff val="-1224775"/>
            <a:satOff val="-5657"/>
            <a:lumOff val="-1177"/>
            <a:alphaOff val="0"/>
          </a:schemeClr>
        </a:solidFill>
        <a:ln w="12700" cap="flat" cmpd="sng" algn="ctr">
          <a:solidFill>
            <a:schemeClr val="accent2">
              <a:hueOff val="-1224775"/>
              <a:satOff val="-5657"/>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700BDA-8ED5-4CEB-991D-0D29E6196ED2}">
      <dsp:nvSpPr>
        <dsp:cNvPr id="0" name=""/>
        <dsp:cNvSpPr/>
      </dsp:nvSpPr>
      <dsp:spPr>
        <a:xfrm>
          <a:off x="0" y="2038631"/>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Somatogenic – Disturbances in physical functioning resulting from either illness, genetics, brain damage or imbalances.</a:t>
          </a:r>
        </a:p>
      </dsp:txBody>
      <dsp:txXfrm>
        <a:off x="0" y="2038631"/>
        <a:ext cx="6836956" cy="2035646"/>
      </dsp:txXfrm>
    </dsp:sp>
    <dsp:sp modelId="{AC8D9B3A-9279-4B32-A1C7-5D3ADADFF88B}">
      <dsp:nvSpPr>
        <dsp:cNvPr id="0" name=""/>
        <dsp:cNvSpPr/>
      </dsp:nvSpPr>
      <dsp:spPr>
        <a:xfrm>
          <a:off x="0" y="4074277"/>
          <a:ext cx="6836956" cy="0"/>
        </a:xfrm>
        <a:prstGeom prst="line">
          <a:avLst/>
        </a:prstGeom>
        <a:solidFill>
          <a:schemeClr val="accent2">
            <a:hueOff val="-2449550"/>
            <a:satOff val="-11314"/>
            <a:lumOff val="-2354"/>
            <a:alphaOff val="0"/>
          </a:schemeClr>
        </a:solidFill>
        <a:ln w="12700" cap="flat" cmpd="sng" algn="ctr">
          <a:solidFill>
            <a:schemeClr val="accent2">
              <a:hueOff val="-2449550"/>
              <a:satOff val="-11314"/>
              <a:lumOff val="-23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9910F5-8641-4369-9FCD-D87A0FD885F0}">
      <dsp:nvSpPr>
        <dsp:cNvPr id="0" name=""/>
        <dsp:cNvSpPr/>
      </dsp:nvSpPr>
      <dsp:spPr>
        <a:xfrm>
          <a:off x="0" y="4074277"/>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kern="1200"/>
            <a:t>Psychogenic – Traumatic or stressful experiences, maladaptive learned associations and cognitions or distorted perceptions.</a:t>
          </a:r>
        </a:p>
      </dsp:txBody>
      <dsp:txXfrm>
        <a:off x="0" y="4074277"/>
        <a:ext cx="6836956" cy="203564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469D4C-B486-43E4-9247-D8BF366E474C}">
      <dsp:nvSpPr>
        <dsp:cNvPr id="0" name=""/>
        <dsp:cNvSpPr/>
      </dsp:nvSpPr>
      <dsp:spPr>
        <a:xfrm>
          <a:off x="0" y="32405"/>
          <a:ext cx="6836956" cy="196227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"the mind in the heart which goes up and falls down"</a:t>
          </a:r>
        </a:p>
      </dsp:txBody>
      <dsp:txXfrm>
        <a:off x="95790" y="128195"/>
        <a:ext cx="6645376" cy="1770692"/>
      </dsp:txXfrm>
    </dsp:sp>
    <dsp:sp modelId="{E890A224-047D-40C3-9965-6DF3B45D73D1}">
      <dsp:nvSpPr>
        <dsp:cNvPr id="0" name=""/>
        <dsp:cNvSpPr/>
      </dsp:nvSpPr>
      <dsp:spPr>
        <a:xfrm>
          <a:off x="0" y="2075318"/>
          <a:ext cx="6836956" cy="1962272"/>
        </a:xfrm>
        <a:prstGeom prst="roundRect">
          <a:avLst/>
        </a:prstGeom>
        <a:solidFill>
          <a:schemeClr val="accent2">
            <a:hueOff val="-1224775"/>
            <a:satOff val="-565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"the mind kneels, the heart in its place, his heart becomes weary, he eats little and is fastidious"</a:t>
          </a:r>
        </a:p>
      </dsp:txBody>
      <dsp:txXfrm>
        <a:off x="95790" y="2171108"/>
        <a:ext cx="6645376" cy="1770692"/>
      </dsp:txXfrm>
    </dsp:sp>
    <dsp:sp modelId="{6F59FE29-2594-4293-BC55-54B19958EBAD}">
      <dsp:nvSpPr>
        <dsp:cNvPr id="0" name=""/>
        <dsp:cNvSpPr/>
      </dsp:nvSpPr>
      <dsp:spPr>
        <a:xfrm>
          <a:off x="0" y="4118230"/>
          <a:ext cx="6836956" cy="1962272"/>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"his mind is drowned, this means his mind is forgetful, like one who is thinking of something else... as if his mind is dark"</a:t>
          </a:r>
        </a:p>
      </dsp:txBody>
      <dsp:txXfrm>
        <a:off x="95790" y="4214020"/>
        <a:ext cx="6645376" cy="17706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D1239-33B7-4E32-8EBE-AB9925DDF25A}">
      <dsp:nvSpPr>
        <dsp:cNvPr id="0" name=""/>
        <dsp:cNvSpPr/>
      </dsp:nvSpPr>
      <dsp:spPr>
        <a:xfrm>
          <a:off x="0" y="99864"/>
          <a:ext cx="6836956" cy="142213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Sanatoriums were sleep temples in Ancient Egypt.</a:t>
          </a:r>
        </a:p>
      </dsp:txBody>
      <dsp:txXfrm>
        <a:off x="69423" y="169287"/>
        <a:ext cx="6698110" cy="1283289"/>
      </dsp:txXfrm>
    </dsp:sp>
    <dsp:sp modelId="{EFF51D58-77EC-4209-B011-8937E646EB9B}">
      <dsp:nvSpPr>
        <dsp:cNvPr id="0" name=""/>
        <dsp:cNvSpPr/>
      </dsp:nvSpPr>
      <dsp:spPr>
        <a:xfrm>
          <a:off x="0" y="1596879"/>
          <a:ext cx="6836956" cy="1422135"/>
        </a:xfrm>
        <a:prstGeom prst="roundRect">
          <a:avLst/>
        </a:prstGeom>
        <a:solidFill>
          <a:schemeClr val="accent2">
            <a:hueOff val="-816517"/>
            <a:satOff val="-3771"/>
            <a:lumOff val="-7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Therapeutic sleep was used for those suffering with psychological distress.</a:t>
          </a:r>
        </a:p>
      </dsp:txBody>
      <dsp:txXfrm>
        <a:off x="69423" y="1666302"/>
        <a:ext cx="6698110" cy="1283289"/>
      </dsp:txXfrm>
    </dsp:sp>
    <dsp:sp modelId="{B7CF8C61-86A4-4FD1-BD6B-A99FFF2F73EF}">
      <dsp:nvSpPr>
        <dsp:cNvPr id="0" name=""/>
        <dsp:cNvSpPr/>
      </dsp:nvSpPr>
      <dsp:spPr>
        <a:xfrm>
          <a:off x="0" y="3093894"/>
          <a:ext cx="6836956" cy="1422135"/>
        </a:xfrm>
        <a:prstGeom prst="roundRect">
          <a:avLst/>
        </a:prstGeom>
        <a:solidFill>
          <a:schemeClr val="accent2">
            <a:hueOff val="-1633033"/>
            <a:satOff val="-7543"/>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Patients would enter a dark cell and prepare to dream. </a:t>
          </a:r>
        </a:p>
      </dsp:txBody>
      <dsp:txXfrm>
        <a:off x="69423" y="3163317"/>
        <a:ext cx="6698110" cy="1283289"/>
      </dsp:txXfrm>
    </dsp:sp>
    <dsp:sp modelId="{325A90C7-0298-43AC-A6E9-9E993A615F8F}">
      <dsp:nvSpPr>
        <dsp:cNvPr id="0" name=""/>
        <dsp:cNvSpPr/>
      </dsp:nvSpPr>
      <dsp:spPr>
        <a:xfrm>
          <a:off x="0" y="4590909"/>
          <a:ext cx="6836956" cy="1422135"/>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Priests would interpret dreams with the Egyptian Dream Book and linked these dreams to supernatural explanations. </a:t>
          </a:r>
        </a:p>
      </dsp:txBody>
      <dsp:txXfrm>
        <a:off x="69423" y="4660332"/>
        <a:ext cx="6698110" cy="12832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2C2975-4CD7-4BF8-86B8-6975A0C0C01D}">
      <dsp:nvSpPr>
        <dsp:cNvPr id="0" name=""/>
        <dsp:cNvSpPr/>
      </dsp:nvSpPr>
      <dsp:spPr>
        <a:xfrm>
          <a:off x="0" y="2537"/>
          <a:ext cx="6836956" cy="12858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9C9301-001E-40C9-8D8F-08316099B86B}">
      <dsp:nvSpPr>
        <dsp:cNvPr id="0" name=""/>
        <dsp:cNvSpPr/>
      </dsp:nvSpPr>
      <dsp:spPr>
        <a:xfrm>
          <a:off x="388972" y="291855"/>
          <a:ext cx="707222" cy="70722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2F815F-C060-467F-9C84-406C128F4DD6}">
      <dsp:nvSpPr>
        <dsp:cNvPr id="0" name=""/>
        <dsp:cNvSpPr/>
      </dsp:nvSpPr>
      <dsp:spPr>
        <a:xfrm>
          <a:off x="1485168" y="2537"/>
          <a:ext cx="5351787" cy="128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87" tIns="136087" rIns="136087" bIns="136087" numCol="1" spcCol="1270" anchor="ctr" anchorCtr="0">
          <a:noAutofit/>
        </a:bodyPr>
        <a:lstStyle/>
        <a:p>
          <a:pPr marL="0" lvl="0" indent="0" algn="l" defTabSz="933450">
            <a:lnSpc>
              <a:spcPct val="90000"/>
            </a:lnSpc>
            <a:spcBef>
              <a:spcPct val="0"/>
            </a:spcBef>
            <a:spcAft>
              <a:spcPct val="35000"/>
            </a:spcAft>
            <a:buNone/>
          </a:pPr>
          <a:r>
            <a:rPr lang="en-US" sz="2100" kern="1200"/>
            <a:t>It was a common belief in Ancient Egypt that the uterus could 'wander', bumping into other organs and causing distress. </a:t>
          </a:r>
        </a:p>
      </dsp:txBody>
      <dsp:txXfrm>
        <a:off x="1485168" y="2537"/>
        <a:ext cx="5351787" cy="1285859"/>
      </dsp:txXfrm>
    </dsp:sp>
    <dsp:sp modelId="{B88A3B23-15DB-47A0-B8DD-843A2A408509}">
      <dsp:nvSpPr>
        <dsp:cNvPr id="0" name=""/>
        <dsp:cNvSpPr/>
      </dsp:nvSpPr>
      <dsp:spPr>
        <a:xfrm>
          <a:off x="0" y="1609862"/>
          <a:ext cx="6836956" cy="12858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4B161E-DA7A-44A3-8B7E-55CF2E9D928A}">
      <dsp:nvSpPr>
        <dsp:cNvPr id="0" name=""/>
        <dsp:cNvSpPr/>
      </dsp:nvSpPr>
      <dsp:spPr>
        <a:xfrm>
          <a:off x="388972" y="1899180"/>
          <a:ext cx="707222" cy="70722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43F01D-8658-4C9A-8413-378C9FAE46EB}">
      <dsp:nvSpPr>
        <dsp:cNvPr id="0" name=""/>
        <dsp:cNvSpPr/>
      </dsp:nvSpPr>
      <dsp:spPr>
        <a:xfrm>
          <a:off x="1485168" y="1609862"/>
          <a:ext cx="5351787" cy="128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87" tIns="136087" rIns="136087" bIns="136087" numCol="1" spcCol="1270" anchor="ctr" anchorCtr="0">
          <a:noAutofit/>
        </a:bodyPr>
        <a:lstStyle/>
        <a:p>
          <a:pPr marL="0" lvl="0" indent="0" algn="l" defTabSz="933450">
            <a:lnSpc>
              <a:spcPct val="90000"/>
            </a:lnSpc>
            <a:spcBef>
              <a:spcPct val="0"/>
            </a:spcBef>
            <a:spcAft>
              <a:spcPct val="35000"/>
            </a:spcAft>
            <a:buNone/>
          </a:pPr>
          <a:r>
            <a:rPr lang="en-US" sz="2100" kern="1200"/>
            <a:t>The Greeks even incorporated this into their theories, but eventually rejected it. </a:t>
          </a:r>
        </a:p>
      </dsp:txBody>
      <dsp:txXfrm>
        <a:off x="1485168" y="1609862"/>
        <a:ext cx="5351787" cy="1285859"/>
      </dsp:txXfrm>
    </dsp:sp>
    <dsp:sp modelId="{1DBF9C2D-B7BD-4F2E-BAD4-2ADAB8DE92D6}">
      <dsp:nvSpPr>
        <dsp:cNvPr id="0" name=""/>
        <dsp:cNvSpPr/>
      </dsp:nvSpPr>
      <dsp:spPr>
        <a:xfrm>
          <a:off x="0" y="3217186"/>
          <a:ext cx="6836956" cy="12858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89696C-0FAC-4F4E-ADCF-F2F97EE79166}">
      <dsp:nvSpPr>
        <dsp:cNvPr id="0" name=""/>
        <dsp:cNvSpPr/>
      </dsp:nvSpPr>
      <dsp:spPr>
        <a:xfrm>
          <a:off x="388972" y="3506505"/>
          <a:ext cx="707222" cy="70722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45221F8-3B00-443E-9E9E-CA3824218B9A}">
      <dsp:nvSpPr>
        <dsp:cNvPr id="0" name=""/>
        <dsp:cNvSpPr/>
      </dsp:nvSpPr>
      <dsp:spPr>
        <a:xfrm>
          <a:off x="1485168" y="3217186"/>
          <a:ext cx="5351787" cy="128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87" tIns="136087" rIns="136087" bIns="136087" numCol="1" spcCol="1270" anchor="ctr" anchorCtr="0">
          <a:noAutofit/>
        </a:bodyPr>
        <a:lstStyle/>
        <a:p>
          <a:pPr marL="0" lvl="0" indent="0" algn="l" defTabSz="933450">
            <a:lnSpc>
              <a:spcPct val="90000"/>
            </a:lnSpc>
            <a:spcBef>
              <a:spcPct val="0"/>
            </a:spcBef>
            <a:spcAft>
              <a:spcPct val="35000"/>
            </a:spcAft>
            <a:buNone/>
          </a:pPr>
          <a:r>
            <a:rPr lang="en-US" sz="2100" kern="1200"/>
            <a:t>However, the word for uterus in Greek is 'Hystera'. Notice any connection?</a:t>
          </a:r>
        </a:p>
      </dsp:txBody>
      <dsp:txXfrm>
        <a:off x="1485168" y="3217186"/>
        <a:ext cx="5351787" cy="1285859"/>
      </dsp:txXfrm>
    </dsp:sp>
    <dsp:sp modelId="{E9CC417B-4725-4470-B40B-30925C615A60}">
      <dsp:nvSpPr>
        <dsp:cNvPr id="0" name=""/>
        <dsp:cNvSpPr/>
      </dsp:nvSpPr>
      <dsp:spPr>
        <a:xfrm>
          <a:off x="0" y="4824511"/>
          <a:ext cx="6836956" cy="128585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488356-46AB-4CA7-917C-DDAB7F8852BA}">
      <dsp:nvSpPr>
        <dsp:cNvPr id="0" name=""/>
        <dsp:cNvSpPr/>
      </dsp:nvSpPr>
      <dsp:spPr>
        <a:xfrm>
          <a:off x="388972" y="5113830"/>
          <a:ext cx="707222" cy="70722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A57E5E-2665-400B-881C-0DEFB42F1AB4}">
      <dsp:nvSpPr>
        <dsp:cNvPr id="0" name=""/>
        <dsp:cNvSpPr/>
      </dsp:nvSpPr>
      <dsp:spPr>
        <a:xfrm>
          <a:off x="1485168" y="4824511"/>
          <a:ext cx="5351787" cy="128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087" tIns="136087" rIns="136087" bIns="136087" numCol="1" spcCol="1270" anchor="ctr" anchorCtr="0">
          <a:noAutofit/>
        </a:bodyPr>
        <a:lstStyle/>
        <a:p>
          <a:pPr marL="0" lvl="0" indent="0" algn="l" defTabSz="933450">
            <a:lnSpc>
              <a:spcPct val="90000"/>
            </a:lnSpc>
            <a:spcBef>
              <a:spcPct val="0"/>
            </a:spcBef>
            <a:spcAft>
              <a:spcPct val="35000"/>
            </a:spcAft>
            <a:buNone/>
          </a:pPr>
          <a:r>
            <a:rPr lang="en-US" sz="2100" kern="1200"/>
            <a:t>Hysteria! </a:t>
          </a:r>
        </a:p>
      </dsp:txBody>
      <dsp:txXfrm>
        <a:off x="1485168" y="4824511"/>
        <a:ext cx="5351787" cy="128585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A3E19-00F9-4380-9BA2-061D000693A4}">
      <dsp:nvSpPr>
        <dsp:cNvPr id="0" name=""/>
        <dsp:cNvSpPr/>
      </dsp:nvSpPr>
      <dsp:spPr>
        <a:xfrm>
          <a:off x="0" y="2984"/>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36B7B1-059B-43D2-922D-A0A95F0E3A7C}">
      <dsp:nvSpPr>
        <dsp:cNvPr id="0" name=""/>
        <dsp:cNvSpPr/>
      </dsp:nvSpPr>
      <dsp:spPr>
        <a:xfrm>
          <a:off x="0" y="2984"/>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Humourism presumed that too much blood made a person hot and wet. </a:t>
          </a:r>
        </a:p>
      </dsp:txBody>
      <dsp:txXfrm>
        <a:off x="0" y="2984"/>
        <a:ext cx="6836956" cy="2035646"/>
      </dsp:txXfrm>
    </dsp:sp>
    <dsp:sp modelId="{F6D15BC3-BF51-4BC9-BF0E-29EAA9151784}">
      <dsp:nvSpPr>
        <dsp:cNvPr id="0" name=""/>
        <dsp:cNvSpPr/>
      </dsp:nvSpPr>
      <dsp:spPr>
        <a:xfrm>
          <a:off x="0" y="2038631"/>
          <a:ext cx="6836956" cy="0"/>
        </a:xfrm>
        <a:prstGeom prst="line">
          <a:avLst/>
        </a:prstGeom>
        <a:solidFill>
          <a:schemeClr val="accent2">
            <a:hueOff val="-1224775"/>
            <a:satOff val="-5657"/>
            <a:lumOff val="-1177"/>
            <a:alphaOff val="0"/>
          </a:schemeClr>
        </a:solidFill>
        <a:ln w="12700" cap="flat" cmpd="sng" algn="ctr">
          <a:solidFill>
            <a:schemeClr val="accent2">
              <a:hueOff val="-1224775"/>
              <a:satOff val="-5657"/>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A5CF28-59BF-4E85-AB87-2E61ADA93B41}">
      <dsp:nvSpPr>
        <dsp:cNvPr id="0" name=""/>
        <dsp:cNvSpPr/>
      </dsp:nvSpPr>
      <dsp:spPr>
        <a:xfrm>
          <a:off x="0" y="2038631"/>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Therefore, nightmares means excessive blood, heating the brain. </a:t>
          </a:r>
        </a:p>
      </dsp:txBody>
      <dsp:txXfrm>
        <a:off x="0" y="2038631"/>
        <a:ext cx="6836956" cy="2035646"/>
      </dsp:txXfrm>
    </dsp:sp>
    <dsp:sp modelId="{5DBCF694-2C9B-4FBA-B11B-7D22A15F37A9}">
      <dsp:nvSpPr>
        <dsp:cNvPr id="0" name=""/>
        <dsp:cNvSpPr/>
      </dsp:nvSpPr>
      <dsp:spPr>
        <a:xfrm>
          <a:off x="0" y="4074277"/>
          <a:ext cx="6836956" cy="0"/>
        </a:xfrm>
        <a:prstGeom prst="line">
          <a:avLst/>
        </a:prstGeom>
        <a:solidFill>
          <a:schemeClr val="accent2">
            <a:hueOff val="-2449550"/>
            <a:satOff val="-11314"/>
            <a:lumOff val="-2354"/>
            <a:alphaOff val="0"/>
          </a:schemeClr>
        </a:solidFill>
        <a:ln w="12700" cap="flat" cmpd="sng" algn="ctr">
          <a:solidFill>
            <a:schemeClr val="accent2">
              <a:hueOff val="-2449550"/>
              <a:satOff val="-11314"/>
              <a:lumOff val="-23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8B9F41-D41A-40A3-A2C2-EE62873B4203}">
      <dsp:nvSpPr>
        <dsp:cNvPr id="0" name=""/>
        <dsp:cNvSpPr/>
      </dsp:nvSpPr>
      <dsp:spPr>
        <a:xfrm>
          <a:off x="0" y="4074277"/>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Bloodletting would relieve this person of their ailment. </a:t>
          </a:r>
        </a:p>
      </dsp:txBody>
      <dsp:txXfrm>
        <a:off x="0" y="4074277"/>
        <a:ext cx="6836956" cy="20356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742B8A-ECDF-42B3-92BC-48F245EDB456}">
      <dsp:nvSpPr>
        <dsp:cNvPr id="0" name=""/>
        <dsp:cNvSpPr/>
      </dsp:nvSpPr>
      <dsp:spPr>
        <a:xfrm>
          <a:off x="0" y="2984"/>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F80E93-9204-40D1-92FF-52C8D1A98CB4}">
      <dsp:nvSpPr>
        <dsp:cNvPr id="0" name=""/>
        <dsp:cNvSpPr/>
      </dsp:nvSpPr>
      <dsp:spPr>
        <a:xfrm>
          <a:off x="0" y="2984"/>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This was commonly seen across the world within mental health.</a:t>
          </a:r>
        </a:p>
      </dsp:txBody>
      <dsp:txXfrm>
        <a:off x="0" y="2984"/>
        <a:ext cx="6836956" cy="2035646"/>
      </dsp:txXfrm>
    </dsp:sp>
    <dsp:sp modelId="{4A0CE15C-6B8B-4EF5-B2C5-84D16E357DDA}">
      <dsp:nvSpPr>
        <dsp:cNvPr id="0" name=""/>
        <dsp:cNvSpPr/>
      </dsp:nvSpPr>
      <dsp:spPr>
        <a:xfrm>
          <a:off x="0" y="2038631"/>
          <a:ext cx="6836956" cy="0"/>
        </a:xfrm>
        <a:prstGeom prst="line">
          <a:avLst/>
        </a:prstGeom>
        <a:solidFill>
          <a:schemeClr val="accent2">
            <a:hueOff val="-1224775"/>
            <a:satOff val="-5657"/>
            <a:lumOff val="-1177"/>
            <a:alphaOff val="0"/>
          </a:schemeClr>
        </a:solidFill>
        <a:ln w="12700" cap="flat" cmpd="sng" algn="ctr">
          <a:solidFill>
            <a:schemeClr val="accent2">
              <a:hueOff val="-1224775"/>
              <a:satOff val="-5657"/>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3B568C-1145-4AC1-B840-F8050E3F0584}">
      <dsp:nvSpPr>
        <dsp:cNvPr id="0" name=""/>
        <dsp:cNvSpPr/>
      </dsp:nvSpPr>
      <dsp:spPr>
        <a:xfrm>
          <a:off x="0" y="2038631"/>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Care was commonly undertaken by families. </a:t>
          </a:r>
        </a:p>
      </dsp:txBody>
      <dsp:txXfrm>
        <a:off x="0" y="2038631"/>
        <a:ext cx="6836956" cy="2035646"/>
      </dsp:txXfrm>
    </dsp:sp>
    <dsp:sp modelId="{4BBF94D0-2FC3-41F2-B63F-CE0655E6E686}">
      <dsp:nvSpPr>
        <dsp:cNvPr id="0" name=""/>
        <dsp:cNvSpPr/>
      </dsp:nvSpPr>
      <dsp:spPr>
        <a:xfrm>
          <a:off x="0" y="4074277"/>
          <a:ext cx="6836956" cy="0"/>
        </a:xfrm>
        <a:prstGeom prst="line">
          <a:avLst/>
        </a:prstGeom>
        <a:solidFill>
          <a:schemeClr val="accent2">
            <a:hueOff val="-2449550"/>
            <a:satOff val="-11314"/>
            <a:lumOff val="-2354"/>
            <a:alphaOff val="0"/>
          </a:schemeClr>
        </a:solidFill>
        <a:ln w="12700" cap="flat" cmpd="sng" algn="ctr">
          <a:solidFill>
            <a:schemeClr val="accent2">
              <a:hueOff val="-2449550"/>
              <a:satOff val="-11314"/>
              <a:lumOff val="-23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397FB2-82F9-4A77-881D-3286CBE2B26C}">
      <dsp:nvSpPr>
        <dsp:cNvPr id="0" name=""/>
        <dsp:cNvSpPr/>
      </dsp:nvSpPr>
      <dsp:spPr>
        <a:xfrm>
          <a:off x="0" y="4074277"/>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Hippocrates did not believe that mental illness was shameful! </a:t>
          </a:r>
        </a:p>
      </dsp:txBody>
      <dsp:txXfrm>
        <a:off x="0" y="4074277"/>
        <a:ext cx="6836956" cy="20356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B90B45-0916-43A5-AB96-D185DEF76FA3}">
      <dsp:nvSpPr>
        <dsp:cNvPr id="0" name=""/>
        <dsp:cNvSpPr/>
      </dsp:nvSpPr>
      <dsp:spPr>
        <a:xfrm>
          <a:off x="0" y="313254"/>
          <a:ext cx="6836956" cy="13197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Galen believed that diseases of the mind and body were associated with the part of the body it affected. </a:t>
          </a:r>
        </a:p>
      </dsp:txBody>
      <dsp:txXfrm>
        <a:off x="64425" y="377679"/>
        <a:ext cx="6708106" cy="1190909"/>
      </dsp:txXfrm>
    </dsp:sp>
    <dsp:sp modelId="{26D4F838-3B76-4DAE-83B8-01970805B0AC}">
      <dsp:nvSpPr>
        <dsp:cNvPr id="0" name=""/>
        <dsp:cNvSpPr/>
      </dsp:nvSpPr>
      <dsp:spPr>
        <a:xfrm>
          <a:off x="0" y="1702134"/>
          <a:ext cx="6836956" cy="1319759"/>
        </a:xfrm>
        <a:prstGeom prst="roundRect">
          <a:avLst/>
        </a:prstGeom>
        <a:solidFill>
          <a:schemeClr val="accent2">
            <a:hueOff val="-816517"/>
            <a:satOff val="-3771"/>
            <a:lumOff val="-7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Therefore, mental illness = brain problem. </a:t>
          </a:r>
        </a:p>
      </dsp:txBody>
      <dsp:txXfrm>
        <a:off x="64425" y="1766559"/>
        <a:ext cx="6708106" cy="1190909"/>
      </dsp:txXfrm>
    </dsp:sp>
    <dsp:sp modelId="{B816E41E-4B4D-4C09-AB5B-77F574D20F88}">
      <dsp:nvSpPr>
        <dsp:cNvPr id="0" name=""/>
        <dsp:cNvSpPr/>
      </dsp:nvSpPr>
      <dsp:spPr>
        <a:xfrm>
          <a:off x="0" y="3091014"/>
          <a:ext cx="6836956" cy="1319759"/>
        </a:xfrm>
        <a:prstGeom prst="roundRect">
          <a:avLst/>
        </a:prstGeom>
        <a:solidFill>
          <a:schemeClr val="accent2">
            <a:hueOff val="-1633033"/>
            <a:satOff val="-7543"/>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He largely agreed with Hippocrates' methods, but also opened the door towards discussing mental health as a psychogenic issue. </a:t>
          </a:r>
        </a:p>
      </dsp:txBody>
      <dsp:txXfrm>
        <a:off x="64425" y="3155439"/>
        <a:ext cx="6708106" cy="1190909"/>
      </dsp:txXfrm>
    </dsp:sp>
    <dsp:sp modelId="{734A37BD-69D7-4A5B-90C5-7FD7ED21873D}">
      <dsp:nvSpPr>
        <dsp:cNvPr id="0" name=""/>
        <dsp:cNvSpPr/>
      </dsp:nvSpPr>
      <dsp:spPr>
        <a:xfrm>
          <a:off x="0" y="4479894"/>
          <a:ext cx="6836956" cy="1319759"/>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But like most geniuses of their time, he was ignored. </a:t>
          </a:r>
        </a:p>
      </dsp:txBody>
      <dsp:txXfrm>
        <a:off x="64425" y="4544319"/>
        <a:ext cx="6708106" cy="11909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9B9EE-8C02-4D96-8BB4-03EC335A1841}">
      <dsp:nvSpPr>
        <dsp:cNvPr id="0" name=""/>
        <dsp:cNvSpPr/>
      </dsp:nvSpPr>
      <dsp:spPr>
        <a:xfrm>
          <a:off x="0" y="441009"/>
          <a:ext cx="6836956" cy="125804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Now we enter the Dark Ages, which was seen across the world in this area of study. </a:t>
          </a:r>
        </a:p>
      </dsp:txBody>
      <dsp:txXfrm>
        <a:off x="61413" y="502422"/>
        <a:ext cx="6714130" cy="1135216"/>
      </dsp:txXfrm>
    </dsp:sp>
    <dsp:sp modelId="{35231097-1D0F-44D3-9BEA-48F46BA4FFD9}">
      <dsp:nvSpPr>
        <dsp:cNvPr id="0" name=""/>
        <dsp:cNvSpPr/>
      </dsp:nvSpPr>
      <dsp:spPr>
        <a:xfrm>
          <a:off x="0" y="1765292"/>
          <a:ext cx="6836956" cy="1258042"/>
        </a:xfrm>
        <a:prstGeom prst="roundRect">
          <a:avLst/>
        </a:prstGeom>
        <a:solidFill>
          <a:schemeClr val="accent2">
            <a:hueOff val="-816517"/>
            <a:satOff val="-3771"/>
            <a:lumOff val="-7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Theology and demonology became dominant areas of thought, and this reflected in science and medicine. </a:t>
          </a:r>
        </a:p>
      </dsp:txBody>
      <dsp:txXfrm>
        <a:off x="61413" y="1826705"/>
        <a:ext cx="6714130" cy="1135216"/>
      </dsp:txXfrm>
    </dsp:sp>
    <dsp:sp modelId="{DE9ADE60-0A31-4067-A893-68A1BF7EED7E}">
      <dsp:nvSpPr>
        <dsp:cNvPr id="0" name=""/>
        <dsp:cNvSpPr/>
      </dsp:nvSpPr>
      <dsp:spPr>
        <a:xfrm>
          <a:off x="0" y="3089574"/>
          <a:ext cx="6836956" cy="1258042"/>
        </a:xfrm>
        <a:prstGeom prst="roundRect">
          <a:avLst/>
        </a:prstGeom>
        <a:solidFill>
          <a:schemeClr val="accent2">
            <a:hueOff val="-1633033"/>
            <a:satOff val="-7543"/>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However, the term 'Dark' is misleading, there were many valid contributions from St Augustine, Thomas Aquinas and Roger Bacon. </a:t>
          </a:r>
        </a:p>
      </dsp:txBody>
      <dsp:txXfrm>
        <a:off x="61413" y="3150987"/>
        <a:ext cx="6714130" cy="1135216"/>
      </dsp:txXfrm>
    </dsp:sp>
    <dsp:sp modelId="{C86593BF-3CF1-4B6E-9FF3-648BC6B8A2FD}">
      <dsp:nvSpPr>
        <dsp:cNvPr id="0" name=""/>
        <dsp:cNvSpPr/>
      </dsp:nvSpPr>
      <dsp:spPr>
        <a:xfrm>
          <a:off x="0" y="4413857"/>
          <a:ext cx="6836956" cy="1258042"/>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 Byzantine Empire preserved Ancient Greek texts, Symeon Seth and Niketas Stethatos studied the nature of dreams and emotions too!</a:t>
          </a:r>
        </a:p>
      </dsp:txBody>
      <dsp:txXfrm>
        <a:off x="61413" y="4475270"/>
        <a:ext cx="6714130" cy="11352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27B50F-344E-4BF3-AA3D-2F6648C08611}">
      <dsp:nvSpPr>
        <dsp:cNvPr id="0" name=""/>
        <dsp:cNvSpPr/>
      </dsp:nvSpPr>
      <dsp:spPr>
        <a:xfrm>
          <a:off x="0" y="436910"/>
          <a:ext cx="4459295" cy="59670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The Roman Catholic Church was a dominant force. </a:t>
          </a:r>
        </a:p>
      </dsp:txBody>
      <dsp:txXfrm>
        <a:off x="29128" y="466038"/>
        <a:ext cx="4401039" cy="538444"/>
      </dsp:txXfrm>
    </dsp:sp>
    <dsp:sp modelId="{86C6456C-99E0-4D6E-8FAD-7A05992F9E2F}">
      <dsp:nvSpPr>
        <dsp:cNvPr id="0" name=""/>
        <dsp:cNvSpPr/>
      </dsp:nvSpPr>
      <dsp:spPr>
        <a:xfrm>
          <a:off x="0" y="1076810"/>
          <a:ext cx="4459295" cy="596700"/>
        </a:xfrm>
        <a:prstGeom prst="roundRect">
          <a:avLst/>
        </a:prstGeom>
        <a:gradFill rotWithShape="0">
          <a:gsLst>
            <a:gs pos="0">
              <a:schemeClr val="accent5">
                <a:hueOff val="5803288"/>
                <a:satOff val="2564"/>
                <a:lumOff val="-2811"/>
                <a:alphaOff val="0"/>
                <a:satMod val="103000"/>
                <a:lumMod val="102000"/>
                <a:tint val="94000"/>
              </a:schemeClr>
            </a:gs>
            <a:gs pos="50000">
              <a:schemeClr val="accent5">
                <a:hueOff val="5803288"/>
                <a:satOff val="2564"/>
                <a:lumOff val="-2811"/>
                <a:alphaOff val="0"/>
                <a:satMod val="110000"/>
                <a:lumMod val="100000"/>
                <a:shade val="100000"/>
              </a:schemeClr>
            </a:gs>
            <a:gs pos="100000">
              <a:schemeClr val="accent5">
                <a:hueOff val="5803288"/>
                <a:satOff val="2564"/>
                <a:lumOff val="-281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By 1000 most of Europe was Christianised, with the far North being converted by 1200.</a:t>
          </a:r>
        </a:p>
      </dsp:txBody>
      <dsp:txXfrm>
        <a:off x="29128" y="1105938"/>
        <a:ext cx="4401039" cy="538444"/>
      </dsp:txXfrm>
    </dsp:sp>
    <dsp:sp modelId="{57A372E2-890B-4407-8474-2530F874B45C}">
      <dsp:nvSpPr>
        <dsp:cNvPr id="0" name=""/>
        <dsp:cNvSpPr/>
      </dsp:nvSpPr>
      <dsp:spPr>
        <a:xfrm>
          <a:off x="0" y="1716710"/>
          <a:ext cx="4459295" cy="596700"/>
        </a:xfrm>
        <a:prstGeom prst="roundRect">
          <a:avLst/>
        </a:prstGeom>
        <a:gradFill rotWithShape="0">
          <a:gsLst>
            <a:gs pos="0">
              <a:schemeClr val="accent5">
                <a:hueOff val="11606576"/>
                <a:satOff val="5128"/>
                <a:lumOff val="-5621"/>
                <a:alphaOff val="0"/>
                <a:satMod val="103000"/>
                <a:lumMod val="102000"/>
                <a:tint val="94000"/>
              </a:schemeClr>
            </a:gs>
            <a:gs pos="50000">
              <a:schemeClr val="accent5">
                <a:hueOff val="11606576"/>
                <a:satOff val="5128"/>
                <a:lumOff val="-5621"/>
                <a:alphaOff val="0"/>
                <a:satMod val="110000"/>
                <a:lumMod val="100000"/>
                <a:shade val="100000"/>
              </a:schemeClr>
            </a:gs>
            <a:gs pos="100000">
              <a:schemeClr val="accent5">
                <a:hueOff val="11606576"/>
                <a:satOff val="5128"/>
                <a:lumOff val="-5621"/>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By 1300 the Moors were driven out of Iberia.</a:t>
          </a:r>
        </a:p>
      </dsp:txBody>
      <dsp:txXfrm>
        <a:off x="29128" y="1745838"/>
        <a:ext cx="4401039" cy="538444"/>
      </dsp:txXfrm>
    </dsp:sp>
    <dsp:sp modelId="{211234C7-F753-4561-9B59-45C699D472E5}">
      <dsp:nvSpPr>
        <dsp:cNvPr id="0" name=""/>
        <dsp:cNvSpPr/>
      </dsp:nvSpPr>
      <dsp:spPr>
        <a:xfrm>
          <a:off x="0" y="2356610"/>
          <a:ext cx="4459295" cy="596700"/>
        </a:xfrm>
        <a:prstGeom prst="roundRect">
          <a:avLst/>
        </a:prstGeom>
        <a:gradFill rotWithShape="0">
          <a:gsLst>
            <a:gs pos="0">
              <a:schemeClr val="accent5">
                <a:hueOff val="17409864"/>
                <a:satOff val="7692"/>
                <a:lumOff val="-8432"/>
                <a:alphaOff val="0"/>
                <a:satMod val="103000"/>
                <a:lumMod val="102000"/>
                <a:tint val="94000"/>
              </a:schemeClr>
            </a:gs>
            <a:gs pos="50000">
              <a:schemeClr val="accent5">
                <a:hueOff val="17409864"/>
                <a:satOff val="7692"/>
                <a:lumOff val="-8432"/>
                <a:alphaOff val="0"/>
                <a:satMod val="110000"/>
                <a:lumMod val="100000"/>
                <a:shade val="100000"/>
              </a:schemeClr>
            </a:gs>
            <a:gs pos="100000">
              <a:schemeClr val="accent5">
                <a:hueOff val="17409864"/>
                <a:satOff val="7692"/>
                <a:lumOff val="-843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Jews were persecuted throughout this period, particularly during the Inquisition in the 1490's. </a:t>
          </a:r>
        </a:p>
      </dsp:txBody>
      <dsp:txXfrm>
        <a:off x="29128" y="2385738"/>
        <a:ext cx="4401039" cy="53844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11160F-E9C9-440E-8EEA-8C87490284AB}">
      <dsp:nvSpPr>
        <dsp:cNvPr id="0" name=""/>
        <dsp:cNvSpPr/>
      </dsp:nvSpPr>
      <dsp:spPr>
        <a:xfrm>
          <a:off x="0" y="0"/>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A262C-33B1-47FC-B281-C3AA51B9298D}">
      <dsp:nvSpPr>
        <dsp:cNvPr id="0" name=""/>
        <dsp:cNvSpPr/>
      </dsp:nvSpPr>
      <dsp:spPr>
        <a:xfrm>
          <a:off x="0" y="0"/>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The idea was to link divinity to the psyche.</a:t>
          </a:r>
        </a:p>
      </dsp:txBody>
      <dsp:txXfrm>
        <a:off x="0" y="0"/>
        <a:ext cx="6836956" cy="1528227"/>
      </dsp:txXfrm>
    </dsp:sp>
    <dsp:sp modelId="{B41382D2-B771-4C95-927E-924EE91F3879}">
      <dsp:nvSpPr>
        <dsp:cNvPr id="0" name=""/>
        <dsp:cNvSpPr/>
      </dsp:nvSpPr>
      <dsp:spPr>
        <a:xfrm>
          <a:off x="0" y="1528227"/>
          <a:ext cx="6836956" cy="0"/>
        </a:xfrm>
        <a:prstGeom prst="line">
          <a:avLst/>
        </a:prstGeom>
        <a:solidFill>
          <a:schemeClr val="accent2">
            <a:hueOff val="-816517"/>
            <a:satOff val="-3771"/>
            <a:lumOff val="-785"/>
            <a:alphaOff val="0"/>
          </a:schemeClr>
        </a:solidFill>
        <a:ln w="12700" cap="flat" cmpd="sng" algn="ctr">
          <a:solidFill>
            <a:schemeClr val="accent2">
              <a:hueOff val="-816517"/>
              <a:satOff val="-3771"/>
              <a:lumOff val="-78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E301B4-0341-458A-ADCC-AD227F617713}">
      <dsp:nvSpPr>
        <dsp:cNvPr id="0" name=""/>
        <dsp:cNvSpPr/>
      </dsp:nvSpPr>
      <dsp:spPr>
        <a:xfrm>
          <a:off x="0" y="1528227"/>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Greeks – polytheistic, Christians – monotheistic</a:t>
          </a:r>
        </a:p>
      </dsp:txBody>
      <dsp:txXfrm>
        <a:off x="0" y="1528227"/>
        <a:ext cx="6836956" cy="1528227"/>
      </dsp:txXfrm>
    </dsp:sp>
    <dsp:sp modelId="{07601D68-E2CA-4E4E-AE23-FBF15F3C52F2}">
      <dsp:nvSpPr>
        <dsp:cNvPr id="0" name=""/>
        <dsp:cNvSpPr/>
      </dsp:nvSpPr>
      <dsp:spPr>
        <a:xfrm>
          <a:off x="0" y="3056454"/>
          <a:ext cx="6836956" cy="0"/>
        </a:xfrm>
        <a:prstGeom prst="line">
          <a:avLst/>
        </a:prstGeom>
        <a:solidFill>
          <a:schemeClr val="accent2">
            <a:hueOff val="-1633033"/>
            <a:satOff val="-7543"/>
            <a:lumOff val="-1569"/>
            <a:alphaOff val="0"/>
          </a:schemeClr>
        </a:solidFill>
        <a:ln w="12700" cap="flat" cmpd="sng" algn="ctr">
          <a:solidFill>
            <a:schemeClr val="accent2">
              <a:hueOff val="-1633033"/>
              <a:satOff val="-7543"/>
              <a:lumOff val="-15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4FA2A4-D5E8-4C0F-8AD8-99E42998EFB8}">
      <dsp:nvSpPr>
        <dsp:cNvPr id="0" name=""/>
        <dsp:cNvSpPr/>
      </dsp:nvSpPr>
      <dsp:spPr>
        <a:xfrm>
          <a:off x="0" y="3056454"/>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Ancient Greece was seen as a reflection of their bickering, impersonal gods. However, Christianity focused on the idea of the immortal soul.</a:t>
          </a:r>
        </a:p>
      </dsp:txBody>
      <dsp:txXfrm>
        <a:off x="0" y="3056454"/>
        <a:ext cx="6836956" cy="1528227"/>
      </dsp:txXfrm>
    </dsp:sp>
    <dsp:sp modelId="{1516E1C8-0D01-4CE5-A092-1C05E525DC1F}">
      <dsp:nvSpPr>
        <dsp:cNvPr id="0" name=""/>
        <dsp:cNvSpPr/>
      </dsp:nvSpPr>
      <dsp:spPr>
        <a:xfrm>
          <a:off x="0" y="4584681"/>
          <a:ext cx="6836956" cy="0"/>
        </a:xfrm>
        <a:prstGeom prst="line">
          <a:avLst/>
        </a:prstGeom>
        <a:solidFill>
          <a:schemeClr val="accent2">
            <a:hueOff val="-2449550"/>
            <a:satOff val="-11314"/>
            <a:lumOff val="-2354"/>
            <a:alphaOff val="0"/>
          </a:schemeClr>
        </a:solidFill>
        <a:ln w="12700" cap="flat" cmpd="sng" algn="ctr">
          <a:solidFill>
            <a:schemeClr val="accent2">
              <a:hueOff val="-2449550"/>
              <a:satOff val="-11314"/>
              <a:lumOff val="-23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8D2583-D049-42B6-9403-9828B411C841}">
      <dsp:nvSpPr>
        <dsp:cNvPr id="0" name=""/>
        <dsp:cNvSpPr/>
      </dsp:nvSpPr>
      <dsp:spPr>
        <a:xfrm>
          <a:off x="0" y="4584681"/>
          <a:ext cx="6836956" cy="15282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In Alexandria, these ideas were fused, creating even more paradigms. </a:t>
          </a:r>
        </a:p>
      </dsp:txBody>
      <dsp:txXfrm>
        <a:off x="0" y="4584681"/>
        <a:ext cx="6836956" cy="152822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E33E2-D821-49AB-B04E-469905879BCB}">
      <dsp:nvSpPr>
        <dsp:cNvPr id="0" name=""/>
        <dsp:cNvSpPr/>
      </dsp:nvSpPr>
      <dsp:spPr>
        <a:xfrm>
          <a:off x="0" y="9340"/>
          <a:ext cx="6055638" cy="115202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Reality was a hierarchy</a:t>
          </a:r>
        </a:p>
      </dsp:txBody>
      <dsp:txXfrm>
        <a:off x="56237" y="65577"/>
        <a:ext cx="5943164" cy="1039555"/>
      </dsp:txXfrm>
    </dsp:sp>
    <dsp:sp modelId="{31B6F769-94EC-43AA-896D-A5FDF91D4BBF}">
      <dsp:nvSpPr>
        <dsp:cNvPr id="0" name=""/>
        <dsp:cNvSpPr/>
      </dsp:nvSpPr>
      <dsp:spPr>
        <a:xfrm>
          <a:off x="0" y="1244890"/>
          <a:ext cx="6055638" cy="115202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Creator -&gt; Angels -&gt; Humanity</a:t>
          </a:r>
        </a:p>
      </dsp:txBody>
      <dsp:txXfrm>
        <a:off x="56237" y="1301127"/>
        <a:ext cx="5943164" cy="1039555"/>
      </dsp:txXfrm>
    </dsp:sp>
    <dsp:sp modelId="{C98E442D-9346-4582-849C-92B4636E331F}">
      <dsp:nvSpPr>
        <dsp:cNvPr id="0" name=""/>
        <dsp:cNvSpPr/>
      </dsp:nvSpPr>
      <dsp:spPr>
        <a:xfrm>
          <a:off x="0" y="2480439"/>
          <a:ext cx="6055638" cy="115202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Mental illness was a disorder in this progression. </a:t>
          </a:r>
        </a:p>
      </dsp:txBody>
      <dsp:txXfrm>
        <a:off x="56237" y="2536676"/>
        <a:ext cx="5943164" cy="1039555"/>
      </dsp:txXfrm>
    </dsp:sp>
    <dsp:sp modelId="{E4E1C1E2-E81A-4321-9B13-4C9001B035DC}">
      <dsp:nvSpPr>
        <dsp:cNvPr id="0" name=""/>
        <dsp:cNvSpPr/>
      </dsp:nvSpPr>
      <dsp:spPr>
        <a:xfrm>
          <a:off x="0" y="3715989"/>
          <a:ext cx="6055638" cy="115202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Nemesius, Bishop of Emesa in Syria wrote On the Nature of Man.</a:t>
          </a:r>
        </a:p>
      </dsp:txBody>
      <dsp:txXfrm>
        <a:off x="56237" y="3772226"/>
        <a:ext cx="5943164" cy="1039555"/>
      </dsp:txXfrm>
    </dsp:sp>
    <dsp:sp modelId="{44366BE0-8C30-4FD4-8436-FFBEF82E59C1}">
      <dsp:nvSpPr>
        <dsp:cNvPr id="0" name=""/>
        <dsp:cNvSpPr/>
      </dsp:nvSpPr>
      <dsp:spPr>
        <a:xfrm>
          <a:off x="0" y="4951538"/>
          <a:ext cx="6055638" cy="1152029"/>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People were a collective, fighting for salvation or damnation.</a:t>
          </a:r>
        </a:p>
      </dsp:txBody>
      <dsp:txXfrm>
        <a:off x="56237" y="5007775"/>
        <a:ext cx="5943164" cy="103955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C24949-77C0-4CA9-B7B0-2570AF277DAC}">
      <dsp:nvSpPr>
        <dsp:cNvPr id="0" name=""/>
        <dsp:cNvSpPr/>
      </dsp:nvSpPr>
      <dsp:spPr>
        <a:xfrm>
          <a:off x="0" y="68679"/>
          <a:ext cx="6055638" cy="19246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This domination of allegory and symbolism filtered into art.</a:t>
          </a:r>
        </a:p>
      </dsp:txBody>
      <dsp:txXfrm>
        <a:off x="93954" y="162633"/>
        <a:ext cx="5867730" cy="1736741"/>
      </dsp:txXfrm>
    </dsp:sp>
    <dsp:sp modelId="{AB95D8CE-A78B-41CD-81EE-72BD63E43BE4}">
      <dsp:nvSpPr>
        <dsp:cNvPr id="0" name=""/>
        <dsp:cNvSpPr/>
      </dsp:nvSpPr>
      <dsp:spPr>
        <a:xfrm>
          <a:off x="0" y="2094129"/>
          <a:ext cx="6055638" cy="1924649"/>
        </a:xfrm>
        <a:prstGeom prst="roundRect">
          <a:avLst/>
        </a:prstGeom>
        <a:solidFill>
          <a:schemeClr val="accent2">
            <a:hueOff val="-1224775"/>
            <a:satOff val="-565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Scholars were dominated by clerics. </a:t>
          </a:r>
        </a:p>
      </dsp:txBody>
      <dsp:txXfrm>
        <a:off x="93954" y="2188083"/>
        <a:ext cx="5867730" cy="1736741"/>
      </dsp:txXfrm>
    </dsp:sp>
    <dsp:sp modelId="{1178DD8F-F746-4AC3-A125-0342D900D597}">
      <dsp:nvSpPr>
        <dsp:cNvPr id="0" name=""/>
        <dsp:cNvSpPr/>
      </dsp:nvSpPr>
      <dsp:spPr>
        <a:xfrm>
          <a:off x="0" y="4119579"/>
          <a:ext cx="6055638" cy="1924649"/>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Mental illness was therefore seen as an affliction, or a punishment. </a:t>
          </a:r>
        </a:p>
      </dsp:txBody>
      <dsp:txXfrm>
        <a:off x="93954" y="4213533"/>
        <a:ext cx="5867730" cy="173674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F46A1-4946-45E4-B0F2-4D8C409F2589}">
      <dsp:nvSpPr>
        <dsp:cNvPr id="0" name=""/>
        <dsp:cNvSpPr/>
      </dsp:nvSpPr>
      <dsp:spPr>
        <a:xfrm>
          <a:off x="0" y="129564"/>
          <a:ext cx="6055638" cy="93483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Monasteries provided medical facilities, the Byzantine Eastern Chruch provided care as part of their charitable duties. </a:t>
          </a:r>
        </a:p>
      </dsp:txBody>
      <dsp:txXfrm>
        <a:off x="45635" y="175199"/>
        <a:ext cx="5964368" cy="843560"/>
      </dsp:txXfrm>
    </dsp:sp>
    <dsp:sp modelId="{787D4A5E-F6A5-4907-8ED3-29276D3D516D}">
      <dsp:nvSpPr>
        <dsp:cNvPr id="0" name=""/>
        <dsp:cNvSpPr/>
      </dsp:nvSpPr>
      <dsp:spPr>
        <a:xfrm>
          <a:off x="0" y="1113354"/>
          <a:ext cx="6055638" cy="934830"/>
        </a:xfrm>
        <a:prstGeom prst="roundRect">
          <a:avLst/>
        </a:prstGeom>
        <a:solidFill>
          <a:schemeClr val="accent2">
            <a:hueOff val="-489910"/>
            <a:satOff val="-2263"/>
            <a:lumOff val="-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There is virtually no surviving information around psychology and psychiatry here. </a:t>
          </a:r>
        </a:p>
      </dsp:txBody>
      <dsp:txXfrm>
        <a:off x="45635" y="1158989"/>
        <a:ext cx="5964368" cy="843560"/>
      </dsp:txXfrm>
    </dsp:sp>
    <dsp:sp modelId="{779AE6CC-22EB-410B-9D71-363C70A7BCDA}">
      <dsp:nvSpPr>
        <dsp:cNvPr id="0" name=""/>
        <dsp:cNvSpPr/>
      </dsp:nvSpPr>
      <dsp:spPr>
        <a:xfrm>
          <a:off x="0" y="2097144"/>
          <a:ext cx="6055638" cy="934830"/>
        </a:xfrm>
        <a:prstGeom prst="roundRect">
          <a:avLst/>
        </a:prstGeom>
        <a:solidFill>
          <a:schemeClr val="accent2">
            <a:hueOff val="-979820"/>
            <a:satOff val="-4526"/>
            <a:lumOff val="-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Pagan beliefs, particularly in the U.K. were still dominant and the Church frowned heavily on it. </a:t>
          </a:r>
        </a:p>
      </dsp:txBody>
      <dsp:txXfrm>
        <a:off x="45635" y="2142779"/>
        <a:ext cx="5964368" cy="843560"/>
      </dsp:txXfrm>
    </dsp:sp>
    <dsp:sp modelId="{02197F83-6EC8-44E3-BECA-06C85CC59531}">
      <dsp:nvSpPr>
        <dsp:cNvPr id="0" name=""/>
        <dsp:cNvSpPr/>
      </dsp:nvSpPr>
      <dsp:spPr>
        <a:xfrm>
          <a:off x="0" y="3080934"/>
          <a:ext cx="6055638" cy="934830"/>
        </a:xfrm>
        <a:prstGeom prst="roundRect">
          <a:avLst/>
        </a:prstGeom>
        <a:solidFill>
          <a:schemeClr val="accent2">
            <a:hueOff val="-1469730"/>
            <a:satOff val="-6788"/>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Magic was still seen as the cause of illness. </a:t>
          </a:r>
        </a:p>
      </dsp:txBody>
      <dsp:txXfrm>
        <a:off x="45635" y="3126569"/>
        <a:ext cx="5964368" cy="843560"/>
      </dsp:txXfrm>
    </dsp:sp>
    <dsp:sp modelId="{72AB14E4-0AA0-44D0-ADB9-5FB80F3BEE02}">
      <dsp:nvSpPr>
        <dsp:cNvPr id="0" name=""/>
        <dsp:cNvSpPr/>
      </dsp:nvSpPr>
      <dsp:spPr>
        <a:xfrm>
          <a:off x="0" y="4064724"/>
          <a:ext cx="6055638" cy="934830"/>
        </a:xfrm>
        <a:prstGeom prst="roundRect">
          <a:avLst/>
        </a:prstGeom>
        <a:solidFill>
          <a:schemeClr val="accent2">
            <a:hueOff val="-1959640"/>
            <a:satOff val="-9051"/>
            <a:lumOff val="-1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But magic focused on balancing elements, curing despair with hope and aggression with peace. </a:t>
          </a:r>
        </a:p>
      </dsp:txBody>
      <dsp:txXfrm>
        <a:off x="45635" y="4110359"/>
        <a:ext cx="5964368" cy="843560"/>
      </dsp:txXfrm>
    </dsp:sp>
    <dsp:sp modelId="{9DE9F898-62F6-4179-A5AC-8D16CEE0FDD5}">
      <dsp:nvSpPr>
        <dsp:cNvPr id="0" name=""/>
        <dsp:cNvSpPr/>
      </dsp:nvSpPr>
      <dsp:spPr>
        <a:xfrm>
          <a:off x="0" y="5048514"/>
          <a:ext cx="6055638" cy="934830"/>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Could this have worked?</a:t>
          </a:r>
        </a:p>
      </dsp:txBody>
      <dsp:txXfrm>
        <a:off x="45635" y="5094149"/>
        <a:ext cx="5964368" cy="84356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3E6C94-00F4-4228-B484-E530E4D89881}">
      <dsp:nvSpPr>
        <dsp:cNvPr id="0" name=""/>
        <dsp:cNvSpPr/>
      </dsp:nvSpPr>
      <dsp:spPr>
        <a:xfrm>
          <a:off x="0" y="746"/>
          <a:ext cx="6836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302D8E-760C-4353-9A4C-4BFEE89BABB4}">
      <dsp:nvSpPr>
        <dsp:cNvPr id="0" name=""/>
        <dsp:cNvSpPr/>
      </dsp:nvSpPr>
      <dsp:spPr>
        <a:xfrm>
          <a:off x="0" y="746"/>
          <a:ext cx="6836956" cy="1222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These asylums offered no form of care and many did not have a single physician. </a:t>
          </a:r>
        </a:p>
      </dsp:txBody>
      <dsp:txXfrm>
        <a:off x="0" y="746"/>
        <a:ext cx="6836956" cy="1222283"/>
      </dsp:txXfrm>
    </dsp:sp>
    <dsp:sp modelId="{C5919CEE-8D67-42DF-A660-744DE71D854C}">
      <dsp:nvSpPr>
        <dsp:cNvPr id="0" name=""/>
        <dsp:cNvSpPr/>
      </dsp:nvSpPr>
      <dsp:spPr>
        <a:xfrm>
          <a:off x="0" y="1223029"/>
          <a:ext cx="6836956"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8C4D81-BCC5-40FE-81C3-1234D68B7170}">
      <dsp:nvSpPr>
        <dsp:cNvPr id="0" name=""/>
        <dsp:cNvSpPr/>
      </dsp:nvSpPr>
      <dsp:spPr>
        <a:xfrm>
          <a:off x="0" y="1223029"/>
          <a:ext cx="6836956" cy="1222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In the 1700's, this 'Great Confinement' (Foucault, 1965) was a strategy to remove political threats. </a:t>
          </a:r>
        </a:p>
      </dsp:txBody>
      <dsp:txXfrm>
        <a:off x="0" y="1223029"/>
        <a:ext cx="6836956" cy="1222283"/>
      </dsp:txXfrm>
    </dsp:sp>
    <dsp:sp modelId="{96E3521C-1799-4EDB-AB88-341CA1EE0F21}">
      <dsp:nvSpPr>
        <dsp:cNvPr id="0" name=""/>
        <dsp:cNvSpPr/>
      </dsp:nvSpPr>
      <dsp:spPr>
        <a:xfrm>
          <a:off x="0" y="2445312"/>
          <a:ext cx="6836956"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CF52E1-750C-4279-B94E-C0A0F56A2A04}">
      <dsp:nvSpPr>
        <dsp:cNvPr id="0" name=""/>
        <dsp:cNvSpPr/>
      </dsp:nvSpPr>
      <dsp:spPr>
        <a:xfrm>
          <a:off x="0" y="2445312"/>
          <a:ext cx="6836956" cy="1222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Segregation of 'problem populations'.</a:t>
          </a:r>
        </a:p>
      </dsp:txBody>
      <dsp:txXfrm>
        <a:off x="0" y="2445312"/>
        <a:ext cx="6836956" cy="1222283"/>
      </dsp:txXfrm>
    </dsp:sp>
    <dsp:sp modelId="{62808545-A994-4511-ACC2-C093BEC27E22}">
      <dsp:nvSpPr>
        <dsp:cNvPr id="0" name=""/>
        <dsp:cNvSpPr/>
      </dsp:nvSpPr>
      <dsp:spPr>
        <a:xfrm>
          <a:off x="0" y="3667596"/>
          <a:ext cx="6836956"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BB4424-7F40-4124-8B64-E2C8C24F11D2}">
      <dsp:nvSpPr>
        <dsp:cNvPr id="0" name=""/>
        <dsp:cNvSpPr/>
      </dsp:nvSpPr>
      <dsp:spPr>
        <a:xfrm>
          <a:off x="0" y="3667596"/>
          <a:ext cx="6836956" cy="1222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However, other writers offer alternative views.</a:t>
          </a:r>
        </a:p>
      </dsp:txBody>
      <dsp:txXfrm>
        <a:off x="0" y="3667596"/>
        <a:ext cx="6836956" cy="1222283"/>
      </dsp:txXfrm>
    </dsp:sp>
    <dsp:sp modelId="{2AB90A57-7509-47A2-82E6-48B57FF75F4A}">
      <dsp:nvSpPr>
        <dsp:cNvPr id="0" name=""/>
        <dsp:cNvSpPr/>
      </dsp:nvSpPr>
      <dsp:spPr>
        <a:xfrm>
          <a:off x="0" y="4889879"/>
          <a:ext cx="6836956"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A70F49-B718-4BDA-AE50-2FF2D3797506}">
      <dsp:nvSpPr>
        <dsp:cNvPr id="0" name=""/>
        <dsp:cNvSpPr/>
      </dsp:nvSpPr>
      <dsp:spPr>
        <a:xfrm>
          <a:off x="0" y="4889879"/>
          <a:ext cx="6836956" cy="1222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One such example is Nathaniel Lee</a:t>
          </a:r>
        </a:p>
      </dsp:txBody>
      <dsp:txXfrm>
        <a:off x="0" y="4889879"/>
        <a:ext cx="6836956" cy="1222283"/>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BDA2A-3EF9-42EA-9F8D-9E21C655D0EF}">
      <dsp:nvSpPr>
        <dsp:cNvPr id="0" name=""/>
        <dsp:cNvSpPr/>
      </dsp:nvSpPr>
      <dsp:spPr>
        <a:xfrm>
          <a:off x="0" y="2984"/>
          <a:ext cx="6836956"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521CC4-31A2-4042-90E9-E4DF483E3BA8}">
      <dsp:nvSpPr>
        <dsp:cNvPr id="0" name=""/>
        <dsp:cNvSpPr/>
      </dsp:nvSpPr>
      <dsp:spPr>
        <a:xfrm>
          <a:off x="0" y="2984"/>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Moral treatment begins. </a:t>
          </a:r>
        </a:p>
      </dsp:txBody>
      <dsp:txXfrm>
        <a:off x="0" y="2984"/>
        <a:ext cx="6836956" cy="2035646"/>
      </dsp:txXfrm>
    </dsp:sp>
    <dsp:sp modelId="{8714B66B-119C-4881-8BC8-5C2BE918267B}">
      <dsp:nvSpPr>
        <dsp:cNvPr id="0" name=""/>
        <dsp:cNvSpPr/>
      </dsp:nvSpPr>
      <dsp:spPr>
        <a:xfrm>
          <a:off x="0" y="2038631"/>
          <a:ext cx="6836956" cy="0"/>
        </a:xfrm>
        <a:prstGeom prst="line">
          <a:avLst/>
        </a:prstGeom>
        <a:solidFill>
          <a:schemeClr val="accent5">
            <a:hueOff val="8704932"/>
            <a:satOff val="3846"/>
            <a:lumOff val="-4216"/>
            <a:alphaOff val="0"/>
          </a:schemeClr>
        </a:solidFill>
        <a:ln w="12700" cap="flat" cmpd="sng" algn="ctr">
          <a:solidFill>
            <a:schemeClr val="accent5">
              <a:hueOff val="8704932"/>
              <a:satOff val="3846"/>
              <a:lumOff val="-421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AAF9FF-26F0-4E7C-84EA-2BD9AC1E8E80}">
      <dsp:nvSpPr>
        <dsp:cNvPr id="0" name=""/>
        <dsp:cNvSpPr/>
      </dsp:nvSpPr>
      <dsp:spPr>
        <a:xfrm>
          <a:off x="0" y="2038631"/>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The one-size-fits-all approach of asylums was altered greatly. </a:t>
          </a:r>
        </a:p>
      </dsp:txBody>
      <dsp:txXfrm>
        <a:off x="0" y="2038631"/>
        <a:ext cx="6836956" cy="2035646"/>
      </dsp:txXfrm>
    </dsp:sp>
    <dsp:sp modelId="{781E2A21-9D75-4E95-A45C-E0BB1BD0C22C}">
      <dsp:nvSpPr>
        <dsp:cNvPr id="0" name=""/>
        <dsp:cNvSpPr/>
      </dsp:nvSpPr>
      <dsp:spPr>
        <a:xfrm>
          <a:off x="0" y="4074277"/>
          <a:ext cx="6836956" cy="0"/>
        </a:xfrm>
        <a:prstGeom prst="line">
          <a:avLst/>
        </a:prstGeom>
        <a:solidFill>
          <a:schemeClr val="accent5">
            <a:hueOff val="17409864"/>
            <a:satOff val="7692"/>
            <a:lumOff val="-8432"/>
            <a:alphaOff val="0"/>
          </a:schemeClr>
        </a:solidFill>
        <a:ln w="12700" cap="flat" cmpd="sng" algn="ctr">
          <a:solidFill>
            <a:schemeClr val="accent5">
              <a:hueOff val="17409864"/>
              <a:satOff val="7692"/>
              <a:lumOff val="-843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63EE73-6EC3-4FFF-B708-C2777740DB5D}">
      <dsp:nvSpPr>
        <dsp:cNvPr id="0" name=""/>
        <dsp:cNvSpPr/>
      </dsp:nvSpPr>
      <dsp:spPr>
        <a:xfrm>
          <a:off x="0" y="4074277"/>
          <a:ext cx="6836956" cy="20356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Curative care was now more humane and personalised.</a:t>
          </a:r>
        </a:p>
      </dsp:txBody>
      <dsp:txXfrm>
        <a:off x="0" y="4074277"/>
        <a:ext cx="6836956" cy="203564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F4CD58-E55F-4044-821B-A002394ACC94}">
      <dsp:nvSpPr>
        <dsp:cNvPr id="0" name=""/>
        <dsp:cNvSpPr/>
      </dsp:nvSpPr>
      <dsp:spPr>
        <a:xfrm>
          <a:off x="0" y="4775"/>
          <a:ext cx="6836956" cy="10172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901779-ACB8-415F-B922-88B6A16F64A6}">
      <dsp:nvSpPr>
        <dsp:cNvPr id="0" name=""/>
        <dsp:cNvSpPr/>
      </dsp:nvSpPr>
      <dsp:spPr>
        <a:xfrm>
          <a:off x="307710" y="233651"/>
          <a:ext cx="559474" cy="5594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433131-CA6E-45B1-8432-893E5A8D7C2B}">
      <dsp:nvSpPr>
        <dsp:cNvPr id="0" name=""/>
        <dsp:cNvSpPr/>
      </dsp:nvSpPr>
      <dsp:spPr>
        <a:xfrm>
          <a:off x="1174896" y="4775"/>
          <a:ext cx="5662059" cy="1017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656" tIns="107656" rIns="107656" bIns="107656" numCol="1" spcCol="1270" anchor="ctr" anchorCtr="0">
          <a:noAutofit/>
        </a:bodyPr>
        <a:lstStyle/>
        <a:p>
          <a:pPr marL="0" lvl="0" indent="0" algn="l" defTabSz="844550">
            <a:lnSpc>
              <a:spcPct val="90000"/>
            </a:lnSpc>
            <a:spcBef>
              <a:spcPct val="0"/>
            </a:spcBef>
            <a:spcAft>
              <a:spcPct val="35000"/>
            </a:spcAft>
            <a:buNone/>
          </a:pPr>
          <a:r>
            <a:rPr lang="en-US" sz="1900" kern="1200"/>
            <a:t>200 psychotherapies developed.</a:t>
          </a:r>
        </a:p>
      </dsp:txBody>
      <dsp:txXfrm>
        <a:off x="1174896" y="4775"/>
        <a:ext cx="5662059" cy="1017226"/>
      </dsp:txXfrm>
    </dsp:sp>
    <dsp:sp modelId="{C577D09F-EC1C-4690-B54A-36E596565134}">
      <dsp:nvSpPr>
        <dsp:cNvPr id="0" name=""/>
        <dsp:cNvSpPr/>
      </dsp:nvSpPr>
      <dsp:spPr>
        <a:xfrm>
          <a:off x="0" y="1276308"/>
          <a:ext cx="6836956" cy="10172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7B8E9C-650E-4A6D-9D68-752C4EAFE438}">
      <dsp:nvSpPr>
        <dsp:cNvPr id="0" name=""/>
        <dsp:cNvSpPr/>
      </dsp:nvSpPr>
      <dsp:spPr>
        <a:xfrm>
          <a:off x="307710" y="1505184"/>
          <a:ext cx="559474" cy="55947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B1AB9B-EE28-4226-BA4D-187242962596}">
      <dsp:nvSpPr>
        <dsp:cNvPr id="0" name=""/>
        <dsp:cNvSpPr/>
      </dsp:nvSpPr>
      <dsp:spPr>
        <a:xfrm>
          <a:off x="1174896" y="1276308"/>
          <a:ext cx="5662059" cy="1017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656" tIns="107656" rIns="107656" bIns="107656" numCol="1" spcCol="1270" anchor="ctr" anchorCtr="0">
          <a:noAutofit/>
        </a:bodyPr>
        <a:lstStyle/>
        <a:p>
          <a:pPr marL="0" lvl="0" indent="0" algn="l" defTabSz="844550">
            <a:lnSpc>
              <a:spcPct val="90000"/>
            </a:lnSpc>
            <a:spcBef>
              <a:spcPct val="0"/>
            </a:spcBef>
            <a:spcAft>
              <a:spcPct val="35000"/>
            </a:spcAft>
            <a:buNone/>
          </a:pPr>
          <a:r>
            <a:rPr lang="en-US" sz="1900" kern="1200"/>
            <a:t>Pharmaceuticals were heavily relied on. </a:t>
          </a:r>
        </a:p>
      </dsp:txBody>
      <dsp:txXfrm>
        <a:off x="1174896" y="1276308"/>
        <a:ext cx="5662059" cy="1017226"/>
      </dsp:txXfrm>
    </dsp:sp>
    <dsp:sp modelId="{52AA1804-2BE1-48F0-8760-8CB775CDEE93}">
      <dsp:nvSpPr>
        <dsp:cNvPr id="0" name=""/>
        <dsp:cNvSpPr/>
      </dsp:nvSpPr>
      <dsp:spPr>
        <a:xfrm>
          <a:off x="0" y="2547841"/>
          <a:ext cx="6836956" cy="10172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1246CE-C47C-40C2-9DF9-4DB55AB305D1}">
      <dsp:nvSpPr>
        <dsp:cNvPr id="0" name=""/>
        <dsp:cNvSpPr/>
      </dsp:nvSpPr>
      <dsp:spPr>
        <a:xfrm>
          <a:off x="307710" y="2776717"/>
          <a:ext cx="559474" cy="55947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4E2925-720A-4284-B2A9-52321893CAE7}">
      <dsp:nvSpPr>
        <dsp:cNvPr id="0" name=""/>
        <dsp:cNvSpPr/>
      </dsp:nvSpPr>
      <dsp:spPr>
        <a:xfrm>
          <a:off x="1174896" y="2547841"/>
          <a:ext cx="5662059" cy="1017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656" tIns="107656" rIns="107656" bIns="107656" numCol="1" spcCol="1270" anchor="ctr" anchorCtr="0">
          <a:noAutofit/>
        </a:bodyPr>
        <a:lstStyle/>
        <a:p>
          <a:pPr marL="0" lvl="0" indent="0" algn="l" defTabSz="844550">
            <a:lnSpc>
              <a:spcPct val="90000"/>
            </a:lnSpc>
            <a:spcBef>
              <a:spcPct val="0"/>
            </a:spcBef>
            <a:spcAft>
              <a:spcPct val="35000"/>
            </a:spcAft>
            <a:buNone/>
          </a:pPr>
          <a:r>
            <a:rPr lang="en-US" sz="1900" kern="1200"/>
            <a:t>Psychology and sociology dominates! </a:t>
          </a:r>
        </a:p>
      </dsp:txBody>
      <dsp:txXfrm>
        <a:off x="1174896" y="2547841"/>
        <a:ext cx="5662059" cy="1017226"/>
      </dsp:txXfrm>
    </dsp:sp>
    <dsp:sp modelId="{942A3CFE-E9D0-4747-97FA-264350752000}">
      <dsp:nvSpPr>
        <dsp:cNvPr id="0" name=""/>
        <dsp:cNvSpPr/>
      </dsp:nvSpPr>
      <dsp:spPr>
        <a:xfrm>
          <a:off x="0" y="3819374"/>
          <a:ext cx="6836956" cy="10172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298D01-B87F-4D86-A41B-60AF21A8C3B0}">
      <dsp:nvSpPr>
        <dsp:cNvPr id="0" name=""/>
        <dsp:cNvSpPr/>
      </dsp:nvSpPr>
      <dsp:spPr>
        <a:xfrm>
          <a:off x="307710" y="4048250"/>
          <a:ext cx="559474" cy="55947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3F9825-8DCF-46F8-A7D0-728F8AE8703B}">
      <dsp:nvSpPr>
        <dsp:cNvPr id="0" name=""/>
        <dsp:cNvSpPr/>
      </dsp:nvSpPr>
      <dsp:spPr>
        <a:xfrm>
          <a:off x="1174896" y="3819374"/>
          <a:ext cx="5662059" cy="1017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656" tIns="107656" rIns="107656" bIns="107656" numCol="1" spcCol="1270" anchor="ctr" anchorCtr="0">
          <a:noAutofit/>
        </a:bodyPr>
        <a:lstStyle/>
        <a:p>
          <a:pPr marL="0" lvl="0" indent="0" algn="l" defTabSz="844550">
            <a:lnSpc>
              <a:spcPct val="90000"/>
            </a:lnSpc>
            <a:spcBef>
              <a:spcPct val="0"/>
            </a:spcBef>
            <a:spcAft>
              <a:spcPct val="35000"/>
            </a:spcAft>
            <a:buNone/>
          </a:pPr>
          <a:r>
            <a:rPr lang="en-US" sz="1900" kern="1200"/>
            <a:t>Freud! </a:t>
          </a:r>
        </a:p>
      </dsp:txBody>
      <dsp:txXfrm>
        <a:off x="1174896" y="3819374"/>
        <a:ext cx="5662059" cy="1017226"/>
      </dsp:txXfrm>
    </dsp:sp>
    <dsp:sp modelId="{6A659C75-890A-43E2-9CF1-8304FB85B9CD}">
      <dsp:nvSpPr>
        <dsp:cNvPr id="0" name=""/>
        <dsp:cNvSpPr/>
      </dsp:nvSpPr>
      <dsp:spPr>
        <a:xfrm>
          <a:off x="0" y="5090907"/>
          <a:ext cx="6836956" cy="10172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308A0E-2AF8-4D96-87BC-23732024704B}">
      <dsp:nvSpPr>
        <dsp:cNvPr id="0" name=""/>
        <dsp:cNvSpPr/>
      </dsp:nvSpPr>
      <dsp:spPr>
        <a:xfrm>
          <a:off x="307710" y="5319782"/>
          <a:ext cx="559474" cy="55947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0DECD5-2FE4-4DD7-AA81-4200F3AA2EF5}">
      <dsp:nvSpPr>
        <dsp:cNvPr id="0" name=""/>
        <dsp:cNvSpPr/>
      </dsp:nvSpPr>
      <dsp:spPr>
        <a:xfrm>
          <a:off x="1174896" y="5090907"/>
          <a:ext cx="5662059" cy="10172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7656" tIns="107656" rIns="107656" bIns="107656" numCol="1" spcCol="1270" anchor="ctr" anchorCtr="0">
          <a:noAutofit/>
        </a:bodyPr>
        <a:lstStyle/>
        <a:p>
          <a:pPr marL="0" lvl="0" indent="0" algn="l" defTabSz="844550">
            <a:lnSpc>
              <a:spcPct val="90000"/>
            </a:lnSpc>
            <a:spcBef>
              <a:spcPct val="0"/>
            </a:spcBef>
            <a:spcAft>
              <a:spcPct val="35000"/>
            </a:spcAft>
            <a:buNone/>
          </a:pPr>
          <a:r>
            <a:rPr lang="en-US" sz="1900" kern="1200"/>
            <a:t>The reduction of long-stay institutions. </a:t>
          </a:r>
        </a:p>
      </dsp:txBody>
      <dsp:txXfrm>
        <a:off x="1174896" y="5090907"/>
        <a:ext cx="5662059" cy="101722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CDBDBB-53BC-4667-92DA-6F614674F5E9}">
      <dsp:nvSpPr>
        <dsp:cNvPr id="0" name=""/>
        <dsp:cNvSpPr/>
      </dsp:nvSpPr>
      <dsp:spPr>
        <a:xfrm>
          <a:off x="0" y="540054"/>
          <a:ext cx="6836956" cy="11934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How do we understand mental illness?</a:t>
          </a:r>
        </a:p>
      </dsp:txBody>
      <dsp:txXfrm>
        <a:off x="58257" y="598311"/>
        <a:ext cx="6720442" cy="1076886"/>
      </dsp:txXfrm>
    </dsp:sp>
    <dsp:sp modelId="{0060BBEB-6E87-420D-BBAF-29D91A34E60E}">
      <dsp:nvSpPr>
        <dsp:cNvPr id="0" name=""/>
        <dsp:cNvSpPr/>
      </dsp:nvSpPr>
      <dsp:spPr>
        <a:xfrm>
          <a:off x="0" y="1819854"/>
          <a:ext cx="6836956" cy="1193400"/>
        </a:xfrm>
        <a:prstGeom prst="roundRect">
          <a:avLst/>
        </a:prstGeom>
        <a:solidFill>
          <a:schemeClr val="accent2">
            <a:hueOff val="-816517"/>
            <a:satOff val="-3771"/>
            <a:lumOff val="-7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How far have we really come? </a:t>
          </a:r>
        </a:p>
      </dsp:txBody>
      <dsp:txXfrm>
        <a:off x="58257" y="1878111"/>
        <a:ext cx="6720442" cy="1076886"/>
      </dsp:txXfrm>
    </dsp:sp>
    <dsp:sp modelId="{529FED7B-A7D3-448A-AAA0-1811A1E33D3E}">
      <dsp:nvSpPr>
        <dsp:cNvPr id="0" name=""/>
        <dsp:cNvSpPr/>
      </dsp:nvSpPr>
      <dsp:spPr>
        <a:xfrm>
          <a:off x="0" y="3099654"/>
          <a:ext cx="6836956" cy="1193400"/>
        </a:xfrm>
        <a:prstGeom prst="roundRect">
          <a:avLst/>
        </a:prstGeom>
        <a:solidFill>
          <a:schemeClr val="accent2">
            <a:hueOff val="-1633033"/>
            <a:satOff val="-7543"/>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One of the enduring staples in mad medicine is the rise and fall of cures. </a:t>
          </a:r>
        </a:p>
      </dsp:txBody>
      <dsp:txXfrm>
        <a:off x="58257" y="3157911"/>
        <a:ext cx="6720442" cy="1076886"/>
      </dsp:txXfrm>
    </dsp:sp>
    <dsp:sp modelId="{948C087C-15D0-4EF9-AB2E-028A2E74AF67}">
      <dsp:nvSpPr>
        <dsp:cNvPr id="0" name=""/>
        <dsp:cNvSpPr/>
      </dsp:nvSpPr>
      <dsp:spPr>
        <a:xfrm>
          <a:off x="0" y="4379454"/>
          <a:ext cx="6836956" cy="1193400"/>
        </a:xfrm>
        <a:prstGeom prst="roundRect">
          <a:avLst/>
        </a:prstGeom>
        <a:solidFill>
          <a:schemeClr val="accent2">
            <a:hueOff val="-2449550"/>
            <a:satOff val="-11314"/>
            <a:lumOff val="-235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Diagnoses du jour</a:t>
          </a:r>
        </a:p>
      </dsp:txBody>
      <dsp:txXfrm>
        <a:off x="58257" y="4437711"/>
        <a:ext cx="6720442" cy="107688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6C51FC-4FDE-4D4F-80DF-59B4BA2A3C7D}">
      <dsp:nvSpPr>
        <dsp:cNvPr id="0" name=""/>
        <dsp:cNvSpPr/>
      </dsp:nvSpPr>
      <dsp:spPr>
        <a:xfrm>
          <a:off x="0" y="234575"/>
          <a:ext cx="6729984" cy="17503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a:t>How do you think language has changed?</a:t>
          </a:r>
        </a:p>
      </dsp:txBody>
      <dsp:txXfrm>
        <a:off x="85444" y="320019"/>
        <a:ext cx="6559096" cy="1579432"/>
      </dsp:txXfrm>
    </dsp:sp>
    <dsp:sp modelId="{D2688254-940E-4515-BD4C-9F911A5637E1}">
      <dsp:nvSpPr>
        <dsp:cNvPr id="0" name=""/>
        <dsp:cNvSpPr/>
      </dsp:nvSpPr>
      <dsp:spPr>
        <a:xfrm>
          <a:off x="0" y="2111616"/>
          <a:ext cx="6729984" cy="17503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a:t>How do we classify mental illness now? </a:t>
          </a:r>
        </a:p>
      </dsp:txBody>
      <dsp:txXfrm>
        <a:off x="85444" y="2197060"/>
        <a:ext cx="6559096" cy="157943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BA4C27-692A-4A8B-BED7-D0DCE4DB81BD}">
      <dsp:nvSpPr>
        <dsp:cNvPr id="0" name=""/>
        <dsp:cNvSpPr/>
      </dsp:nvSpPr>
      <dsp:spPr>
        <a:xfrm>
          <a:off x="0" y="46655"/>
          <a:ext cx="6729984" cy="12729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The most common descriptor now is 'mental illness'.</a:t>
          </a:r>
        </a:p>
      </dsp:txBody>
      <dsp:txXfrm>
        <a:off x="62141" y="108796"/>
        <a:ext cx="6605702" cy="1148678"/>
      </dsp:txXfrm>
    </dsp:sp>
    <dsp:sp modelId="{ECFF7FD4-A20B-4629-9672-3B81114C0314}">
      <dsp:nvSpPr>
        <dsp:cNvPr id="0" name=""/>
        <dsp:cNvSpPr/>
      </dsp:nvSpPr>
      <dsp:spPr>
        <a:xfrm>
          <a:off x="0" y="1411776"/>
          <a:ext cx="6729984" cy="12729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'Disease' and 'disturbance' has now decreased.</a:t>
          </a:r>
        </a:p>
      </dsp:txBody>
      <dsp:txXfrm>
        <a:off x="62141" y="1473917"/>
        <a:ext cx="6605702" cy="1148678"/>
      </dsp:txXfrm>
    </dsp:sp>
    <dsp:sp modelId="{CEC900A9-3A6D-4BD0-A5FE-6CD931F7842B}">
      <dsp:nvSpPr>
        <dsp:cNvPr id="0" name=""/>
        <dsp:cNvSpPr/>
      </dsp:nvSpPr>
      <dsp:spPr>
        <a:xfrm>
          <a:off x="0" y="2776896"/>
          <a:ext cx="6729984" cy="12729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Older texts used the terms 'crazy', 'lunatic' and 'mentally feeble'.</a:t>
          </a:r>
        </a:p>
      </dsp:txBody>
      <dsp:txXfrm>
        <a:off x="62141" y="2839037"/>
        <a:ext cx="6605702" cy="1148678"/>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925A42-2D7F-43A2-ACE3-656AB084BBEF}">
      <dsp:nvSpPr>
        <dsp:cNvPr id="0" name=""/>
        <dsp:cNvSpPr/>
      </dsp:nvSpPr>
      <dsp:spPr>
        <a:xfrm>
          <a:off x="0" y="0"/>
          <a:ext cx="7829458" cy="66495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'Oh I'm sooo OCD about...'</a:t>
          </a:r>
        </a:p>
      </dsp:txBody>
      <dsp:txXfrm>
        <a:off x="19476" y="19476"/>
        <a:ext cx="7034124" cy="625999"/>
      </dsp:txXfrm>
    </dsp:sp>
    <dsp:sp modelId="{9103214D-8078-400A-ABE1-194D0FD9D76F}">
      <dsp:nvSpPr>
        <dsp:cNvPr id="0" name=""/>
        <dsp:cNvSpPr/>
      </dsp:nvSpPr>
      <dsp:spPr>
        <a:xfrm>
          <a:off x="584667" y="757306"/>
          <a:ext cx="7829458" cy="66495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'I'm just being bipolar, don't worry'</a:t>
          </a:r>
        </a:p>
      </dsp:txBody>
      <dsp:txXfrm>
        <a:off x="604143" y="776782"/>
        <a:ext cx="6773620" cy="625999"/>
      </dsp:txXfrm>
    </dsp:sp>
    <dsp:sp modelId="{A3B266C6-E0C2-487B-BF6E-13DFD5F84C36}">
      <dsp:nvSpPr>
        <dsp:cNvPr id="0" name=""/>
        <dsp:cNvSpPr/>
      </dsp:nvSpPr>
      <dsp:spPr>
        <a:xfrm>
          <a:off x="1169334" y="1514612"/>
          <a:ext cx="7829458" cy="66495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'I'm so depressed today' </a:t>
          </a:r>
        </a:p>
      </dsp:txBody>
      <dsp:txXfrm>
        <a:off x="1188810" y="1534088"/>
        <a:ext cx="6773620" cy="625999"/>
      </dsp:txXfrm>
    </dsp:sp>
    <dsp:sp modelId="{D02F1BEE-1674-4147-809F-E747DE6F86A0}">
      <dsp:nvSpPr>
        <dsp:cNvPr id="0" name=""/>
        <dsp:cNvSpPr/>
      </dsp:nvSpPr>
      <dsp:spPr>
        <a:xfrm>
          <a:off x="1754002" y="2271918"/>
          <a:ext cx="7829458" cy="66495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'Feeling anorexic, I haven't eaten today'</a:t>
          </a:r>
        </a:p>
      </dsp:txBody>
      <dsp:txXfrm>
        <a:off x="1773478" y="2291394"/>
        <a:ext cx="6773620" cy="625999"/>
      </dsp:txXfrm>
    </dsp:sp>
    <dsp:sp modelId="{28FFA887-6FFC-458E-815A-B7F62A48A989}">
      <dsp:nvSpPr>
        <dsp:cNvPr id="0" name=""/>
        <dsp:cNvSpPr/>
      </dsp:nvSpPr>
      <dsp:spPr>
        <a:xfrm>
          <a:off x="2338669" y="3029224"/>
          <a:ext cx="7829458" cy="66495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a:t>'I'm going to kill myself' </a:t>
          </a:r>
        </a:p>
      </dsp:txBody>
      <dsp:txXfrm>
        <a:off x="2358145" y="3048700"/>
        <a:ext cx="6773620" cy="625999"/>
      </dsp:txXfrm>
    </dsp:sp>
    <dsp:sp modelId="{5D5F7BD9-3341-42B3-B435-6AD2331E229F}">
      <dsp:nvSpPr>
        <dsp:cNvPr id="0" name=""/>
        <dsp:cNvSpPr/>
      </dsp:nvSpPr>
      <dsp:spPr>
        <a:xfrm>
          <a:off x="7397239" y="485784"/>
          <a:ext cx="432218" cy="432218"/>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7494488" y="485784"/>
        <a:ext cx="237720" cy="325244"/>
      </dsp:txXfrm>
    </dsp:sp>
    <dsp:sp modelId="{691D3667-CEBE-47CB-A490-A9E7A3D245D8}">
      <dsp:nvSpPr>
        <dsp:cNvPr id="0" name=""/>
        <dsp:cNvSpPr/>
      </dsp:nvSpPr>
      <dsp:spPr>
        <a:xfrm>
          <a:off x="7981907" y="1243090"/>
          <a:ext cx="432218" cy="432218"/>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079156" y="1243090"/>
        <a:ext cx="237720" cy="325244"/>
      </dsp:txXfrm>
    </dsp:sp>
    <dsp:sp modelId="{A6A54633-2B8B-44E4-8CB0-0E1D8DD2F37B}">
      <dsp:nvSpPr>
        <dsp:cNvPr id="0" name=""/>
        <dsp:cNvSpPr/>
      </dsp:nvSpPr>
      <dsp:spPr>
        <a:xfrm>
          <a:off x="8566574" y="1989313"/>
          <a:ext cx="432218" cy="432218"/>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663823" y="1989313"/>
        <a:ext cx="237720" cy="325244"/>
      </dsp:txXfrm>
    </dsp:sp>
    <dsp:sp modelId="{6DEDB01C-C620-4639-BBE3-63E4AC75E790}">
      <dsp:nvSpPr>
        <dsp:cNvPr id="0" name=""/>
        <dsp:cNvSpPr/>
      </dsp:nvSpPr>
      <dsp:spPr>
        <a:xfrm>
          <a:off x="9151242" y="2754008"/>
          <a:ext cx="432218" cy="432218"/>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9248491" y="2754008"/>
        <a:ext cx="237720" cy="32524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8CD72A-3447-4877-AE35-D35E86D9D85E}">
      <dsp:nvSpPr>
        <dsp:cNvPr id="0" name=""/>
        <dsp:cNvSpPr/>
      </dsp:nvSpPr>
      <dsp:spPr>
        <a:xfrm>
          <a:off x="671813" y="294587"/>
          <a:ext cx="1818562" cy="1818562"/>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A9230A-4C3E-471F-823D-FA4CA3A5BB4B}">
      <dsp:nvSpPr>
        <dsp:cNvPr id="0" name=""/>
        <dsp:cNvSpPr/>
      </dsp:nvSpPr>
      <dsp:spPr>
        <a:xfrm>
          <a:off x="1059376" y="682150"/>
          <a:ext cx="1043437" cy="1043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EB78C9-D532-483B-9E69-880B30CCF1DA}">
      <dsp:nvSpPr>
        <dsp:cNvPr id="0" name=""/>
        <dsp:cNvSpPr/>
      </dsp:nvSpPr>
      <dsp:spPr>
        <a:xfrm>
          <a:off x="90470" y="2679588"/>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Moral definitions – moral failings, demonology. </a:t>
          </a:r>
        </a:p>
      </dsp:txBody>
      <dsp:txXfrm>
        <a:off x="90470" y="2679588"/>
        <a:ext cx="2981250" cy="720000"/>
      </dsp:txXfrm>
    </dsp:sp>
    <dsp:sp modelId="{D8FE92AC-AB41-4110-A6B1-BE42096C97E1}">
      <dsp:nvSpPr>
        <dsp:cNvPr id="0" name=""/>
        <dsp:cNvSpPr/>
      </dsp:nvSpPr>
      <dsp:spPr>
        <a:xfrm>
          <a:off x="4174782" y="294587"/>
          <a:ext cx="1818562" cy="1818562"/>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6ECA4D-DB87-41E3-BCD6-F22A5C5BF2FD}">
      <dsp:nvSpPr>
        <dsp:cNvPr id="0" name=""/>
        <dsp:cNvSpPr/>
      </dsp:nvSpPr>
      <dsp:spPr>
        <a:xfrm>
          <a:off x="4562345" y="682150"/>
          <a:ext cx="1043437" cy="1043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FCBDE3-AD2E-4EB4-A522-532333F7FF7A}">
      <dsp:nvSpPr>
        <dsp:cNvPr id="0" name=""/>
        <dsp:cNvSpPr/>
      </dsp:nvSpPr>
      <dsp:spPr>
        <a:xfrm>
          <a:off x="3593438" y="2679588"/>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Changes to medical terminology.</a:t>
          </a:r>
        </a:p>
      </dsp:txBody>
      <dsp:txXfrm>
        <a:off x="3593438" y="2679588"/>
        <a:ext cx="2981250" cy="720000"/>
      </dsp:txXfrm>
    </dsp:sp>
    <dsp:sp modelId="{54384CFA-E8F9-45A7-8081-CB5526B5EDFC}">
      <dsp:nvSpPr>
        <dsp:cNvPr id="0" name=""/>
        <dsp:cNvSpPr/>
      </dsp:nvSpPr>
      <dsp:spPr>
        <a:xfrm>
          <a:off x="7677751" y="294587"/>
          <a:ext cx="1818562" cy="1818562"/>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71C27E-09F9-4E30-B138-5CA757F3DC2E}">
      <dsp:nvSpPr>
        <dsp:cNvPr id="0" name=""/>
        <dsp:cNvSpPr/>
      </dsp:nvSpPr>
      <dsp:spPr>
        <a:xfrm>
          <a:off x="8065314" y="682150"/>
          <a:ext cx="1043437" cy="1043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E6FDC9-B866-48B6-BCF3-1FE45C961932}">
      <dsp:nvSpPr>
        <dsp:cNvPr id="0" name=""/>
        <dsp:cNvSpPr/>
      </dsp:nvSpPr>
      <dsp:spPr>
        <a:xfrm>
          <a:off x="7096407" y="2679588"/>
          <a:ext cx="2981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Why?</a:t>
          </a:r>
        </a:p>
      </dsp:txBody>
      <dsp:txXfrm>
        <a:off x="7096407" y="2679588"/>
        <a:ext cx="2981250" cy="72000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F284D4-4CBB-41C7-B68F-D864B4F89914}">
      <dsp:nvSpPr>
        <dsp:cNvPr id="0" name=""/>
        <dsp:cNvSpPr/>
      </dsp:nvSpPr>
      <dsp:spPr>
        <a:xfrm>
          <a:off x="0" y="28476"/>
          <a:ext cx="6729984" cy="19492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a:t>What drove this change in language? </a:t>
          </a:r>
        </a:p>
      </dsp:txBody>
      <dsp:txXfrm>
        <a:off x="95153" y="123629"/>
        <a:ext cx="6539678" cy="1758914"/>
      </dsp:txXfrm>
    </dsp:sp>
    <dsp:sp modelId="{64A39640-1CD7-480A-9B56-0756E7774718}">
      <dsp:nvSpPr>
        <dsp:cNvPr id="0" name=""/>
        <dsp:cNvSpPr/>
      </dsp:nvSpPr>
      <dsp:spPr>
        <a:xfrm>
          <a:off x="0" y="2118816"/>
          <a:ext cx="6729984" cy="19492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a:t>Why do we need to be mindful?</a:t>
          </a:r>
        </a:p>
      </dsp:txBody>
      <dsp:txXfrm>
        <a:off x="95153" y="2213969"/>
        <a:ext cx="6539678" cy="175891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52C80-3346-45EF-B0F3-02763844D47E}">
      <dsp:nvSpPr>
        <dsp:cNvPr id="0" name=""/>
        <dsp:cNvSpPr/>
      </dsp:nvSpPr>
      <dsp:spPr>
        <a:xfrm>
          <a:off x="0" y="450"/>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C24203-F8E7-4139-804F-09BF6DD44173}">
      <dsp:nvSpPr>
        <dsp:cNvPr id="0" name=""/>
        <dsp:cNvSpPr/>
      </dsp:nvSpPr>
      <dsp:spPr>
        <a:xfrm>
          <a:off x="319204" y="237875"/>
          <a:ext cx="580371" cy="580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5917EE-E3B1-4AE3-ACC7-2D217F956590}">
      <dsp:nvSpPr>
        <dsp:cNvPr id="0" name=""/>
        <dsp:cNvSpPr/>
      </dsp:nvSpPr>
      <dsp:spPr>
        <a:xfrm>
          <a:off x="1218780" y="450"/>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1111250">
            <a:lnSpc>
              <a:spcPct val="90000"/>
            </a:lnSpc>
            <a:spcBef>
              <a:spcPct val="0"/>
            </a:spcBef>
            <a:spcAft>
              <a:spcPct val="35000"/>
            </a:spcAft>
            <a:buNone/>
          </a:pPr>
          <a:r>
            <a:rPr lang="en-US" sz="2500" kern="1200"/>
            <a:t>Scientific advances – neuroscience, genetics.</a:t>
          </a:r>
        </a:p>
      </dsp:txBody>
      <dsp:txXfrm>
        <a:off x="1218780" y="450"/>
        <a:ext cx="8949347" cy="1055221"/>
      </dsp:txXfrm>
    </dsp:sp>
    <dsp:sp modelId="{637D73D7-3760-45F6-BB17-15108D992D6D}">
      <dsp:nvSpPr>
        <dsp:cNvPr id="0" name=""/>
        <dsp:cNvSpPr/>
      </dsp:nvSpPr>
      <dsp:spPr>
        <a:xfrm>
          <a:off x="0" y="1319477"/>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91E784-C05F-43B3-8566-237F42325455}">
      <dsp:nvSpPr>
        <dsp:cNvPr id="0" name=""/>
        <dsp:cNvSpPr/>
      </dsp:nvSpPr>
      <dsp:spPr>
        <a:xfrm>
          <a:off x="319204" y="1556902"/>
          <a:ext cx="580371" cy="580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3EEF198-2650-4C8E-AEE2-47E283392A93}">
      <dsp:nvSpPr>
        <dsp:cNvPr id="0" name=""/>
        <dsp:cNvSpPr/>
      </dsp:nvSpPr>
      <dsp:spPr>
        <a:xfrm>
          <a:off x="1218780" y="1319477"/>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1111250">
            <a:lnSpc>
              <a:spcPct val="90000"/>
            </a:lnSpc>
            <a:spcBef>
              <a:spcPct val="0"/>
            </a:spcBef>
            <a:spcAft>
              <a:spcPct val="35000"/>
            </a:spcAft>
            <a:buNone/>
          </a:pPr>
          <a:r>
            <a:rPr lang="en-US" sz="2500" kern="1200"/>
            <a:t>Cultural and societal changes</a:t>
          </a:r>
        </a:p>
      </dsp:txBody>
      <dsp:txXfrm>
        <a:off x="1218780" y="1319477"/>
        <a:ext cx="8949347" cy="1055221"/>
      </dsp:txXfrm>
    </dsp:sp>
    <dsp:sp modelId="{BC09B7DB-E0FB-4372-AE60-4F98A53B9E4F}">
      <dsp:nvSpPr>
        <dsp:cNvPr id="0" name=""/>
        <dsp:cNvSpPr/>
      </dsp:nvSpPr>
      <dsp:spPr>
        <a:xfrm>
          <a:off x="0" y="2638503"/>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F935A1-9D49-46A4-A2A1-4F094E946D47}">
      <dsp:nvSpPr>
        <dsp:cNvPr id="0" name=""/>
        <dsp:cNvSpPr/>
      </dsp:nvSpPr>
      <dsp:spPr>
        <a:xfrm>
          <a:off x="319204" y="2875928"/>
          <a:ext cx="580371" cy="580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002628-5C88-4977-8B55-154B5DB18CF1}">
      <dsp:nvSpPr>
        <dsp:cNvPr id="0" name=""/>
        <dsp:cNvSpPr/>
      </dsp:nvSpPr>
      <dsp:spPr>
        <a:xfrm>
          <a:off x="1218780" y="2638503"/>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1111250">
            <a:lnSpc>
              <a:spcPct val="90000"/>
            </a:lnSpc>
            <a:spcBef>
              <a:spcPct val="0"/>
            </a:spcBef>
            <a:spcAft>
              <a:spcPct val="35000"/>
            </a:spcAft>
            <a:buNone/>
          </a:pPr>
          <a:r>
            <a:rPr lang="en-US" sz="2500" kern="1200"/>
            <a:t>Political and economic influences</a:t>
          </a:r>
        </a:p>
      </dsp:txBody>
      <dsp:txXfrm>
        <a:off x="1218780" y="2638503"/>
        <a:ext cx="8949347" cy="105522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3131AC-4940-4844-B186-EB3325CC596B}">
      <dsp:nvSpPr>
        <dsp:cNvPr id="0" name=""/>
        <dsp:cNvSpPr/>
      </dsp:nvSpPr>
      <dsp:spPr>
        <a:xfrm>
          <a:off x="0" y="0"/>
          <a:ext cx="8134502" cy="81271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Comorbidity complications</a:t>
          </a:r>
        </a:p>
      </dsp:txBody>
      <dsp:txXfrm>
        <a:off x="23804" y="23804"/>
        <a:ext cx="7188840" cy="765110"/>
      </dsp:txXfrm>
    </dsp:sp>
    <dsp:sp modelId="{295C187D-573A-4C25-A479-3BE0031D5B38}">
      <dsp:nvSpPr>
        <dsp:cNvPr id="0" name=""/>
        <dsp:cNvSpPr/>
      </dsp:nvSpPr>
      <dsp:spPr>
        <a:xfrm>
          <a:off x="681264" y="960485"/>
          <a:ext cx="8134502" cy="81271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Cultural bias (Western society)</a:t>
          </a:r>
        </a:p>
      </dsp:txBody>
      <dsp:txXfrm>
        <a:off x="705068" y="984289"/>
        <a:ext cx="6877362" cy="765110"/>
      </dsp:txXfrm>
    </dsp:sp>
    <dsp:sp modelId="{FF89CFC4-716B-4258-A061-F3999217F2D4}">
      <dsp:nvSpPr>
        <dsp:cNvPr id="0" name=""/>
        <dsp:cNvSpPr/>
      </dsp:nvSpPr>
      <dsp:spPr>
        <a:xfrm>
          <a:off x="1352361" y="1920971"/>
          <a:ext cx="8134502" cy="81271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Reliability</a:t>
          </a:r>
        </a:p>
      </dsp:txBody>
      <dsp:txXfrm>
        <a:off x="1376165" y="1944775"/>
        <a:ext cx="6887530" cy="765110"/>
      </dsp:txXfrm>
    </dsp:sp>
    <dsp:sp modelId="{744D1A29-07A3-4811-8752-29DA9427B681}">
      <dsp:nvSpPr>
        <dsp:cNvPr id="0" name=""/>
        <dsp:cNvSpPr/>
      </dsp:nvSpPr>
      <dsp:spPr>
        <a:xfrm>
          <a:off x="2033625" y="2881457"/>
          <a:ext cx="8134502" cy="81271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Validity</a:t>
          </a:r>
        </a:p>
      </dsp:txBody>
      <dsp:txXfrm>
        <a:off x="2057429" y="2905261"/>
        <a:ext cx="6877362" cy="765110"/>
      </dsp:txXfrm>
    </dsp:sp>
    <dsp:sp modelId="{0E38981C-4A2F-4F52-8235-A7B558868116}">
      <dsp:nvSpPr>
        <dsp:cNvPr id="0" name=""/>
        <dsp:cNvSpPr/>
      </dsp:nvSpPr>
      <dsp:spPr>
        <a:xfrm>
          <a:off x="7606235" y="622468"/>
          <a:ext cx="528267" cy="528267"/>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7725095" y="622468"/>
        <a:ext cx="290547" cy="397521"/>
      </dsp:txXfrm>
    </dsp:sp>
    <dsp:sp modelId="{E3BE8DB1-6044-4B96-9E74-0A432B8FCE17}">
      <dsp:nvSpPr>
        <dsp:cNvPr id="0" name=""/>
        <dsp:cNvSpPr/>
      </dsp:nvSpPr>
      <dsp:spPr>
        <a:xfrm>
          <a:off x="8287499" y="1582954"/>
          <a:ext cx="528267" cy="528267"/>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406359" y="1582954"/>
        <a:ext cx="290547" cy="397521"/>
      </dsp:txXfrm>
    </dsp:sp>
    <dsp:sp modelId="{1FBACCEA-E74E-4689-ACB4-BA0F0B0AFC39}">
      <dsp:nvSpPr>
        <dsp:cNvPr id="0" name=""/>
        <dsp:cNvSpPr/>
      </dsp:nvSpPr>
      <dsp:spPr>
        <a:xfrm>
          <a:off x="8958596" y="2543440"/>
          <a:ext cx="528267" cy="528267"/>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077456" y="2543440"/>
        <a:ext cx="290547" cy="397521"/>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66D2E1-8941-4F25-96E6-B2DDFE443F8B}">
      <dsp:nvSpPr>
        <dsp:cNvPr id="0" name=""/>
        <dsp:cNvSpPr/>
      </dsp:nvSpPr>
      <dsp:spPr>
        <a:xfrm>
          <a:off x="0" y="1533"/>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82D94D-C3A2-4943-BD31-13ADE62D0ACD}">
      <dsp:nvSpPr>
        <dsp:cNvPr id="0" name=""/>
        <dsp:cNvSpPr/>
      </dsp:nvSpPr>
      <dsp:spPr>
        <a:xfrm>
          <a:off x="235065" y="176375"/>
          <a:ext cx="427391" cy="4273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349057-6DDD-4E8F-8069-AC0F583BD247}">
      <dsp:nvSpPr>
        <dsp:cNvPr id="0" name=""/>
        <dsp:cNvSpPr/>
      </dsp:nvSpPr>
      <dsp:spPr>
        <a:xfrm>
          <a:off x="897522" y="1533"/>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The essential feature is recurrent obsessional thoughts or compulsive acts. </a:t>
          </a:r>
        </a:p>
      </dsp:txBody>
      <dsp:txXfrm>
        <a:off x="897522" y="1533"/>
        <a:ext cx="9270605" cy="777075"/>
      </dsp:txXfrm>
    </dsp:sp>
    <dsp:sp modelId="{DCF58B41-22CC-4DAC-8A6D-5960CFB6CC76}">
      <dsp:nvSpPr>
        <dsp:cNvPr id="0" name=""/>
        <dsp:cNvSpPr/>
      </dsp:nvSpPr>
      <dsp:spPr>
        <a:xfrm>
          <a:off x="0" y="972877"/>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41DE45-DECD-4F43-9EA2-0441D8B5653B}">
      <dsp:nvSpPr>
        <dsp:cNvPr id="0" name=""/>
        <dsp:cNvSpPr/>
      </dsp:nvSpPr>
      <dsp:spPr>
        <a:xfrm>
          <a:off x="235065" y="1147719"/>
          <a:ext cx="427391" cy="4273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0609B6-6DEE-4129-9478-ACAA24B07382}">
      <dsp:nvSpPr>
        <dsp:cNvPr id="0" name=""/>
        <dsp:cNvSpPr/>
      </dsp:nvSpPr>
      <dsp:spPr>
        <a:xfrm>
          <a:off x="897522" y="972877"/>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Obsessional thoughts are ideas, images, or impulses that enter the patient’s mind again and again in a stereotyped form. </a:t>
          </a:r>
        </a:p>
      </dsp:txBody>
      <dsp:txXfrm>
        <a:off x="897522" y="972877"/>
        <a:ext cx="9270605" cy="777075"/>
      </dsp:txXfrm>
    </dsp:sp>
    <dsp:sp modelId="{69CD5E3E-7B34-4201-B203-3B80CF178050}">
      <dsp:nvSpPr>
        <dsp:cNvPr id="0" name=""/>
        <dsp:cNvSpPr/>
      </dsp:nvSpPr>
      <dsp:spPr>
        <a:xfrm>
          <a:off x="0" y="1944222"/>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A85667-659D-4D06-B583-1BF0DF013971}">
      <dsp:nvSpPr>
        <dsp:cNvPr id="0" name=""/>
        <dsp:cNvSpPr/>
      </dsp:nvSpPr>
      <dsp:spPr>
        <a:xfrm>
          <a:off x="235065" y="2119064"/>
          <a:ext cx="427391" cy="4273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330FC4-1EC5-4201-AD96-266D6B76077B}">
      <dsp:nvSpPr>
        <dsp:cNvPr id="0" name=""/>
        <dsp:cNvSpPr/>
      </dsp:nvSpPr>
      <dsp:spPr>
        <a:xfrm>
          <a:off x="897522" y="1944222"/>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They are almost invariably distressing and the patient often tries, unsuccessfully, to resist them. </a:t>
          </a:r>
        </a:p>
      </dsp:txBody>
      <dsp:txXfrm>
        <a:off x="897522" y="1944222"/>
        <a:ext cx="9270605" cy="777075"/>
      </dsp:txXfrm>
    </dsp:sp>
    <dsp:sp modelId="{96B9E2DF-4B1D-4C41-8057-672E7F95D47F}">
      <dsp:nvSpPr>
        <dsp:cNvPr id="0" name=""/>
        <dsp:cNvSpPr/>
      </dsp:nvSpPr>
      <dsp:spPr>
        <a:xfrm>
          <a:off x="0" y="2915567"/>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AC14A3-AF1E-44E2-A9D8-8D5FEF7E1AD1}">
      <dsp:nvSpPr>
        <dsp:cNvPr id="0" name=""/>
        <dsp:cNvSpPr/>
      </dsp:nvSpPr>
      <dsp:spPr>
        <a:xfrm>
          <a:off x="235065" y="3090409"/>
          <a:ext cx="427391" cy="42739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38369F-8A52-4E96-B0E6-C0BDDAD3C9FA}">
      <dsp:nvSpPr>
        <dsp:cNvPr id="0" name=""/>
        <dsp:cNvSpPr/>
      </dsp:nvSpPr>
      <dsp:spPr>
        <a:xfrm>
          <a:off x="897522" y="2915567"/>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They are, however, recognized as his or her own thoughts, even though they are involuntary and often repugnant. </a:t>
          </a:r>
        </a:p>
      </dsp:txBody>
      <dsp:txXfrm>
        <a:off x="897522" y="2915567"/>
        <a:ext cx="9270605" cy="777075"/>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1B1B56-AA65-40AA-9490-346A5581907A}">
      <dsp:nvSpPr>
        <dsp:cNvPr id="0" name=""/>
        <dsp:cNvSpPr/>
      </dsp:nvSpPr>
      <dsp:spPr>
        <a:xfrm>
          <a:off x="0" y="121574"/>
          <a:ext cx="11273228"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Compulsive acts or rituals are stereotyped behaviours that are repeated again and again. </a:t>
          </a:r>
        </a:p>
      </dsp:txBody>
      <dsp:txXfrm>
        <a:off x="36845" y="158419"/>
        <a:ext cx="11199538" cy="681087"/>
      </dsp:txXfrm>
    </dsp:sp>
    <dsp:sp modelId="{58D1217F-499A-45C3-BC31-464AD800FFB5}">
      <dsp:nvSpPr>
        <dsp:cNvPr id="0" name=""/>
        <dsp:cNvSpPr/>
      </dsp:nvSpPr>
      <dsp:spPr>
        <a:xfrm>
          <a:off x="0" y="931072"/>
          <a:ext cx="11273228"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They are not inherently enjoyable, nor do they result in the completion of inherently useful tasks. </a:t>
          </a:r>
        </a:p>
      </dsp:txBody>
      <dsp:txXfrm>
        <a:off x="36845" y="967917"/>
        <a:ext cx="11199538" cy="681087"/>
      </dsp:txXfrm>
    </dsp:sp>
    <dsp:sp modelId="{4F3ED6E4-3E27-4757-99CB-D655E3FA90B7}">
      <dsp:nvSpPr>
        <dsp:cNvPr id="0" name=""/>
        <dsp:cNvSpPr/>
      </dsp:nvSpPr>
      <dsp:spPr>
        <a:xfrm>
          <a:off x="0" y="1740570"/>
          <a:ext cx="11273228"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Their function is to prevent some objectively unlikely event, often involving harm to or caused by the patient, which he or she fears might otherwise occur. </a:t>
          </a:r>
        </a:p>
      </dsp:txBody>
      <dsp:txXfrm>
        <a:off x="36845" y="1777415"/>
        <a:ext cx="11199538" cy="681087"/>
      </dsp:txXfrm>
    </dsp:sp>
    <dsp:sp modelId="{548BF9CE-9E30-4786-A34E-5CF9228DCC40}">
      <dsp:nvSpPr>
        <dsp:cNvPr id="0" name=""/>
        <dsp:cNvSpPr/>
      </dsp:nvSpPr>
      <dsp:spPr>
        <a:xfrm>
          <a:off x="0" y="2550068"/>
          <a:ext cx="11273228"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Usually, this behaviour is recognized by the patient as pointless or ineffectual and repeated attempts are made to resist. </a:t>
          </a:r>
        </a:p>
      </dsp:txBody>
      <dsp:txXfrm>
        <a:off x="36845" y="2586913"/>
        <a:ext cx="11199538" cy="681087"/>
      </dsp:txXfrm>
    </dsp:sp>
    <dsp:sp modelId="{9D4C72CB-BCAD-4D77-8F66-75278425702B}">
      <dsp:nvSpPr>
        <dsp:cNvPr id="0" name=""/>
        <dsp:cNvSpPr/>
      </dsp:nvSpPr>
      <dsp:spPr>
        <a:xfrm>
          <a:off x="0" y="3359566"/>
          <a:ext cx="11273228"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Anxiety is almost invariably present. </a:t>
          </a:r>
        </a:p>
      </dsp:txBody>
      <dsp:txXfrm>
        <a:off x="36845" y="3396411"/>
        <a:ext cx="11199538" cy="681087"/>
      </dsp:txXfrm>
    </dsp:sp>
    <dsp:sp modelId="{B2A1F32B-80A8-4769-BCA9-3B7B968FAF5E}">
      <dsp:nvSpPr>
        <dsp:cNvPr id="0" name=""/>
        <dsp:cNvSpPr/>
      </dsp:nvSpPr>
      <dsp:spPr>
        <a:xfrm>
          <a:off x="0" y="4169064"/>
          <a:ext cx="11273228"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If compulsive acts are resisted the anxiety gets worse. </a:t>
          </a:r>
        </a:p>
      </dsp:txBody>
      <dsp:txXfrm>
        <a:off x="36845" y="4205909"/>
        <a:ext cx="11199538" cy="68108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3B005-E5BC-4D51-8E0C-AAC93FC05C5C}">
      <dsp:nvSpPr>
        <dsp:cNvPr id="0" name=""/>
        <dsp:cNvSpPr/>
      </dsp:nvSpPr>
      <dsp:spPr>
        <a:xfrm>
          <a:off x="0" y="450"/>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56203B-666E-445E-9AF7-F3896B511766}">
      <dsp:nvSpPr>
        <dsp:cNvPr id="0" name=""/>
        <dsp:cNvSpPr/>
      </dsp:nvSpPr>
      <dsp:spPr>
        <a:xfrm>
          <a:off x="319204" y="237875"/>
          <a:ext cx="580371" cy="580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28618C-54DB-4071-8728-BD8F3DB7EE58}">
      <dsp:nvSpPr>
        <dsp:cNvPr id="0" name=""/>
        <dsp:cNvSpPr/>
      </dsp:nvSpPr>
      <dsp:spPr>
        <a:xfrm>
          <a:off x="1218780" y="450"/>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00100">
            <a:lnSpc>
              <a:spcPct val="90000"/>
            </a:lnSpc>
            <a:spcBef>
              <a:spcPct val="0"/>
            </a:spcBef>
            <a:spcAft>
              <a:spcPct val="35000"/>
            </a:spcAft>
            <a:buNone/>
          </a:pPr>
          <a:r>
            <a:rPr lang="en-US" sz="1800" kern="1200"/>
            <a:t>These may take the form of ideas, mental images, or impulses to act, which are nearly always distressing to the subject. </a:t>
          </a:r>
        </a:p>
      </dsp:txBody>
      <dsp:txXfrm>
        <a:off x="1218780" y="450"/>
        <a:ext cx="8949347" cy="1055221"/>
      </dsp:txXfrm>
    </dsp:sp>
    <dsp:sp modelId="{34C19B19-AF3E-4A77-8AD9-738D16FAEDF4}">
      <dsp:nvSpPr>
        <dsp:cNvPr id="0" name=""/>
        <dsp:cNvSpPr/>
      </dsp:nvSpPr>
      <dsp:spPr>
        <a:xfrm>
          <a:off x="0" y="1319477"/>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AAB1D1-4025-4004-A198-4AACBE2861EA}">
      <dsp:nvSpPr>
        <dsp:cNvPr id="0" name=""/>
        <dsp:cNvSpPr/>
      </dsp:nvSpPr>
      <dsp:spPr>
        <a:xfrm>
          <a:off x="319204" y="1556902"/>
          <a:ext cx="580371" cy="580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501424-6603-46A1-A5CD-C1F5115E2006}">
      <dsp:nvSpPr>
        <dsp:cNvPr id="0" name=""/>
        <dsp:cNvSpPr/>
      </dsp:nvSpPr>
      <dsp:spPr>
        <a:xfrm>
          <a:off x="1218780" y="1319477"/>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00100">
            <a:lnSpc>
              <a:spcPct val="90000"/>
            </a:lnSpc>
            <a:spcBef>
              <a:spcPct val="0"/>
            </a:spcBef>
            <a:spcAft>
              <a:spcPct val="35000"/>
            </a:spcAft>
            <a:buNone/>
          </a:pPr>
          <a:r>
            <a:rPr lang="en-US" sz="1800" kern="1200"/>
            <a:t>Sometimes the ideas are an indecisive, endless consideration of alternatives, associated with an inability to make trivial but necessary decisions in day-to-day living. </a:t>
          </a:r>
        </a:p>
      </dsp:txBody>
      <dsp:txXfrm>
        <a:off x="1218780" y="1319477"/>
        <a:ext cx="8949347" cy="1055221"/>
      </dsp:txXfrm>
    </dsp:sp>
    <dsp:sp modelId="{4C9A7208-68A4-4DF0-AE4F-97E317A9E865}">
      <dsp:nvSpPr>
        <dsp:cNvPr id="0" name=""/>
        <dsp:cNvSpPr/>
      </dsp:nvSpPr>
      <dsp:spPr>
        <a:xfrm>
          <a:off x="0" y="2638503"/>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70E6BE-87F0-4E4A-9414-BCFF034BE5D0}">
      <dsp:nvSpPr>
        <dsp:cNvPr id="0" name=""/>
        <dsp:cNvSpPr/>
      </dsp:nvSpPr>
      <dsp:spPr>
        <a:xfrm>
          <a:off x="319204" y="2875928"/>
          <a:ext cx="580371" cy="580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302445-6AF3-4C63-8C92-F13B042E0A63}">
      <dsp:nvSpPr>
        <dsp:cNvPr id="0" name=""/>
        <dsp:cNvSpPr/>
      </dsp:nvSpPr>
      <dsp:spPr>
        <a:xfrm>
          <a:off x="1218780" y="2638503"/>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00100">
            <a:lnSpc>
              <a:spcPct val="90000"/>
            </a:lnSpc>
            <a:spcBef>
              <a:spcPct val="0"/>
            </a:spcBef>
            <a:spcAft>
              <a:spcPct val="35000"/>
            </a:spcAft>
            <a:buNone/>
          </a:pPr>
          <a:r>
            <a:rPr lang="en-US" sz="1800" kern="1200"/>
            <a:t>The relationship between obsessional ruminations and depression is particularly close and a diagnosis of obsessive-compulsive disorder should be preferred only if ruminations arise or persist in the absence of a depressive episode.</a:t>
          </a:r>
        </a:p>
      </dsp:txBody>
      <dsp:txXfrm>
        <a:off x="1218780" y="2638503"/>
        <a:ext cx="8949347" cy="1055221"/>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4BE39B-B34B-42BE-BA2E-FEAC1D12D1E3}">
      <dsp:nvSpPr>
        <dsp:cNvPr id="0" name=""/>
        <dsp:cNvSpPr/>
      </dsp:nvSpPr>
      <dsp:spPr>
        <a:xfrm>
          <a:off x="0" y="819917"/>
          <a:ext cx="10757599" cy="151369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9A1531-2257-43C8-A2FF-AAC4EE55246A}">
      <dsp:nvSpPr>
        <dsp:cNvPr id="0" name=""/>
        <dsp:cNvSpPr/>
      </dsp:nvSpPr>
      <dsp:spPr>
        <a:xfrm>
          <a:off x="457892" y="1160498"/>
          <a:ext cx="832531" cy="8325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309089-04D2-4EF4-8517-D8974DF13CC0}">
      <dsp:nvSpPr>
        <dsp:cNvPr id="0" name=""/>
        <dsp:cNvSpPr/>
      </dsp:nvSpPr>
      <dsp:spPr>
        <a:xfrm>
          <a:off x="1748316" y="819917"/>
          <a:ext cx="9009282" cy="151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199" tIns="160199" rIns="160199" bIns="160199" numCol="1" spcCol="1270" anchor="ctr" anchorCtr="0">
          <a:noAutofit/>
        </a:bodyPr>
        <a:lstStyle/>
        <a:p>
          <a:pPr marL="0" lvl="0" indent="0" algn="l" defTabSz="933450">
            <a:lnSpc>
              <a:spcPct val="90000"/>
            </a:lnSpc>
            <a:spcBef>
              <a:spcPct val="0"/>
            </a:spcBef>
            <a:spcAft>
              <a:spcPct val="35000"/>
            </a:spcAft>
            <a:buNone/>
          </a:pPr>
          <a:r>
            <a:rPr lang="en-US" sz="2100" kern="1200"/>
            <a:t>The majority of compulsive acts are concerned with cleaning (particularly handwashing), repeated checking to ensure that a potentially dangerous situation has not been allowed to develop, or orderliness and tidiness. </a:t>
          </a:r>
        </a:p>
      </dsp:txBody>
      <dsp:txXfrm>
        <a:off x="1748316" y="819917"/>
        <a:ext cx="9009282" cy="1513694"/>
      </dsp:txXfrm>
    </dsp:sp>
    <dsp:sp modelId="{1A09DAD3-57AB-4935-91C2-2A86D537E75F}">
      <dsp:nvSpPr>
        <dsp:cNvPr id="0" name=""/>
        <dsp:cNvSpPr/>
      </dsp:nvSpPr>
      <dsp:spPr>
        <a:xfrm>
          <a:off x="0" y="2712035"/>
          <a:ext cx="10757599" cy="151369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110E38-FA19-4D95-ADE4-27FD3843BEA7}">
      <dsp:nvSpPr>
        <dsp:cNvPr id="0" name=""/>
        <dsp:cNvSpPr/>
      </dsp:nvSpPr>
      <dsp:spPr>
        <a:xfrm>
          <a:off x="457892" y="3052616"/>
          <a:ext cx="832531" cy="8325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6C6099-DB99-48F7-987A-4E515F420B48}">
      <dsp:nvSpPr>
        <dsp:cNvPr id="0" name=""/>
        <dsp:cNvSpPr/>
      </dsp:nvSpPr>
      <dsp:spPr>
        <a:xfrm>
          <a:off x="1748316" y="2712035"/>
          <a:ext cx="9009282" cy="15136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199" tIns="160199" rIns="160199" bIns="160199" numCol="1" spcCol="1270" anchor="ctr" anchorCtr="0">
          <a:noAutofit/>
        </a:bodyPr>
        <a:lstStyle/>
        <a:p>
          <a:pPr marL="0" lvl="0" indent="0" algn="l" defTabSz="933450">
            <a:lnSpc>
              <a:spcPct val="90000"/>
            </a:lnSpc>
            <a:spcBef>
              <a:spcPct val="0"/>
            </a:spcBef>
            <a:spcAft>
              <a:spcPct val="35000"/>
            </a:spcAft>
            <a:buNone/>
          </a:pPr>
          <a:r>
            <a:rPr lang="en-US" sz="2100" kern="1200"/>
            <a:t>Underlying the overt behaviour is a fear, usually of danger either to or caused by the patient, and the ritual is an ineffectual or symbolic attempt to avert that danger.</a:t>
          </a:r>
        </a:p>
      </dsp:txBody>
      <dsp:txXfrm>
        <a:off x="1748316" y="2712035"/>
        <a:ext cx="9009282" cy="1513694"/>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C45AF-53A4-4182-97F4-4DB82014EA88}">
      <dsp:nvSpPr>
        <dsp:cNvPr id="0" name=""/>
        <dsp:cNvSpPr/>
      </dsp:nvSpPr>
      <dsp:spPr>
        <a:xfrm>
          <a:off x="0" y="1533"/>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0968DC-D55D-4658-BCB2-BD9C110DA56B}">
      <dsp:nvSpPr>
        <dsp:cNvPr id="0" name=""/>
        <dsp:cNvSpPr/>
      </dsp:nvSpPr>
      <dsp:spPr>
        <a:xfrm>
          <a:off x="235065" y="176375"/>
          <a:ext cx="427391" cy="4273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DB1B6A-7928-4A87-BBF7-F94B49271F4B}">
      <dsp:nvSpPr>
        <dsp:cNvPr id="0" name=""/>
        <dsp:cNvSpPr/>
      </dsp:nvSpPr>
      <dsp:spPr>
        <a:xfrm>
          <a:off x="897522" y="1533"/>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OCD as a name did not come into being until the 20th century, prior to that it was known as scrupulosity.</a:t>
          </a:r>
        </a:p>
      </dsp:txBody>
      <dsp:txXfrm>
        <a:off x="897522" y="1533"/>
        <a:ext cx="9270605" cy="777075"/>
      </dsp:txXfrm>
    </dsp:sp>
    <dsp:sp modelId="{CED9E459-4AAA-4924-9157-F90F464AA7DF}">
      <dsp:nvSpPr>
        <dsp:cNvPr id="0" name=""/>
        <dsp:cNvSpPr/>
      </dsp:nvSpPr>
      <dsp:spPr>
        <a:xfrm>
          <a:off x="0" y="972877"/>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B47D94-A9EB-4B26-97D0-684F70BD8D4D}">
      <dsp:nvSpPr>
        <dsp:cNvPr id="0" name=""/>
        <dsp:cNvSpPr/>
      </dsp:nvSpPr>
      <dsp:spPr>
        <a:xfrm>
          <a:off x="235065" y="1147719"/>
          <a:ext cx="427391" cy="4273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9F151B-389E-4065-BE08-7CF22411944E}">
      <dsp:nvSpPr>
        <dsp:cNvPr id="0" name=""/>
        <dsp:cNvSpPr/>
      </dsp:nvSpPr>
      <dsp:spPr>
        <a:xfrm>
          <a:off x="897522" y="972877"/>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Much of the earlier historical record of OCD descriptions are in the religious, rather than the medical literature</a:t>
          </a:r>
        </a:p>
      </dsp:txBody>
      <dsp:txXfrm>
        <a:off x="897522" y="972877"/>
        <a:ext cx="9270605" cy="777075"/>
      </dsp:txXfrm>
    </dsp:sp>
    <dsp:sp modelId="{B68B4701-5970-4E95-89AB-4A89DC9E6C0B}">
      <dsp:nvSpPr>
        <dsp:cNvPr id="0" name=""/>
        <dsp:cNvSpPr/>
      </dsp:nvSpPr>
      <dsp:spPr>
        <a:xfrm>
          <a:off x="0" y="1944222"/>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FB71DF-F2AB-4621-8343-F1AFC22F8682}">
      <dsp:nvSpPr>
        <dsp:cNvPr id="0" name=""/>
        <dsp:cNvSpPr/>
      </dsp:nvSpPr>
      <dsp:spPr>
        <a:xfrm>
          <a:off x="235065" y="2119064"/>
          <a:ext cx="427391" cy="42739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3116E2-192F-4069-90C8-80BD7D1340CB}">
      <dsp:nvSpPr>
        <dsp:cNvPr id="0" name=""/>
        <dsp:cNvSpPr/>
      </dsp:nvSpPr>
      <dsp:spPr>
        <a:xfrm>
          <a:off x="897522" y="1944222"/>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From between the 14th and 18th century, obsessional fears around religion were commonplace.</a:t>
          </a:r>
        </a:p>
      </dsp:txBody>
      <dsp:txXfrm>
        <a:off x="897522" y="1944222"/>
        <a:ext cx="9270605" cy="777075"/>
      </dsp:txXfrm>
    </dsp:sp>
    <dsp:sp modelId="{81BDE756-A27D-466C-8379-48CA4429C6EA}">
      <dsp:nvSpPr>
        <dsp:cNvPr id="0" name=""/>
        <dsp:cNvSpPr/>
      </dsp:nvSpPr>
      <dsp:spPr>
        <a:xfrm>
          <a:off x="0" y="2915567"/>
          <a:ext cx="10168127" cy="77707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A0C30A-C665-4C5B-A100-B7A7CB1CA035}">
      <dsp:nvSpPr>
        <dsp:cNvPr id="0" name=""/>
        <dsp:cNvSpPr/>
      </dsp:nvSpPr>
      <dsp:spPr>
        <a:xfrm>
          <a:off x="235065" y="3090409"/>
          <a:ext cx="427391" cy="42739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2A8C9A-A1E5-4F56-9CA5-151EEAF9BA89}">
      <dsp:nvSpPr>
        <dsp:cNvPr id="0" name=""/>
        <dsp:cNvSpPr/>
      </dsp:nvSpPr>
      <dsp:spPr>
        <a:xfrm>
          <a:off x="897522" y="2915567"/>
          <a:ext cx="9270605" cy="777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241" tIns="82241" rIns="82241" bIns="82241" numCol="1" spcCol="1270" anchor="ctr" anchorCtr="0">
          <a:noAutofit/>
        </a:bodyPr>
        <a:lstStyle/>
        <a:p>
          <a:pPr marL="0" lvl="0" indent="0" algn="l" defTabSz="977900">
            <a:lnSpc>
              <a:spcPct val="90000"/>
            </a:lnSpc>
            <a:spcBef>
              <a:spcPct val="0"/>
            </a:spcBef>
            <a:spcAft>
              <a:spcPct val="35000"/>
            </a:spcAft>
            <a:buNone/>
          </a:pPr>
          <a:r>
            <a:rPr lang="en-US" sz="2200" kern="1200"/>
            <a:t>Later in the seventeenth century, obsessions and compulsions were also described as symptoms of melancholy.</a:t>
          </a:r>
        </a:p>
      </dsp:txBody>
      <dsp:txXfrm>
        <a:off x="897522" y="2915567"/>
        <a:ext cx="9270605" cy="777075"/>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5F974-3F26-4523-953C-B015A239AC26}">
      <dsp:nvSpPr>
        <dsp:cNvPr id="0" name=""/>
        <dsp:cNvSpPr/>
      </dsp:nvSpPr>
      <dsp:spPr>
        <a:xfrm>
          <a:off x="0" y="104436"/>
          <a:ext cx="7506361" cy="1429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Scrupulosity is a modern-day psychological problem that echoes the traditional use of the term ‘scruples’. </a:t>
          </a:r>
        </a:p>
      </dsp:txBody>
      <dsp:txXfrm>
        <a:off x="69794" y="174230"/>
        <a:ext cx="7366773" cy="1290152"/>
      </dsp:txXfrm>
    </dsp:sp>
    <dsp:sp modelId="{556B030A-4FD2-4561-84D8-39815423E021}">
      <dsp:nvSpPr>
        <dsp:cNvPr id="0" name=""/>
        <dsp:cNvSpPr/>
      </dsp:nvSpPr>
      <dsp:spPr>
        <a:xfrm>
          <a:off x="0" y="1609056"/>
          <a:ext cx="7506361" cy="1429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In a religious context, this means obsessive concern with one’s own sins and compulsive performance of religious devotion</a:t>
          </a:r>
        </a:p>
      </dsp:txBody>
      <dsp:txXfrm>
        <a:off x="69794" y="1678850"/>
        <a:ext cx="7366773" cy="1290152"/>
      </dsp:txXfrm>
    </dsp:sp>
    <dsp:sp modelId="{CC15F37F-20FA-4ED4-9251-DFB4C8062D88}">
      <dsp:nvSpPr>
        <dsp:cNvPr id="0" name=""/>
        <dsp:cNvSpPr/>
      </dsp:nvSpPr>
      <dsp:spPr>
        <a:xfrm>
          <a:off x="0" y="3113677"/>
          <a:ext cx="7506361" cy="1429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In earlier centuries it encompassed all types of obsessions and compulsions. </a:t>
          </a:r>
        </a:p>
      </dsp:txBody>
      <dsp:txXfrm>
        <a:off x="69794" y="3183471"/>
        <a:ext cx="7366773" cy="1290152"/>
      </dsp:txXfrm>
    </dsp:sp>
    <dsp:sp modelId="{AAA87F1A-659B-4463-B4F9-18FE5910BB36}">
      <dsp:nvSpPr>
        <dsp:cNvPr id="0" name=""/>
        <dsp:cNvSpPr/>
      </dsp:nvSpPr>
      <dsp:spPr>
        <a:xfrm>
          <a:off x="0" y="4618297"/>
          <a:ext cx="7506361" cy="1429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The term is actually derived from the Latin ‘scrupulum’, a sharp stone, implying a stabbing pain on the conscience.</a:t>
          </a:r>
        </a:p>
      </dsp:txBody>
      <dsp:txXfrm>
        <a:off x="69794" y="4688091"/>
        <a:ext cx="7366773" cy="1290152"/>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0E340-A042-494E-8FCD-12319CB9443B}">
      <dsp:nvSpPr>
        <dsp:cNvPr id="0" name=""/>
        <dsp:cNvSpPr/>
      </dsp:nvSpPr>
      <dsp:spPr>
        <a:xfrm>
          <a:off x="0" y="450"/>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83997F-9FB4-42B2-8316-13D8150CEB10}">
      <dsp:nvSpPr>
        <dsp:cNvPr id="0" name=""/>
        <dsp:cNvSpPr/>
      </dsp:nvSpPr>
      <dsp:spPr>
        <a:xfrm>
          <a:off x="319204" y="237875"/>
          <a:ext cx="580371" cy="580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6697A1-8180-48AE-A8D5-02ACB96C83B8}">
      <dsp:nvSpPr>
        <dsp:cNvPr id="0" name=""/>
        <dsp:cNvSpPr/>
      </dsp:nvSpPr>
      <dsp:spPr>
        <a:xfrm>
          <a:off x="1218780" y="450"/>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44550">
            <a:lnSpc>
              <a:spcPct val="90000"/>
            </a:lnSpc>
            <a:spcBef>
              <a:spcPct val="0"/>
            </a:spcBef>
            <a:spcAft>
              <a:spcPct val="35000"/>
            </a:spcAft>
            <a:buNone/>
          </a:pPr>
          <a:r>
            <a:rPr lang="en-US" sz="1900" kern="1200"/>
            <a:t>There is evidence that Jean Charlier de Gerson (1363–1429), the French scholar, educator, reformer, and Chancellor of the University of Paris was concerned with scrupulosity. </a:t>
          </a:r>
        </a:p>
      </dsp:txBody>
      <dsp:txXfrm>
        <a:off x="1218780" y="450"/>
        <a:ext cx="8949347" cy="1055221"/>
      </dsp:txXfrm>
    </dsp:sp>
    <dsp:sp modelId="{89D8E6F6-748B-4133-9E3A-7AF813633367}">
      <dsp:nvSpPr>
        <dsp:cNvPr id="0" name=""/>
        <dsp:cNvSpPr/>
      </dsp:nvSpPr>
      <dsp:spPr>
        <a:xfrm>
          <a:off x="0" y="1319477"/>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A83B00-B58E-4625-8183-AE97D4C6975C}">
      <dsp:nvSpPr>
        <dsp:cNvPr id="0" name=""/>
        <dsp:cNvSpPr/>
      </dsp:nvSpPr>
      <dsp:spPr>
        <a:xfrm>
          <a:off x="319204" y="1556902"/>
          <a:ext cx="580371" cy="580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E8BF08-EB2F-42DD-9B43-0BE093D9D015}">
      <dsp:nvSpPr>
        <dsp:cNvPr id="0" name=""/>
        <dsp:cNvSpPr/>
      </dsp:nvSpPr>
      <dsp:spPr>
        <a:xfrm>
          <a:off x="1218780" y="1319477"/>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44550">
            <a:lnSpc>
              <a:spcPct val="90000"/>
            </a:lnSpc>
            <a:spcBef>
              <a:spcPct val="0"/>
            </a:spcBef>
            <a:spcAft>
              <a:spcPct val="35000"/>
            </a:spcAft>
            <a:buNone/>
          </a:pPr>
          <a:r>
            <a:rPr lang="en-US" sz="1900" kern="1200"/>
            <a:t>It’s suggested he warned against the negative effects of too much scrupulosity. </a:t>
          </a:r>
        </a:p>
      </dsp:txBody>
      <dsp:txXfrm>
        <a:off x="1218780" y="1319477"/>
        <a:ext cx="8949347" cy="1055221"/>
      </dsp:txXfrm>
    </dsp:sp>
    <dsp:sp modelId="{82BC63A4-0659-4759-802B-C0A83904D611}">
      <dsp:nvSpPr>
        <dsp:cNvPr id="0" name=""/>
        <dsp:cNvSpPr/>
      </dsp:nvSpPr>
      <dsp:spPr>
        <a:xfrm>
          <a:off x="0" y="2638503"/>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D0BEA6-5093-4B9B-B6C4-755942BD0AC5}">
      <dsp:nvSpPr>
        <dsp:cNvPr id="0" name=""/>
        <dsp:cNvSpPr/>
      </dsp:nvSpPr>
      <dsp:spPr>
        <a:xfrm>
          <a:off x="319204" y="2875928"/>
          <a:ext cx="580371" cy="580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B6C09E-17C5-45F7-BE32-A972670B4122}">
      <dsp:nvSpPr>
        <dsp:cNvPr id="0" name=""/>
        <dsp:cNvSpPr/>
      </dsp:nvSpPr>
      <dsp:spPr>
        <a:xfrm>
          <a:off x="1218780" y="2638503"/>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44550">
            <a:lnSpc>
              <a:spcPct val="90000"/>
            </a:lnSpc>
            <a:spcBef>
              <a:spcPct val="0"/>
            </a:spcBef>
            <a:spcAft>
              <a:spcPct val="35000"/>
            </a:spcAft>
            <a:buNone/>
          </a:pPr>
          <a:r>
            <a:rPr lang="en-US" sz="1900" kern="1200"/>
            <a:t>The theologian John of Dambach, who influenced Gerson, plainly stated that many high-ranking people had become afraid of making decisions because of excessive scruples.</a:t>
          </a:r>
        </a:p>
      </dsp:txBody>
      <dsp:txXfrm>
        <a:off x="1218780" y="2638503"/>
        <a:ext cx="8949347" cy="1055221"/>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A7D608-0C6D-4F3A-AD4A-2BDEA9BE26CD}">
      <dsp:nvSpPr>
        <dsp:cNvPr id="0" name=""/>
        <dsp:cNvSpPr/>
      </dsp:nvSpPr>
      <dsp:spPr>
        <a:xfrm>
          <a:off x="0" y="127322"/>
          <a:ext cx="7434474" cy="1755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The German theologian Johannes Nider (1380–1438) presented scrupulosity as a potentially lethal affliction which could generate the life-threatening sin of despair.</a:t>
          </a:r>
        </a:p>
      </dsp:txBody>
      <dsp:txXfrm>
        <a:off x="85672" y="212994"/>
        <a:ext cx="7263130" cy="1583656"/>
      </dsp:txXfrm>
    </dsp:sp>
    <dsp:sp modelId="{D63CC8EE-687A-4E88-AC8C-91A1B05A2412}">
      <dsp:nvSpPr>
        <dsp:cNvPr id="0" name=""/>
        <dsp:cNvSpPr/>
      </dsp:nvSpPr>
      <dsp:spPr>
        <a:xfrm>
          <a:off x="0" y="1954322"/>
          <a:ext cx="7434474" cy="1755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He described a nun from Nuremberg named Kunegond who was in constant fear that her confession was insufficient. </a:t>
          </a:r>
        </a:p>
      </dsp:txBody>
      <dsp:txXfrm>
        <a:off x="85672" y="2039994"/>
        <a:ext cx="7263130" cy="1583656"/>
      </dsp:txXfrm>
    </dsp:sp>
    <dsp:sp modelId="{62ED1DB1-2D5F-4F6D-AA24-885D03F0252A}">
      <dsp:nvSpPr>
        <dsp:cNvPr id="0" name=""/>
        <dsp:cNvSpPr/>
      </dsp:nvSpPr>
      <dsp:spPr>
        <a:xfrm>
          <a:off x="0" y="3781322"/>
          <a:ext cx="7434474" cy="1755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This inordinate fear that she had committed a mortal sin, compounded by excessive fasts, not only caused her confessors to be concerned for her sanity but delivered her to death’s door.</a:t>
          </a:r>
        </a:p>
      </dsp:txBody>
      <dsp:txXfrm>
        <a:off x="85672" y="3866994"/>
        <a:ext cx="7263130" cy="1583656"/>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3FD92-3EBF-4E5F-B3FF-C4F2143141DC}">
      <dsp:nvSpPr>
        <dsp:cNvPr id="0" name=""/>
        <dsp:cNvSpPr/>
      </dsp:nvSpPr>
      <dsp:spPr>
        <a:xfrm>
          <a:off x="0" y="471414"/>
          <a:ext cx="7276323" cy="22510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Italian Dominican friar and Archbishop of Florence, Antoninus of Florence (1389–1459) described the “scrupulous conscience” resulting from baseless fears which can be caused by either the devil or physical illness. </a:t>
          </a:r>
        </a:p>
      </dsp:txBody>
      <dsp:txXfrm>
        <a:off x="109889" y="581303"/>
        <a:ext cx="7056545" cy="2031302"/>
      </dsp:txXfrm>
    </dsp:sp>
    <dsp:sp modelId="{F5CC1274-F91F-4A2D-A77B-CFFFF6582278}">
      <dsp:nvSpPr>
        <dsp:cNvPr id="0" name=""/>
        <dsp:cNvSpPr/>
      </dsp:nvSpPr>
      <dsp:spPr>
        <a:xfrm>
          <a:off x="0" y="2797375"/>
          <a:ext cx="7276323" cy="22510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Antoninus’s belief that scrupulosity sometimes had a physical cause, and not necessarily a satanic one.</a:t>
          </a:r>
        </a:p>
      </dsp:txBody>
      <dsp:txXfrm>
        <a:off x="109889" y="2907264"/>
        <a:ext cx="7056545" cy="203130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252D6-71D1-4CD7-9290-D85AB1153736}">
      <dsp:nvSpPr>
        <dsp:cNvPr id="0" name=""/>
        <dsp:cNvSpPr/>
      </dsp:nvSpPr>
      <dsp:spPr>
        <a:xfrm>
          <a:off x="0" y="31163"/>
          <a:ext cx="6729984" cy="194653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a:t>Bloodletting</a:t>
          </a:r>
        </a:p>
      </dsp:txBody>
      <dsp:txXfrm>
        <a:off x="95022" y="126185"/>
        <a:ext cx="6539940" cy="1756488"/>
      </dsp:txXfrm>
    </dsp:sp>
    <dsp:sp modelId="{6AB685E2-7986-4580-85A3-429C81E9D104}">
      <dsp:nvSpPr>
        <dsp:cNvPr id="0" name=""/>
        <dsp:cNvSpPr/>
      </dsp:nvSpPr>
      <dsp:spPr>
        <a:xfrm>
          <a:off x="0" y="2118816"/>
          <a:ext cx="6729984" cy="194653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a:t>Balancing the humours</a:t>
          </a:r>
        </a:p>
      </dsp:txBody>
      <dsp:txXfrm>
        <a:off x="95022" y="2213838"/>
        <a:ext cx="6539940" cy="175648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DD3B9-BEAA-481D-9BE5-2A7DD4540067}">
      <dsp:nvSpPr>
        <dsp:cNvPr id="0" name=""/>
        <dsp:cNvSpPr/>
      </dsp:nvSpPr>
      <dsp:spPr>
        <a:xfrm>
          <a:off x="0" y="0"/>
          <a:ext cx="8642908" cy="110825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More types of behaviours including washing, checking, obsessive fear of syphilis, aggressive and sexual obsessions, but fewer religious obsessions.</a:t>
          </a:r>
        </a:p>
      </dsp:txBody>
      <dsp:txXfrm>
        <a:off x="32460" y="32460"/>
        <a:ext cx="7447016" cy="1043332"/>
      </dsp:txXfrm>
    </dsp:sp>
    <dsp:sp modelId="{E19393F9-C464-4871-A16D-FCCC8D4F8DB8}">
      <dsp:nvSpPr>
        <dsp:cNvPr id="0" name=""/>
        <dsp:cNvSpPr/>
      </dsp:nvSpPr>
      <dsp:spPr>
        <a:xfrm>
          <a:off x="762609" y="1292961"/>
          <a:ext cx="8642908" cy="110825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In his 1838 psychiatric textbook, the famous French psychiatrist Jean Etienne Dominique Esquirol (1772–1840) described OCD as a form of monomania, or partial insanity.</a:t>
          </a:r>
        </a:p>
      </dsp:txBody>
      <dsp:txXfrm>
        <a:off x="795069" y="1325421"/>
        <a:ext cx="7095014" cy="1043332"/>
      </dsp:txXfrm>
    </dsp:sp>
    <dsp:sp modelId="{B2037D7C-B2C0-4225-AEFA-D38F35156CA9}">
      <dsp:nvSpPr>
        <dsp:cNvPr id="0" name=""/>
        <dsp:cNvSpPr/>
      </dsp:nvSpPr>
      <dsp:spPr>
        <a:xfrm>
          <a:off x="1525219" y="2585923"/>
          <a:ext cx="8642908" cy="110825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Monomania – only one area of dysfunction is noted.</a:t>
          </a:r>
        </a:p>
      </dsp:txBody>
      <dsp:txXfrm>
        <a:off x="1557679" y="2618383"/>
        <a:ext cx="7095014" cy="1043332"/>
      </dsp:txXfrm>
    </dsp:sp>
    <dsp:sp modelId="{497E73F7-29CB-44A5-AD57-A86763E449B0}">
      <dsp:nvSpPr>
        <dsp:cNvPr id="0" name=""/>
        <dsp:cNvSpPr/>
      </dsp:nvSpPr>
      <dsp:spPr>
        <a:xfrm>
          <a:off x="7922544" y="840425"/>
          <a:ext cx="720364" cy="72036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084626" y="840425"/>
        <a:ext cx="396200" cy="542074"/>
      </dsp:txXfrm>
    </dsp:sp>
    <dsp:sp modelId="{FC99A4F2-5F3E-41DF-BB37-E3102AB29759}">
      <dsp:nvSpPr>
        <dsp:cNvPr id="0" name=""/>
        <dsp:cNvSpPr/>
      </dsp:nvSpPr>
      <dsp:spPr>
        <a:xfrm>
          <a:off x="8685154" y="2125998"/>
          <a:ext cx="720364" cy="720364"/>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847236" y="2125998"/>
        <a:ext cx="396200" cy="542074"/>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18FB5-1BA2-44F9-AE8C-802C57CE2527}">
      <dsp:nvSpPr>
        <dsp:cNvPr id="0" name=""/>
        <dsp:cNvSpPr/>
      </dsp:nvSpPr>
      <dsp:spPr>
        <a:xfrm>
          <a:off x="0" y="450"/>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F9323E-291A-4257-92E6-1F22EB9684D0}">
      <dsp:nvSpPr>
        <dsp:cNvPr id="0" name=""/>
        <dsp:cNvSpPr/>
      </dsp:nvSpPr>
      <dsp:spPr>
        <a:xfrm>
          <a:off x="319204" y="237875"/>
          <a:ext cx="580371" cy="580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C5C4C3-187F-4341-80B7-676D2EF819A5}">
      <dsp:nvSpPr>
        <dsp:cNvPr id="0" name=""/>
        <dsp:cNvSpPr/>
      </dsp:nvSpPr>
      <dsp:spPr>
        <a:xfrm>
          <a:off x="1218780" y="450"/>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44550">
            <a:lnSpc>
              <a:spcPct val="90000"/>
            </a:lnSpc>
            <a:spcBef>
              <a:spcPct val="0"/>
            </a:spcBef>
            <a:spcAft>
              <a:spcPct val="35000"/>
            </a:spcAft>
            <a:buNone/>
          </a:pPr>
          <a:r>
            <a:rPr lang="en-US" sz="1900" kern="1200"/>
            <a:t>Monomania was abandoned in the 1850's.</a:t>
          </a:r>
        </a:p>
      </dsp:txBody>
      <dsp:txXfrm>
        <a:off x="1218780" y="450"/>
        <a:ext cx="8949347" cy="1055221"/>
      </dsp:txXfrm>
    </dsp:sp>
    <dsp:sp modelId="{7781D965-7C58-419A-967F-3A5E20EAE369}">
      <dsp:nvSpPr>
        <dsp:cNvPr id="0" name=""/>
        <dsp:cNvSpPr/>
      </dsp:nvSpPr>
      <dsp:spPr>
        <a:xfrm>
          <a:off x="0" y="1319477"/>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7D9905-DC23-47DE-B259-F514AD2E7C18}">
      <dsp:nvSpPr>
        <dsp:cNvPr id="0" name=""/>
        <dsp:cNvSpPr/>
      </dsp:nvSpPr>
      <dsp:spPr>
        <a:xfrm>
          <a:off x="319204" y="1556902"/>
          <a:ext cx="580371" cy="580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B70A82-9C98-4328-97C8-0337C3C05AFA}">
      <dsp:nvSpPr>
        <dsp:cNvPr id="0" name=""/>
        <dsp:cNvSpPr/>
      </dsp:nvSpPr>
      <dsp:spPr>
        <a:xfrm>
          <a:off x="1218780" y="1319477"/>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44550">
            <a:lnSpc>
              <a:spcPct val="90000"/>
            </a:lnSpc>
            <a:spcBef>
              <a:spcPct val="0"/>
            </a:spcBef>
            <a:spcAft>
              <a:spcPct val="35000"/>
            </a:spcAft>
            <a:buNone/>
          </a:pPr>
          <a:r>
            <a:rPr lang="en-US" sz="1900" kern="1200"/>
            <a:t>Henri Dagonet (1823–1902) considered compulsions to be a kind of impulsion and OCD a form of ‘folie impulsive’ (impulsive insanity).</a:t>
          </a:r>
        </a:p>
      </dsp:txBody>
      <dsp:txXfrm>
        <a:off x="1218780" y="1319477"/>
        <a:ext cx="8949347" cy="1055221"/>
      </dsp:txXfrm>
    </dsp:sp>
    <dsp:sp modelId="{AD06BA53-36D7-4C30-9614-D6696D462FA2}">
      <dsp:nvSpPr>
        <dsp:cNvPr id="0" name=""/>
        <dsp:cNvSpPr/>
      </dsp:nvSpPr>
      <dsp:spPr>
        <a:xfrm>
          <a:off x="0" y="2638503"/>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DC6D1F-5CE0-45BA-A1B8-F7A2FAE73651}">
      <dsp:nvSpPr>
        <dsp:cNvPr id="0" name=""/>
        <dsp:cNvSpPr/>
      </dsp:nvSpPr>
      <dsp:spPr>
        <a:xfrm>
          <a:off x="319204" y="2875928"/>
          <a:ext cx="580371" cy="580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271D7C-DE64-4DCA-83F2-1BB7F7D93BC8}">
      <dsp:nvSpPr>
        <dsp:cNvPr id="0" name=""/>
        <dsp:cNvSpPr/>
      </dsp:nvSpPr>
      <dsp:spPr>
        <a:xfrm>
          <a:off x="1218780" y="2638503"/>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44550">
            <a:lnSpc>
              <a:spcPct val="90000"/>
            </a:lnSpc>
            <a:spcBef>
              <a:spcPct val="0"/>
            </a:spcBef>
            <a:spcAft>
              <a:spcPct val="35000"/>
            </a:spcAft>
            <a:buNone/>
          </a:pPr>
          <a:r>
            <a:rPr lang="en-US" sz="1900" i="1" kern="1200"/>
            <a:t>“the more one tries to discard an idea, the more it becomes imposed upon the mind, the more one tries to get rid of an emotion or tendency, the more energetic it becomes.”</a:t>
          </a:r>
          <a:endParaRPr lang="en-US" sz="1900" kern="1200"/>
        </a:p>
      </dsp:txBody>
      <dsp:txXfrm>
        <a:off x="1218780" y="2638503"/>
        <a:ext cx="8949347" cy="1055221"/>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1D248-3DE4-4746-BA44-724D661E36D5}">
      <dsp:nvSpPr>
        <dsp:cNvPr id="0" name=""/>
        <dsp:cNvSpPr/>
      </dsp:nvSpPr>
      <dsp:spPr>
        <a:xfrm>
          <a:off x="0" y="600303"/>
          <a:ext cx="10168127" cy="11082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698A21-7226-4C7B-A6C3-EEFD80E74180}">
      <dsp:nvSpPr>
        <dsp:cNvPr id="0" name=""/>
        <dsp:cNvSpPr/>
      </dsp:nvSpPr>
      <dsp:spPr>
        <a:xfrm>
          <a:off x="335246" y="849660"/>
          <a:ext cx="609539" cy="6095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4337A7-662D-43A1-BEEB-F8562A25EEE5}">
      <dsp:nvSpPr>
        <dsp:cNvPr id="0" name=""/>
        <dsp:cNvSpPr/>
      </dsp:nvSpPr>
      <dsp:spPr>
        <a:xfrm>
          <a:off x="1280031" y="600303"/>
          <a:ext cx="8888096" cy="1108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90" tIns="117290" rIns="117290" bIns="117290" numCol="1" spcCol="1270" anchor="ctr" anchorCtr="0">
          <a:noAutofit/>
        </a:bodyPr>
        <a:lstStyle/>
        <a:p>
          <a:pPr marL="0" lvl="0" indent="0" algn="l" defTabSz="933450">
            <a:lnSpc>
              <a:spcPct val="90000"/>
            </a:lnSpc>
            <a:spcBef>
              <a:spcPct val="0"/>
            </a:spcBef>
            <a:spcAft>
              <a:spcPct val="35000"/>
            </a:spcAft>
            <a:buNone/>
          </a:pPr>
          <a:r>
            <a:rPr lang="en-US" sz="2100" kern="1200"/>
            <a:t>1850 - Jean-Pierre Falret (1794–1870) used the term folie du doute, which translates to ‘madness of doubt’, </a:t>
          </a:r>
        </a:p>
      </dsp:txBody>
      <dsp:txXfrm>
        <a:off x="1280031" y="600303"/>
        <a:ext cx="8888096" cy="1108252"/>
      </dsp:txXfrm>
    </dsp:sp>
    <dsp:sp modelId="{B145F33F-1F47-4680-8060-1B24BB91B260}">
      <dsp:nvSpPr>
        <dsp:cNvPr id="0" name=""/>
        <dsp:cNvSpPr/>
      </dsp:nvSpPr>
      <dsp:spPr>
        <a:xfrm>
          <a:off x="0" y="1985619"/>
          <a:ext cx="10168127" cy="110825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2600BF-4ED9-47A0-9AE2-891FF6D4F56C}">
      <dsp:nvSpPr>
        <dsp:cNvPr id="0" name=""/>
        <dsp:cNvSpPr/>
      </dsp:nvSpPr>
      <dsp:spPr>
        <a:xfrm>
          <a:off x="335246" y="2234976"/>
          <a:ext cx="609539" cy="6095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E38E8A-C7BC-49B6-92ED-BA3CE28D217F}">
      <dsp:nvSpPr>
        <dsp:cNvPr id="0" name=""/>
        <dsp:cNvSpPr/>
      </dsp:nvSpPr>
      <dsp:spPr>
        <a:xfrm>
          <a:off x="1280031" y="1985619"/>
          <a:ext cx="8888096" cy="11082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290" tIns="117290" rIns="117290" bIns="117290" numCol="1" spcCol="1270" anchor="ctr" anchorCtr="0">
          <a:noAutofit/>
        </a:bodyPr>
        <a:lstStyle/>
        <a:p>
          <a:pPr marL="0" lvl="0" indent="0" algn="l" defTabSz="933450">
            <a:lnSpc>
              <a:spcPct val="90000"/>
            </a:lnSpc>
            <a:spcBef>
              <a:spcPct val="0"/>
            </a:spcBef>
            <a:spcAft>
              <a:spcPct val="35000"/>
            </a:spcAft>
            <a:buNone/>
          </a:pPr>
          <a:r>
            <a:rPr lang="en-US" sz="2100" kern="1200"/>
            <a:t>1875 - Henri Le Grand du Saulle (1830–1886) published a book called La folie du doute avec délire du toucher, which means ‘The madness of doubt with delusions of touch’.</a:t>
          </a:r>
        </a:p>
      </dsp:txBody>
      <dsp:txXfrm>
        <a:off x="1280031" y="1985619"/>
        <a:ext cx="8888096" cy="1108252"/>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1B1D96-FD8E-4F03-B522-C7AB1495D7FF}">
      <dsp:nvSpPr>
        <dsp:cNvPr id="0" name=""/>
        <dsp:cNvSpPr/>
      </dsp:nvSpPr>
      <dsp:spPr>
        <a:xfrm>
          <a:off x="0" y="450"/>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6CD6B6-0B87-4316-A134-AEE0A8F6440F}">
      <dsp:nvSpPr>
        <dsp:cNvPr id="0" name=""/>
        <dsp:cNvSpPr/>
      </dsp:nvSpPr>
      <dsp:spPr>
        <a:xfrm>
          <a:off x="319204" y="237875"/>
          <a:ext cx="580371" cy="580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B0C5F5-F0DA-4351-A7F0-B4702981B3D9}">
      <dsp:nvSpPr>
        <dsp:cNvPr id="0" name=""/>
        <dsp:cNvSpPr/>
      </dsp:nvSpPr>
      <dsp:spPr>
        <a:xfrm>
          <a:off x="1218780" y="450"/>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89000">
            <a:lnSpc>
              <a:spcPct val="90000"/>
            </a:lnSpc>
            <a:spcBef>
              <a:spcPct val="0"/>
            </a:spcBef>
            <a:spcAft>
              <a:spcPct val="35000"/>
            </a:spcAft>
            <a:buNone/>
          </a:pPr>
          <a:r>
            <a:rPr lang="en-US" sz="2000" kern="1200"/>
            <a:t>Bénédict Augustin Morel (1809–1873), another French psychiatrist placed OCD within the category, “delire emotif” (diseases of the emotions). </a:t>
          </a:r>
        </a:p>
      </dsp:txBody>
      <dsp:txXfrm>
        <a:off x="1218780" y="450"/>
        <a:ext cx="8949347" cy="1055221"/>
      </dsp:txXfrm>
    </dsp:sp>
    <dsp:sp modelId="{7CF7532F-773F-4F5E-AC7D-D6272573821A}">
      <dsp:nvSpPr>
        <dsp:cNvPr id="0" name=""/>
        <dsp:cNvSpPr/>
      </dsp:nvSpPr>
      <dsp:spPr>
        <a:xfrm>
          <a:off x="0" y="1319477"/>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B045B3-50B1-423A-A082-02102701B2D7}">
      <dsp:nvSpPr>
        <dsp:cNvPr id="0" name=""/>
        <dsp:cNvSpPr/>
      </dsp:nvSpPr>
      <dsp:spPr>
        <a:xfrm>
          <a:off x="319204" y="1556902"/>
          <a:ext cx="580371" cy="580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B64229-DF97-4C5D-8877-E390D78A0C10}">
      <dsp:nvSpPr>
        <dsp:cNvPr id="0" name=""/>
        <dsp:cNvSpPr/>
      </dsp:nvSpPr>
      <dsp:spPr>
        <a:xfrm>
          <a:off x="1218780" y="1319477"/>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89000">
            <a:lnSpc>
              <a:spcPct val="90000"/>
            </a:lnSpc>
            <a:spcBef>
              <a:spcPct val="0"/>
            </a:spcBef>
            <a:spcAft>
              <a:spcPct val="35000"/>
            </a:spcAft>
            <a:buNone/>
          </a:pPr>
          <a:r>
            <a:rPr lang="en-US" sz="2000" kern="1200"/>
            <a:t>He believed OCD originated from pathology affecting the autonomic nervous system. </a:t>
          </a:r>
        </a:p>
      </dsp:txBody>
      <dsp:txXfrm>
        <a:off x="1218780" y="1319477"/>
        <a:ext cx="8949347" cy="1055221"/>
      </dsp:txXfrm>
    </dsp:sp>
    <dsp:sp modelId="{ECEE10ED-6C84-42AA-B941-B6291D6537C8}">
      <dsp:nvSpPr>
        <dsp:cNvPr id="0" name=""/>
        <dsp:cNvSpPr/>
      </dsp:nvSpPr>
      <dsp:spPr>
        <a:xfrm>
          <a:off x="0" y="2638503"/>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9E239C2-1ADC-4A6A-B9A6-4C3597B9D5EB}">
      <dsp:nvSpPr>
        <dsp:cNvPr id="0" name=""/>
        <dsp:cNvSpPr/>
      </dsp:nvSpPr>
      <dsp:spPr>
        <a:xfrm>
          <a:off x="319204" y="2875928"/>
          <a:ext cx="580371" cy="580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BB408F9-3987-4521-BA54-7DF1AA74801E}">
      <dsp:nvSpPr>
        <dsp:cNvPr id="0" name=""/>
        <dsp:cNvSpPr/>
      </dsp:nvSpPr>
      <dsp:spPr>
        <a:xfrm>
          <a:off x="1218780" y="2638503"/>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889000">
            <a:lnSpc>
              <a:spcPct val="90000"/>
            </a:lnSpc>
            <a:spcBef>
              <a:spcPct val="0"/>
            </a:spcBef>
            <a:spcAft>
              <a:spcPct val="35000"/>
            </a:spcAft>
            <a:buNone/>
          </a:pPr>
          <a:r>
            <a:rPr lang="en-US" sz="2000" kern="1200"/>
            <a:t>He felt that attempts to explain obsessions and compulsions as arising from a disorder of intellect did not account for the accompanying anxiety.</a:t>
          </a:r>
        </a:p>
      </dsp:txBody>
      <dsp:txXfrm>
        <a:off x="1218780" y="2638503"/>
        <a:ext cx="8949347" cy="1055221"/>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B78E84-C09B-4953-850A-A5BEAF80D4F2}">
      <dsp:nvSpPr>
        <dsp:cNvPr id="0" name=""/>
        <dsp:cNvSpPr/>
      </dsp:nvSpPr>
      <dsp:spPr>
        <a:xfrm>
          <a:off x="0" y="0"/>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029D75-145F-4E7B-A8DB-1147C6DE9B33}">
      <dsp:nvSpPr>
        <dsp:cNvPr id="0" name=""/>
        <dsp:cNvSpPr/>
      </dsp:nvSpPr>
      <dsp:spPr>
        <a:xfrm>
          <a:off x="0" y="0"/>
          <a:ext cx="6729984" cy="1024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OCD was still considered a 'secret illness'. </a:t>
          </a:r>
        </a:p>
      </dsp:txBody>
      <dsp:txXfrm>
        <a:off x="0" y="0"/>
        <a:ext cx="6729984" cy="1024128"/>
      </dsp:txXfrm>
    </dsp:sp>
    <dsp:sp modelId="{9A6C18B6-059E-4724-BC08-441A4BC80BF7}">
      <dsp:nvSpPr>
        <dsp:cNvPr id="0" name=""/>
        <dsp:cNvSpPr/>
      </dsp:nvSpPr>
      <dsp:spPr>
        <a:xfrm>
          <a:off x="0" y="1024128"/>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813BD4-E467-434A-B621-869AF6D89CED}">
      <dsp:nvSpPr>
        <dsp:cNvPr id="0" name=""/>
        <dsp:cNvSpPr/>
      </dsp:nvSpPr>
      <dsp:spPr>
        <a:xfrm>
          <a:off x="0" y="1024128"/>
          <a:ext cx="6729984" cy="1024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Explanations of degeneration and a lack of will dominated.</a:t>
          </a:r>
        </a:p>
      </dsp:txBody>
      <dsp:txXfrm>
        <a:off x="0" y="1024128"/>
        <a:ext cx="6729984" cy="1024128"/>
      </dsp:txXfrm>
    </dsp:sp>
    <dsp:sp modelId="{5C8EB287-55B2-4746-BF28-296EFED19826}">
      <dsp:nvSpPr>
        <dsp:cNvPr id="0" name=""/>
        <dsp:cNvSpPr/>
      </dsp:nvSpPr>
      <dsp:spPr>
        <a:xfrm>
          <a:off x="0" y="2048256"/>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9A6FDA-8E46-4D75-8D9F-4F0888CEA5DD}">
      <dsp:nvSpPr>
        <dsp:cNvPr id="0" name=""/>
        <dsp:cNvSpPr/>
      </dsp:nvSpPr>
      <dsp:spPr>
        <a:xfrm>
          <a:off x="0" y="2048256"/>
          <a:ext cx="6729984" cy="1024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Later on, it was attributed to be a secondary symptom of some other severe psychiatric complaint. </a:t>
          </a:r>
        </a:p>
      </dsp:txBody>
      <dsp:txXfrm>
        <a:off x="0" y="2048256"/>
        <a:ext cx="6729984" cy="1024128"/>
      </dsp:txXfrm>
    </dsp:sp>
    <dsp:sp modelId="{0C2818BA-0D00-45CE-913F-773E6DDE6887}">
      <dsp:nvSpPr>
        <dsp:cNvPr id="0" name=""/>
        <dsp:cNvSpPr/>
      </dsp:nvSpPr>
      <dsp:spPr>
        <a:xfrm>
          <a:off x="0" y="3072383"/>
          <a:ext cx="67299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249061-392E-4A33-AB5D-B5C1F8B34DED}">
      <dsp:nvSpPr>
        <dsp:cNvPr id="0" name=""/>
        <dsp:cNvSpPr/>
      </dsp:nvSpPr>
      <dsp:spPr>
        <a:xfrm>
          <a:off x="0" y="3072383"/>
          <a:ext cx="6729984" cy="10241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Until along came Freud! </a:t>
          </a:r>
        </a:p>
      </dsp:txBody>
      <dsp:txXfrm>
        <a:off x="0" y="3072383"/>
        <a:ext cx="6729984" cy="1024128"/>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6339FC-7450-4B1B-99F0-06FC0F93E432}">
      <dsp:nvSpPr>
        <dsp:cNvPr id="0" name=""/>
        <dsp:cNvSpPr/>
      </dsp:nvSpPr>
      <dsp:spPr>
        <a:xfrm>
          <a:off x="0" y="328896"/>
          <a:ext cx="6729984" cy="1684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He evolved a conceptualisation of OCD that influenced and then drew upon his ideas of mental structure, mental energies, and defence mechanisms.</a:t>
          </a:r>
        </a:p>
      </dsp:txBody>
      <dsp:txXfrm>
        <a:off x="82245" y="411141"/>
        <a:ext cx="6565494" cy="1520310"/>
      </dsp:txXfrm>
    </dsp:sp>
    <dsp:sp modelId="{7039F5EF-7A70-49D0-BC65-0B86E7DCBCD8}">
      <dsp:nvSpPr>
        <dsp:cNvPr id="0" name=""/>
        <dsp:cNvSpPr/>
      </dsp:nvSpPr>
      <dsp:spPr>
        <a:xfrm>
          <a:off x="0" y="2082816"/>
          <a:ext cx="6729984" cy="1684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 patient’s mind responded maladaptively to conflicts between unacceptable, unconscious sexual or aggressive id impulses and the demands of conscience and reality.</a:t>
          </a:r>
        </a:p>
      </dsp:txBody>
      <dsp:txXfrm>
        <a:off x="82245" y="2165061"/>
        <a:ext cx="6565494" cy="152031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6D1967-BF0B-400B-A5E1-E24980229B53}">
      <dsp:nvSpPr>
        <dsp:cNvPr id="0" name=""/>
        <dsp:cNvSpPr/>
      </dsp:nvSpPr>
      <dsp:spPr>
        <a:xfrm>
          <a:off x="0" y="450"/>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1C17C7-D8E0-41A2-AB66-4FE2B5C6FF4F}">
      <dsp:nvSpPr>
        <dsp:cNvPr id="0" name=""/>
        <dsp:cNvSpPr/>
      </dsp:nvSpPr>
      <dsp:spPr>
        <a:xfrm>
          <a:off x="319204" y="237875"/>
          <a:ext cx="580371" cy="5803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42B9D4-AE1C-45A3-A9E6-8FB40E7DE488}">
      <dsp:nvSpPr>
        <dsp:cNvPr id="0" name=""/>
        <dsp:cNvSpPr/>
      </dsp:nvSpPr>
      <dsp:spPr>
        <a:xfrm>
          <a:off x="1218780" y="450"/>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933450">
            <a:lnSpc>
              <a:spcPct val="90000"/>
            </a:lnSpc>
            <a:spcBef>
              <a:spcPct val="0"/>
            </a:spcBef>
            <a:spcAft>
              <a:spcPct val="35000"/>
            </a:spcAft>
            <a:buNone/>
          </a:pPr>
          <a:r>
            <a:rPr lang="en-US" sz="2100" kern="1200"/>
            <a:t>He believed obsessive-compulsive behaviour is linked to unconscious conflicts manifested as symptoms of the illness.</a:t>
          </a:r>
        </a:p>
      </dsp:txBody>
      <dsp:txXfrm>
        <a:off x="1218780" y="450"/>
        <a:ext cx="8949347" cy="1055221"/>
      </dsp:txXfrm>
    </dsp:sp>
    <dsp:sp modelId="{88C7B947-E94D-41B9-9653-61EB4CE942DA}">
      <dsp:nvSpPr>
        <dsp:cNvPr id="0" name=""/>
        <dsp:cNvSpPr/>
      </dsp:nvSpPr>
      <dsp:spPr>
        <a:xfrm>
          <a:off x="0" y="1319477"/>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F9C308-9FDC-470C-9DC2-AEDE3E2FFC73}">
      <dsp:nvSpPr>
        <dsp:cNvPr id="0" name=""/>
        <dsp:cNvSpPr/>
      </dsp:nvSpPr>
      <dsp:spPr>
        <a:xfrm>
          <a:off x="319204" y="1556902"/>
          <a:ext cx="580371" cy="5803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DE3B50-16CE-4EFB-94C6-6D6F0FCED62F}">
      <dsp:nvSpPr>
        <dsp:cNvPr id="0" name=""/>
        <dsp:cNvSpPr/>
      </dsp:nvSpPr>
      <dsp:spPr>
        <a:xfrm>
          <a:off x="1218780" y="1319477"/>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933450">
            <a:lnSpc>
              <a:spcPct val="90000"/>
            </a:lnSpc>
            <a:spcBef>
              <a:spcPct val="0"/>
            </a:spcBef>
            <a:spcAft>
              <a:spcPct val="35000"/>
            </a:spcAft>
            <a:buNone/>
          </a:pPr>
          <a:r>
            <a:rPr lang="en-US" sz="2100" kern="1200"/>
            <a:t>Conflict develops between the desires and subsequent actions of the conscious and unconscious minds. </a:t>
          </a:r>
        </a:p>
      </dsp:txBody>
      <dsp:txXfrm>
        <a:off x="1218780" y="1319477"/>
        <a:ext cx="8949347" cy="1055221"/>
      </dsp:txXfrm>
    </dsp:sp>
    <dsp:sp modelId="{BC5F6A28-D588-4E2E-82FE-D0481F106893}">
      <dsp:nvSpPr>
        <dsp:cNvPr id="0" name=""/>
        <dsp:cNvSpPr/>
      </dsp:nvSpPr>
      <dsp:spPr>
        <a:xfrm>
          <a:off x="0" y="2638503"/>
          <a:ext cx="10168127" cy="105522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838A13-6519-436A-A59A-21388920F76D}">
      <dsp:nvSpPr>
        <dsp:cNvPr id="0" name=""/>
        <dsp:cNvSpPr/>
      </dsp:nvSpPr>
      <dsp:spPr>
        <a:xfrm>
          <a:off x="319204" y="2875928"/>
          <a:ext cx="580371" cy="5803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B67870-8AEB-43F0-8EF3-AAA75FA3EF01}">
      <dsp:nvSpPr>
        <dsp:cNvPr id="0" name=""/>
        <dsp:cNvSpPr/>
      </dsp:nvSpPr>
      <dsp:spPr>
        <a:xfrm>
          <a:off x="1218780" y="2638503"/>
          <a:ext cx="8949347" cy="10552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678" tIns="111678" rIns="111678" bIns="111678" numCol="1" spcCol="1270" anchor="ctr" anchorCtr="0">
          <a:noAutofit/>
        </a:bodyPr>
        <a:lstStyle/>
        <a:p>
          <a:pPr marL="0" lvl="0" indent="0" algn="l" defTabSz="933450">
            <a:lnSpc>
              <a:spcPct val="90000"/>
            </a:lnSpc>
            <a:spcBef>
              <a:spcPct val="0"/>
            </a:spcBef>
            <a:spcAft>
              <a:spcPct val="35000"/>
            </a:spcAft>
            <a:buNone/>
          </a:pPr>
          <a:r>
            <a:rPr lang="en-US" sz="2100" kern="1200"/>
            <a:t>OCD sufferers “compelled” to carry out actions giving only temporary relief from anxiety, still “know” it is ridiculous or embarrassing to do so.</a:t>
          </a:r>
        </a:p>
      </dsp:txBody>
      <dsp:txXfrm>
        <a:off x="1218780" y="2638503"/>
        <a:ext cx="8949347" cy="1055221"/>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5E286-28BC-45DE-92A5-959B5B6FB39B}">
      <dsp:nvSpPr>
        <dsp:cNvPr id="0" name=""/>
        <dsp:cNvSpPr/>
      </dsp:nvSpPr>
      <dsp:spPr>
        <a:xfrm>
          <a:off x="0" y="610528"/>
          <a:ext cx="6729984" cy="8874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Neurobiological explanation</a:t>
          </a:r>
        </a:p>
      </dsp:txBody>
      <dsp:txXfrm>
        <a:off x="43321" y="653849"/>
        <a:ext cx="6643342" cy="800803"/>
      </dsp:txXfrm>
    </dsp:sp>
    <dsp:sp modelId="{2CD035DC-AAA1-4C68-9CEF-C894CBACCFB8}">
      <dsp:nvSpPr>
        <dsp:cNvPr id="0" name=""/>
        <dsp:cNvSpPr/>
      </dsp:nvSpPr>
      <dsp:spPr>
        <a:xfrm>
          <a:off x="0" y="1604533"/>
          <a:ext cx="6729984" cy="8874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Cognitive-behavioural model</a:t>
          </a:r>
        </a:p>
      </dsp:txBody>
      <dsp:txXfrm>
        <a:off x="43321" y="1647854"/>
        <a:ext cx="6643342" cy="800803"/>
      </dsp:txXfrm>
    </dsp:sp>
    <dsp:sp modelId="{0A8CE64B-3117-418D-84F9-2DBD4133918E}">
      <dsp:nvSpPr>
        <dsp:cNvPr id="0" name=""/>
        <dsp:cNvSpPr/>
      </dsp:nvSpPr>
      <dsp:spPr>
        <a:xfrm>
          <a:off x="0" y="2598538"/>
          <a:ext cx="6729984" cy="8874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a:lnSpc>
              <a:spcPct val="90000"/>
            </a:lnSpc>
            <a:spcBef>
              <a:spcPct val="0"/>
            </a:spcBef>
            <a:spcAft>
              <a:spcPct val="35000"/>
            </a:spcAft>
            <a:buNone/>
          </a:pPr>
          <a:r>
            <a:rPr lang="en-US" sz="3700" kern="1200"/>
            <a:t>Valid treatment approaches</a:t>
          </a:r>
        </a:p>
      </dsp:txBody>
      <dsp:txXfrm>
        <a:off x="43321" y="2641859"/>
        <a:ext cx="6643342" cy="80080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965A7A7B-B71A-428D-833F-0F3507A6DB13}" type="datetimeFigureOut">
              <a:rPr lang="en-US" dirty="0"/>
              <a:t>10/10/2024</a:t>
            </a:fld>
            <a:endParaRPr lang="en-US"/>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A65A5C87-DF58-40C8-B092-1DE63DB4547E}" type="slidenum">
              <a:rPr lang="en-US" dirty="0"/>
              <a:t>‹#›</a:t>
            </a:fld>
            <a:endParaRPr lang="en-US"/>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5967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5CF65307-640F-4AE7-B0BE-50C709AD86C5}" type="datetimeFigureOut">
              <a:rPr lang="en-US" dirty="0"/>
              <a:t>10/10/2024</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190067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F77EA1F9-1F0F-4C65-8F6E-9729B924AAAC}" type="datetimeFigureOut">
              <a:rPr lang="en-US" dirty="0"/>
              <a:t>10/10/2024</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153509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202278E8-5F4B-47D5-A617-8CCDF75D6A33}" type="datetimeFigureOut">
              <a:rPr lang="en-US" dirty="0"/>
              <a:t>10/10/2024</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67583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16AAFA52-7A21-407F-8339-40DF182D7460}" type="datetimeFigureOut">
              <a:rPr lang="en-US" dirty="0"/>
              <a:t>10/10/2024</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87241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96770335-1C1A-4243-9BDD-9630C417D284}" type="datetimeFigureOut">
              <a:rPr lang="en-US" dirty="0"/>
              <a:t>10/10/2024</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1891367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141513F-8EBD-4612-96F4-CC3E309609AF}" type="datetimeFigureOut">
              <a:rPr lang="en-US" dirty="0"/>
              <a:t>10/10/2024</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754712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6E6483A1-31A8-47A2-AB0A-53A7803D5EBF}" type="datetimeFigureOut">
              <a:rPr lang="en-US" dirty="0"/>
              <a:t>10/10/2024</a:t>
            </a:fld>
            <a:endParaRPr lang="en-US"/>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96763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noChangeAspect="1"/>
          </p:cNvSpPr>
          <p:nvPr>
            <p:ph type="pic" idx="1"/>
          </p:nvPr>
        </p:nvSpPr>
        <p:spPr>
          <a:xfrm>
            <a:off x="4965192" y="1161288"/>
            <a:ext cx="6729984" cy="4645152"/>
          </a:xfrm>
        </p:spPr>
        <p:txBody>
          <a:bodyPr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6D8810B9-2C7C-4CAF-99E2-617AE20BA331}" type="datetimeFigureOut">
              <a:rPr lang="en-US" dirty="0"/>
              <a:t>10/10/2024</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3144888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F248F9EB-9D34-4B41-B66C-5FAF50876D2D}" type="datetimeFigureOut">
              <a:rPr lang="en-US" dirty="0"/>
              <a:t>10/10/2024</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210030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34489A26-CAA1-4690-8C1F-1641B1B97745}" type="datetimeFigureOut">
              <a:rPr lang="en-US" dirty="0"/>
              <a:t>10/10/2024</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A65A5C87-DF58-40C8-B092-1DE63DB4547E}" type="slidenum">
              <a:rPr lang="en-US" dirty="0"/>
              <a:t>‹#›</a:t>
            </a:fld>
            <a:endParaRPr lang="en-US"/>
          </a:p>
        </p:txBody>
      </p:sp>
    </p:spTree>
    <p:extLst>
      <p:ext uri="{BB962C8B-B14F-4D97-AF65-F5344CB8AC3E}">
        <p14:creationId xmlns:p14="http://schemas.microsoft.com/office/powerpoint/2010/main" val="1884642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93E0A-5177-400C-87C9-C93AF466EC49}" type="datetimeFigureOut">
              <a:rPr lang="en-US" dirty="0"/>
              <a:t>10/10/2024</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17615-2DB4-4DAA-9DE3-B2B689A846E0}" type="slidenum">
              <a:rPr lang="en-US" dirty="0"/>
              <a:t>‹#›</a:t>
            </a:fld>
            <a:endParaRPr lang="en-US"/>
          </a:p>
        </p:txBody>
      </p:sp>
    </p:spTree>
    <p:extLst>
      <p:ext uri="{BB962C8B-B14F-4D97-AF65-F5344CB8AC3E}">
        <p14:creationId xmlns:p14="http://schemas.microsoft.com/office/powerpoint/2010/main" val="1113666309"/>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3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5.jpeg"/></Relationships>
</file>

<file path=ppt/slides/_rels/slide4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4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8.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8.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8.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8.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8.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8.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8.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8.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8.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8.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8.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81.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A92C46A-10B1-A44C-EB00-D992C7551467}"/>
              </a:ext>
            </a:extLst>
          </p:cNvPr>
          <p:cNvPicPr>
            <a:picLocks noChangeAspect="1"/>
          </p:cNvPicPr>
          <p:nvPr/>
        </p:nvPicPr>
        <p:blipFill>
          <a:blip r:embed="rId2">
            <a:alphaModFix amt="35000"/>
          </a:blip>
          <a:srcRect r="-2" b="-2"/>
          <a:stretch/>
        </p:blipFill>
        <p:spPr>
          <a:xfrm>
            <a:off x="20" y="10"/>
            <a:ext cx="12191980" cy="6857990"/>
          </a:xfrm>
          <a:prstGeom prst="rect">
            <a:avLst/>
          </a:prstGeom>
        </p:spPr>
      </p:pic>
      <p:sp>
        <p:nvSpPr>
          <p:cNvPr id="2" name="Title 1"/>
          <p:cNvSpPr>
            <a:spLocks noGrp="1"/>
          </p:cNvSpPr>
          <p:nvPr>
            <p:ph type="ctrTitle"/>
          </p:nvPr>
        </p:nvSpPr>
        <p:spPr/>
        <p:txBody>
          <a:bodyPr>
            <a:normAutofit/>
          </a:bodyPr>
          <a:lstStyle/>
          <a:p>
            <a:br>
              <a:rPr lang="en-US">
                <a:solidFill>
                  <a:srgbClr val="FFFFFF"/>
                </a:solidFill>
              </a:rPr>
            </a:br>
            <a:r>
              <a:rPr lang="en-US">
                <a:solidFill>
                  <a:srgbClr val="FFFFFF"/>
                </a:solidFill>
              </a:rPr>
              <a:t>Historical Contexts in Psychopathology</a:t>
            </a:r>
          </a:p>
        </p:txBody>
      </p:sp>
      <p:sp>
        <p:nvSpPr>
          <p:cNvPr id="3" name="Subtitle 2"/>
          <p:cNvSpPr>
            <a:spLocks noGrp="1"/>
          </p:cNvSpPr>
          <p:nvPr>
            <p:ph type="subTitle" idx="1"/>
          </p:nvPr>
        </p:nvSpPr>
        <p:spPr/>
        <p:txBody>
          <a:bodyPr>
            <a:normAutofit/>
          </a:bodyPr>
          <a:lstStyle/>
          <a:p>
            <a:endParaRPr lang="en-US">
              <a:solidFill>
                <a:srgbClr val="FF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E70B6-7B69-F587-395E-A6192EFF2BC9}"/>
              </a:ext>
            </a:extLst>
          </p:cNvPr>
          <p:cNvSpPr>
            <a:spLocks noGrp="1"/>
          </p:cNvSpPr>
          <p:nvPr>
            <p:ph type="title"/>
          </p:nvPr>
        </p:nvSpPr>
        <p:spPr>
          <a:xfrm>
            <a:off x="1115568" y="548640"/>
            <a:ext cx="10168128" cy="1179576"/>
          </a:xfrm>
        </p:spPr>
        <p:txBody>
          <a:bodyPr anchor="ctr">
            <a:normAutofit/>
          </a:bodyPr>
          <a:lstStyle/>
          <a:p>
            <a:r>
              <a:rPr lang="en-US"/>
              <a:t>Aims and Objectives</a:t>
            </a:r>
          </a:p>
        </p:txBody>
      </p:sp>
      <p:sp>
        <p:nvSpPr>
          <p:cNvPr id="11" name="Date Placeholder 4">
            <a:extLst>
              <a:ext uri="{FF2B5EF4-FFF2-40B4-BE49-F238E27FC236}">
                <a16:creationId xmlns:a16="http://schemas.microsoft.com/office/drawing/2014/main" id="{4E2E73B2-D452-EE39-BC63-5C82804CF3FD}"/>
              </a:ext>
            </a:extLst>
          </p:cNvPr>
          <p:cNvSpPr>
            <a:spLocks noGrp="1"/>
          </p:cNvSpPr>
          <p:nvPr>
            <p:ph type="dt" sz="half" idx="10"/>
          </p:nvPr>
        </p:nvSpPr>
        <p:spPr>
          <a:xfrm>
            <a:off x="1115568" y="6356350"/>
            <a:ext cx="2743200" cy="365125"/>
          </a:xfrm>
        </p:spPr>
        <p:txBody>
          <a:bodyPr anchor="ctr">
            <a:normAutofit/>
          </a:bodyPr>
          <a:lstStyle/>
          <a:p>
            <a:pPr>
              <a:spcAft>
                <a:spcPts val="600"/>
              </a:spcAft>
            </a:pPr>
            <a:fld id="{C37121A9-F69D-4A21-97F9-46C0857EA18E}" type="datetime1">
              <a:rPr lang="en-US"/>
              <a:pPr>
                <a:spcAft>
                  <a:spcPts val="600"/>
                </a:spcAft>
              </a:pPr>
              <a:t>10/10/2024</a:t>
            </a:fld>
            <a:endParaRPr lang="en-US"/>
          </a:p>
        </p:txBody>
      </p:sp>
      <p:sp>
        <p:nvSpPr>
          <p:cNvPr id="13" name="Footer Placeholder 5">
            <a:extLst>
              <a:ext uri="{FF2B5EF4-FFF2-40B4-BE49-F238E27FC236}">
                <a16:creationId xmlns:a16="http://schemas.microsoft.com/office/drawing/2014/main" id="{0E9D83C5-767D-D823-9D55-340776FCEF10}"/>
              </a:ext>
            </a:extLst>
          </p:cNvPr>
          <p:cNvSpPr>
            <a:spLocks noGrp="1"/>
          </p:cNvSpPr>
          <p:nvPr>
            <p:ph type="ftr" sz="quarter" idx="11"/>
          </p:nvPr>
        </p:nvSpPr>
        <p:spPr>
          <a:xfrm>
            <a:off x="4038600" y="6356350"/>
            <a:ext cx="4114800" cy="365125"/>
          </a:xfrm>
        </p:spPr>
        <p:txBody>
          <a:bodyPr anchor="ctr">
            <a:normAutofit/>
          </a:bodyPr>
          <a:lstStyle/>
          <a:p>
            <a:pPr>
              <a:lnSpc>
                <a:spcPct val="90000"/>
              </a:lnSpc>
              <a:spcAft>
                <a:spcPts val="600"/>
              </a:spcAft>
            </a:pPr>
            <a:r>
              <a:rPr lang="en-US" sz="700"/>
              <a:t>
              </a:t>
            </a:r>
          </a:p>
        </p:txBody>
      </p:sp>
      <p:sp>
        <p:nvSpPr>
          <p:cNvPr id="15" name="Slide Number Placeholder 6">
            <a:extLst>
              <a:ext uri="{FF2B5EF4-FFF2-40B4-BE49-F238E27FC236}">
                <a16:creationId xmlns:a16="http://schemas.microsoft.com/office/drawing/2014/main" id="{CDFCA743-C663-EC90-E1BC-4883B39252FB}"/>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6E91CC32-6A6B-4E2E-BBA1-6864F305DA26}" type="slidenum">
              <a:rPr lang="en-US" dirty="0"/>
              <a:pPr>
                <a:spcAft>
                  <a:spcPts val="600"/>
                </a:spcAft>
              </a:pPr>
              <a:t>2</a:t>
            </a:fld>
            <a:endParaRPr lang="en-US"/>
          </a:p>
        </p:txBody>
      </p:sp>
      <p:graphicFrame>
        <p:nvGraphicFramePr>
          <p:cNvPr id="5" name="Content Placeholder 2">
            <a:extLst>
              <a:ext uri="{FF2B5EF4-FFF2-40B4-BE49-F238E27FC236}">
                <a16:creationId xmlns:a16="http://schemas.microsoft.com/office/drawing/2014/main" id="{EAF05B15-5EF2-FEB8-8FDD-AA845CB52955}"/>
              </a:ext>
            </a:extLst>
          </p:cNvPr>
          <p:cNvGraphicFramePr>
            <a:graphicFrameLocks noGrp="1"/>
          </p:cNvGraphicFramePr>
          <p:nvPr>
            <p:ph idx="1"/>
            <p:extLst>
              <p:ext uri="{D42A27DB-BD31-4B8C-83A1-F6EECF244321}">
                <p14:modId xmlns:p14="http://schemas.microsoft.com/office/powerpoint/2010/main" val="772178056"/>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33910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86DAF-8FC0-9C9B-523E-6E966BE94A4E}"/>
              </a:ext>
            </a:extLst>
          </p:cNvPr>
          <p:cNvSpPr>
            <a:spLocks noGrp="1"/>
          </p:cNvSpPr>
          <p:nvPr>
            <p:ph type="title"/>
          </p:nvPr>
        </p:nvSpPr>
        <p:spPr>
          <a:xfrm>
            <a:off x="868680" y="1709928"/>
            <a:ext cx="3099816" cy="1709928"/>
          </a:xfrm>
        </p:spPr>
        <p:txBody>
          <a:bodyPr anchor="t">
            <a:normAutofit/>
          </a:bodyPr>
          <a:lstStyle/>
          <a:p>
            <a:r>
              <a:rPr lang="en-US"/>
              <a:t>Historical Perspectives</a:t>
            </a:r>
          </a:p>
        </p:txBody>
      </p:sp>
      <p:sp>
        <p:nvSpPr>
          <p:cNvPr id="12" name="Text Placeholder 3">
            <a:extLst>
              <a:ext uri="{FF2B5EF4-FFF2-40B4-BE49-F238E27FC236}">
                <a16:creationId xmlns:a16="http://schemas.microsoft.com/office/drawing/2014/main" id="{43D0C29E-3E2F-3990-BF66-B57C815A3F71}"/>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3109B3F7-816D-4C27-6A00-BD0C174A2B8F}"/>
              </a:ext>
            </a:extLst>
          </p:cNvPr>
          <p:cNvSpPr>
            <a:spLocks noGrp="1"/>
          </p:cNvSpPr>
          <p:nvPr>
            <p:ph type="dt" sz="half" idx="10"/>
          </p:nvPr>
        </p:nvSpPr>
        <p:spPr>
          <a:xfrm>
            <a:off x="868680" y="6356350"/>
            <a:ext cx="2743200" cy="365125"/>
          </a:xfrm>
        </p:spPr>
        <p:txBody>
          <a:bodyPr anchor="ctr">
            <a:normAutofit/>
          </a:bodyPr>
          <a:lstStyle/>
          <a:p>
            <a:pPr>
              <a:spcAft>
                <a:spcPts val="600"/>
              </a:spcAft>
            </a:pPr>
            <a:fld id="{E1EFC267-3AB3-4061-9E60-E8EDD712352B}" type="datetime1">
              <a:rPr lang="en-US"/>
              <a:pPr>
                <a:spcAft>
                  <a:spcPts val="600"/>
                </a:spcAft>
              </a:pPr>
              <a:t>10/10/2024</a:t>
            </a:fld>
            <a:endParaRPr lang="en-US"/>
          </a:p>
        </p:txBody>
      </p:sp>
      <p:sp>
        <p:nvSpPr>
          <p:cNvPr id="5" name="Footer Placeholder 4">
            <a:extLst>
              <a:ext uri="{FF2B5EF4-FFF2-40B4-BE49-F238E27FC236}">
                <a16:creationId xmlns:a16="http://schemas.microsoft.com/office/drawing/2014/main" id="{8DD3B218-9226-267D-B8A7-9413A14FE688}"/>
              </a:ext>
            </a:extLst>
          </p:cNvPr>
          <p:cNvSpPr>
            <a:spLocks noGrp="1"/>
          </p:cNvSpPr>
          <p:nvPr>
            <p:ph type="ftr" sz="quarter" idx="11"/>
          </p:nvPr>
        </p:nvSpPr>
        <p:spPr>
          <a:xfrm>
            <a:off x="4038600" y="6356350"/>
            <a:ext cx="4114800" cy="365125"/>
          </a:xfrm>
        </p:spPr>
        <p:txBody>
          <a:bodyPr anchor="ctr">
            <a:normAutofit/>
          </a:bodyPr>
          <a:lstStyle/>
          <a:p>
            <a:pPr>
              <a:lnSpc>
                <a:spcPct val="90000"/>
              </a:lnSpc>
              <a:spcAft>
                <a:spcPts val="600"/>
              </a:spcAft>
            </a:pPr>
            <a:r>
              <a:rPr lang="en-US" sz="700"/>
              <a:t>
              </a:t>
            </a:r>
          </a:p>
        </p:txBody>
      </p:sp>
      <p:sp>
        <p:nvSpPr>
          <p:cNvPr id="6" name="Slide Number Placeholder 5">
            <a:extLst>
              <a:ext uri="{FF2B5EF4-FFF2-40B4-BE49-F238E27FC236}">
                <a16:creationId xmlns:a16="http://schemas.microsoft.com/office/drawing/2014/main" id="{1F9493FA-75D3-9686-F70C-3EABA59C5AAE}"/>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6E91CC32-6A6B-4E2E-BBA1-6864F305DA26}" type="slidenum">
              <a:rPr lang="en-US" dirty="0"/>
              <a:pPr>
                <a:spcAft>
                  <a:spcPts val="600"/>
                </a:spcAft>
              </a:pPr>
              <a:t>3</a:t>
            </a:fld>
            <a:endParaRPr lang="en-US"/>
          </a:p>
        </p:txBody>
      </p:sp>
      <p:graphicFrame>
        <p:nvGraphicFramePr>
          <p:cNvPr id="8" name="Content Placeholder 2">
            <a:extLst>
              <a:ext uri="{FF2B5EF4-FFF2-40B4-BE49-F238E27FC236}">
                <a16:creationId xmlns:a16="http://schemas.microsoft.com/office/drawing/2014/main" id="{65F84AE0-F572-7E7B-7D8A-ACCF9C048857}"/>
              </a:ext>
            </a:extLst>
          </p:cNvPr>
          <p:cNvGraphicFramePr>
            <a:graphicFrameLocks noGrp="1"/>
          </p:cNvGraphicFramePr>
          <p:nvPr>
            <p:ph idx="1"/>
            <p:extLst>
              <p:ext uri="{D42A27DB-BD31-4B8C-83A1-F6EECF244321}">
                <p14:modId xmlns:p14="http://schemas.microsoft.com/office/powerpoint/2010/main" val="2861240886"/>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5280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Books stacked on a wooden table">
            <a:extLst>
              <a:ext uri="{FF2B5EF4-FFF2-40B4-BE49-F238E27FC236}">
                <a16:creationId xmlns:a16="http://schemas.microsoft.com/office/drawing/2014/main" id="{769F4F2A-A4FF-76C5-2806-B00E55FCC237}"/>
              </a:ext>
            </a:extLst>
          </p:cNvPr>
          <p:cNvPicPr>
            <a:picLocks noChangeAspect="1"/>
          </p:cNvPicPr>
          <p:nvPr/>
        </p:nvPicPr>
        <p:blipFill>
          <a:blip r:embed="rId2">
            <a:alphaModFix/>
          </a:blip>
          <a:srcRect r="6" b="15589"/>
          <a:stretch/>
        </p:blipFill>
        <p:spPr>
          <a:xfrm>
            <a:off x="3048" y="10"/>
            <a:ext cx="12188952" cy="6857990"/>
          </a:xfrm>
          <a:prstGeom prst="rect">
            <a:avLst/>
          </a:prstGeom>
        </p:spPr>
      </p:pic>
      <p:sp>
        <p:nvSpPr>
          <p:cNvPr id="2" name="Title 1">
            <a:extLst>
              <a:ext uri="{FF2B5EF4-FFF2-40B4-BE49-F238E27FC236}">
                <a16:creationId xmlns:a16="http://schemas.microsoft.com/office/drawing/2014/main" id="{85F4C973-86F2-C9A7-F475-84AE4B355182}"/>
              </a:ext>
            </a:extLst>
          </p:cNvPr>
          <p:cNvSpPr>
            <a:spLocks noGrp="1"/>
          </p:cNvSpPr>
          <p:nvPr>
            <p:ph type="title"/>
          </p:nvPr>
        </p:nvSpPr>
        <p:spPr>
          <a:xfrm>
            <a:off x="777240" y="565846"/>
            <a:ext cx="4887458" cy="3610622"/>
          </a:xfrm>
        </p:spPr>
        <p:txBody>
          <a:bodyPr vert="horz" lIns="91440" tIns="45720" rIns="91440" bIns="45720" rtlCol="0" anchor="b">
            <a:normAutofit/>
          </a:bodyPr>
          <a:lstStyle/>
          <a:p>
            <a:r>
              <a:rPr lang="en-US" sz="6000">
                <a:solidFill>
                  <a:srgbClr val="FFFFFF"/>
                </a:solidFill>
              </a:rPr>
              <a:t>A History of Mental Health</a:t>
            </a:r>
          </a:p>
        </p:txBody>
      </p:sp>
      <p:sp>
        <p:nvSpPr>
          <p:cNvPr id="3" name="Content Placeholder 2">
            <a:extLst>
              <a:ext uri="{FF2B5EF4-FFF2-40B4-BE49-F238E27FC236}">
                <a16:creationId xmlns:a16="http://schemas.microsoft.com/office/drawing/2014/main" id="{F2B30F0B-1678-D2A9-25EA-58718FA49079}"/>
              </a:ext>
            </a:extLst>
          </p:cNvPr>
          <p:cNvSpPr>
            <a:spLocks noGrp="1"/>
          </p:cNvSpPr>
          <p:nvPr>
            <p:ph idx="1"/>
          </p:nvPr>
        </p:nvSpPr>
        <p:spPr>
          <a:xfrm>
            <a:off x="777240" y="4456143"/>
            <a:ext cx="4887458" cy="1327421"/>
          </a:xfrm>
        </p:spPr>
        <p:txBody>
          <a:bodyPr vert="horz" lIns="91440" tIns="45720" rIns="91440" bIns="45720" rtlCol="0" anchor="t">
            <a:normAutofit/>
          </a:bodyPr>
          <a:lstStyle/>
          <a:p>
            <a:pPr marL="0" indent="0">
              <a:buNone/>
            </a:pPr>
            <a:r>
              <a:rPr lang="en-US" sz="2200">
                <a:solidFill>
                  <a:srgbClr val="FFFFFF"/>
                </a:solidFill>
              </a:rPr>
              <a:t>How do you think mental health was viewed 100, 500, 1000 years ago?</a:t>
            </a:r>
          </a:p>
        </p:txBody>
      </p:sp>
    </p:spTree>
    <p:extLst>
      <p:ext uri="{BB962C8B-B14F-4D97-AF65-F5344CB8AC3E}">
        <p14:creationId xmlns:p14="http://schemas.microsoft.com/office/powerpoint/2010/main" val="36633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Open book">
            <a:extLst>
              <a:ext uri="{FF2B5EF4-FFF2-40B4-BE49-F238E27FC236}">
                <a16:creationId xmlns:a16="http://schemas.microsoft.com/office/drawing/2014/main" id="{19E2EBFA-2A74-39EE-8375-03F7446FB185}"/>
              </a:ext>
            </a:extLst>
          </p:cNvPr>
          <p:cNvPicPr>
            <a:picLocks noChangeAspect="1"/>
          </p:cNvPicPr>
          <p:nvPr/>
        </p:nvPicPr>
        <p:blipFill>
          <a:blip r:embed="rId2">
            <a:alphaModFix/>
          </a:blip>
          <a:srcRect t="15706" r="6" b="6"/>
          <a:stretch/>
        </p:blipFill>
        <p:spPr>
          <a:xfrm>
            <a:off x="3048" y="10"/>
            <a:ext cx="12188952" cy="6857990"/>
          </a:xfrm>
          <a:prstGeom prst="rect">
            <a:avLst/>
          </a:prstGeom>
        </p:spPr>
      </p:pic>
      <p:sp>
        <p:nvSpPr>
          <p:cNvPr id="2" name="Title 1">
            <a:extLst>
              <a:ext uri="{FF2B5EF4-FFF2-40B4-BE49-F238E27FC236}">
                <a16:creationId xmlns:a16="http://schemas.microsoft.com/office/drawing/2014/main" id="{A53B2ED6-1F71-146C-AB20-CE2B927D91C2}"/>
              </a:ext>
            </a:extLst>
          </p:cNvPr>
          <p:cNvSpPr>
            <a:spLocks noGrp="1"/>
          </p:cNvSpPr>
          <p:nvPr>
            <p:ph type="title"/>
          </p:nvPr>
        </p:nvSpPr>
        <p:spPr>
          <a:xfrm>
            <a:off x="777240" y="565846"/>
            <a:ext cx="4887458" cy="3610622"/>
          </a:xfrm>
        </p:spPr>
        <p:txBody>
          <a:bodyPr vert="horz" lIns="91440" tIns="45720" rIns="91440" bIns="45720" rtlCol="0" anchor="b">
            <a:normAutofit/>
          </a:bodyPr>
          <a:lstStyle/>
          <a:p>
            <a:r>
              <a:rPr lang="en-US" sz="6000">
                <a:solidFill>
                  <a:srgbClr val="FFFFFF"/>
                </a:solidFill>
              </a:rPr>
              <a:t>A History of Mental Health</a:t>
            </a:r>
          </a:p>
        </p:txBody>
      </p:sp>
      <p:sp>
        <p:nvSpPr>
          <p:cNvPr id="3" name="Content Placeholder 2">
            <a:extLst>
              <a:ext uri="{FF2B5EF4-FFF2-40B4-BE49-F238E27FC236}">
                <a16:creationId xmlns:a16="http://schemas.microsoft.com/office/drawing/2014/main" id="{931C673B-A692-7F7F-AEF4-89CA3CFAA1C9}"/>
              </a:ext>
            </a:extLst>
          </p:cNvPr>
          <p:cNvSpPr>
            <a:spLocks noGrp="1"/>
          </p:cNvSpPr>
          <p:nvPr>
            <p:ph idx="1"/>
          </p:nvPr>
        </p:nvSpPr>
        <p:spPr>
          <a:xfrm>
            <a:off x="777240" y="4456143"/>
            <a:ext cx="4887458" cy="1327421"/>
          </a:xfrm>
        </p:spPr>
        <p:txBody>
          <a:bodyPr vert="horz" lIns="91440" tIns="45720" rIns="91440" bIns="45720" rtlCol="0" anchor="t">
            <a:normAutofit/>
          </a:bodyPr>
          <a:lstStyle/>
          <a:p>
            <a:pPr marL="0" indent="0">
              <a:buNone/>
            </a:pPr>
            <a:r>
              <a:rPr lang="en-US" sz="2200">
                <a:solidFill>
                  <a:srgbClr val="FFFFFF"/>
                </a:solidFill>
              </a:rPr>
              <a:t>Let's take a look as far back as we can find, around 7000 years ago. </a:t>
            </a:r>
          </a:p>
        </p:txBody>
      </p:sp>
    </p:spTree>
    <p:extLst>
      <p:ext uri="{BB962C8B-B14F-4D97-AF65-F5344CB8AC3E}">
        <p14:creationId xmlns:p14="http://schemas.microsoft.com/office/powerpoint/2010/main" val="2837078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29FF6-487C-D050-CBAE-EE4B1ACA94CF}"/>
              </a:ext>
            </a:extLst>
          </p:cNvPr>
          <p:cNvSpPr>
            <a:spLocks noGrp="1"/>
          </p:cNvSpPr>
          <p:nvPr>
            <p:ph type="title"/>
          </p:nvPr>
        </p:nvSpPr>
        <p:spPr>
          <a:xfrm>
            <a:off x="777240" y="493988"/>
            <a:ext cx="3948953" cy="5817056"/>
          </a:xfrm>
        </p:spPr>
        <p:txBody>
          <a:bodyPr anchor="ctr">
            <a:normAutofit/>
          </a:bodyPr>
          <a:lstStyle/>
          <a:p>
            <a:r>
              <a:rPr lang="en-US" sz="4400"/>
              <a:t>Zeitgeist </a:t>
            </a:r>
          </a:p>
        </p:txBody>
      </p:sp>
      <p:graphicFrame>
        <p:nvGraphicFramePr>
          <p:cNvPr id="5" name="Content Placeholder 2">
            <a:extLst>
              <a:ext uri="{FF2B5EF4-FFF2-40B4-BE49-F238E27FC236}">
                <a16:creationId xmlns:a16="http://schemas.microsoft.com/office/drawing/2014/main" id="{BB4C6025-B88A-EFAC-188E-529DACC6A04E}"/>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8923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4F86D-667C-0C00-0F8E-01DF2D55EEC3}"/>
              </a:ext>
            </a:extLst>
          </p:cNvPr>
          <p:cNvSpPr>
            <a:spLocks noGrp="1"/>
          </p:cNvSpPr>
          <p:nvPr>
            <p:ph type="title"/>
          </p:nvPr>
        </p:nvSpPr>
        <p:spPr>
          <a:xfrm>
            <a:off x="777240" y="493988"/>
            <a:ext cx="3948953" cy="5817056"/>
          </a:xfrm>
        </p:spPr>
        <p:txBody>
          <a:bodyPr anchor="ctr">
            <a:normAutofit/>
          </a:bodyPr>
          <a:lstStyle/>
          <a:p>
            <a:r>
              <a:rPr lang="en-US" sz="4400"/>
              <a:t>Etiological Theories</a:t>
            </a:r>
          </a:p>
        </p:txBody>
      </p:sp>
      <p:graphicFrame>
        <p:nvGraphicFramePr>
          <p:cNvPr id="5" name="Content Placeholder 2">
            <a:extLst>
              <a:ext uri="{FF2B5EF4-FFF2-40B4-BE49-F238E27FC236}">
                <a16:creationId xmlns:a16="http://schemas.microsoft.com/office/drawing/2014/main" id="{535B6558-63F6-A430-84FF-BFFC5005632C}"/>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50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DE4D7-D0EC-B93E-9C3E-7FDF31D60366}"/>
              </a:ext>
            </a:extLst>
          </p:cNvPr>
          <p:cNvSpPr>
            <a:spLocks noGrp="1"/>
          </p:cNvSpPr>
          <p:nvPr>
            <p:ph type="title"/>
          </p:nvPr>
        </p:nvSpPr>
        <p:spPr>
          <a:xfrm>
            <a:off x="777240" y="777240"/>
            <a:ext cx="4518751" cy="1812537"/>
          </a:xfrm>
        </p:spPr>
        <p:txBody>
          <a:bodyPr anchor="b">
            <a:normAutofit/>
          </a:bodyPr>
          <a:lstStyle/>
          <a:p>
            <a:r>
              <a:rPr lang="en-US" sz="4400"/>
              <a:t>Supernaturalism</a:t>
            </a:r>
          </a:p>
        </p:txBody>
      </p:sp>
      <p:sp>
        <p:nvSpPr>
          <p:cNvPr id="3" name="Content Placeholder 2">
            <a:extLst>
              <a:ext uri="{FF2B5EF4-FFF2-40B4-BE49-F238E27FC236}">
                <a16:creationId xmlns:a16="http://schemas.microsoft.com/office/drawing/2014/main" id="{98EEB0E5-35FC-8B7E-A833-DD6EDE85C5F5}"/>
              </a:ext>
            </a:extLst>
          </p:cNvPr>
          <p:cNvSpPr>
            <a:spLocks noGrp="1"/>
          </p:cNvSpPr>
          <p:nvPr>
            <p:ph idx="1"/>
          </p:nvPr>
        </p:nvSpPr>
        <p:spPr>
          <a:xfrm>
            <a:off x="428373" y="2887731"/>
            <a:ext cx="5032872" cy="3390220"/>
          </a:xfrm>
        </p:spPr>
        <p:txBody>
          <a:bodyPr vert="horz" lIns="91440" tIns="45720" rIns="91440" bIns="45720" rtlCol="0" anchor="t">
            <a:normAutofit fontScale="92500" lnSpcReduction="10000"/>
          </a:bodyPr>
          <a:lstStyle/>
          <a:p>
            <a:r>
              <a:rPr lang="en-US">
                <a:ea typeface="Calibri"/>
                <a:cs typeface="Calibri"/>
              </a:rPr>
              <a:t>Sub-Saharan Africa – curses by enemies, sorcery or supernatural beings caused mental illness (Akyeampong, 2015)</a:t>
            </a:r>
          </a:p>
          <a:p>
            <a:pPr>
              <a:buClr>
                <a:srgbClr val="CE7FF1"/>
              </a:buClr>
            </a:pPr>
            <a:r>
              <a:rPr lang="en-US">
                <a:ea typeface="Calibri"/>
                <a:cs typeface="Calibri"/>
              </a:rPr>
              <a:t>Traditional Arab cultures believed in the evil eye (Bener and Ghuloum, 2011)</a:t>
            </a:r>
          </a:p>
        </p:txBody>
      </p:sp>
      <p:pic>
        <p:nvPicPr>
          <p:cNvPr id="4" name="Picture 3" descr="Professor Probes Mental Disorders in the Ancient World | Columbia News">
            <a:extLst>
              <a:ext uri="{FF2B5EF4-FFF2-40B4-BE49-F238E27FC236}">
                <a16:creationId xmlns:a16="http://schemas.microsoft.com/office/drawing/2014/main" id="{638A8441-1D25-12AB-71E3-122463D8159A}"/>
              </a:ext>
            </a:extLst>
          </p:cNvPr>
          <p:cNvPicPr>
            <a:picLocks noChangeAspect="1"/>
          </p:cNvPicPr>
          <p:nvPr/>
        </p:nvPicPr>
        <p:blipFill>
          <a:blip r:embed="rId2"/>
          <a:srcRect t="2498" r="-2" b="-2"/>
          <a:stretch/>
        </p:blipFill>
        <p:spPr>
          <a:xfrm>
            <a:off x="5808102" y="281196"/>
            <a:ext cx="5872663" cy="2934559"/>
          </a:xfrm>
          <a:prstGeom prst="rect">
            <a:avLst/>
          </a:prstGeom>
        </p:spPr>
      </p:pic>
      <p:pic>
        <p:nvPicPr>
          <p:cNvPr id="6" name="Picture 5" descr="The Eye of Horus | Overview, Symbol &amp; Meaning | Study.com">
            <a:extLst>
              <a:ext uri="{FF2B5EF4-FFF2-40B4-BE49-F238E27FC236}">
                <a16:creationId xmlns:a16="http://schemas.microsoft.com/office/drawing/2014/main" id="{D08A1F2C-0E29-B47C-78FD-924F8EBB8402}"/>
              </a:ext>
            </a:extLst>
          </p:cNvPr>
          <p:cNvPicPr>
            <a:picLocks noChangeAspect="1"/>
          </p:cNvPicPr>
          <p:nvPr/>
        </p:nvPicPr>
        <p:blipFill>
          <a:blip r:embed="rId3"/>
          <a:stretch>
            <a:fillRect/>
          </a:stretch>
        </p:blipFill>
        <p:spPr>
          <a:xfrm>
            <a:off x="5580320" y="3991280"/>
            <a:ext cx="2934559" cy="2292624"/>
          </a:xfrm>
          <a:prstGeom prst="rect">
            <a:avLst/>
          </a:prstGeom>
        </p:spPr>
      </p:pic>
      <p:pic>
        <p:nvPicPr>
          <p:cNvPr id="5" name="Picture 4" descr="The Nazar: An Arabic Amulet Against The Evil Eye | Bader Saab">
            <a:extLst>
              <a:ext uri="{FF2B5EF4-FFF2-40B4-BE49-F238E27FC236}">
                <a16:creationId xmlns:a16="http://schemas.microsoft.com/office/drawing/2014/main" id="{2332F946-3599-53F0-57BC-7FCAF925BD69}"/>
              </a:ext>
            </a:extLst>
          </p:cNvPr>
          <p:cNvPicPr>
            <a:picLocks noChangeAspect="1"/>
          </p:cNvPicPr>
          <p:nvPr/>
        </p:nvPicPr>
        <p:blipFill>
          <a:blip r:embed="rId4"/>
          <a:stretch>
            <a:fillRect/>
          </a:stretch>
        </p:blipFill>
        <p:spPr>
          <a:xfrm>
            <a:off x="9009321" y="4367271"/>
            <a:ext cx="2934559" cy="1540643"/>
          </a:xfrm>
          <a:prstGeom prst="rect">
            <a:avLst/>
          </a:prstGeom>
        </p:spPr>
      </p:pic>
    </p:spTree>
    <p:extLst>
      <p:ext uri="{BB962C8B-B14F-4D97-AF65-F5344CB8AC3E}">
        <p14:creationId xmlns:p14="http://schemas.microsoft.com/office/powerpoint/2010/main" val="1917867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AF0DC-B0D9-DCBF-D984-B71F6A57137B}"/>
              </a:ext>
            </a:extLst>
          </p:cNvPr>
          <p:cNvSpPr>
            <a:spLocks noGrp="1"/>
          </p:cNvSpPr>
          <p:nvPr>
            <p:ph type="title"/>
          </p:nvPr>
        </p:nvSpPr>
        <p:spPr>
          <a:xfrm>
            <a:off x="777240" y="244758"/>
            <a:ext cx="4459295" cy="1812537"/>
          </a:xfrm>
        </p:spPr>
        <p:txBody>
          <a:bodyPr anchor="b">
            <a:normAutofit/>
          </a:bodyPr>
          <a:lstStyle/>
          <a:p>
            <a:r>
              <a:rPr lang="en-US" sz="4400"/>
              <a:t>Trephination</a:t>
            </a:r>
          </a:p>
        </p:txBody>
      </p:sp>
      <p:sp>
        <p:nvSpPr>
          <p:cNvPr id="8" name="Content Placeholder 7">
            <a:extLst>
              <a:ext uri="{FF2B5EF4-FFF2-40B4-BE49-F238E27FC236}">
                <a16:creationId xmlns:a16="http://schemas.microsoft.com/office/drawing/2014/main" id="{B5B163B7-DCA4-EE78-85B0-FB5BBAAC8685}"/>
              </a:ext>
            </a:extLst>
          </p:cNvPr>
          <p:cNvSpPr>
            <a:spLocks noGrp="1"/>
          </p:cNvSpPr>
          <p:nvPr>
            <p:ph idx="1"/>
          </p:nvPr>
        </p:nvSpPr>
        <p:spPr>
          <a:xfrm>
            <a:off x="777240" y="2786743"/>
            <a:ext cx="4459295" cy="3390220"/>
          </a:xfrm>
        </p:spPr>
        <p:txBody>
          <a:bodyPr anchor="t">
            <a:normAutofit/>
          </a:bodyPr>
          <a:lstStyle/>
          <a:p>
            <a:r>
              <a:rPr lang="en-US">
                <a:cs typeface="Calibri"/>
              </a:rPr>
              <a:t>The process of drilling small holes in the skull using a saw or an auger.</a:t>
            </a:r>
            <a:endParaRPr lang="en-US">
              <a:ea typeface="Calibri"/>
              <a:cs typeface="Calibri"/>
            </a:endParaRPr>
          </a:p>
          <a:p>
            <a:pPr>
              <a:buClr>
                <a:srgbClr val="CE7FF1"/>
              </a:buClr>
            </a:pPr>
            <a:r>
              <a:rPr lang="en-US">
                <a:cs typeface="Calibri"/>
              </a:rPr>
              <a:t>The idea was to allow spirits to release from the hole, or release pressure. </a:t>
            </a:r>
          </a:p>
          <a:p>
            <a:pPr>
              <a:buClr>
                <a:srgbClr val="CE7FF1"/>
              </a:buClr>
            </a:pPr>
            <a:r>
              <a:rPr lang="en-US">
                <a:cs typeface="Calibri"/>
              </a:rPr>
              <a:t>This practice was seen across the world, with more recent finds showing this was conducted as recently as the 1900's in Africa and Peru</a:t>
            </a:r>
          </a:p>
          <a:p>
            <a:pPr>
              <a:buClr>
                <a:srgbClr val="CE7FF1"/>
              </a:buClr>
            </a:pPr>
            <a:r>
              <a:rPr lang="en-US">
                <a:cs typeface="Calibri"/>
              </a:rPr>
              <a:t>(</a:t>
            </a:r>
            <a:r>
              <a:rPr lang="en-US" err="1">
                <a:cs typeface="Calibri"/>
              </a:rPr>
              <a:t>Restak</a:t>
            </a:r>
            <a:r>
              <a:rPr lang="en-US">
                <a:cs typeface="Calibri"/>
              </a:rPr>
              <a:t>, 2000; Rawlings and </a:t>
            </a:r>
            <a:r>
              <a:rPr lang="en-US" err="1">
                <a:cs typeface="Calibri"/>
              </a:rPr>
              <a:t>Rossitch</a:t>
            </a:r>
            <a:r>
              <a:rPr lang="en-US">
                <a:cs typeface="Calibri"/>
              </a:rPr>
              <a:t>, 1994)</a:t>
            </a:r>
            <a:endParaRPr lang="en-US">
              <a:ea typeface="Calibri"/>
              <a:cs typeface="Calibri"/>
            </a:endParaRPr>
          </a:p>
        </p:txBody>
      </p:sp>
      <p:pic>
        <p:nvPicPr>
          <p:cNvPr id="4" name="Content Placeholder 3">
            <a:extLst>
              <a:ext uri="{FF2B5EF4-FFF2-40B4-BE49-F238E27FC236}">
                <a16:creationId xmlns:a16="http://schemas.microsoft.com/office/drawing/2014/main" id="{70AA1FEA-07D2-49C6-3D00-4CA4ACA99DA7}"/>
              </a:ext>
            </a:extLst>
          </p:cNvPr>
          <p:cNvPicPr>
            <a:picLocks noChangeAspect="1"/>
          </p:cNvPicPr>
          <p:nvPr/>
        </p:nvPicPr>
        <p:blipFill>
          <a:blip r:embed="rId2"/>
          <a:srcRect l="18928" r="21071" b="-1"/>
          <a:stretch/>
        </p:blipFill>
        <p:spPr>
          <a:xfrm>
            <a:off x="5821119" y="493987"/>
            <a:ext cx="5888959" cy="5888959"/>
          </a:xfrm>
          <a:prstGeom prst="rect">
            <a:avLst/>
          </a:prstGeom>
        </p:spPr>
      </p:pic>
    </p:spTree>
    <p:extLst>
      <p:ext uri="{BB962C8B-B14F-4D97-AF65-F5344CB8AC3E}">
        <p14:creationId xmlns:p14="http://schemas.microsoft.com/office/powerpoint/2010/main" val="758636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8313D-6233-706F-0619-277D2A2246AD}"/>
              </a:ext>
            </a:extLst>
          </p:cNvPr>
          <p:cNvSpPr>
            <a:spLocks noGrp="1"/>
          </p:cNvSpPr>
          <p:nvPr>
            <p:ph type="title"/>
          </p:nvPr>
        </p:nvSpPr>
        <p:spPr>
          <a:xfrm>
            <a:off x="777240" y="1122363"/>
            <a:ext cx="4116035" cy="2387600"/>
          </a:xfrm>
        </p:spPr>
        <p:txBody>
          <a:bodyPr vert="horz" lIns="91440" tIns="45720" rIns="91440" bIns="45720" rtlCol="0" anchor="b">
            <a:normAutofit/>
          </a:bodyPr>
          <a:lstStyle/>
          <a:p>
            <a:r>
              <a:rPr lang="en-US"/>
              <a:t>Incan Brain Surgery</a:t>
            </a:r>
          </a:p>
        </p:txBody>
      </p:sp>
      <p:pic>
        <p:nvPicPr>
          <p:cNvPr id="6" name="Picture 5" descr="A group of human skulls&#10;&#10;Description automatically generated">
            <a:extLst>
              <a:ext uri="{FF2B5EF4-FFF2-40B4-BE49-F238E27FC236}">
                <a16:creationId xmlns:a16="http://schemas.microsoft.com/office/drawing/2014/main" id="{B3785259-A66D-8605-0267-92A1A37D3830}"/>
              </a:ext>
            </a:extLst>
          </p:cNvPr>
          <p:cNvPicPr>
            <a:picLocks noChangeAspect="1"/>
          </p:cNvPicPr>
          <p:nvPr/>
        </p:nvPicPr>
        <p:blipFill>
          <a:blip r:embed="rId2"/>
          <a:stretch>
            <a:fillRect/>
          </a:stretch>
        </p:blipFill>
        <p:spPr>
          <a:xfrm>
            <a:off x="6052565" y="192887"/>
            <a:ext cx="5410177" cy="3043225"/>
          </a:xfrm>
          <a:prstGeom prst="rect">
            <a:avLst/>
          </a:prstGeom>
        </p:spPr>
      </p:pic>
      <p:pic>
        <p:nvPicPr>
          <p:cNvPr id="5" name="Picture 4" descr="A skull with holes in it&#10;&#10;Description automatically generated">
            <a:extLst>
              <a:ext uri="{FF2B5EF4-FFF2-40B4-BE49-F238E27FC236}">
                <a16:creationId xmlns:a16="http://schemas.microsoft.com/office/drawing/2014/main" id="{DB0F3398-42AB-3BE5-B0ED-5336E90CD1A7}"/>
              </a:ext>
            </a:extLst>
          </p:cNvPr>
          <p:cNvPicPr>
            <a:picLocks noChangeAspect="1"/>
          </p:cNvPicPr>
          <p:nvPr/>
        </p:nvPicPr>
        <p:blipFill>
          <a:blip r:embed="rId3"/>
          <a:stretch>
            <a:fillRect/>
          </a:stretch>
        </p:blipFill>
        <p:spPr>
          <a:xfrm>
            <a:off x="6313060" y="3675320"/>
            <a:ext cx="1467279" cy="2934559"/>
          </a:xfrm>
          <a:prstGeom prst="rect">
            <a:avLst/>
          </a:prstGeom>
        </p:spPr>
      </p:pic>
      <p:pic>
        <p:nvPicPr>
          <p:cNvPr id="4" name="Content Placeholder 3" descr="A skull with holes in it&#10;&#10;Description automatically generated">
            <a:extLst>
              <a:ext uri="{FF2B5EF4-FFF2-40B4-BE49-F238E27FC236}">
                <a16:creationId xmlns:a16="http://schemas.microsoft.com/office/drawing/2014/main" id="{723C45E3-67F7-B61D-0984-892998D545CC}"/>
              </a:ext>
            </a:extLst>
          </p:cNvPr>
          <p:cNvPicPr>
            <a:picLocks noGrp="1" noChangeAspect="1"/>
          </p:cNvPicPr>
          <p:nvPr>
            <p:ph idx="1"/>
          </p:nvPr>
        </p:nvPicPr>
        <p:blipFill>
          <a:blip r:embed="rId4"/>
          <a:stretch>
            <a:fillRect/>
          </a:stretch>
        </p:blipFill>
        <p:spPr>
          <a:xfrm>
            <a:off x="9481361" y="3675320"/>
            <a:ext cx="1951481" cy="2934559"/>
          </a:xfrm>
          <a:prstGeom prst="rect">
            <a:avLst/>
          </a:prstGeom>
        </p:spPr>
      </p:pic>
    </p:spTree>
    <p:extLst>
      <p:ext uri="{BB962C8B-B14F-4D97-AF65-F5344CB8AC3E}">
        <p14:creationId xmlns:p14="http://schemas.microsoft.com/office/powerpoint/2010/main" val="228180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65400-211B-9670-6FB9-9DEAE76C5F57}"/>
              </a:ext>
            </a:extLst>
          </p:cNvPr>
          <p:cNvSpPr>
            <a:spLocks noGrp="1"/>
          </p:cNvSpPr>
          <p:nvPr>
            <p:ph type="title"/>
          </p:nvPr>
        </p:nvSpPr>
        <p:spPr>
          <a:xfrm>
            <a:off x="777240" y="777240"/>
            <a:ext cx="3948953" cy="1812537"/>
          </a:xfrm>
        </p:spPr>
        <p:txBody>
          <a:bodyPr anchor="b">
            <a:normAutofit/>
          </a:bodyPr>
          <a:lstStyle/>
          <a:p>
            <a:r>
              <a:rPr lang="en-US" sz="4400"/>
              <a:t>Chinese Medicine</a:t>
            </a:r>
          </a:p>
        </p:txBody>
      </p:sp>
      <p:sp>
        <p:nvSpPr>
          <p:cNvPr id="3" name="Content Placeholder 2">
            <a:extLst>
              <a:ext uri="{FF2B5EF4-FFF2-40B4-BE49-F238E27FC236}">
                <a16:creationId xmlns:a16="http://schemas.microsoft.com/office/drawing/2014/main" id="{0C004D89-B62B-6002-987E-4AC258D8A662}"/>
              </a:ext>
            </a:extLst>
          </p:cNvPr>
          <p:cNvSpPr>
            <a:spLocks noGrp="1"/>
          </p:cNvSpPr>
          <p:nvPr>
            <p:ph idx="1"/>
          </p:nvPr>
        </p:nvSpPr>
        <p:spPr>
          <a:xfrm>
            <a:off x="777240" y="2786743"/>
            <a:ext cx="4885386" cy="3390220"/>
          </a:xfrm>
        </p:spPr>
        <p:txBody>
          <a:bodyPr vert="horz" lIns="91440" tIns="45720" rIns="91440" bIns="45720" rtlCol="0" anchor="t">
            <a:normAutofit fontScale="85000" lnSpcReduction="10000"/>
          </a:bodyPr>
          <a:lstStyle/>
          <a:p>
            <a:r>
              <a:rPr lang="en-US">
                <a:cs typeface="Calibri"/>
              </a:rPr>
              <a:t>Around 2700BCE, the dominant theory in China was the balance of complementary forces. </a:t>
            </a:r>
          </a:p>
          <a:p>
            <a:pPr>
              <a:buClr>
                <a:srgbClr val="CE7FF1"/>
              </a:buClr>
            </a:pPr>
            <a:r>
              <a:rPr lang="en-US">
                <a:cs typeface="Calibri"/>
              </a:rPr>
              <a:t>A harmonious life was therefore needed in order to balance these forces.</a:t>
            </a:r>
          </a:p>
          <a:p>
            <a:pPr>
              <a:buClr>
                <a:srgbClr val="CE7FF1"/>
              </a:buClr>
            </a:pPr>
            <a:r>
              <a:rPr lang="en-US">
                <a:cs typeface="Calibri"/>
              </a:rPr>
              <a:t>Traditional Chinese Medicine is still practiced today. </a:t>
            </a:r>
          </a:p>
          <a:p>
            <a:pPr>
              <a:buClr>
                <a:srgbClr val="CE7FF1"/>
              </a:buClr>
            </a:pPr>
            <a:endParaRPr lang="en-US">
              <a:cs typeface="Calibri"/>
            </a:endParaRPr>
          </a:p>
        </p:txBody>
      </p:sp>
      <p:pic>
        <p:nvPicPr>
          <p:cNvPr id="4" name="Graphic 3">
            <a:extLst>
              <a:ext uri="{FF2B5EF4-FFF2-40B4-BE49-F238E27FC236}">
                <a16:creationId xmlns:a16="http://schemas.microsoft.com/office/drawing/2014/main" id="{C39C6DC2-24F8-6BED-4659-F3DB6C6430C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821119" y="493987"/>
            <a:ext cx="5888959" cy="5888959"/>
          </a:xfrm>
          <a:prstGeom prst="rect">
            <a:avLst/>
          </a:prstGeom>
        </p:spPr>
      </p:pic>
    </p:spTree>
    <p:extLst>
      <p:ext uri="{BB962C8B-B14F-4D97-AF65-F5344CB8AC3E}">
        <p14:creationId xmlns:p14="http://schemas.microsoft.com/office/powerpoint/2010/main" val="899810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5DEA4-B0BE-5AFA-DCD8-DDCD7E6FC3D6}"/>
              </a:ext>
            </a:extLst>
          </p:cNvPr>
          <p:cNvSpPr>
            <a:spLocks noGrp="1"/>
          </p:cNvSpPr>
          <p:nvPr>
            <p:ph type="title"/>
          </p:nvPr>
        </p:nvSpPr>
        <p:spPr/>
        <p:txBody>
          <a:bodyPr/>
          <a:lstStyle/>
          <a:p>
            <a:r>
              <a:rPr lang="en-US"/>
              <a:t>Chinese Medicine</a:t>
            </a:r>
          </a:p>
        </p:txBody>
      </p:sp>
      <p:sp>
        <p:nvSpPr>
          <p:cNvPr id="3" name="Content Placeholder 2">
            <a:extLst>
              <a:ext uri="{FF2B5EF4-FFF2-40B4-BE49-F238E27FC236}">
                <a16:creationId xmlns:a16="http://schemas.microsoft.com/office/drawing/2014/main" id="{0A7A7086-D8B7-8ECD-C532-3D964393D8F3}"/>
              </a:ext>
            </a:extLst>
          </p:cNvPr>
          <p:cNvSpPr>
            <a:spLocks noGrp="1"/>
          </p:cNvSpPr>
          <p:nvPr>
            <p:ph idx="1"/>
          </p:nvPr>
        </p:nvSpPr>
        <p:spPr/>
        <p:txBody>
          <a:bodyPr vert="horz" lIns="91440" tIns="45720" rIns="91440" bIns="45720" rtlCol="0" anchor="t">
            <a:normAutofit/>
          </a:bodyPr>
          <a:lstStyle/>
          <a:p>
            <a:r>
              <a:rPr lang="en-US">
                <a:cs typeface="Calibri"/>
              </a:rPr>
              <a:t>The Inner Canon of the Yellow Emperor (Huangdi </a:t>
            </a:r>
            <a:r>
              <a:rPr lang="en-US" err="1">
                <a:cs typeface="Calibri"/>
              </a:rPr>
              <a:t>Neijing</a:t>
            </a:r>
            <a:r>
              <a:rPr lang="en-US">
                <a:cs typeface="Calibri"/>
              </a:rPr>
              <a:t>) described symptoms and therapies for mental illness which connected energies and organs. </a:t>
            </a:r>
          </a:p>
          <a:p>
            <a:pPr>
              <a:buClr>
                <a:srgbClr val="CE7FF1"/>
              </a:buClr>
            </a:pPr>
            <a:r>
              <a:rPr lang="en-US">
                <a:cs typeface="Calibri"/>
              </a:rPr>
              <a:t>Early Chinese treatments of mental illness were more advanced than those in the West, but almost in conjunction, they regressed. </a:t>
            </a:r>
          </a:p>
          <a:p>
            <a:pPr>
              <a:buClr>
                <a:srgbClr val="CE7FF1"/>
              </a:buClr>
            </a:pPr>
            <a:r>
              <a:rPr lang="en-US">
                <a:cs typeface="Calibri"/>
              </a:rPr>
              <a:t>From the 2nd to the 9th Century, </a:t>
            </a:r>
            <a:r>
              <a:rPr lang="en-US" err="1">
                <a:cs typeface="Calibri"/>
              </a:rPr>
              <a:t>ghostevil</a:t>
            </a:r>
            <a:r>
              <a:rPr lang="en-US">
                <a:cs typeface="Calibri"/>
              </a:rPr>
              <a:t> was the common school of thought. </a:t>
            </a:r>
          </a:p>
        </p:txBody>
      </p:sp>
    </p:spTree>
    <p:extLst>
      <p:ext uri="{BB962C8B-B14F-4D97-AF65-F5344CB8AC3E}">
        <p14:creationId xmlns:p14="http://schemas.microsoft.com/office/powerpoint/2010/main" val="152365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Close-up of a pyramid">
            <a:extLst>
              <a:ext uri="{FF2B5EF4-FFF2-40B4-BE49-F238E27FC236}">
                <a16:creationId xmlns:a16="http://schemas.microsoft.com/office/drawing/2014/main" id="{35489A62-F2BA-FA9E-BB43-E6DC550C1CD1}"/>
              </a:ext>
            </a:extLst>
          </p:cNvPr>
          <p:cNvPicPr>
            <a:picLocks noChangeAspect="1"/>
          </p:cNvPicPr>
          <p:nvPr/>
        </p:nvPicPr>
        <p:blipFill>
          <a:blip r:embed="rId2">
            <a:alphaModFix/>
          </a:blip>
          <a:srcRect t="15706" r="6" b="6"/>
          <a:stretch/>
        </p:blipFill>
        <p:spPr>
          <a:xfrm>
            <a:off x="3048" y="10"/>
            <a:ext cx="12188952" cy="6857990"/>
          </a:xfrm>
          <a:prstGeom prst="rect">
            <a:avLst/>
          </a:prstGeom>
        </p:spPr>
      </p:pic>
      <p:sp>
        <p:nvSpPr>
          <p:cNvPr id="2" name="Title 1">
            <a:extLst>
              <a:ext uri="{FF2B5EF4-FFF2-40B4-BE49-F238E27FC236}">
                <a16:creationId xmlns:a16="http://schemas.microsoft.com/office/drawing/2014/main" id="{B69F618D-5291-7512-B3E1-2BB60C683230}"/>
              </a:ext>
            </a:extLst>
          </p:cNvPr>
          <p:cNvSpPr>
            <a:spLocks noGrp="1"/>
          </p:cNvSpPr>
          <p:nvPr>
            <p:ph type="title"/>
          </p:nvPr>
        </p:nvSpPr>
        <p:spPr>
          <a:xfrm>
            <a:off x="777240" y="565846"/>
            <a:ext cx="5438301" cy="3610622"/>
          </a:xfrm>
        </p:spPr>
        <p:txBody>
          <a:bodyPr vert="horz" lIns="91440" tIns="45720" rIns="91440" bIns="45720" rtlCol="0" anchor="b">
            <a:normAutofit/>
          </a:bodyPr>
          <a:lstStyle/>
          <a:p>
            <a:r>
              <a:rPr lang="en-US" sz="6000">
                <a:solidFill>
                  <a:srgbClr val="FFFFFF"/>
                </a:solidFill>
              </a:rPr>
              <a:t>Egypt and Mesopotamia</a:t>
            </a:r>
          </a:p>
        </p:txBody>
      </p:sp>
    </p:spTree>
    <p:extLst>
      <p:ext uri="{BB962C8B-B14F-4D97-AF65-F5344CB8AC3E}">
        <p14:creationId xmlns:p14="http://schemas.microsoft.com/office/powerpoint/2010/main" val="29397708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DB3F2-31DF-A4F4-1F10-C87E273DC907}"/>
              </a:ext>
            </a:extLst>
          </p:cNvPr>
          <p:cNvSpPr>
            <a:spLocks noGrp="1"/>
          </p:cNvSpPr>
          <p:nvPr>
            <p:ph type="title"/>
          </p:nvPr>
        </p:nvSpPr>
        <p:spPr>
          <a:xfrm>
            <a:off x="777240" y="777240"/>
            <a:ext cx="3948953" cy="1812537"/>
          </a:xfrm>
        </p:spPr>
        <p:txBody>
          <a:bodyPr anchor="b">
            <a:normAutofit/>
          </a:bodyPr>
          <a:lstStyle/>
          <a:p>
            <a:r>
              <a:rPr lang="en-US" sz="4400"/>
              <a:t>Egypt and Mesopotamia</a:t>
            </a:r>
          </a:p>
        </p:txBody>
      </p:sp>
      <p:sp>
        <p:nvSpPr>
          <p:cNvPr id="3" name="Content Placeholder 2">
            <a:extLst>
              <a:ext uri="{FF2B5EF4-FFF2-40B4-BE49-F238E27FC236}">
                <a16:creationId xmlns:a16="http://schemas.microsoft.com/office/drawing/2014/main" id="{DDC53A4F-6573-F1B3-033F-5014FCB188FD}"/>
              </a:ext>
            </a:extLst>
          </p:cNvPr>
          <p:cNvSpPr>
            <a:spLocks noGrp="1"/>
          </p:cNvSpPr>
          <p:nvPr>
            <p:ph idx="1"/>
          </p:nvPr>
        </p:nvSpPr>
        <p:spPr>
          <a:xfrm>
            <a:off x="777240" y="2786743"/>
            <a:ext cx="3948953" cy="3390220"/>
          </a:xfrm>
        </p:spPr>
        <p:txBody>
          <a:bodyPr vert="horz" lIns="91440" tIns="45720" rIns="91440" bIns="45720" rtlCol="0" anchor="t">
            <a:normAutofit/>
          </a:bodyPr>
          <a:lstStyle/>
          <a:p>
            <a:r>
              <a:rPr lang="en-US" sz="1700">
                <a:cs typeface="Calibri"/>
              </a:rPr>
              <a:t>Spiritual, mystical, magical and medical. </a:t>
            </a:r>
          </a:p>
          <a:p>
            <a:pPr>
              <a:buClr>
                <a:srgbClr val="CE7FF1"/>
              </a:buClr>
            </a:pPr>
            <a:r>
              <a:rPr lang="en-US" sz="1700">
                <a:cs typeface="Calibri"/>
              </a:rPr>
              <a:t>Papyrus Ebers from 1500 BCE reflects on teachings that go back another 1500 years. </a:t>
            </a:r>
          </a:p>
          <a:p>
            <a:pPr>
              <a:buClr>
                <a:srgbClr val="CE7FF1"/>
              </a:buClr>
            </a:pPr>
            <a:r>
              <a:rPr lang="en-US" sz="1700">
                <a:cs typeface="Calibri"/>
              </a:rPr>
              <a:t>It records over 700 spells to send away illness-causing demons. </a:t>
            </a:r>
          </a:p>
          <a:p>
            <a:pPr>
              <a:buClr>
                <a:srgbClr val="CE7FF1"/>
              </a:buClr>
            </a:pPr>
            <a:r>
              <a:rPr lang="en-US" sz="1700">
                <a:cs typeface="Calibri"/>
              </a:rPr>
              <a:t>But it also reflects on empirical practices to refine methods. </a:t>
            </a:r>
          </a:p>
          <a:p>
            <a:pPr>
              <a:buClr>
                <a:srgbClr val="CE7FF1"/>
              </a:buClr>
            </a:pPr>
            <a:endParaRPr lang="en-US" sz="1700">
              <a:cs typeface="Calibri"/>
            </a:endParaRPr>
          </a:p>
          <a:p>
            <a:pPr>
              <a:buClr>
                <a:srgbClr val="CE7FF1"/>
              </a:buClr>
            </a:pPr>
            <a:r>
              <a:rPr lang="en-US" sz="1700">
                <a:cs typeface="Calibri"/>
              </a:rPr>
              <a:t>But what about the brain?</a:t>
            </a:r>
          </a:p>
        </p:txBody>
      </p:sp>
      <p:pic>
        <p:nvPicPr>
          <p:cNvPr id="4" name="Picture 3" descr="A papyrus with writing on it&#10;&#10;Description automatically generated">
            <a:extLst>
              <a:ext uri="{FF2B5EF4-FFF2-40B4-BE49-F238E27FC236}">
                <a16:creationId xmlns:a16="http://schemas.microsoft.com/office/drawing/2014/main" id="{A3DB20D6-3AE9-273E-BE55-CBC47BF070D6}"/>
              </a:ext>
            </a:extLst>
          </p:cNvPr>
          <p:cNvPicPr>
            <a:picLocks noChangeAspect="1"/>
          </p:cNvPicPr>
          <p:nvPr/>
        </p:nvPicPr>
        <p:blipFill>
          <a:blip r:embed="rId2"/>
          <a:stretch>
            <a:fillRect/>
          </a:stretch>
        </p:blipFill>
        <p:spPr>
          <a:xfrm>
            <a:off x="5931537" y="493987"/>
            <a:ext cx="5668123" cy="5888959"/>
          </a:xfrm>
          <a:prstGeom prst="rect">
            <a:avLst/>
          </a:prstGeom>
        </p:spPr>
      </p:pic>
    </p:spTree>
    <p:extLst>
      <p:ext uri="{BB962C8B-B14F-4D97-AF65-F5344CB8AC3E}">
        <p14:creationId xmlns:p14="http://schemas.microsoft.com/office/powerpoint/2010/main" val="1734560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355FF6-ADE4-D3D1-87CC-567F9DA7ACFA}"/>
              </a:ext>
            </a:extLst>
          </p:cNvPr>
          <p:cNvSpPr>
            <a:spLocks noGrp="1"/>
          </p:cNvSpPr>
          <p:nvPr>
            <p:ph type="title"/>
          </p:nvPr>
        </p:nvSpPr>
        <p:spPr>
          <a:xfrm>
            <a:off x="777240" y="777240"/>
            <a:ext cx="3948953" cy="1812537"/>
          </a:xfrm>
        </p:spPr>
        <p:txBody>
          <a:bodyPr anchor="b">
            <a:normAutofit/>
          </a:bodyPr>
          <a:lstStyle/>
          <a:p>
            <a:r>
              <a:rPr lang="en-US" sz="4400"/>
              <a:t>Egypt and Mesopotamia</a:t>
            </a:r>
          </a:p>
        </p:txBody>
      </p:sp>
      <p:sp>
        <p:nvSpPr>
          <p:cNvPr id="3" name="Content Placeholder 2">
            <a:extLst>
              <a:ext uri="{FF2B5EF4-FFF2-40B4-BE49-F238E27FC236}">
                <a16:creationId xmlns:a16="http://schemas.microsoft.com/office/drawing/2014/main" id="{A8E456BC-2E7E-7318-2D16-84CC79F9DE12}"/>
              </a:ext>
            </a:extLst>
          </p:cNvPr>
          <p:cNvSpPr>
            <a:spLocks noGrp="1"/>
          </p:cNvSpPr>
          <p:nvPr>
            <p:ph idx="1"/>
          </p:nvPr>
        </p:nvSpPr>
        <p:spPr>
          <a:xfrm>
            <a:off x="777240" y="2786743"/>
            <a:ext cx="4720133" cy="3390220"/>
          </a:xfrm>
        </p:spPr>
        <p:txBody>
          <a:bodyPr vert="horz" lIns="91440" tIns="45720" rIns="91440" bIns="45720" rtlCol="0" anchor="t">
            <a:normAutofit fontScale="77500" lnSpcReduction="20000"/>
          </a:bodyPr>
          <a:lstStyle/>
          <a:p>
            <a:r>
              <a:rPr lang="en-US">
                <a:cs typeface="Calibri"/>
              </a:rPr>
              <a:t>The Edwin Smith Papyrus (1550BCE) describes the brain as being enclosed in a membrane with two hemisphere patterned with convolutions. </a:t>
            </a:r>
          </a:p>
          <a:p>
            <a:pPr>
              <a:buClr>
                <a:srgbClr val="CE7FF1"/>
              </a:buClr>
            </a:pPr>
            <a:r>
              <a:rPr lang="en-US">
                <a:cs typeface="Calibri"/>
              </a:rPr>
              <a:t>It describes the meninges, the CSF and the intracranial pulsations. </a:t>
            </a:r>
          </a:p>
          <a:p>
            <a:pPr>
              <a:buClr>
                <a:srgbClr val="CE7FF1"/>
              </a:buClr>
            </a:pPr>
            <a:r>
              <a:rPr lang="en-US">
                <a:cs typeface="Calibri"/>
              </a:rPr>
              <a:t>But they still decerebrated the dead, through the nose. </a:t>
            </a:r>
          </a:p>
        </p:txBody>
      </p:sp>
      <p:pic>
        <p:nvPicPr>
          <p:cNvPr id="4" name="Picture 3" descr="A close-up of a papyrus&#10;&#10;Description automatically generated">
            <a:extLst>
              <a:ext uri="{FF2B5EF4-FFF2-40B4-BE49-F238E27FC236}">
                <a16:creationId xmlns:a16="http://schemas.microsoft.com/office/drawing/2014/main" id="{23319B7B-738A-1A02-FA3B-0639A224B706}"/>
              </a:ext>
            </a:extLst>
          </p:cNvPr>
          <p:cNvPicPr>
            <a:picLocks noChangeAspect="1"/>
          </p:cNvPicPr>
          <p:nvPr/>
        </p:nvPicPr>
        <p:blipFill>
          <a:blip r:embed="rId2"/>
          <a:stretch>
            <a:fillRect/>
          </a:stretch>
        </p:blipFill>
        <p:spPr>
          <a:xfrm>
            <a:off x="5821119" y="1178578"/>
            <a:ext cx="5888959" cy="4519776"/>
          </a:xfrm>
          <a:prstGeom prst="rect">
            <a:avLst/>
          </a:prstGeom>
        </p:spPr>
      </p:pic>
    </p:spTree>
    <p:extLst>
      <p:ext uri="{BB962C8B-B14F-4D97-AF65-F5344CB8AC3E}">
        <p14:creationId xmlns:p14="http://schemas.microsoft.com/office/powerpoint/2010/main" val="4240679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41090-1B7F-78EC-DE4E-6A15585C5B84}"/>
              </a:ext>
            </a:extLst>
          </p:cNvPr>
          <p:cNvSpPr>
            <a:spLocks noGrp="1"/>
          </p:cNvSpPr>
          <p:nvPr>
            <p:ph type="title"/>
          </p:nvPr>
        </p:nvSpPr>
        <p:spPr>
          <a:xfrm>
            <a:off x="777240" y="493988"/>
            <a:ext cx="3948953" cy="5817056"/>
          </a:xfrm>
        </p:spPr>
        <p:txBody>
          <a:bodyPr anchor="ctr">
            <a:normAutofit/>
          </a:bodyPr>
          <a:lstStyle/>
          <a:p>
            <a:r>
              <a:rPr lang="en-US" sz="4400"/>
              <a:t>Papyrus Ebers – Mental Health</a:t>
            </a:r>
          </a:p>
        </p:txBody>
      </p:sp>
      <p:graphicFrame>
        <p:nvGraphicFramePr>
          <p:cNvPr id="5" name="Content Placeholder 2">
            <a:extLst>
              <a:ext uri="{FF2B5EF4-FFF2-40B4-BE49-F238E27FC236}">
                <a16:creationId xmlns:a16="http://schemas.microsoft.com/office/drawing/2014/main" id="{42AB1F4A-EA6F-04F0-876E-56FDBD0FFE50}"/>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4155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F2E90-4C46-4515-FA8E-05B7E50D02AE}"/>
              </a:ext>
            </a:extLst>
          </p:cNvPr>
          <p:cNvSpPr>
            <a:spLocks noGrp="1"/>
          </p:cNvSpPr>
          <p:nvPr>
            <p:ph type="title"/>
          </p:nvPr>
        </p:nvSpPr>
        <p:spPr>
          <a:xfrm>
            <a:off x="777240" y="493988"/>
            <a:ext cx="3948953" cy="5817056"/>
          </a:xfrm>
        </p:spPr>
        <p:txBody>
          <a:bodyPr anchor="ctr">
            <a:normAutofit/>
          </a:bodyPr>
          <a:lstStyle/>
          <a:p>
            <a:r>
              <a:rPr lang="en-US" sz="4400"/>
              <a:t>Ancient Egypt – Dream Analysis?</a:t>
            </a:r>
          </a:p>
        </p:txBody>
      </p:sp>
      <p:graphicFrame>
        <p:nvGraphicFramePr>
          <p:cNvPr id="5" name="Content Placeholder 2">
            <a:extLst>
              <a:ext uri="{FF2B5EF4-FFF2-40B4-BE49-F238E27FC236}">
                <a16:creationId xmlns:a16="http://schemas.microsoft.com/office/drawing/2014/main" id="{DF8D8A0D-0874-C8B6-252C-A425ECC120C6}"/>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8344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0D59B-5E4B-74E5-FFF8-7FEF258578F8}"/>
              </a:ext>
            </a:extLst>
          </p:cNvPr>
          <p:cNvSpPr>
            <a:spLocks noGrp="1"/>
          </p:cNvSpPr>
          <p:nvPr>
            <p:ph type="title"/>
          </p:nvPr>
        </p:nvSpPr>
        <p:spPr>
          <a:xfrm>
            <a:off x="777240" y="493988"/>
            <a:ext cx="3948953" cy="5817056"/>
          </a:xfrm>
        </p:spPr>
        <p:txBody>
          <a:bodyPr anchor="ctr">
            <a:normAutofit/>
          </a:bodyPr>
          <a:lstStyle/>
          <a:p>
            <a:r>
              <a:rPr lang="en-US" sz="4400"/>
              <a:t>Ancient Egypt – Wandering Uterus</a:t>
            </a:r>
          </a:p>
        </p:txBody>
      </p:sp>
      <p:graphicFrame>
        <p:nvGraphicFramePr>
          <p:cNvPr id="5" name="Content Placeholder 2">
            <a:extLst>
              <a:ext uri="{FF2B5EF4-FFF2-40B4-BE49-F238E27FC236}">
                <a16:creationId xmlns:a16="http://schemas.microsoft.com/office/drawing/2014/main" id="{A038E9B3-CF45-C3FC-BABA-16052AB8E1FD}"/>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053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D396C-4ADB-9DFA-2231-B88A8394F343}"/>
              </a:ext>
            </a:extLst>
          </p:cNvPr>
          <p:cNvSpPr>
            <a:spLocks noGrp="1"/>
          </p:cNvSpPr>
          <p:nvPr>
            <p:ph type="title"/>
          </p:nvPr>
        </p:nvSpPr>
        <p:spPr>
          <a:xfrm>
            <a:off x="777240" y="777240"/>
            <a:ext cx="4459295" cy="1812537"/>
          </a:xfrm>
        </p:spPr>
        <p:txBody>
          <a:bodyPr anchor="b">
            <a:normAutofit/>
          </a:bodyPr>
          <a:lstStyle/>
          <a:p>
            <a:r>
              <a:rPr lang="en-US" sz="4100"/>
              <a:t>Hippocrates - Balancing the Humours</a:t>
            </a:r>
          </a:p>
        </p:txBody>
      </p:sp>
      <p:sp>
        <p:nvSpPr>
          <p:cNvPr id="3" name="Content Placeholder 2">
            <a:extLst>
              <a:ext uri="{FF2B5EF4-FFF2-40B4-BE49-F238E27FC236}">
                <a16:creationId xmlns:a16="http://schemas.microsoft.com/office/drawing/2014/main" id="{172C1FD8-E886-A023-A569-E7F6CB0D9DAC}"/>
              </a:ext>
            </a:extLst>
          </p:cNvPr>
          <p:cNvSpPr>
            <a:spLocks noGrp="1"/>
          </p:cNvSpPr>
          <p:nvPr>
            <p:ph idx="1"/>
          </p:nvPr>
        </p:nvSpPr>
        <p:spPr>
          <a:xfrm>
            <a:off x="777240" y="2786743"/>
            <a:ext cx="5046861" cy="3390220"/>
          </a:xfrm>
        </p:spPr>
        <p:txBody>
          <a:bodyPr vert="horz" lIns="91440" tIns="45720" rIns="91440" bIns="45720" rtlCol="0" anchor="t">
            <a:normAutofit fontScale="92500" lnSpcReduction="10000"/>
          </a:bodyPr>
          <a:lstStyle/>
          <a:p>
            <a:r>
              <a:rPr lang="en-US">
                <a:cs typeface="Calibri"/>
              </a:rPr>
              <a:t>Hippocrates rejected the supernatural and tried to establish a more scientific view of health and mental health. </a:t>
            </a:r>
          </a:p>
          <a:p>
            <a:pPr>
              <a:buClr>
                <a:srgbClr val="CE7FF1"/>
              </a:buClr>
            </a:pPr>
            <a:r>
              <a:rPr lang="en-US">
                <a:cs typeface="Calibri"/>
              </a:rPr>
              <a:t>Around 400BCE, Hippocrates systematised the belief that deficiency/excess of humour was the cause of illness</a:t>
            </a:r>
          </a:p>
        </p:txBody>
      </p:sp>
      <p:pic>
        <p:nvPicPr>
          <p:cNvPr id="4" name="Picture 3" descr="A circular chart with different colors and text&#10;&#10;Description automatically generated">
            <a:extLst>
              <a:ext uri="{FF2B5EF4-FFF2-40B4-BE49-F238E27FC236}">
                <a16:creationId xmlns:a16="http://schemas.microsoft.com/office/drawing/2014/main" id="{F835CF0C-A51B-EB5A-C1D3-DF40CAE90A44}"/>
              </a:ext>
            </a:extLst>
          </p:cNvPr>
          <p:cNvPicPr>
            <a:picLocks noChangeAspect="1"/>
          </p:cNvPicPr>
          <p:nvPr/>
        </p:nvPicPr>
        <p:blipFill>
          <a:blip r:embed="rId2"/>
          <a:srcRect r="-3" b="-3"/>
          <a:stretch/>
        </p:blipFill>
        <p:spPr>
          <a:xfrm>
            <a:off x="5821119" y="493987"/>
            <a:ext cx="5888959" cy="5888959"/>
          </a:xfrm>
          <a:prstGeom prst="rect">
            <a:avLst/>
          </a:prstGeom>
        </p:spPr>
      </p:pic>
    </p:spTree>
    <p:extLst>
      <p:ext uri="{BB962C8B-B14F-4D97-AF65-F5344CB8AC3E}">
        <p14:creationId xmlns:p14="http://schemas.microsoft.com/office/powerpoint/2010/main" val="16862882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EB358-DBE5-8AE0-42F9-A682E46028E1}"/>
              </a:ext>
            </a:extLst>
          </p:cNvPr>
          <p:cNvSpPr>
            <a:spLocks noGrp="1"/>
          </p:cNvSpPr>
          <p:nvPr>
            <p:ph type="title"/>
          </p:nvPr>
        </p:nvSpPr>
        <p:spPr>
          <a:xfrm>
            <a:off x="777240" y="777240"/>
            <a:ext cx="4459295" cy="1812537"/>
          </a:xfrm>
        </p:spPr>
        <p:txBody>
          <a:bodyPr anchor="b">
            <a:normAutofit/>
          </a:bodyPr>
          <a:lstStyle/>
          <a:p>
            <a:r>
              <a:rPr lang="en-US" sz="4400"/>
              <a:t>Bloodletting and Purging</a:t>
            </a:r>
          </a:p>
        </p:txBody>
      </p:sp>
      <p:sp>
        <p:nvSpPr>
          <p:cNvPr id="3" name="Content Placeholder 2">
            <a:extLst>
              <a:ext uri="{FF2B5EF4-FFF2-40B4-BE49-F238E27FC236}">
                <a16:creationId xmlns:a16="http://schemas.microsoft.com/office/drawing/2014/main" id="{5995F982-E426-AA53-9114-F311DE042929}"/>
              </a:ext>
            </a:extLst>
          </p:cNvPr>
          <p:cNvSpPr>
            <a:spLocks noGrp="1"/>
          </p:cNvSpPr>
          <p:nvPr>
            <p:ph idx="1"/>
          </p:nvPr>
        </p:nvSpPr>
        <p:spPr>
          <a:xfrm>
            <a:off x="777240" y="2786743"/>
            <a:ext cx="4459295" cy="3390220"/>
          </a:xfrm>
        </p:spPr>
        <p:txBody>
          <a:bodyPr vert="horz" lIns="91440" tIns="45720" rIns="91440" bIns="45720" rtlCol="0" anchor="t">
            <a:normAutofit/>
          </a:bodyPr>
          <a:lstStyle/>
          <a:p>
            <a:r>
              <a:rPr lang="en-US" sz="1700">
                <a:cs typeface="Calibri"/>
              </a:rPr>
              <a:t>How do we restore the balance? By adding or removing!</a:t>
            </a:r>
          </a:p>
          <a:p>
            <a:pPr>
              <a:buClr>
                <a:srgbClr val="CE7FF1"/>
              </a:buClr>
            </a:pPr>
            <a:r>
              <a:rPr lang="en-US" sz="1700">
                <a:cs typeface="Calibri"/>
              </a:rPr>
              <a:t>Aloes, black hellebore, colocynth to cure depression.</a:t>
            </a:r>
          </a:p>
          <a:p>
            <a:pPr>
              <a:buClr>
                <a:srgbClr val="CE7FF1"/>
              </a:buClr>
            </a:pPr>
            <a:r>
              <a:rPr lang="en-US" sz="1700">
                <a:cs typeface="Calibri"/>
              </a:rPr>
              <a:t>Induced vomiting, specialised diets. </a:t>
            </a:r>
          </a:p>
          <a:p>
            <a:pPr>
              <a:buClr>
                <a:srgbClr val="CE7FF1"/>
              </a:buClr>
            </a:pPr>
            <a:r>
              <a:rPr lang="en-US" sz="1700">
                <a:cs typeface="Calibri"/>
              </a:rPr>
              <a:t>"Madmen" were given salad greens, barley water and milk and avoided red wine and meat. </a:t>
            </a:r>
          </a:p>
          <a:p>
            <a:pPr>
              <a:buClr>
                <a:srgbClr val="CE7FF1"/>
              </a:buClr>
            </a:pPr>
            <a:r>
              <a:rPr lang="en-US" sz="1700">
                <a:cs typeface="Calibri"/>
              </a:rPr>
              <a:t>Humourism was still a recurrent somatogenic theory until the 19th Century. </a:t>
            </a:r>
          </a:p>
        </p:txBody>
      </p:sp>
      <p:pic>
        <p:nvPicPr>
          <p:cNvPr id="5" name="Picture 4" descr="Hippocrates | Biography, Works, &amp; Facts | Britannica">
            <a:extLst>
              <a:ext uri="{FF2B5EF4-FFF2-40B4-BE49-F238E27FC236}">
                <a16:creationId xmlns:a16="http://schemas.microsoft.com/office/drawing/2014/main" id="{708844FF-93DE-A3A8-1762-9377876F5D0A}"/>
              </a:ext>
            </a:extLst>
          </p:cNvPr>
          <p:cNvPicPr>
            <a:picLocks noChangeAspect="1"/>
          </p:cNvPicPr>
          <p:nvPr/>
        </p:nvPicPr>
        <p:blipFill>
          <a:blip r:embed="rId2"/>
          <a:srcRect t="13625" b="21125"/>
          <a:stretch/>
        </p:blipFill>
        <p:spPr>
          <a:xfrm>
            <a:off x="5821119" y="493987"/>
            <a:ext cx="5888959" cy="5888959"/>
          </a:xfrm>
          <a:prstGeom prst="rect">
            <a:avLst/>
          </a:prstGeom>
        </p:spPr>
      </p:pic>
    </p:spTree>
    <p:extLst>
      <p:ext uri="{BB962C8B-B14F-4D97-AF65-F5344CB8AC3E}">
        <p14:creationId xmlns:p14="http://schemas.microsoft.com/office/powerpoint/2010/main" val="4069395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2531E-BC5D-3640-84DB-7ED046823F13}"/>
              </a:ext>
            </a:extLst>
          </p:cNvPr>
          <p:cNvSpPr>
            <a:spLocks noGrp="1"/>
          </p:cNvSpPr>
          <p:nvPr>
            <p:ph type="title"/>
          </p:nvPr>
        </p:nvSpPr>
        <p:spPr>
          <a:xfrm>
            <a:off x="777240" y="493988"/>
            <a:ext cx="3948953" cy="5817056"/>
          </a:xfrm>
        </p:spPr>
        <p:txBody>
          <a:bodyPr anchor="ctr">
            <a:normAutofit/>
          </a:bodyPr>
          <a:lstStyle/>
          <a:p>
            <a:r>
              <a:rPr lang="en-US" sz="4400"/>
              <a:t>Nightmares</a:t>
            </a:r>
          </a:p>
        </p:txBody>
      </p:sp>
      <p:graphicFrame>
        <p:nvGraphicFramePr>
          <p:cNvPr id="8" name="Content Placeholder 5">
            <a:extLst>
              <a:ext uri="{FF2B5EF4-FFF2-40B4-BE49-F238E27FC236}">
                <a16:creationId xmlns:a16="http://schemas.microsoft.com/office/drawing/2014/main" id="{54EEF9A7-FFD2-CACD-72D9-851E130EA0EE}"/>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6296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C8D96-7FD9-A3C8-0469-2338E5FBCC51}"/>
              </a:ext>
            </a:extLst>
          </p:cNvPr>
          <p:cNvSpPr>
            <a:spLocks noGrp="1"/>
          </p:cNvSpPr>
          <p:nvPr>
            <p:ph type="title"/>
          </p:nvPr>
        </p:nvSpPr>
        <p:spPr>
          <a:xfrm>
            <a:off x="777240" y="493988"/>
            <a:ext cx="3948953" cy="5817056"/>
          </a:xfrm>
        </p:spPr>
        <p:txBody>
          <a:bodyPr anchor="ctr">
            <a:normAutofit/>
          </a:bodyPr>
          <a:lstStyle/>
          <a:p>
            <a:r>
              <a:rPr lang="en-US" sz="4400"/>
              <a:t>Stigma and Shame</a:t>
            </a:r>
          </a:p>
        </p:txBody>
      </p:sp>
      <p:graphicFrame>
        <p:nvGraphicFramePr>
          <p:cNvPr id="5" name="Content Placeholder 2">
            <a:extLst>
              <a:ext uri="{FF2B5EF4-FFF2-40B4-BE49-F238E27FC236}">
                <a16:creationId xmlns:a16="http://schemas.microsoft.com/office/drawing/2014/main" id="{8CF4BFE7-9E9B-F222-0888-315FF2237B95}"/>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4109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67A5B-3DDE-9118-4895-8689CA72007E}"/>
              </a:ext>
            </a:extLst>
          </p:cNvPr>
          <p:cNvSpPr>
            <a:spLocks noGrp="1"/>
          </p:cNvSpPr>
          <p:nvPr>
            <p:ph type="title"/>
          </p:nvPr>
        </p:nvSpPr>
        <p:spPr>
          <a:xfrm>
            <a:off x="777240" y="493988"/>
            <a:ext cx="3948953" cy="5817056"/>
          </a:xfrm>
        </p:spPr>
        <p:txBody>
          <a:bodyPr anchor="ctr">
            <a:normAutofit/>
          </a:bodyPr>
          <a:lstStyle/>
          <a:p>
            <a:r>
              <a:rPr lang="en-US" sz="4400"/>
              <a:t>Galen and Mental Illness</a:t>
            </a:r>
          </a:p>
        </p:txBody>
      </p:sp>
      <p:graphicFrame>
        <p:nvGraphicFramePr>
          <p:cNvPr id="5" name="Content Placeholder 2">
            <a:extLst>
              <a:ext uri="{FF2B5EF4-FFF2-40B4-BE49-F238E27FC236}">
                <a16:creationId xmlns:a16="http://schemas.microsoft.com/office/drawing/2014/main" id="{3A4B0232-7556-62DB-1022-8F6E24ADD52C}"/>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62639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AF3864-2189-F9C2-5B31-1B80B9D42BC7}"/>
              </a:ext>
            </a:extLst>
          </p:cNvPr>
          <p:cNvSpPr>
            <a:spLocks noGrp="1"/>
          </p:cNvSpPr>
          <p:nvPr>
            <p:ph type="title"/>
          </p:nvPr>
        </p:nvSpPr>
        <p:spPr>
          <a:xfrm>
            <a:off x="777240" y="777240"/>
            <a:ext cx="4459295" cy="1812537"/>
          </a:xfrm>
        </p:spPr>
        <p:txBody>
          <a:bodyPr anchor="b">
            <a:normAutofit/>
          </a:bodyPr>
          <a:lstStyle/>
          <a:p>
            <a:r>
              <a:rPr lang="en-US" sz="4100"/>
              <a:t>Demonology and Supernatural Explanations</a:t>
            </a:r>
          </a:p>
        </p:txBody>
      </p:sp>
      <p:sp>
        <p:nvSpPr>
          <p:cNvPr id="3" name="Content Placeholder 2">
            <a:extLst>
              <a:ext uri="{FF2B5EF4-FFF2-40B4-BE49-F238E27FC236}">
                <a16:creationId xmlns:a16="http://schemas.microsoft.com/office/drawing/2014/main" id="{DC19ADE6-7485-EA81-680B-BBABA76F6934}"/>
              </a:ext>
            </a:extLst>
          </p:cNvPr>
          <p:cNvSpPr>
            <a:spLocks noGrp="1"/>
          </p:cNvSpPr>
          <p:nvPr>
            <p:ph idx="1"/>
          </p:nvPr>
        </p:nvSpPr>
        <p:spPr>
          <a:xfrm>
            <a:off x="272301" y="2786743"/>
            <a:ext cx="4964234" cy="3390220"/>
          </a:xfrm>
        </p:spPr>
        <p:txBody>
          <a:bodyPr vert="horz" lIns="91440" tIns="45720" rIns="91440" bIns="45720" rtlCol="0" anchor="t">
            <a:normAutofit fontScale="70000" lnSpcReduction="20000"/>
          </a:bodyPr>
          <a:lstStyle/>
          <a:p>
            <a:r>
              <a:rPr lang="en-US">
                <a:cs typeface="Calibri"/>
              </a:rPr>
              <a:t>For a large period of history, supernatural explanations were used for the causes of mental illness.</a:t>
            </a:r>
          </a:p>
          <a:p>
            <a:pPr>
              <a:buClr>
                <a:srgbClr val="CE7FF1"/>
              </a:buClr>
            </a:pPr>
            <a:r>
              <a:rPr lang="en-US">
                <a:cs typeface="Calibri"/>
              </a:rPr>
              <a:t>Religious explanations were dominant through several key areas of history, linked to many major world religions.</a:t>
            </a:r>
          </a:p>
          <a:p>
            <a:pPr>
              <a:buClr>
                <a:srgbClr val="CE7FF1"/>
              </a:buClr>
            </a:pPr>
            <a:r>
              <a:rPr lang="en-US">
                <a:cs typeface="Calibri"/>
              </a:rPr>
              <a:t>But they did not go away after the first medical models, rather, they came back. Here we see an image from Dante's Divine Comedy (1300's)</a:t>
            </a:r>
            <a:endParaRPr lang="en-US"/>
          </a:p>
        </p:txBody>
      </p:sp>
      <p:pic>
        <p:nvPicPr>
          <p:cNvPr id="4" name="Picture 3" descr="A group of people with wings and a group of people with wings&#10;&#10;Description automatically generated">
            <a:extLst>
              <a:ext uri="{FF2B5EF4-FFF2-40B4-BE49-F238E27FC236}">
                <a16:creationId xmlns:a16="http://schemas.microsoft.com/office/drawing/2014/main" id="{FF505A55-5363-E585-0B45-11F78C2CD4B8}"/>
              </a:ext>
            </a:extLst>
          </p:cNvPr>
          <p:cNvPicPr>
            <a:picLocks noChangeAspect="1"/>
          </p:cNvPicPr>
          <p:nvPr/>
        </p:nvPicPr>
        <p:blipFill>
          <a:blip r:embed="rId2"/>
          <a:srcRect l="1002" r="17497" b="-2"/>
          <a:stretch/>
        </p:blipFill>
        <p:spPr>
          <a:xfrm>
            <a:off x="5821119" y="493987"/>
            <a:ext cx="5888959" cy="5888959"/>
          </a:xfrm>
          <a:prstGeom prst="rect">
            <a:avLst/>
          </a:prstGeom>
        </p:spPr>
      </p:pic>
    </p:spTree>
    <p:extLst>
      <p:ext uri="{BB962C8B-B14F-4D97-AF65-F5344CB8AC3E}">
        <p14:creationId xmlns:p14="http://schemas.microsoft.com/office/powerpoint/2010/main" val="37752570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3F3FC-BF73-3326-FA52-4861DCA98744}"/>
              </a:ext>
            </a:extLst>
          </p:cNvPr>
          <p:cNvSpPr>
            <a:spLocks noGrp="1"/>
          </p:cNvSpPr>
          <p:nvPr>
            <p:ph type="title"/>
          </p:nvPr>
        </p:nvSpPr>
        <p:spPr>
          <a:xfrm>
            <a:off x="777240" y="493988"/>
            <a:ext cx="3948953" cy="5817056"/>
          </a:xfrm>
        </p:spPr>
        <p:txBody>
          <a:bodyPr anchor="ctr">
            <a:normAutofit/>
          </a:bodyPr>
          <a:lstStyle/>
          <a:p>
            <a:r>
              <a:rPr lang="en-US" sz="4400"/>
              <a:t>The Dark and Middle Ages</a:t>
            </a:r>
          </a:p>
        </p:txBody>
      </p:sp>
      <p:graphicFrame>
        <p:nvGraphicFramePr>
          <p:cNvPr id="5" name="Content Placeholder 2">
            <a:extLst>
              <a:ext uri="{FF2B5EF4-FFF2-40B4-BE49-F238E27FC236}">
                <a16:creationId xmlns:a16="http://schemas.microsoft.com/office/drawing/2014/main" id="{E620429F-16FA-2033-2891-806751C0A5D8}"/>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20562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700B5-F3EC-DB55-3DCE-C728E3024160}"/>
              </a:ext>
            </a:extLst>
          </p:cNvPr>
          <p:cNvSpPr>
            <a:spLocks noGrp="1"/>
          </p:cNvSpPr>
          <p:nvPr>
            <p:ph type="title"/>
          </p:nvPr>
        </p:nvSpPr>
        <p:spPr>
          <a:xfrm>
            <a:off x="777240" y="777240"/>
            <a:ext cx="4459295" cy="1812537"/>
          </a:xfrm>
        </p:spPr>
        <p:txBody>
          <a:bodyPr anchor="b">
            <a:normAutofit/>
          </a:bodyPr>
          <a:lstStyle/>
          <a:p>
            <a:r>
              <a:rPr lang="en-US" sz="4400"/>
              <a:t>Christian Scholasticism</a:t>
            </a:r>
          </a:p>
        </p:txBody>
      </p:sp>
      <p:sp>
        <p:nvSpPr>
          <p:cNvPr id="3" name="Content Placeholder 2">
            <a:extLst>
              <a:ext uri="{FF2B5EF4-FFF2-40B4-BE49-F238E27FC236}">
                <a16:creationId xmlns:a16="http://schemas.microsoft.com/office/drawing/2014/main" id="{C2EAA124-275D-DE2D-24CF-923815CE88E3}"/>
              </a:ext>
            </a:extLst>
          </p:cNvPr>
          <p:cNvSpPr>
            <a:spLocks noGrp="1"/>
          </p:cNvSpPr>
          <p:nvPr>
            <p:ph idx="1"/>
          </p:nvPr>
        </p:nvSpPr>
        <p:spPr>
          <a:xfrm>
            <a:off x="226397" y="2786743"/>
            <a:ext cx="5010138" cy="3390220"/>
          </a:xfrm>
        </p:spPr>
        <p:txBody>
          <a:bodyPr vert="horz" lIns="91440" tIns="45720" rIns="91440" bIns="45720" rtlCol="0" anchor="t">
            <a:normAutofit lnSpcReduction="10000"/>
          </a:bodyPr>
          <a:lstStyle/>
          <a:p>
            <a:r>
              <a:rPr lang="en-US" sz="1900">
                <a:cs typeface="Calibri"/>
              </a:rPr>
              <a:t>We will now cover from the fall of the Roman Empire and the sacking of Rome (467CE) to the capture of Constantinople by the Turks (1453CE).</a:t>
            </a:r>
          </a:p>
          <a:p>
            <a:pPr>
              <a:buClr>
                <a:srgbClr val="CE7FF1"/>
              </a:buClr>
            </a:pPr>
            <a:r>
              <a:rPr lang="en-US" sz="1900">
                <a:cs typeface="Calibri"/>
              </a:rPr>
              <a:t>This was a turbulent economic, social and political time for the whole of Europe. </a:t>
            </a:r>
          </a:p>
          <a:p>
            <a:pPr>
              <a:buClr>
                <a:srgbClr val="CE7FF1"/>
              </a:buClr>
            </a:pPr>
            <a:r>
              <a:rPr lang="en-US" sz="1900">
                <a:cs typeface="Calibri"/>
              </a:rPr>
              <a:t>The study of humanity, history and the physical world was largely guided by Christian doctrine. </a:t>
            </a:r>
          </a:p>
          <a:p>
            <a:pPr>
              <a:buClr>
                <a:srgbClr val="CE7FF1"/>
              </a:buClr>
            </a:pPr>
            <a:r>
              <a:rPr lang="en-US" sz="1900">
                <a:cs typeface="Calibri"/>
              </a:rPr>
              <a:t>Note, this was mostly in Europe. </a:t>
            </a:r>
          </a:p>
        </p:txBody>
      </p:sp>
      <p:pic>
        <p:nvPicPr>
          <p:cNvPr id="4" name="Picture 3" descr="8 Reasons Why Rome Fell | HISTORY">
            <a:extLst>
              <a:ext uri="{FF2B5EF4-FFF2-40B4-BE49-F238E27FC236}">
                <a16:creationId xmlns:a16="http://schemas.microsoft.com/office/drawing/2014/main" id="{134317B0-DB74-8FE7-1569-732CAA44478C}"/>
              </a:ext>
            </a:extLst>
          </p:cNvPr>
          <p:cNvPicPr>
            <a:picLocks noChangeAspect="1"/>
          </p:cNvPicPr>
          <p:nvPr/>
        </p:nvPicPr>
        <p:blipFill>
          <a:blip r:embed="rId2"/>
          <a:srcRect l="26976" r="16773" b="-1"/>
          <a:stretch/>
        </p:blipFill>
        <p:spPr>
          <a:xfrm>
            <a:off x="5821119" y="493987"/>
            <a:ext cx="5888959" cy="5888959"/>
          </a:xfrm>
          <a:prstGeom prst="rect">
            <a:avLst/>
          </a:prstGeom>
        </p:spPr>
      </p:pic>
    </p:spTree>
    <p:extLst>
      <p:ext uri="{BB962C8B-B14F-4D97-AF65-F5344CB8AC3E}">
        <p14:creationId xmlns:p14="http://schemas.microsoft.com/office/powerpoint/2010/main" val="24466235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57CAB-66F7-2B37-24D7-6E2555BA3A04}"/>
              </a:ext>
            </a:extLst>
          </p:cNvPr>
          <p:cNvSpPr>
            <a:spLocks noGrp="1"/>
          </p:cNvSpPr>
          <p:nvPr>
            <p:ph type="title"/>
          </p:nvPr>
        </p:nvSpPr>
        <p:spPr>
          <a:xfrm>
            <a:off x="777240" y="777240"/>
            <a:ext cx="4459295" cy="1812537"/>
          </a:xfrm>
        </p:spPr>
        <p:txBody>
          <a:bodyPr anchor="b">
            <a:normAutofit/>
          </a:bodyPr>
          <a:lstStyle/>
          <a:p>
            <a:r>
              <a:rPr lang="en-US" sz="4400"/>
              <a:t>Christian Scholasticism</a:t>
            </a:r>
          </a:p>
        </p:txBody>
      </p:sp>
      <p:pic>
        <p:nvPicPr>
          <p:cNvPr id="16" name="Picture 15" descr="5 Reasons Why the Medieval Church Was So Powerful | History Hit">
            <a:extLst>
              <a:ext uri="{FF2B5EF4-FFF2-40B4-BE49-F238E27FC236}">
                <a16:creationId xmlns:a16="http://schemas.microsoft.com/office/drawing/2014/main" id="{CA8A3325-4290-8354-DDB8-718CEDFF0CCE}"/>
              </a:ext>
            </a:extLst>
          </p:cNvPr>
          <p:cNvPicPr>
            <a:picLocks noChangeAspect="1"/>
          </p:cNvPicPr>
          <p:nvPr/>
        </p:nvPicPr>
        <p:blipFill>
          <a:blip r:embed="rId2"/>
          <a:srcRect r="31249" b="-2"/>
          <a:stretch/>
        </p:blipFill>
        <p:spPr>
          <a:xfrm>
            <a:off x="5821119" y="493987"/>
            <a:ext cx="5888959" cy="5888959"/>
          </a:xfrm>
          <a:prstGeom prst="rect">
            <a:avLst/>
          </a:prstGeom>
        </p:spPr>
      </p:pic>
      <p:graphicFrame>
        <p:nvGraphicFramePr>
          <p:cNvPr id="5" name="Content Placeholder 2">
            <a:extLst>
              <a:ext uri="{FF2B5EF4-FFF2-40B4-BE49-F238E27FC236}">
                <a16:creationId xmlns:a16="http://schemas.microsoft.com/office/drawing/2014/main" id="{8E1584F0-6FFE-18F0-A335-EAA51504AF9D}"/>
              </a:ext>
            </a:extLst>
          </p:cNvPr>
          <p:cNvGraphicFramePr>
            <a:graphicFrameLocks noGrp="1"/>
          </p:cNvGraphicFramePr>
          <p:nvPr>
            <p:ph idx="1"/>
          </p:nvPr>
        </p:nvGraphicFramePr>
        <p:xfrm>
          <a:off x="777240" y="2786743"/>
          <a:ext cx="4459295" cy="33902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86323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28DCE-135E-E788-2FA8-043B8E206338}"/>
              </a:ext>
            </a:extLst>
          </p:cNvPr>
          <p:cNvSpPr>
            <a:spLocks noGrp="1"/>
          </p:cNvSpPr>
          <p:nvPr>
            <p:ph type="title"/>
          </p:nvPr>
        </p:nvSpPr>
        <p:spPr>
          <a:xfrm>
            <a:off x="777240" y="493988"/>
            <a:ext cx="3948953" cy="5817056"/>
          </a:xfrm>
        </p:spPr>
        <p:txBody>
          <a:bodyPr anchor="ctr">
            <a:normAutofit/>
          </a:bodyPr>
          <a:lstStyle/>
          <a:p>
            <a:r>
              <a:rPr lang="en-US" sz="4400"/>
              <a:t>Christian Scholasticism</a:t>
            </a:r>
          </a:p>
        </p:txBody>
      </p:sp>
      <p:graphicFrame>
        <p:nvGraphicFramePr>
          <p:cNvPr id="5" name="Content Placeholder 2">
            <a:extLst>
              <a:ext uri="{FF2B5EF4-FFF2-40B4-BE49-F238E27FC236}">
                <a16:creationId xmlns:a16="http://schemas.microsoft.com/office/drawing/2014/main" id="{F5435F0E-201E-75FB-2259-0168760F53D3}"/>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01149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C8D0D0-B557-8696-083A-786B5E8CF109}"/>
              </a:ext>
            </a:extLst>
          </p:cNvPr>
          <p:cNvSpPr>
            <a:spLocks noGrp="1"/>
          </p:cNvSpPr>
          <p:nvPr>
            <p:ph type="title"/>
          </p:nvPr>
        </p:nvSpPr>
        <p:spPr>
          <a:xfrm>
            <a:off x="777240" y="777240"/>
            <a:ext cx="4459295" cy="1812537"/>
          </a:xfrm>
        </p:spPr>
        <p:txBody>
          <a:bodyPr anchor="b">
            <a:normAutofit/>
          </a:bodyPr>
          <a:lstStyle/>
          <a:p>
            <a:r>
              <a:rPr lang="en-US" sz="4100"/>
              <a:t>St Augustine – The First Psychologist</a:t>
            </a:r>
          </a:p>
        </p:txBody>
      </p:sp>
      <p:sp>
        <p:nvSpPr>
          <p:cNvPr id="3" name="Content Placeholder 2">
            <a:extLst>
              <a:ext uri="{FF2B5EF4-FFF2-40B4-BE49-F238E27FC236}">
                <a16:creationId xmlns:a16="http://schemas.microsoft.com/office/drawing/2014/main" id="{AF5CE120-5249-BC43-7B51-D2070A484AAD}"/>
              </a:ext>
            </a:extLst>
          </p:cNvPr>
          <p:cNvSpPr>
            <a:spLocks noGrp="1"/>
          </p:cNvSpPr>
          <p:nvPr>
            <p:ph idx="1"/>
          </p:nvPr>
        </p:nvSpPr>
        <p:spPr>
          <a:xfrm>
            <a:off x="777240" y="2786743"/>
            <a:ext cx="4459295" cy="3390220"/>
          </a:xfrm>
        </p:spPr>
        <p:txBody>
          <a:bodyPr vert="horz" lIns="91440" tIns="45720" rIns="91440" bIns="45720" rtlCol="0" anchor="t">
            <a:normAutofit/>
          </a:bodyPr>
          <a:lstStyle/>
          <a:p>
            <a:r>
              <a:rPr lang="en-US" sz="1700">
                <a:cs typeface="Calibri"/>
              </a:rPr>
              <a:t>Augustine proposed that humans had an inner self, an inner unity. A disunity led to maladies in the inner self. </a:t>
            </a:r>
          </a:p>
          <a:p>
            <a:pPr>
              <a:buClr>
                <a:srgbClr val="CE7FF1"/>
              </a:buClr>
            </a:pPr>
            <a:r>
              <a:rPr lang="en-US" sz="1700">
                <a:cs typeface="Calibri"/>
              </a:rPr>
              <a:t>Augustine was trying to make sense of the chaos unfolding in the world, with the Fall of Rome, raids, war, famine and disease. </a:t>
            </a:r>
          </a:p>
          <a:p>
            <a:pPr>
              <a:buClr>
                <a:srgbClr val="CE7FF1"/>
              </a:buClr>
            </a:pPr>
            <a:r>
              <a:rPr lang="en-US" sz="1700">
                <a:cs typeface="Calibri"/>
              </a:rPr>
              <a:t>Augustine's rhetoric alluded that individuals can escape materialism for salvation. </a:t>
            </a:r>
          </a:p>
          <a:p>
            <a:pPr>
              <a:buClr>
                <a:srgbClr val="CE7FF1"/>
              </a:buClr>
            </a:pPr>
            <a:r>
              <a:rPr lang="en-US" sz="1700">
                <a:cs typeface="Calibri"/>
              </a:rPr>
              <a:t>His views on memory, childhood and learning are still valid today! </a:t>
            </a:r>
          </a:p>
        </p:txBody>
      </p:sp>
      <p:pic>
        <p:nvPicPr>
          <p:cNvPr id="4" name="Picture 3" descr="Augustine of Hippo - Wikipedia">
            <a:extLst>
              <a:ext uri="{FF2B5EF4-FFF2-40B4-BE49-F238E27FC236}">
                <a16:creationId xmlns:a16="http://schemas.microsoft.com/office/drawing/2014/main" id="{CCA8535D-0C2B-F68C-7BD3-3A3223190A81}"/>
              </a:ext>
            </a:extLst>
          </p:cNvPr>
          <p:cNvPicPr>
            <a:picLocks noChangeAspect="1"/>
          </p:cNvPicPr>
          <p:nvPr/>
        </p:nvPicPr>
        <p:blipFill>
          <a:blip r:embed="rId2"/>
          <a:srcRect t="7969" r="2" b="13532"/>
          <a:stretch/>
        </p:blipFill>
        <p:spPr>
          <a:xfrm>
            <a:off x="5821119" y="493987"/>
            <a:ext cx="5888959" cy="5888959"/>
          </a:xfrm>
          <a:prstGeom prst="rect">
            <a:avLst/>
          </a:prstGeom>
        </p:spPr>
      </p:pic>
    </p:spTree>
    <p:extLst>
      <p:ext uri="{BB962C8B-B14F-4D97-AF65-F5344CB8AC3E}">
        <p14:creationId xmlns:p14="http://schemas.microsoft.com/office/powerpoint/2010/main" val="33935423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C8D60-0224-ABC6-2DA2-8E9C97A3B343}"/>
              </a:ext>
            </a:extLst>
          </p:cNvPr>
          <p:cNvSpPr>
            <a:spLocks noGrp="1"/>
          </p:cNvSpPr>
          <p:nvPr>
            <p:ph type="title"/>
          </p:nvPr>
        </p:nvSpPr>
        <p:spPr>
          <a:xfrm>
            <a:off x="777240" y="777240"/>
            <a:ext cx="4459295" cy="1812537"/>
          </a:xfrm>
        </p:spPr>
        <p:txBody>
          <a:bodyPr anchor="b">
            <a:normAutofit/>
          </a:bodyPr>
          <a:lstStyle/>
          <a:p>
            <a:r>
              <a:rPr lang="en-US" sz="4100"/>
              <a:t>St Augustine – The First Psychologist</a:t>
            </a:r>
          </a:p>
        </p:txBody>
      </p:sp>
      <p:sp>
        <p:nvSpPr>
          <p:cNvPr id="3" name="Content Placeholder 2">
            <a:extLst>
              <a:ext uri="{FF2B5EF4-FFF2-40B4-BE49-F238E27FC236}">
                <a16:creationId xmlns:a16="http://schemas.microsoft.com/office/drawing/2014/main" id="{93ECDD06-1006-844F-F312-EDA5D90C91D4}"/>
              </a:ext>
            </a:extLst>
          </p:cNvPr>
          <p:cNvSpPr>
            <a:spLocks noGrp="1"/>
          </p:cNvSpPr>
          <p:nvPr>
            <p:ph idx="1"/>
          </p:nvPr>
        </p:nvSpPr>
        <p:spPr>
          <a:xfrm>
            <a:off x="777240" y="2786743"/>
            <a:ext cx="4459295" cy="3390220"/>
          </a:xfrm>
        </p:spPr>
        <p:txBody>
          <a:bodyPr vert="horz" lIns="91440" tIns="45720" rIns="91440" bIns="45720" rtlCol="0" anchor="t">
            <a:normAutofit/>
          </a:bodyPr>
          <a:lstStyle/>
          <a:p>
            <a:r>
              <a:rPr lang="en-US" sz="1700">
                <a:cs typeface="Calibri"/>
              </a:rPr>
              <a:t>Memory was the single most important part of the mind. </a:t>
            </a:r>
          </a:p>
          <a:p>
            <a:pPr>
              <a:buClr>
                <a:srgbClr val="CE7FF1"/>
              </a:buClr>
            </a:pPr>
            <a:r>
              <a:rPr lang="en-US" sz="1700">
                <a:cs typeface="Calibri"/>
              </a:rPr>
              <a:t>He proposed the duality of memory, affective and sensory. </a:t>
            </a:r>
          </a:p>
          <a:p>
            <a:pPr>
              <a:buClr>
                <a:srgbClr val="CE7FF1"/>
              </a:buClr>
            </a:pPr>
            <a:r>
              <a:rPr lang="en-US" sz="1700">
                <a:cs typeface="Calibri"/>
              </a:rPr>
              <a:t>The difference between recognition and recall. </a:t>
            </a:r>
          </a:p>
          <a:p>
            <a:pPr>
              <a:buClr>
                <a:srgbClr val="CE7FF1"/>
              </a:buClr>
            </a:pPr>
            <a:r>
              <a:rPr lang="en-US" sz="1700">
                <a:cs typeface="Calibri"/>
              </a:rPr>
              <a:t>He also believed in free will, interesting at the time as predestination was a dominant thought in theology. </a:t>
            </a:r>
          </a:p>
          <a:p>
            <a:pPr>
              <a:buClr>
                <a:srgbClr val="CE7FF1"/>
              </a:buClr>
            </a:pPr>
            <a:r>
              <a:rPr lang="en-US" sz="1700">
                <a:cs typeface="Calibri"/>
              </a:rPr>
              <a:t>He believed that internal struggles existed and they were a battle against God himself.</a:t>
            </a:r>
          </a:p>
        </p:txBody>
      </p:sp>
      <p:pic>
        <p:nvPicPr>
          <p:cNvPr id="4" name="Picture 3" descr="Augustine of Hippo - Wikipedia">
            <a:extLst>
              <a:ext uri="{FF2B5EF4-FFF2-40B4-BE49-F238E27FC236}">
                <a16:creationId xmlns:a16="http://schemas.microsoft.com/office/drawing/2014/main" id="{403CCCF3-72AE-675A-F9C4-73F12CF277FD}"/>
              </a:ext>
            </a:extLst>
          </p:cNvPr>
          <p:cNvPicPr>
            <a:picLocks noChangeAspect="1"/>
          </p:cNvPicPr>
          <p:nvPr/>
        </p:nvPicPr>
        <p:blipFill>
          <a:blip r:embed="rId2"/>
          <a:srcRect t="7969" r="2" b="13532"/>
          <a:stretch/>
        </p:blipFill>
        <p:spPr>
          <a:xfrm>
            <a:off x="5821119" y="493987"/>
            <a:ext cx="5888959" cy="5888959"/>
          </a:xfrm>
          <a:prstGeom prst="rect">
            <a:avLst/>
          </a:prstGeom>
        </p:spPr>
      </p:pic>
    </p:spTree>
    <p:extLst>
      <p:ext uri="{BB962C8B-B14F-4D97-AF65-F5344CB8AC3E}">
        <p14:creationId xmlns:p14="http://schemas.microsoft.com/office/powerpoint/2010/main" val="9286124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0D6E1D-31DB-A66D-0E73-A8639FA5CD49}"/>
              </a:ext>
            </a:extLst>
          </p:cNvPr>
          <p:cNvSpPr>
            <a:spLocks noGrp="1"/>
          </p:cNvSpPr>
          <p:nvPr>
            <p:ph type="title"/>
          </p:nvPr>
        </p:nvSpPr>
        <p:spPr>
          <a:xfrm>
            <a:off x="777240" y="777240"/>
            <a:ext cx="4114800" cy="1812537"/>
          </a:xfrm>
        </p:spPr>
        <p:txBody>
          <a:bodyPr anchor="b">
            <a:normAutofit/>
          </a:bodyPr>
          <a:lstStyle/>
          <a:p>
            <a:r>
              <a:rPr lang="en-US" sz="4400"/>
              <a:t>The Decline of the Individual</a:t>
            </a:r>
          </a:p>
        </p:txBody>
      </p:sp>
      <p:sp>
        <p:nvSpPr>
          <p:cNvPr id="3" name="Content Placeholder 2">
            <a:extLst>
              <a:ext uri="{FF2B5EF4-FFF2-40B4-BE49-F238E27FC236}">
                <a16:creationId xmlns:a16="http://schemas.microsoft.com/office/drawing/2014/main" id="{4441854A-78E0-2AAC-5884-7E77C4C12D59}"/>
              </a:ext>
            </a:extLst>
          </p:cNvPr>
          <p:cNvSpPr>
            <a:spLocks noGrp="1"/>
          </p:cNvSpPr>
          <p:nvPr>
            <p:ph idx="1"/>
          </p:nvPr>
        </p:nvSpPr>
        <p:spPr>
          <a:xfrm>
            <a:off x="244759" y="2786743"/>
            <a:ext cx="4647281" cy="3390220"/>
          </a:xfrm>
        </p:spPr>
        <p:txBody>
          <a:bodyPr vert="horz" lIns="91440" tIns="45720" rIns="91440" bIns="45720" rtlCol="0" anchor="t">
            <a:normAutofit fontScale="92500" lnSpcReduction="20000"/>
          </a:bodyPr>
          <a:lstStyle/>
          <a:p>
            <a:r>
              <a:rPr lang="en-US">
                <a:cs typeface="Calibri"/>
              </a:rPr>
              <a:t>After this time, the end of the 5th century onwards was a time of war and plague and death. </a:t>
            </a:r>
          </a:p>
          <a:p>
            <a:pPr>
              <a:buClr>
                <a:srgbClr val="CE7FF1"/>
              </a:buClr>
            </a:pPr>
            <a:r>
              <a:rPr lang="en-US">
                <a:cs typeface="Calibri"/>
              </a:rPr>
              <a:t>Thus, the work of scholars was largely forgotten. </a:t>
            </a:r>
          </a:p>
          <a:p>
            <a:pPr>
              <a:buClr>
                <a:srgbClr val="CE7FF1"/>
              </a:buClr>
            </a:pPr>
            <a:r>
              <a:rPr lang="en-US">
                <a:cs typeface="Calibri"/>
              </a:rPr>
              <a:t>The art and sculptures of the time reflect this. </a:t>
            </a:r>
          </a:p>
        </p:txBody>
      </p:sp>
      <p:pic>
        <p:nvPicPr>
          <p:cNvPr id="6" name="Picture 5" descr="Early Medieval Art | Characteristics, Examples &amp; Famous Works - Lesson |  Study.com">
            <a:extLst>
              <a:ext uri="{FF2B5EF4-FFF2-40B4-BE49-F238E27FC236}">
                <a16:creationId xmlns:a16="http://schemas.microsoft.com/office/drawing/2014/main" id="{BD6F9D65-92E6-9FAB-C83E-76BA50C773C1}"/>
              </a:ext>
            </a:extLst>
          </p:cNvPr>
          <p:cNvPicPr>
            <a:picLocks noChangeAspect="1"/>
          </p:cNvPicPr>
          <p:nvPr/>
        </p:nvPicPr>
        <p:blipFill>
          <a:blip r:embed="rId2"/>
          <a:stretch>
            <a:fillRect/>
          </a:stretch>
        </p:blipFill>
        <p:spPr>
          <a:xfrm>
            <a:off x="6124292" y="281196"/>
            <a:ext cx="5240283" cy="2934559"/>
          </a:xfrm>
          <a:prstGeom prst="rect">
            <a:avLst/>
          </a:prstGeom>
        </p:spPr>
      </p:pic>
      <p:pic>
        <p:nvPicPr>
          <p:cNvPr id="5" name="Picture 4" descr="Upcoming Event: Art and Attention: Alabaster and Ivory Sculpture in the Middle  Ages – Medieval Art Research">
            <a:extLst>
              <a:ext uri="{FF2B5EF4-FFF2-40B4-BE49-F238E27FC236}">
                <a16:creationId xmlns:a16="http://schemas.microsoft.com/office/drawing/2014/main" id="{5D80D05A-80B1-381B-55B2-C0C6EB05F5B7}"/>
              </a:ext>
            </a:extLst>
          </p:cNvPr>
          <p:cNvPicPr>
            <a:picLocks noChangeAspect="1"/>
          </p:cNvPicPr>
          <p:nvPr/>
        </p:nvPicPr>
        <p:blipFill>
          <a:blip r:embed="rId3"/>
          <a:stretch>
            <a:fillRect/>
          </a:stretch>
        </p:blipFill>
        <p:spPr>
          <a:xfrm>
            <a:off x="5598661" y="3670313"/>
            <a:ext cx="2897877" cy="2934559"/>
          </a:xfrm>
          <a:prstGeom prst="rect">
            <a:avLst/>
          </a:prstGeom>
        </p:spPr>
      </p:pic>
      <p:pic>
        <p:nvPicPr>
          <p:cNvPr id="4" name="Picture 3" descr="Medieval Sculpture: History, Characteristics">
            <a:extLst>
              <a:ext uri="{FF2B5EF4-FFF2-40B4-BE49-F238E27FC236}">
                <a16:creationId xmlns:a16="http://schemas.microsoft.com/office/drawing/2014/main" id="{81D9806E-EF42-AA98-2A3B-9DCF457C379E}"/>
              </a:ext>
            </a:extLst>
          </p:cNvPr>
          <p:cNvPicPr>
            <a:picLocks noChangeAspect="1"/>
          </p:cNvPicPr>
          <p:nvPr/>
        </p:nvPicPr>
        <p:blipFill>
          <a:blip r:embed="rId4"/>
          <a:stretch>
            <a:fillRect/>
          </a:stretch>
        </p:blipFill>
        <p:spPr>
          <a:xfrm>
            <a:off x="9009321" y="3670313"/>
            <a:ext cx="2934559" cy="2934559"/>
          </a:xfrm>
          <a:prstGeom prst="rect">
            <a:avLst/>
          </a:prstGeom>
        </p:spPr>
      </p:pic>
    </p:spTree>
    <p:extLst>
      <p:ext uri="{BB962C8B-B14F-4D97-AF65-F5344CB8AC3E}">
        <p14:creationId xmlns:p14="http://schemas.microsoft.com/office/powerpoint/2010/main" val="1260961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63258-3F77-9E31-E511-34D5A6E29694}"/>
              </a:ext>
            </a:extLst>
          </p:cNvPr>
          <p:cNvSpPr>
            <a:spLocks noGrp="1"/>
          </p:cNvSpPr>
          <p:nvPr>
            <p:ph type="title"/>
          </p:nvPr>
        </p:nvSpPr>
        <p:spPr>
          <a:xfrm>
            <a:off x="777240" y="1122363"/>
            <a:ext cx="4116035" cy="2387600"/>
          </a:xfrm>
        </p:spPr>
        <p:txBody>
          <a:bodyPr vert="horz" lIns="91440" tIns="45720" rIns="91440" bIns="45720" rtlCol="0" anchor="b">
            <a:normAutofit/>
          </a:bodyPr>
          <a:lstStyle/>
          <a:p>
            <a:r>
              <a:rPr lang="en-US"/>
              <a:t>Middle Ages Art</a:t>
            </a:r>
          </a:p>
        </p:txBody>
      </p:sp>
      <p:pic>
        <p:nvPicPr>
          <p:cNvPr id="6" name="Picture 5" descr="A close-up of a painting&#10;&#10;Description automatically generated">
            <a:extLst>
              <a:ext uri="{FF2B5EF4-FFF2-40B4-BE49-F238E27FC236}">
                <a16:creationId xmlns:a16="http://schemas.microsoft.com/office/drawing/2014/main" id="{442679CD-0472-BA4B-CAC8-8EB96135F649}"/>
              </a:ext>
            </a:extLst>
          </p:cNvPr>
          <p:cNvPicPr>
            <a:picLocks noChangeAspect="1"/>
          </p:cNvPicPr>
          <p:nvPr/>
        </p:nvPicPr>
        <p:blipFill>
          <a:blip r:embed="rId2"/>
          <a:stretch>
            <a:fillRect/>
          </a:stretch>
        </p:blipFill>
        <p:spPr>
          <a:xfrm>
            <a:off x="6606965" y="192887"/>
            <a:ext cx="4301378" cy="3043225"/>
          </a:xfrm>
          <a:prstGeom prst="rect">
            <a:avLst/>
          </a:prstGeom>
        </p:spPr>
      </p:pic>
      <p:pic>
        <p:nvPicPr>
          <p:cNvPr id="5" name="Picture 4" descr="A painting of a skeleton and a person&#10;&#10;Description automatically generated">
            <a:extLst>
              <a:ext uri="{FF2B5EF4-FFF2-40B4-BE49-F238E27FC236}">
                <a16:creationId xmlns:a16="http://schemas.microsoft.com/office/drawing/2014/main" id="{C15F266B-7E6C-2352-87ED-EF855D8BF591}"/>
              </a:ext>
            </a:extLst>
          </p:cNvPr>
          <p:cNvPicPr>
            <a:picLocks noChangeAspect="1"/>
          </p:cNvPicPr>
          <p:nvPr/>
        </p:nvPicPr>
        <p:blipFill>
          <a:blip r:embed="rId3"/>
          <a:stretch>
            <a:fillRect/>
          </a:stretch>
        </p:blipFill>
        <p:spPr>
          <a:xfrm>
            <a:off x="5660120" y="3675320"/>
            <a:ext cx="2773158" cy="2934559"/>
          </a:xfrm>
          <a:prstGeom prst="rect">
            <a:avLst/>
          </a:prstGeom>
        </p:spPr>
      </p:pic>
      <p:pic>
        <p:nvPicPr>
          <p:cNvPr id="4" name="Content Placeholder 3" descr="A painting of people sitting at a table&#10;&#10;Description automatically generated">
            <a:extLst>
              <a:ext uri="{FF2B5EF4-FFF2-40B4-BE49-F238E27FC236}">
                <a16:creationId xmlns:a16="http://schemas.microsoft.com/office/drawing/2014/main" id="{39CF8210-B1FC-A2F7-CC7B-D6F8EB602AC5}"/>
              </a:ext>
            </a:extLst>
          </p:cNvPr>
          <p:cNvPicPr>
            <a:picLocks noGrp="1" noChangeAspect="1"/>
          </p:cNvPicPr>
          <p:nvPr>
            <p:ph idx="1"/>
          </p:nvPr>
        </p:nvPicPr>
        <p:blipFill>
          <a:blip r:embed="rId4"/>
          <a:stretch>
            <a:fillRect/>
          </a:stretch>
        </p:blipFill>
        <p:spPr>
          <a:xfrm>
            <a:off x="8989822" y="3993038"/>
            <a:ext cx="2934559" cy="2299122"/>
          </a:xfrm>
          <a:prstGeom prst="rect">
            <a:avLst/>
          </a:prstGeom>
        </p:spPr>
      </p:pic>
    </p:spTree>
    <p:extLst>
      <p:ext uri="{BB962C8B-B14F-4D97-AF65-F5344CB8AC3E}">
        <p14:creationId xmlns:p14="http://schemas.microsoft.com/office/powerpoint/2010/main" val="2472081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F1A23-B2BA-C066-23DC-0708ECA22645}"/>
              </a:ext>
            </a:extLst>
          </p:cNvPr>
          <p:cNvSpPr>
            <a:spLocks noGrp="1"/>
          </p:cNvSpPr>
          <p:nvPr>
            <p:ph type="title"/>
          </p:nvPr>
        </p:nvSpPr>
        <p:spPr>
          <a:xfrm>
            <a:off x="777240" y="493988"/>
            <a:ext cx="3948953" cy="5817056"/>
          </a:xfrm>
        </p:spPr>
        <p:txBody>
          <a:bodyPr anchor="ctr">
            <a:normAutofit/>
          </a:bodyPr>
          <a:lstStyle/>
          <a:p>
            <a:r>
              <a:rPr lang="en-US" sz="4400"/>
              <a:t>The Decline of the Individual</a:t>
            </a:r>
          </a:p>
        </p:txBody>
      </p:sp>
      <p:graphicFrame>
        <p:nvGraphicFramePr>
          <p:cNvPr id="5" name="Content Placeholder 2">
            <a:extLst>
              <a:ext uri="{FF2B5EF4-FFF2-40B4-BE49-F238E27FC236}">
                <a16:creationId xmlns:a16="http://schemas.microsoft.com/office/drawing/2014/main" id="{8657FD18-9A3F-5EA2-0A6B-10EF205F7374}"/>
              </a:ext>
            </a:extLst>
          </p:cNvPr>
          <p:cNvGraphicFramePr>
            <a:graphicFrameLocks noGrp="1"/>
          </p:cNvGraphicFramePr>
          <p:nvPr>
            <p:ph idx="1"/>
          </p:nvPr>
        </p:nvGraphicFramePr>
        <p:xfrm>
          <a:off x="5824166" y="375359"/>
          <a:ext cx="6055638"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7949714"/>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8894BD-58B0-487C-55B1-B090144A4963}"/>
              </a:ext>
            </a:extLst>
          </p:cNvPr>
          <p:cNvSpPr>
            <a:spLocks noGrp="1"/>
          </p:cNvSpPr>
          <p:nvPr>
            <p:ph type="title"/>
          </p:nvPr>
        </p:nvSpPr>
        <p:spPr>
          <a:xfrm>
            <a:off x="777240" y="493988"/>
            <a:ext cx="3948953" cy="5817056"/>
          </a:xfrm>
        </p:spPr>
        <p:txBody>
          <a:bodyPr anchor="ctr">
            <a:normAutofit/>
          </a:bodyPr>
          <a:lstStyle/>
          <a:p>
            <a:r>
              <a:rPr lang="en-US" sz="4400"/>
              <a:t>The Decline of the Individual</a:t>
            </a:r>
          </a:p>
        </p:txBody>
      </p:sp>
      <p:graphicFrame>
        <p:nvGraphicFramePr>
          <p:cNvPr id="5" name="Content Placeholder 2">
            <a:extLst>
              <a:ext uri="{FF2B5EF4-FFF2-40B4-BE49-F238E27FC236}">
                <a16:creationId xmlns:a16="http://schemas.microsoft.com/office/drawing/2014/main" id="{F9C0BA2F-16BB-8DF9-2AEB-E493163296A3}"/>
              </a:ext>
            </a:extLst>
          </p:cNvPr>
          <p:cNvGraphicFramePr>
            <a:graphicFrameLocks noGrp="1"/>
          </p:cNvGraphicFramePr>
          <p:nvPr>
            <p:ph idx="1"/>
          </p:nvPr>
        </p:nvGraphicFramePr>
        <p:xfrm>
          <a:off x="5824166" y="375359"/>
          <a:ext cx="6055638"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4167003"/>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3E492-3028-C035-5B67-A9BCB95C060A}"/>
              </a:ext>
            </a:extLst>
          </p:cNvPr>
          <p:cNvSpPr>
            <a:spLocks noGrp="1"/>
          </p:cNvSpPr>
          <p:nvPr>
            <p:ph type="title"/>
          </p:nvPr>
        </p:nvSpPr>
        <p:spPr>
          <a:xfrm>
            <a:off x="777240" y="493988"/>
            <a:ext cx="3948953" cy="5817056"/>
          </a:xfrm>
        </p:spPr>
        <p:txBody>
          <a:bodyPr anchor="ctr">
            <a:normAutofit/>
          </a:bodyPr>
          <a:lstStyle/>
          <a:p>
            <a:r>
              <a:rPr lang="en-US" sz="4400">
                <a:solidFill>
                  <a:srgbClr val="000000"/>
                </a:solidFill>
              </a:rPr>
              <a:t>Monasteries and Mental Health</a:t>
            </a:r>
          </a:p>
        </p:txBody>
      </p:sp>
      <p:graphicFrame>
        <p:nvGraphicFramePr>
          <p:cNvPr id="5" name="Content Placeholder 2">
            <a:extLst>
              <a:ext uri="{FF2B5EF4-FFF2-40B4-BE49-F238E27FC236}">
                <a16:creationId xmlns:a16="http://schemas.microsoft.com/office/drawing/2014/main" id="{5035664C-40B3-2119-24E5-8C812A091F07}"/>
              </a:ext>
            </a:extLst>
          </p:cNvPr>
          <p:cNvGraphicFramePr>
            <a:graphicFrameLocks noGrp="1"/>
          </p:cNvGraphicFramePr>
          <p:nvPr>
            <p:ph idx="1"/>
          </p:nvPr>
        </p:nvGraphicFramePr>
        <p:xfrm>
          <a:off x="5824166" y="375359"/>
          <a:ext cx="6055638"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2803328"/>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3229A-1623-9852-EE76-E7E55F6F5E37}"/>
              </a:ext>
            </a:extLst>
          </p:cNvPr>
          <p:cNvSpPr>
            <a:spLocks noGrp="1"/>
          </p:cNvSpPr>
          <p:nvPr>
            <p:ph type="title"/>
          </p:nvPr>
        </p:nvSpPr>
        <p:spPr>
          <a:xfrm>
            <a:off x="777240" y="777240"/>
            <a:ext cx="7059598" cy="1867769"/>
          </a:xfrm>
        </p:spPr>
        <p:txBody>
          <a:bodyPr anchor="b">
            <a:normAutofit/>
          </a:bodyPr>
          <a:lstStyle/>
          <a:p>
            <a:r>
              <a:rPr lang="en-US" sz="4400"/>
              <a:t>Reinventing the Individual</a:t>
            </a:r>
          </a:p>
        </p:txBody>
      </p:sp>
      <p:sp>
        <p:nvSpPr>
          <p:cNvPr id="3" name="Content Placeholder 2">
            <a:extLst>
              <a:ext uri="{FF2B5EF4-FFF2-40B4-BE49-F238E27FC236}">
                <a16:creationId xmlns:a16="http://schemas.microsoft.com/office/drawing/2014/main" id="{2FD21C98-26EA-A1FC-6B68-EA089EA3AE30}"/>
              </a:ext>
            </a:extLst>
          </p:cNvPr>
          <p:cNvSpPr>
            <a:spLocks noGrp="1"/>
          </p:cNvSpPr>
          <p:nvPr>
            <p:ph idx="1"/>
          </p:nvPr>
        </p:nvSpPr>
        <p:spPr>
          <a:xfrm>
            <a:off x="777240" y="2786743"/>
            <a:ext cx="7683887" cy="3390220"/>
          </a:xfrm>
        </p:spPr>
        <p:txBody>
          <a:bodyPr vert="horz" lIns="91440" tIns="45720" rIns="91440" bIns="45720" rtlCol="0" anchor="t">
            <a:normAutofit fontScale="70000" lnSpcReduction="20000"/>
          </a:bodyPr>
          <a:lstStyle/>
          <a:p>
            <a:r>
              <a:rPr lang="en-US">
                <a:cs typeface="Calibri"/>
              </a:rPr>
              <a:t>From the 11th Century on, hospitals began to pop up specifically for treating mental illness. </a:t>
            </a:r>
          </a:p>
          <a:p>
            <a:pPr>
              <a:buClr>
                <a:srgbClr val="CE7FF1"/>
              </a:buClr>
            </a:pPr>
            <a:r>
              <a:rPr lang="en-US">
                <a:cs typeface="Calibri"/>
              </a:rPr>
              <a:t>This came from the more enlightened views of the Islamic world and Byzantium. </a:t>
            </a:r>
          </a:p>
          <a:p>
            <a:pPr>
              <a:buClr>
                <a:srgbClr val="CE7FF1"/>
              </a:buClr>
            </a:pPr>
            <a:r>
              <a:rPr lang="en-US">
                <a:cs typeface="Calibri"/>
              </a:rPr>
              <a:t>Al-Ghazali proposed that a balanced connection between spiritual and psychological conditions was vital to maintain a close relationship with God. </a:t>
            </a:r>
          </a:p>
          <a:p>
            <a:pPr>
              <a:buClr>
                <a:srgbClr val="CE7FF1"/>
              </a:buClr>
            </a:pPr>
            <a:r>
              <a:rPr lang="en-US">
                <a:cs typeface="Calibri"/>
              </a:rPr>
              <a:t>A wide variety of treatments such as cupping, talk therapy, music therapy and aromatherapy and psychosomatic medicine came over from the Islamic Golden Age. </a:t>
            </a:r>
          </a:p>
          <a:p>
            <a:pPr>
              <a:buClr>
                <a:srgbClr val="CE7FF1"/>
              </a:buClr>
            </a:pPr>
            <a:endParaRPr lang="en-US">
              <a:cs typeface="Calibri"/>
            </a:endParaRPr>
          </a:p>
        </p:txBody>
      </p:sp>
      <p:pic>
        <p:nvPicPr>
          <p:cNvPr id="4" name="Picture 3" descr="The Life and Works of Imam Al-Ghazali - Dr Musharraf Hussain">
            <a:extLst>
              <a:ext uri="{FF2B5EF4-FFF2-40B4-BE49-F238E27FC236}">
                <a16:creationId xmlns:a16="http://schemas.microsoft.com/office/drawing/2014/main" id="{810659C1-7857-93B1-809B-61F674443EDF}"/>
              </a:ext>
            </a:extLst>
          </p:cNvPr>
          <p:cNvPicPr>
            <a:picLocks noChangeAspect="1"/>
          </p:cNvPicPr>
          <p:nvPr/>
        </p:nvPicPr>
        <p:blipFill>
          <a:blip r:embed="rId2"/>
          <a:srcRect l="7375" r="18877" b="3"/>
          <a:stretch/>
        </p:blipFill>
        <p:spPr>
          <a:xfrm>
            <a:off x="9101941" y="367932"/>
            <a:ext cx="2749318" cy="2749318"/>
          </a:xfrm>
          <a:custGeom>
            <a:avLst/>
            <a:gdLst/>
            <a:ahLst/>
            <a:cxnLst/>
            <a:rect l="l" t="t" r="r" b="b"/>
            <a:pathLst>
              <a:path w="3375124" h="3375124">
                <a:moveTo>
                  <a:pt x="1687562" y="0"/>
                </a:moveTo>
                <a:cubicBezTo>
                  <a:pt x="2619577" y="0"/>
                  <a:pt x="3375124" y="755547"/>
                  <a:pt x="3375124" y="1687562"/>
                </a:cubicBezTo>
                <a:cubicBezTo>
                  <a:pt x="3375124" y="2619577"/>
                  <a:pt x="2619577" y="3375124"/>
                  <a:pt x="1687562" y="3375124"/>
                </a:cubicBezTo>
                <a:cubicBezTo>
                  <a:pt x="755547" y="3375124"/>
                  <a:pt x="0" y="2619577"/>
                  <a:pt x="0" y="1687562"/>
                </a:cubicBezTo>
                <a:cubicBezTo>
                  <a:pt x="0" y="755547"/>
                  <a:pt x="755547" y="0"/>
                  <a:pt x="1687562" y="0"/>
                </a:cubicBezTo>
                <a:close/>
              </a:path>
            </a:pathLst>
          </a:custGeom>
        </p:spPr>
      </p:pic>
      <p:pic>
        <p:nvPicPr>
          <p:cNvPr id="5" name="Picture 4" descr="From the Golden Age of Islam to an Age of Conflict">
            <a:extLst>
              <a:ext uri="{FF2B5EF4-FFF2-40B4-BE49-F238E27FC236}">
                <a16:creationId xmlns:a16="http://schemas.microsoft.com/office/drawing/2014/main" id="{456BB5AF-C99B-B825-A9B8-18BD243E7FF4}"/>
              </a:ext>
            </a:extLst>
          </p:cNvPr>
          <p:cNvPicPr>
            <a:picLocks noChangeAspect="1"/>
          </p:cNvPicPr>
          <p:nvPr/>
        </p:nvPicPr>
        <p:blipFill>
          <a:blip r:embed="rId3"/>
          <a:srcRect l="11033" r="22719" b="3"/>
          <a:stretch/>
        </p:blipFill>
        <p:spPr>
          <a:xfrm>
            <a:off x="8763000" y="3429000"/>
            <a:ext cx="3429000" cy="3429000"/>
          </a:xfrm>
          <a:prstGeom prst="rect">
            <a:avLst/>
          </a:prstGeom>
        </p:spPr>
      </p:pic>
    </p:spTree>
    <p:extLst>
      <p:ext uri="{BB962C8B-B14F-4D97-AF65-F5344CB8AC3E}">
        <p14:creationId xmlns:p14="http://schemas.microsoft.com/office/powerpoint/2010/main" val="15163535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0B928-1F03-4905-1BB7-F518E7D41C25}"/>
              </a:ext>
            </a:extLst>
          </p:cNvPr>
          <p:cNvSpPr>
            <a:spLocks noGrp="1"/>
          </p:cNvSpPr>
          <p:nvPr>
            <p:ph type="title"/>
          </p:nvPr>
        </p:nvSpPr>
        <p:spPr>
          <a:xfrm>
            <a:off x="7247695" y="777240"/>
            <a:ext cx="4167066" cy="1947549"/>
          </a:xfrm>
        </p:spPr>
        <p:txBody>
          <a:bodyPr anchor="b">
            <a:normAutofit/>
          </a:bodyPr>
          <a:lstStyle/>
          <a:p>
            <a:r>
              <a:rPr lang="en-US" sz="4400"/>
              <a:t>All Was Not Well</a:t>
            </a:r>
          </a:p>
        </p:txBody>
      </p:sp>
      <p:pic>
        <p:nvPicPr>
          <p:cNvPr id="5" name="Picture 4" descr="Ladder to a cloud">
            <a:extLst>
              <a:ext uri="{FF2B5EF4-FFF2-40B4-BE49-F238E27FC236}">
                <a16:creationId xmlns:a16="http://schemas.microsoft.com/office/drawing/2014/main" id="{FE4B0D79-9AD3-41A8-0424-1BE8FB3FA637}"/>
              </a:ext>
            </a:extLst>
          </p:cNvPr>
          <p:cNvPicPr>
            <a:picLocks noChangeAspect="1"/>
          </p:cNvPicPr>
          <p:nvPr/>
        </p:nvPicPr>
        <p:blipFill>
          <a:blip r:embed="rId2"/>
          <a:srcRect t="683" r="-19" b="-19"/>
          <a:stretch/>
        </p:blipFill>
        <p:spPr>
          <a:xfrm>
            <a:off x="3430936" y="10"/>
            <a:ext cx="3429000" cy="3427190"/>
          </a:xfrm>
          <a:prstGeom prst="rect">
            <a:avLst/>
          </a:prstGeom>
        </p:spPr>
      </p:pic>
      <p:sp>
        <p:nvSpPr>
          <p:cNvPr id="3" name="Content Placeholder 2">
            <a:extLst>
              <a:ext uri="{FF2B5EF4-FFF2-40B4-BE49-F238E27FC236}">
                <a16:creationId xmlns:a16="http://schemas.microsoft.com/office/drawing/2014/main" id="{598AEF81-D2A0-54CC-2798-4EC90A943962}"/>
              </a:ext>
            </a:extLst>
          </p:cNvPr>
          <p:cNvSpPr>
            <a:spLocks noGrp="1"/>
          </p:cNvSpPr>
          <p:nvPr>
            <p:ph idx="1"/>
          </p:nvPr>
        </p:nvSpPr>
        <p:spPr>
          <a:xfrm>
            <a:off x="6972529" y="2880043"/>
            <a:ext cx="4442232" cy="3296920"/>
          </a:xfrm>
        </p:spPr>
        <p:txBody>
          <a:bodyPr vert="horz" lIns="91440" tIns="45720" rIns="91440" bIns="45720" rtlCol="0" anchor="t">
            <a:normAutofit fontScale="70000" lnSpcReduction="20000"/>
          </a:bodyPr>
          <a:lstStyle/>
          <a:p>
            <a:r>
              <a:rPr lang="en-US">
                <a:cs typeface="Calibri"/>
              </a:rPr>
              <a:t>In the Middle East, when times were good, treatment of those with mental health disorders was positive, but when times were tough socioeconomically, treatment declined. </a:t>
            </a:r>
          </a:p>
          <a:p>
            <a:pPr>
              <a:buClr>
                <a:srgbClr val="CE7FF1"/>
              </a:buClr>
            </a:pPr>
            <a:r>
              <a:rPr lang="en-US">
                <a:cs typeface="Calibri"/>
              </a:rPr>
              <a:t>Societal conditions were reflected in how those seen as the lowest on the ladder were treated.</a:t>
            </a:r>
          </a:p>
          <a:p>
            <a:pPr>
              <a:buClr>
                <a:srgbClr val="CE7FF1"/>
              </a:buClr>
            </a:pPr>
            <a:r>
              <a:rPr lang="en-US">
                <a:cs typeface="Calibri"/>
              </a:rPr>
              <a:t>Anyone drawing any links here?</a:t>
            </a:r>
          </a:p>
          <a:p>
            <a:pPr>
              <a:buClr>
                <a:srgbClr val="CE7FF1"/>
              </a:buClr>
            </a:pPr>
            <a:endParaRPr lang="en-US">
              <a:cs typeface="Calibri"/>
            </a:endParaRPr>
          </a:p>
        </p:txBody>
      </p:sp>
    </p:spTree>
    <p:extLst>
      <p:ext uri="{BB962C8B-B14F-4D97-AF65-F5344CB8AC3E}">
        <p14:creationId xmlns:p14="http://schemas.microsoft.com/office/powerpoint/2010/main" val="1103564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51080-85AF-6AF9-62AD-F373D6BA2F5F}"/>
              </a:ext>
            </a:extLst>
          </p:cNvPr>
          <p:cNvSpPr>
            <a:spLocks noGrp="1"/>
          </p:cNvSpPr>
          <p:nvPr>
            <p:ph type="title"/>
          </p:nvPr>
        </p:nvSpPr>
        <p:spPr>
          <a:xfrm>
            <a:off x="777242" y="777240"/>
            <a:ext cx="4114800" cy="1810512"/>
          </a:xfrm>
        </p:spPr>
        <p:txBody>
          <a:bodyPr>
            <a:normAutofit/>
          </a:bodyPr>
          <a:lstStyle/>
          <a:p>
            <a:r>
              <a:rPr lang="en-US" sz="4000"/>
              <a:t>Renaissance and Enlightenment</a:t>
            </a:r>
          </a:p>
        </p:txBody>
      </p:sp>
      <p:sp>
        <p:nvSpPr>
          <p:cNvPr id="3" name="Content Placeholder 2">
            <a:extLst>
              <a:ext uri="{FF2B5EF4-FFF2-40B4-BE49-F238E27FC236}">
                <a16:creationId xmlns:a16="http://schemas.microsoft.com/office/drawing/2014/main" id="{3588C03C-40E4-F145-E39B-8E84756ED840}"/>
              </a:ext>
            </a:extLst>
          </p:cNvPr>
          <p:cNvSpPr>
            <a:spLocks noGrp="1"/>
          </p:cNvSpPr>
          <p:nvPr>
            <p:ph idx="1"/>
          </p:nvPr>
        </p:nvSpPr>
        <p:spPr>
          <a:xfrm>
            <a:off x="777242" y="2586945"/>
            <a:ext cx="4114800" cy="3594399"/>
          </a:xfrm>
        </p:spPr>
        <p:txBody>
          <a:bodyPr vert="horz" lIns="91440" tIns="45720" rIns="91440" bIns="45720" rtlCol="0">
            <a:normAutofit fontScale="92500"/>
          </a:bodyPr>
          <a:lstStyle/>
          <a:p>
            <a:r>
              <a:rPr lang="en-US" sz="1700">
                <a:cs typeface="Calibri"/>
              </a:rPr>
              <a:t>Da Vinci, Galileo, Michaelangelo, Descartes, Chaucer</a:t>
            </a:r>
          </a:p>
          <a:p>
            <a:pPr>
              <a:buClr>
                <a:srgbClr val="CE7FF1"/>
              </a:buClr>
            </a:pPr>
            <a:r>
              <a:rPr lang="en-US" sz="1700">
                <a:cs typeface="Calibri"/>
              </a:rPr>
              <a:t>Humanism was produced. </a:t>
            </a:r>
          </a:p>
          <a:p>
            <a:pPr>
              <a:buClr>
                <a:srgbClr val="CE7FF1"/>
              </a:buClr>
            </a:pPr>
            <a:r>
              <a:rPr lang="en-US" sz="1700">
                <a:cs typeface="Calibri"/>
              </a:rPr>
              <a:t>Humans are the </a:t>
            </a:r>
            <a:r>
              <a:rPr lang="en-US" sz="1700" err="1">
                <a:cs typeface="Calibri"/>
              </a:rPr>
              <a:t>centre</a:t>
            </a:r>
            <a:r>
              <a:rPr lang="en-US" sz="1700">
                <a:cs typeface="Calibri"/>
              </a:rPr>
              <a:t> of THEIR world, and the human spirit is boundless. </a:t>
            </a:r>
          </a:p>
          <a:p>
            <a:pPr>
              <a:buClr>
                <a:srgbClr val="CE7FF1"/>
              </a:buClr>
            </a:pPr>
            <a:r>
              <a:rPr lang="en-US" sz="1700">
                <a:cs typeface="Calibri"/>
              </a:rPr>
              <a:t>This belief purported that humans are not lesser beings like animals and are very complex in their consciousness. </a:t>
            </a:r>
          </a:p>
          <a:p>
            <a:pPr>
              <a:buClr>
                <a:srgbClr val="CE7FF1"/>
              </a:buClr>
            </a:pPr>
            <a:r>
              <a:rPr lang="en-US" sz="1700">
                <a:cs typeface="Calibri"/>
              </a:rPr>
              <a:t>However, madness was explained by the supernatural. Satan was the problem. </a:t>
            </a:r>
          </a:p>
        </p:txBody>
      </p:sp>
      <p:pic>
        <p:nvPicPr>
          <p:cNvPr id="5" name="Picture 4" descr="Geoffrey Chaucer | Biography, Poems, Canterbury Tales, &amp; Facts | Britannica">
            <a:extLst>
              <a:ext uri="{FF2B5EF4-FFF2-40B4-BE49-F238E27FC236}">
                <a16:creationId xmlns:a16="http://schemas.microsoft.com/office/drawing/2014/main" id="{AC8076EE-9A27-CF45-BC82-FD8E9148D6C8}"/>
              </a:ext>
            </a:extLst>
          </p:cNvPr>
          <p:cNvPicPr>
            <a:picLocks noChangeAspect="1"/>
          </p:cNvPicPr>
          <p:nvPr/>
        </p:nvPicPr>
        <p:blipFill>
          <a:blip r:embed="rId2"/>
          <a:srcRect r="-2" b="19748"/>
          <a:stretch/>
        </p:blipFill>
        <p:spPr>
          <a:xfrm>
            <a:off x="5332476" y="10"/>
            <a:ext cx="3429000" cy="3428990"/>
          </a:xfrm>
          <a:prstGeom prst="rect">
            <a:avLst/>
          </a:prstGeom>
        </p:spPr>
      </p:pic>
      <p:pic>
        <p:nvPicPr>
          <p:cNvPr id="6" name="Picture 5" descr="René Descartes - Wikipedia">
            <a:extLst>
              <a:ext uri="{FF2B5EF4-FFF2-40B4-BE49-F238E27FC236}">
                <a16:creationId xmlns:a16="http://schemas.microsoft.com/office/drawing/2014/main" id="{BB085AA3-92CA-86F6-E9F5-939B0FD6B66C}"/>
              </a:ext>
            </a:extLst>
          </p:cNvPr>
          <p:cNvPicPr>
            <a:picLocks noChangeAspect="1"/>
          </p:cNvPicPr>
          <p:nvPr/>
        </p:nvPicPr>
        <p:blipFill>
          <a:blip r:embed="rId3"/>
          <a:srcRect r="-3" b="18248"/>
          <a:stretch/>
        </p:blipFill>
        <p:spPr>
          <a:xfrm>
            <a:off x="9014460" y="251460"/>
            <a:ext cx="2926080" cy="2926080"/>
          </a:xfrm>
          <a:custGeom>
            <a:avLst/>
            <a:gdLst/>
            <a:ahLst/>
            <a:cxnLst/>
            <a:rect l="l" t="t" r="r" b="b"/>
            <a:pathLst>
              <a:path w="2926080" h="2926080">
                <a:moveTo>
                  <a:pt x="1463040" y="0"/>
                </a:moveTo>
                <a:cubicBezTo>
                  <a:pt x="2271055" y="0"/>
                  <a:pt x="2926080" y="655025"/>
                  <a:pt x="2926080" y="1463040"/>
                </a:cubicBezTo>
                <a:cubicBezTo>
                  <a:pt x="2926080" y="2271055"/>
                  <a:pt x="2271055" y="2926080"/>
                  <a:pt x="1463040" y="2926080"/>
                </a:cubicBezTo>
                <a:cubicBezTo>
                  <a:pt x="655025" y="2926080"/>
                  <a:pt x="0" y="2271055"/>
                  <a:pt x="0" y="1463040"/>
                </a:cubicBezTo>
                <a:cubicBezTo>
                  <a:pt x="0" y="655025"/>
                  <a:pt x="655025" y="0"/>
                  <a:pt x="1463040" y="0"/>
                </a:cubicBezTo>
                <a:close/>
              </a:path>
            </a:pathLst>
          </a:custGeom>
        </p:spPr>
      </p:pic>
      <p:pic>
        <p:nvPicPr>
          <p:cNvPr id="4" name="Picture 3" descr="Leonardo da Vinci | Biography, Art, Paintings, Mona Lisa, Drawings,  Inventions, Achievements, &amp; Facts | Britannica">
            <a:extLst>
              <a:ext uri="{FF2B5EF4-FFF2-40B4-BE49-F238E27FC236}">
                <a16:creationId xmlns:a16="http://schemas.microsoft.com/office/drawing/2014/main" id="{B6A31EAF-50A4-AB08-33B1-161A7A3FF883}"/>
              </a:ext>
            </a:extLst>
          </p:cNvPr>
          <p:cNvPicPr>
            <a:picLocks noChangeAspect="1"/>
          </p:cNvPicPr>
          <p:nvPr/>
        </p:nvPicPr>
        <p:blipFill>
          <a:blip r:embed="rId4"/>
          <a:srcRect r="-2" b="25248"/>
          <a:stretch/>
        </p:blipFill>
        <p:spPr>
          <a:xfrm>
            <a:off x="5582412" y="3680460"/>
            <a:ext cx="2926080" cy="2926080"/>
          </a:xfrm>
          <a:custGeom>
            <a:avLst/>
            <a:gdLst/>
            <a:ahLst/>
            <a:cxnLst/>
            <a:rect l="l" t="t" r="r" b="b"/>
            <a:pathLst>
              <a:path w="2926080" h="2926080">
                <a:moveTo>
                  <a:pt x="1463040" y="0"/>
                </a:moveTo>
                <a:cubicBezTo>
                  <a:pt x="2271055" y="0"/>
                  <a:pt x="2926080" y="655025"/>
                  <a:pt x="2926080" y="1463040"/>
                </a:cubicBezTo>
                <a:cubicBezTo>
                  <a:pt x="2926080" y="2271055"/>
                  <a:pt x="2271055" y="2926080"/>
                  <a:pt x="1463040" y="2926080"/>
                </a:cubicBezTo>
                <a:cubicBezTo>
                  <a:pt x="655025" y="2926080"/>
                  <a:pt x="0" y="2271055"/>
                  <a:pt x="0" y="1463040"/>
                </a:cubicBezTo>
                <a:cubicBezTo>
                  <a:pt x="0" y="655025"/>
                  <a:pt x="655025" y="0"/>
                  <a:pt x="1463040" y="0"/>
                </a:cubicBezTo>
                <a:close/>
              </a:path>
            </a:pathLst>
          </a:custGeom>
        </p:spPr>
      </p:pic>
      <p:pic>
        <p:nvPicPr>
          <p:cNvPr id="7" name="Picture 6" descr="Michelangelo | Biography, Sculptures, David, Pieta, Paintings, Facts, &amp;  Accomplishments | Britannica">
            <a:extLst>
              <a:ext uri="{FF2B5EF4-FFF2-40B4-BE49-F238E27FC236}">
                <a16:creationId xmlns:a16="http://schemas.microsoft.com/office/drawing/2014/main" id="{268985E5-F05B-ED9F-8176-432EB6753D62}"/>
              </a:ext>
            </a:extLst>
          </p:cNvPr>
          <p:cNvPicPr>
            <a:picLocks noChangeAspect="1"/>
          </p:cNvPicPr>
          <p:nvPr/>
        </p:nvPicPr>
        <p:blipFill>
          <a:blip r:embed="rId5"/>
          <a:srcRect r="1" b="29751"/>
          <a:stretch/>
        </p:blipFill>
        <p:spPr>
          <a:xfrm>
            <a:off x="8763000" y="3429000"/>
            <a:ext cx="3429000" cy="3429000"/>
          </a:xfrm>
          <a:prstGeom prst="rect">
            <a:avLst/>
          </a:prstGeom>
        </p:spPr>
      </p:pic>
    </p:spTree>
    <p:extLst>
      <p:ext uri="{BB962C8B-B14F-4D97-AF65-F5344CB8AC3E}">
        <p14:creationId xmlns:p14="http://schemas.microsoft.com/office/powerpoint/2010/main" val="26773310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1CF24-01F6-BFE6-5401-43E45BF1F4DD}"/>
              </a:ext>
            </a:extLst>
          </p:cNvPr>
          <p:cNvSpPr>
            <a:spLocks noGrp="1"/>
          </p:cNvSpPr>
          <p:nvPr>
            <p:ph type="title"/>
          </p:nvPr>
        </p:nvSpPr>
        <p:spPr>
          <a:xfrm>
            <a:off x="777242" y="777240"/>
            <a:ext cx="4114800" cy="1810512"/>
          </a:xfrm>
        </p:spPr>
        <p:txBody>
          <a:bodyPr>
            <a:normAutofit/>
          </a:bodyPr>
          <a:lstStyle/>
          <a:p>
            <a:r>
              <a:rPr lang="en-US" sz="4000"/>
              <a:t>Renaissance and Enlightenment</a:t>
            </a:r>
          </a:p>
        </p:txBody>
      </p:sp>
      <p:sp>
        <p:nvSpPr>
          <p:cNvPr id="3" name="Content Placeholder 2">
            <a:extLst>
              <a:ext uri="{FF2B5EF4-FFF2-40B4-BE49-F238E27FC236}">
                <a16:creationId xmlns:a16="http://schemas.microsoft.com/office/drawing/2014/main" id="{88090BE2-A9A3-BB8D-8D0E-30B3C74934DF}"/>
              </a:ext>
            </a:extLst>
          </p:cNvPr>
          <p:cNvSpPr>
            <a:spLocks noGrp="1"/>
          </p:cNvSpPr>
          <p:nvPr>
            <p:ph idx="1"/>
          </p:nvPr>
        </p:nvSpPr>
        <p:spPr>
          <a:xfrm>
            <a:off x="777242" y="2577764"/>
            <a:ext cx="4114800" cy="3603580"/>
          </a:xfrm>
        </p:spPr>
        <p:txBody>
          <a:bodyPr vert="horz" lIns="91440" tIns="45720" rIns="91440" bIns="45720" rtlCol="0">
            <a:normAutofit fontScale="77500" lnSpcReduction="20000"/>
          </a:bodyPr>
          <a:lstStyle/>
          <a:p>
            <a:r>
              <a:rPr lang="en-US">
                <a:ea typeface="Calibri"/>
                <a:cs typeface="Calibri"/>
              </a:rPr>
              <a:t>Scholars in this period did not try to remove the church from matters of spirituality but encouraged a rethink around health and the image of the self. </a:t>
            </a:r>
          </a:p>
          <a:p>
            <a:pPr>
              <a:buClr>
                <a:srgbClr val="CE7FF1"/>
              </a:buClr>
            </a:pPr>
            <a:r>
              <a:rPr lang="en-US">
                <a:ea typeface="Calibri"/>
                <a:cs typeface="Calibri"/>
              </a:rPr>
              <a:t>Descartes famous point 'Cogito, ergo sum'.</a:t>
            </a:r>
          </a:p>
          <a:p>
            <a:pPr>
              <a:buClr>
                <a:srgbClr val="CE7FF1"/>
              </a:buClr>
            </a:pPr>
            <a:r>
              <a:rPr lang="en-US">
                <a:ea typeface="Calibri"/>
                <a:cs typeface="Calibri"/>
              </a:rPr>
              <a:t>But this was not a period of full enlightenment</a:t>
            </a:r>
          </a:p>
          <a:p>
            <a:pPr>
              <a:buClr>
                <a:srgbClr val="CE7FF1"/>
              </a:buClr>
            </a:pPr>
            <a:endParaRPr lang="en-US">
              <a:ea typeface="Calibri"/>
              <a:cs typeface="Calibri"/>
            </a:endParaRPr>
          </a:p>
          <a:p>
            <a:pPr>
              <a:buClr>
                <a:srgbClr val="CE7FF1"/>
              </a:buClr>
            </a:pPr>
            <a:endParaRPr lang="en-US">
              <a:ea typeface="Calibri"/>
              <a:cs typeface="Calibri"/>
            </a:endParaRPr>
          </a:p>
        </p:txBody>
      </p:sp>
      <p:pic>
        <p:nvPicPr>
          <p:cNvPr id="7" name="Picture 6" descr="Lunatic asylum - Wikipedia">
            <a:extLst>
              <a:ext uri="{FF2B5EF4-FFF2-40B4-BE49-F238E27FC236}">
                <a16:creationId xmlns:a16="http://schemas.microsoft.com/office/drawing/2014/main" id="{19532C7F-0D6B-E290-8592-37C5EC7D8CAC}"/>
              </a:ext>
            </a:extLst>
          </p:cNvPr>
          <p:cNvPicPr>
            <a:picLocks noChangeAspect="1"/>
          </p:cNvPicPr>
          <p:nvPr/>
        </p:nvPicPr>
        <p:blipFill>
          <a:blip r:embed="rId2"/>
          <a:srcRect l="27194" r="11306"/>
          <a:stretch/>
        </p:blipFill>
        <p:spPr>
          <a:xfrm>
            <a:off x="5332476" y="10"/>
            <a:ext cx="3429000" cy="3428990"/>
          </a:xfrm>
          <a:prstGeom prst="rect">
            <a:avLst/>
          </a:prstGeom>
        </p:spPr>
      </p:pic>
      <p:pic>
        <p:nvPicPr>
          <p:cNvPr id="6" name="Picture 5" descr="Enlightenment on 18th Century Art &amp; Architecture - Lesson | Study.com">
            <a:extLst>
              <a:ext uri="{FF2B5EF4-FFF2-40B4-BE49-F238E27FC236}">
                <a16:creationId xmlns:a16="http://schemas.microsoft.com/office/drawing/2014/main" id="{B63F694D-F579-1138-515E-167E608D7274}"/>
              </a:ext>
            </a:extLst>
          </p:cNvPr>
          <p:cNvPicPr>
            <a:picLocks noChangeAspect="1"/>
          </p:cNvPicPr>
          <p:nvPr/>
        </p:nvPicPr>
        <p:blipFill>
          <a:blip r:embed="rId3"/>
          <a:srcRect l="17875" r="5793" b="3"/>
          <a:stretch/>
        </p:blipFill>
        <p:spPr>
          <a:xfrm>
            <a:off x="9014460" y="251460"/>
            <a:ext cx="2926080" cy="2926080"/>
          </a:xfrm>
          <a:custGeom>
            <a:avLst/>
            <a:gdLst/>
            <a:ahLst/>
            <a:cxnLst/>
            <a:rect l="l" t="t" r="r" b="b"/>
            <a:pathLst>
              <a:path w="2926080" h="2926080">
                <a:moveTo>
                  <a:pt x="1463040" y="0"/>
                </a:moveTo>
                <a:cubicBezTo>
                  <a:pt x="2271055" y="0"/>
                  <a:pt x="2926080" y="655025"/>
                  <a:pt x="2926080" y="1463040"/>
                </a:cubicBezTo>
                <a:cubicBezTo>
                  <a:pt x="2926080" y="2271055"/>
                  <a:pt x="2271055" y="2926080"/>
                  <a:pt x="1463040" y="2926080"/>
                </a:cubicBezTo>
                <a:cubicBezTo>
                  <a:pt x="655025" y="2926080"/>
                  <a:pt x="0" y="2271055"/>
                  <a:pt x="0" y="1463040"/>
                </a:cubicBezTo>
                <a:cubicBezTo>
                  <a:pt x="0" y="655025"/>
                  <a:pt x="655025" y="0"/>
                  <a:pt x="1463040" y="0"/>
                </a:cubicBezTo>
                <a:close/>
              </a:path>
            </a:pathLst>
          </a:custGeom>
        </p:spPr>
      </p:pic>
      <p:pic>
        <p:nvPicPr>
          <p:cNvPr id="5" name="Picture 4" descr="A short history of mental illness in art | Christmas charity appeal 2014 |  The Guardian">
            <a:extLst>
              <a:ext uri="{FF2B5EF4-FFF2-40B4-BE49-F238E27FC236}">
                <a16:creationId xmlns:a16="http://schemas.microsoft.com/office/drawing/2014/main" id="{50E8FE2E-7F26-E958-B7AF-9521ADF91452}"/>
              </a:ext>
            </a:extLst>
          </p:cNvPr>
          <p:cNvPicPr>
            <a:picLocks noChangeAspect="1"/>
          </p:cNvPicPr>
          <p:nvPr/>
        </p:nvPicPr>
        <p:blipFill>
          <a:blip r:embed="rId4"/>
          <a:srcRect l="17750" r="2" b="2"/>
          <a:stretch/>
        </p:blipFill>
        <p:spPr>
          <a:xfrm>
            <a:off x="5582412" y="3680460"/>
            <a:ext cx="2926080" cy="2926080"/>
          </a:xfrm>
          <a:custGeom>
            <a:avLst/>
            <a:gdLst/>
            <a:ahLst/>
            <a:cxnLst/>
            <a:rect l="l" t="t" r="r" b="b"/>
            <a:pathLst>
              <a:path w="2926080" h="2926080">
                <a:moveTo>
                  <a:pt x="1463040" y="0"/>
                </a:moveTo>
                <a:cubicBezTo>
                  <a:pt x="2271055" y="0"/>
                  <a:pt x="2926080" y="655025"/>
                  <a:pt x="2926080" y="1463040"/>
                </a:cubicBezTo>
                <a:cubicBezTo>
                  <a:pt x="2926080" y="2271055"/>
                  <a:pt x="2271055" y="2926080"/>
                  <a:pt x="1463040" y="2926080"/>
                </a:cubicBezTo>
                <a:cubicBezTo>
                  <a:pt x="655025" y="2926080"/>
                  <a:pt x="0" y="2271055"/>
                  <a:pt x="0" y="1463040"/>
                </a:cubicBezTo>
                <a:cubicBezTo>
                  <a:pt x="0" y="655025"/>
                  <a:pt x="655025" y="0"/>
                  <a:pt x="1463040" y="0"/>
                </a:cubicBezTo>
                <a:close/>
              </a:path>
            </a:pathLst>
          </a:custGeom>
        </p:spPr>
      </p:pic>
      <p:pic>
        <p:nvPicPr>
          <p:cNvPr id="4" name="Picture 3" descr="Art and Enlightenment | Europeana">
            <a:extLst>
              <a:ext uri="{FF2B5EF4-FFF2-40B4-BE49-F238E27FC236}">
                <a16:creationId xmlns:a16="http://schemas.microsoft.com/office/drawing/2014/main" id="{CCD738B8-0FB9-FA20-6FB6-637B9F318BFD}"/>
              </a:ext>
            </a:extLst>
          </p:cNvPr>
          <p:cNvPicPr>
            <a:picLocks noChangeAspect="1"/>
          </p:cNvPicPr>
          <p:nvPr/>
        </p:nvPicPr>
        <p:blipFill>
          <a:blip r:embed="rId5"/>
          <a:srcRect l="12375" r="17376" b="1"/>
          <a:stretch/>
        </p:blipFill>
        <p:spPr>
          <a:xfrm>
            <a:off x="8763000" y="3429000"/>
            <a:ext cx="3429000" cy="3429000"/>
          </a:xfrm>
          <a:prstGeom prst="rect">
            <a:avLst/>
          </a:prstGeom>
        </p:spPr>
      </p:pic>
    </p:spTree>
    <p:extLst>
      <p:ext uri="{BB962C8B-B14F-4D97-AF65-F5344CB8AC3E}">
        <p14:creationId xmlns:p14="http://schemas.microsoft.com/office/powerpoint/2010/main" val="28734474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828C3-D68E-8702-A40F-9DD5CAE7C844}"/>
              </a:ext>
            </a:extLst>
          </p:cNvPr>
          <p:cNvSpPr>
            <a:spLocks noGrp="1"/>
          </p:cNvSpPr>
          <p:nvPr>
            <p:ph type="title"/>
          </p:nvPr>
        </p:nvSpPr>
        <p:spPr>
          <a:xfrm>
            <a:off x="777240" y="777240"/>
            <a:ext cx="4459295" cy="1812537"/>
          </a:xfrm>
        </p:spPr>
        <p:txBody>
          <a:bodyPr anchor="b">
            <a:normAutofit/>
          </a:bodyPr>
          <a:lstStyle/>
          <a:p>
            <a:r>
              <a:rPr lang="en-US" sz="4400"/>
              <a:t>Witch Trials</a:t>
            </a:r>
          </a:p>
        </p:txBody>
      </p:sp>
      <p:sp>
        <p:nvSpPr>
          <p:cNvPr id="3" name="Content Placeholder 2">
            <a:extLst>
              <a:ext uri="{FF2B5EF4-FFF2-40B4-BE49-F238E27FC236}">
                <a16:creationId xmlns:a16="http://schemas.microsoft.com/office/drawing/2014/main" id="{ABD4BCC6-138C-FEB9-4FA4-CEBA6B7B70D0}"/>
              </a:ext>
            </a:extLst>
          </p:cNvPr>
          <p:cNvSpPr>
            <a:spLocks noGrp="1"/>
          </p:cNvSpPr>
          <p:nvPr>
            <p:ph idx="1"/>
          </p:nvPr>
        </p:nvSpPr>
        <p:spPr>
          <a:xfrm>
            <a:off x="364108" y="2786743"/>
            <a:ext cx="4872427" cy="3390220"/>
          </a:xfrm>
        </p:spPr>
        <p:txBody>
          <a:bodyPr vert="horz" lIns="91440" tIns="45720" rIns="91440" bIns="45720" rtlCol="0" anchor="t">
            <a:normAutofit fontScale="92500" lnSpcReduction="20000"/>
          </a:bodyPr>
          <a:lstStyle/>
          <a:p>
            <a:r>
              <a:rPr lang="en-US" sz="1900">
                <a:ea typeface="Calibri"/>
                <a:cs typeface="Calibri"/>
              </a:rPr>
              <a:t>Women were disproportionally marginalised and scapegoated for failing crops and unusual events. </a:t>
            </a:r>
          </a:p>
          <a:p>
            <a:pPr>
              <a:buClr>
                <a:srgbClr val="CE7FF1"/>
              </a:buClr>
            </a:pPr>
            <a:r>
              <a:rPr lang="en-US" sz="1900">
                <a:ea typeface="Calibri"/>
                <a:cs typeface="Calibri"/>
              </a:rPr>
              <a:t>Many victims of these trials were known to be mentally ill. Some were ordinary people, with no social power. </a:t>
            </a:r>
          </a:p>
          <a:p>
            <a:pPr>
              <a:buClr>
                <a:srgbClr val="CE7FF1"/>
              </a:buClr>
            </a:pPr>
            <a:r>
              <a:rPr lang="en-US" sz="1900">
                <a:ea typeface="Calibri"/>
                <a:cs typeface="Calibri"/>
              </a:rPr>
              <a:t>Supernaturalism living freely once again. </a:t>
            </a:r>
          </a:p>
          <a:p>
            <a:pPr>
              <a:buClr>
                <a:srgbClr val="CE7FF1"/>
              </a:buClr>
            </a:pPr>
            <a:r>
              <a:rPr lang="en-US" sz="1900">
                <a:ea typeface="Calibri"/>
                <a:cs typeface="Calibri"/>
              </a:rPr>
              <a:t>Some public defenders of the time argued that the person was sick of body, rather than in league with devils, and this did help. </a:t>
            </a:r>
          </a:p>
        </p:txBody>
      </p:sp>
      <p:pic>
        <p:nvPicPr>
          <p:cNvPr id="4" name="Picture 3" descr="Hello magic and witchcraft, goodbye Enlightenment | Salon.com">
            <a:extLst>
              <a:ext uri="{FF2B5EF4-FFF2-40B4-BE49-F238E27FC236}">
                <a16:creationId xmlns:a16="http://schemas.microsoft.com/office/drawing/2014/main" id="{693B638A-3C46-594B-8C6D-1115086371AB}"/>
              </a:ext>
            </a:extLst>
          </p:cNvPr>
          <p:cNvPicPr>
            <a:picLocks noChangeAspect="1"/>
          </p:cNvPicPr>
          <p:nvPr/>
        </p:nvPicPr>
        <p:blipFill>
          <a:blip r:embed="rId2"/>
          <a:srcRect l="13720" r="19530"/>
          <a:stretch/>
        </p:blipFill>
        <p:spPr>
          <a:xfrm>
            <a:off x="5821119" y="493987"/>
            <a:ext cx="5888959" cy="5888959"/>
          </a:xfrm>
          <a:prstGeom prst="rect">
            <a:avLst/>
          </a:prstGeom>
        </p:spPr>
      </p:pic>
    </p:spTree>
    <p:extLst>
      <p:ext uri="{BB962C8B-B14F-4D97-AF65-F5344CB8AC3E}">
        <p14:creationId xmlns:p14="http://schemas.microsoft.com/office/powerpoint/2010/main" val="31953882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295E1-094F-DEEF-0DC2-564A5543A441}"/>
              </a:ext>
            </a:extLst>
          </p:cNvPr>
          <p:cNvSpPr>
            <a:spLocks noGrp="1"/>
          </p:cNvSpPr>
          <p:nvPr>
            <p:ph type="title"/>
          </p:nvPr>
        </p:nvSpPr>
        <p:spPr>
          <a:xfrm>
            <a:off x="777240" y="777240"/>
            <a:ext cx="3948953" cy="1812537"/>
          </a:xfrm>
        </p:spPr>
        <p:txBody>
          <a:bodyPr anchor="b">
            <a:normAutofit/>
          </a:bodyPr>
          <a:lstStyle/>
          <a:p>
            <a:r>
              <a:rPr lang="en-US" sz="4400"/>
              <a:t>Johann Weyer</a:t>
            </a:r>
          </a:p>
        </p:txBody>
      </p:sp>
      <p:sp>
        <p:nvSpPr>
          <p:cNvPr id="3" name="Content Placeholder 2">
            <a:extLst>
              <a:ext uri="{FF2B5EF4-FFF2-40B4-BE49-F238E27FC236}">
                <a16:creationId xmlns:a16="http://schemas.microsoft.com/office/drawing/2014/main" id="{7E49705B-91C6-9505-7D4C-B51AB2C1E220}"/>
              </a:ext>
            </a:extLst>
          </p:cNvPr>
          <p:cNvSpPr>
            <a:spLocks noGrp="1"/>
          </p:cNvSpPr>
          <p:nvPr>
            <p:ph idx="1"/>
          </p:nvPr>
        </p:nvSpPr>
        <p:spPr>
          <a:xfrm>
            <a:off x="777240" y="2786743"/>
            <a:ext cx="5234254" cy="3390220"/>
          </a:xfrm>
        </p:spPr>
        <p:txBody>
          <a:bodyPr vert="horz" lIns="91440" tIns="45720" rIns="91440" bIns="45720" rtlCol="0" anchor="t">
            <a:normAutofit lnSpcReduction="10000"/>
          </a:bodyPr>
          <a:lstStyle/>
          <a:p>
            <a:r>
              <a:rPr lang="en-US" sz="1700">
                <a:ea typeface="Calibri"/>
                <a:cs typeface="Calibri"/>
              </a:rPr>
              <a:t>A Dutch physician who specialised in melancholia.</a:t>
            </a:r>
          </a:p>
          <a:p>
            <a:pPr>
              <a:buClr>
                <a:srgbClr val="CE7FF1"/>
              </a:buClr>
            </a:pPr>
            <a:r>
              <a:rPr lang="en-US" sz="1700">
                <a:ea typeface="Calibri"/>
                <a:cs typeface="Calibri"/>
              </a:rPr>
              <a:t>He testified on behalf of 'witches' and wrote books criticising witch hunts. </a:t>
            </a:r>
          </a:p>
          <a:p>
            <a:pPr>
              <a:buClr>
                <a:srgbClr val="CE7FF1"/>
              </a:buClr>
            </a:pPr>
            <a:r>
              <a:rPr lang="en-US" sz="1700">
                <a:ea typeface="Calibri"/>
                <a:cs typeface="Calibri"/>
              </a:rPr>
              <a:t>He made logic-based arguments that confessions of heresy, made under duress and torture were invalid. </a:t>
            </a:r>
          </a:p>
          <a:p>
            <a:pPr>
              <a:buClr>
                <a:srgbClr val="CE7FF1"/>
              </a:buClr>
            </a:pPr>
            <a:r>
              <a:rPr lang="en-US" sz="1700">
                <a:ea typeface="Calibri"/>
                <a:cs typeface="Calibri"/>
              </a:rPr>
              <a:t>Jean Bodin, a scholar and counselor to the king of France stated 'he should stick to examining urine rather than intruding lofty territories of theology and jurisprudence" (Cavanaugh, 2015)</a:t>
            </a:r>
          </a:p>
        </p:txBody>
      </p:sp>
      <p:pic>
        <p:nvPicPr>
          <p:cNvPr id="4" name="Picture 3" descr="Johann Weyer - Wikipedia">
            <a:extLst>
              <a:ext uri="{FF2B5EF4-FFF2-40B4-BE49-F238E27FC236}">
                <a16:creationId xmlns:a16="http://schemas.microsoft.com/office/drawing/2014/main" id="{FD553CF4-DFFD-8177-4108-34DC3FE7E778}"/>
              </a:ext>
            </a:extLst>
          </p:cNvPr>
          <p:cNvPicPr>
            <a:picLocks noChangeAspect="1"/>
          </p:cNvPicPr>
          <p:nvPr/>
        </p:nvPicPr>
        <p:blipFill>
          <a:blip r:embed="rId2"/>
          <a:stretch>
            <a:fillRect/>
          </a:stretch>
        </p:blipFill>
        <p:spPr>
          <a:xfrm>
            <a:off x="6630850" y="493987"/>
            <a:ext cx="4269497" cy="5888959"/>
          </a:xfrm>
          <a:prstGeom prst="rect">
            <a:avLst/>
          </a:prstGeom>
        </p:spPr>
      </p:pic>
    </p:spTree>
    <p:extLst>
      <p:ext uri="{BB962C8B-B14F-4D97-AF65-F5344CB8AC3E}">
        <p14:creationId xmlns:p14="http://schemas.microsoft.com/office/powerpoint/2010/main" val="13425578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DA068-DF94-8832-AC27-A35994E9D55F}"/>
              </a:ext>
            </a:extLst>
          </p:cNvPr>
          <p:cNvSpPr>
            <a:spLocks noGrp="1"/>
          </p:cNvSpPr>
          <p:nvPr>
            <p:ph type="title"/>
          </p:nvPr>
        </p:nvSpPr>
        <p:spPr>
          <a:xfrm>
            <a:off x="777240" y="777240"/>
            <a:ext cx="4114800" cy="1812537"/>
          </a:xfrm>
        </p:spPr>
        <p:txBody>
          <a:bodyPr anchor="b">
            <a:normAutofit/>
          </a:bodyPr>
          <a:lstStyle/>
          <a:p>
            <a:r>
              <a:rPr lang="en-US" sz="4400"/>
              <a:t>Enlightenment</a:t>
            </a:r>
          </a:p>
        </p:txBody>
      </p:sp>
      <p:sp>
        <p:nvSpPr>
          <p:cNvPr id="3" name="Content Placeholder 2">
            <a:extLst>
              <a:ext uri="{FF2B5EF4-FFF2-40B4-BE49-F238E27FC236}">
                <a16:creationId xmlns:a16="http://schemas.microsoft.com/office/drawing/2014/main" id="{34C0F639-0092-CABA-7D70-E6E86E37B08B}"/>
              </a:ext>
            </a:extLst>
          </p:cNvPr>
          <p:cNvSpPr>
            <a:spLocks noGrp="1"/>
          </p:cNvSpPr>
          <p:nvPr>
            <p:ph idx="1"/>
          </p:nvPr>
        </p:nvSpPr>
        <p:spPr>
          <a:xfrm>
            <a:off x="777240" y="2786743"/>
            <a:ext cx="4849257" cy="3335136"/>
          </a:xfrm>
        </p:spPr>
        <p:txBody>
          <a:bodyPr vert="horz" lIns="91440" tIns="45720" rIns="91440" bIns="45720" rtlCol="0" anchor="t">
            <a:normAutofit fontScale="70000" lnSpcReduction="20000"/>
          </a:bodyPr>
          <a:lstStyle/>
          <a:p>
            <a:r>
              <a:rPr lang="en-US">
                <a:ea typeface="Calibri"/>
                <a:cs typeface="Calibri"/>
              </a:rPr>
              <a:t>The Age of Reason.</a:t>
            </a:r>
          </a:p>
          <a:p>
            <a:pPr>
              <a:buClr>
                <a:srgbClr val="CE7FF1"/>
              </a:buClr>
            </a:pPr>
            <a:r>
              <a:rPr lang="en-US">
                <a:ea typeface="Calibri"/>
                <a:cs typeface="Calibri"/>
              </a:rPr>
              <a:t>American and French Revolutions!</a:t>
            </a:r>
          </a:p>
          <a:p>
            <a:pPr>
              <a:buClr>
                <a:srgbClr val="CE7FF1"/>
              </a:buClr>
            </a:pPr>
            <a:r>
              <a:rPr lang="en-US">
                <a:ea typeface="Calibri"/>
                <a:cs typeface="Calibri"/>
              </a:rPr>
              <a:t>Science!</a:t>
            </a:r>
          </a:p>
          <a:p>
            <a:pPr>
              <a:buClr>
                <a:srgbClr val="CE7FF1"/>
              </a:buClr>
            </a:pPr>
            <a:r>
              <a:rPr lang="en-US">
                <a:ea typeface="Calibri"/>
                <a:cs typeface="Calibri"/>
              </a:rPr>
              <a:t>Logic! </a:t>
            </a:r>
          </a:p>
          <a:p>
            <a:pPr>
              <a:buClr>
                <a:srgbClr val="CE7FF1"/>
              </a:buClr>
            </a:pPr>
            <a:r>
              <a:rPr lang="en-US">
                <a:ea typeface="Calibri"/>
                <a:cs typeface="Calibri"/>
              </a:rPr>
              <a:t>Human rights!</a:t>
            </a:r>
          </a:p>
          <a:p>
            <a:pPr>
              <a:buClr>
                <a:srgbClr val="CE7FF1"/>
              </a:buClr>
            </a:pPr>
            <a:r>
              <a:rPr lang="en-US">
                <a:ea typeface="Calibri"/>
                <a:cs typeface="Calibri"/>
              </a:rPr>
              <a:t>Slavery!</a:t>
            </a:r>
          </a:p>
          <a:p>
            <a:pPr>
              <a:buClr>
                <a:srgbClr val="CE7FF1"/>
              </a:buClr>
            </a:pPr>
            <a:r>
              <a:rPr lang="en-US">
                <a:ea typeface="Calibri"/>
                <a:cs typeface="Calibri"/>
              </a:rPr>
              <a:t>Institutionalised slavery that would have psychological repercussions that persist even now. </a:t>
            </a:r>
          </a:p>
        </p:txBody>
      </p:sp>
      <p:pic>
        <p:nvPicPr>
          <p:cNvPr id="6" name="Picture 5" descr="French Revolution Timeline: Simple Overview of Major Events | YourDictionary">
            <a:extLst>
              <a:ext uri="{FF2B5EF4-FFF2-40B4-BE49-F238E27FC236}">
                <a16:creationId xmlns:a16="http://schemas.microsoft.com/office/drawing/2014/main" id="{684000DB-F8F9-1DB6-4EE9-F574A1F3EEEF}"/>
              </a:ext>
            </a:extLst>
          </p:cNvPr>
          <p:cNvPicPr>
            <a:picLocks noChangeAspect="1"/>
          </p:cNvPicPr>
          <p:nvPr/>
        </p:nvPicPr>
        <p:blipFill>
          <a:blip r:embed="rId2"/>
          <a:stretch>
            <a:fillRect/>
          </a:stretch>
        </p:blipFill>
        <p:spPr>
          <a:xfrm>
            <a:off x="6135937" y="281196"/>
            <a:ext cx="5216993" cy="2934559"/>
          </a:xfrm>
          <a:prstGeom prst="rect">
            <a:avLst/>
          </a:prstGeom>
        </p:spPr>
      </p:pic>
      <p:pic>
        <p:nvPicPr>
          <p:cNvPr id="5" name="Picture 4" descr="An incomplete but very long White Art History of Slavery | Seattle Artist  League">
            <a:extLst>
              <a:ext uri="{FF2B5EF4-FFF2-40B4-BE49-F238E27FC236}">
                <a16:creationId xmlns:a16="http://schemas.microsoft.com/office/drawing/2014/main" id="{FDD8CADB-5F13-F5F7-AACB-6CA0F0E9A30B}"/>
              </a:ext>
            </a:extLst>
          </p:cNvPr>
          <p:cNvPicPr>
            <a:picLocks noChangeAspect="1"/>
          </p:cNvPicPr>
          <p:nvPr/>
        </p:nvPicPr>
        <p:blipFill>
          <a:blip r:embed="rId3"/>
          <a:stretch>
            <a:fillRect/>
          </a:stretch>
        </p:blipFill>
        <p:spPr>
          <a:xfrm>
            <a:off x="5932467" y="3670313"/>
            <a:ext cx="2230264" cy="2934559"/>
          </a:xfrm>
          <a:prstGeom prst="rect">
            <a:avLst/>
          </a:prstGeom>
        </p:spPr>
      </p:pic>
      <p:pic>
        <p:nvPicPr>
          <p:cNvPr id="4" name="Picture 3" descr="Ten Great Paintings of the American Revolution - The American Revolution  Institute">
            <a:extLst>
              <a:ext uri="{FF2B5EF4-FFF2-40B4-BE49-F238E27FC236}">
                <a16:creationId xmlns:a16="http://schemas.microsoft.com/office/drawing/2014/main" id="{847346C8-2D8A-B92B-D7AE-906490E6D7F5}"/>
              </a:ext>
            </a:extLst>
          </p:cNvPr>
          <p:cNvPicPr>
            <a:picLocks noChangeAspect="1"/>
          </p:cNvPicPr>
          <p:nvPr/>
        </p:nvPicPr>
        <p:blipFill>
          <a:blip r:embed="rId4"/>
          <a:stretch>
            <a:fillRect/>
          </a:stretch>
        </p:blipFill>
        <p:spPr>
          <a:xfrm>
            <a:off x="9009321" y="4158183"/>
            <a:ext cx="2934559" cy="1958818"/>
          </a:xfrm>
          <a:prstGeom prst="rect">
            <a:avLst/>
          </a:prstGeom>
        </p:spPr>
      </p:pic>
    </p:spTree>
    <p:extLst>
      <p:ext uri="{BB962C8B-B14F-4D97-AF65-F5344CB8AC3E}">
        <p14:creationId xmlns:p14="http://schemas.microsoft.com/office/powerpoint/2010/main" val="502751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44996-AA99-16D0-7259-2527AAA0F977}"/>
              </a:ext>
            </a:extLst>
          </p:cNvPr>
          <p:cNvSpPr>
            <a:spLocks noGrp="1"/>
          </p:cNvSpPr>
          <p:nvPr>
            <p:ph type="title"/>
          </p:nvPr>
        </p:nvSpPr>
        <p:spPr>
          <a:xfrm>
            <a:off x="777240" y="777240"/>
            <a:ext cx="7059598" cy="1867769"/>
          </a:xfrm>
        </p:spPr>
        <p:txBody>
          <a:bodyPr anchor="b">
            <a:normAutofit/>
          </a:bodyPr>
          <a:lstStyle/>
          <a:p>
            <a:r>
              <a:rPr lang="en-US" sz="4400"/>
              <a:t>Enlightenment</a:t>
            </a:r>
          </a:p>
        </p:txBody>
      </p:sp>
      <p:sp>
        <p:nvSpPr>
          <p:cNvPr id="3" name="Content Placeholder 2">
            <a:extLst>
              <a:ext uri="{FF2B5EF4-FFF2-40B4-BE49-F238E27FC236}">
                <a16:creationId xmlns:a16="http://schemas.microsoft.com/office/drawing/2014/main" id="{59E9A2D1-6886-0075-F16D-6D86383A6770}"/>
              </a:ext>
            </a:extLst>
          </p:cNvPr>
          <p:cNvSpPr>
            <a:spLocks noGrp="1"/>
          </p:cNvSpPr>
          <p:nvPr>
            <p:ph idx="1"/>
          </p:nvPr>
        </p:nvSpPr>
        <p:spPr>
          <a:xfrm>
            <a:off x="777240" y="2786743"/>
            <a:ext cx="7353381" cy="3390220"/>
          </a:xfrm>
        </p:spPr>
        <p:txBody>
          <a:bodyPr vert="horz" lIns="91440" tIns="45720" rIns="91440" bIns="45720" rtlCol="0" anchor="t">
            <a:normAutofit fontScale="77500" lnSpcReduction="20000"/>
          </a:bodyPr>
          <a:lstStyle/>
          <a:p>
            <a:r>
              <a:rPr lang="en-US">
                <a:ea typeface="Calibri"/>
                <a:cs typeface="Calibri"/>
              </a:rPr>
              <a:t>Thankfully, the Church and the state has less influence over physicians and scholars, allowing more investigation and study. </a:t>
            </a:r>
          </a:p>
          <a:p>
            <a:pPr>
              <a:buClr>
                <a:srgbClr val="CE7FF1"/>
              </a:buClr>
            </a:pPr>
            <a:r>
              <a:rPr lang="en-US">
                <a:ea typeface="Calibri"/>
                <a:cs typeface="Calibri"/>
              </a:rPr>
              <a:t>Intellectuals argued that those with psychological impairments had the same rights as those without. </a:t>
            </a:r>
          </a:p>
          <a:p>
            <a:pPr>
              <a:buClr>
                <a:srgbClr val="CE7FF1"/>
              </a:buClr>
            </a:pPr>
            <a:r>
              <a:rPr lang="en-US">
                <a:ea typeface="Calibri"/>
                <a:cs typeface="Calibri"/>
              </a:rPr>
              <a:t>Secondly, mental illness as a disease of the brain was a dominating theory. </a:t>
            </a:r>
            <a:endParaRPr lang="en-US"/>
          </a:p>
          <a:p>
            <a:pPr>
              <a:buClr>
                <a:srgbClr val="CE7FF1"/>
              </a:buClr>
            </a:pPr>
            <a:r>
              <a:rPr lang="en-US">
                <a:ea typeface="Calibri"/>
                <a:cs typeface="Calibri"/>
              </a:rPr>
              <a:t>Thirdly, work became a moral duty, economies boomed, and the rise of the machine came. </a:t>
            </a:r>
          </a:p>
        </p:txBody>
      </p:sp>
      <p:pic>
        <p:nvPicPr>
          <p:cNvPr id="5" name="Picture 4" descr="Computer Generated Lights">
            <a:extLst>
              <a:ext uri="{FF2B5EF4-FFF2-40B4-BE49-F238E27FC236}">
                <a16:creationId xmlns:a16="http://schemas.microsoft.com/office/drawing/2014/main" id="{480B3569-635F-BFEB-DB7E-4C19500051ED}"/>
              </a:ext>
            </a:extLst>
          </p:cNvPr>
          <p:cNvPicPr>
            <a:picLocks noChangeAspect="1"/>
          </p:cNvPicPr>
          <p:nvPr/>
        </p:nvPicPr>
        <p:blipFill>
          <a:blip r:embed="rId2"/>
          <a:srcRect l="8557" r="17424" b="-60"/>
          <a:stretch/>
        </p:blipFill>
        <p:spPr>
          <a:xfrm>
            <a:off x="8763000" y="-1800"/>
            <a:ext cx="3429000" cy="3429000"/>
          </a:xfrm>
          <a:prstGeom prst="rect">
            <a:avLst/>
          </a:prstGeom>
        </p:spPr>
      </p:pic>
    </p:spTree>
    <p:extLst>
      <p:ext uri="{BB962C8B-B14F-4D97-AF65-F5344CB8AC3E}">
        <p14:creationId xmlns:p14="http://schemas.microsoft.com/office/powerpoint/2010/main" val="28572854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29518-6014-614B-1C38-DD1228FA5E44}"/>
              </a:ext>
            </a:extLst>
          </p:cNvPr>
          <p:cNvSpPr>
            <a:spLocks noGrp="1"/>
          </p:cNvSpPr>
          <p:nvPr>
            <p:ph type="title"/>
          </p:nvPr>
        </p:nvSpPr>
        <p:spPr>
          <a:xfrm>
            <a:off x="777240" y="777240"/>
            <a:ext cx="4114800" cy="1812537"/>
          </a:xfrm>
        </p:spPr>
        <p:txBody>
          <a:bodyPr anchor="b">
            <a:normAutofit/>
          </a:bodyPr>
          <a:lstStyle/>
          <a:p>
            <a:r>
              <a:rPr lang="en-US" sz="4400"/>
              <a:t>Enlightenment</a:t>
            </a:r>
          </a:p>
        </p:txBody>
      </p:sp>
      <p:sp>
        <p:nvSpPr>
          <p:cNvPr id="3" name="Content Placeholder 2">
            <a:extLst>
              <a:ext uri="{FF2B5EF4-FFF2-40B4-BE49-F238E27FC236}">
                <a16:creationId xmlns:a16="http://schemas.microsoft.com/office/drawing/2014/main" id="{4C58780A-9EEC-5F2D-04CF-B6D5AD955223}"/>
              </a:ext>
            </a:extLst>
          </p:cNvPr>
          <p:cNvSpPr>
            <a:spLocks noGrp="1"/>
          </p:cNvSpPr>
          <p:nvPr>
            <p:ph idx="1"/>
          </p:nvPr>
        </p:nvSpPr>
        <p:spPr>
          <a:xfrm>
            <a:off x="88686" y="2786743"/>
            <a:ext cx="5198125" cy="3325956"/>
          </a:xfrm>
        </p:spPr>
        <p:txBody>
          <a:bodyPr vert="horz" lIns="91440" tIns="45720" rIns="91440" bIns="45720" rtlCol="0" anchor="t">
            <a:normAutofit fontScale="92500"/>
          </a:bodyPr>
          <a:lstStyle/>
          <a:p>
            <a:r>
              <a:rPr lang="en-US" sz="1700">
                <a:ea typeface="Calibri"/>
                <a:cs typeface="Calibri"/>
              </a:rPr>
              <a:t>Idleness was seen as the devil's workshop, so those who did not work were sent to poorhouses, to teach them discipline to become productive. </a:t>
            </a:r>
          </a:p>
          <a:p>
            <a:pPr>
              <a:buClr>
                <a:srgbClr val="CE7FF1"/>
              </a:buClr>
            </a:pPr>
            <a:r>
              <a:rPr lang="en-US" sz="1700">
                <a:ea typeface="Calibri"/>
                <a:cs typeface="Calibri"/>
              </a:rPr>
              <a:t>This could be the poor, the disabled, sex workers and the 'insane'. All were treated indistinguishably.</a:t>
            </a:r>
          </a:p>
          <a:p>
            <a:pPr>
              <a:buClr>
                <a:srgbClr val="CE7FF1"/>
              </a:buClr>
            </a:pPr>
            <a:r>
              <a:rPr lang="en-US" sz="1700">
                <a:ea typeface="Calibri"/>
                <a:cs typeface="Calibri"/>
              </a:rPr>
              <a:t>Madhouses prolifterated this time period. </a:t>
            </a:r>
          </a:p>
          <a:p>
            <a:pPr>
              <a:buClr>
                <a:srgbClr val="CE7FF1"/>
              </a:buClr>
            </a:pPr>
            <a:r>
              <a:rPr lang="en-US" sz="1700">
                <a:ea typeface="Calibri"/>
                <a:cs typeface="Calibri"/>
              </a:rPr>
              <a:t>Salpetriere in Paris (Founded in 1656)</a:t>
            </a:r>
          </a:p>
          <a:p>
            <a:pPr>
              <a:buClr>
                <a:srgbClr val="CE7FF1"/>
              </a:buClr>
            </a:pPr>
            <a:r>
              <a:rPr lang="en-US" sz="1700">
                <a:ea typeface="Calibri"/>
                <a:cs typeface="Calibri"/>
              </a:rPr>
              <a:t>Bethlem in London (Founded in 1247)</a:t>
            </a:r>
          </a:p>
          <a:p>
            <a:pPr>
              <a:buClr>
                <a:srgbClr val="CE7FF1"/>
              </a:buClr>
            </a:pPr>
            <a:r>
              <a:rPr lang="en-US" sz="1700">
                <a:ea typeface="Calibri"/>
                <a:cs typeface="Calibri"/>
              </a:rPr>
              <a:t>Bethlem allowed tourists to see 'exhibits'. </a:t>
            </a:r>
          </a:p>
        </p:txBody>
      </p:sp>
      <p:pic>
        <p:nvPicPr>
          <p:cNvPr id="6" name="Picture 5" descr="Bethlem Royal Hospital | Bethlem Museum of the Mind">
            <a:extLst>
              <a:ext uri="{FF2B5EF4-FFF2-40B4-BE49-F238E27FC236}">
                <a16:creationId xmlns:a16="http://schemas.microsoft.com/office/drawing/2014/main" id="{21FA1A17-077D-1325-E3EB-9AF3D0C339D5}"/>
              </a:ext>
            </a:extLst>
          </p:cNvPr>
          <p:cNvPicPr>
            <a:picLocks noChangeAspect="1"/>
          </p:cNvPicPr>
          <p:nvPr/>
        </p:nvPicPr>
        <p:blipFill>
          <a:blip r:embed="rId2"/>
          <a:stretch>
            <a:fillRect/>
          </a:stretch>
        </p:blipFill>
        <p:spPr>
          <a:xfrm>
            <a:off x="6200018" y="281196"/>
            <a:ext cx="5088830" cy="2934559"/>
          </a:xfrm>
          <a:prstGeom prst="rect">
            <a:avLst/>
          </a:prstGeom>
        </p:spPr>
      </p:pic>
      <p:pic>
        <p:nvPicPr>
          <p:cNvPr id="4" name="Picture 3" descr="The Pitié-Salpêtrière Hospital – Paris, France - Atlas Obscura">
            <a:extLst>
              <a:ext uri="{FF2B5EF4-FFF2-40B4-BE49-F238E27FC236}">
                <a16:creationId xmlns:a16="http://schemas.microsoft.com/office/drawing/2014/main" id="{2BE9847A-131A-4E02-B17C-A0934AD81068}"/>
              </a:ext>
            </a:extLst>
          </p:cNvPr>
          <p:cNvPicPr>
            <a:picLocks noChangeAspect="1"/>
          </p:cNvPicPr>
          <p:nvPr/>
        </p:nvPicPr>
        <p:blipFill>
          <a:blip r:embed="rId3"/>
          <a:stretch>
            <a:fillRect/>
          </a:stretch>
        </p:blipFill>
        <p:spPr>
          <a:xfrm>
            <a:off x="5580320" y="3670313"/>
            <a:ext cx="2934559" cy="2934559"/>
          </a:xfrm>
          <a:prstGeom prst="rect">
            <a:avLst/>
          </a:prstGeom>
        </p:spPr>
      </p:pic>
      <p:pic>
        <p:nvPicPr>
          <p:cNvPr id="5" name="Picture 4" descr="Bedlam: Why Did The Infamous Asylum Have Such A Fearsome Reputation? |  HistoryExtra">
            <a:extLst>
              <a:ext uri="{FF2B5EF4-FFF2-40B4-BE49-F238E27FC236}">
                <a16:creationId xmlns:a16="http://schemas.microsoft.com/office/drawing/2014/main" id="{08E3F2B1-CD3D-FC81-4DEA-E5A350E14FC9}"/>
              </a:ext>
            </a:extLst>
          </p:cNvPr>
          <p:cNvPicPr>
            <a:picLocks noChangeAspect="1"/>
          </p:cNvPicPr>
          <p:nvPr/>
        </p:nvPicPr>
        <p:blipFill>
          <a:blip r:embed="rId4"/>
          <a:stretch>
            <a:fillRect/>
          </a:stretch>
        </p:blipFill>
        <p:spPr>
          <a:xfrm>
            <a:off x="9009321" y="4158183"/>
            <a:ext cx="2934559" cy="1958818"/>
          </a:xfrm>
          <a:prstGeom prst="rect">
            <a:avLst/>
          </a:prstGeom>
        </p:spPr>
      </p:pic>
    </p:spTree>
    <p:extLst>
      <p:ext uri="{BB962C8B-B14F-4D97-AF65-F5344CB8AC3E}">
        <p14:creationId xmlns:p14="http://schemas.microsoft.com/office/powerpoint/2010/main" val="5811865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E29A5-7423-B542-54D4-A809FE32128B}"/>
              </a:ext>
            </a:extLst>
          </p:cNvPr>
          <p:cNvSpPr>
            <a:spLocks noGrp="1"/>
          </p:cNvSpPr>
          <p:nvPr>
            <p:ph type="title"/>
          </p:nvPr>
        </p:nvSpPr>
        <p:spPr>
          <a:xfrm>
            <a:off x="777240" y="493988"/>
            <a:ext cx="3948953" cy="5817056"/>
          </a:xfrm>
        </p:spPr>
        <p:txBody>
          <a:bodyPr anchor="ctr">
            <a:normAutofit/>
          </a:bodyPr>
          <a:lstStyle/>
          <a:p>
            <a:r>
              <a:rPr lang="en-US" sz="4400"/>
              <a:t>Insane Asylums</a:t>
            </a:r>
          </a:p>
        </p:txBody>
      </p:sp>
      <p:graphicFrame>
        <p:nvGraphicFramePr>
          <p:cNvPr id="5" name="Content Placeholder 2">
            <a:extLst>
              <a:ext uri="{FF2B5EF4-FFF2-40B4-BE49-F238E27FC236}">
                <a16:creationId xmlns:a16="http://schemas.microsoft.com/office/drawing/2014/main" id="{4823C53C-941C-679C-4AB7-662E962F9F4C}"/>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42083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A4FBD-D4E7-A8F3-2D29-5CBFEBC6180F}"/>
              </a:ext>
            </a:extLst>
          </p:cNvPr>
          <p:cNvSpPr>
            <a:spLocks noGrp="1"/>
          </p:cNvSpPr>
          <p:nvPr>
            <p:ph type="title"/>
          </p:nvPr>
        </p:nvSpPr>
        <p:spPr>
          <a:xfrm>
            <a:off x="777240" y="777240"/>
            <a:ext cx="7059598" cy="1867769"/>
          </a:xfrm>
        </p:spPr>
        <p:txBody>
          <a:bodyPr anchor="b">
            <a:normAutofit/>
          </a:bodyPr>
          <a:lstStyle/>
          <a:p>
            <a:r>
              <a:rPr lang="en-US" sz="4400"/>
              <a:t>Nathaniel Lee</a:t>
            </a:r>
          </a:p>
        </p:txBody>
      </p:sp>
      <p:sp>
        <p:nvSpPr>
          <p:cNvPr id="3" name="Content Placeholder 2">
            <a:extLst>
              <a:ext uri="{FF2B5EF4-FFF2-40B4-BE49-F238E27FC236}">
                <a16:creationId xmlns:a16="http://schemas.microsoft.com/office/drawing/2014/main" id="{93B09F52-5F8C-AD1C-5480-A73F1E860CB0}"/>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sz="1600">
                <a:ea typeface="Calibri"/>
                <a:cs typeface="Calibri"/>
              </a:rPr>
              <a:t>Son of a Presbyterian minister.</a:t>
            </a:r>
          </a:p>
          <a:p>
            <a:pPr>
              <a:buClr>
                <a:srgbClr val="CE7FF1"/>
              </a:buClr>
            </a:pPr>
            <a:r>
              <a:rPr lang="en-US" sz="1600">
                <a:ea typeface="Calibri"/>
                <a:cs typeface="Calibri"/>
              </a:rPr>
              <a:t>Cambridge education.</a:t>
            </a:r>
          </a:p>
          <a:p>
            <a:pPr>
              <a:buClr>
                <a:srgbClr val="CE7FF1"/>
              </a:buClr>
            </a:pPr>
            <a:r>
              <a:rPr lang="en-US" sz="1600">
                <a:ea typeface="Calibri"/>
                <a:cs typeface="Calibri"/>
              </a:rPr>
              <a:t>Good friend of John Wilmot, 2nd Earl of Rochester.</a:t>
            </a:r>
          </a:p>
          <a:p>
            <a:pPr>
              <a:buClr>
                <a:srgbClr val="CE7FF1"/>
              </a:buClr>
            </a:pPr>
            <a:r>
              <a:rPr lang="en-US" sz="1600">
                <a:ea typeface="Calibri"/>
                <a:cs typeface="Calibri"/>
              </a:rPr>
              <a:t>Wilmot dies at 33 of an STD, closely linked to a licentious lifestyle. </a:t>
            </a:r>
          </a:p>
          <a:p>
            <a:pPr>
              <a:buClr>
                <a:srgbClr val="CE7FF1"/>
              </a:buClr>
            </a:pPr>
            <a:r>
              <a:rPr lang="en-US" sz="1600">
                <a:ea typeface="Calibri"/>
                <a:cs typeface="Calibri"/>
              </a:rPr>
              <a:t>Nathaniel has been very much indulging here. </a:t>
            </a:r>
          </a:p>
          <a:p>
            <a:pPr>
              <a:buClr>
                <a:srgbClr val="CE7FF1"/>
              </a:buClr>
            </a:pPr>
            <a:r>
              <a:rPr lang="en-US" sz="1600">
                <a:ea typeface="Calibri"/>
                <a:cs typeface="Calibri"/>
              </a:rPr>
              <a:t>Excessive alcohol consumption, psychological deterioration.</a:t>
            </a:r>
          </a:p>
          <a:p>
            <a:pPr>
              <a:buClr>
                <a:srgbClr val="CE7FF1"/>
              </a:buClr>
            </a:pPr>
            <a:r>
              <a:rPr lang="en-US" sz="1600">
                <a:ea typeface="Calibri"/>
                <a:cs typeface="Calibri"/>
              </a:rPr>
              <a:t>Sent to Bethlem for five years. </a:t>
            </a:r>
          </a:p>
          <a:p>
            <a:pPr>
              <a:buClr>
                <a:srgbClr val="CE7FF1"/>
              </a:buClr>
            </a:pPr>
            <a:r>
              <a:rPr lang="en-US" sz="1600">
                <a:ea typeface="Calibri"/>
                <a:cs typeface="Calibri"/>
              </a:rPr>
              <a:t>"They called me mad, and I called them mad and damn them, they outvoted me!"</a:t>
            </a:r>
          </a:p>
          <a:p>
            <a:pPr>
              <a:buClr>
                <a:srgbClr val="CE7FF1"/>
              </a:buClr>
            </a:pPr>
            <a:r>
              <a:rPr lang="en-US" sz="1600">
                <a:ea typeface="Calibri"/>
                <a:cs typeface="Calibri"/>
              </a:rPr>
              <a:t>Lee dies drunk and alone on a London street.</a:t>
            </a:r>
          </a:p>
        </p:txBody>
      </p:sp>
      <p:pic>
        <p:nvPicPr>
          <p:cNvPr id="5" name="Picture 4" descr="Exclamation mark on a yellow background">
            <a:extLst>
              <a:ext uri="{FF2B5EF4-FFF2-40B4-BE49-F238E27FC236}">
                <a16:creationId xmlns:a16="http://schemas.microsoft.com/office/drawing/2014/main" id="{20268EA4-827D-B2A5-E6D1-D5757DD672DE}"/>
              </a:ext>
            </a:extLst>
          </p:cNvPr>
          <p:cNvPicPr>
            <a:picLocks noChangeAspect="1"/>
          </p:cNvPicPr>
          <p:nvPr/>
        </p:nvPicPr>
        <p:blipFill>
          <a:blip r:embed="rId2"/>
          <a:srcRect l="19040" r="5946" b="-19"/>
          <a:stretch/>
        </p:blipFill>
        <p:spPr>
          <a:xfrm>
            <a:off x="8763000" y="-1800"/>
            <a:ext cx="3429000" cy="3429000"/>
          </a:xfrm>
          <a:prstGeom prst="rect">
            <a:avLst/>
          </a:prstGeom>
        </p:spPr>
      </p:pic>
    </p:spTree>
    <p:extLst>
      <p:ext uri="{BB962C8B-B14F-4D97-AF65-F5344CB8AC3E}">
        <p14:creationId xmlns:p14="http://schemas.microsoft.com/office/powerpoint/2010/main" val="439172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A group of yellow figures and a red figure on the other side">
            <a:extLst>
              <a:ext uri="{FF2B5EF4-FFF2-40B4-BE49-F238E27FC236}">
                <a16:creationId xmlns:a16="http://schemas.microsoft.com/office/drawing/2014/main" id="{3DCBE94F-36C2-4A67-0D67-7D247279A487}"/>
              </a:ext>
            </a:extLst>
          </p:cNvPr>
          <p:cNvPicPr>
            <a:picLocks noChangeAspect="1"/>
          </p:cNvPicPr>
          <p:nvPr/>
        </p:nvPicPr>
        <p:blipFill>
          <a:blip r:embed="rId2">
            <a:alphaModFix/>
          </a:blip>
          <a:srcRect t="15605"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7F012A95-1EB3-2574-61D2-386C8B6C802E}"/>
              </a:ext>
            </a:extLst>
          </p:cNvPr>
          <p:cNvSpPr>
            <a:spLocks noGrp="1"/>
          </p:cNvSpPr>
          <p:nvPr>
            <p:ph type="title"/>
          </p:nvPr>
        </p:nvSpPr>
        <p:spPr>
          <a:xfrm>
            <a:off x="777240" y="532995"/>
            <a:ext cx="7207683" cy="1515091"/>
          </a:xfrm>
        </p:spPr>
        <p:txBody>
          <a:bodyPr vert="horz" lIns="91440" tIns="45720" rIns="91440" bIns="45720" rtlCol="0" anchor="b">
            <a:normAutofit/>
          </a:bodyPr>
          <a:lstStyle/>
          <a:p>
            <a:r>
              <a:rPr lang="en-US" sz="6000">
                <a:solidFill>
                  <a:srgbClr val="FFFFFF"/>
                </a:solidFill>
              </a:rPr>
              <a:t>Society or the Self</a:t>
            </a:r>
          </a:p>
        </p:txBody>
      </p:sp>
      <p:sp>
        <p:nvSpPr>
          <p:cNvPr id="3" name="Content Placeholder 2">
            <a:extLst>
              <a:ext uri="{FF2B5EF4-FFF2-40B4-BE49-F238E27FC236}">
                <a16:creationId xmlns:a16="http://schemas.microsoft.com/office/drawing/2014/main" id="{C6C394A5-A46D-647A-33FC-508641EAF4F1}"/>
              </a:ext>
            </a:extLst>
          </p:cNvPr>
          <p:cNvSpPr>
            <a:spLocks noGrp="1"/>
          </p:cNvSpPr>
          <p:nvPr>
            <p:ph idx="1"/>
          </p:nvPr>
        </p:nvSpPr>
        <p:spPr>
          <a:xfrm>
            <a:off x="777240" y="2228727"/>
            <a:ext cx="7207683" cy="891941"/>
          </a:xfrm>
        </p:spPr>
        <p:txBody>
          <a:bodyPr vert="horz" lIns="91440" tIns="45720" rIns="91440" bIns="45720" rtlCol="0" anchor="t">
            <a:normAutofit/>
          </a:bodyPr>
          <a:lstStyle/>
          <a:p>
            <a:pPr marL="0" indent="0">
              <a:buNone/>
            </a:pPr>
            <a:r>
              <a:rPr lang="en-US" sz="2200">
                <a:solidFill>
                  <a:srgbClr val="FFFFFF"/>
                </a:solidFill>
              </a:rPr>
              <a:t>Who is to blame for madness?</a:t>
            </a:r>
          </a:p>
        </p:txBody>
      </p:sp>
    </p:spTree>
    <p:extLst>
      <p:ext uri="{BB962C8B-B14F-4D97-AF65-F5344CB8AC3E}">
        <p14:creationId xmlns:p14="http://schemas.microsoft.com/office/powerpoint/2010/main" val="18369622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B7ACF-0997-340B-28E7-3322D03259B9}"/>
              </a:ext>
            </a:extLst>
          </p:cNvPr>
          <p:cNvSpPr>
            <a:spLocks noGrp="1"/>
          </p:cNvSpPr>
          <p:nvPr>
            <p:ph type="title"/>
          </p:nvPr>
        </p:nvSpPr>
        <p:spPr>
          <a:xfrm>
            <a:off x="777240" y="493988"/>
            <a:ext cx="3948953" cy="5817056"/>
          </a:xfrm>
        </p:spPr>
        <p:txBody>
          <a:bodyPr anchor="ctr">
            <a:normAutofit/>
          </a:bodyPr>
          <a:lstStyle/>
          <a:p>
            <a:r>
              <a:rPr lang="en-US" sz="4400"/>
              <a:t>Reformation</a:t>
            </a:r>
          </a:p>
        </p:txBody>
      </p:sp>
      <p:graphicFrame>
        <p:nvGraphicFramePr>
          <p:cNvPr id="5" name="Content Placeholder 2">
            <a:extLst>
              <a:ext uri="{FF2B5EF4-FFF2-40B4-BE49-F238E27FC236}">
                <a16:creationId xmlns:a16="http://schemas.microsoft.com/office/drawing/2014/main" id="{17A16A63-FC9A-7862-C310-4BBC41C6AC18}"/>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32948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FF6F4-C8BA-2941-B524-AE56737B11C0}"/>
              </a:ext>
            </a:extLst>
          </p:cNvPr>
          <p:cNvSpPr>
            <a:spLocks noGrp="1"/>
          </p:cNvSpPr>
          <p:nvPr>
            <p:ph type="title"/>
          </p:nvPr>
        </p:nvSpPr>
        <p:spPr>
          <a:xfrm>
            <a:off x="777240" y="777240"/>
            <a:ext cx="7059598" cy="1867769"/>
          </a:xfrm>
        </p:spPr>
        <p:txBody>
          <a:bodyPr anchor="b">
            <a:normAutofit/>
          </a:bodyPr>
          <a:lstStyle/>
          <a:p>
            <a:r>
              <a:rPr lang="en-US" sz="6000"/>
              <a:t>19th Century Developments</a:t>
            </a:r>
          </a:p>
        </p:txBody>
      </p:sp>
      <p:sp>
        <p:nvSpPr>
          <p:cNvPr id="3" name="Content Placeholder 2">
            <a:extLst>
              <a:ext uri="{FF2B5EF4-FFF2-40B4-BE49-F238E27FC236}">
                <a16:creationId xmlns:a16="http://schemas.microsoft.com/office/drawing/2014/main" id="{24C051F1-2BB3-C8DA-9589-EF36BF8C6D34}"/>
              </a:ext>
            </a:extLst>
          </p:cNvPr>
          <p:cNvSpPr>
            <a:spLocks noGrp="1"/>
          </p:cNvSpPr>
          <p:nvPr>
            <p:ph idx="1"/>
          </p:nvPr>
        </p:nvSpPr>
        <p:spPr>
          <a:xfrm>
            <a:off x="777240" y="2786743"/>
            <a:ext cx="7059598" cy="3390220"/>
          </a:xfrm>
        </p:spPr>
        <p:txBody>
          <a:bodyPr vert="horz" lIns="91440" tIns="45720" rIns="91440" bIns="45720" rtlCol="0" anchor="t">
            <a:normAutofit/>
          </a:bodyPr>
          <a:lstStyle/>
          <a:p>
            <a:r>
              <a:rPr lang="en-US" sz="5400">
                <a:ea typeface="Calibri"/>
                <a:cs typeface="Calibri"/>
              </a:rPr>
              <a:t>Social Darwinism</a:t>
            </a:r>
          </a:p>
          <a:p>
            <a:pPr>
              <a:buClr>
                <a:srgbClr val="CE7FF1"/>
              </a:buClr>
            </a:pPr>
            <a:r>
              <a:rPr lang="en-US" sz="5400">
                <a:ea typeface="Calibri"/>
                <a:cs typeface="Calibri"/>
              </a:rPr>
              <a:t>Germ theory</a:t>
            </a:r>
          </a:p>
          <a:p>
            <a:pPr>
              <a:buClr>
                <a:srgbClr val="CE7FF1"/>
              </a:buClr>
            </a:pPr>
            <a:r>
              <a:rPr lang="en-US" sz="5400">
                <a:ea typeface="Calibri"/>
                <a:cs typeface="Calibri"/>
              </a:rPr>
              <a:t>Evolution</a:t>
            </a:r>
          </a:p>
        </p:txBody>
      </p:sp>
      <p:pic>
        <p:nvPicPr>
          <p:cNvPr id="5" name="Picture 4" descr="Louis Pasteur - Wikipedia">
            <a:extLst>
              <a:ext uri="{FF2B5EF4-FFF2-40B4-BE49-F238E27FC236}">
                <a16:creationId xmlns:a16="http://schemas.microsoft.com/office/drawing/2014/main" id="{982C46A7-B075-6E41-2ED7-0173EFF4CC01}"/>
              </a:ext>
            </a:extLst>
          </p:cNvPr>
          <p:cNvPicPr>
            <a:picLocks noChangeAspect="1"/>
          </p:cNvPicPr>
          <p:nvPr/>
        </p:nvPicPr>
        <p:blipFill>
          <a:blip r:embed="rId2"/>
          <a:srcRect r="-4" b="27497"/>
          <a:stretch/>
        </p:blipFill>
        <p:spPr>
          <a:xfrm>
            <a:off x="9101941" y="367932"/>
            <a:ext cx="2749318" cy="2749318"/>
          </a:xfrm>
          <a:custGeom>
            <a:avLst/>
            <a:gdLst/>
            <a:ahLst/>
            <a:cxnLst/>
            <a:rect l="l" t="t" r="r" b="b"/>
            <a:pathLst>
              <a:path w="3375124" h="3375124">
                <a:moveTo>
                  <a:pt x="1687562" y="0"/>
                </a:moveTo>
                <a:cubicBezTo>
                  <a:pt x="2619577" y="0"/>
                  <a:pt x="3375124" y="755547"/>
                  <a:pt x="3375124" y="1687562"/>
                </a:cubicBezTo>
                <a:cubicBezTo>
                  <a:pt x="3375124" y="2619577"/>
                  <a:pt x="2619577" y="3375124"/>
                  <a:pt x="1687562" y="3375124"/>
                </a:cubicBezTo>
                <a:cubicBezTo>
                  <a:pt x="755547" y="3375124"/>
                  <a:pt x="0" y="2619577"/>
                  <a:pt x="0" y="1687562"/>
                </a:cubicBezTo>
                <a:cubicBezTo>
                  <a:pt x="0" y="755547"/>
                  <a:pt x="755547" y="0"/>
                  <a:pt x="1687562" y="0"/>
                </a:cubicBezTo>
                <a:close/>
              </a:path>
            </a:pathLst>
          </a:custGeom>
        </p:spPr>
      </p:pic>
      <p:pic>
        <p:nvPicPr>
          <p:cNvPr id="4" name="Picture 3" descr="Charles Darwin - Theory, Book &amp; Quotes">
            <a:extLst>
              <a:ext uri="{FF2B5EF4-FFF2-40B4-BE49-F238E27FC236}">
                <a16:creationId xmlns:a16="http://schemas.microsoft.com/office/drawing/2014/main" id="{DD8B2DF9-FE8F-4DC3-024F-86E0788B494F}"/>
              </a:ext>
            </a:extLst>
          </p:cNvPr>
          <p:cNvPicPr>
            <a:picLocks noChangeAspect="1"/>
          </p:cNvPicPr>
          <p:nvPr/>
        </p:nvPicPr>
        <p:blipFill>
          <a:blip r:embed="rId3"/>
          <a:srcRect r="6" b="6"/>
          <a:stretch/>
        </p:blipFill>
        <p:spPr>
          <a:xfrm>
            <a:off x="8763000" y="3429000"/>
            <a:ext cx="3429000" cy="3429000"/>
          </a:xfrm>
          <a:prstGeom prst="rect">
            <a:avLst/>
          </a:prstGeom>
        </p:spPr>
      </p:pic>
    </p:spTree>
    <p:extLst>
      <p:ext uri="{BB962C8B-B14F-4D97-AF65-F5344CB8AC3E}">
        <p14:creationId xmlns:p14="http://schemas.microsoft.com/office/powerpoint/2010/main" val="41718799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DC337-107C-6841-0E7E-4D4934AF7671}"/>
              </a:ext>
            </a:extLst>
          </p:cNvPr>
          <p:cNvSpPr>
            <a:spLocks noGrp="1"/>
          </p:cNvSpPr>
          <p:nvPr>
            <p:ph type="title"/>
          </p:nvPr>
        </p:nvSpPr>
        <p:spPr/>
        <p:txBody>
          <a:bodyPr/>
          <a:lstStyle/>
          <a:p>
            <a:r>
              <a:rPr lang="en-US"/>
              <a:t>19th Century Developments</a:t>
            </a:r>
          </a:p>
        </p:txBody>
      </p:sp>
      <p:sp>
        <p:nvSpPr>
          <p:cNvPr id="3" name="Content Placeholder 2">
            <a:extLst>
              <a:ext uri="{FF2B5EF4-FFF2-40B4-BE49-F238E27FC236}">
                <a16:creationId xmlns:a16="http://schemas.microsoft.com/office/drawing/2014/main" id="{A5E85497-74F8-AE8B-783A-515194966C43}"/>
              </a:ext>
            </a:extLst>
          </p:cNvPr>
          <p:cNvSpPr>
            <a:spLocks noGrp="1"/>
          </p:cNvSpPr>
          <p:nvPr>
            <p:ph idx="1"/>
          </p:nvPr>
        </p:nvSpPr>
        <p:spPr>
          <a:xfrm>
            <a:off x="472917" y="2211783"/>
            <a:ext cx="6890610" cy="3694176"/>
          </a:xfrm>
        </p:spPr>
        <p:txBody>
          <a:bodyPr vert="horz" lIns="91440" tIns="45720" rIns="91440" bIns="45720" rtlCol="0" anchor="t">
            <a:normAutofit/>
          </a:bodyPr>
          <a:lstStyle/>
          <a:p>
            <a:r>
              <a:rPr lang="en-US">
                <a:ea typeface="Calibri"/>
                <a:cs typeface="Calibri"/>
              </a:rPr>
              <a:t>Mental health care moved more towards a physiological model, rather than environmental. </a:t>
            </a:r>
          </a:p>
          <a:p>
            <a:pPr>
              <a:buClr>
                <a:srgbClr val="CE7FF1"/>
              </a:buClr>
            </a:pPr>
            <a:r>
              <a:rPr lang="en-US">
                <a:ea typeface="Calibri"/>
                <a:cs typeface="Calibri"/>
              </a:rPr>
              <a:t>Humourism and supernaturalism was out, but this was not for the best. </a:t>
            </a:r>
          </a:p>
          <a:p>
            <a:pPr>
              <a:buClr>
                <a:srgbClr val="CE7FF1"/>
              </a:buClr>
            </a:pPr>
            <a:r>
              <a:rPr lang="en-US">
                <a:ea typeface="Calibri"/>
                <a:cs typeface="Calibri"/>
              </a:rPr>
              <a:t>This fostered degeneracy theory and eugenics.</a:t>
            </a:r>
          </a:p>
        </p:txBody>
      </p:sp>
      <p:pic>
        <p:nvPicPr>
          <p:cNvPr id="4" name="Picture 3" descr="Eugenics in Britain | English Heritage">
            <a:extLst>
              <a:ext uri="{FF2B5EF4-FFF2-40B4-BE49-F238E27FC236}">
                <a16:creationId xmlns:a16="http://schemas.microsoft.com/office/drawing/2014/main" id="{A14B3BA7-11D2-3878-21D6-6358F67D67E6}"/>
              </a:ext>
            </a:extLst>
          </p:cNvPr>
          <p:cNvPicPr>
            <a:picLocks noChangeAspect="1"/>
          </p:cNvPicPr>
          <p:nvPr/>
        </p:nvPicPr>
        <p:blipFill>
          <a:blip r:embed="rId2"/>
          <a:stretch>
            <a:fillRect/>
          </a:stretch>
        </p:blipFill>
        <p:spPr>
          <a:xfrm>
            <a:off x="9447245" y="931"/>
            <a:ext cx="2743199" cy="4059078"/>
          </a:xfrm>
          <a:prstGeom prst="rect">
            <a:avLst/>
          </a:prstGeom>
        </p:spPr>
      </p:pic>
      <p:pic>
        <p:nvPicPr>
          <p:cNvPr id="5" name="Picture 4" descr="Introduction to Eugenics - Genetics Generation">
            <a:extLst>
              <a:ext uri="{FF2B5EF4-FFF2-40B4-BE49-F238E27FC236}">
                <a16:creationId xmlns:a16="http://schemas.microsoft.com/office/drawing/2014/main" id="{C755850F-AA03-E656-257C-4864CA217F0C}"/>
              </a:ext>
            </a:extLst>
          </p:cNvPr>
          <p:cNvPicPr>
            <a:picLocks noChangeAspect="1"/>
          </p:cNvPicPr>
          <p:nvPr/>
        </p:nvPicPr>
        <p:blipFill>
          <a:blip r:embed="rId3"/>
          <a:stretch>
            <a:fillRect/>
          </a:stretch>
        </p:blipFill>
        <p:spPr>
          <a:xfrm>
            <a:off x="7545942" y="3288838"/>
            <a:ext cx="4648199" cy="3567277"/>
          </a:xfrm>
          <a:prstGeom prst="rect">
            <a:avLst/>
          </a:prstGeom>
        </p:spPr>
      </p:pic>
    </p:spTree>
    <p:extLst>
      <p:ext uri="{BB962C8B-B14F-4D97-AF65-F5344CB8AC3E}">
        <p14:creationId xmlns:p14="http://schemas.microsoft.com/office/powerpoint/2010/main" val="285518788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BD2AE-8D8A-F469-44BF-1ED4843F5F6A}"/>
              </a:ext>
            </a:extLst>
          </p:cNvPr>
          <p:cNvSpPr>
            <a:spLocks noGrp="1"/>
          </p:cNvSpPr>
          <p:nvPr>
            <p:ph type="title"/>
          </p:nvPr>
        </p:nvSpPr>
        <p:spPr>
          <a:xfrm>
            <a:off x="777240" y="493988"/>
            <a:ext cx="3948953" cy="5817056"/>
          </a:xfrm>
        </p:spPr>
        <p:txBody>
          <a:bodyPr anchor="ctr">
            <a:normAutofit/>
          </a:bodyPr>
          <a:lstStyle/>
          <a:p>
            <a:r>
              <a:rPr lang="en-US" sz="4400"/>
              <a:t>20th Century – The Age of Therapies</a:t>
            </a:r>
          </a:p>
        </p:txBody>
      </p:sp>
      <p:graphicFrame>
        <p:nvGraphicFramePr>
          <p:cNvPr id="5" name="Content Placeholder 2">
            <a:extLst>
              <a:ext uri="{FF2B5EF4-FFF2-40B4-BE49-F238E27FC236}">
                <a16:creationId xmlns:a16="http://schemas.microsoft.com/office/drawing/2014/main" id="{675FAEE4-AB4F-0336-BA3A-9E2231C8DE99}"/>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5442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13D3C9-B2C0-D19A-7CEE-544C7972D879}"/>
              </a:ext>
            </a:extLst>
          </p:cNvPr>
          <p:cNvSpPr>
            <a:spLocks noGrp="1"/>
          </p:cNvSpPr>
          <p:nvPr>
            <p:ph type="title"/>
          </p:nvPr>
        </p:nvSpPr>
        <p:spPr>
          <a:xfrm>
            <a:off x="777240" y="493988"/>
            <a:ext cx="3948953" cy="5817056"/>
          </a:xfrm>
        </p:spPr>
        <p:txBody>
          <a:bodyPr anchor="ctr">
            <a:normAutofit/>
          </a:bodyPr>
          <a:lstStyle/>
          <a:p>
            <a:r>
              <a:rPr lang="en-US" sz="4400"/>
              <a:t>The Modern Era</a:t>
            </a:r>
          </a:p>
        </p:txBody>
      </p:sp>
      <p:graphicFrame>
        <p:nvGraphicFramePr>
          <p:cNvPr id="5" name="Content Placeholder 2">
            <a:extLst>
              <a:ext uri="{FF2B5EF4-FFF2-40B4-BE49-F238E27FC236}">
                <a16:creationId xmlns:a16="http://schemas.microsoft.com/office/drawing/2014/main" id="{A726FD6C-7EB5-7C66-E1F9-4430F25DC389}"/>
              </a:ext>
            </a:extLst>
          </p:cNvPr>
          <p:cNvGraphicFramePr>
            <a:graphicFrameLocks noGrp="1"/>
          </p:cNvGraphicFramePr>
          <p:nvPr>
            <p:ph idx="1"/>
          </p:nvPr>
        </p:nvGraphicFramePr>
        <p:xfrm>
          <a:off x="5042848" y="238836"/>
          <a:ext cx="6836956" cy="6112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0559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5F88B-CEBD-3EB3-B4CA-3139E12CEFF4}"/>
              </a:ext>
            </a:extLst>
          </p:cNvPr>
          <p:cNvSpPr>
            <a:spLocks noGrp="1"/>
          </p:cNvSpPr>
          <p:nvPr>
            <p:ph type="title"/>
          </p:nvPr>
        </p:nvSpPr>
        <p:spPr>
          <a:xfrm>
            <a:off x="868680" y="1709928"/>
            <a:ext cx="3099816" cy="1709928"/>
          </a:xfrm>
        </p:spPr>
        <p:txBody>
          <a:bodyPr anchor="t">
            <a:normAutofit/>
          </a:bodyPr>
          <a:lstStyle/>
          <a:p>
            <a:r>
              <a:rPr lang="en-US"/>
              <a:t>Language and Classification</a:t>
            </a:r>
          </a:p>
        </p:txBody>
      </p:sp>
      <p:sp>
        <p:nvSpPr>
          <p:cNvPr id="4" name="Date Placeholder 3">
            <a:extLst>
              <a:ext uri="{FF2B5EF4-FFF2-40B4-BE49-F238E27FC236}">
                <a16:creationId xmlns:a16="http://schemas.microsoft.com/office/drawing/2014/main" id="{C597391E-C155-49D7-F5AA-BEFAEB904B8A}"/>
              </a:ext>
            </a:extLst>
          </p:cNvPr>
          <p:cNvSpPr>
            <a:spLocks noGrp="1"/>
          </p:cNvSpPr>
          <p:nvPr>
            <p:ph type="dt" sz="half" idx="10"/>
          </p:nvPr>
        </p:nvSpPr>
        <p:spPr>
          <a:xfrm>
            <a:off x="868680" y="6356350"/>
            <a:ext cx="2743200" cy="365125"/>
          </a:xfrm>
        </p:spPr>
        <p:txBody>
          <a:bodyPr anchor="ctr">
            <a:normAutofit/>
          </a:bodyPr>
          <a:lstStyle/>
          <a:p>
            <a:pPr>
              <a:spcAft>
                <a:spcPts val="600"/>
              </a:spcAft>
            </a:pPr>
            <a:fld id="{35FEEFEF-D87E-46E2-883E-459E3044B9F8}" type="datetime1">
              <a:rPr lang="en-US"/>
              <a:pPr>
                <a:spcAft>
                  <a:spcPts val="600"/>
                </a:spcAft>
              </a:pPr>
              <a:t>10/10/2024</a:t>
            </a:fld>
            <a:endParaRPr lang="en-US"/>
          </a:p>
        </p:txBody>
      </p:sp>
      <p:sp>
        <p:nvSpPr>
          <p:cNvPr id="14" name="Footer Placeholder 5">
            <a:extLst>
              <a:ext uri="{FF2B5EF4-FFF2-40B4-BE49-F238E27FC236}">
                <a16:creationId xmlns:a16="http://schemas.microsoft.com/office/drawing/2014/main" id="{55623007-CC3D-0742-9EEE-1EF1D3A75BCE}"/>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D36ECE96-9E14-EB5F-E5F8-A6E6CC382D69}"/>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53</a:t>
            </a:fld>
            <a:endParaRPr lang="en-US"/>
          </a:p>
        </p:txBody>
      </p:sp>
      <p:graphicFrame>
        <p:nvGraphicFramePr>
          <p:cNvPr id="8" name="Content Placeholder 2">
            <a:extLst>
              <a:ext uri="{FF2B5EF4-FFF2-40B4-BE49-F238E27FC236}">
                <a16:creationId xmlns:a16="http://schemas.microsoft.com/office/drawing/2014/main" id="{F7FDD635-B04F-4655-4D26-35D1630A5C69}"/>
              </a:ext>
            </a:extLst>
          </p:cNvPr>
          <p:cNvGraphicFramePr>
            <a:graphicFrameLocks noGrp="1"/>
          </p:cNvGraphicFramePr>
          <p:nvPr>
            <p:ph idx="1"/>
            <p:extLst>
              <p:ext uri="{D42A27DB-BD31-4B8C-83A1-F6EECF244321}">
                <p14:modId xmlns:p14="http://schemas.microsoft.com/office/powerpoint/2010/main" val="3886252314"/>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86444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5FB25-D6B8-D839-BFF3-2AACB438D417}"/>
              </a:ext>
            </a:extLst>
          </p:cNvPr>
          <p:cNvSpPr>
            <a:spLocks noGrp="1"/>
          </p:cNvSpPr>
          <p:nvPr>
            <p:ph type="title"/>
          </p:nvPr>
        </p:nvSpPr>
        <p:spPr>
          <a:xfrm>
            <a:off x="868680" y="1709928"/>
            <a:ext cx="3099816" cy="1709928"/>
          </a:xfrm>
        </p:spPr>
        <p:txBody>
          <a:bodyPr anchor="t">
            <a:normAutofit/>
          </a:bodyPr>
          <a:lstStyle/>
          <a:p>
            <a:r>
              <a:rPr lang="en-US"/>
              <a:t>Language and Classification</a:t>
            </a:r>
          </a:p>
        </p:txBody>
      </p:sp>
      <p:sp>
        <p:nvSpPr>
          <p:cNvPr id="4" name="Date Placeholder 3">
            <a:extLst>
              <a:ext uri="{FF2B5EF4-FFF2-40B4-BE49-F238E27FC236}">
                <a16:creationId xmlns:a16="http://schemas.microsoft.com/office/drawing/2014/main" id="{20BC2880-4A92-CF29-9424-AB3E8DFC4BE2}"/>
              </a:ext>
            </a:extLst>
          </p:cNvPr>
          <p:cNvSpPr>
            <a:spLocks noGrp="1"/>
          </p:cNvSpPr>
          <p:nvPr>
            <p:ph type="dt" sz="half" idx="10"/>
          </p:nvPr>
        </p:nvSpPr>
        <p:spPr>
          <a:xfrm>
            <a:off x="868680" y="6356350"/>
            <a:ext cx="2743200" cy="365125"/>
          </a:xfrm>
        </p:spPr>
        <p:txBody>
          <a:bodyPr anchor="ctr">
            <a:normAutofit/>
          </a:bodyPr>
          <a:lstStyle/>
          <a:p>
            <a:pPr>
              <a:spcAft>
                <a:spcPts val="600"/>
              </a:spcAft>
            </a:pPr>
            <a:fld id="{145644D2-B2D0-4C6C-A120-404703B8D8E0}" type="datetime1">
              <a:pPr>
                <a:spcAft>
                  <a:spcPts val="600"/>
                </a:spcAft>
              </a:pPr>
              <a:t>10/10/2024</a:t>
            </a:fld>
            <a:endParaRPr lang="en-US"/>
          </a:p>
        </p:txBody>
      </p:sp>
      <p:sp>
        <p:nvSpPr>
          <p:cNvPr id="14" name="Footer Placeholder 5">
            <a:extLst>
              <a:ext uri="{FF2B5EF4-FFF2-40B4-BE49-F238E27FC236}">
                <a16:creationId xmlns:a16="http://schemas.microsoft.com/office/drawing/2014/main" id="{11083CE9-49B5-2285-8E55-61A664A01C6C}"/>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3A15643B-E057-BF0C-B3A7-9B48F37ACC5D}"/>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54</a:t>
            </a:fld>
            <a:endParaRPr lang="en-US"/>
          </a:p>
        </p:txBody>
      </p:sp>
      <p:graphicFrame>
        <p:nvGraphicFramePr>
          <p:cNvPr id="8" name="Content Placeholder 2">
            <a:extLst>
              <a:ext uri="{FF2B5EF4-FFF2-40B4-BE49-F238E27FC236}">
                <a16:creationId xmlns:a16="http://schemas.microsoft.com/office/drawing/2014/main" id="{01B359D9-DE73-519B-9BD2-9ED1A002BB1E}"/>
              </a:ext>
            </a:extLst>
          </p:cNvPr>
          <p:cNvGraphicFramePr>
            <a:graphicFrameLocks noGrp="1"/>
          </p:cNvGraphicFramePr>
          <p:nvPr>
            <p:ph idx="1"/>
            <p:extLst>
              <p:ext uri="{D42A27DB-BD31-4B8C-83A1-F6EECF244321}">
                <p14:modId xmlns:p14="http://schemas.microsoft.com/office/powerpoint/2010/main" val="1308333232"/>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34438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7D881-9785-2135-C01B-BDF7387DFEEB}"/>
              </a:ext>
            </a:extLst>
          </p:cNvPr>
          <p:cNvSpPr>
            <a:spLocks noGrp="1"/>
          </p:cNvSpPr>
          <p:nvPr>
            <p:ph type="title"/>
          </p:nvPr>
        </p:nvSpPr>
        <p:spPr>
          <a:xfrm>
            <a:off x="1115568" y="548640"/>
            <a:ext cx="10168128" cy="1179576"/>
          </a:xfrm>
        </p:spPr>
        <p:txBody>
          <a:bodyPr anchor="ctr">
            <a:normAutofit/>
          </a:bodyPr>
          <a:lstStyle/>
          <a:p>
            <a:r>
              <a:rPr lang="en-US"/>
              <a:t>Language and Classification</a:t>
            </a:r>
          </a:p>
        </p:txBody>
      </p:sp>
      <p:sp>
        <p:nvSpPr>
          <p:cNvPr id="4" name="Date Placeholder 3">
            <a:extLst>
              <a:ext uri="{FF2B5EF4-FFF2-40B4-BE49-F238E27FC236}">
                <a16:creationId xmlns:a16="http://schemas.microsoft.com/office/drawing/2014/main" id="{93AC3994-12E2-6328-A177-CE7EF6D52F38}"/>
              </a:ext>
            </a:extLst>
          </p:cNvPr>
          <p:cNvSpPr>
            <a:spLocks noGrp="1"/>
          </p:cNvSpPr>
          <p:nvPr>
            <p:ph type="dt" sz="half" idx="10"/>
          </p:nvPr>
        </p:nvSpPr>
        <p:spPr>
          <a:xfrm>
            <a:off x="1115568" y="6356350"/>
            <a:ext cx="2743200" cy="365125"/>
          </a:xfrm>
        </p:spPr>
        <p:txBody>
          <a:bodyPr anchor="ctr">
            <a:normAutofit/>
          </a:bodyPr>
          <a:lstStyle/>
          <a:p>
            <a:pPr>
              <a:spcAft>
                <a:spcPts val="600"/>
              </a:spcAft>
            </a:pPr>
            <a:fld id="{23BABE0E-439C-43E4-8934-6EEE4F8C003D}" type="datetime1">
              <a:pPr>
                <a:spcAft>
                  <a:spcPts val="600"/>
                </a:spcAft>
              </a:pPr>
              <a:t>10/10/2024</a:t>
            </a:fld>
            <a:endParaRPr lang="en-US"/>
          </a:p>
        </p:txBody>
      </p:sp>
      <p:sp>
        <p:nvSpPr>
          <p:cNvPr id="6" name="Slide Number Placeholder 5">
            <a:extLst>
              <a:ext uri="{FF2B5EF4-FFF2-40B4-BE49-F238E27FC236}">
                <a16:creationId xmlns:a16="http://schemas.microsoft.com/office/drawing/2014/main" id="{CBC4C387-6BE0-EBC9-187D-D5AE6701ADE4}"/>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55</a:t>
            </a:fld>
            <a:endParaRPr lang="en-US"/>
          </a:p>
        </p:txBody>
      </p:sp>
      <p:graphicFrame>
        <p:nvGraphicFramePr>
          <p:cNvPr id="15" name="Content Placeholder 2">
            <a:extLst>
              <a:ext uri="{FF2B5EF4-FFF2-40B4-BE49-F238E27FC236}">
                <a16:creationId xmlns:a16="http://schemas.microsoft.com/office/drawing/2014/main" id="{4E2C9B94-4A9F-3BB3-4C4D-AFC32117BC33}"/>
              </a:ext>
            </a:extLst>
          </p:cNvPr>
          <p:cNvGraphicFramePr>
            <a:graphicFrameLocks noGrp="1"/>
          </p:cNvGraphicFramePr>
          <p:nvPr>
            <p:ph idx="1"/>
            <p:extLst>
              <p:ext uri="{D42A27DB-BD31-4B8C-83A1-F6EECF244321}">
                <p14:modId xmlns:p14="http://schemas.microsoft.com/office/powerpoint/2010/main" val="2770455292"/>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64055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2A987-4A3B-4F34-DFB4-EB488540148F}"/>
              </a:ext>
            </a:extLst>
          </p:cNvPr>
          <p:cNvSpPr>
            <a:spLocks noGrp="1"/>
          </p:cNvSpPr>
          <p:nvPr>
            <p:ph type="title"/>
          </p:nvPr>
        </p:nvSpPr>
        <p:spPr>
          <a:xfrm>
            <a:off x="1115568" y="548640"/>
            <a:ext cx="10168128" cy="1179576"/>
          </a:xfrm>
        </p:spPr>
        <p:txBody>
          <a:bodyPr anchor="ctr">
            <a:normAutofit/>
          </a:bodyPr>
          <a:lstStyle/>
          <a:p>
            <a:r>
              <a:rPr lang="en-US"/>
              <a:t>Language and Classification</a:t>
            </a:r>
          </a:p>
        </p:txBody>
      </p:sp>
      <p:sp>
        <p:nvSpPr>
          <p:cNvPr id="4" name="Date Placeholder 3">
            <a:extLst>
              <a:ext uri="{FF2B5EF4-FFF2-40B4-BE49-F238E27FC236}">
                <a16:creationId xmlns:a16="http://schemas.microsoft.com/office/drawing/2014/main" id="{AF7BA838-A99A-8B8F-0A2E-4FD4CC71E8DD}"/>
              </a:ext>
            </a:extLst>
          </p:cNvPr>
          <p:cNvSpPr>
            <a:spLocks noGrp="1"/>
          </p:cNvSpPr>
          <p:nvPr>
            <p:ph type="dt" sz="half" idx="10"/>
          </p:nvPr>
        </p:nvSpPr>
        <p:spPr>
          <a:xfrm>
            <a:off x="1115568" y="6356350"/>
            <a:ext cx="2743200" cy="365125"/>
          </a:xfrm>
        </p:spPr>
        <p:txBody>
          <a:bodyPr anchor="ctr">
            <a:normAutofit/>
          </a:bodyPr>
          <a:lstStyle/>
          <a:p>
            <a:pPr>
              <a:spcAft>
                <a:spcPts val="600"/>
              </a:spcAft>
            </a:pPr>
            <a:fld id="{813B807B-4855-4534-990E-4A25A033E4BE}" type="datetime1">
              <a:pPr>
                <a:spcAft>
                  <a:spcPts val="600"/>
                </a:spcAft>
              </a:pPr>
              <a:t>10/10/2024</a:t>
            </a:fld>
            <a:endParaRPr lang="en-US"/>
          </a:p>
        </p:txBody>
      </p:sp>
      <p:sp>
        <p:nvSpPr>
          <p:cNvPr id="12" name="Footer Placeholder 4">
            <a:extLst>
              <a:ext uri="{FF2B5EF4-FFF2-40B4-BE49-F238E27FC236}">
                <a16:creationId xmlns:a16="http://schemas.microsoft.com/office/drawing/2014/main" id="{B9C51860-24BC-F145-FAEB-6FFDA5F71B0B}"/>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3E4EADF3-5C29-7B78-EAAF-8D1DCACB4D64}"/>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56</a:t>
            </a:fld>
            <a:endParaRPr lang="en-US"/>
          </a:p>
        </p:txBody>
      </p:sp>
      <p:graphicFrame>
        <p:nvGraphicFramePr>
          <p:cNvPr id="8" name="Content Placeholder 2">
            <a:extLst>
              <a:ext uri="{FF2B5EF4-FFF2-40B4-BE49-F238E27FC236}">
                <a16:creationId xmlns:a16="http://schemas.microsoft.com/office/drawing/2014/main" id="{143F9EA4-6DB0-F018-B337-75D845DD1C1B}"/>
              </a:ext>
            </a:extLst>
          </p:cNvPr>
          <p:cNvGraphicFramePr>
            <a:graphicFrameLocks noGrp="1"/>
          </p:cNvGraphicFramePr>
          <p:nvPr>
            <p:ph idx="1"/>
            <p:extLst>
              <p:ext uri="{D42A27DB-BD31-4B8C-83A1-F6EECF244321}">
                <p14:modId xmlns:p14="http://schemas.microsoft.com/office/powerpoint/2010/main" val="1071912216"/>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78456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54DC2-F10D-826B-DAFD-D42046C848D7}"/>
              </a:ext>
            </a:extLst>
          </p:cNvPr>
          <p:cNvSpPr>
            <a:spLocks noGrp="1"/>
          </p:cNvSpPr>
          <p:nvPr>
            <p:ph type="title"/>
          </p:nvPr>
        </p:nvSpPr>
        <p:spPr>
          <a:xfrm>
            <a:off x="868680" y="1709928"/>
            <a:ext cx="3099816" cy="1709928"/>
          </a:xfrm>
        </p:spPr>
        <p:txBody>
          <a:bodyPr anchor="t">
            <a:normAutofit/>
          </a:bodyPr>
          <a:lstStyle/>
          <a:p>
            <a:r>
              <a:rPr lang="en-US"/>
              <a:t>Factors Affecting Change</a:t>
            </a:r>
          </a:p>
        </p:txBody>
      </p:sp>
      <p:sp>
        <p:nvSpPr>
          <p:cNvPr id="4" name="Date Placeholder 3">
            <a:extLst>
              <a:ext uri="{FF2B5EF4-FFF2-40B4-BE49-F238E27FC236}">
                <a16:creationId xmlns:a16="http://schemas.microsoft.com/office/drawing/2014/main" id="{CD516946-ACB8-4CE5-60D3-72DC912D9924}"/>
              </a:ext>
            </a:extLst>
          </p:cNvPr>
          <p:cNvSpPr>
            <a:spLocks noGrp="1"/>
          </p:cNvSpPr>
          <p:nvPr>
            <p:ph type="dt" sz="half" idx="10"/>
          </p:nvPr>
        </p:nvSpPr>
        <p:spPr>
          <a:xfrm>
            <a:off x="868680" y="6356350"/>
            <a:ext cx="2743200" cy="365125"/>
          </a:xfrm>
        </p:spPr>
        <p:txBody>
          <a:bodyPr anchor="ctr">
            <a:normAutofit/>
          </a:bodyPr>
          <a:lstStyle/>
          <a:p>
            <a:pPr>
              <a:spcAft>
                <a:spcPts val="600"/>
              </a:spcAft>
            </a:pPr>
            <a:fld id="{625EA74C-D83E-488B-BCB8-69FA90457D93}" type="datetime1">
              <a:pPr>
                <a:spcAft>
                  <a:spcPts val="600"/>
                </a:spcAft>
              </a:pPr>
              <a:t>10/10/2024</a:t>
            </a:fld>
            <a:endParaRPr lang="en-US"/>
          </a:p>
        </p:txBody>
      </p:sp>
      <p:sp>
        <p:nvSpPr>
          <p:cNvPr id="14" name="Footer Placeholder 5">
            <a:extLst>
              <a:ext uri="{FF2B5EF4-FFF2-40B4-BE49-F238E27FC236}">
                <a16:creationId xmlns:a16="http://schemas.microsoft.com/office/drawing/2014/main" id="{44984312-5930-9878-1FB7-6E96832F6995}"/>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3E8CCB37-8706-C8AF-1B62-37C16242A86A}"/>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57</a:t>
            </a:fld>
            <a:endParaRPr lang="en-US"/>
          </a:p>
        </p:txBody>
      </p:sp>
      <p:graphicFrame>
        <p:nvGraphicFramePr>
          <p:cNvPr id="8" name="Content Placeholder 2">
            <a:extLst>
              <a:ext uri="{FF2B5EF4-FFF2-40B4-BE49-F238E27FC236}">
                <a16:creationId xmlns:a16="http://schemas.microsoft.com/office/drawing/2014/main" id="{BA738C3A-EA70-0BB0-4B0E-911DCBF5D683}"/>
              </a:ext>
            </a:extLst>
          </p:cNvPr>
          <p:cNvGraphicFramePr>
            <a:graphicFrameLocks noGrp="1"/>
          </p:cNvGraphicFramePr>
          <p:nvPr>
            <p:ph idx="1"/>
            <p:extLst>
              <p:ext uri="{D42A27DB-BD31-4B8C-83A1-F6EECF244321}">
                <p14:modId xmlns:p14="http://schemas.microsoft.com/office/powerpoint/2010/main" val="3201835305"/>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58327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BEE92-5AB9-D273-E248-1639C122D814}"/>
              </a:ext>
            </a:extLst>
          </p:cNvPr>
          <p:cNvSpPr>
            <a:spLocks noGrp="1"/>
          </p:cNvSpPr>
          <p:nvPr>
            <p:ph type="title"/>
          </p:nvPr>
        </p:nvSpPr>
        <p:spPr>
          <a:xfrm>
            <a:off x="1115568" y="548640"/>
            <a:ext cx="10168128" cy="1179576"/>
          </a:xfrm>
        </p:spPr>
        <p:txBody>
          <a:bodyPr anchor="ctr">
            <a:normAutofit/>
          </a:bodyPr>
          <a:lstStyle/>
          <a:p>
            <a:r>
              <a:rPr lang="en-US"/>
              <a:t>Factors Affecting Change</a:t>
            </a:r>
          </a:p>
        </p:txBody>
      </p:sp>
      <p:sp>
        <p:nvSpPr>
          <p:cNvPr id="4" name="Date Placeholder 3">
            <a:extLst>
              <a:ext uri="{FF2B5EF4-FFF2-40B4-BE49-F238E27FC236}">
                <a16:creationId xmlns:a16="http://schemas.microsoft.com/office/drawing/2014/main" id="{DC146AF7-1388-F0FD-0A5B-EAE7D122821C}"/>
              </a:ext>
            </a:extLst>
          </p:cNvPr>
          <p:cNvSpPr>
            <a:spLocks noGrp="1"/>
          </p:cNvSpPr>
          <p:nvPr>
            <p:ph type="dt" sz="half" idx="10"/>
          </p:nvPr>
        </p:nvSpPr>
        <p:spPr>
          <a:xfrm>
            <a:off x="1115568" y="6356350"/>
            <a:ext cx="2743200" cy="365125"/>
          </a:xfrm>
        </p:spPr>
        <p:txBody>
          <a:bodyPr anchor="ctr">
            <a:normAutofit/>
          </a:bodyPr>
          <a:lstStyle/>
          <a:p>
            <a:pPr>
              <a:spcAft>
                <a:spcPts val="600"/>
              </a:spcAft>
            </a:pPr>
            <a:fld id="{D1AA9319-1B98-488A-A6BE-5F34D0531F09}" type="datetime1">
              <a:pPr>
                <a:spcAft>
                  <a:spcPts val="600"/>
                </a:spcAft>
              </a:pPr>
              <a:t>10/10/2024</a:t>
            </a:fld>
            <a:endParaRPr lang="en-US"/>
          </a:p>
        </p:txBody>
      </p:sp>
      <p:sp>
        <p:nvSpPr>
          <p:cNvPr id="12" name="Footer Placeholder 4">
            <a:extLst>
              <a:ext uri="{FF2B5EF4-FFF2-40B4-BE49-F238E27FC236}">
                <a16:creationId xmlns:a16="http://schemas.microsoft.com/office/drawing/2014/main" id="{DC95402E-2367-8824-43DB-206338ECCBA2}"/>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3104C6C9-D0BC-B37A-0098-40CC753064F9}"/>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58</a:t>
            </a:fld>
            <a:endParaRPr lang="en-US"/>
          </a:p>
        </p:txBody>
      </p:sp>
      <p:graphicFrame>
        <p:nvGraphicFramePr>
          <p:cNvPr id="8" name="Content Placeholder 2">
            <a:extLst>
              <a:ext uri="{FF2B5EF4-FFF2-40B4-BE49-F238E27FC236}">
                <a16:creationId xmlns:a16="http://schemas.microsoft.com/office/drawing/2014/main" id="{A4AEE60B-EB45-6863-6DE5-81403E0B5191}"/>
              </a:ext>
            </a:extLst>
          </p:cNvPr>
          <p:cNvGraphicFramePr>
            <a:graphicFrameLocks noGrp="1"/>
          </p:cNvGraphicFramePr>
          <p:nvPr>
            <p:ph idx="1"/>
            <p:extLst>
              <p:ext uri="{D42A27DB-BD31-4B8C-83A1-F6EECF244321}">
                <p14:modId xmlns:p14="http://schemas.microsoft.com/office/powerpoint/2010/main" val="672150500"/>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253799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60A72-2669-CC30-8ED3-26CBF8DD5FC3}"/>
              </a:ext>
            </a:extLst>
          </p:cNvPr>
          <p:cNvSpPr>
            <a:spLocks noGrp="1"/>
          </p:cNvSpPr>
          <p:nvPr>
            <p:ph type="title"/>
          </p:nvPr>
        </p:nvSpPr>
        <p:spPr>
          <a:xfrm>
            <a:off x="1115568" y="548640"/>
            <a:ext cx="10168128" cy="1179576"/>
          </a:xfrm>
        </p:spPr>
        <p:txBody>
          <a:bodyPr anchor="ctr">
            <a:normAutofit/>
          </a:bodyPr>
          <a:lstStyle/>
          <a:p>
            <a:r>
              <a:rPr lang="en-US"/>
              <a:t>Classification Challenges: ICD and DSM</a:t>
            </a:r>
          </a:p>
        </p:txBody>
      </p:sp>
      <p:sp>
        <p:nvSpPr>
          <p:cNvPr id="4" name="Date Placeholder 3">
            <a:extLst>
              <a:ext uri="{FF2B5EF4-FFF2-40B4-BE49-F238E27FC236}">
                <a16:creationId xmlns:a16="http://schemas.microsoft.com/office/drawing/2014/main" id="{92E14905-5152-AB09-00E6-AB7BBC6FF83E}"/>
              </a:ext>
            </a:extLst>
          </p:cNvPr>
          <p:cNvSpPr>
            <a:spLocks noGrp="1"/>
          </p:cNvSpPr>
          <p:nvPr>
            <p:ph type="dt" sz="half" idx="10"/>
          </p:nvPr>
        </p:nvSpPr>
        <p:spPr>
          <a:xfrm>
            <a:off x="1115568" y="6356350"/>
            <a:ext cx="2743200" cy="365125"/>
          </a:xfrm>
        </p:spPr>
        <p:txBody>
          <a:bodyPr anchor="ctr">
            <a:normAutofit/>
          </a:bodyPr>
          <a:lstStyle/>
          <a:p>
            <a:pPr>
              <a:spcAft>
                <a:spcPts val="600"/>
              </a:spcAft>
            </a:pPr>
            <a:fld id="{E1F6765F-13B5-4463-9747-EF143F3AC30E}" type="datetime1">
              <a:pPr>
                <a:spcAft>
                  <a:spcPts val="600"/>
                </a:spcAft>
              </a:pPr>
              <a:t>10/10/2024</a:t>
            </a:fld>
            <a:endParaRPr lang="en-US"/>
          </a:p>
        </p:txBody>
      </p:sp>
      <p:sp>
        <p:nvSpPr>
          <p:cNvPr id="12" name="Footer Placeholder 4">
            <a:extLst>
              <a:ext uri="{FF2B5EF4-FFF2-40B4-BE49-F238E27FC236}">
                <a16:creationId xmlns:a16="http://schemas.microsoft.com/office/drawing/2014/main" id="{0CFA0CCF-8A1C-8001-01F4-BBFCD6A5EF0D}"/>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A1EB904C-5733-75AC-CD2E-0520501EAA37}"/>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59</a:t>
            </a:fld>
            <a:endParaRPr lang="en-US"/>
          </a:p>
        </p:txBody>
      </p:sp>
      <p:graphicFrame>
        <p:nvGraphicFramePr>
          <p:cNvPr id="8" name="Content Placeholder 2">
            <a:extLst>
              <a:ext uri="{FF2B5EF4-FFF2-40B4-BE49-F238E27FC236}">
                <a16:creationId xmlns:a16="http://schemas.microsoft.com/office/drawing/2014/main" id="{8B3CBEE9-D375-E9FF-D8F0-25E5E29BC665}"/>
              </a:ext>
            </a:extLst>
          </p:cNvPr>
          <p:cNvGraphicFramePr>
            <a:graphicFrameLocks noGrp="1"/>
          </p:cNvGraphicFramePr>
          <p:nvPr>
            <p:ph idx="1"/>
            <p:extLst>
              <p:ext uri="{D42A27DB-BD31-4B8C-83A1-F6EECF244321}">
                <p14:modId xmlns:p14="http://schemas.microsoft.com/office/powerpoint/2010/main" val="3698203895"/>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5422003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B553F-4015-A677-2FE4-2049DCFCDD49}"/>
              </a:ext>
            </a:extLst>
          </p:cNvPr>
          <p:cNvSpPr>
            <a:spLocks noGrp="1"/>
          </p:cNvSpPr>
          <p:nvPr>
            <p:ph type="ctrTitle"/>
          </p:nvPr>
        </p:nvSpPr>
        <p:spPr>
          <a:xfrm>
            <a:off x="576072" y="1124712"/>
            <a:ext cx="11036808" cy="3172968"/>
          </a:xfrm>
        </p:spPr>
        <p:txBody>
          <a:bodyPr anchor="b">
            <a:normAutofit/>
          </a:bodyPr>
          <a:lstStyle/>
          <a:p>
            <a:r>
              <a:rPr lang="en-US"/>
              <a:t>Obsessive Compulsive Disorder (OCD)</a:t>
            </a:r>
          </a:p>
        </p:txBody>
      </p:sp>
      <p:sp>
        <p:nvSpPr>
          <p:cNvPr id="3" name="Content Placeholder 2">
            <a:extLst>
              <a:ext uri="{FF2B5EF4-FFF2-40B4-BE49-F238E27FC236}">
                <a16:creationId xmlns:a16="http://schemas.microsoft.com/office/drawing/2014/main" id="{29F6F6F7-A9D0-5063-B39D-2AE42F25613F}"/>
              </a:ext>
            </a:extLst>
          </p:cNvPr>
          <p:cNvSpPr>
            <a:spLocks noGrp="1"/>
          </p:cNvSpPr>
          <p:nvPr>
            <p:ph type="subTitle" idx="1"/>
          </p:nvPr>
        </p:nvSpPr>
        <p:spPr>
          <a:xfrm>
            <a:off x="576072" y="4727448"/>
            <a:ext cx="11036808" cy="1481328"/>
          </a:xfrm>
        </p:spPr>
        <p:txBody>
          <a:bodyPr vert="horz" lIns="91440" tIns="45720" rIns="91440" bIns="45720" rtlCol="0">
            <a:normAutofit/>
          </a:bodyPr>
          <a:lstStyle/>
          <a:p>
            <a:r>
              <a:rPr lang="en-US"/>
              <a:t>What is OCD?</a:t>
            </a:r>
          </a:p>
        </p:txBody>
      </p:sp>
      <p:sp>
        <p:nvSpPr>
          <p:cNvPr id="4" name="Date Placeholder 3">
            <a:extLst>
              <a:ext uri="{FF2B5EF4-FFF2-40B4-BE49-F238E27FC236}">
                <a16:creationId xmlns:a16="http://schemas.microsoft.com/office/drawing/2014/main" id="{59783021-49E0-8816-A973-49D848DBBE7B}"/>
              </a:ext>
            </a:extLst>
          </p:cNvPr>
          <p:cNvSpPr>
            <a:spLocks noGrp="1"/>
          </p:cNvSpPr>
          <p:nvPr>
            <p:ph type="dt" sz="half" idx="10"/>
          </p:nvPr>
        </p:nvSpPr>
        <p:spPr>
          <a:xfrm>
            <a:off x="576072" y="6356350"/>
            <a:ext cx="2743200" cy="365125"/>
          </a:xfrm>
        </p:spPr>
        <p:txBody>
          <a:bodyPr anchor="ctr">
            <a:normAutofit/>
          </a:bodyPr>
          <a:lstStyle/>
          <a:p>
            <a:pPr>
              <a:spcAft>
                <a:spcPts val="600"/>
              </a:spcAft>
            </a:pPr>
            <a:fld id="{415BC109-CBE6-459F-B6F6-A49BF16A9A0B}" type="datetime1">
              <a:rPr lang="en-US"/>
              <a:pPr>
                <a:spcAft>
                  <a:spcPts val="600"/>
                </a:spcAft>
              </a:pPr>
              <a:t>10/10/2024</a:t>
            </a:fld>
            <a:endParaRPr lang="en-US"/>
          </a:p>
        </p:txBody>
      </p:sp>
      <p:sp>
        <p:nvSpPr>
          <p:cNvPr id="11" name="Footer Placeholder 4">
            <a:extLst>
              <a:ext uri="{FF2B5EF4-FFF2-40B4-BE49-F238E27FC236}">
                <a16:creationId xmlns:a16="http://schemas.microsoft.com/office/drawing/2014/main" id="{7143D2EE-F132-0FDB-BD09-E082CC9C59CA}"/>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62B2873D-ABB5-ECAA-0FFC-25687239B642}"/>
              </a:ext>
            </a:extLst>
          </p:cNvPr>
          <p:cNvSpPr>
            <a:spLocks noGrp="1"/>
          </p:cNvSpPr>
          <p:nvPr>
            <p:ph type="sldNum" sz="quarter" idx="12"/>
          </p:nvPr>
        </p:nvSpPr>
        <p:spPr>
          <a:xfrm>
            <a:off x="8869680" y="6356350"/>
            <a:ext cx="2743200" cy="365125"/>
          </a:xfrm>
        </p:spPr>
        <p:txBody>
          <a:bodyPr anchor="ctr">
            <a:normAutofit/>
          </a:bodyPr>
          <a:lstStyle/>
          <a:p>
            <a:pPr>
              <a:spcAft>
                <a:spcPts val="600"/>
              </a:spcAft>
            </a:pPr>
            <a:fld id="{A65A5C87-DF58-40C8-B092-1DE63DB4547E}" type="slidenum">
              <a:rPr lang="en-US" dirty="0"/>
              <a:pPr>
                <a:spcAft>
                  <a:spcPts val="600"/>
                </a:spcAft>
              </a:pPr>
              <a:t>60</a:t>
            </a:fld>
            <a:endParaRPr lang="en-US"/>
          </a:p>
        </p:txBody>
      </p:sp>
    </p:spTree>
    <p:extLst>
      <p:ext uri="{BB962C8B-B14F-4D97-AF65-F5344CB8AC3E}">
        <p14:creationId xmlns:p14="http://schemas.microsoft.com/office/powerpoint/2010/main" val="29718989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E68FC-25D3-B82B-486D-0978F59E0E2C}"/>
              </a:ext>
            </a:extLst>
          </p:cNvPr>
          <p:cNvSpPr>
            <a:spLocks noGrp="1"/>
          </p:cNvSpPr>
          <p:nvPr>
            <p:ph type="title"/>
          </p:nvPr>
        </p:nvSpPr>
        <p:spPr>
          <a:xfrm>
            <a:off x="1115568" y="548640"/>
            <a:ext cx="10168128" cy="1179576"/>
          </a:xfrm>
        </p:spPr>
        <p:txBody>
          <a:bodyPr anchor="ctr">
            <a:normAutofit/>
          </a:bodyPr>
          <a:lstStyle/>
          <a:p>
            <a:r>
              <a:rPr lang="en-US"/>
              <a:t>OCD: ICD-11</a:t>
            </a:r>
          </a:p>
        </p:txBody>
      </p:sp>
      <p:sp>
        <p:nvSpPr>
          <p:cNvPr id="4" name="Date Placeholder 3">
            <a:extLst>
              <a:ext uri="{FF2B5EF4-FFF2-40B4-BE49-F238E27FC236}">
                <a16:creationId xmlns:a16="http://schemas.microsoft.com/office/drawing/2014/main" id="{8FC6DE09-6EBC-0AB4-7B04-9A0C105D5852}"/>
              </a:ext>
            </a:extLst>
          </p:cNvPr>
          <p:cNvSpPr>
            <a:spLocks noGrp="1"/>
          </p:cNvSpPr>
          <p:nvPr>
            <p:ph type="dt" sz="half" idx="10"/>
          </p:nvPr>
        </p:nvSpPr>
        <p:spPr>
          <a:xfrm>
            <a:off x="1115568" y="6356350"/>
            <a:ext cx="2743200" cy="365125"/>
          </a:xfrm>
        </p:spPr>
        <p:txBody>
          <a:bodyPr anchor="ctr">
            <a:normAutofit/>
          </a:bodyPr>
          <a:lstStyle/>
          <a:p>
            <a:pPr>
              <a:spcAft>
                <a:spcPts val="600"/>
              </a:spcAft>
            </a:pPr>
            <a:fld id="{9DB7FD15-1CA9-416D-955B-9EC53AC32AA4}" type="datetime1">
              <a:pPr>
                <a:spcAft>
                  <a:spcPts val="600"/>
                </a:spcAft>
              </a:pPr>
              <a:t>10/10/2024</a:t>
            </a:fld>
            <a:endParaRPr lang="en-US"/>
          </a:p>
        </p:txBody>
      </p:sp>
      <p:sp>
        <p:nvSpPr>
          <p:cNvPr id="12" name="Footer Placeholder 4">
            <a:extLst>
              <a:ext uri="{FF2B5EF4-FFF2-40B4-BE49-F238E27FC236}">
                <a16:creationId xmlns:a16="http://schemas.microsoft.com/office/drawing/2014/main" id="{B246731F-D46C-F394-3FB3-E9E667CCC94D}"/>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2FBB83AE-FA58-45D2-A30D-74EE7C273FB3}"/>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61</a:t>
            </a:fld>
            <a:endParaRPr lang="en-US"/>
          </a:p>
        </p:txBody>
      </p:sp>
      <p:graphicFrame>
        <p:nvGraphicFramePr>
          <p:cNvPr id="8" name="Content Placeholder 2">
            <a:extLst>
              <a:ext uri="{FF2B5EF4-FFF2-40B4-BE49-F238E27FC236}">
                <a16:creationId xmlns:a16="http://schemas.microsoft.com/office/drawing/2014/main" id="{27D4FEA7-A212-EC9D-4445-93CFB8C50E8A}"/>
              </a:ext>
            </a:extLst>
          </p:cNvPr>
          <p:cNvGraphicFramePr>
            <a:graphicFrameLocks noGrp="1"/>
          </p:cNvGraphicFramePr>
          <p:nvPr>
            <p:ph idx="1"/>
            <p:extLst>
              <p:ext uri="{D42A27DB-BD31-4B8C-83A1-F6EECF244321}">
                <p14:modId xmlns:p14="http://schemas.microsoft.com/office/powerpoint/2010/main" val="2650251120"/>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334542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6FFD8-E301-AADF-4C92-E15C6F0C07C4}"/>
              </a:ext>
            </a:extLst>
          </p:cNvPr>
          <p:cNvSpPr>
            <a:spLocks noGrp="1"/>
          </p:cNvSpPr>
          <p:nvPr>
            <p:ph type="title"/>
          </p:nvPr>
        </p:nvSpPr>
        <p:spPr>
          <a:xfrm>
            <a:off x="408605" y="114041"/>
            <a:ext cx="3099816" cy="1709928"/>
          </a:xfrm>
        </p:spPr>
        <p:txBody>
          <a:bodyPr anchor="t">
            <a:normAutofit/>
          </a:bodyPr>
          <a:lstStyle/>
          <a:p>
            <a:r>
              <a:rPr lang="en-US"/>
              <a:t>OCD: ICD-11</a:t>
            </a:r>
          </a:p>
        </p:txBody>
      </p:sp>
      <p:sp>
        <p:nvSpPr>
          <p:cNvPr id="4" name="Date Placeholder 3">
            <a:extLst>
              <a:ext uri="{FF2B5EF4-FFF2-40B4-BE49-F238E27FC236}">
                <a16:creationId xmlns:a16="http://schemas.microsoft.com/office/drawing/2014/main" id="{8E25EF18-CB65-77D7-27DA-A5AAEC2D97F8}"/>
              </a:ext>
            </a:extLst>
          </p:cNvPr>
          <p:cNvSpPr>
            <a:spLocks noGrp="1"/>
          </p:cNvSpPr>
          <p:nvPr>
            <p:ph type="dt" sz="half" idx="10"/>
          </p:nvPr>
        </p:nvSpPr>
        <p:spPr>
          <a:xfrm>
            <a:off x="868680" y="6356350"/>
            <a:ext cx="2743200" cy="365125"/>
          </a:xfrm>
        </p:spPr>
        <p:txBody>
          <a:bodyPr anchor="ctr">
            <a:normAutofit/>
          </a:bodyPr>
          <a:lstStyle/>
          <a:p>
            <a:pPr>
              <a:spcAft>
                <a:spcPts val="600"/>
              </a:spcAft>
            </a:pPr>
            <a:fld id="{2308EA50-6615-48FA-AE2B-8DBF3F36B1CC}" type="datetime1">
              <a:rPr lang="en-US"/>
              <a:pPr>
                <a:spcAft>
                  <a:spcPts val="600"/>
                </a:spcAft>
              </a:pPr>
              <a:t>10/10/2024</a:t>
            </a:fld>
            <a:endParaRPr lang="en-US"/>
          </a:p>
        </p:txBody>
      </p:sp>
      <p:sp>
        <p:nvSpPr>
          <p:cNvPr id="14" name="Footer Placeholder 5">
            <a:extLst>
              <a:ext uri="{FF2B5EF4-FFF2-40B4-BE49-F238E27FC236}">
                <a16:creationId xmlns:a16="http://schemas.microsoft.com/office/drawing/2014/main" id="{1DA238A4-1656-8FC8-F089-26B5259559BA}"/>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6446BB1A-AA01-8BC3-9A36-1EB7735AC77B}"/>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62</a:t>
            </a:fld>
            <a:endParaRPr lang="en-US"/>
          </a:p>
        </p:txBody>
      </p:sp>
      <p:graphicFrame>
        <p:nvGraphicFramePr>
          <p:cNvPr id="16" name="Content Placeholder 2">
            <a:extLst>
              <a:ext uri="{FF2B5EF4-FFF2-40B4-BE49-F238E27FC236}">
                <a16:creationId xmlns:a16="http://schemas.microsoft.com/office/drawing/2014/main" id="{9D08240A-1D14-7CD9-887C-529D92D1B565}"/>
              </a:ext>
            </a:extLst>
          </p:cNvPr>
          <p:cNvGraphicFramePr>
            <a:graphicFrameLocks noGrp="1"/>
          </p:cNvGraphicFramePr>
          <p:nvPr>
            <p:ph idx="1"/>
            <p:extLst>
              <p:ext uri="{D42A27DB-BD31-4B8C-83A1-F6EECF244321}">
                <p14:modId xmlns:p14="http://schemas.microsoft.com/office/powerpoint/2010/main" val="3163402145"/>
              </p:ext>
            </p:extLst>
          </p:nvPr>
        </p:nvGraphicFramePr>
        <p:xfrm>
          <a:off x="421947" y="761023"/>
          <a:ext cx="11273229" cy="50454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55501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87A5E-BB31-2B82-9EB7-6864DAEDBCA9}"/>
              </a:ext>
            </a:extLst>
          </p:cNvPr>
          <p:cNvSpPr>
            <a:spLocks noGrp="1"/>
          </p:cNvSpPr>
          <p:nvPr>
            <p:ph type="title"/>
          </p:nvPr>
        </p:nvSpPr>
        <p:spPr>
          <a:xfrm>
            <a:off x="1115568" y="548640"/>
            <a:ext cx="10168128" cy="1179576"/>
          </a:xfrm>
        </p:spPr>
        <p:txBody>
          <a:bodyPr anchor="ctr">
            <a:normAutofit/>
          </a:bodyPr>
          <a:lstStyle/>
          <a:p>
            <a:r>
              <a:rPr lang="en-US"/>
              <a:t>OCD: Obsessional Thoughts</a:t>
            </a:r>
          </a:p>
        </p:txBody>
      </p:sp>
      <p:sp>
        <p:nvSpPr>
          <p:cNvPr id="4" name="Date Placeholder 3">
            <a:extLst>
              <a:ext uri="{FF2B5EF4-FFF2-40B4-BE49-F238E27FC236}">
                <a16:creationId xmlns:a16="http://schemas.microsoft.com/office/drawing/2014/main" id="{C475A071-A7FD-79FE-12A8-98FDDFC42803}"/>
              </a:ext>
            </a:extLst>
          </p:cNvPr>
          <p:cNvSpPr>
            <a:spLocks noGrp="1"/>
          </p:cNvSpPr>
          <p:nvPr>
            <p:ph type="dt" sz="half" idx="10"/>
          </p:nvPr>
        </p:nvSpPr>
        <p:spPr>
          <a:xfrm>
            <a:off x="1115568" y="6356350"/>
            <a:ext cx="2743200" cy="365125"/>
          </a:xfrm>
        </p:spPr>
        <p:txBody>
          <a:bodyPr anchor="ctr">
            <a:normAutofit/>
          </a:bodyPr>
          <a:lstStyle/>
          <a:p>
            <a:pPr>
              <a:spcAft>
                <a:spcPts val="600"/>
              </a:spcAft>
            </a:pPr>
            <a:fld id="{016541AB-4A93-4A7A-88B3-38FE84C5B546}" type="datetime1">
              <a:pPr>
                <a:spcAft>
                  <a:spcPts val="600"/>
                </a:spcAft>
              </a:pPr>
              <a:t>10/10/2024</a:t>
            </a:fld>
            <a:endParaRPr lang="en-US"/>
          </a:p>
        </p:txBody>
      </p:sp>
      <p:sp>
        <p:nvSpPr>
          <p:cNvPr id="12" name="Footer Placeholder 4">
            <a:extLst>
              <a:ext uri="{FF2B5EF4-FFF2-40B4-BE49-F238E27FC236}">
                <a16:creationId xmlns:a16="http://schemas.microsoft.com/office/drawing/2014/main" id="{580F1126-6BCC-796A-EC46-B0F9B58B06E8}"/>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01102A57-8A5C-0DC2-E779-A5E558B1D97C}"/>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63</a:t>
            </a:fld>
            <a:endParaRPr lang="en-US"/>
          </a:p>
        </p:txBody>
      </p:sp>
      <p:graphicFrame>
        <p:nvGraphicFramePr>
          <p:cNvPr id="8" name="Content Placeholder 2">
            <a:extLst>
              <a:ext uri="{FF2B5EF4-FFF2-40B4-BE49-F238E27FC236}">
                <a16:creationId xmlns:a16="http://schemas.microsoft.com/office/drawing/2014/main" id="{6D002DDB-17B2-53DE-19A3-505059040523}"/>
              </a:ext>
            </a:extLst>
          </p:cNvPr>
          <p:cNvGraphicFramePr>
            <a:graphicFrameLocks noGrp="1"/>
          </p:cNvGraphicFramePr>
          <p:nvPr>
            <p:ph idx="1"/>
            <p:extLst>
              <p:ext uri="{D42A27DB-BD31-4B8C-83A1-F6EECF244321}">
                <p14:modId xmlns:p14="http://schemas.microsoft.com/office/powerpoint/2010/main" val="4182838860"/>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41896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BAE64-1FC0-5A31-20C3-0D40726DE22A}"/>
              </a:ext>
            </a:extLst>
          </p:cNvPr>
          <p:cNvSpPr>
            <a:spLocks noGrp="1"/>
          </p:cNvSpPr>
          <p:nvPr>
            <p:ph type="title"/>
          </p:nvPr>
        </p:nvSpPr>
        <p:spPr>
          <a:xfrm>
            <a:off x="1115568" y="548640"/>
            <a:ext cx="10168128" cy="1179576"/>
          </a:xfrm>
        </p:spPr>
        <p:txBody>
          <a:bodyPr anchor="ctr">
            <a:normAutofit/>
          </a:bodyPr>
          <a:lstStyle/>
          <a:p>
            <a:r>
              <a:rPr lang="en-US"/>
              <a:t>OCD: Compulsive Acts</a:t>
            </a:r>
          </a:p>
        </p:txBody>
      </p:sp>
      <p:sp>
        <p:nvSpPr>
          <p:cNvPr id="4" name="Date Placeholder 3">
            <a:extLst>
              <a:ext uri="{FF2B5EF4-FFF2-40B4-BE49-F238E27FC236}">
                <a16:creationId xmlns:a16="http://schemas.microsoft.com/office/drawing/2014/main" id="{FDD96590-94FE-DFAE-C573-5AAE0D52B69F}"/>
              </a:ext>
            </a:extLst>
          </p:cNvPr>
          <p:cNvSpPr>
            <a:spLocks noGrp="1"/>
          </p:cNvSpPr>
          <p:nvPr>
            <p:ph type="dt" sz="half" idx="10"/>
          </p:nvPr>
        </p:nvSpPr>
        <p:spPr>
          <a:xfrm>
            <a:off x="1115568" y="6356350"/>
            <a:ext cx="2743200" cy="365125"/>
          </a:xfrm>
        </p:spPr>
        <p:txBody>
          <a:bodyPr anchor="ctr">
            <a:normAutofit/>
          </a:bodyPr>
          <a:lstStyle/>
          <a:p>
            <a:pPr>
              <a:spcAft>
                <a:spcPts val="600"/>
              </a:spcAft>
            </a:pPr>
            <a:fld id="{28ADB980-11ED-4D2C-AD46-E2A6CB74E585}" type="datetime1">
              <a:pPr>
                <a:spcAft>
                  <a:spcPts val="600"/>
                </a:spcAft>
              </a:pPr>
              <a:t>10/10/2024</a:t>
            </a:fld>
            <a:endParaRPr lang="en-US"/>
          </a:p>
        </p:txBody>
      </p:sp>
      <p:sp>
        <p:nvSpPr>
          <p:cNvPr id="12" name="Footer Placeholder 4">
            <a:extLst>
              <a:ext uri="{FF2B5EF4-FFF2-40B4-BE49-F238E27FC236}">
                <a16:creationId xmlns:a16="http://schemas.microsoft.com/office/drawing/2014/main" id="{8B34C12A-8920-7B21-1EC5-018D93546DC1}"/>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1B3B6680-0F79-87C3-ADE0-1A9A89E1DD02}"/>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64</a:t>
            </a:fld>
            <a:endParaRPr lang="en-US"/>
          </a:p>
        </p:txBody>
      </p:sp>
      <p:graphicFrame>
        <p:nvGraphicFramePr>
          <p:cNvPr id="8" name="Content Placeholder 2">
            <a:extLst>
              <a:ext uri="{FF2B5EF4-FFF2-40B4-BE49-F238E27FC236}">
                <a16:creationId xmlns:a16="http://schemas.microsoft.com/office/drawing/2014/main" id="{4A4BA052-51C0-5EB8-0960-26BB36A224FF}"/>
              </a:ext>
            </a:extLst>
          </p:cNvPr>
          <p:cNvGraphicFramePr>
            <a:graphicFrameLocks noGrp="1"/>
          </p:cNvGraphicFramePr>
          <p:nvPr>
            <p:ph idx="1"/>
            <p:extLst>
              <p:ext uri="{D42A27DB-BD31-4B8C-83A1-F6EECF244321}">
                <p14:modId xmlns:p14="http://schemas.microsoft.com/office/powerpoint/2010/main" val="2536442119"/>
              </p:ext>
            </p:extLst>
          </p:nvPr>
        </p:nvGraphicFramePr>
        <p:xfrm>
          <a:off x="540474" y="1126553"/>
          <a:ext cx="10757599" cy="50456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177196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57B8C-0127-370E-D5A6-726CCAE86991}"/>
              </a:ext>
            </a:extLst>
          </p:cNvPr>
          <p:cNvSpPr>
            <a:spLocks noGrp="1"/>
          </p:cNvSpPr>
          <p:nvPr>
            <p:ph type="title"/>
          </p:nvPr>
        </p:nvSpPr>
        <p:spPr>
          <a:xfrm>
            <a:off x="1115568" y="548640"/>
            <a:ext cx="10168128" cy="1179576"/>
          </a:xfrm>
        </p:spPr>
        <p:txBody>
          <a:bodyPr anchor="ctr">
            <a:normAutofit/>
          </a:bodyPr>
          <a:lstStyle/>
          <a:p>
            <a:r>
              <a:rPr lang="en-US"/>
              <a:t>OCD: Historical Context</a:t>
            </a:r>
          </a:p>
        </p:txBody>
      </p:sp>
      <p:sp>
        <p:nvSpPr>
          <p:cNvPr id="4" name="Date Placeholder 3">
            <a:extLst>
              <a:ext uri="{FF2B5EF4-FFF2-40B4-BE49-F238E27FC236}">
                <a16:creationId xmlns:a16="http://schemas.microsoft.com/office/drawing/2014/main" id="{691392E6-9BAD-573D-B662-2D72E1D3F34B}"/>
              </a:ext>
            </a:extLst>
          </p:cNvPr>
          <p:cNvSpPr>
            <a:spLocks noGrp="1"/>
          </p:cNvSpPr>
          <p:nvPr>
            <p:ph type="dt" sz="half" idx="10"/>
          </p:nvPr>
        </p:nvSpPr>
        <p:spPr>
          <a:xfrm>
            <a:off x="1115568" y="6356350"/>
            <a:ext cx="2743200" cy="365125"/>
          </a:xfrm>
        </p:spPr>
        <p:txBody>
          <a:bodyPr anchor="ctr">
            <a:normAutofit/>
          </a:bodyPr>
          <a:lstStyle/>
          <a:p>
            <a:pPr>
              <a:spcAft>
                <a:spcPts val="600"/>
              </a:spcAft>
            </a:pPr>
            <a:fld id="{1C1698D8-4715-4F60-99B8-E8A28B36EC7F}" type="datetime1">
              <a:pPr>
                <a:spcAft>
                  <a:spcPts val="600"/>
                </a:spcAft>
              </a:pPr>
              <a:t>10/10/2024</a:t>
            </a:fld>
            <a:endParaRPr lang="en-US"/>
          </a:p>
        </p:txBody>
      </p:sp>
      <p:sp>
        <p:nvSpPr>
          <p:cNvPr id="12" name="Footer Placeholder 4">
            <a:extLst>
              <a:ext uri="{FF2B5EF4-FFF2-40B4-BE49-F238E27FC236}">
                <a16:creationId xmlns:a16="http://schemas.microsoft.com/office/drawing/2014/main" id="{096D536D-914F-7DD8-CC4C-9F0AB3A768AC}"/>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5BEBABA1-D134-20D1-59AF-6EF342BDB622}"/>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65</a:t>
            </a:fld>
            <a:endParaRPr lang="en-US"/>
          </a:p>
        </p:txBody>
      </p:sp>
      <p:graphicFrame>
        <p:nvGraphicFramePr>
          <p:cNvPr id="8" name="Content Placeholder 2">
            <a:extLst>
              <a:ext uri="{FF2B5EF4-FFF2-40B4-BE49-F238E27FC236}">
                <a16:creationId xmlns:a16="http://schemas.microsoft.com/office/drawing/2014/main" id="{175AE964-AA78-B0A3-CFA8-A825AD3A716B}"/>
              </a:ext>
            </a:extLst>
          </p:cNvPr>
          <p:cNvGraphicFramePr>
            <a:graphicFrameLocks noGrp="1"/>
          </p:cNvGraphicFramePr>
          <p:nvPr>
            <p:ph idx="1"/>
            <p:extLst>
              <p:ext uri="{D42A27DB-BD31-4B8C-83A1-F6EECF244321}">
                <p14:modId xmlns:p14="http://schemas.microsoft.com/office/powerpoint/2010/main" val="477390107"/>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022364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B6465-3679-E8E4-F2CB-EDFFEDA529F0}"/>
              </a:ext>
            </a:extLst>
          </p:cNvPr>
          <p:cNvSpPr>
            <a:spLocks noGrp="1"/>
          </p:cNvSpPr>
          <p:nvPr>
            <p:ph type="title"/>
          </p:nvPr>
        </p:nvSpPr>
        <p:spPr>
          <a:xfrm>
            <a:off x="868680" y="1709928"/>
            <a:ext cx="3099816" cy="1709928"/>
          </a:xfrm>
        </p:spPr>
        <p:txBody>
          <a:bodyPr anchor="t">
            <a:normAutofit/>
          </a:bodyPr>
          <a:lstStyle/>
          <a:p>
            <a:r>
              <a:rPr lang="en-US"/>
              <a:t>OCD: Historical Context</a:t>
            </a:r>
          </a:p>
        </p:txBody>
      </p:sp>
      <p:sp>
        <p:nvSpPr>
          <p:cNvPr id="12" name="Text Placeholder 3">
            <a:extLst>
              <a:ext uri="{FF2B5EF4-FFF2-40B4-BE49-F238E27FC236}">
                <a16:creationId xmlns:a16="http://schemas.microsoft.com/office/drawing/2014/main" id="{5E54BE08-01DD-8519-308C-81EB9AF05107}"/>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8BFF7B73-5AE5-D463-F4A8-6A3EED528935}"/>
              </a:ext>
            </a:extLst>
          </p:cNvPr>
          <p:cNvSpPr>
            <a:spLocks noGrp="1"/>
          </p:cNvSpPr>
          <p:nvPr>
            <p:ph type="dt" sz="half" idx="10"/>
          </p:nvPr>
        </p:nvSpPr>
        <p:spPr>
          <a:xfrm>
            <a:off x="868680" y="6356350"/>
            <a:ext cx="2743200" cy="365125"/>
          </a:xfrm>
        </p:spPr>
        <p:txBody>
          <a:bodyPr anchor="ctr">
            <a:normAutofit/>
          </a:bodyPr>
          <a:lstStyle/>
          <a:p>
            <a:pPr>
              <a:spcAft>
                <a:spcPts val="600"/>
              </a:spcAft>
            </a:pPr>
            <a:fld id="{0F6D16C9-C77F-4B34-B3B4-8F74DA9CD3C6}" type="datetime1">
              <a:pPr>
                <a:spcAft>
                  <a:spcPts val="600"/>
                </a:spcAft>
              </a:pPr>
              <a:t>10/10/2024</a:t>
            </a:fld>
            <a:endParaRPr lang="en-US"/>
          </a:p>
        </p:txBody>
      </p:sp>
      <p:sp>
        <p:nvSpPr>
          <p:cNvPr id="14" name="Footer Placeholder 5">
            <a:extLst>
              <a:ext uri="{FF2B5EF4-FFF2-40B4-BE49-F238E27FC236}">
                <a16:creationId xmlns:a16="http://schemas.microsoft.com/office/drawing/2014/main" id="{D8C438EA-14C0-23A2-3F1F-577ED19E2D87}"/>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21314690-F26D-59A5-8C62-8E1D19543ACC}"/>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66</a:t>
            </a:fld>
            <a:endParaRPr lang="en-US"/>
          </a:p>
        </p:txBody>
      </p:sp>
      <p:graphicFrame>
        <p:nvGraphicFramePr>
          <p:cNvPr id="8" name="Content Placeholder 2">
            <a:extLst>
              <a:ext uri="{FF2B5EF4-FFF2-40B4-BE49-F238E27FC236}">
                <a16:creationId xmlns:a16="http://schemas.microsoft.com/office/drawing/2014/main" id="{50DE0E2E-93BF-9608-6941-DF8D6095A247}"/>
              </a:ext>
            </a:extLst>
          </p:cNvPr>
          <p:cNvGraphicFramePr>
            <a:graphicFrameLocks noGrp="1"/>
          </p:cNvGraphicFramePr>
          <p:nvPr>
            <p:ph idx="1"/>
            <p:extLst>
              <p:ext uri="{D42A27DB-BD31-4B8C-83A1-F6EECF244321}">
                <p14:modId xmlns:p14="http://schemas.microsoft.com/office/powerpoint/2010/main" val="1079093248"/>
              </p:ext>
            </p:extLst>
          </p:nvPr>
        </p:nvGraphicFramePr>
        <p:xfrm>
          <a:off x="4275079" y="128419"/>
          <a:ext cx="7506361" cy="6152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09436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502AF-704E-7AC6-113D-BB7783F5D778}"/>
              </a:ext>
            </a:extLst>
          </p:cNvPr>
          <p:cNvSpPr>
            <a:spLocks noGrp="1"/>
          </p:cNvSpPr>
          <p:nvPr>
            <p:ph type="title"/>
          </p:nvPr>
        </p:nvSpPr>
        <p:spPr>
          <a:xfrm>
            <a:off x="1115568" y="548640"/>
            <a:ext cx="10168128" cy="1179576"/>
          </a:xfrm>
        </p:spPr>
        <p:txBody>
          <a:bodyPr anchor="ctr">
            <a:normAutofit/>
          </a:bodyPr>
          <a:lstStyle/>
          <a:p>
            <a:r>
              <a:rPr lang="en-US"/>
              <a:t>OCD: Historical Context</a:t>
            </a:r>
          </a:p>
        </p:txBody>
      </p:sp>
      <p:sp>
        <p:nvSpPr>
          <p:cNvPr id="4" name="Date Placeholder 3">
            <a:extLst>
              <a:ext uri="{FF2B5EF4-FFF2-40B4-BE49-F238E27FC236}">
                <a16:creationId xmlns:a16="http://schemas.microsoft.com/office/drawing/2014/main" id="{A1D9134F-FB33-C17F-2A78-858FF173D265}"/>
              </a:ext>
            </a:extLst>
          </p:cNvPr>
          <p:cNvSpPr>
            <a:spLocks noGrp="1"/>
          </p:cNvSpPr>
          <p:nvPr>
            <p:ph type="dt" sz="half" idx="10"/>
          </p:nvPr>
        </p:nvSpPr>
        <p:spPr>
          <a:xfrm>
            <a:off x="1115568" y="6356350"/>
            <a:ext cx="2743200" cy="365125"/>
          </a:xfrm>
        </p:spPr>
        <p:txBody>
          <a:bodyPr anchor="ctr">
            <a:normAutofit/>
          </a:bodyPr>
          <a:lstStyle/>
          <a:p>
            <a:pPr>
              <a:spcAft>
                <a:spcPts val="600"/>
              </a:spcAft>
            </a:pPr>
            <a:fld id="{887548A7-84A8-40C0-86DB-A828DA467199}" type="datetime1">
              <a:pPr>
                <a:spcAft>
                  <a:spcPts val="600"/>
                </a:spcAft>
              </a:pPr>
              <a:t>10/10/2024</a:t>
            </a:fld>
            <a:endParaRPr lang="en-US"/>
          </a:p>
        </p:txBody>
      </p:sp>
      <p:sp>
        <p:nvSpPr>
          <p:cNvPr id="12" name="Footer Placeholder 4">
            <a:extLst>
              <a:ext uri="{FF2B5EF4-FFF2-40B4-BE49-F238E27FC236}">
                <a16:creationId xmlns:a16="http://schemas.microsoft.com/office/drawing/2014/main" id="{F177FFCE-F787-6E0E-57E9-336CB88A8785}"/>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435CE659-F65D-1AAE-681E-803C1545FE8A}"/>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67</a:t>
            </a:fld>
            <a:endParaRPr lang="en-US"/>
          </a:p>
        </p:txBody>
      </p:sp>
      <p:graphicFrame>
        <p:nvGraphicFramePr>
          <p:cNvPr id="8" name="Content Placeholder 2">
            <a:extLst>
              <a:ext uri="{FF2B5EF4-FFF2-40B4-BE49-F238E27FC236}">
                <a16:creationId xmlns:a16="http://schemas.microsoft.com/office/drawing/2014/main" id="{E7E7D364-8894-EFBD-DCEC-34BCA394FCB9}"/>
              </a:ext>
            </a:extLst>
          </p:cNvPr>
          <p:cNvGraphicFramePr>
            <a:graphicFrameLocks noGrp="1"/>
          </p:cNvGraphicFramePr>
          <p:nvPr>
            <p:ph idx="1"/>
            <p:extLst>
              <p:ext uri="{D42A27DB-BD31-4B8C-83A1-F6EECF244321}">
                <p14:modId xmlns:p14="http://schemas.microsoft.com/office/powerpoint/2010/main" val="1813384153"/>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68349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D89B2-6E78-1F31-CEA0-D00711A648B0}"/>
              </a:ext>
            </a:extLst>
          </p:cNvPr>
          <p:cNvSpPr>
            <a:spLocks noGrp="1"/>
          </p:cNvSpPr>
          <p:nvPr>
            <p:ph type="title"/>
          </p:nvPr>
        </p:nvSpPr>
        <p:spPr>
          <a:xfrm>
            <a:off x="868680" y="1709928"/>
            <a:ext cx="3099816" cy="1709928"/>
          </a:xfrm>
        </p:spPr>
        <p:txBody>
          <a:bodyPr anchor="t">
            <a:normAutofit/>
          </a:bodyPr>
          <a:lstStyle/>
          <a:p>
            <a:r>
              <a:rPr lang="en-US"/>
              <a:t>OCD: Historical Context</a:t>
            </a:r>
          </a:p>
        </p:txBody>
      </p:sp>
      <p:sp>
        <p:nvSpPr>
          <p:cNvPr id="12" name="Text Placeholder 3">
            <a:extLst>
              <a:ext uri="{FF2B5EF4-FFF2-40B4-BE49-F238E27FC236}">
                <a16:creationId xmlns:a16="http://schemas.microsoft.com/office/drawing/2014/main" id="{FD905FB1-E30A-3DD3-9254-3C44D4E9BA06}"/>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56309C75-7918-5CB2-4669-6C34FF7A9AA4}"/>
              </a:ext>
            </a:extLst>
          </p:cNvPr>
          <p:cNvSpPr>
            <a:spLocks noGrp="1"/>
          </p:cNvSpPr>
          <p:nvPr>
            <p:ph type="dt" sz="half" idx="10"/>
          </p:nvPr>
        </p:nvSpPr>
        <p:spPr>
          <a:xfrm>
            <a:off x="868680" y="6356350"/>
            <a:ext cx="2743200" cy="365125"/>
          </a:xfrm>
        </p:spPr>
        <p:txBody>
          <a:bodyPr anchor="ctr">
            <a:normAutofit/>
          </a:bodyPr>
          <a:lstStyle/>
          <a:p>
            <a:pPr>
              <a:spcAft>
                <a:spcPts val="600"/>
              </a:spcAft>
            </a:pPr>
            <a:fld id="{FA9B8D7C-A3C5-458F-9D9D-18ED6ABFD631}" type="datetime1">
              <a:pPr>
                <a:spcAft>
                  <a:spcPts val="600"/>
                </a:spcAft>
              </a:pPr>
              <a:t>10/10/2024</a:t>
            </a:fld>
            <a:endParaRPr lang="en-US"/>
          </a:p>
        </p:txBody>
      </p:sp>
      <p:sp>
        <p:nvSpPr>
          <p:cNvPr id="14" name="Footer Placeholder 5">
            <a:extLst>
              <a:ext uri="{FF2B5EF4-FFF2-40B4-BE49-F238E27FC236}">
                <a16:creationId xmlns:a16="http://schemas.microsoft.com/office/drawing/2014/main" id="{779B5DE4-FE65-5464-78C4-18C99686C237}"/>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ABD93F94-DBE2-05AD-F03C-75BD9103AA41}"/>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68</a:t>
            </a:fld>
            <a:endParaRPr lang="en-US"/>
          </a:p>
        </p:txBody>
      </p:sp>
      <p:graphicFrame>
        <p:nvGraphicFramePr>
          <p:cNvPr id="8" name="Content Placeholder 2">
            <a:extLst>
              <a:ext uri="{FF2B5EF4-FFF2-40B4-BE49-F238E27FC236}">
                <a16:creationId xmlns:a16="http://schemas.microsoft.com/office/drawing/2014/main" id="{D2867FC9-3250-24C4-9F95-AD3EB321B0A2}"/>
              </a:ext>
            </a:extLst>
          </p:cNvPr>
          <p:cNvGraphicFramePr>
            <a:graphicFrameLocks noGrp="1"/>
          </p:cNvGraphicFramePr>
          <p:nvPr>
            <p:ph idx="1"/>
            <p:extLst>
              <p:ext uri="{D42A27DB-BD31-4B8C-83A1-F6EECF244321}">
                <p14:modId xmlns:p14="http://schemas.microsoft.com/office/powerpoint/2010/main" val="3818446582"/>
              </p:ext>
            </p:extLst>
          </p:nvPr>
        </p:nvGraphicFramePr>
        <p:xfrm>
          <a:off x="4260702" y="142796"/>
          <a:ext cx="7434474" cy="5663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526883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04CC-9CB8-5466-A3E3-40924E1DDCDC}"/>
              </a:ext>
            </a:extLst>
          </p:cNvPr>
          <p:cNvSpPr>
            <a:spLocks noGrp="1"/>
          </p:cNvSpPr>
          <p:nvPr>
            <p:ph type="title"/>
          </p:nvPr>
        </p:nvSpPr>
        <p:spPr>
          <a:xfrm>
            <a:off x="868680" y="1709928"/>
            <a:ext cx="3099816" cy="1709928"/>
          </a:xfrm>
        </p:spPr>
        <p:txBody>
          <a:bodyPr anchor="t">
            <a:normAutofit/>
          </a:bodyPr>
          <a:lstStyle/>
          <a:p>
            <a:r>
              <a:rPr lang="en-US"/>
              <a:t>OCD: Historical Context</a:t>
            </a:r>
          </a:p>
        </p:txBody>
      </p:sp>
      <p:sp>
        <p:nvSpPr>
          <p:cNvPr id="12" name="Text Placeholder 3">
            <a:extLst>
              <a:ext uri="{FF2B5EF4-FFF2-40B4-BE49-F238E27FC236}">
                <a16:creationId xmlns:a16="http://schemas.microsoft.com/office/drawing/2014/main" id="{BF1354EC-1F35-200B-3B59-491BE2737275}"/>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C2F3ABD2-71E1-B88C-A550-C13EB10C559D}"/>
              </a:ext>
            </a:extLst>
          </p:cNvPr>
          <p:cNvSpPr>
            <a:spLocks noGrp="1"/>
          </p:cNvSpPr>
          <p:nvPr>
            <p:ph type="dt" sz="half" idx="10"/>
          </p:nvPr>
        </p:nvSpPr>
        <p:spPr>
          <a:xfrm>
            <a:off x="868680" y="6356350"/>
            <a:ext cx="2743200" cy="365125"/>
          </a:xfrm>
        </p:spPr>
        <p:txBody>
          <a:bodyPr anchor="ctr">
            <a:normAutofit/>
          </a:bodyPr>
          <a:lstStyle/>
          <a:p>
            <a:pPr>
              <a:spcAft>
                <a:spcPts val="600"/>
              </a:spcAft>
            </a:pPr>
            <a:fld id="{B852119F-A41B-46C1-BB42-83AB548189CA}" type="datetime1">
              <a:pPr>
                <a:spcAft>
                  <a:spcPts val="600"/>
                </a:spcAft>
              </a:pPr>
              <a:t>10/10/2024</a:t>
            </a:fld>
            <a:endParaRPr lang="en-US"/>
          </a:p>
        </p:txBody>
      </p:sp>
      <p:sp>
        <p:nvSpPr>
          <p:cNvPr id="14" name="Footer Placeholder 5">
            <a:extLst>
              <a:ext uri="{FF2B5EF4-FFF2-40B4-BE49-F238E27FC236}">
                <a16:creationId xmlns:a16="http://schemas.microsoft.com/office/drawing/2014/main" id="{82CA24C9-64F7-C858-769E-5DED2E670F5D}"/>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39D354C7-EBF3-A2ED-6B3E-E1A0BAD688E2}"/>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69</a:t>
            </a:fld>
            <a:endParaRPr lang="en-US"/>
          </a:p>
        </p:txBody>
      </p:sp>
      <p:graphicFrame>
        <p:nvGraphicFramePr>
          <p:cNvPr id="8" name="Content Placeholder 2">
            <a:extLst>
              <a:ext uri="{FF2B5EF4-FFF2-40B4-BE49-F238E27FC236}">
                <a16:creationId xmlns:a16="http://schemas.microsoft.com/office/drawing/2014/main" id="{AEF786DD-4A51-EF46-B9BC-C0CB56A16B78}"/>
              </a:ext>
            </a:extLst>
          </p:cNvPr>
          <p:cNvGraphicFramePr>
            <a:graphicFrameLocks noGrp="1"/>
          </p:cNvGraphicFramePr>
          <p:nvPr>
            <p:ph idx="1"/>
            <p:extLst>
              <p:ext uri="{D42A27DB-BD31-4B8C-83A1-F6EECF244321}">
                <p14:modId xmlns:p14="http://schemas.microsoft.com/office/powerpoint/2010/main" val="2328001206"/>
              </p:ext>
            </p:extLst>
          </p:nvPr>
        </p:nvGraphicFramePr>
        <p:xfrm>
          <a:off x="4418853" y="286570"/>
          <a:ext cx="7276323" cy="55198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4817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F1A05-9029-4165-6B8B-E9365E5FBDA6}"/>
              </a:ext>
            </a:extLst>
          </p:cNvPr>
          <p:cNvSpPr>
            <a:spLocks noGrp="1"/>
          </p:cNvSpPr>
          <p:nvPr>
            <p:ph type="title"/>
          </p:nvPr>
        </p:nvSpPr>
        <p:spPr/>
        <p:txBody>
          <a:bodyPr/>
          <a:lstStyle/>
          <a:p>
            <a:r>
              <a:rPr lang="en-US"/>
              <a:t>OCD: John Locke (1632-1704)</a:t>
            </a:r>
          </a:p>
        </p:txBody>
      </p:sp>
      <p:sp>
        <p:nvSpPr>
          <p:cNvPr id="3" name="Content Placeholder 2">
            <a:extLst>
              <a:ext uri="{FF2B5EF4-FFF2-40B4-BE49-F238E27FC236}">
                <a16:creationId xmlns:a16="http://schemas.microsoft.com/office/drawing/2014/main" id="{C00A28F9-04AE-C196-94FC-D77F89FBED98}"/>
              </a:ext>
            </a:extLst>
          </p:cNvPr>
          <p:cNvSpPr>
            <a:spLocks noGrp="1"/>
          </p:cNvSpPr>
          <p:nvPr>
            <p:ph idx="1"/>
          </p:nvPr>
        </p:nvSpPr>
        <p:spPr/>
        <p:txBody>
          <a:bodyPr vert="horz" lIns="91440" tIns="45720" rIns="91440" bIns="45720" rtlCol="0" anchor="t">
            <a:normAutofit/>
          </a:bodyPr>
          <a:lstStyle/>
          <a:p>
            <a:r>
              <a:rPr lang="en-US" i="1">
                <a:ea typeface="+mn-lt"/>
                <a:cs typeface="+mn-lt"/>
              </a:rPr>
              <a:t>“I cannot imagine that God, who has compassion upon our weakness and knows how we are made, would put poor men, nay, the best of men, those that seek him with sincerity and truth, under almost an absolute necessity of sinning perpetually against him, which will almost inevitably follow if there be no latitude at all allowed as in the occurrences of our lives.”</a:t>
            </a:r>
            <a:endParaRPr lang="en-US" i="1"/>
          </a:p>
        </p:txBody>
      </p:sp>
      <p:sp>
        <p:nvSpPr>
          <p:cNvPr id="4" name="Date Placeholder 3">
            <a:extLst>
              <a:ext uri="{FF2B5EF4-FFF2-40B4-BE49-F238E27FC236}">
                <a16:creationId xmlns:a16="http://schemas.microsoft.com/office/drawing/2014/main" id="{EC601B91-CA32-2AB0-4CDD-49DA764F1B01}"/>
              </a:ext>
            </a:extLst>
          </p:cNvPr>
          <p:cNvSpPr>
            <a:spLocks noGrp="1"/>
          </p:cNvSpPr>
          <p:nvPr>
            <p:ph type="dt" sz="half" idx="10"/>
          </p:nvPr>
        </p:nvSpPr>
        <p:spPr/>
        <p:txBody>
          <a:bodyPr/>
          <a:lstStyle/>
          <a:p>
            <a:fld id="{5B2E1F93-9E52-4E9F-A44B-2BAED46BF35C}" type="datetime1">
              <a:t>10/10/2024</a:t>
            </a:fld>
            <a:endParaRPr lang="en-US"/>
          </a:p>
        </p:txBody>
      </p:sp>
      <p:sp>
        <p:nvSpPr>
          <p:cNvPr id="5" name="Footer Placeholder 4">
            <a:extLst>
              <a:ext uri="{FF2B5EF4-FFF2-40B4-BE49-F238E27FC236}">
                <a16:creationId xmlns:a16="http://schemas.microsoft.com/office/drawing/2014/main" id="{8E916A8D-05EB-ECB7-BBBA-329B8098E5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5486D0-2154-142A-ADAA-4A4F386B3893}"/>
              </a:ext>
            </a:extLst>
          </p:cNvPr>
          <p:cNvSpPr>
            <a:spLocks noGrp="1"/>
          </p:cNvSpPr>
          <p:nvPr>
            <p:ph type="sldNum" sz="quarter" idx="12"/>
          </p:nvPr>
        </p:nvSpPr>
        <p:spPr/>
        <p:txBody>
          <a:bodyPr/>
          <a:lstStyle/>
          <a:p>
            <a:fld id="{A65A5C87-DF58-40C8-B092-1DE63DB4547E}" type="slidenum">
              <a:rPr lang="en-US" dirty="0"/>
              <a:t>70</a:t>
            </a:fld>
            <a:endParaRPr lang="en-US"/>
          </a:p>
        </p:txBody>
      </p:sp>
    </p:spTree>
    <p:extLst>
      <p:ext uri="{BB962C8B-B14F-4D97-AF65-F5344CB8AC3E}">
        <p14:creationId xmlns:p14="http://schemas.microsoft.com/office/powerpoint/2010/main" val="249819965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0EB03-00FA-E1CF-5285-E52CD5D7C1E8}"/>
              </a:ext>
            </a:extLst>
          </p:cNvPr>
          <p:cNvSpPr>
            <a:spLocks noGrp="1"/>
          </p:cNvSpPr>
          <p:nvPr>
            <p:ph type="title"/>
          </p:nvPr>
        </p:nvSpPr>
        <p:spPr>
          <a:xfrm>
            <a:off x="868680" y="1709928"/>
            <a:ext cx="3099816" cy="1709928"/>
          </a:xfrm>
        </p:spPr>
        <p:txBody>
          <a:bodyPr anchor="t">
            <a:normAutofit/>
          </a:bodyPr>
          <a:lstStyle/>
          <a:p>
            <a:r>
              <a:rPr lang="en-US"/>
              <a:t>OCD: Historic Treatments</a:t>
            </a:r>
          </a:p>
        </p:txBody>
      </p:sp>
      <p:pic>
        <p:nvPicPr>
          <p:cNvPr id="7" name="Picture 6" descr="A painting of a person being cut by a person&#10;&#10;Description automatically generated">
            <a:extLst>
              <a:ext uri="{FF2B5EF4-FFF2-40B4-BE49-F238E27FC236}">
                <a16:creationId xmlns:a16="http://schemas.microsoft.com/office/drawing/2014/main" id="{A755BA5A-AE6E-FCA4-40D5-C96D3352E6E4}"/>
              </a:ext>
            </a:extLst>
          </p:cNvPr>
          <p:cNvPicPr>
            <a:picLocks noChangeAspect="1"/>
          </p:cNvPicPr>
          <p:nvPr/>
        </p:nvPicPr>
        <p:blipFill>
          <a:blip r:embed="rId2"/>
          <a:srcRect b="5450"/>
          <a:stretch/>
        </p:blipFill>
        <p:spPr>
          <a:xfrm>
            <a:off x="4965192" y="1161288"/>
            <a:ext cx="6729984" cy="4645152"/>
          </a:xfrm>
          <a:prstGeom prst="rect">
            <a:avLst/>
          </a:prstGeom>
          <a:noFill/>
        </p:spPr>
      </p:pic>
      <p:sp>
        <p:nvSpPr>
          <p:cNvPr id="3" name="Content Placeholder 2">
            <a:extLst>
              <a:ext uri="{FF2B5EF4-FFF2-40B4-BE49-F238E27FC236}">
                <a16:creationId xmlns:a16="http://schemas.microsoft.com/office/drawing/2014/main" id="{ED965A8F-FA18-B76F-D755-D9C8F2694714}"/>
              </a:ext>
            </a:extLst>
          </p:cNvPr>
          <p:cNvSpPr>
            <a:spLocks noGrp="1"/>
          </p:cNvSpPr>
          <p:nvPr>
            <p:ph type="body" sz="half" idx="2"/>
          </p:nvPr>
        </p:nvSpPr>
        <p:spPr>
          <a:xfrm>
            <a:off x="868680" y="3438144"/>
            <a:ext cx="3099816" cy="2057400"/>
          </a:xfrm>
        </p:spPr>
        <p:txBody>
          <a:bodyPr vert="horz" lIns="91440" tIns="45720" rIns="91440" bIns="45720" rtlCol="0">
            <a:normAutofit/>
          </a:bodyPr>
          <a:lstStyle/>
          <a:p>
            <a:r>
              <a:rPr lang="en-US"/>
              <a:t>Given what we have discussed thus far, how would YOU treat OCD in the Middle Ages?</a:t>
            </a:r>
          </a:p>
          <a:p>
            <a:endParaRPr lang="en-US"/>
          </a:p>
        </p:txBody>
      </p:sp>
      <p:sp>
        <p:nvSpPr>
          <p:cNvPr id="4" name="Date Placeholder 3">
            <a:extLst>
              <a:ext uri="{FF2B5EF4-FFF2-40B4-BE49-F238E27FC236}">
                <a16:creationId xmlns:a16="http://schemas.microsoft.com/office/drawing/2014/main" id="{B3DA9631-C3AD-0DFB-A7C9-FEC5AEFAA4A1}"/>
              </a:ext>
            </a:extLst>
          </p:cNvPr>
          <p:cNvSpPr>
            <a:spLocks noGrp="1"/>
          </p:cNvSpPr>
          <p:nvPr>
            <p:ph type="dt" sz="half" idx="10"/>
          </p:nvPr>
        </p:nvSpPr>
        <p:spPr>
          <a:xfrm>
            <a:off x="868680" y="6356350"/>
            <a:ext cx="2743200" cy="365125"/>
          </a:xfrm>
        </p:spPr>
        <p:txBody>
          <a:bodyPr anchor="ctr">
            <a:normAutofit/>
          </a:bodyPr>
          <a:lstStyle/>
          <a:p>
            <a:pPr>
              <a:spcAft>
                <a:spcPts val="600"/>
              </a:spcAft>
            </a:pPr>
            <a:fld id="{B37DB481-3F7E-474C-BAA3-0DE55440CBE4}" type="datetime1">
              <a:pPr>
                <a:spcAft>
                  <a:spcPts val="600"/>
                </a:spcAft>
              </a:pPr>
              <a:t>10/10/2024</a:t>
            </a:fld>
            <a:endParaRPr lang="en-US"/>
          </a:p>
        </p:txBody>
      </p:sp>
      <p:sp>
        <p:nvSpPr>
          <p:cNvPr id="21" name="Footer Placeholder 5">
            <a:extLst>
              <a:ext uri="{FF2B5EF4-FFF2-40B4-BE49-F238E27FC236}">
                <a16:creationId xmlns:a16="http://schemas.microsoft.com/office/drawing/2014/main" id="{3635317F-5DF8-68F6-1551-2C6BED5BAF29}"/>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5E728583-427E-0578-F205-1ADA331B0966}"/>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71</a:t>
            </a:fld>
            <a:endParaRPr lang="en-US"/>
          </a:p>
        </p:txBody>
      </p:sp>
    </p:spTree>
    <p:extLst>
      <p:ext uri="{BB962C8B-B14F-4D97-AF65-F5344CB8AC3E}">
        <p14:creationId xmlns:p14="http://schemas.microsoft.com/office/powerpoint/2010/main" val="370443203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160F4-8FC7-62D0-52F3-439E9F4ABAE4}"/>
              </a:ext>
            </a:extLst>
          </p:cNvPr>
          <p:cNvSpPr>
            <a:spLocks noGrp="1"/>
          </p:cNvSpPr>
          <p:nvPr>
            <p:ph type="title"/>
          </p:nvPr>
        </p:nvSpPr>
        <p:spPr>
          <a:xfrm>
            <a:off x="868680" y="1709928"/>
            <a:ext cx="3099816" cy="1709928"/>
          </a:xfrm>
        </p:spPr>
        <p:txBody>
          <a:bodyPr anchor="t">
            <a:normAutofit/>
          </a:bodyPr>
          <a:lstStyle/>
          <a:p>
            <a:r>
              <a:rPr lang="en-US"/>
              <a:t>OCD: Historic Treatments</a:t>
            </a:r>
          </a:p>
        </p:txBody>
      </p:sp>
      <p:sp>
        <p:nvSpPr>
          <p:cNvPr id="12" name="Text Placeholder 3">
            <a:extLst>
              <a:ext uri="{FF2B5EF4-FFF2-40B4-BE49-F238E27FC236}">
                <a16:creationId xmlns:a16="http://schemas.microsoft.com/office/drawing/2014/main" id="{BE13A90D-1C3D-E8AD-EBAE-BA98BBEF2FDE}"/>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8223557F-6A6A-1C4D-9E61-17FECC2990FB}"/>
              </a:ext>
            </a:extLst>
          </p:cNvPr>
          <p:cNvSpPr>
            <a:spLocks noGrp="1"/>
          </p:cNvSpPr>
          <p:nvPr>
            <p:ph type="dt" sz="half" idx="10"/>
          </p:nvPr>
        </p:nvSpPr>
        <p:spPr>
          <a:xfrm>
            <a:off x="868680" y="6356350"/>
            <a:ext cx="2743200" cy="365125"/>
          </a:xfrm>
        </p:spPr>
        <p:txBody>
          <a:bodyPr anchor="ctr">
            <a:normAutofit/>
          </a:bodyPr>
          <a:lstStyle/>
          <a:p>
            <a:pPr>
              <a:spcAft>
                <a:spcPts val="600"/>
              </a:spcAft>
            </a:pPr>
            <a:fld id="{113E545B-7EB3-4DD9-9B35-8D8420A5D65A}" type="datetime1">
              <a:pPr>
                <a:spcAft>
                  <a:spcPts val="600"/>
                </a:spcAft>
              </a:pPr>
              <a:t>10/10/2024</a:t>
            </a:fld>
            <a:endParaRPr lang="en-US"/>
          </a:p>
        </p:txBody>
      </p:sp>
      <p:sp>
        <p:nvSpPr>
          <p:cNvPr id="14" name="Footer Placeholder 5">
            <a:extLst>
              <a:ext uri="{FF2B5EF4-FFF2-40B4-BE49-F238E27FC236}">
                <a16:creationId xmlns:a16="http://schemas.microsoft.com/office/drawing/2014/main" id="{A968E91E-2B04-B6C0-2C5C-A58A9E0C190E}"/>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92DCC1E5-43AF-6809-C5FB-91CF6E3192D9}"/>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72</a:t>
            </a:fld>
            <a:endParaRPr lang="en-US"/>
          </a:p>
        </p:txBody>
      </p:sp>
      <p:graphicFrame>
        <p:nvGraphicFramePr>
          <p:cNvPr id="8" name="Content Placeholder 2">
            <a:extLst>
              <a:ext uri="{FF2B5EF4-FFF2-40B4-BE49-F238E27FC236}">
                <a16:creationId xmlns:a16="http://schemas.microsoft.com/office/drawing/2014/main" id="{B54A6010-12EF-C46D-F1D6-D8E0F27DFABE}"/>
              </a:ext>
            </a:extLst>
          </p:cNvPr>
          <p:cNvGraphicFramePr>
            <a:graphicFrameLocks noGrp="1"/>
          </p:cNvGraphicFramePr>
          <p:nvPr>
            <p:ph idx="1"/>
            <p:extLst>
              <p:ext uri="{D42A27DB-BD31-4B8C-83A1-F6EECF244321}">
                <p14:modId xmlns:p14="http://schemas.microsoft.com/office/powerpoint/2010/main" val="537840409"/>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677226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B8E76-ACB2-29A0-0D4B-D826916226B2}"/>
              </a:ext>
            </a:extLst>
          </p:cNvPr>
          <p:cNvSpPr>
            <a:spLocks noGrp="1"/>
          </p:cNvSpPr>
          <p:nvPr>
            <p:ph type="title"/>
          </p:nvPr>
        </p:nvSpPr>
        <p:spPr>
          <a:xfrm>
            <a:off x="1115568" y="548640"/>
            <a:ext cx="10168128" cy="1179576"/>
          </a:xfrm>
        </p:spPr>
        <p:txBody>
          <a:bodyPr anchor="ctr">
            <a:normAutofit/>
          </a:bodyPr>
          <a:lstStyle/>
          <a:p>
            <a:r>
              <a:rPr lang="en-US"/>
              <a:t>OCD: 1700's and 1800's</a:t>
            </a:r>
          </a:p>
        </p:txBody>
      </p:sp>
      <p:sp>
        <p:nvSpPr>
          <p:cNvPr id="4" name="Date Placeholder 3">
            <a:extLst>
              <a:ext uri="{FF2B5EF4-FFF2-40B4-BE49-F238E27FC236}">
                <a16:creationId xmlns:a16="http://schemas.microsoft.com/office/drawing/2014/main" id="{8EC692FA-9A84-4AEC-807E-228629BDC6DB}"/>
              </a:ext>
            </a:extLst>
          </p:cNvPr>
          <p:cNvSpPr>
            <a:spLocks noGrp="1"/>
          </p:cNvSpPr>
          <p:nvPr>
            <p:ph type="dt" sz="half" idx="10"/>
          </p:nvPr>
        </p:nvSpPr>
        <p:spPr>
          <a:xfrm>
            <a:off x="1115568" y="6356350"/>
            <a:ext cx="2743200" cy="365125"/>
          </a:xfrm>
        </p:spPr>
        <p:txBody>
          <a:bodyPr anchor="ctr">
            <a:normAutofit/>
          </a:bodyPr>
          <a:lstStyle/>
          <a:p>
            <a:pPr>
              <a:spcAft>
                <a:spcPts val="600"/>
              </a:spcAft>
            </a:pPr>
            <a:fld id="{EC9FA828-37F0-4AA0-8B92-8A4A9C9374CB}" type="datetime1">
              <a:pPr>
                <a:spcAft>
                  <a:spcPts val="600"/>
                </a:spcAft>
              </a:pPr>
              <a:t>10/10/2024</a:t>
            </a:fld>
            <a:endParaRPr lang="en-US"/>
          </a:p>
        </p:txBody>
      </p:sp>
      <p:sp>
        <p:nvSpPr>
          <p:cNvPr id="12" name="Footer Placeholder 4">
            <a:extLst>
              <a:ext uri="{FF2B5EF4-FFF2-40B4-BE49-F238E27FC236}">
                <a16:creationId xmlns:a16="http://schemas.microsoft.com/office/drawing/2014/main" id="{275AF221-0AE5-80AB-5F78-7F2C30F5CB7D}"/>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4681EB07-6EC5-6683-D311-4CB41A4CB91A}"/>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73</a:t>
            </a:fld>
            <a:endParaRPr lang="en-US"/>
          </a:p>
        </p:txBody>
      </p:sp>
      <p:graphicFrame>
        <p:nvGraphicFramePr>
          <p:cNvPr id="8" name="Content Placeholder 2">
            <a:extLst>
              <a:ext uri="{FF2B5EF4-FFF2-40B4-BE49-F238E27FC236}">
                <a16:creationId xmlns:a16="http://schemas.microsoft.com/office/drawing/2014/main" id="{CC84E3EB-1AAD-FAA5-FDBF-ED3CD74D5855}"/>
              </a:ext>
            </a:extLst>
          </p:cNvPr>
          <p:cNvGraphicFramePr>
            <a:graphicFrameLocks noGrp="1"/>
          </p:cNvGraphicFramePr>
          <p:nvPr>
            <p:ph idx="1"/>
            <p:extLst>
              <p:ext uri="{D42A27DB-BD31-4B8C-83A1-F6EECF244321}">
                <p14:modId xmlns:p14="http://schemas.microsoft.com/office/powerpoint/2010/main" val="1820788726"/>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908573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33883-185C-937B-5DB3-CA18225CC305}"/>
              </a:ext>
            </a:extLst>
          </p:cNvPr>
          <p:cNvSpPr>
            <a:spLocks noGrp="1"/>
          </p:cNvSpPr>
          <p:nvPr>
            <p:ph type="title"/>
          </p:nvPr>
        </p:nvSpPr>
        <p:spPr>
          <a:xfrm>
            <a:off x="1115568" y="548640"/>
            <a:ext cx="10168128" cy="1179576"/>
          </a:xfrm>
        </p:spPr>
        <p:txBody>
          <a:bodyPr anchor="ctr">
            <a:normAutofit/>
          </a:bodyPr>
          <a:lstStyle/>
          <a:p>
            <a:r>
              <a:rPr lang="en-US"/>
              <a:t>OCD: 1700's and 1800's</a:t>
            </a:r>
          </a:p>
        </p:txBody>
      </p:sp>
      <p:sp>
        <p:nvSpPr>
          <p:cNvPr id="4" name="Date Placeholder 3">
            <a:extLst>
              <a:ext uri="{FF2B5EF4-FFF2-40B4-BE49-F238E27FC236}">
                <a16:creationId xmlns:a16="http://schemas.microsoft.com/office/drawing/2014/main" id="{447E6980-67A1-F78C-8422-3CE1922D7480}"/>
              </a:ext>
            </a:extLst>
          </p:cNvPr>
          <p:cNvSpPr>
            <a:spLocks noGrp="1"/>
          </p:cNvSpPr>
          <p:nvPr>
            <p:ph type="dt" sz="half" idx="10"/>
          </p:nvPr>
        </p:nvSpPr>
        <p:spPr>
          <a:xfrm>
            <a:off x="1115568" y="6356350"/>
            <a:ext cx="2743200" cy="365125"/>
          </a:xfrm>
        </p:spPr>
        <p:txBody>
          <a:bodyPr anchor="ctr">
            <a:normAutofit/>
          </a:bodyPr>
          <a:lstStyle/>
          <a:p>
            <a:pPr>
              <a:spcAft>
                <a:spcPts val="600"/>
              </a:spcAft>
            </a:pPr>
            <a:fld id="{A1188356-903B-464A-A77F-CF83B0E13871}" type="datetime1">
              <a:pPr>
                <a:spcAft>
                  <a:spcPts val="600"/>
                </a:spcAft>
              </a:pPr>
              <a:t>10/10/2024</a:t>
            </a:fld>
            <a:endParaRPr lang="en-US"/>
          </a:p>
        </p:txBody>
      </p:sp>
      <p:sp>
        <p:nvSpPr>
          <p:cNvPr id="12" name="Footer Placeholder 4">
            <a:extLst>
              <a:ext uri="{FF2B5EF4-FFF2-40B4-BE49-F238E27FC236}">
                <a16:creationId xmlns:a16="http://schemas.microsoft.com/office/drawing/2014/main" id="{C61577BA-DF8B-BB3D-9BC5-E45D7DEDF328}"/>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2B056EAC-47B9-BBD3-9D54-0CE845DA3643}"/>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74</a:t>
            </a:fld>
            <a:endParaRPr lang="en-US"/>
          </a:p>
        </p:txBody>
      </p:sp>
      <p:graphicFrame>
        <p:nvGraphicFramePr>
          <p:cNvPr id="8" name="Content Placeholder 2">
            <a:extLst>
              <a:ext uri="{FF2B5EF4-FFF2-40B4-BE49-F238E27FC236}">
                <a16:creationId xmlns:a16="http://schemas.microsoft.com/office/drawing/2014/main" id="{BE391ADB-CC2E-DFC0-4A04-D5A4241A9FF3}"/>
              </a:ext>
            </a:extLst>
          </p:cNvPr>
          <p:cNvGraphicFramePr>
            <a:graphicFrameLocks noGrp="1"/>
          </p:cNvGraphicFramePr>
          <p:nvPr>
            <p:ph idx="1"/>
            <p:extLst>
              <p:ext uri="{D42A27DB-BD31-4B8C-83A1-F6EECF244321}">
                <p14:modId xmlns:p14="http://schemas.microsoft.com/office/powerpoint/2010/main" val="4058622802"/>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85352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3A804-9091-001E-E52E-A4F739ACE0A4}"/>
              </a:ext>
            </a:extLst>
          </p:cNvPr>
          <p:cNvSpPr>
            <a:spLocks noGrp="1"/>
          </p:cNvSpPr>
          <p:nvPr>
            <p:ph type="title"/>
          </p:nvPr>
        </p:nvSpPr>
        <p:spPr>
          <a:xfrm>
            <a:off x="1115568" y="548640"/>
            <a:ext cx="10168128" cy="1179576"/>
          </a:xfrm>
        </p:spPr>
        <p:txBody>
          <a:bodyPr anchor="ctr">
            <a:normAutofit/>
          </a:bodyPr>
          <a:lstStyle/>
          <a:p>
            <a:r>
              <a:rPr lang="en-US"/>
              <a:t>OCD: Language</a:t>
            </a:r>
          </a:p>
        </p:txBody>
      </p:sp>
      <p:sp>
        <p:nvSpPr>
          <p:cNvPr id="4" name="Date Placeholder 3">
            <a:extLst>
              <a:ext uri="{FF2B5EF4-FFF2-40B4-BE49-F238E27FC236}">
                <a16:creationId xmlns:a16="http://schemas.microsoft.com/office/drawing/2014/main" id="{2B26956C-DCC9-C2A5-0304-7E2D7FF84D36}"/>
              </a:ext>
            </a:extLst>
          </p:cNvPr>
          <p:cNvSpPr>
            <a:spLocks noGrp="1"/>
          </p:cNvSpPr>
          <p:nvPr>
            <p:ph type="dt" sz="half" idx="10"/>
          </p:nvPr>
        </p:nvSpPr>
        <p:spPr>
          <a:xfrm>
            <a:off x="1115568" y="6356350"/>
            <a:ext cx="2743200" cy="365125"/>
          </a:xfrm>
        </p:spPr>
        <p:txBody>
          <a:bodyPr anchor="ctr">
            <a:normAutofit/>
          </a:bodyPr>
          <a:lstStyle/>
          <a:p>
            <a:pPr>
              <a:spcAft>
                <a:spcPts val="600"/>
              </a:spcAft>
            </a:pPr>
            <a:fld id="{417799AE-F86D-43DE-A779-7BF9B765992B}" type="datetime1">
              <a:pPr>
                <a:spcAft>
                  <a:spcPts val="600"/>
                </a:spcAft>
              </a:pPr>
              <a:t>10/10/2024</a:t>
            </a:fld>
            <a:endParaRPr lang="en-US"/>
          </a:p>
        </p:txBody>
      </p:sp>
      <p:sp>
        <p:nvSpPr>
          <p:cNvPr id="12" name="Footer Placeholder 4">
            <a:extLst>
              <a:ext uri="{FF2B5EF4-FFF2-40B4-BE49-F238E27FC236}">
                <a16:creationId xmlns:a16="http://schemas.microsoft.com/office/drawing/2014/main" id="{E1690B19-E9C8-FF5F-AA2F-2B2D4027FCA1}"/>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22767EF9-8099-90A6-8F2C-AE131125C8C1}"/>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75</a:t>
            </a:fld>
            <a:endParaRPr lang="en-US"/>
          </a:p>
        </p:txBody>
      </p:sp>
      <p:graphicFrame>
        <p:nvGraphicFramePr>
          <p:cNvPr id="8" name="Content Placeholder 2">
            <a:extLst>
              <a:ext uri="{FF2B5EF4-FFF2-40B4-BE49-F238E27FC236}">
                <a16:creationId xmlns:a16="http://schemas.microsoft.com/office/drawing/2014/main" id="{78CA21F5-7942-F483-76D6-24841207F1AD}"/>
              </a:ext>
            </a:extLst>
          </p:cNvPr>
          <p:cNvGraphicFramePr>
            <a:graphicFrameLocks noGrp="1"/>
          </p:cNvGraphicFramePr>
          <p:nvPr>
            <p:ph idx="1"/>
            <p:extLst>
              <p:ext uri="{D42A27DB-BD31-4B8C-83A1-F6EECF244321}">
                <p14:modId xmlns:p14="http://schemas.microsoft.com/office/powerpoint/2010/main" val="2064827936"/>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7669664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159BB-E33D-61E5-0D2A-1F8AE6F97172}"/>
              </a:ext>
            </a:extLst>
          </p:cNvPr>
          <p:cNvSpPr>
            <a:spLocks noGrp="1"/>
          </p:cNvSpPr>
          <p:nvPr>
            <p:ph type="title"/>
          </p:nvPr>
        </p:nvSpPr>
        <p:spPr>
          <a:xfrm>
            <a:off x="1115568" y="548640"/>
            <a:ext cx="10168128" cy="1179576"/>
          </a:xfrm>
        </p:spPr>
        <p:txBody>
          <a:bodyPr anchor="ctr">
            <a:normAutofit/>
          </a:bodyPr>
          <a:lstStyle/>
          <a:p>
            <a:r>
              <a:rPr lang="en-US"/>
              <a:t>OCD: 1800's</a:t>
            </a:r>
          </a:p>
        </p:txBody>
      </p:sp>
      <p:sp>
        <p:nvSpPr>
          <p:cNvPr id="4" name="Date Placeholder 3">
            <a:extLst>
              <a:ext uri="{FF2B5EF4-FFF2-40B4-BE49-F238E27FC236}">
                <a16:creationId xmlns:a16="http://schemas.microsoft.com/office/drawing/2014/main" id="{6B3597B8-DFA7-AAB5-6656-0BBB02A790F0}"/>
              </a:ext>
            </a:extLst>
          </p:cNvPr>
          <p:cNvSpPr>
            <a:spLocks noGrp="1"/>
          </p:cNvSpPr>
          <p:nvPr>
            <p:ph type="dt" sz="half" idx="10"/>
          </p:nvPr>
        </p:nvSpPr>
        <p:spPr>
          <a:xfrm>
            <a:off x="1115568" y="6356350"/>
            <a:ext cx="2743200" cy="365125"/>
          </a:xfrm>
        </p:spPr>
        <p:txBody>
          <a:bodyPr anchor="ctr">
            <a:normAutofit/>
          </a:bodyPr>
          <a:lstStyle/>
          <a:p>
            <a:pPr>
              <a:spcAft>
                <a:spcPts val="600"/>
              </a:spcAft>
            </a:pPr>
            <a:fld id="{5C4C772D-6620-452B-AF50-6580B7B826AA}" type="datetime1">
              <a:pPr>
                <a:spcAft>
                  <a:spcPts val="600"/>
                </a:spcAft>
              </a:pPr>
              <a:t>10/10/2024</a:t>
            </a:fld>
            <a:endParaRPr lang="en-US"/>
          </a:p>
        </p:txBody>
      </p:sp>
      <p:sp>
        <p:nvSpPr>
          <p:cNvPr id="12" name="Footer Placeholder 4">
            <a:extLst>
              <a:ext uri="{FF2B5EF4-FFF2-40B4-BE49-F238E27FC236}">
                <a16:creationId xmlns:a16="http://schemas.microsoft.com/office/drawing/2014/main" id="{583B587D-04F0-BE36-E059-78CC4F71DE8C}"/>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09FF82FF-6C85-052E-BE41-321AD79B5C82}"/>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76</a:t>
            </a:fld>
            <a:endParaRPr lang="en-US"/>
          </a:p>
        </p:txBody>
      </p:sp>
      <p:graphicFrame>
        <p:nvGraphicFramePr>
          <p:cNvPr id="8" name="Content Placeholder 2">
            <a:extLst>
              <a:ext uri="{FF2B5EF4-FFF2-40B4-BE49-F238E27FC236}">
                <a16:creationId xmlns:a16="http://schemas.microsoft.com/office/drawing/2014/main" id="{B06B8ECC-A54B-D6E3-F7CB-59D9888A093D}"/>
              </a:ext>
            </a:extLst>
          </p:cNvPr>
          <p:cNvGraphicFramePr>
            <a:graphicFrameLocks noGrp="1"/>
          </p:cNvGraphicFramePr>
          <p:nvPr>
            <p:ph idx="1"/>
            <p:extLst>
              <p:ext uri="{D42A27DB-BD31-4B8C-83A1-F6EECF244321}">
                <p14:modId xmlns:p14="http://schemas.microsoft.com/office/powerpoint/2010/main" val="3786649617"/>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14574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1CDEE-C6D4-12BD-88FD-F522EF689D45}"/>
              </a:ext>
            </a:extLst>
          </p:cNvPr>
          <p:cNvSpPr>
            <a:spLocks noGrp="1"/>
          </p:cNvSpPr>
          <p:nvPr>
            <p:ph type="title"/>
          </p:nvPr>
        </p:nvSpPr>
        <p:spPr>
          <a:xfrm>
            <a:off x="868680" y="1709928"/>
            <a:ext cx="3099816" cy="1709928"/>
          </a:xfrm>
        </p:spPr>
        <p:txBody>
          <a:bodyPr anchor="t">
            <a:normAutofit/>
          </a:bodyPr>
          <a:lstStyle/>
          <a:p>
            <a:r>
              <a:rPr lang="en-US"/>
              <a:t>OCD: 19th and 20th Centuries</a:t>
            </a:r>
          </a:p>
        </p:txBody>
      </p:sp>
      <p:sp>
        <p:nvSpPr>
          <p:cNvPr id="12" name="Text Placeholder 3">
            <a:extLst>
              <a:ext uri="{FF2B5EF4-FFF2-40B4-BE49-F238E27FC236}">
                <a16:creationId xmlns:a16="http://schemas.microsoft.com/office/drawing/2014/main" id="{075D37D8-A1BF-EDE6-2490-CD9222C2B2B5}"/>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3356B159-798F-73FA-AF1E-A74A592F5B6A}"/>
              </a:ext>
            </a:extLst>
          </p:cNvPr>
          <p:cNvSpPr>
            <a:spLocks noGrp="1"/>
          </p:cNvSpPr>
          <p:nvPr>
            <p:ph type="dt" sz="half" idx="10"/>
          </p:nvPr>
        </p:nvSpPr>
        <p:spPr>
          <a:xfrm>
            <a:off x="868680" y="6356350"/>
            <a:ext cx="2743200" cy="365125"/>
          </a:xfrm>
        </p:spPr>
        <p:txBody>
          <a:bodyPr anchor="ctr">
            <a:normAutofit/>
          </a:bodyPr>
          <a:lstStyle/>
          <a:p>
            <a:pPr>
              <a:spcAft>
                <a:spcPts val="600"/>
              </a:spcAft>
            </a:pPr>
            <a:fld id="{67995DEA-2AFC-4989-A816-831C0348F0A1}" type="datetime1">
              <a:pPr>
                <a:spcAft>
                  <a:spcPts val="600"/>
                </a:spcAft>
              </a:pPr>
              <a:t>10/10/2024</a:t>
            </a:fld>
            <a:endParaRPr lang="en-US"/>
          </a:p>
        </p:txBody>
      </p:sp>
      <p:sp>
        <p:nvSpPr>
          <p:cNvPr id="14" name="Footer Placeholder 5">
            <a:extLst>
              <a:ext uri="{FF2B5EF4-FFF2-40B4-BE49-F238E27FC236}">
                <a16:creationId xmlns:a16="http://schemas.microsoft.com/office/drawing/2014/main" id="{351C9E72-481D-3244-2491-EADCCCD71C96}"/>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8DEEA94A-40B5-FC8B-3B78-B0DFC1C19B17}"/>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77</a:t>
            </a:fld>
            <a:endParaRPr lang="en-US"/>
          </a:p>
        </p:txBody>
      </p:sp>
      <p:graphicFrame>
        <p:nvGraphicFramePr>
          <p:cNvPr id="8" name="Content Placeholder 2">
            <a:extLst>
              <a:ext uri="{FF2B5EF4-FFF2-40B4-BE49-F238E27FC236}">
                <a16:creationId xmlns:a16="http://schemas.microsoft.com/office/drawing/2014/main" id="{17996897-B871-0696-14DE-D5A7A47568C4}"/>
              </a:ext>
            </a:extLst>
          </p:cNvPr>
          <p:cNvGraphicFramePr>
            <a:graphicFrameLocks noGrp="1"/>
          </p:cNvGraphicFramePr>
          <p:nvPr>
            <p:ph idx="1"/>
            <p:extLst>
              <p:ext uri="{D42A27DB-BD31-4B8C-83A1-F6EECF244321}">
                <p14:modId xmlns:p14="http://schemas.microsoft.com/office/powerpoint/2010/main" val="3422904837"/>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54445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00EAA-2A4F-8782-4B19-4DDA8418EBA9}"/>
              </a:ext>
            </a:extLst>
          </p:cNvPr>
          <p:cNvSpPr>
            <a:spLocks noGrp="1"/>
          </p:cNvSpPr>
          <p:nvPr>
            <p:ph type="title"/>
          </p:nvPr>
        </p:nvSpPr>
        <p:spPr>
          <a:xfrm>
            <a:off x="868680" y="1709928"/>
            <a:ext cx="3099816" cy="1709928"/>
          </a:xfrm>
        </p:spPr>
        <p:txBody>
          <a:bodyPr anchor="t">
            <a:normAutofit/>
          </a:bodyPr>
          <a:lstStyle/>
          <a:p>
            <a:r>
              <a:rPr lang="en-US"/>
              <a:t>OCD: Freud</a:t>
            </a:r>
          </a:p>
        </p:txBody>
      </p:sp>
      <p:sp>
        <p:nvSpPr>
          <p:cNvPr id="12" name="Text Placeholder 3">
            <a:extLst>
              <a:ext uri="{FF2B5EF4-FFF2-40B4-BE49-F238E27FC236}">
                <a16:creationId xmlns:a16="http://schemas.microsoft.com/office/drawing/2014/main" id="{7E09DF03-2C63-828A-424C-60810F433686}"/>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1C5D61E6-484F-F807-E112-6C60A2F84C49}"/>
              </a:ext>
            </a:extLst>
          </p:cNvPr>
          <p:cNvSpPr>
            <a:spLocks noGrp="1"/>
          </p:cNvSpPr>
          <p:nvPr>
            <p:ph type="dt" sz="half" idx="10"/>
          </p:nvPr>
        </p:nvSpPr>
        <p:spPr>
          <a:xfrm>
            <a:off x="868680" y="6356350"/>
            <a:ext cx="2743200" cy="365125"/>
          </a:xfrm>
        </p:spPr>
        <p:txBody>
          <a:bodyPr anchor="ctr">
            <a:normAutofit/>
          </a:bodyPr>
          <a:lstStyle/>
          <a:p>
            <a:pPr>
              <a:spcAft>
                <a:spcPts val="600"/>
              </a:spcAft>
            </a:pPr>
            <a:fld id="{BECA9720-AF1E-4CB3-BD9A-703318593238}" type="datetime1">
              <a:pPr>
                <a:spcAft>
                  <a:spcPts val="600"/>
                </a:spcAft>
              </a:pPr>
              <a:t>10/10/2024</a:t>
            </a:fld>
            <a:endParaRPr lang="en-US"/>
          </a:p>
        </p:txBody>
      </p:sp>
      <p:sp>
        <p:nvSpPr>
          <p:cNvPr id="14" name="Footer Placeholder 5">
            <a:extLst>
              <a:ext uri="{FF2B5EF4-FFF2-40B4-BE49-F238E27FC236}">
                <a16:creationId xmlns:a16="http://schemas.microsoft.com/office/drawing/2014/main" id="{1A205015-B223-AA3E-3184-9D71B299B96E}"/>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323C4F76-F740-5D3D-6AA5-78E504B9A203}"/>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78</a:t>
            </a:fld>
            <a:endParaRPr lang="en-US"/>
          </a:p>
        </p:txBody>
      </p:sp>
      <p:graphicFrame>
        <p:nvGraphicFramePr>
          <p:cNvPr id="8" name="Content Placeholder 2">
            <a:extLst>
              <a:ext uri="{FF2B5EF4-FFF2-40B4-BE49-F238E27FC236}">
                <a16:creationId xmlns:a16="http://schemas.microsoft.com/office/drawing/2014/main" id="{A8F98147-63A5-98C0-F020-73EFA6F8D7D7}"/>
              </a:ext>
            </a:extLst>
          </p:cNvPr>
          <p:cNvGraphicFramePr>
            <a:graphicFrameLocks noGrp="1"/>
          </p:cNvGraphicFramePr>
          <p:nvPr>
            <p:ph idx="1"/>
            <p:extLst>
              <p:ext uri="{D42A27DB-BD31-4B8C-83A1-F6EECF244321}">
                <p14:modId xmlns:p14="http://schemas.microsoft.com/office/powerpoint/2010/main" val="3772614644"/>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922262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DC80F-395D-00EF-DCFC-92BEEE6CBCE6}"/>
              </a:ext>
            </a:extLst>
          </p:cNvPr>
          <p:cNvSpPr>
            <a:spLocks noGrp="1"/>
          </p:cNvSpPr>
          <p:nvPr>
            <p:ph type="title"/>
          </p:nvPr>
        </p:nvSpPr>
        <p:spPr>
          <a:xfrm>
            <a:off x="1115568" y="548640"/>
            <a:ext cx="10168128" cy="1179576"/>
          </a:xfrm>
        </p:spPr>
        <p:txBody>
          <a:bodyPr anchor="ctr">
            <a:normAutofit/>
          </a:bodyPr>
          <a:lstStyle/>
          <a:p>
            <a:r>
              <a:rPr lang="en-US"/>
              <a:t>OCD: Freud</a:t>
            </a:r>
          </a:p>
        </p:txBody>
      </p:sp>
      <p:sp>
        <p:nvSpPr>
          <p:cNvPr id="4" name="Date Placeholder 3">
            <a:extLst>
              <a:ext uri="{FF2B5EF4-FFF2-40B4-BE49-F238E27FC236}">
                <a16:creationId xmlns:a16="http://schemas.microsoft.com/office/drawing/2014/main" id="{6E418A58-D814-564E-C80E-98786EB02807}"/>
              </a:ext>
            </a:extLst>
          </p:cNvPr>
          <p:cNvSpPr>
            <a:spLocks noGrp="1"/>
          </p:cNvSpPr>
          <p:nvPr>
            <p:ph type="dt" sz="half" idx="10"/>
          </p:nvPr>
        </p:nvSpPr>
        <p:spPr>
          <a:xfrm>
            <a:off x="1115568" y="6356350"/>
            <a:ext cx="2743200" cy="365125"/>
          </a:xfrm>
        </p:spPr>
        <p:txBody>
          <a:bodyPr anchor="ctr">
            <a:normAutofit/>
          </a:bodyPr>
          <a:lstStyle/>
          <a:p>
            <a:pPr>
              <a:spcAft>
                <a:spcPts val="600"/>
              </a:spcAft>
            </a:pPr>
            <a:fld id="{37742AAE-5CED-46B9-8B91-4E5BE188FD64}" type="datetime1">
              <a:pPr>
                <a:spcAft>
                  <a:spcPts val="600"/>
                </a:spcAft>
              </a:pPr>
              <a:t>10/10/2024</a:t>
            </a:fld>
            <a:endParaRPr lang="en-US"/>
          </a:p>
        </p:txBody>
      </p:sp>
      <p:sp>
        <p:nvSpPr>
          <p:cNvPr id="12" name="Footer Placeholder 4">
            <a:extLst>
              <a:ext uri="{FF2B5EF4-FFF2-40B4-BE49-F238E27FC236}">
                <a16:creationId xmlns:a16="http://schemas.microsoft.com/office/drawing/2014/main" id="{142E1A11-CD68-02B2-D2AA-91AA4C1F5285}"/>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8B3EFA3E-6BD2-92F3-5858-7976A74D4076}"/>
              </a:ext>
            </a:extLst>
          </p:cNvPr>
          <p:cNvSpPr>
            <a:spLocks noGrp="1"/>
          </p:cNvSpPr>
          <p:nvPr>
            <p:ph type="sldNum" sz="quarter" idx="12"/>
          </p:nvPr>
        </p:nvSpPr>
        <p:spPr>
          <a:xfrm>
            <a:off x="8540496" y="6356350"/>
            <a:ext cx="2743200" cy="365125"/>
          </a:xfrm>
        </p:spPr>
        <p:txBody>
          <a:bodyPr anchor="ctr">
            <a:normAutofit/>
          </a:bodyPr>
          <a:lstStyle/>
          <a:p>
            <a:pPr>
              <a:spcAft>
                <a:spcPts val="600"/>
              </a:spcAft>
            </a:pPr>
            <a:fld id="{A65A5C87-DF58-40C8-B092-1DE63DB4547E}" type="slidenum">
              <a:rPr lang="en-US" dirty="0"/>
              <a:pPr>
                <a:spcAft>
                  <a:spcPts val="600"/>
                </a:spcAft>
              </a:pPr>
              <a:t>79</a:t>
            </a:fld>
            <a:endParaRPr lang="en-US"/>
          </a:p>
        </p:txBody>
      </p:sp>
      <p:graphicFrame>
        <p:nvGraphicFramePr>
          <p:cNvPr id="8" name="Content Placeholder 2">
            <a:extLst>
              <a:ext uri="{FF2B5EF4-FFF2-40B4-BE49-F238E27FC236}">
                <a16:creationId xmlns:a16="http://schemas.microsoft.com/office/drawing/2014/main" id="{9849CA3A-76F2-EDFC-00A8-4C5F4157F95B}"/>
              </a:ext>
            </a:extLst>
          </p:cNvPr>
          <p:cNvGraphicFramePr>
            <a:graphicFrameLocks noGrp="1"/>
          </p:cNvGraphicFramePr>
          <p:nvPr>
            <p:ph idx="1"/>
            <p:extLst>
              <p:ext uri="{D42A27DB-BD31-4B8C-83A1-F6EECF244321}">
                <p14:modId xmlns:p14="http://schemas.microsoft.com/office/powerpoint/2010/main" val="3838519499"/>
              </p:ext>
            </p:extLst>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6135584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B10C6-A1CA-B50E-BACC-9CA0075C7088}"/>
              </a:ext>
            </a:extLst>
          </p:cNvPr>
          <p:cNvSpPr>
            <a:spLocks noGrp="1"/>
          </p:cNvSpPr>
          <p:nvPr>
            <p:ph type="title"/>
          </p:nvPr>
        </p:nvSpPr>
        <p:spPr>
          <a:xfrm>
            <a:off x="868680" y="1709928"/>
            <a:ext cx="3099816" cy="1709928"/>
          </a:xfrm>
        </p:spPr>
        <p:txBody>
          <a:bodyPr anchor="t">
            <a:normAutofit/>
          </a:bodyPr>
          <a:lstStyle/>
          <a:p>
            <a:r>
              <a:rPr lang="en-US"/>
              <a:t>OCD: Modern Day</a:t>
            </a:r>
          </a:p>
        </p:txBody>
      </p:sp>
      <p:sp>
        <p:nvSpPr>
          <p:cNvPr id="12" name="Text Placeholder 3">
            <a:extLst>
              <a:ext uri="{FF2B5EF4-FFF2-40B4-BE49-F238E27FC236}">
                <a16:creationId xmlns:a16="http://schemas.microsoft.com/office/drawing/2014/main" id="{95AFED3F-51F6-070F-63E2-E3AAFE6C1D7D}"/>
              </a:ext>
            </a:extLst>
          </p:cNvPr>
          <p:cNvSpPr>
            <a:spLocks noGrp="1"/>
          </p:cNvSpPr>
          <p:nvPr>
            <p:ph type="body" sz="half" idx="2"/>
          </p:nvPr>
        </p:nvSpPr>
        <p:spPr>
          <a:xfrm>
            <a:off x="868680" y="3429000"/>
            <a:ext cx="3099816" cy="2066544"/>
          </a:xfrm>
        </p:spPr>
        <p:txBody>
          <a:bodyPr/>
          <a:lstStyle/>
          <a:p>
            <a:endParaRPr lang="en-US"/>
          </a:p>
        </p:txBody>
      </p:sp>
      <p:sp>
        <p:nvSpPr>
          <p:cNvPr id="4" name="Date Placeholder 3">
            <a:extLst>
              <a:ext uri="{FF2B5EF4-FFF2-40B4-BE49-F238E27FC236}">
                <a16:creationId xmlns:a16="http://schemas.microsoft.com/office/drawing/2014/main" id="{573B2F2F-ED88-8E3B-232E-FA9F2D95D6FC}"/>
              </a:ext>
            </a:extLst>
          </p:cNvPr>
          <p:cNvSpPr>
            <a:spLocks noGrp="1"/>
          </p:cNvSpPr>
          <p:nvPr>
            <p:ph type="dt" sz="half" idx="10"/>
          </p:nvPr>
        </p:nvSpPr>
        <p:spPr>
          <a:xfrm>
            <a:off x="868680" y="6356350"/>
            <a:ext cx="2743200" cy="365125"/>
          </a:xfrm>
        </p:spPr>
        <p:txBody>
          <a:bodyPr anchor="ctr">
            <a:normAutofit/>
          </a:bodyPr>
          <a:lstStyle/>
          <a:p>
            <a:pPr>
              <a:spcAft>
                <a:spcPts val="600"/>
              </a:spcAft>
            </a:pPr>
            <a:fld id="{2527B83E-4607-4DBE-A3A3-2F220569E457}" type="datetime1">
              <a:pPr>
                <a:spcAft>
                  <a:spcPts val="600"/>
                </a:spcAft>
              </a:pPr>
              <a:t>10/10/2024</a:t>
            </a:fld>
            <a:endParaRPr lang="en-US"/>
          </a:p>
        </p:txBody>
      </p:sp>
      <p:sp>
        <p:nvSpPr>
          <p:cNvPr id="14" name="Footer Placeholder 5">
            <a:extLst>
              <a:ext uri="{FF2B5EF4-FFF2-40B4-BE49-F238E27FC236}">
                <a16:creationId xmlns:a16="http://schemas.microsoft.com/office/drawing/2014/main" id="{80A54D9C-DE9A-6704-BF01-D124689B3CAA}"/>
              </a:ext>
            </a:extLst>
          </p:cNvPr>
          <p:cNvSpPr>
            <a:spLocks noGrp="1"/>
          </p:cNvSpPr>
          <p:nvPr>
            <p:ph type="ftr" sz="quarter" idx="11"/>
          </p:nvPr>
        </p:nvSpPr>
        <p:spPr>
          <a:xfrm>
            <a:off x="4038600"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EBAC8464-2114-8824-14A0-26BBD8585079}"/>
              </a:ext>
            </a:extLst>
          </p:cNvPr>
          <p:cNvSpPr>
            <a:spLocks noGrp="1"/>
          </p:cNvSpPr>
          <p:nvPr>
            <p:ph type="sldNum" sz="quarter" idx="12"/>
          </p:nvPr>
        </p:nvSpPr>
        <p:spPr>
          <a:xfrm>
            <a:off x="8610600" y="6356350"/>
            <a:ext cx="2743200" cy="365125"/>
          </a:xfrm>
        </p:spPr>
        <p:txBody>
          <a:bodyPr anchor="ctr">
            <a:normAutofit/>
          </a:bodyPr>
          <a:lstStyle/>
          <a:p>
            <a:pPr>
              <a:spcAft>
                <a:spcPts val="600"/>
              </a:spcAft>
            </a:pPr>
            <a:fld id="{A65A5C87-DF58-40C8-B092-1DE63DB4547E}" type="slidenum">
              <a:rPr lang="en-US" dirty="0"/>
              <a:pPr>
                <a:spcAft>
                  <a:spcPts val="600"/>
                </a:spcAft>
              </a:pPr>
              <a:t>80</a:t>
            </a:fld>
            <a:endParaRPr lang="en-US"/>
          </a:p>
        </p:txBody>
      </p:sp>
      <p:graphicFrame>
        <p:nvGraphicFramePr>
          <p:cNvPr id="8" name="Content Placeholder 2">
            <a:extLst>
              <a:ext uri="{FF2B5EF4-FFF2-40B4-BE49-F238E27FC236}">
                <a16:creationId xmlns:a16="http://schemas.microsoft.com/office/drawing/2014/main" id="{D75A0513-6314-2489-2EB5-84F6E0458C41}"/>
              </a:ext>
            </a:extLst>
          </p:cNvPr>
          <p:cNvGraphicFramePr>
            <a:graphicFrameLocks noGrp="1"/>
          </p:cNvGraphicFramePr>
          <p:nvPr>
            <p:ph idx="1"/>
            <p:extLst>
              <p:ext uri="{D42A27DB-BD31-4B8C-83A1-F6EECF244321}">
                <p14:modId xmlns:p14="http://schemas.microsoft.com/office/powerpoint/2010/main" val="3409808407"/>
              </p:ext>
            </p:extLst>
          </p:nvPr>
        </p:nvGraphicFramePr>
        <p:xfrm>
          <a:off x="4965192" y="1709928"/>
          <a:ext cx="6729984" cy="4096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98334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7EED3-7B94-4714-758B-2147E188C193}"/>
              </a:ext>
            </a:extLst>
          </p:cNvPr>
          <p:cNvSpPr>
            <a:spLocks noGrp="1"/>
          </p:cNvSpPr>
          <p:nvPr>
            <p:ph type="title"/>
          </p:nvPr>
        </p:nvSpPr>
        <p:spPr>
          <a:xfrm>
            <a:off x="698625" y="606149"/>
            <a:ext cx="10168128" cy="1179576"/>
          </a:xfrm>
        </p:spPr>
        <p:txBody>
          <a:bodyPr/>
          <a:lstStyle/>
          <a:p>
            <a:r>
              <a:rPr lang="en-US"/>
              <a:t>OCD</a:t>
            </a:r>
          </a:p>
        </p:txBody>
      </p:sp>
      <p:pic>
        <p:nvPicPr>
          <p:cNvPr id="7" name="Content Placeholder 6" descr="A diagram of a brain&#10;&#10;Description automatically generated">
            <a:extLst>
              <a:ext uri="{FF2B5EF4-FFF2-40B4-BE49-F238E27FC236}">
                <a16:creationId xmlns:a16="http://schemas.microsoft.com/office/drawing/2014/main" id="{41318482-2A51-2997-3FA9-28C4971CDB2E}"/>
              </a:ext>
            </a:extLst>
          </p:cNvPr>
          <p:cNvPicPr>
            <a:picLocks noGrp="1" noChangeAspect="1"/>
          </p:cNvPicPr>
          <p:nvPr>
            <p:ph idx="1"/>
          </p:nvPr>
        </p:nvPicPr>
        <p:blipFill>
          <a:blip r:embed="rId2"/>
          <a:stretch>
            <a:fillRect/>
          </a:stretch>
        </p:blipFill>
        <p:spPr>
          <a:xfrm>
            <a:off x="2036221" y="5118"/>
            <a:ext cx="10152745" cy="6857194"/>
          </a:xfrm>
        </p:spPr>
      </p:pic>
      <p:sp>
        <p:nvSpPr>
          <p:cNvPr id="4" name="Date Placeholder 3">
            <a:extLst>
              <a:ext uri="{FF2B5EF4-FFF2-40B4-BE49-F238E27FC236}">
                <a16:creationId xmlns:a16="http://schemas.microsoft.com/office/drawing/2014/main" id="{49C306ED-6ACF-3269-6B6C-5068B488E537}"/>
              </a:ext>
            </a:extLst>
          </p:cNvPr>
          <p:cNvSpPr>
            <a:spLocks noGrp="1"/>
          </p:cNvSpPr>
          <p:nvPr>
            <p:ph type="dt" sz="half" idx="10"/>
          </p:nvPr>
        </p:nvSpPr>
        <p:spPr/>
        <p:txBody>
          <a:bodyPr/>
          <a:lstStyle/>
          <a:p>
            <a:fld id="{D4C1164F-3771-4501-81D4-C1C155E3B23E}" type="datetime1">
              <a:t>10/10/2024</a:t>
            </a:fld>
            <a:endParaRPr lang="en-US"/>
          </a:p>
        </p:txBody>
      </p:sp>
      <p:sp>
        <p:nvSpPr>
          <p:cNvPr id="5" name="Footer Placeholder 4">
            <a:extLst>
              <a:ext uri="{FF2B5EF4-FFF2-40B4-BE49-F238E27FC236}">
                <a16:creationId xmlns:a16="http://schemas.microsoft.com/office/drawing/2014/main" id="{7D395D7B-7EA8-13C8-90EE-DF1C2A1F8CA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94997B-B00D-7C54-693E-566742B2240D}"/>
              </a:ext>
            </a:extLst>
          </p:cNvPr>
          <p:cNvSpPr>
            <a:spLocks noGrp="1"/>
          </p:cNvSpPr>
          <p:nvPr>
            <p:ph type="sldNum" sz="quarter" idx="12"/>
          </p:nvPr>
        </p:nvSpPr>
        <p:spPr/>
        <p:txBody>
          <a:bodyPr/>
          <a:lstStyle/>
          <a:p>
            <a:fld id="{A65A5C87-DF58-40C8-B092-1DE63DB4547E}" type="slidenum">
              <a:rPr lang="en-US" dirty="0"/>
              <a:t>81</a:t>
            </a:fld>
            <a:endParaRPr lang="en-US"/>
          </a:p>
        </p:txBody>
      </p:sp>
    </p:spTree>
    <p:extLst>
      <p:ext uri="{BB962C8B-B14F-4D97-AF65-F5344CB8AC3E}">
        <p14:creationId xmlns:p14="http://schemas.microsoft.com/office/powerpoint/2010/main" val="20447202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04E3E-A8C0-A64C-50CC-4A8F4A1F431C}"/>
              </a:ext>
            </a:extLst>
          </p:cNvPr>
          <p:cNvSpPr>
            <a:spLocks noGrp="1"/>
          </p:cNvSpPr>
          <p:nvPr>
            <p:ph type="title"/>
          </p:nvPr>
        </p:nvSpPr>
        <p:spPr/>
        <p:txBody>
          <a:bodyPr/>
          <a:lstStyle/>
          <a:p>
            <a:r>
              <a:rPr lang="en-US" dirty="0"/>
              <a:t>Food for Thought</a:t>
            </a:r>
          </a:p>
        </p:txBody>
      </p:sp>
      <p:sp>
        <p:nvSpPr>
          <p:cNvPr id="3" name="Content Placeholder 2">
            <a:extLst>
              <a:ext uri="{FF2B5EF4-FFF2-40B4-BE49-F238E27FC236}">
                <a16:creationId xmlns:a16="http://schemas.microsoft.com/office/drawing/2014/main" id="{4D347CD1-3305-54F5-5A5F-45F04258FEEB}"/>
              </a:ext>
            </a:extLst>
          </p:cNvPr>
          <p:cNvSpPr>
            <a:spLocks noGrp="1"/>
          </p:cNvSpPr>
          <p:nvPr>
            <p:ph idx="1"/>
          </p:nvPr>
        </p:nvSpPr>
        <p:spPr/>
        <p:txBody>
          <a:bodyPr vert="horz" lIns="91440" tIns="45720" rIns="91440" bIns="45720" rtlCol="0" anchor="t">
            <a:normAutofit/>
          </a:bodyPr>
          <a:lstStyle/>
          <a:p>
            <a:r>
              <a:rPr lang="en-US" dirty="0"/>
              <a:t>Book recommendation for this week: </a:t>
            </a:r>
          </a:p>
          <a:p>
            <a:r>
              <a:rPr lang="en-US" b="1" i="1" err="1"/>
              <a:t>Quirkology</a:t>
            </a:r>
            <a:r>
              <a:rPr lang="en-US" b="1" i="1" dirty="0"/>
              <a:t> by Prof. Richard Wiseman</a:t>
            </a:r>
          </a:p>
          <a:p>
            <a:r>
              <a:rPr lang="en-US" dirty="0"/>
              <a:t>Does your surname influence your life?</a:t>
            </a:r>
          </a:p>
          <a:p>
            <a:r>
              <a:rPr lang="en-US" dirty="0"/>
              <a:t>Should women write Tinder profiles for men?</a:t>
            </a:r>
          </a:p>
          <a:p>
            <a:r>
              <a:rPr lang="en-US" dirty="0"/>
              <a:t>Why do rubbish musicians win Eurovision?</a:t>
            </a:r>
          </a:p>
        </p:txBody>
      </p:sp>
      <p:sp>
        <p:nvSpPr>
          <p:cNvPr id="4" name="Date Placeholder 3">
            <a:extLst>
              <a:ext uri="{FF2B5EF4-FFF2-40B4-BE49-F238E27FC236}">
                <a16:creationId xmlns:a16="http://schemas.microsoft.com/office/drawing/2014/main" id="{26BC6381-70AA-6B44-312F-0AE3109C091C}"/>
              </a:ext>
            </a:extLst>
          </p:cNvPr>
          <p:cNvSpPr>
            <a:spLocks noGrp="1"/>
          </p:cNvSpPr>
          <p:nvPr>
            <p:ph type="dt" sz="half" idx="10"/>
          </p:nvPr>
        </p:nvSpPr>
        <p:spPr/>
        <p:txBody>
          <a:bodyPr/>
          <a:lstStyle/>
          <a:p>
            <a:fld id="{81979481-E1DD-4F7A-B475-4B56CFDBEAF1}" type="datetime1">
              <a:t>10/10/2024</a:t>
            </a:fld>
            <a:endParaRPr lang="en-US"/>
          </a:p>
        </p:txBody>
      </p:sp>
      <p:sp>
        <p:nvSpPr>
          <p:cNvPr id="5" name="Footer Placeholder 4">
            <a:extLst>
              <a:ext uri="{FF2B5EF4-FFF2-40B4-BE49-F238E27FC236}">
                <a16:creationId xmlns:a16="http://schemas.microsoft.com/office/drawing/2014/main" id="{1B5FE708-CE15-7665-C33B-BA7AECEFE6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E14480-13D5-CBB8-FE63-5266BC39A271}"/>
              </a:ext>
            </a:extLst>
          </p:cNvPr>
          <p:cNvSpPr>
            <a:spLocks noGrp="1"/>
          </p:cNvSpPr>
          <p:nvPr>
            <p:ph type="sldNum" sz="quarter" idx="12"/>
          </p:nvPr>
        </p:nvSpPr>
        <p:spPr/>
        <p:txBody>
          <a:bodyPr/>
          <a:lstStyle/>
          <a:p>
            <a:fld id="{A65A5C87-DF58-40C8-B092-1DE63DB4547E}" type="slidenum">
              <a:rPr lang="en-US" dirty="0"/>
              <a:t>82</a:t>
            </a:fld>
            <a:endParaRPr lang="en-US"/>
          </a:p>
        </p:txBody>
      </p:sp>
    </p:spTree>
    <p:extLst>
      <p:ext uri="{BB962C8B-B14F-4D97-AF65-F5344CB8AC3E}">
        <p14:creationId xmlns:p14="http://schemas.microsoft.com/office/powerpoint/2010/main" val="962645584"/>
      </p:ext>
    </p:extLst>
  </p:cSld>
  <p:clrMapOvr>
    <a:masterClrMapping/>
  </p:clrMapOvr>
</p:sld>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ccentBoxVTI">
      <a:majorFont>
        <a:latin typeface="Avenir Next LT Pro"/>
        <a:ea typeface=""/>
        <a:cs typeface=""/>
      </a:majorFont>
      <a:minorFont>
        <a:latin typeface="Avenir Next LT Pro"/>
        <a:ea typeface=""/>
        <a:cs typeface=""/>
      </a:minorFont>
    </a:fontScheme>
    <a:fmtScheme name="AccentBox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F4FE582F-5DDE-4E50-A331-B77FB79D7361}" vid="{42624B42-66F4-4B9A-A3DB-EB561F16279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82</Slides>
  <Notes>0</Notes>
  <HiddenSlides>0</HiddenSlides>
  <ScaleCrop>false</ScaleCrop>
  <HeadingPairs>
    <vt:vector size="4" baseType="variant">
      <vt:variant>
        <vt:lpstr>Theme</vt:lpstr>
      </vt:variant>
      <vt:variant>
        <vt:i4>1</vt:i4>
      </vt:variant>
      <vt:variant>
        <vt:lpstr>Slide Titles</vt:lpstr>
      </vt:variant>
      <vt:variant>
        <vt:i4>82</vt:i4>
      </vt:variant>
    </vt:vector>
  </HeadingPairs>
  <TitlesOfParts>
    <vt:vector size="83" baseType="lpstr">
      <vt:lpstr>AccentBoxVTI</vt:lpstr>
      <vt:lpstr> Historical Contexts in Psychopathology</vt:lpstr>
      <vt:lpstr>Aims and Objectives</vt:lpstr>
      <vt:lpstr>Historical Perspectives</vt:lpstr>
      <vt:lpstr>A History of Mental Health</vt:lpstr>
      <vt:lpstr>A History of Mental Health</vt:lpstr>
      <vt:lpstr>Zeitgeist </vt:lpstr>
      <vt:lpstr>Etiological Theories</vt:lpstr>
      <vt:lpstr>Supernaturalism</vt:lpstr>
      <vt:lpstr>Trephination</vt:lpstr>
      <vt:lpstr>Incan Brain Surgery</vt:lpstr>
      <vt:lpstr>Chinese Medicine</vt:lpstr>
      <vt:lpstr>Chinese Medicine</vt:lpstr>
      <vt:lpstr>Egypt and Mesopotamia</vt:lpstr>
      <vt:lpstr>Egypt and Mesopotamia</vt:lpstr>
      <vt:lpstr>Egypt and Mesopotamia</vt:lpstr>
      <vt:lpstr>Papyrus Ebers – Mental Health</vt:lpstr>
      <vt:lpstr>Ancient Egypt – Dream Analysis?</vt:lpstr>
      <vt:lpstr>Ancient Egypt – Wandering Uterus</vt:lpstr>
      <vt:lpstr>Hippocrates - Balancing the Humours</vt:lpstr>
      <vt:lpstr>Bloodletting and Purging</vt:lpstr>
      <vt:lpstr>Nightmares</vt:lpstr>
      <vt:lpstr>Stigma and Shame</vt:lpstr>
      <vt:lpstr>Galen and Mental Illness</vt:lpstr>
      <vt:lpstr>Demonology and Supernatural Explanations</vt:lpstr>
      <vt:lpstr>The Dark and Middle Ages</vt:lpstr>
      <vt:lpstr>Christian Scholasticism</vt:lpstr>
      <vt:lpstr>Christian Scholasticism</vt:lpstr>
      <vt:lpstr>Christian Scholasticism</vt:lpstr>
      <vt:lpstr>St Augustine – The First Psychologist</vt:lpstr>
      <vt:lpstr>St Augustine – The First Psychologist</vt:lpstr>
      <vt:lpstr>The Decline of the Individual</vt:lpstr>
      <vt:lpstr>Middle Ages Art</vt:lpstr>
      <vt:lpstr>The Decline of the Individual</vt:lpstr>
      <vt:lpstr>The Decline of the Individual</vt:lpstr>
      <vt:lpstr>Monasteries and Mental Health</vt:lpstr>
      <vt:lpstr>Reinventing the Individual</vt:lpstr>
      <vt:lpstr>All Was Not Well</vt:lpstr>
      <vt:lpstr>Renaissance and Enlightenment</vt:lpstr>
      <vt:lpstr>Renaissance and Enlightenment</vt:lpstr>
      <vt:lpstr>Witch Trials</vt:lpstr>
      <vt:lpstr>Johann Weyer</vt:lpstr>
      <vt:lpstr>Enlightenment</vt:lpstr>
      <vt:lpstr>Enlightenment</vt:lpstr>
      <vt:lpstr>Enlightenment</vt:lpstr>
      <vt:lpstr>Insane Asylums</vt:lpstr>
      <vt:lpstr>Nathaniel Lee</vt:lpstr>
      <vt:lpstr>Society or the Self</vt:lpstr>
      <vt:lpstr>Reformation</vt:lpstr>
      <vt:lpstr>19th Century Developments</vt:lpstr>
      <vt:lpstr>19th Century Developments</vt:lpstr>
      <vt:lpstr>20th Century – The Age of Therapies</vt:lpstr>
      <vt:lpstr>The Modern Era</vt:lpstr>
      <vt:lpstr>Language and Classification</vt:lpstr>
      <vt:lpstr>Language and Classification</vt:lpstr>
      <vt:lpstr>Language and Classification</vt:lpstr>
      <vt:lpstr>Language and Classification</vt:lpstr>
      <vt:lpstr>Factors Affecting Change</vt:lpstr>
      <vt:lpstr>Factors Affecting Change</vt:lpstr>
      <vt:lpstr>Classification Challenges: ICD and DSM</vt:lpstr>
      <vt:lpstr>Obsessive Compulsive Disorder (OCD)</vt:lpstr>
      <vt:lpstr>OCD: ICD-11</vt:lpstr>
      <vt:lpstr>OCD: ICD-11</vt:lpstr>
      <vt:lpstr>OCD: Obsessional Thoughts</vt:lpstr>
      <vt:lpstr>OCD: Compulsive Acts</vt:lpstr>
      <vt:lpstr>OCD: Historical Context</vt:lpstr>
      <vt:lpstr>OCD: Historical Context</vt:lpstr>
      <vt:lpstr>OCD: Historical Context</vt:lpstr>
      <vt:lpstr>OCD: Historical Context</vt:lpstr>
      <vt:lpstr>OCD: Historical Context</vt:lpstr>
      <vt:lpstr>OCD: John Locke (1632-1704)</vt:lpstr>
      <vt:lpstr>OCD: Historic Treatments</vt:lpstr>
      <vt:lpstr>OCD: Historic Treatments</vt:lpstr>
      <vt:lpstr>OCD: 1700's and 1800's</vt:lpstr>
      <vt:lpstr>OCD: 1700's and 1800's</vt:lpstr>
      <vt:lpstr>OCD: Language</vt:lpstr>
      <vt:lpstr>OCD: 1800's</vt:lpstr>
      <vt:lpstr>OCD: 19th and 20th Centuries</vt:lpstr>
      <vt:lpstr>OCD: Freud</vt:lpstr>
      <vt:lpstr>OCD: Freud</vt:lpstr>
      <vt:lpstr>OCD: Modern Day</vt:lpstr>
      <vt:lpstr>OCD</vt:lpstr>
      <vt:lpstr>Food for Thought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27</cp:revision>
  <dcterms:created xsi:type="dcterms:W3CDTF">2024-09-02T11:29:48Z</dcterms:created>
  <dcterms:modified xsi:type="dcterms:W3CDTF">2024-10-10T08:34:46Z</dcterms:modified>
</cp:coreProperties>
</file>