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5"/>
  </p:notesMasterIdLst>
  <p:sldIdLst>
    <p:sldId id="719" r:id="rId7"/>
    <p:sldId id="301" r:id="rId8"/>
    <p:sldId id="302" r:id="rId9"/>
    <p:sldId id="331" r:id="rId10"/>
    <p:sldId id="745" r:id="rId11"/>
    <p:sldId id="729" r:id="rId12"/>
    <p:sldId id="746" r:id="rId13"/>
    <p:sldId id="730" r:id="rId14"/>
    <p:sldId id="732" r:id="rId15"/>
    <p:sldId id="749" r:id="rId16"/>
    <p:sldId id="731" r:id="rId17"/>
    <p:sldId id="747" r:id="rId18"/>
    <p:sldId id="259" r:id="rId19"/>
    <p:sldId id="267" r:id="rId20"/>
    <p:sldId id="734" r:id="rId21"/>
    <p:sldId id="750" r:id="rId22"/>
    <p:sldId id="735" r:id="rId23"/>
    <p:sldId id="737" r:id="rId24"/>
    <p:sldId id="738" r:id="rId25"/>
    <p:sldId id="740" r:id="rId26"/>
    <p:sldId id="744" r:id="rId27"/>
    <p:sldId id="741" r:id="rId28"/>
    <p:sldId id="743" r:id="rId29"/>
    <p:sldId id="742" r:id="rId30"/>
    <p:sldId id="739" r:id="rId31"/>
    <p:sldId id="780" r:id="rId32"/>
    <p:sldId id="785" r:id="rId33"/>
    <p:sldId id="74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E45A66-D362-4FBD-B900-AB35B12C7845}" v="161" dt="2026-02-23T00:48:57.5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84213" autoAdjust="0"/>
  </p:normalViewPr>
  <p:slideViewPr>
    <p:cSldViewPr snapToGrid="0">
      <p:cViewPr varScale="1">
        <p:scale>
          <a:sx n="67" d="100"/>
          <a:sy n="67" d="100"/>
        </p:scale>
        <p:origin x="53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2-23T23:51:03.696" v="1670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23T23:51:03.696" v="1670"/>
        <pc:sldMkLst>
          <pc:docMk/>
          <pc:sldMk cId="401438008" sldId="780"/>
        </pc:sldMkLst>
        <pc:spChg chg="mod">
          <ac:chgData name="Stalin Jacob Wilson Packia Dhas" userId="050d7d71-3621-4503-95e8-1c9a9d962492" providerId="ADAL" clId="{00722E61-A757-4134-8CBB-8B7208677708}" dt="2026-02-23T23:51:02.648" v="2"/>
          <ac:spMkLst>
            <pc:docMk/>
            <pc:sldMk cId="401438008" sldId="780"/>
            <ac:spMk id="4" creationId="{244C4536-FFF3-4317-9194-1EDFBEA103A3}"/>
          </ac:spMkLst>
        </pc:spChg>
        <pc:spChg chg="mod">
          <ac:chgData name="Stalin Jacob Wilson Packia Dhas" userId="050d7d71-3621-4503-95e8-1c9a9d962492" providerId="ADAL" clId="{00722E61-A757-4134-8CBB-8B7208677708}" dt="2026-02-23T23:51:02.936" v="4"/>
          <ac:spMkLst>
            <pc:docMk/>
            <pc:sldMk cId="401438008" sldId="780"/>
            <ac:spMk id="6" creationId="{F7CB146D-D812-4345-A77F-FC96EC4923B2}"/>
          </ac:spMkLst>
        </pc:spChg>
        <pc:spChg chg="mod">
          <ac:chgData name="Stalin Jacob Wilson Packia Dhas" userId="050d7d71-3621-4503-95e8-1c9a9d962492" providerId="ADAL" clId="{00722E61-A757-4134-8CBB-8B7208677708}" dt="2026-02-23T23:51:02.936" v="6"/>
          <ac:spMkLst>
            <pc:docMk/>
            <pc:sldMk cId="401438008" sldId="780"/>
            <ac:spMk id="7" creationId="{3300235C-2C82-4CD8-9F5E-47FA70A18D06}"/>
          </ac:spMkLst>
        </pc:spChg>
        <pc:spChg chg="mod">
          <ac:chgData name="Stalin Jacob Wilson Packia Dhas" userId="050d7d71-3621-4503-95e8-1c9a9d962492" providerId="ADAL" clId="{00722E61-A757-4134-8CBB-8B7208677708}" dt="2026-02-23T23:51:02.936" v="8"/>
          <ac:spMkLst>
            <pc:docMk/>
            <pc:sldMk cId="401438008" sldId="780"/>
            <ac:spMk id="8" creationId="{AC44BD33-CBB9-4CBD-B459-332C0134B4D0}"/>
          </ac:spMkLst>
        </pc:spChg>
        <pc:spChg chg="mod">
          <ac:chgData name="Stalin Jacob Wilson Packia Dhas" userId="050d7d71-3621-4503-95e8-1c9a9d962492" providerId="ADAL" clId="{00722E61-A757-4134-8CBB-8B7208677708}" dt="2026-02-23T23:51:02.936" v="10"/>
          <ac:spMkLst>
            <pc:docMk/>
            <pc:sldMk cId="401438008" sldId="780"/>
            <ac:spMk id="9" creationId="{7BC367A5-3CCC-442C-9EF9-B54CE293379F}"/>
          </ac:spMkLst>
        </pc:spChg>
        <pc:spChg chg="mod">
          <ac:chgData name="Stalin Jacob Wilson Packia Dhas" userId="050d7d71-3621-4503-95e8-1c9a9d962492" providerId="ADAL" clId="{00722E61-A757-4134-8CBB-8B7208677708}" dt="2026-02-23T23:51:02.936" v="12"/>
          <ac:spMkLst>
            <pc:docMk/>
            <pc:sldMk cId="401438008" sldId="780"/>
            <ac:spMk id="10" creationId="{1535C71D-32E0-4DC9-9761-D769F1234C08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14"/>
          <ac:spMkLst>
            <pc:docMk/>
            <pc:sldMk cId="401438008" sldId="780"/>
            <ac:spMk id="11" creationId="{EC859947-C4D5-411D-900F-DC02D2374DB5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16"/>
          <ac:spMkLst>
            <pc:docMk/>
            <pc:sldMk cId="401438008" sldId="780"/>
            <ac:spMk id="12" creationId="{039708F5-2ADB-4064-BF24-B67C7371D3E3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18"/>
          <ac:spMkLst>
            <pc:docMk/>
            <pc:sldMk cId="401438008" sldId="780"/>
            <ac:spMk id="13" creationId="{417CC640-89AA-4EFC-9751-9AA3CE5FD864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20"/>
          <ac:spMkLst>
            <pc:docMk/>
            <pc:sldMk cId="401438008" sldId="780"/>
            <ac:spMk id="14" creationId="{50F038A7-62C2-4455-A0F7-F2D305873EFA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22"/>
          <ac:spMkLst>
            <pc:docMk/>
            <pc:sldMk cId="401438008" sldId="780"/>
            <ac:spMk id="15" creationId="{1A724BF1-1858-46A3-AD52-F91B3B259B86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24"/>
          <ac:spMkLst>
            <pc:docMk/>
            <pc:sldMk cId="401438008" sldId="780"/>
            <ac:spMk id="16" creationId="{56C3CC88-4E02-423E-BBEE-557380D18B35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26"/>
          <ac:spMkLst>
            <pc:docMk/>
            <pc:sldMk cId="401438008" sldId="780"/>
            <ac:spMk id="17" creationId="{B4F168EB-832A-421F-964F-7421D55EB841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28"/>
          <ac:spMkLst>
            <pc:docMk/>
            <pc:sldMk cId="401438008" sldId="780"/>
            <ac:spMk id="18" creationId="{4363E516-A5BE-4C36-A270-747D91F5ACE2}"/>
          </ac:spMkLst>
        </pc:spChg>
        <pc:spChg chg="mod">
          <ac:chgData name="Stalin Jacob Wilson Packia Dhas" userId="050d7d71-3621-4503-95e8-1c9a9d962492" providerId="ADAL" clId="{00722E61-A757-4134-8CBB-8B7208677708}" dt="2026-02-23T23:51:02.944" v="30"/>
          <ac:spMkLst>
            <pc:docMk/>
            <pc:sldMk cId="401438008" sldId="780"/>
            <ac:spMk id="19" creationId="{E346972A-894C-4769-8615-30FAE8CEAF6A}"/>
          </ac:spMkLst>
        </pc:spChg>
        <pc:spChg chg="mod">
          <ac:chgData name="Stalin Jacob Wilson Packia Dhas" userId="050d7d71-3621-4503-95e8-1c9a9d962492" providerId="ADAL" clId="{00722E61-A757-4134-8CBB-8B7208677708}" dt="2026-02-23T23:51:02.952" v="32"/>
          <ac:spMkLst>
            <pc:docMk/>
            <pc:sldMk cId="401438008" sldId="780"/>
            <ac:spMk id="20" creationId="{0289A22B-0EBE-49EB-A16C-E4ABB222D869}"/>
          </ac:spMkLst>
        </pc:spChg>
        <pc:spChg chg="mod">
          <ac:chgData name="Stalin Jacob Wilson Packia Dhas" userId="050d7d71-3621-4503-95e8-1c9a9d962492" providerId="ADAL" clId="{00722E61-A757-4134-8CBB-8B7208677708}" dt="2026-02-23T23:51:02.952" v="34"/>
          <ac:spMkLst>
            <pc:docMk/>
            <pc:sldMk cId="401438008" sldId="780"/>
            <ac:spMk id="21" creationId="{55633107-6CD4-4F46-9B87-D7AF660D40E5}"/>
          </ac:spMkLst>
        </pc:spChg>
        <pc:spChg chg="mod">
          <ac:chgData name="Stalin Jacob Wilson Packia Dhas" userId="050d7d71-3621-4503-95e8-1c9a9d962492" providerId="ADAL" clId="{00722E61-A757-4134-8CBB-8B7208677708}" dt="2026-02-23T23:51:02.952" v="36"/>
          <ac:spMkLst>
            <pc:docMk/>
            <pc:sldMk cId="401438008" sldId="780"/>
            <ac:spMk id="22" creationId="{39C56698-CC37-403A-A950-C9272E6B8B93}"/>
          </ac:spMkLst>
        </pc:spChg>
        <pc:spChg chg="mod">
          <ac:chgData name="Stalin Jacob Wilson Packia Dhas" userId="050d7d71-3621-4503-95e8-1c9a9d962492" providerId="ADAL" clId="{00722E61-A757-4134-8CBB-8B7208677708}" dt="2026-02-23T23:51:02.952" v="38"/>
          <ac:spMkLst>
            <pc:docMk/>
            <pc:sldMk cId="401438008" sldId="780"/>
            <ac:spMk id="23" creationId="{C95AFB78-5E29-4DE8-A8BE-6C929D552A00}"/>
          </ac:spMkLst>
        </pc:spChg>
        <pc:spChg chg="mod">
          <ac:chgData name="Stalin Jacob Wilson Packia Dhas" userId="050d7d71-3621-4503-95e8-1c9a9d962492" providerId="ADAL" clId="{00722E61-A757-4134-8CBB-8B7208677708}" dt="2026-02-23T23:51:02.952" v="40"/>
          <ac:spMkLst>
            <pc:docMk/>
            <pc:sldMk cId="401438008" sldId="780"/>
            <ac:spMk id="24" creationId="{A2EC7B5A-6753-48E2-93DC-4490A36C4629}"/>
          </ac:spMkLst>
        </pc:spChg>
        <pc:spChg chg="mod">
          <ac:chgData name="Stalin Jacob Wilson Packia Dhas" userId="050d7d71-3621-4503-95e8-1c9a9d962492" providerId="ADAL" clId="{00722E61-A757-4134-8CBB-8B7208677708}" dt="2026-02-23T23:51:02.952" v="42"/>
          <ac:spMkLst>
            <pc:docMk/>
            <pc:sldMk cId="401438008" sldId="780"/>
            <ac:spMk id="25" creationId="{A6600992-D627-4A13-8EE1-A1200F533F03}"/>
          </ac:spMkLst>
        </pc:spChg>
        <pc:spChg chg="mod">
          <ac:chgData name="Stalin Jacob Wilson Packia Dhas" userId="050d7d71-3621-4503-95e8-1c9a9d962492" providerId="ADAL" clId="{00722E61-A757-4134-8CBB-8B7208677708}" dt="2026-02-23T23:51:02.952" v="44"/>
          <ac:spMkLst>
            <pc:docMk/>
            <pc:sldMk cId="401438008" sldId="780"/>
            <ac:spMk id="26" creationId="{6956BD79-1839-4A14-94C9-B3BE4E52F58B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46"/>
          <ac:spMkLst>
            <pc:docMk/>
            <pc:sldMk cId="401438008" sldId="780"/>
            <ac:spMk id="27" creationId="{3FA453C4-C252-4EF4-99CF-54A7F0115E82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48"/>
          <ac:spMkLst>
            <pc:docMk/>
            <pc:sldMk cId="401438008" sldId="780"/>
            <ac:spMk id="28" creationId="{D84110B5-14E0-43A9-B0F0-F29F9D52C949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50"/>
          <ac:spMkLst>
            <pc:docMk/>
            <pc:sldMk cId="401438008" sldId="780"/>
            <ac:spMk id="29" creationId="{3642BA2A-C59C-4B2A-B7E3-4D05CC0FF3A6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52"/>
          <ac:spMkLst>
            <pc:docMk/>
            <pc:sldMk cId="401438008" sldId="780"/>
            <ac:spMk id="30" creationId="{B38589C1-B922-4415-AF76-B450E8F6294A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54"/>
          <ac:spMkLst>
            <pc:docMk/>
            <pc:sldMk cId="401438008" sldId="780"/>
            <ac:spMk id="31" creationId="{B2FC659D-240A-4B0C-8503-F4B1CE405B54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56"/>
          <ac:spMkLst>
            <pc:docMk/>
            <pc:sldMk cId="401438008" sldId="780"/>
            <ac:spMk id="32" creationId="{29A439B4-A502-4827-B5B2-AD9D6DFEE22E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58"/>
          <ac:spMkLst>
            <pc:docMk/>
            <pc:sldMk cId="401438008" sldId="780"/>
            <ac:spMk id="33" creationId="{C9C1352A-4A99-4877-B7BA-BA7A27198D74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60"/>
          <ac:spMkLst>
            <pc:docMk/>
            <pc:sldMk cId="401438008" sldId="780"/>
            <ac:spMk id="34" creationId="{7CD8CD50-59E8-46AB-8649-521245A92687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62"/>
          <ac:spMkLst>
            <pc:docMk/>
            <pc:sldMk cId="401438008" sldId="780"/>
            <ac:spMk id="35" creationId="{0D6AF32B-D618-4701-8ED4-31996056F433}"/>
          </ac:spMkLst>
        </pc:spChg>
        <pc:spChg chg="mod">
          <ac:chgData name="Stalin Jacob Wilson Packia Dhas" userId="050d7d71-3621-4503-95e8-1c9a9d962492" providerId="ADAL" clId="{00722E61-A757-4134-8CBB-8B7208677708}" dt="2026-02-23T23:51:02.959" v="64"/>
          <ac:spMkLst>
            <pc:docMk/>
            <pc:sldMk cId="401438008" sldId="780"/>
            <ac:spMk id="36" creationId="{7D0E7590-E8E0-4468-89B2-93C3F6FA6689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66"/>
          <ac:spMkLst>
            <pc:docMk/>
            <pc:sldMk cId="401438008" sldId="780"/>
            <ac:spMk id="37" creationId="{158BEFA7-2378-489F-AEA4-EF678EB7E86C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68"/>
          <ac:spMkLst>
            <pc:docMk/>
            <pc:sldMk cId="401438008" sldId="780"/>
            <ac:spMk id="38" creationId="{A058695A-266A-42CC-A8A0-2E09147BC65E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70"/>
          <ac:spMkLst>
            <pc:docMk/>
            <pc:sldMk cId="401438008" sldId="780"/>
            <ac:spMk id="39" creationId="{FF313292-20C5-4C52-AC19-D6393518532B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72"/>
          <ac:spMkLst>
            <pc:docMk/>
            <pc:sldMk cId="401438008" sldId="780"/>
            <ac:spMk id="40" creationId="{111E23BA-6E0E-4A36-894E-72EF4B62B7EF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74"/>
          <ac:spMkLst>
            <pc:docMk/>
            <pc:sldMk cId="401438008" sldId="780"/>
            <ac:spMk id="41" creationId="{14794867-8B1E-4F0B-A85C-729F810FF8EF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76"/>
          <ac:spMkLst>
            <pc:docMk/>
            <pc:sldMk cId="401438008" sldId="780"/>
            <ac:spMk id="42" creationId="{3CD89951-FFA7-4BB5-A528-CCBF298BA506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78"/>
          <ac:spMkLst>
            <pc:docMk/>
            <pc:sldMk cId="401438008" sldId="780"/>
            <ac:spMk id="43" creationId="{8A8FFC31-2D28-4D06-B82F-CA09C67FA87D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80"/>
          <ac:spMkLst>
            <pc:docMk/>
            <pc:sldMk cId="401438008" sldId="780"/>
            <ac:spMk id="44" creationId="{0A404439-BE5A-4B94-AE5A-9EFA4267EBA3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82"/>
          <ac:spMkLst>
            <pc:docMk/>
            <pc:sldMk cId="401438008" sldId="780"/>
            <ac:spMk id="45" creationId="{0E7C9463-977A-4328-9785-8B57D026D7E6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84"/>
          <ac:spMkLst>
            <pc:docMk/>
            <pc:sldMk cId="401438008" sldId="780"/>
            <ac:spMk id="46" creationId="{8DA2AB63-D370-4B8E-931A-61EEA827F6FA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86"/>
          <ac:spMkLst>
            <pc:docMk/>
            <pc:sldMk cId="401438008" sldId="780"/>
            <ac:spMk id="47" creationId="{DE7A2CB0-ECB9-4A06-B28F-8BA4D48DD5C5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88"/>
          <ac:spMkLst>
            <pc:docMk/>
            <pc:sldMk cId="401438008" sldId="780"/>
            <ac:spMk id="48" creationId="{C267326F-2C50-4801-994F-557973EF77E8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90"/>
          <ac:spMkLst>
            <pc:docMk/>
            <pc:sldMk cId="401438008" sldId="780"/>
            <ac:spMk id="49" creationId="{57CFE133-C9A8-4CB6-8AAA-17FFC2FDE22A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92"/>
          <ac:spMkLst>
            <pc:docMk/>
            <pc:sldMk cId="401438008" sldId="780"/>
            <ac:spMk id="50" creationId="{DCCDC485-3027-4EEF-8D37-B79464AA8E11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94"/>
          <ac:spMkLst>
            <pc:docMk/>
            <pc:sldMk cId="401438008" sldId="780"/>
            <ac:spMk id="51" creationId="{5FD6ACA5-A664-4758-BD26-BCAC4F8E5E14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96"/>
          <ac:spMkLst>
            <pc:docMk/>
            <pc:sldMk cId="401438008" sldId="780"/>
            <ac:spMk id="52" creationId="{DC6921A1-1C5C-48B7-8E2D-AAB728DA539A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98"/>
          <ac:spMkLst>
            <pc:docMk/>
            <pc:sldMk cId="401438008" sldId="780"/>
            <ac:spMk id="53" creationId="{9842D049-7452-41B8-B530-4A2618E13806}"/>
          </ac:spMkLst>
        </pc:spChg>
        <pc:spChg chg="mod">
          <ac:chgData name="Stalin Jacob Wilson Packia Dhas" userId="050d7d71-3621-4503-95e8-1c9a9d962492" providerId="ADAL" clId="{00722E61-A757-4134-8CBB-8B7208677708}" dt="2026-02-23T23:51:02.967" v="100"/>
          <ac:spMkLst>
            <pc:docMk/>
            <pc:sldMk cId="401438008" sldId="780"/>
            <ac:spMk id="54" creationId="{8DF87997-36E2-4DBD-811A-EDBA87B21BB6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02"/>
          <ac:spMkLst>
            <pc:docMk/>
            <pc:sldMk cId="401438008" sldId="780"/>
            <ac:spMk id="55" creationId="{71838D70-4E93-470F-BEB2-09E5C9DF3782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04"/>
          <ac:spMkLst>
            <pc:docMk/>
            <pc:sldMk cId="401438008" sldId="780"/>
            <ac:spMk id="56" creationId="{CDA7146B-EA1F-4E42-BE1F-4D9187F19788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06"/>
          <ac:spMkLst>
            <pc:docMk/>
            <pc:sldMk cId="401438008" sldId="780"/>
            <ac:spMk id="57" creationId="{3087B7B1-75DD-4C0F-9CA4-49BAD3CF5E0A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08"/>
          <ac:spMkLst>
            <pc:docMk/>
            <pc:sldMk cId="401438008" sldId="780"/>
            <ac:spMk id="58" creationId="{7D8E1FC0-4D9D-4E3F-B289-4728E7D88AB2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10"/>
          <ac:spMkLst>
            <pc:docMk/>
            <pc:sldMk cId="401438008" sldId="780"/>
            <ac:spMk id="59" creationId="{2B862F74-4E58-4BF1-AC0A-8A2588FC4D08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12"/>
          <ac:spMkLst>
            <pc:docMk/>
            <pc:sldMk cId="401438008" sldId="780"/>
            <ac:spMk id="60" creationId="{9DEEDF70-E156-4263-8551-A65452E54EA0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14"/>
          <ac:spMkLst>
            <pc:docMk/>
            <pc:sldMk cId="401438008" sldId="780"/>
            <ac:spMk id="61" creationId="{65F50A23-40B4-4F5D-9561-3D73CFBD8A64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16"/>
          <ac:spMkLst>
            <pc:docMk/>
            <pc:sldMk cId="401438008" sldId="780"/>
            <ac:spMk id="62" creationId="{C69328FD-9716-4A4D-9CCE-27E341E8358C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18"/>
          <ac:spMkLst>
            <pc:docMk/>
            <pc:sldMk cId="401438008" sldId="780"/>
            <ac:spMk id="63" creationId="{835F6B9A-CD25-44E6-B015-3F8AC45D71F3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20"/>
          <ac:spMkLst>
            <pc:docMk/>
            <pc:sldMk cId="401438008" sldId="780"/>
            <ac:spMk id="64" creationId="{F324CFB5-E2D2-4E27-B007-E653608580A2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22"/>
          <ac:spMkLst>
            <pc:docMk/>
            <pc:sldMk cId="401438008" sldId="780"/>
            <ac:spMk id="65" creationId="{9890E388-C09D-40F0-92E9-27C6C01AC3E6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24"/>
          <ac:spMkLst>
            <pc:docMk/>
            <pc:sldMk cId="401438008" sldId="780"/>
            <ac:spMk id="66" creationId="{F67F9F58-8BD8-4A37-84D9-732595320283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26"/>
          <ac:spMkLst>
            <pc:docMk/>
            <pc:sldMk cId="401438008" sldId="780"/>
            <ac:spMk id="67" creationId="{788F005C-5DA9-4AFC-9F17-88A9E263E0CA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28"/>
          <ac:spMkLst>
            <pc:docMk/>
            <pc:sldMk cId="401438008" sldId="780"/>
            <ac:spMk id="68" creationId="{22034952-C618-4624-BF0D-F2AA43CCB994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30"/>
          <ac:spMkLst>
            <pc:docMk/>
            <pc:sldMk cId="401438008" sldId="780"/>
            <ac:spMk id="69" creationId="{E5477B66-4426-459C-A629-706FDB4ACB56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32"/>
          <ac:spMkLst>
            <pc:docMk/>
            <pc:sldMk cId="401438008" sldId="780"/>
            <ac:spMk id="70" creationId="{E7E753CA-0130-4111-8E36-80768CBB98DF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34"/>
          <ac:spMkLst>
            <pc:docMk/>
            <pc:sldMk cId="401438008" sldId="780"/>
            <ac:spMk id="71" creationId="{519A652D-C7C8-43BF-B639-E23716B8D11D}"/>
          </ac:spMkLst>
        </pc:spChg>
        <pc:spChg chg="mod">
          <ac:chgData name="Stalin Jacob Wilson Packia Dhas" userId="050d7d71-3621-4503-95e8-1c9a9d962492" providerId="ADAL" clId="{00722E61-A757-4134-8CBB-8B7208677708}" dt="2026-02-23T23:51:02.983" v="136"/>
          <ac:spMkLst>
            <pc:docMk/>
            <pc:sldMk cId="401438008" sldId="780"/>
            <ac:spMk id="72" creationId="{E99F0346-6678-4E40-8224-08691AC2D0B3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38"/>
          <ac:spMkLst>
            <pc:docMk/>
            <pc:sldMk cId="401438008" sldId="780"/>
            <ac:spMk id="73" creationId="{6DED4E9B-85DD-4599-A78E-4225BA3A7E50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40"/>
          <ac:spMkLst>
            <pc:docMk/>
            <pc:sldMk cId="401438008" sldId="780"/>
            <ac:spMk id="74" creationId="{B880F9F2-036D-4614-9D1A-C7E44BDEAB78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42"/>
          <ac:spMkLst>
            <pc:docMk/>
            <pc:sldMk cId="401438008" sldId="780"/>
            <ac:spMk id="75" creationId="{E8254C54-7497-4371-82FD-C7850F9BC648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44"/>
          <ac:spMkLst>
            <pc:docMk/>
            <pc:sldMk cId="401438008" sldId="780"/>
            <ac:spMk id="76" creationId="{950806AD-7171-42F0-A273-4D9D85ABC4DC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46"/>
          <ac:spMkLst>
            <pc:docMk/>
            <pc:sldMk cId="401438008" sldId="780"/>
            <ac:spMk id="77" creationId="{4992E2A8-DF52-4AAE-A830-1EE2DA2CFB2A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48"/>
          <ac:spMkLst>
            <pc:docMk/>
            <pc:sldMk cId="401438008" sldId="780"/>
            <ac:spMk id="78" creationId="{3B5B3810-B0E1-4B93-8CDE-1BD45515728D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50"/>
          <ac:spMkLst>
            <pc:docMk/>
            <pc:sldMk cId="401438008" sldId="780"/>
            <ac:spMk id="79" creationId="{2479C82F-8588-4BC2-8AB1-9AE198F83EBD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52"/>
          <ac:spMkLst>
            <pc:docMk/>
            <pc:sldMk cId="401438008" sldId="780"/>
            <ac:spMk id="80" creationId="{CECA18F0-41AC-4024-9768-EAAFE26BD15E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54"/>
          <ac:spMkLst>
            <pc:docMk/>
            <pc:sldMk cId="401438008" sldId="780"/>
            <ac:spMk id="81" creationId="{24DCE19F-C389-4822-86FC-9B95ACEC7A6C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56"/>
          <ac:spMkLst>
            <pc:docMk/>
            <pc:sldMk cId="401438008" sldId="780"/>
            <ac:spMk id="82" creationId="{7C41BDB8-9294-4D14-AF7A-5ED4231D4B98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58"/>
          <ac:spMkLst>
            <pc:docMk/>
            <pc:sldMk cId="401438008" sldId="780"/>
            <ac:spMk id="83" creationId="{F95167B2-1E97-4022-81F2-7D785CE99CFC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60"/>
          <ac:spMkLst>
            <pc:docMk/>
            <pc:sldMk cId="401438008" sldId="780"/>
            <ac:spMk id="84" creationId="{C58A828F-A4A7-48DB-8707-77C23934E61B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62"/>
          <ac:spMkLst>
            <pc:docMk/>
            <pc:sldMk cId="401438008" sldId="780"/>
            <ac:spMk id="85" creationId="{7B30520D-35C5-43DD-AC54-DA02FED2A5CA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64"/>
          <ac:spMkLst>
            <pc:docMk/>
            <pc:sldMk cId="401438008" sldId="780"/>
            <ac:spMk id="86" creationId="{402DEEB3-5C02-42DE-BF63-20D7F3C89243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66"/>
          <ac:spMkLst>
            <pc:docMk/>
            <pc:sldMk cId="401438008" sldId="780"/>
            <ac:spMk id="87" creationId="{484958A8-E762-4FD8-863F-CDADC20AE329}"/>
          </ac:spMkLst>
        </pc:spChg>
        <pc:spChg chg="mod">
          <ac:chgData name="Stalin Jacob Wilson Packia Dhas" userId="050d7d71-3621-4503-95e8-1c9a9d962492" providerId="ADAL" clId="{00722E61-A757-4134-8CBB-8B7208677708}" dt="2026-02-23T23:51:02.999" v="168"/>
          <ac:spMkLst>
            <pc:docMk/>
            <pc:sldMk cId="401438008" sldId="780"/>
            <ac:spMk id="88" creationId="{E72E9B3A-E217-414D-9598-403CA6805D78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70"/>
          <ac:spMkLst>
            <pc:docMk/>
            <pc:sldMk cId="401438008" sldId="780"/>
            <ac:spMk id="89" creationId="{073E9CBD-311E-402E-A899-C529C63043B3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72"/>
          <ac:spMkLst>
            <pc:docMk/>
            <pc:sldMk cId="401438008" sldId="780"/>
            <ac:spMk id="90" creationId="{DECB7F9D-6D5D-423D-B2AE-015A58B5A41C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74"/>
          <ac:spMkLst>
            <pc:docMk/>
            <pc:sldMk cId="401438008" sldId="780"/>
            <ac:spMk id="91" creationId="{9CDBE936-B5C2-4690-A0A0-FDA7B0E5B486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76"/>
          <ac:spMkLst>
            <pc:docMk/>
            <pc:sldMk cId="401438008" sldId="780"/>
            <ac:spMk id="92" creationId="{774EFCAC-53C6-4188-BB1D-8BF90AD35BF7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78"/>
          <ac:spMkLst>
            <pc:docMk/>
            <pc:sldMk cId="401438008" sldId="780"/>
            <ac:spMk id="93" creationId="{8D95811C-A928-43DB-A6EE-817F20069390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80"/>
          <ac:spMkLst>
            <pc:docMk/>
            <pc:sldMk cId="401438008" sldId="780"/>
            <ac:spMk id="94" creationId="{67CE5C9B-DD09-4C06-8F68-1D04DC11141F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82"/>
          <ac:spMkLst>
            <pc:docMk/>
            <pc:sldMk cId="401438008" sldId="780"/>
            <ac:spMk id="95" creationId="{D2A5DF6D-E9FD-4371-AFA0-806D662AC07A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84"/>
          <ac:spMkLst>
            <pc:docMk/>
            <pc:sldMk cId="401438008" sldId="780"/>
            <ac:spMk id="96" creationId="{F5F5F3FB-8375-426B-833C-F5D0EF5BBE2E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86"/>
          <ac:spMkLst>
            <pc:docMk/>
            <pc:sldMk cId="401438008" sldId="780"/>
            <ac:spMk id="97" creationId="{304AB539-C4F7-4DB5-884C-0886192CFD85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88"/>
          <ac:spMkLst>
            <pc:docMk/>
            <pc:sldMk cId="401438008" sldId="780"/>
            <ac:spMk id="98" creationId="{A853B9EA-1BAC-4AEB-8885-0CF40F16EFB4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90"/>
          <ac:spMkLst>
            <pc:docMk/>
            <pc:sldMk cId="401438008" sldId="780"/>
            <ac:spMk id="99" creationId="{55E503AA-54DC-426B-8667-D17B64B2F95B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92"/>
          <ac:spMkLst>
            <pc:docMk/>
            <pc:sldMk cId="401438008" sldId="780"/>
            <ac:spMk id="100" creationId="{D95229D0-318E-4C89-8060-DF01E45EAA53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94"/>
          <ac:spMkLst>
            <pc:docMk/>
            <pc:sldMk cId="401438008" sldId="780"/>
            <ac:spMk id="101" creationId="{55CFBA07-C51C-40A5-A2F6-4FB590F02011}"/>
          </ac:spMkLst>
        </pc:spChg>
        <pc:spChg chg="mod">
          <ac:chgData name="Stalin Jacob Wilson Packia Dhas" userId="050d7d71-3621-4503-95e8-1c9a9d962492" providerId="ADAL" clId="{00722E61-A757-4134-8CBB-8B7208677708}" dt="2026-02-23T23:51:03.014" v="196"/>
          <ac:spMkLst>
            <pc:docMk/>
            <pc:sldMk cId="401438008" sldId="780"/>
            <ac:spMk id="102" creationId="{F7EB7B12-4C1B-4BEA-BA67-C84FB089ECDE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198"/>
          <ac:spMkLst>
            <pc:docMk/>
            <pc:sldMk cId="401438008" sldId="780"/>
            <ac:spMk id="103" creationId="{48FAD900-1953-49F7-B0A2-7AFB7246A47B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00"/>
          <ac:spMkLst>
            <pc:docMk/>
            <pc:sldMk cId="401438008" sldId="780"/>
            <ac:spMk id="104" creationId="{3150FDED-9392-42EE-8F0C-10F01214380C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02"/>
          <ac:spMkLst>
            <pc:docMk/>
            <pc:sldMk cId="401438008" sldId="780"/>
            <ac:spMk id="105" creationId="{287707AA-CADD-470D-9D63-9DAD94667F24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04"/>
          <ac:spMkLst>
            <pc:docMk/>
            <pc:sldMk cId="401438008" sldId="780"/>
            <ac:spMk id="106" creationId="{6EB6BB6D-C2D4-4500-9B6E-B57EB7ECAE98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06"/>
          <ac:spMkLst>
            <pc:docMk/>
            <pc:sldMk cId="401438008" sldId="780"/>
            <ac:spMk id="107" creationId="{E5E59C7E-33FC-4AD8-8A4F-2AC202188DDF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08"/>
          <ac:spMkLst>
            <pc:docMk/>
            <pc:sldMk cId="401438008" sldId="780"/>
            <ac:spMk id="108" creationId="{BDDD8956-3E70-45CA-8FD5-2B89734AE352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10"/>
          <ac:spMkLst>
            <pc:docMk/>
            <pc:sldMk cId="401438008" sldId="780"/>
            <ac:spMk id="109" creationId="{A9C21BBC-334A-4BE9-8509-942E00B29DAC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12"/>
          <ac:spMkLst>
            <pc:docMk/>
            <pc:sldMk cId="401438008" sldId="780"/>
            <ac:spMk id="110" creationId="{CC993A2D-F101-4AF8-A554-F29514E0FB65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14"/>
          <ac:spMkLst>
            <pc:docMk/>
            <pc:sldMk cId="401438008" sldId="780"/>
            <ac:spMk id="111" creationId="{E723324D-3635-47AE-8D63-1131FADDC5B8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16"/>
          <ac:spMkLst>
            <pc:docMk/>
            <pc:sldMk cId="401438008" sldId="780"/>
            <ac:spMk id="112" creationId="{544EEBF6-4D62-49FD-A2C4-A50EA16C992F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18"/>
          <ac:spMkLst>
            <pc:docMk/>
            <pc:sldMk cId="401438008" sldId="780"/>
            <ac:spMk id="113" creationId="{7543654F-C9E9-4F1E-B161-52529D8AF4ED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20"/>
          <ac:spMkLst>
            <pc:docMk/>
            <pc:sldMk cId="401438008" sldId="780"/>
            <ac:spMk id="114" creationId="{BA0AA728-987F-4BBD-9BBB-F8F062841D15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22"/>
          <ac:spMkLst>
            <pc:docMk/>
            <pc:sldMk cId="401438008" sldId="780"/>
            <ac:spMk id="115" creationId="{2CABB2DC-C598-456B-8C9E-29CD19FAC707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24"/>
          <ac:spMkLst>
            <pc:docMk/>
            <pc:sldMk cId="401438008" sldId="780"/>
            <ac:spMk id="116" creationId="{F564C59A-B8DB-48EC-9D61-34D19F93E6EB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26"/>
          <ac:spMkLst>
            <pc:docMk/>
            <pc:sldMk cId="401438008" sldId="780"/>
            <ac:spMk id="117" creationId="{8A1EDF46-6B48-4AA7-A6B5-EF17A90655A8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28"/>
          <ac:spMkLst>
            <pc:docMk/>
            <pc:sldMk cId="401438008" sldId="780"/>
            <ac:spMk id="118" creationId="{477D8B07-7B7B-4D74-AED7-B3162E0D6A80}"/>
          </ac:spMkLst>
        </pc:spChg>
        <pc:spChg chg="mod">
          <ac:chgData name="Stalin Jacob Wilson Packia Dhas" userId="050d7d71-3621-4503-95e8-1c9a9d962492" providerId="ADAL" clId="{00722E61-A757-4134-8CBB-8B7208677708}" dt="2026-02-23T23:51:03.030" v="230"/>
          <ac:spMkLst>
            <pc:docMk/>
            <pc:sldMk cId="401438008" sldId="780"/>
            <ac:spMk id="119" creationId="{05F61711-BCEF-4EF2-A9C6-EAED4CD08F55}"/>
          </ac:spMkLst>
        </pc:spChg>
        <pc:spChg chg="mod">
          <ac:chgData name="Stalin Jacob Wilson Packia Dhas" userId="050d7d71-3621-4503-95e8-1c9a9d962492" providerId="ADAL" clId="{00722E61-A757-4134-8CBB-8B7208677708}" dt="2026-02-23T23:51:03.046" v="232"/>
          <ac:spMkLst>
            <pc:docMk/>
            <pc:sldMk cId="401438008" sldId="780"/>
            <ac:spMk id="120" creationId="{FAFA3232-49F6-476E-AD29-5EFA5C880473}"/>
          </ac:spMkLst>
        </pc:spChg>
        <pc:spChg chg="mod">
          <ac:chgData name="Stalin Jacob Wilson Packia Dhas" userId="050d7d71-3621-4503-95e8-1c9a9d962492" providerId="ADAL" clId="{00722E61-A757-4134-8CBB-8B7208677708}" dt="2026-02-23T23:51:03.046" v="234"/>
          <ac:spMkLst>
            <pc:docMk/>
            <pc:sldMk cId="401438008" sldId="780"/>
            <ac:spMk id="121" creationId="{8C9EA76A-622C-492E-8476-C031D6B0229D}"/>
          </ac:spMkLst>
        </pc:spChg>
        <pc:spChg chg="mod">
          <ac:chgData name="Stalin Jacob Wilson Packia Dhas" userId="050d7d71-3621-4503-95e8-1c9a9d962492" providerId="ADAL" clId="{00722E61-A757-4134-8CBB-8B7208677708}" dt="2026-02-23T23:51:03.046" v="236"/>
          <ac:spMkLst>
            <pc:docMk/>
            <pc:sldMk cId="401438008" sldId="780"/>
            <ac:spMk id="122" creationId="{7B401798-13AE-4EC6-94A1-5E39357FDB87}"/>
          </ac:spMkLst>
        </pc:spChg>
        <pc:spChg chg="mod">
          <ac:chgData name="Stalin Jacob Wilson Packia Dhas" userId="050d7d71-3621-4503-95e8-1c9a9d962492" providerId="ADAL" clId="{00722E61-A757-4134-8CBB-8B7208677708}" dt="2026-02-23T23:51:03.046" v="238"/>
          <ac:spMkLst>
            <pc:docMk/>
            <pc:sldMk cId="401438008" sldId="780"/>
            <ac:spMk id="123" creationId="{0A31B1CF-2305-4D5C-B204-8AB3FAE7842C}"/>
          </ac:spMkLst>
        </pc:spChg>
        <pc:spChg chg="mod">
          <ac:chgData name="Stalin Jacob Wilson Packia Dhas" userId="050d7d71-3621-4503-95e8-1c9a9d962492" providerId="ADAL" clId="{00722E61-A757-4134-8CBB-8B7208677708}" dt="2026-02-23T23:51:03.046" v="240"/>
          <ac:spMkLst>
            <pc:docMk/>
            <pc:sldMk cId="401438008" sldId="780"/>
            <ac:spMk id="124" creationId="{6F93C62D-6A30-4A01-B4D2-E01B286C7836}"/>
          </ac:spMkLst>
        </pc:spChg>
        <pc:spChg chg="mod">
          <ac:chgData name="Stalin Jacob Wilson Packia Dhas" userId="050d7d71-3621-4503-95e8-1c9a9d962492" providerId="ADAL" clId="{00722E61-A757-4134-8CBB-8B7208677708}" dt="2026-02-23T23:51:03.046" v="242"/>
          <ac:spMkLst>
            <pc:docMk/>
            <pc:sldMk cId="401438008" sldId="780"/>
            <ac:spMk id="125" creationId="{81FF6DDC-3BB1-4652-A65D-7EA7A94902E7}"/>
          </ac:spMkLst>
        </pc:spChg>
        <pc:spChg chg="mod">
          <ac:chgData name="Stalin Jacob Wilson Packia Dhas" userId="050d7d71-3621-4503-95e8-1c9a9d962492" providerId="ADAL" clId="{00722E61-A757-4134-8CBB-8B7208677708}" dt="2026-02-23T23:51:03.052" v="244"/>
          <ac:spMkLst>
            <pc:docMk/>
            <pc:sldMk cId="401438008" sldId="780"/>
            <ac:spMk id="126" creationId="{E991A6E5-5BD5-4314-9AEF-08BB8B4F0E08}"/>
          </ac:spMkLst>
        </pc:spChg>
        <pc:spChg chg="mod">
          <ac:chgData name="Stalin Jacob Wilson Packia Dhas" userId="050d7d71-3621-4503-95e8-1c9a9d962492" providerId="ADAL" clId="{00722E61-A757-4134-8CBB-8B7208677708}" dt="2026-02-23T23:51:03.052" v="246"/>
          <ac:spMkLst>
            <pc:docMk/>
            <pc:sldMk cId="401438008" sldId="780"/>
            <ac:spMk id="127" creationId="{CD00E355-0D92-4146-A21E-C2072BDE21BA}"/>
          </ac:spMkLst>
        </pc:spChg>
        <pc:spChg chg="mod">
          <ac:chgData name="Stalin Jacob Wilson Packia Dhas" userId="050d7d71-3621-4503-95e8-1c9a9d962492" providerId="ADAL" clId="{00722E61-A757-4134-8CBB-8B7208677708}" dt="2026-02-23T23:51:03.054" v="248"/>
          <ac:spMkLst>
            <pc:docMk/>
            <pc:sldMk cId="401438008" sldId="780"/>
            <ac:spMk id="128" creationId="{6BE354C8-A044-43C9-AD56-CDB30B4BCD8F}"/>
          </ac:spMkLst>
        </pc:spChg>
        <pc:spChg chg="mod">
          <ac:chgData name="Stalin Jacob Wilson Packia Dhas" userId="050d7d71-3621-4503-95e8-1c9a9d962492" providerId="ADAL" clId="{00722E61-A757-4134-8CBB-8B7208677708}" dt="2026-02-23T23:51:03.054" v="250"/>
          <ac:spMkLst>
            <pc:docMk/>
            <pc:sldMk cId="401438008" sldId="780"/>
            <ac:spMk id="129" creationId="{B93859BF-B1F7-4FD4-8CF5-8F1C17174C5A}"/>
          </ac:spMkLst>
        </pc:spChg>
        <pc:spChg chg="mod">
          <ac:chgData name="Stalin Jacob Wilson Packia Dhas" userId="050d7d71-3621-4503-95e8-1c9a9d962492" providerId="ADAL" clId="{00722E61-A757-4134-8CBB-8B7208677708}" dt="2026-02-23T23:51:03.054" v="252"/>
          <ac:spMkLst>
            <pc:docMk/>
            <pc:sldMk cId="401438008" sldId="780"/>
            <ac:spMk id="130" creationId="{94167A25-6BDF-475C-A64A-84A931740085}"/>
          </ac:spMkLst>
        </pc:spChg>
        <pc:spChg chg="mod">
          <ac:chgData name="Stalin Jacob Wilson Packia Dhas" userId="050d7d71-3621-4503-95e8-1c9a9d962492" providerId="ADAL" clId="{00722E61-A757-4134-8CBB-8B7208677708}" dt="2026-02-23T23:51:03.054" v="254"/>
          <ac:spMkLst>
            <pc:docMk/>
            <pc:sldMk cId="401438008" sldId="780"/>
            <ac:spMk id="131" creationId="{CC544260-F80F-4C2B-B601-93F627AB7E2F}"/>
          </ac:spMkLst>
        </pc:spChg>
        <pc:spChg chg="mod">
          <ac:chgData name="Stalin Jacob Wilson Packia Dhas" userId="050d7d71-3621-4503-95e8-1c9a9d962492" providerId="ADAL" clId="{00722E61-A757-4134-8CBB-8B7208677708}" dt="2026-02-23T23:51:03.054" v="256"/>
          <ac:spMkLst>
            <pc:docMk/>
            <pc:sldMk cId="401438008" sldId="780"/>
            <ac:spMk id="132" creationId="{B773500B-6454-4DBC-ADAE-B3F31D39AFC4}"/>
          </ac:spMkLst>
        </pc:spChg>
        <pc:spChg chg="mod">
          <ac:chgData name="Stalin Jacob Wilson Packia Dhas" userId="050d7d71-3621-4503-95e8-1c9a9d962492" providerId="ADAL" clId="{00722E61-A757-4134-8CBB-8B7208677708}" dt="2026-02-23T23:51:03.054" v="258"/>
          <ac:spMkLst>
            <pc:docMk/>
            <pc:sldMk cId="401438008" sldId="780"/>
            <ac:spMk id="133" creationId="{8AD6635B-E36F-408F-AB4F-1FDAA90D26FD}"/>
          </ac:spMkLst>
        </pc:spChg>
        <pc:spChg chg="mod">
          <ac:chgData name="Stalin Jacob Wilson Packia Dhas" userId="050d7d71-3621-4503-95e8-1c9a9d962492" providerId="ADAL" clId="{00722E61-A757-4134-8CBB-8B7208677708}" dt="2026-02-23T23:51:03.054" v="260"/>
          <ac:spMkLst>
            <pc:docMk/>
            <pc:sldMk cId="401438008" sldId="780"/>
            <ac:spMk id="134" creationId="{4D40A412-AF7F-4125-9AF5-6A286CF87E5C}"/>
          </ac:spMkLst>
        </pc:spChg>
        <pc:spChg chg="mod">
          <ac:chgData name="Stalin Jacob Wilson Packia Dhas" userId="050d7d71-3621-4503-95e8-1c9a9d962492" providerId="ADAL" clId="{00722E61-A757-4134-8CBB-8B7208677708}" dt="2026-02-23T23:51:03.063" v="262"/>
          <ac:spMkLst>
            <pc:docMk/>
            <pc:sldMk cId="401438008" sldId="780"/>
            <ac:spMk id="135" creationId="{25948A56-7A53-423A-B5AA-474C8A739C5F}"/>
          </ac:spMkLst>
        </pc:spChg>
        <pc:spChg chg="mod">
          <ac:chgData name="Stalin Jacob Wilson Packia Dhas" userId="050d7d71-3621-4503-95e8-1c9a9d962492" providerId="ADAL" clId="{00722E61-A757-4134-8CBB-8B7208677708}" dt="2026-02-23T23:51:03.063" v="264"/>
          <ac:spMkLst>
            <pc:docMk/>
            <pc:sldMk cId="401438008" sldId="780"/>
            <ac:spMk id="136" creationId="{DBC4BADE-24CC-46BA-9FBE-C5642B5692B4}"/>
          </ac:spMkLst>
        </pc:spChg>
        <pc:spChg chg="mod">
          <ac:chgData name="Stalin Jacob Wilson Packia Dhas" userId="050d7d71-3621-4503-95e8-1c9a9d962492" providerId="ADAL" clId="{00722E61-A757-4134-8CBB-8B7208677708}" dt="2026-02-23T23:51:03.065" v="266"/>
          <ac:spMkLst>
            <pc:docMk/>
            <pc:sldMk cId="401438008" sldId="780"/>
            <ac:spMk id="137" creationId="{A636CF4C-F1C1-4AC0-A9A8-147EDFC94AFD}"/>
          </ac:spMkLst>
        </pc:spChg>
        <pc:spChg chg="mod">
          <ac:chgData name="Stalin Jacob Wilson Packia Dhas" userId="050d7d71-3621-4503-95e8-1c9a9d962492" providerId="ADAL" clId="{00722E61-A757-4134-8CBB-8B7208677708}" dt="2026-02-23T23:51:03.065" v="268"/>
          <ac:spMkLst>
            <pc:docMk/>
            <pc:sldMk cId="401438008" sldId="780"/>
            <ac:spMk id="138" creationId="{7BB94B52-96A7-4B59-94DC-573789F43EA4}"/>
          </ac:spMkLst>
        </pc:spChg>
        <pc:spChg chg="mod">
          <ac:chgData name="Stalin Jacob Wilson Packia Dhas" userId="050d7d71-3621-4503-95e8-1c9a9d962492" providerId="ADAL" clId="{00722E61-A757-4134-8CBB-8B7208677708}" dt="2026-02-23T23:51:03.065" v="270"/>
          <ac:spMkLst>
            <pc:docMk/>
            <pc:sldMk cId="401438008" sldId="780"/>
            <ac:spMk id="139" creationId="{61EC43A4-C46F-42EA-8932-3A130EA8F51B}"/>
          </ac:spMkLst>
        </pc:spChg>
        <pc:spChg chg="mod">
          <ac:chgData name="Stalin Jacob Wilson Packia Dhas" userId="050d7d71-3621-4503-95e8-1c9a9d962492" providerId="ADAL" clId="{00722E61-A757-4134-8CBB-8B7208677708}" dt="2026-02-23T23:51:03.065" v="272"/>
          <ac:spMkLst>
            <pc:docMk/>
            <pc:sldMk cId="401438008" sldId="780"/>
            <ac:spMk id="140" creationId="{54E4897D-3683-4F88-9C7B-098E8CF867D6}"/>
          </ac:spMkLst>
        </pc:spChg>
        <pc:spChg chg="mod">
          <ac:chgData name="Stalin Jacob Wilson Packia Dhas" userId="050d7d71-3621-4503-95e8-1c9a9d962492" providerId="ADAL" clId="{00722E61-A757-4134-8CBB-8B7208677708}" dt="2026-02-23T23:51:03.065" v="274"/>
          <ac:spMkLst>
            <pc:docMk/>
            <pc:sldMk cId="401438008" sldId="780"/>
            <ac:spMk id="141" creationId="{0A2DC9C5-0C84-4E5B-A479-DBCE8C09F39A}"/>
          </ac:spMkLst>
        </pc:spChg>
        <pc:spChg chg="mod">
          <ac:chgData name="Stalin Jacob Wilson Packia Dhas" userId="050d7d71-3621-4503-95e8-1c9a9d962492" providerId="ADAL" clId="{00722E61-A757-4134-8CBB-8B7208677708}" dt="2026-02-23T23:51:03.065" v="276"/>
          <ac:spMkLst>
            <pc:docMk/>
            <pc:sldMk cId="401438008" sldId="780"/>
            <ac:spMk id="142" creationId="{1CC1BF20-2069-4BB8-AC5D-0EED5FB1D588}"/>
          </ac:spMkLst>
        </pc:spChg>
        <pc:spChg chg="mod">
          <ac:chgData name="Stalin Jacob Wilson Packia Dhas" userId="050d7d71-3621-4503-95e8-1c9a9d962492" providerId="ADAL" clId="{00722E61-A757-4134-8CBB-8B7208677708}" dt="2026-02-23T23:51:03.065" v="278"/>
          <ac:spMkLst>
            <pc:docMk/>
            <pc:sldMk cId="401438008" sldId="780"/>
            <ac:spMk id="143" creationId="{0DBF2046-8AB7-4E82-845F-BC428DBBFA24}"/>
          </ac:spMkLst>
        </pc:spChg>
        <pc:spChg chg="mod">
          <ac:chgData name="Stalin Jacob Wilson Packia Dhas" userId="050d7d71-3621-4503-95e8-1c9a9d962492" providerId="ADAL" clId="{00722E61-A757-4134-8CBB-8B7208677708}" dt="2026-02-23T23:51:03.073" v="280"/>
          <ac:spMkLst>
            <pc:docMk/>
            <pc:sldMk cId="401438008" sldId="780"/>
            <ac:spMk id="144" creationId="{78E9CA81-C397-435F-9111-AFCC675344C8}"/>
          </ac:spMkLst>
        </pc:spChg>
        <pc:spChg chg="mod">
          <ac:chgData name="Stalin Jacob Wilson Packia Dhas" userId="050d7d71-3621-4503-95e8-1c9a9d962492" providerId="ADAL" clId="{00722E61-A757-4134-8CBB-8B7208677708}" dt="2026-02-23T23:51:03.073" v="282"/>
          <ac:spMkLst>
            <pc:docMk/>
            <pc:sldMk cId="401438008" sldId="780"/>
            <ac:spMk id="145" creationId="{BDD76A7D-6BE5-4B5B-9CAB-B7CC179EDF2E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84"/>
          <ac:spMkLst>
            <pc:docMk/>
            <pc:sldMk cId="401438008" sldId="780"/>
            <ac:spMk id="146" creationId="{59E1B607-585E-4495-AA03-820E21552194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86"/>
          <ac:spMkLst>
            <pc:docMk/>
            <pc:sldMk cId="401438008" sldId="780"/>
            <ac:spMk id="147" creationId="{B8725087-6CBB-4E99-9225-3979128B3B5C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88"/>
          <ac:spMkLst>
            <pc:docMk/>
            <pc:sldMk cId="401438008" sldId="780"/>
            <ac:spMk id="148" creationId="{EF3B1FD9-4318-4545-8D3A-67FA6F94F53D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90"/>
          <ac:spMkLst>
            <pc:docMk/>
            <pc:sldMk cId="401438008" sldId="780"/>
            <ac:spMk id="149" creationId="{1DF6B48C-BA45-4A2D-A48D-D2006BEA4866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92"/>
          <ac:spMkLst>
            <pc:docMk/>
            <pc:sldMk cId="401438008" sldId="780"/>
            <ac:spMk id="150" creationId="{FFA40701-4E1B-4614-BFF2-2FBC4BD5303B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94"/>
          <ac:spMkLst>
            <pc:docMk/>
            <pc:sldMk cId="401438008" sldId="780"/>
            <ac:spMk id="151" creationId="{1ED57C4E-D152-452C-9AB8-AA06D931D884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96"/>
          <ac:spMkLst>
            <pc:docMk/>
            <pc:sldMk cId="401438008" sldId="780"/>
            <ac:spMk id="152" creationId="{DCB69600-94F8-4E2D-8805-3051D4EBDC6C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298"/>
          <ac:spMkLst>
            <pc:docMk/>
            <pc:sldMk cId="401438008" sldId="780"/>
            <ac:spMk id="153" creationId="{0B485820-6170-4B8C-99EB-439F37BE9A39}"/>
          </ac:spMkLst>
        </pc:spChg>
        <pc:spChg chg="mod">
          <ac:chgData name="Stalin Jacob Wilson Packia Dhas" userId="050d7d71-3621-4503-95e8-1c9a9d962492" providerId="ADAL" clId="{00722E61-A757-4134-8CBB-8B7208677708}" dt="2026-02-23T23:51:03.075" v="300"/>
          <ac:spMkLst>
            <pc:docMk/>
            <pc:sldMk cId="401438008" sldId="780"/>
            <ac:spMk id="154" creationId="{E421ABF2-6002-49C8-A513-DB23DFB4B837}"/>
          </ac:spMkLst>
        </pc:spChg>
        <pc:spChg chg="mod">
          <ac:chgData name="Stalin Jacob Wilson Packia Dhas" userId="050d7d71-3621-4503-95e8-1c9a9d962492" providerId="ADAL" clId="{00722E61-A757-4134-8CBB-8B7208677708}" dt="2026-02-23T23:51:03.083" v="302"/>
          <ac:spMkLst>
            <pc:docMk/>
            <pc:sldMk cId="401438008" sldId="780"/>
            <ac:spMk id="155" creationId="{13BBEBA8-303C-469E-9F76-EB8C334206BF}"/>
          </ac:spMkLst>
        </pc:spChg>
        <pc:spChg chg="mod">
          <ac:chgData name="Stalin Jacob Wilson Packia Dhas" userId="050d7d71-3621-4503-95e8-1c9a9d962492" providerId="ADAL" clId="{00722E61-A757-4134-8CBB-8B7208677708}" dt="2026-02-23T23:51:03.083" v="304"/>
          <ac:spMkLst>
            <pc:docMk/>
            <pc:sldMk cId="401438008" sldId="780"/>
            <ac:spMk id="156" creationId="{48926380-F4A8-4D80-BCC3-900AB76CB5C0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06"/>
          <ac:spMkLst>
            <pc:docMk/>
            <pc:sldMk cId="401438008" sldId="780"/>
            <ac:spMk id="157" creationId="{77E7D497-32AE-4AB1-AE33-4282C9D4DE9A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08"/>
          <ac:spMkLst>
            <pc:docMk/>
            <pc:sldMk cId="401438008" sldId="780"/>
            <ac:spMk id="158" creationId="{DCAE086A-EA62-4DA8-AC71-B30C1EE57215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10"/>
          <ac:spMkLst>
            <pc:docMk/>
            <pc:sldMk cId="401438008" sldId="780"/>
            <ac:spMk id="159" creationId="{3F79028B-6F7D-4E7E-AB7D-653A2C19B395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12"/>
          <ac:spMkLst>
            <pc:docMk/>
            <pc:sldMk cId="401438008" sldId="780"/>
            <ac:spMk id="160" creationId="{4B374E8B-9968-4D68-903D-41F8727A93D7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14"/>
          <ac:spMkLst>
            <pc:docMk/>
            <pc:sldMk cId="401438008" sldId="780"/>
            <ac:spMk id="161" creationId="{BC0DAD78-2176-47CF-BD50-35C4FC7ACF34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16"/>
          <ac:spMkLst>
            <pc:docMk/>
            <pc:sldMk cId="401438008" sldId="780"/>
            <ac:spMk id="162" creationId="{0A0EFB1D-41C5-4892-9AFA-C8AA32FE0D92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18"/>
          <ac:spMkLst>
            <pc:docMk/>
            <pc:sldMk cId="401438008" sldId="780"/>
            <ac:spMk id="163" creationId="{73326EE0-92C0-4BE2-BFA5-6180E4847FAE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20"/>
          <ac:spMkLst>
            <pc:docMk/>
            <pc:sldMk cId="401438008" sldId="780"/>
            <ac:spMk id="164" creationId="{017C04A4-09CF-429E-8C46-8434C451E43E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22"/>
          <ac:spMkLst>
            <pc:docMk/>
            <pc:sldMk cId="401438008" sldId="780"/>
            <ac:spMk id="165" creationId="{7FD4B5BD-30D1-4608-BD07-6649D6D14F13}"/>
          </ac:spMkLst>
        </pc:spChg>
        <pc:spChg chg="mod">
          <ac:chgData name="Stalin Jacob Wilson Packia Dhas" userId="050d7d71-3621-4503-95e8-1c9a9d962492" providerId="ADAL" clId="{00722E61-A757-4134-8CBB-8B7208677708}" dt="2026-02-23T23:51:03.085" v="324"/>
          <ac:spMkLst>
            <pc:docMk/>
            <pc:sldMk cId="401438008" sldId="780"/>
            <ac:spMk id="166" creationId="{B7B598D6-094B-4D43-AAFE-4F88091BDA04}"/>
          </ac:spMkLst>
        </pc:spChg>
        <pc:spChg chg="mod">
          <ac:chgData name="Stalin Jacob Wilson Packia Dhas" userId="050d7d71-3621-4503-95e8-1c9a9d962492" providerId="ADAL" clId="{00722E61-A757-4134-8CBB-8B7208677708}" dt="2026-02-23T23:51:03.093" v="326"/>
          <ac:spMkLst>
            <pc:docMk/>
            <pc:sldMk cId="401438008" sldId="780"/>
            <ac:spMk id="167" creationId="{B8A697F5-A4F2-45E7-9878-9F3CB4CB31B8}"/>
          </ac:spMkLst>
        </pc:spChg>
        <pc:spChg chg="mod">
          <ac:chgData name="Stalin Jacob Wilson Packia Dhas" userId="050d7d71-3621-4503-95e8-1c9a9d962492" providerId="ADAL" clId="{00722E61-A757-4134-8CBB-8B7208677708}" dt="2026-02-23T23:51:03.093" v="328"/>
          <ac:spMkLst>
            <pc:docMk/>
            <pc:sldMk cId="401438008" sldId="780"/>
            <ac:spMk id="168" creationId="{580A34E6-2DF3-4041-849C-AD13637F9BAB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30"/>
          <ac:spMkLst>
            <pc:docMk/>
            <pc:sldMk cId="401438008" sldId="780"/>
            <ac:spMk id="169" creationId="{0AD41A76-B061-4C10-A530-6B9BA1116CAF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32"/>
          <ac:spMkLst>
            <pc:docMk/>
            <pc:sldMk cId="401438008" sldId="780"/>
            <ac:spMk id="170" creationId="{9046A8F6-C85A-4894-BA44-C53E85CADA25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34"/>
          <ac:spMkLst>
            <pc:docMk/>
            <pc:sldMk cId="401438008" sldId="780"/>
            <ac:spMk id="171" creationId="{1AF6025B-8941-433C-A6FE-858A61166C19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36"/>
          <ac:spMkLst>
            <pc:docMk/>
            <pc:sldMk cId="401438008" sldId="780"/>
            <ac:spMk id="172" creationId="{76007ED9-2245-4E3B-A1C0-6027071242AE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38"/>
          <ac:spMkLst>
            <pc:docMk/>
            <pc:sldMk cId="401438008" sldId="780"/>
            <ac:spMk id="173" creationId="{7B49A0C5-F104-42FF-A012-66F4BC72A23C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40"/>
          <ac:spMkLst>
            <pc:docMk/>
            <pc:sldMk cId="401438008" sldId="780"/>
            <ac:spMk id="174" creationId="{8FDF8C10-841C-41D0-89D0-C1D1A1F2A904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42"/>
          <ac:spMkLst>
            <pc:docMk/>
            <pc:sldMk cId="401438008" sldId="780"/>
            <ac:spMk id="175" creationId="{561DE5FD-616F-4EF2-B9FB-44DB745C518A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44"/>
          <ac:spMkLst>
            <pc:docMk/>
            <pc:sldMk cId="401438008" sldId="780"/>
            <ac:spMk id="176" creationId="{C486ACA4-CE4F-423F-B8A2-5BF8BC33D8B1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46"/>
          <ac:spMkLst>
            <pc:docMk/>
            <pc:sldMk cId="401438008" sldId="780"/>
            <ac:spMk id="177" creationId="{FDF05C37-2CB9-45F5-A4AC-12D17E49CB51}"/>
          </ac:spMkLst>
        </pc:spChg>
        <pc:spChg chg="mod">
          <ac:chgData name="Stalin Jacob Wilson Packia Dhas" userId="050d7d71-3621-4503-95e8-1c9a9d962492" providerId="ADAL" clId="{00722E61-A757-4134-8CBB-8B7208677708}" dt="2026-02-23T23:51:03.095" v="348"/>
          <ac:spMkLst>
            <pc:docMk/>
            <pc:sldMk cId="401438008" sldId="780"/>
            <ac:spMk id="178" creationId="{A688B7F9-568C-4657-9244-F2BAC9B5AAA9}"/>
          </ac:spMkLst>
        </pc:spChg>
        <pc:spChg chg="mod">
          <ac:chgData name="Stalin Jacob Wilson Packia Dhas" userId="050d7d71-3621-4503-95e8-1c9a9d962492" providerId="ADAL" clId="{00722E61-A757-4134-8CBB-8B7208677708}" dt="2026-02-23T23:51:03.103" v="350"/>
          <ac:spMkLst>
            <pc:docMk/>
            <pc:sldMk cId="401438008" sldId="780"/>
            <ac:spMk id="179" creationId="{739BAF4C-1D35-4086-8789-64731C554FB0}"/>
          </ac:spMkLst>
        </pc:spChg>
        <pc:spChg chg="mod">
          <ac:chgData name="Stalin Jacob Wilson Packia Dhas" userId="050d7d71-3621-4503-95e8-1c9a9d962492" providerId="ADAL" clId="{00722E61-A757-4134-8CBB-8B7208677708}" dt="2026-02-23T23:51:03.103" v="352"/>
          <ac:spMkLst>
            <pc:docMk/>
            <pc:sldMk cId="401438008" sldId="780"/>
            <ac:spMk id="180" creationId="{EBE56049-B96C-4D02-A87B-4F40B3FBFC71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54"/>
          <ac:spMkLst>
            <pc:docMk/>
            <pc:sldMk cId="401438008" sldId="780"/>
            <ac:spMk id="181" creationId="{48827642-8BD5-4D06-AFB0-673848B41EDA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56"/>
          <ac:spMkLst>
            <pc:docMk/>
            <pc:sldMk cId="401438008" sldId="780"/>
            <ac:spMk id="182" creationId="{623C994A-AC58-4E41-B22D-5AD15AFC316A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58"/>
          <ac:spMkLst>
            <pc:docMk/>
            <pc:sldMk cId="401438008" sldId="780"/>
            <ac:spMk id="183" creationId="{1A19469F-4ACB-4E1F-8E70-0CE93FB4EE15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60"/>
          <ac:spMkLst>
            <pc:docMk/>
            <pc:sldMk cId="401438008" sldId="780"/>
            <ac:spMk id="184" creationId="{674C4B8C-2DF7-4FCD-91A7-F2D07F16275B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62"/>
          <ac:spMkLst>
            <pc:docMk/>
            <pc:sldMk cId="401438008" sldId="780"/>
            <ac:spMk id="185" creationId="{CA19192A-FB7F-4ADE-B8A1-B92109C27EA4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64"/>
          <ac:spMkLst>
            <pc:docMk/>
            <pc:sldMk cId="401438008" sldId="780"/>
            <ac:spMk id="186" creationId="{E149E8D8-5312-4BC8-9F75-5C64E76CC73E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66"/>
          <ac:spMkLst>
            <pc:docMk/>
            <pc:sldMk cId="401438008" sldId="780"/>
            <ac:spMk id="187" creationId="{6510C550-2B16-4EEF-AEA4-96F7A57A0D68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68"/>
          <ac:spMkLst>
            <pc:docMk/>
            <pc:sldMk cId="401438008" sldId="780"/>
            <ac:spMk id="188" creationId="{0D65FB93-813B-41DF-8C20-47AB961F52F3}"/>
          </ac:spMkLst>
        </pc:spChg>
        <pc:spChg chg="mod">
          <ac:chgData name="Stalin Jacob Wilson Packia Dhas" userId="050d7d71-3621-4503-95e8-1c9a9d962492" providerId="ADAL" clId="{00722E61-A757-4134-8CBB-8B7208677708}" dt="2026-02-23T23:51:03.105" v="370"/>
          <ac:spMkLst>
            <pc:docMk/>
            <pc:sldMk cId="401438008" sldId="780"/>
            <ac:spMk id="189" creationId="{69DC5C7A-EEDF-4FDE-A9C5-ABFEB7B4D919}"/>
          </ac:spMkLst>
        </pc:spChg>
        <pc:spChg chg="mod">
          <ac:chgData name="Stalin Jacob Wilson Packia Dhas" userId="050d7d71-3621-4503-95e8-1c9a9d962492" providerId="ADAL" clId="{00722E61-A757-4134-8CBB-8B7208677708}" dt="2026-02-23T23:51:03.113" v="372"/>
          <ac:spMkLst>
            <pc:docMk/>
            <pc:sldMk cId="401438008" sldId="780"/>
            <ac:spMk id="190" creationId="{8CF6D1B1-112F-494D-AD55-0DF1B6E68E2D}"/>
          </ac:spMkLst>
        </pc:spChg>
        <pc:spChg chg="mod">
          <ac:chgData name="Stalin Jacob Wilson Packia Dhas" userId="050d7d71-3621-4503-95e8-1c9a9d962492" providerId="ADAL" clId="{00722E61-A757-4134-8CBB-8B7208677708}" dt="2026-02-23T23:51:03.113" v="374"/>
          <ac:spMkLst>
            <pc:docMk/>
            <pc:sldMk cId="401438008" sldId="780"/>
            <ac:spMk id="191" creationId="{DD6A903D-76B4-42E6-94A5-BC3B286AB42A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76"/>
          <ac:spMkLst>
            <pc:docMk/>
            <pc:sldMk cId="401438008" sldId="780"/>
            <ac:spMk id="192" creationId="{DD1C47E8-63C5-44B8-B818-797955CE5C7B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78"/>
          <ac:spMkLst>
            <pc:docMk/>
            <pc:sldMk cId="401438008" sldId="780"/>
            <ac:spMk id="193" creationId="{0F45D2E8-CABD-4949-8888-D783F31C1C0B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80"/>
          <ac:spMkLst>
            <pc:docMk/>
            <pc:sldMk cId="401438008" sldId="780"/>
            <ac:spMk id="194" creationId="{6E551B14-7866-4951-8E21-5A25501A0A00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82"/>
          <ac:spMkLst>
            <pc:docMk/>
            <pc:sldMk cId="401438008" sldId="780"/>
            <ac:spMk id="195" creationId="{C5932B29-9776-4EA1-A596-562B2AA101E3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84"/>
          <ac:spMkLst>
            <pc:docMk/>
            <pc:sldMk cId="401438008" sldId="780"/>
            <ac:spMk id="196" creationId="{9EEBBB1C-ED71-4C8F-8401-A8130E197295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86"/>
          <ac:spMkLst>
            <pc:docMk/>
            <pc:sldMk cId="401438008" sldId="780"/>
            <ac:spMk id="197" creationId="{77611D9B-4E24-45F1-BBD7-CECDA2F3C5F5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88"/>
          <ac:spMkLst>
            <pc:docMk/>
            <pc:sldMk cId="401438008" sldId="780"/>
            <ac:spMk id="198" creationId="{E3003617-8F12-40B3-9AEA-8FBB1D592F9E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90"/>
          <ac:spMkLst>
            <pc:docMk/>
            <pc:sldMk cId="401438008" sldId="780"/>
            <ac:spMk id="199" creationId="{A6DF6145-10DC-461C-A37D-224566697AE5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92"/>
          <ac:spMkLst>
            <pc:docMk/>
            <pc:sldMk cId="401438008" sldId="780"/>
            <ac:spMk id="200" creationId="{E598ABB6-49DD-44C6-963E-BC42FCA0D90F}"/>
          </ac:spMkLst>
        </pc:spChg>
        <pc:spChg chg="mod">
          <ac:chgData name="Stalin Jacob Wilson Packia Dhas" userId="050d7d71-3621-4503-95e8-1c9a9d962492" providerId="ADAL" clId="{00722E61-A757-4134-8CBB-8B7208677708}" dt="2026-02-23T23:51:03.115" v="394"/>
          <ac:spMkLst>
            <pc:docMk/>
            <pc:sldMk cId="401438008" sldId="780"/>
            <ac:spMk id="201" creationId="{2764CB91-127D-4D63-A39F-6E2ECB1DDDCC}"/>
          </ac:spMkLst>
        </pc:spChg>
        <pc:spChg chg="mod">
          <ac:chgData name="Stalin Jacob Wilson Packia Dhas" userId="050d7d71-3621-4503-95e8-1c9a9d962492" providerId="ADAL" clId="{00722E61-A757-4134-8CBB-8B7208677708}" dt="2026-02-23T23:51:03.123" v="396"/>
          <ac:spMkLst>
            <pc:docMk/>
            <pc:sldMk cId="401438008" sldId="780"/>
            <ac:spMk id="202" creationId="{13BCF1FF-EB80-4CE9-BF1F-51436C99D787}"/>
          </ac:spMkLst>
        </pc:spChg>
        <pc:spChg chg="mod">
          <ac:chgData name="Stalin Jacob Wilson Packia Dhas" userId="050d7d71-3621-4503-95e8-1c9a9d962492" providerId="ADAL" clId="{00722E61-A757-4134-8CBB-8B7208677708}" dt="2026-02-23T23:51:03.123" v="398"/>
          <ac:spMkLst>
            <pc:docMk/>
            <pc:sldMk cId="401438008" sldId="780"/>
            <ac:spMk id="203" creationId="{CA2CB153-1006-4CE7-816C-DCD9A3247E78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00"/>
          <ac:spMkLst>
            <pc:docMk/>
            <pc:sldMk cId="401438008" sldId="780"/>
            <ac:spMk id="204" creationId="{5B3F5008-FD92-4AE0-98A5-767B3327035D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02"/>
          <ac:spMkLst>
            <pc:docMk/>
            <pc:sldMk cId="401438008" sldId="780"/>
            <ac:spMk id="205" creationId="{CB2AF7EF-2007-4752-AE96-39C8CAFDABC7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04"/>
          <ac:spMkLst>
            <pc:docMk/>
            <pc:sldMk cId="401438008" sldId="780"/>
            <ac:spMk id="206" creationId="{4343F216-C539-495F-8FF3-430BBBE7D4AC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06"/>
          <ac:spMkLst>
            <pc:docMk/>
            <pc:sldMk cId="401438008" sldId="780"/>
            <ac:spMk id="207" creationId="{108FCC5E-F40A-4331-9A75-5EF2BA07B003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08"/>
          <ac:spMkLst>
            <pc:docMk/>
            <pc:sldMk cId="401438008" sldId="780"/>
            <ac:spMk id="208" creationId="{EC3BC983-7843-487B-B8B3-11DDDEDC5788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10"/>
          <ac:spMkLst>
            <pc:docMk/>
            <pc:sldMk cId="401438008" sldId="780"/>
            <ac:spMk id="209" creationId="{DEC8240D-0A36-411D-AA38-E3686828F59B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12"/>
          <ac:spMkLst>
            <pc:docMk/>
            <pc:sldMk cId="401438008" sldId="780"/>
            <ac:spMk id="210" creationId="{929955F9-1BE7-4862-A0BB-1CDE9C0D518F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14"/>
          <ac:spMkLst>
            <pc:docMk/>
            <pc:sldMk cId="401438008" sldId="780"/>
            <ac:spMk id="211" creationId="{FF7B1CF9-DC36-405C-8A99-F0A7A7C4CF3D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16"/>
          <ac:spMkLst>
            <pc:docMk/>
            <pc:sldMk cId="401438008" sldId="780"/>
            <ac:spMk id="212" creationId="{1325E59A-289F-42FA-9FA4-31EE446D6F7B}"/>
          </ac:spMkLst>
        </pc:spChg>
        <pc:spChg chg="mod">
          <ac:chgData name="Stalin Jacob Wilson Packia Dhas" userId="050d7d71-3621-4503-95e8-1c9a9d962492" providerId="ADAL" clId="{00722E61-A757-4134-8CBB-8B7208677708}" dt="2026-02-23T23:51:03.126" v="418"/>
          <ac:spMkLst>
            <pc:docMk/>
            <pc:sldMk cId="401438008" sldId="780"/>
            <ac:spMk id="213" creationId="{36B00E8B-0B86-4F0A-9001-57C362E56A19}"/>
          </ac:spMkLst>
        </pc:spChg>
        <pc:spChg chg="mod">
          <ac:chgData name="Stalin Jacob Wilson Packia Dhas" userId="050d7d71-3621-4503-95e8-1c9a9d962492" providerId="ADAL" clId="{00722E61-A757-4134-8CBB-8B7208677708}" dt="2026-02-23T23:51:03.134" v="420"/>
          <ac:spMkLst>
            <pc:docMk/>
            <pc:sldMk cId="401438008" sldId="780"/>
            <ac:spMk id="214" creationId="{E79C0BB5-D1D0-49E4-B38C-B1E2DD54650F}"/>
          </ac:spMkLst>
        </pc:spChg>
        <pc:spChg chg="mod">
          <ac:chgData name="Stalin Jacob Wilson Packia Dhas" userId="050d7d71-3621-4503-95e8-1c9a9d962492" providerId="ADAL" clId="{00722E61-A757-4134-8CBB-8B7208677708}" dt="2026-02-23T23:51:03.134" v="422"/>
          <ac:spMkLst>
            <pc:docMk/>
            <pc:sldMk cId="401438008" sldId="780"/>
            <ac:spMk id="215" creationId="{F5664ECB-CE2B-4F6F-97F7-0C01B9854D1B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24"/>
          <ac:spMkLst>
            <pc:docMk/>
            <pc:sldMk cId="401438008" sldId="780"/>
            <ac:spMk id="216" creationId="{3983DBC6-FF73-453F-B838-2E7520F57A73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26"/>
          <ac:spMkLst>
            <pc:docMk/>
            <pc:sldMk cId="401438008" sldId="780"/>
            <ac:spMk id="217" creationId="{81CAA643-8B16-465B-B35C-A851D808B6E1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28"/>
          <ac:spMkLst>
            <pc:docMk/>
            <pc:sldMk cId="401438008" sldId="780"/>
            <ac:spMk id="218" creationId="{46E1A037-0E38-4E1E-A7EB-D34166E02461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30"/>
          <ac:spMkLst>
            <pc:docMk/>
            <pc:sldMk cId="401438008" sldId="780"/>
            <ac:spMk id="219" creationId="{2B4FCDFF-C5D6-414C-9715-5207C0884D97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32"/>
          <ac:spMkLst>
            <pc:docMk/>
            <pc:sldMk cId="401438008" sldId="780"/>
            <ac:spMk id="220" creationId="{C8A3BAFA-B11D-47C7-8A04-175FEFF287BE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34"/>
          <ac:spMkLst>
            <pc:docMk/>
            <pc:sldMk cId="401438008" sldId="780"/>
            <ac:spMk id="221" creationId="{9A47150D-7DBF-4F8B-B3F9-9D9CEB53FB26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36"/>
          <ac:spMkLst>
            <pc:docMk/>
            <pc:sldMk cId="401438008" sldId="780"/>
            <ac:spMk id="222" creationId="{19F93ADB-6EAE-42D5-9F03-7DD28E61B1AB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38"/>
          <ac:spMkLst>
            <pc:docMk/>
            <pc:sldMk cId="401438008" sldId="780"/>
            <ac:spMk id="223" creationId="{E03E63F5-0EE6-4033-A7A4-5835F3093620}"/>
          </ac:spMkLst>
        </pc:spChg>
        <pc:spChg chg="mod">
          <ac:chgData name="Stalin Jacob Wilson Packia Dhas" userId="050d7d71-3621-4503-95e8-1c9a9d962492" providerId="ADAL" clId="{00722E61-A757-4134-8CBB-8B7208677708}" dt="2026-02-23T23:51:03.136" v="440"/>
          <ac:spMkLst>
            <pc:docMk/>
            <pc:sldMk cId="401438008" sldId="780"/>
            <ac:spMk id="224" creationId="{04783BED-AD52-4385-8E76-0635B17CD119}"/>
          </ac:spMkLst>
        </pc:spChg>
        <pc:spChg chg="mod">
          <ac:chgData name="Stalin Jacob Wilson Packia Dhas" userId="050d7d71-3621-4503-95e8-1c9a9d962492" providerId="ADAL" clId="{00722E61-A757-4134-8CBB-8B7208677708}" dt="2026-02-23T23:51:03.144" v="442"/>
          <ac:spMkLst>
            <pc:docMk/>
            <pc:sldMk cId="401438008" sldId="780"/>
            <ac:spMk id="225" creationId="{24292CB0-3989-4F8D-8D62-3F373745E7C1}"/>
          </ac:spMkLst>
        </pc:spChg>
        <pc:spChg chg="mod">
          <ac:chgData name="Stalin Jacob Wilson Packia Dhas" userId="050d7d71-3621-4503-95e8-1c9a9d962492" providerId="ADAL" clId="{00722E61-A757-4134-8CBB-8B7208677708}" dt="2026-02-23T23:51:03.144" v="444"/>
          <ac:spMkLst>
            <pc:docMk/>
            <pc:sldMk cId="401438008" sldId="780"/>
            <ac:spMk id="226" creationId="{BBC54E24-578D-4AA7-A433-A75606B05BD9}"/>
          </ac:spMkLst>
        </pc:spChg>
        <pc:spChg chg="mod">
          <ac:chgData name="Stalin Jacob Wilson Packia Dhas" userId="050d7d71-3621-4503-95e8-1c9a9d962492" providerId="ADAL" clId="{00722E61-A757-4134-8CBB-8B7208677708}" dt="2026-02-23T23:51:03.144" v="446"/>
          <ac:spMkLst>
            <pc:docMk/>
            <pc:sldMk cId="401438008" sldId="780"/>
            <ac:spMk id="227" creationId="{13502BF0-4CB5-47DB-BBDE-81C0A7D53115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48"/>
          <ac:spMkLst>
            <pc:docMk/>
            <pc:sldMk cId="401438008" sldId="780"/>
            <ac:spMk id="228" creationId="{FA916D09-4F60-4236-98A0-C9AACF5AC22B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50"/>
          <ac:spMkLst>
            <pc:docMk/>
            <pc:sldMk cId="401438008" sldId="780"/>
            <ac:spMk id="229" creationId="{75AFBB72-F309-4608-9E2A-43096378C6A2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52"/>
          <ac:spMkLst>
            <pc:docMk/>
            <pc:sldMk cId="401438008" sldId="780"/>
            <ac:spMk id="230" creationId="{382A0AD7-477D-49C7-A409-6DB48414ABF5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54"/>
          <ac:spMkLst>
            <pc:docMk/>
            <pc:sldMk cId="401438008" sldId="780"/>
            <ac:spMk id="231" creationId="{7EAC789D-1166-41DF-ACAA-3AC430198139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56"/>
          <ac:spMkLst>
            <pc:docMk/>
            <pc:sldMk cId="401438008" sldId="780"/>
            <ac:spMk id="232" creationId="{9E151D68-89FC-4D69-9DA6-CA98FA597042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58"/>
          <ac:spMkLst>
            <pc:docMk/>
            <pc:sldMk cId="401438008" sldId="780"/>
            <ac:spMk id="233" creationId="{C67DF8BB-7F1E-48CA-BE0C-5DFF5603429E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60"/>
          <ac:spMkLst>
            <pc:docMk/>
            <pc:sldMk cId="401438008" sldId="780"/>
            <ac:spMk id="234" creationId="{F2EFE497-1AF6-45F0-8640-BDDB8440B60B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62"/>
          <ac:spMkLst>
            <pc:docMk/>
            <pc:sldMk cId="401438008" sldId="780"/>
            <ac:spMk id="235" creationId="{5EE09C8A-6B7B-49F5-B994-54FD1FDA8BBE}"/>
          </ac:spMkLst>
        </pc:spChg>
        <pc:spChg chg="mod">
          <ac:chgData name="Stalin Jacob Wilson Packia Dhas" userId="050d7d71-3621-4503-95e8-1c9a9d962492" providerId="ADAL" clId="{00722E61-A757-4134-8CBB-8B7208677708}" dt="2026-02-23T23:51:03.146" v="464"/>
          <ac:spMkLst>
            <pc:docMk/>
            <pc:sldMk cId="401438008" sldId="780"/>
            <ac:spMk id="236" creationId="{294D919C-5F68-4D63-87A8-A4AFFBE9E8A1}"/>
          </ac:spMkLst>
        </pc:spChg>
        <pc:spChg chg="mod">
          <ac:chgData name="Stalin Jacob Wilson Packia Dhas" userId="050d7d71-3621-4503-95e8-1c9a9d962492" providerId="ADAL" clId="{00722E61-A757-4134-8CBB-8B7208677708}" dt="2026-02-23T23:51:03.154" v="466"/>
          <ac:spMkLst>
            <pc:docMk/>
            <pc:sldMk cId="401438008" sldId="780"/>
            <ac:spMk id="237" creationId="{03C289EF-66BA-4056-914F-563D83E2BA1C}"/>
          </ac:spMkLst>
        </pc:spChg>
        <pc:spChg chg="mod">
          <ac:chgData name="Stalin Jacob Wilson Packia Dhas" userId="050d7d71-3621-4503-95e8-1c9a9d962492" providerId="ADAL" clId="{00722E61-A757-4134-8CBB-8B7208677708}" dt="2026-02-23T23:51:03.154" v="468"/>
          <ac:spMkLst>
            <pc:docMk/>
            <pc:sldMk cId="401438008" sldId="780"/>
            <ac:spMk id="238" creationId="{8877B98D-5206-4B83-B27F-8845EEF57C3E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70"/>
          <ac:spMkLst>
            <pc:docMk/>
            <pc:sldMk cId="401438008" sldId="780"/>
            <ac:spMk id="239" creationId="{B0924295-476D-46D3-AD3F-2925F9BF8E5E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72"/>
          <ac:spMkLst>
            <pc:docMk/>
            <pc:sldMk cId="401438008" sldId="780"/>
            <ac:spMk id="240" creationId="{CBDDDEB4-3956-4929-A551-5DCDA581C9C6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74"/>
          <ac:spMkLst>
            <pc:docMk/>
            <pc:sldMk cId="401438008" sldId="780"/>
            <ac:spMk id="241" creationId="{97266A20-AE0C-4464-8597-B041062680AD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76"/>
          <ac:spMkLst>
            <pc:docMk/>
            <pc:sldMk cId="401438008" sldId="780"/>
            <ac:spMk id="242" creationId="{D4B211D9-13E9-4362-B42B-8990A754839A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78"/>
          <ac:spMkLst>
            <pc:docMk/>
            <pc:sldMk cId="401438008" sldId="780"/>
            <ac:spMk id="243" creationId="{41220204-30CA-45D5-A9CF-1FEF709AE74C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80"/>
          <ac:spMkLst>
            <pc:docMk/>
            <pc:sldMk cId="401438008" sldId="780"/>
            <ac:spMk id="244" creationId="{74F26E70-2980-4167-9B74-7324AD23AFFD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82"/>
          <ac:spMkLst>
            <pc:docMk/>
            <pc:sldMk cId="401438008" sldId="780"/>
            <ac:spMk id="245" creationId="{83CECF29-A1CD-4A73-8107-947A9C618830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84"/>
          <ac:spMkLst>
            <pc:docMk/>
            <pc:sldMk cId="401438008" sldId="780"/>
            <ac:spMk id="246" creationId="{1189082D-C012-4A70-AD94-72BDEE8FC28A}"/>
          </ac:spMkLst>
        </pc:spChg>
        <pc:spChg chg="mod">
          <ac:chgData name="Stalin Jacob Wilson Packia Dhas" userId="050d7d71-3621-4503-95e8-1c9a9d962492" providerId="ADAL" clId="{00722E61-A757-4134-8CBB-8B7208677708}" dt="2026-02-23T23:51:03.156" v="486"/>
          <ac:spMkLst>
            <pc:docMk/>
            <pc:sldMk cId="401438008" sldId="780"/>
            <ac:spMk id="247" creationId="{4EB5C52C-F2FD-4DE3-AF31-C120CBF330FE}"/>
          </ac:spMkLst>
        </pc:spChg>
        <pc:spChg chg="mod">
          <ac:chgData name="Stalin Jacob Wilson Packia Dhas" userId="050d7d71-3621-4503-95e8-1c9a9d962492" providerId="ADAL" clId="{00722E61-A757-4134-8CBB-8B7208677708}" dt="2026-02-23T23:51:03.164" v="488"/>
          <ac:spMkLst>
            <pc:docMk/>
            <pc:sldMk cId="401438008" sldId="780"/>
            <ac:spMk id="248" creationId="{33F350E9-AB17-45C7-96CA-271996267FAA}"/>
          </ac:spMkLst>
        </pc:spChg>
        <pc:spChg chg="mod">
          <ac:chgData name="Stalin Jacob Wilson Packia Dhas" userId="050d7d71-3621-4503-95e8-1c9a9d962492" providerId="ADAL" clId="{00722E61-A757-4134-8CBB-8B7208677708}" dt="2026-02-23T23:51:03.164" v="490"/>
          <ac:spMkLst>
            <pc:docMk/>
            <pc:sldMk cId="401438008" sldId="780"/>
            <ac:spMk id="249" creationId="{B28FD0CC-F734-41E4-AD31-C711531F24EF}"/>
          </ac:spMkLst>
        </pc:spChg>
        <pc:spChg chg="mod">
          <ac:chgData name="Stalin Jacob Wilson Packia Dhas" userId="050d7d71-3621-4503-95e8-1c9a9d962492" providerId="ADAL" clId="{00722E61-A757-4134-8CBB-8B7208677708}" dt="2026-02-23T23:51:03.166" v="492"/>
          <ac:spMkLst>
            <pc:docMk/>
            <pc:sldMk cId="401438008" sldId="780"/>
            <ac:spMk id="250" creationId="{485E5CBB-FFAB-4296-8CE7-045F7C82ED13}"/>
          </ac:spMkLst>
        </pc:spChg>
        <pc:spChg chg="mod">
          <ac:chgData name="Stalin Jacob Wilson Packia Dhas" userId="050d7d71-3621-4503-95e8-1c9a9d962492" providerId="ADAL" clId="{00722E61-A757-4134-8CBB-8B7208677708}" dt="2026-02-23T23:51:03.166" v="494"/>
          <ac:spMkLst>
            <pc:docMk/>
            <pc:sldMk cId="401438008" sldId="780"/>
            <ac:spMk id="251" creationId="{2871F1E5-5370-48A0-AF16-AA88751215FE}"/>
          </ac:spMkLst>
        </pc:spChg>
        <pc:spChg chg="mod">
          <ac:chgData name="Stalin Jacob Wilson Packia Dhas" userId="050d7d71-3621-4503-95e8-1c9a9d962492" providerId="ADAL" clId="{00722E61-A757-4134-8CBB-8B7208677708}" dt="2026-02-23T23:51:03.166" v="496"/>
          <ac:spMkLst>
            <pc:docMk/>
            <pc:sldMk cId="401438008" sldId="780"/>
            <ac:spMk id="252" creationId="{533C3A46-77FA-453A-B6BD-5C0D40645F15}"/>
          </ac:spMkLst>
        </pc:spChg>
        <pc:spChg chg="mod">
          <ac:chgData name="Stalin Jacob Wilson Packia Dhas" userId="050d7d71-3621-4503-95e8-1c9a9d962492" providerId="ADAL" clId="{00722E61-A757-4134-8CBB-8B7208677708}" dt="2026-02-23T23:51:03.166" v="498"/>
          <ac:spMkLst>
            <pc:docMk/>
            <pc:sldMk cId="401438008" sldId="780"/>
            <ac:spMk id="253" creationId="{9383C226-CB90-4E71-94A9-B66C593901A1}"/>
          </ac:spMkLst>
        </pc:spChg>
        <pc:spChg chg="mod">
          <ac:chgData name="Stalin Jacob Wilson Packia Dhas" userId="050d7d71-3621-4503-95e8-1c9a9d962492" providerId="ADAL" clId="{00722E61-A757-4134-8CBB-8B7208677708}" dt="2026-02-23T23:51:03.166" v="500"/>
          <ac:spMkLst>
            <pc:docMk/>
            <pc:sldMk cId="401438008" sldId="780"/>
            <ac:spMk id="254" creationId="{10E3DF48-E8A4-4390-9937-77BA9D265A3E}"/>
          </ac:spMkLst>
        </pc:spChg>
        <pc:spChg chg="mod">
          <ac:chgData name="Stalin Jacob Wilson Packia Dhas" userId="050d7d71-3621-4503-95e8-1c9a9d962492" providerId="ADAL" clId="{00722E61-A757-4134-8CBB-8B7208677708}" dt="2026-02-23T23:51:03.171" v="502"/>
          <ac:spMkLst>
            <pc:docMk/>
            <pc:sldMk cId="401438008" sldId="780"/>
            <ac:spMk id="255" creationId="{C0CBBB86-385F-43F7-8B34-50DBA1E6F504}"/>
          </ac:spMkLst>
        </pc:spChg>
        <pc:spChg chg="mod">
          <ac:chgData name="Stalin Jacob Wilson Packia Dhas" userId="050d7d71-3621-4503-95e8-1c9a9d962492" providerId="ADAL" clId="{00722E61-A757-4134-8CBB-8B7208677708}" dt="2026-02-23T23:51:03.171" v="504"/>
          <ac:spMkLst>
            <pc:docMk/>
            <pc:sldMk cId="401438008" sldId="780"/>
            <ac:spMk id="256" creationId="{7961E978-5CD1-4EA4-AB2A-E9B99D0E7136}"/>
          </ac:spMkLst>
        </pc:spChg>
        <pc:spChg chg="mod">
          <ac:chgData name="Stalin Jacob Wilson Packia Dhas" userId="050d7d71-3621-4503-95e8-1c9a9d962492" providerId="ADAL" clId="{00722E61-A757-4134-8CBB-8B7208677708}" dt="2026-02-23T23:51:03.171" v="506"/>
          <ac:spMkLst>
            <pc:docMk/>
            <pc:sldMk cId="401438008" sldId="780"/>
            <ac:spMk id="257" creationId="{39E67E08-61B6-4D00-AE41-6D0A880D59AE}"/>
          </ac:spMkLst>
        </pc:spChg>
        <pc:spChg chg="mod">
          <ac:chgData name="Stalin Jacob Wilson Packia Dhas" userId="050d7d71-3621-4503-95e8-1c9a9d962492" providerId="ADAL" clId="{00722E61-A757-4134-8CBB-8B7208677708}" dt="2026-02-23T23:51:03.171" v="508"/>
          <ac:spMkLst>
            <pc:docMk/>
            <pc:sldMk cId="401438008" sldId="780"/>
            <ac:spMk id="258" creationId="{67170BC5-C1C2-4406-A976-627DB2DB8A09}"/>
          </ac:spMkLst>
        </pc:spChg>
        <pc:spChg chg="mod">
          <ac:chgData name="Stalin Jacob Wilson Packia Dhas" userId="050d7d71-3621-4503-95e8-1c9a9d962492" providerId="ADAL" clId="{00722E61-A757-4134-8CBB-8B7208677708}" dt="2026-02-23T23:51:03.174" v="510"/>
          <ac:spMkLst>
            <pc:docMk/>
            <pc:sldMk cId="401438008" sldId="780"/>
            <ac:spMk id="259" creationId="{F57C9E55-97F2-4030-8EC5-7C230A2034A3}"/>
          </ac:spMkLst>
        </pc:spChg>
        <pc:spChg chg="mod">
          <ac:chgData name="Stalin Jacob Wilson Packia Dhas" userId="050d7d71-3621-4503-95e8-1c9a9d962492" providerId="ADAL" clId="{00722E61-A757-4134-8CBB-8B7208677708}" dt="2026-02-23T23:51:03.174" v="512"/>
          <ac:spMkLst>
            <pc:docMk/>
            <pc:sldMk cId="401438008" sldId="780"/>
            <ac:spMk id="260" creationId="{BF66B792-2AAB-4550-B627-6BD3EC94B0D2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14"/>
          <ac:spMkLst>
            <pc:docMk/>
            <pc:sldMk cId="401438008" sldId="780"/>
            <ac:spMk id="261" creationId="{C672C635-16FC-4D19-8931-09A7390F427D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16"/>
          <ac:spMkLst>
            <pc:docMk/>
            <pc:sldMk cId="401438008" sldId="780"/>
            <ac:spMk id="262" creationId="{97F2523C-5A4C-499B-8DA0-365DE2639EC2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18"/>
          <ac:spMkLst>
            <pc:docMk/>
            <pc:sldMk cId="401438008" sldId="780"/>
            <ac:spMk id="263" creationId="{F9DD9B0C-3C05-4EAD-B4F0-A15527930746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20"/>
          <ac:spMkLst>
            <pc:docMk/>
            <pc:sldMk cId="401438008" sldId="780"/>
            <ac:spMk id="264" creationId="{8B21BB55-288C-448F-B1B6-B317EE119595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22"/>
          <ac:spMkLst>
            <pc:docMk/>
            <pc:sldMk cId="401438008" sldId="780"/>
            <ac:spMk id="265" creationId="{31330893-44F1-4D1C-BF64-A3D7E20834C8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24"/>
          <ac:spMkLst>
            <pc:docMk/>
            <pc:sldMk cId="401438008" sldId="780"/>
            <ac:spMk id="266" creationId="{4EA10FE1-CF8C-4742-8C31-82864DF04B2B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26"/>
          <ac:spMkLst>
            <pc:docMk/>
            <pc:sldMk cId="401438008" sldId="780"/>
            <ac:spMk id="267" creationId="{241DE52F-C08D-4DA3-AF28-7E2A05FE1E18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28"/>
          <ac:spMkLst>
            <pc:docMk/>
            <pc:sldMk cId="401438008" sldId="780"/>
            <ac:spMk id="268" creationId="{C58A6F2F-2E3E-4083-84D8-BC11C3ED804C}"/>
          </ac:spMkLst>
        </pc:spChg>
        <pc:spChg chg="mod">
          <ac:chgData name="Stalin Jacob Wilson Packia Dhas" userId="050d7d71-3621-4503-95e8-1c9a9d962492" providerId="ADAL" clId="{00722E61-A757-4134-8CBB-8B7208677708}" dt="2026-02-23T23:51:03.176" v="530"/>
          <ac:spMkLst>
            <pc:docMk/>
            <pc:sldMk cId="401438008" sldId="780"/>
            <ac:spMk id="269" creationId="{A4E9F178-F22C-4B43-A5F5-A80A2439AB09}"/>
          </ac:spMkLst>
        </pc:spChg>
        <pc:spChg chg="mod">
          <ac:chgData name="Stalin Jacob Wilson Packia Dhas" userId="050d7d71-3621-4503-95e8-1c9a9d962492" providerId="ADAL" clId="{00722E61-A757-4134-8CBB-8B7208677708}" dt="2026-02-23T23:51:03.184" v="532"/>
          <ac:spMkLst>
            <pc:docMk/>
            <pc:sldMk cId="401438008" sldId="780"/>
            <ac:spMk id="270" creationId="{5F9CB26B-33C1-4F2C-AF0C-37F2976DF28E}"/>
          </ac:spMkLst>
        </pc:spChg>
        <pc:spChg chg="mod">
          <ac:chgData name="Stalin Jacob Wilson Packia Dhas" userId="050d7d71-3621-4503-95e8-1c9a9d962492" providerId="ADAL" clId="{00722E61-A757-4134-8CBB-8B7208677708}" dt="2026-02-23T23:51:03.185" v="534"/>
          <ac:spMkLst>
            <pc:docMk/>
            <pc:sldMk cId="401438008" sldId="780"/>
            <ac:spMk id="271" creationId="{B5C95ACC-9C0A-4AF6-B70B-61A48C9C0DD1}"/>
          </ac:spMkLst>
        </pc:spChg>
        <pc:spChg chg="mod">
          <ac:chgData name="Stalin Jacob Wilson Packia Dhas" userId="050d7d71-3621-4503-95e8-1c9a9d962492" providerId="ADAL" clId="{00722E61-A757-4134-8CBB-8B7208677708}" dt="2026-02-23T23:51:03.185" v="536"/>
          <ac:spMkLst>
            <pc:docMk/>
            <pc:sldMk cId="401438008" sldId="780"/>
            <ac:spMk id="272" creationId="{776BF278-1B10-4684-827E-80CE3C177F9D}"/>
          </ac:spMkLst>
        </pc:spChg>
        <pc:spChg chg="mod">
          <ac:chgData name="Stalin Jacob Wilson Packia Dhas" userId="050d7d71-3621-4503-95e8-1c9a9d962492" providerId="ADAL" clId="{00722E61-A757-4134-8CBB-8B7208677708}" dt="2026-02-23T23:51:03.187" v="538"/>
          <ac:spMkLst>
            <pc:docMk/>
            <pc:sldMk cId="401438008" sldId="780"/>
            <ac:spMk id="273" creationId="{BBC6387E-8F19-4EBA-B36D-AF06C716A15D}"/>
          </ac:spMkLst>
        </pc:spChg>
        <pc:spChg chg="mod">
          <ac:chgData name="Stalin Jacob Wilson Packia Dhas" userId="050d7d71-3621-4503-95e8-1c9a9d962492" providerId="ADAL" clId="{00722E61-A757-4134-8CBB-8B7208677708}" dt="2026-02-23T23:51:03.187" v="540"/>
          <ac:spMkLst>
            <pc:docMk/>
            <pc:sldMk cId="401438008" sldId="780"/>
            <ac:spMk id="274" creationId="{CED9306F-42AB-476E-8422-D5FC5DB03173}"/>
          </ac:spMkLst>
        </pc:spChg>
        <pc:spChg chg="mod">
          <ac:chgData name="Stalin Jacob Wilson Packia Dhas" userId="050d7d71-3621-4503-95e8-1c9a9d962492" providerId="ADAL" clId="{00722E61-A757-4134-8CBB-8B7208677708}" dt="2026-02-23T23:51:03.187" v="542"/>
          <ac:spMkLst>
            <pc:docMk/>
            <pc:sldMk cId="401438008" sldId="780"/>
            <ac:spMk id="275" creationId="{177F47CF-7209-4AD5-AF71-4831DD622F65}"/>
          </ac:spMkLst>
        </pc:spChg>
        <pc:spChg chg="mod">
          <ac:chgData name="Stalin Jacob Wilson Packia Dhas" userId="050d7d71-3621-4503-95e8-1c9a9d962492" providerId="ADAL" clId="{00722E61-A757-4134-8CBB-8B7208677708}" dt="2026-02-23T23:51:03.190" v="544"/>
          <ac:spMkLst>
            <pc:docMk/>
            <pc:sldMk cId="401438008" sldId="780"/>
            <ac:spMk id="276" creationId="{D7645341-6D54-4537-B3E1-28E20457E5C1}"/>
          </ac:spMkLst>
        </pc:spChg>
        <pc:spChg chg="mod">
          <ac:chgData name="Stalin Jacob Wilson Packia Dhas" userId="050d7d71-3621-4503-95e8-1c9a9d962492" providerId="ADAL" clId="{00722E61-A757-4134-8CBB-8B7208677708}" dt="2026-02-23T23:51:03.191" v="546"/>
          <ac:spMkLst>
            <pc:docMk/>
            <pc:sldMk cId="401438008" sldId="780"/>
            <ac:spMk id="277" creationId="{AE576C2C-424A-48C1-8E45-7D99FE2E68CB}"/>
          </ac:spMkLst>
        </pc:spChg>
        <pc:spChg chg="mod">
          <ac:chgData name="Stalin Jacob Wilson Packia Dhas" userId="050d7d71-3621-4503-95e8-1c9a9d962492" providerId="ADAL" clId="{00722E61-A757-4134-8CBB-8B7208677708}" dt="2026-02-23T23:51:03.191" v="548"/>
          <ac:spMkLst>
            <pc:docMk/>
            <pc:sldMk cId="401438008" sldId="780"/>
            <ac:spMk id="278" creationId="{F4C50D0B-02DC-449A-AC64-4B5BB4168DB3}"/>
          </ac:spMkLst>
        </pc:spChg>
        <pc:spChg chg="mod">
          <ac:chgData name="Stalin Jacob Wilson Packia Dhas" userId="050d7d71-3621-4503-95e8-1c9a9d962492" providerId="ADAL" clId="{00722E61-A757-4134-8CBB-8B7208677708}" dt="2026-02-23T23:51:03.191" v="550"/>
          <ac:spMkLst>
            <pc:docMk/>
            <pc:sldMk cId="401438008" sldId="780"/>
            <ac:spMk id="279" creationId="{2A381CF6-0C95-4EB2-AA74-60DA350CF162}"/>
          </ac:spMkLst>
        </pc:spChg>
        <pc:spChg chg="mod">
          <ac:chgData name="Stalin Jacob Wilson Packia Dhas" userId="050d7d71-3621-4503-95e8-1c9a9d962492" providerId="ADAL" clId="{00722E61-A757-4134-8CBB-8B7208677708}" dt="2026-02-23T23:51:03.191" v="552"/>
          <ac:spMkLst>
            <pc:docMk/>
            <pc:sldMk cId="401438008" sldId="780"/>
            <ac:spMk id="280" creationId="{A93438D3-AD2C-4493-A04F-1BA02855F0AE}"/>
          </ac:spMkLst>
        </pc:spChg>
        <pc:spChg chg="mod">
          <ac:chgData name="Stalin Jacob Wilson Packia Dhas" userId="050d7d71-3621-4503-95e8-1c9a9d962492" providerId="ADAL" clId="{00722E61-A757-4134-8CBB-8B7208677708}" dt="2026-02-23T23:51:03.191" v="554"/>
          <ac:spMkLst>
            <pc:docMk/>
            <pc:sldMk cId="401438008" sldId="780"/>
            <ac:spMk id="281" creationId="{F71074C5-D166-46E9-B984-3A6B4FF56317}"/>
          </ac:spMkLst>
        </pc:spChg>
        <pc:spChg chg="mod">
          <ac:chgData name="Stalin Jacob Wilson Packia Dhas" userId="050d7d71-3621-4503-95e8-1c9a9d962492" providerId="ADAL" clId="{00722E61-A757-4134-8CBB-8B7208677708}" dt="2026-02-23T23:51:03.195" v="556"/>
          <ac:spMkLst>
            <pc:docMk/>
            <pc:sldMk cId="401438008" sldId="780"/>
            <ac:spMk id="282" creationId="{CC45FBF6-2771-44B8-BC23-43EFAD84D4C4}"/>
          </ac:spMkLst>
        </pc:spChg>
        <pc:spChg chg="mod">
          <ac:chgData name="Stalin Jacob Wilson Packia Dhas" userId="050d7d71-3621-4503-95e8-1c9a9d962492" providerId="ADAL" clId="{00722E61-A757-4134-8CBB-8B7208677708}" dt="2026-02-23T23:51:03.195" v="558"/>
          <ac:spMkLst>
            <pc:docMk/>
            <pc:sldMk cId="401438008" sldId="780"/>
            <ac:spMk id="283" creationId="{B071FBAF-7EB6-4D85-85D7-133B80D610C6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60"/>
          <ac:spMkLst>
            <pc:docMk/>
            <pc:sldMk cId="401438008" sldId="780"/>
            <ac:spMk id="284" creationId="{76DDD600-1B4C-4DAF-B38C-BED321EEF3CF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62"/>
          <ac:spMkLst>
            <pc:docMk/>
            <pc:sldMk cId="401438008" sldId="780"/>
            <ac:spMk id="285" creationId="{32B74707-FC71-44B0-BECD-BE440F98BCDF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64"/>
          <ac:spMkLst>
            <pc:docMk/>
            <pc:sldMk cId="401438008" sldId="780"/>
            <ac:spMk id="286" creationId="{0C52F534-208E-4807-A0F4-9569908C3884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66"/>
          <ac:spMkLst>
            <pc:docMk/>
            <pc:sldMk cId="401438008" sldId="780"/>
            <ac:spMk id="287" creationId="{0402B913-4320-4BAC-8787-EF2DD3C05299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68"/>
          <ac:spMkLst>
            <pc:docMk/>
            <pc:sldMk cId="401438008" sldId="780"/>
            <ac:spMk id="288" creationId="{1AB5447E-01E6-4D2E-800A-C1E0D94176FF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70"/>
          <ac:spMkLst>
            <pc:docMk/>
            <pc:sldMk cId="401438008" sldId="780"/>
            <ac:spMk id="289" creationId="{37163077-5426-40D5-AAD0-4944DBB0FC56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72"/>
          <ac:spMkLst>
            <pc:docMk/>
            <pc:sldMk cId="401438008" sldId="780"/>
            <ac:spMk id="290" creationId="{2028FF4E-E955-4464-84B5-222E3B025C5F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74"/>
          <ac:spMkLst>
            <pc:docMk/>
            <pc:sldMk cId="401438008" sldId="780"/>
            <ac:spMk id="291" creationId="{D7264226-603C-44AC-97EF-649025E5051B}"/>
          </ac:spMkLst>
        </pc:spChg>
        <pc:spChg chg="mod">
          <ac:chgData name="Stalin Jacob Wilson Packia Dhas" userId="050d7d71-3621-4503-95e8-1c9a9d962492" providerId="ADAL" clId="{00722E61-A757-4134-8CBB-8B7208677708}" dt="2026-02-23T23:51:03.197" v="576"/>
          <ac:spMkLst>
            <pc:docMk/>
            <pc:sldMk cId="401438008" sldId="780"/>
            <ac:spMk id="292" creationId="{5A050202-ABCF-4895-AC72-71D225ED7BFC}"/>
          </ac:spMkLst>
        </pc:spChg>
        <pc:spChg chg="mod">
          <ac:chgData name="Stalin Jacob Wilson Packia Dhas" userId="050d7d71-3621-4503-95e8-1c9a9d962492" providerId="ADAL" clId="{00722E61-A757-4134-8CBB-8B7208677708}" dt="2026-02-23T23:51:03.206" v="578"/>
          <ac:spMkLst>
            <pc:docMk/>
            <pc:sldMk cId="401438008" sldId="780"/>
            <ac:spMk id="293" creationId="{05306657-D7E0-41A2-9AFA-D8611BBB30CB}"/>
          </ac:spMkLst>
        </pc:spChg>
        <pc:spChg chg="mod">
          <ac:chgData name="Stalin Jacob Wilson Packia Dhas" userId="050d7d71-3621-4503-95e8-1c9a9d962492" providerId="ADAL" clId="{00722E61-A757-4134-8CBB-8B7208677708}" dt="2026-02-23T23:51:03.206" v="580"/>
          <ac:spMkLst>
            <pc:docMk/>
            <pc:sldMk cId="401438008" sldId="780"/>
            <ac:spMk id="294" creationId="{AD259686-72C8-4E4C-928E-607896CC0D67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82"/>
          <ac:spMkLst>
            <pc:docMk/>
            <pc:sldMk cId="401438008" sldId="780"/>
            <ac:spMk id="295" creationId="{2D170399-E2CB-4DB3-B01E-6CC7D13BBEF8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84"/>
          <ac:spMkLst>
            <pc:docMk/>
            <pc:sldMk cId="401438008" sldId="780"/>
            <ac:spMk id="296" creationId="{9D090E7E-D497-4021-9A4F-F42836DA9D37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86"/>
          <ac:spMkLst>
            <pc:docMk/>
            <pc:sldMk cId="401438008" sldId="780"/>
            <ac:spMk id="297" creationId="{AA0E7954-2A99-4939-A277-2615EE9CF3D8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88"/>
          <ac:spMkLst>
            <pc:docMk/>
            <pc:sldMk cId="401438008" sldId="780"/>
            <ac:spMk id="298" creationId="{E23147EE-0CBE-4C35-A1F0-30F1123D1DE2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90"/>
          <ac:spMkLst>
            <pc:docMk/>
            <pc:sldMk cId="401438008" sldId="780"/>
            <ac:spMk id="299" creationId="{8DAC0893-77FA-4D1F-84A8-0C51B9300CB0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92"/>
          <ac:spMkLst>
            <pc:docMk/>
            <pc:sldMk cId="401438008" sldId="780"/>
            <ac:spMk id="300" creationId="{4306A527-A451-4A8D-8C75-73FB7BCB06D0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94"/>
          <ac:spMkLst>
            <pc:docMk/>
            <pc:sldMk cId="401438008" sldId="780"/>
            <ac:spMk id="301" creationId="{ADD2D623-70B9-427B-B986-FEA595D899D1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96"/>
          <ac:spMkLst>
            <pc:docMk/>
            <pc:sldMk cId="401438008" sldId="780"/>
            <ac:spMk id="302" creationId="{44B2E60D-81D7-497C-B94B-1112D5158DBD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598"/>
          <ac:spMkLst>
            <pc:docMk/>
            <pc:sldMk cId="401438008" sldId="780"/>
            <ac:spMk id="303" creationId="{8D5CA1B3-3502-4751-BF78-7C443562B9AF}"/>
          </ac:spMkLst>
        </pc:spChg>
        <pc:spChg chg="mod">
          <ac:chgData name="Stalin Jacob Wilson Packia Dhas" userId="050d7d71-3621-4503-95e8-1c9a9d962492" providerId="ADAL" clId="{00722E61-A757-4134-8CBB-8B7208677708}" dt="2026-02-23T23:51:03.208" v="600"/>
          <ac:spMkLst>
            <pc:docMk/>
            <pc:sldMk cId="401438008" sldId="780"/>
            <ac:spMk id="304" creationId="{CC9582B6-B2C1-4C6F-B3A0-F07D6E8FAE7D}"/>
          </ac:spMkLst>
        </pc:spChg>
        <pc:spChg chg="mod">
          <ac:chgData name="Stalin Jacob Wilson Packia Dhas" userId="050d7d71-3621-4503-95e8-1c9a9d962492" providerId="ADAL" clId="{00722E61-A757-4134-8CBB-8B7208677708}" dt="2026-02-23T23:51:03.216" v="602"/>
          <ac:spMkLst>
            <pc:docMk/>
            <pc:sldMk cId="401438008" sldId="780"/>
            <ac:spMk id="305" creationId="{63A7BC60-F3E0-4448-944D-B657442E1911}"/>
          </ac:spMkLst>
        </pc:spChg>
        <pc:spChg chg="mod">
          <ac:chgData name="Stalin Jacob Wilson Packia Dhas" userId="050d7d71-3621-4503-95e8-1c9a9d962492" providerId="ADAL" clId="{00722E61-A757-4134-8CBB-8B7208677708}" dt="2026-02-23T23:51:03.216" v="604"/>
          <ac:spMkLst>
            <pc:docMk/>
            <pc:sldMk cId="401438008" sldId="780"/>
            <ac:spMk id="306" creationId="{A15AD782-346D-4D6A-83DD-87F9BBD5C350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06"/>
          <ac:spMkLst>
            <pc:docMk/>
            <pc:sldMk cId="401438008" sldId="780"/>
            <ac:spMk id="307" creationId="{FA0C0376-EBF2-4638-841F-D174E3D60C40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08"/>
          <ac:spMkLst>
            <pc:docMk/>
            <pc:sldMk cId="401438008" sldId="780"/>
            <ac:spMk id="308" creationId="{627A55CE-1247-4E9D-9115-B42C3BEF154E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10"/>
          <ac:spMkLst>
            <pc:docMk/>
            <pc:sldMk cId="401438008" sldId="780"/>
            <ac:spMk id="309" creationId="{249B128B-0CEA-46FE-AD98-6AF7A44E8432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12"/>
          <ac:spMkLst>
            <pc:docMk/>
            <pc:sldMk cId="401438008" sldId="780"/>
            <ac:spMk id="310" creationId="{0867EDC7-9C5A-465A-8AFC-E7B7408D7800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14"/>
          <ac:spMkLst>
            <pc:docMk/>
            <pc:sldMk cId="401438008" sldId="780"/>
            <ac:spMk id="311" creationId="{7FDE4E28-E9DA-44DD-B187-D1E1393C8100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16"/>
          <ac:spMkLst>
            <pc:docMk/>
            <pc:sldMk cId="401438008" sldId="780"/>
            <ac:spMk id="312" creationId="{C24200FD-BA51-43CF-975E-451DB8F9B26C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18"/>
          <ac:spMkLst>
            <pc:docMk/>
            <pc:sldMk cId="401438008" sldId="780"/>
            <ac:spMk id="313" creationId="{C0EB2082-0C51-4F15-9686-D378FF17AF60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20"/>
          <ac:spMkLst>
            <pc:docMk/>
            <pc:sldMk cId="401438008" sldId="780"/>
            <ac:spMk id="314" creationId="{08CC1AA0-2103-4779-86D9-16D857782222}"/>
          </ac:spMkLst>
        </pc:spChg>
        <pc:spChg chg="mod">
          <ac:chgData name="Stalin Jacob Wilson Packia Dhas" userId="050d7d71-3621-4503-95e8-1c9a9d962492" providerId="ADAL" clId="{00722E61-A757-4134-8CBB-8B7208677708}" dt="2026-02-23T23:51:03.218" v="622"/>
          <ac:spMkLst>
            <pc:docMk/>
            <pc:sldMk cId="401438008" sldId="780"/>
            <ac:spMk id="315" creationId="{AD5CBCF0-5F44-44DD-BF2A-2E6FE71DE12B}"/>
          </ac:spMkLst>
        </pc:spChg>
        <pc:spChg chg="mod">
          <ac:chgData name="Stalin Jacob Wilson Packia Dhas" userId="050d7d71-3621-4503-95e8-1c9a9d962492" providerId="ADAL" clId="{00722E61-A757-4134-8CBB-8B7208677708}" dt="2026-02-23T23:51:03.226" v="624"/>
          <ac:spMkLst>
            <pc:docMk/>
            <pc:sldMk cId="401438008" sldId="780"/>
            <ac:spMk id="316" creationId="{72FEC21D-8AE9-4155-BB8F-732801CFD2B7}"/>
          </ac:spMkLst>
        </pc:spChg>
        <pc:spChg chg="mod">
          <ac:chgData name="Stalin Jacob Wilson Packia Dhas" userId="050d7d71-3621-4503-95e8-1c9a9d962492" providerId="ADAL" clId="{00722E61-A757-4134-8CBB-8B7208677708}" dt="2026-02-23T23:51:03.226" v="626"/>
          <ac:spMkLst>
            <pc:docMk/>
            <pc:sldMk cId="401438008" sldId="780"/>
            <ac:spMk id="317" creationId="{0B772DA1-5EF6-4B70-9A0F-98501F798B6E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28"/>
          <ac:spMkLst>
            <pc:docMk/>
            <pc:sldMk cId="401438008" sldId="780"/>
            <ac:spMk id="318" creationId="{688BB8E1-058E-468B-B0B7-4922048EECBE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30"/>
          <ac:spMkLst>
            <pc:docMk/>
            <pc:sldMk cId="401438008" sldId="780"/>
            <ac:spMk id="319" creationId="{E80E4998-3D52-4646-ACEC-4F5A078D70A9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32"/>
          <ac:spMkLst>
            <pc:docMk/>
            <pc:sldMk cId="401438008" sldId="780"/>
            <ac:spMk id="320" creationId="{ED668EA6-380E-4BF4-B4D5-01CEB59B658A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34"/>
          <ac:spMkLst>
            <pc:docMk/>
            <pc:sldMk cId="401438008" sldId="780"/>
            <ac:spMk id="321" creationId="{18816659-9003-43DE-B95C-99109CB63458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36"/>
          <ac:spMkLst>
            <pc:docMk/>
            <pc:sldMk cId="401438008" sldId="780"/>
            <ac:spMk id="322" creationId="{2139A500-567B-4B51-9070-1B48E313FCAA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38"/>
          <ac:spMkLst>
            <pc:docMk/>
            <pc:sldMk cId="401438008" sldId="780"/>
            <ac:spMk id="323" creationId="{5BBB488B-BC48-4CA9-9EC1-6C4330A80536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40"/>
          <ac:spMkLst>
            <pc:docMk/>
            <pc:sldMk cId="401438008" sldId="780"/>
            <ac:spMk id="324" creationId="{C652444A-48B8-4F1E-B175-73C3F2C14C84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42"/>
          <ac:spMkLst>
            <pc:docMk/>
            <pc:sldMk cId="401438008" sldId="780"/>
            <ac:spMk id="325" creationId="{C2DA0602-1E8F-42F7-B459-0A3A6D36CC8C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44"/>
          <ac:spMkLst>
            <pc:docMk/>
            <pc:sldMk cId="401438008" sldId="780"/>
            <ac:spMk id="326" creationId="{939E0B07-02B1-4F88-AE90-23C13BF34E8B}"/>
          </ac:spMkLst>
        </pc:spChg>
        <pc:spChg chg="mod">
          <ac:chgData name="Stalin Jacob Wilson Packia Dhas" userId="050d7d71-3621-4503-95e8-1c9a9d962492" providerId="ADAL" clId="{00722E61-A757-4134-8CBB-8B7208677708}" dt="2026-02-23T23:51:03.228" v="646"/>
          <ac:spMkLst>
            <pc:docMk/>
            <pc:sldMk cId="401438008" sldId="780"/>
            <ac:spMk id="327" creationId="{535C369E-56EB-44E0-8360-AF131ECFBAF4}"/>
          </ac:spMkLst>
        </pc:spChg>
        <pc:spChg chg="mod">
          <ac:chgData name="Stalin Jacob Wilson Packia Dhas" userId="050d7d71-3621-4503-95e8-1c9a9d962492" providerId="ADAL" clId="{00722E61-A757-4134-8CBB-8B7208677708}" dt="2026-02-23T23:51:03.236" v="648"/>
          <ac:spMkLst>
            <pc:docMk/>
            <pc:sldMk cId="401438008" sldId="780"/>
            <ac:spMk id="328" creationId="{48DAF57A-00E6-45C4-B5E0-1B7EB93EE27F}"/>
          </ac:spMkLst>
        </pc:spChg>
        <pc:spChg chg="mod">
          <ac:chgData name="Stalin Jacob Wilson Packia Dhas" userId="050d7d71-3621-4503-95e8-1c9a9d962492" providerId="ADAL" clId="{00722E61-A757-4134-8CBB-8B7208677708}" dt="2026-02-23T23:51:03.236" v="650"/>
          <ac:spMkLst>
            <pc:docMk/>
            <pc:sldMk cId="401438008" sldId="780"/>
            <ac:spMk id="329" creationId="{0A84BC54-2B84-4D61-BC98-8E269836C3F7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52"/>
          <ac:spMkLst>
            <pc:docMk/>
            <pc:sldMk cId="401438008" sldId="780"/>
            <ac:spMk id="330" creationId="{1328B905-2136-4606-A78B-03440B0298BA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54"/>
          <ac:spMkLst>
            <pc:docMk/>
            <pc:sldMk cId="401438008" sldId="780"/>
            <ac:spMk id="331" creationId="{F18D2652-8AA6-42D2-AA05-554BA3D3264E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56"/>
          <ac:spMkLst>
            <pc:docMk/>
            <pc:sldMk cId="401438008" sldId="780"/>
            <ac:spMk id="332" creationId="{2CB5E5D4-4E5B-4217-AA76-9DAFCF0BC91A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58"/>
          <ac:spMkLst>
            <pc:docMk/>
            <pc:sldMk cId="401438008" sldId="780"/>
            <ac:spMk id="333" creationId="{03AB50CB-56B9-4DC1-BD6E-16063A06A298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60"/>
          <ac:spMkLst>
            <pc:docMk/>
            <pc:sldMk cId="401438008" sldId="780"/>
            <ac:spMk id="334" creationId="{D9954D89-BF46-466E-8667-D857DA494A7B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62"/>
          <ac:spMkLst>
            <pc:docMk/>
            <pc:sldMk cId="401438008" sldId="780"/>
            <ac:spMk id="335" creationId="{E2BF77A5-533F-450B-B1E5-462C3E735BA4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64"/>
          <ac:spMkLst>
            <pc:docMk/>
            <pc:sldMk cId="401438008" sldId="780"/>
            <ac:spMk id="336" creationId="{52C5CB9C-1E1E-4F49-AF66-144F9453BCDA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66"/>
          <ac:spMkLst>
            <pc:docMk/>
            <pc:sldMk cId="401438008" sldId="780"/>
            <ac:spMk id="337" creationId="{1B51B0CF-3A4A-49F6-8796-7A319553598E}"/>
          </ac:spMkLst>
        </pc:spChg>
        <pc:spChg chg="mod">
          <ac:chgData name="Stalin Jacob Wilson Packia Dhas" userId="050d7d71-3621-4503-95e8-1c9a9d962492" providerId="ADAL" clId="{00722E61-A757-4134-8CBB-8B7208677708}" dt="2026-02-23T23:51:03.238" v="668"/>
          <ac:spMkLst>
            <pc:docMk/>
            <pc:sldMk cId="401438008" sldId="780"/>
            <ac:spMk id="338" creationId="{102AABC4-D8A7-4701-A05F-1A709CC4420A}"/>
          </ac:spMkLst>
        </pc:spChg>
        <pc:spChg chg="mod">
          <ac:chgData name="Stalin Jacob Wilson Packia Dhas" userId="050d7d71-3621-4503-95e8-1c9a9d962492" providerId="ADAL" clId="{00722E61-A757-4134-8CBB-8B7208677708}" dt="2026-02-23T23:51:03.246" v="670"/>
          <ac:spMkLst>
            <pc:docMk/>
            <pc:sldMk cId="401438008" sldId="780"/>
            <ac:spMk id="339" creationId="{DB5957BC-CC47-4FFD-BDBB-6EA97F01CD9F}"/>
          </ac:spMkLst>
        </pc:spChg>
        <pc:spChg chg="mod">
          <ac:chgData name="Stalin Jacob Wilson Packia Dhas" userId="050d7d71-3621-4503-95e8-1c9a9d962492" providerId="ADAL" clId="{00722E61-A757-4134-8CBB-8B7208677708}" dt="2026-02-23T23:51:03.246" v="672"/>
          <ac:spMkLst>
            <pc:docMk/>
            <pc:sldMk cId="401438008" sldId="780"/>
            <ac:spMk id="340" creationId="{567E32F8-CC41-4423-9D8A-96BC3A3AE9AF}"/>
          </ac:spMkLst>
        </pc:spChg>
        <pc:spChg chg="mod">
          <ac:chgData name="Stalin Jacob Wilson Packia Dhas" userId="050d7d71-3621-4503-95e8-1c9a9d962492" providerId="ADAL" clId="{00722E61-A757-4134-8CBB-8B7208677708}" dt="2026-02-23T23:51:03.246" v="674"/>
          <ac:spMkLst>
            <pc:docMk/>
            <pc:sldMk cId="401438008" sldId="780"/>
            <ac:spMk id="341" creationId="{99242900-C4BC-43B9-9B03-2B03AAC7DEF1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76"/>
          <ac:spMkLst>
            <pc:docMk/>
            <pc:sldMk cId="401438008" sldId="780"/>
            <ac:spMk id="342" creationId="{A9DF1172-36B2-47E3-BAF8-CFC3AFD41D22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78"/>
          <ac:spMkLst>
            <pc:docMk/>
            <pc:sldMk cId="401438008" sldId="780"/>
            <ac:spMk id="343" creationId="{0F7462D6-2B90-4156-8B1A-8ECAAFF647D1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80"/>
          <ac:spMkLst>
            <pc:docMk/>
            <pc:sldMk cId="401438008" sldId="780"/>
            <ac:spMk id="344" creationId="{6494EAF5-6D71-41C5-A06B-CB4059F2B712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82"/>
          <ac:spMkLst>
            <pc:docMk/>
            <pc:sldMk cId="401438008" sldId="780"/>
            <ac:spMk id="345" creationId="{F81BF184-B707-4B3F-A405-B7CC84881B34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84"/>
          <ac:spMkLst>
            <pc:docMk/>
            <pc:sldMk cId="401438008" sldId="780"/>
            <ac:spMk id="346" creationId="{64D8CD35-F7FD-41FA-9D5D-F57858DFE166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86"/>
          <ac:spMkLst>
            <pc:docMk/>
            <pc:sldMk cId="401438008" sldId="780"/>
            <ac:spMk id="347" creationId="{A0F498AB-68CE-4BA7-8C13-31C6B7EFA3AF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88"/>
          <ac:spMkLst>
            <pc:docMk/>
            <pc:sldMk cId="401438008" sldId="780"/>
            <ac:spMk id="348" creationId="{5C774BE4-3E0E-4D46-A476-E1D231AE15DD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90"/>
          <ac:spMkLst>
            <pc:docMk/>
            <pc:sldMk cId="401438008" sldId="780"/>
            <ac:spMk id="349" creationId="{CEC69B22-ECAF-4F52-9AA5-81B8C33413D9}"/>
          </ac:spMkLst>
        </pc:spChg>
        <pc:spChg chg="mod">
          <ac:chgData name="Stalin Jacob Wilson Packia Dhas" userId="050d7d71-3621-4503-95e8-1c9a9d962492" providerId="ADAL" clId="{00722E61-A757-4134-8CBB-8B7208677708}" dt="2026-02-23T23:51:03.248" v="692"/>
          <ac:spMkLst>
            <pc:docMk/>
            <pc:sldMk cId="401438008" sldId="780"/>
            <ac:spMk id="350" creationId="{1806C657-C686-4C6C-BDB1-8C8EB75219DC}"/>
          </ac:spMkLst>
        </pc:spChg>
        <pc:spChg chg="mod">
          <ac:chgData name="Stalin Jacob Wilson Packia Dhas" userId="050d7d71-3621-4503-95e8-1c9a9d962492" providerId="ADAL" clId="{00722E61-A757-4134-8CBB-8B7208677708}" dt="2026-02-23T23:51:03.256" v="694"/>
          <ac:spMkLst>
            <pc:docMk/>
            <pc:sldMk cId="401438008" sldId="780"/>
            <ac:spMk id="351" creationId="{4A18EAB8-5F56-48A4-B3FC-1C57E578E1BF}"/>
          </ac:spMkLst>
        </pc:spChg>
        <pc:spChg chg="mod">
          <ac:chgData name="Stalin Jacob Wilson Packia Dhas" userId="050d7d71-3621-4503-95e8-1c9a9d962492" providerId="ADAL" clId="{00722E61-A757-4134-8CBB-8B7208677708}" dt="2026-02-23T23:51:03.256" v="696"/>
          <ac:spMkLst>
            <pc:docMk/>
            <pc:sldMk cId="401438008" sldId="780"/>
            <ac:spMk id="352" creationId="{3D391501-C3E3-4158-A491-87369B21DE3E}"/>
          </ac:spMkLst>
        </pc:spChg>
        <pc:spChg chg="mod">
          <ac:chgData name="Stalin Jacob Wilson Packia Dhas" userId="050d7d71-3621-4503-95e8-1c9a9d962492" providerId="ADAL" clId="{00722E61-A757-4134-8CBB-8B7208677708}" dt="2026-02-23T23:51:03.256" v="698"/>
          <ac:spMkLst>
            <pc:docMk/>
            <pc:sldMk cId="401438008" sldId="780"/>
            <ac:spMk id="353" creationId="{35BD2F5E-92A7-4676-8DBF-4767F5F4599A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00"/>
          <ac:spMkLst>
            <pc:docMk/>
            <pc:sldMk cId="401438008" sldId="780"/>
            <ac:spMk id="354" creationId="{21EE2F5A-B8B5-45B7-B77B-17BC8E955886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02"/>
          <ac:spMkLst>
            <pc:docMk/>
            <pc:sldMk cId="401438008" sldId="780"/>
            <ac:spMk id="355" creationId="{CD5D01DB-4B1A-472C-963D-19633DD5B52E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04"/>
          <ac:spMkLst>
            <pc:docMk/>
            <pc:sldMk cId="401438008" sldId="780"/>
            <ac:spMk id="356" creationId="{D45311B8-646A-425F-B132-0EEFD8A83B7D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06"/>
          <ac:spMkLst>
            <pc:docMk/>
            <pc:sldMk cId="401438008" sldId="780"/>
            <ac:spMk id="357" creationId="{0E8E2E0E-18D4-4E21-B0C9-8454DE0559A4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08"/>
          <ac:spMkLst>
            <pc:docMk/>
            <pc:sldMk cId="401438008" sldId="780"/>
            <ac:spMk id="358" creationId="{51342B1B-2E7E-4697-965D-AD36234072AB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10"/>
          <ac:spMkLst>
            <pc:docMk/>
            <pc:sldMk cId="401438008" sldId="780"/>
            <ac:spMk id="359" creationId="{EC2334E6-6C7E-4865-9272-4B0F314F3A88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12"/>
          <ac:spMkLst>
            <pc:docMk/>
            <pc:sldMk cId="401438008" sldId="780"/>
            <ac:spMk id="360" creationId="{9A4092B7-F8A8-481E-B22C-0D9C6033E19F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14"/>
          <ac:spMkLst>
            <pc:docMk/>
            <pc:sldMk cId="401438008" sldId="780"/>
            <ac:spMk id="361" creationId="{426ACB62-18E6-4B2F-B8DF-4D34FD503C87}"/>
          </ac:spMkLst>
        </pc:spChg>
        <pc:spChg chg="mod">
          <ac:chgData name="Stalin Jacob Wilson Packia Dhas" userId="050d7d71-3621-4503-95e8-1c9a9d962492" providerId="ADAL" clId="{00722E61-A757-4134-8CBB-8B7208677708}" dt="2026-02-23T23:51:03.258" v="716"/>
          <ac:spMkLst>
            <pc:docMk/>
            <pc:sldMk cId="401438008" sldId="780"/>
            <ac:spMk id="362" creationId="{F303379E-171F-4D54-94EB-C258A1E70D36}"/>
          </ac:spMkLst>
        </pc:spChg>
        <pc:spChg chg="mod">
          <ac:chgData name="Stalin Jacob Wilson Packia Dhas" userId="050d7d71-3621-4503-95e8-1c9a9d962492" providerId="ADAL" clId="{00722E61-A757-4134-8CBB-8B7208677708}" dt="2026-02-23T23:51:03.266" v="718"/>
          <ac:spMkLst>
            <pc:docMk/>
            <pc:sldMk cId="401438008" sldId="780"/>
            <ac:spMk id="363" creationId="{48124A3F-1589-4CA7-BE73-FFDE94EA003D}"/>
          </ac:spMkLst>
        </pc:spChg>
        <pc:spChg chg="mod">
          <ac:chgData name="Stalin Jacob Wilson Packia Dhas" userId="050d7d71-3621-4503-95e8-1c9a9d962492" providerId="ADAL" clId="{00722E61-A757-4134-8CBB-8B7208677708}" dt="2026-02-23T23:51:03.266" v="720"/>
          <ac:spMkLst>
            <pc:docMk/>
            <pc:sldMk cId="401438008" sldId="780"/>
            <ac:spMk id="364" creationId="{DF793E4F-AE2B-496A-9DBA-49A887E05B80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22"/>
          <ac:spMkLst>
            <pc:docMk/>
            <pc:sldMk cId="401438008" sldId="780"/>
            <ac:spMk id="365" creationId="{04A75797-4506-4734-BBBD-9D096B13A95F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24"/>
          <ac:spMkLst>
            <pc:docMk/>
            <pc:sldMk cId="401438008" sldId="780"/>
            <ac:spMk id="366" creationId="{03A2133D-4D9C-4D09-98E9-BCC35E6E27D9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26"/>
          <ac:spMkLst>
            <pc:docMk/>
            <pc:sldMk cId="401438008" sldId="780"/>
            <ac:spMk id="367" creationId="{70194109-129D-4167-87FE-5BAECD0B5976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28"/>
          <ac:spMkLst>
            <pc:docMk/>
            <pc:sldMk cId="401438008" sldId="780"/>
            <ac:spMk id="368" creationId="{C6D8B88E-EC3D-499E-AD70-0D1EBB40DCD1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30"/>
          <ac:spMkLst>
            <pc:docMk/>
            <pc:sldMk cId="401438008" sldId="780"/>
            <ac:spMk id="369" creationId="{FDD37E62-0166-44B9-BA75-9B3BD87D7642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32"/>
          <ac:spMkLst>
            <pc:docMk/>
            <pc:sldMk cId="401438008" sldId="780"/>
            <ac:spMk id="370" creationId="{E6E32DDD-C7A9-4A39-913D-2258D2C225DB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34"/>
          <ac:spMkLst>
            <pc:docMk/>
            <pc:sldMk cId="401438008" sldId="780"/>
            <ac:spMk id="371" creationId="{CF2A07D8-2B8B-4024-A5A4-00F18A57728E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36"/>
          <ac:spMkLst>
            <pc:docMk/>
            <pc:sldMk cId="401438008" sldId="780"/>
            <ac:spMk id="372" creationId="{FC781568-2526-438B-AA00-4EE92E832145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38"/>
          <ac:spMkLst>
            <pc:docMk/>
            <pc:sldMk cId="401438008" sldId="780"/>
            <ac:spMk id="373" creationId="{9D0C40BF-6A99-4F6D-A038-BBD460B9AD3E}"/>
          </ac:spMkLst>
        </pc:spChg>
        <pc:spChg chg="mod">
          <ac:chgData name="Stalin Jacob Wilson Packia Dhas" userId="050d7d71-3621-4503-95e8-1c9a9d962492" providerId="ADAL" clId="{00722E61-A757-4134-8CBB-8B7208677708}" dt="2026-02-23T23:51:03.269" v="740"/>
          <ac:spMkLst>
            <pc:docMk/>
            <pc:sldMk cId="401438008" sldId="780"/>
            <ac:spMk id="374" creationId="{D7945144-CBA3-4D94-8309-C817A1AD30A0}"/>
          </ac:spMkLst>
        </pc:spChg>
        <pc:spChg chg="mod">
          <ac:chgData name="Stalin Jacob Wilson Packia Dhas" userId="050d7d71-3621-4503-95e8-1c9a9d962492" providerId="ADAL" clId="{00722E61-A757-4134-8CBB-8B7208677708}" dt="2026-02-23T23:51:03.277" v="742"/>
          <ac:spMkLst>
            <pc:docMk/>
            <pc:sldMk cId="401438008" sldId="780"/>
            <ac:spMk id="375" creationId="{3C1BB30E-A45A-4ABA-8E9F-E5F6C9CD62F3}"/>
          </ac:spMkLst>
        </pc:spChg>
        <pc:spChg chg="mod">
          <ac:chgData name="Stalin Jacob Wilson Packia Dhas" userId="050d7d71-3621-4503-95e8-1c9a9d962492" providerId="ADAL" clId="{00722E61-A757-4134-8CBB-8B7208677708}" dt="2026-02-23T23:51:03.277" v="744"/>
          <ac:spMkLst>
            <pc:docMk/>
            <pc:sldMk cId="401438008" sldId="780"/>
            <ac:spMk id="376" creationId="{E097E220-879C-4D00-A518-AD73CADC2528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46"/>
          <ac:spMkLst>
            <pc:docMk/>
            <pc:sldMk cId="401438008" sldId="780"/>
            <ac:spMk id="377" creationId="{6E2301D6-1225-4E10-9113-69F1E39E5511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48"/>
          <ac:spMkLst>
            <pc:docMk/>
            <pc:sldMk cId="401438008" sldId="780"/>
            <ac:spMk id="378" creationId="{7897BC65-AA99-4908-8877-9504F2831A7E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50"/>
          <ac:spMkLst>
            <pc:docMk/>
            <pc:sldMk cId="401438008" sldId="780"/>
            <ac:spMk id="379" creationId="{850EFFFC-AF30-4A2D-AB33-5009171E0C9F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52"/>
          <ac:spMkLst>
            <pc:docMk/>
            <pc:sldMk cId="401438008" sldId="780"/>
            <ac:spMk id="380" creationId="{90C8E55B-87A0-4C09-BE44-146116EE7B7E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54"/>
          <ac:spMkLst>
            <pc:docMk/>
            <pc:sldMk cId="401438008" sldId="780"/>
            <ac:spMk id="381" creationId="{5DF9B505-3C1C-4245-8783-3FA8419C0228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56"/>
          <ac:spMkLst>
            <pc:docMk/>
            <pc:sldMk cId="401438008" sldId="780"/>
            <ac:spMk id="382" creationId="{3B5D337A-7437-4901-947B-B60A9CF4AB85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58"/>
          <ac:spMkLst>
            <pc:docMk/>
            <pc:sldMk cId="401438008" sldId="780"/>
            <ac:spMk id="383" creationId="{3046889A-CD56-417B-9E50-495AE12DC105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60"/>
          <ac:spMkLst>
            <pc:docMk/>
            <pc:sldMk cId="401438008" sldId="780"/>
            <ac:spMk id="384" creationId="{CD929D03-4BF9-4DAF-B01E-D811EE3FC7FF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62"/>
          <ac:spMkLst>
            <pc:docMk/>
            <pc:sldMk cId="401438008" sldId="780"/>
            <ac:spMk id="385" creationId="{95EC217B-EBA3-4B2A-B4F1-95D2B647F4DD}"/>
          </ac:spMkLst>
        </pc:spChg>
        <pc:spChg chg="mod">
          <ac:chgData name="Stalin Jacob Wilson Packia Dhas" userId="050d7d71-3621-4503-95e8-1c9a9d962492" providerId="ADAL" clId="{00722E61-A757-4134-8CBB-8B7208677708}" dt="2026-02-23T23:51:03.279" v="764"/>
          <ac:spMkLst>
            <pc:docMk/>
            <pc:sldMk cId="401438008" sldId="780"/>
            <ac:spMk id="386" creationId="{801F7870-8EB8-4294-AD44-32A43F10643B}"/>
          </ac:spMkLst>
        </pc:spChg>
        <pc:spChg chg="mod">
          <ac:chgData name="Stalin Jacob Wilson Packia Dhas" userId="050d7d71-3621-4503-95e8-1c9a9d962492" providerId="ADAL" clId="{00722E61-A757-4134-8CBB-8B7208677708}" dt="2026-02-23T23:51:03.287" v="766"/>
          <ac:spMkLst>
            <pc:docMk/>
            <pc:sldMk cId="401438008" sldId="780"/>
            <ac:spMk id="387" creationId="{68F73569-8B89-4959-96DD-1DB6DB3A5A06}"/>
          </ac:spMkLst>
        </pc:spChg>
        <pc:spChg chg="mod">
          <ac:chgData name="Stalin Jacob Wilson Packia Dhas" userId="050d7d71-3621-4503-95e8-1c9a9d962492" providerId="ADAL" clId="{00722E61-A757-4134-8CBB-8B7208677708}" dt="2026-02-23T23:51:03.287" v="768"/>
          <ac:spMkLst>
            <pc:docMk/>
            <pc:sldMk cId="401438008" sldId="780"/>
            <ac:spMk id="388" creationId="{D2AC9305-9ECC-4E16-A882-0E991F2C3E4D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70"/>
          <ac:spMkLst>
            <pc:docMk/>
            <pc:sldMk cId="401438008" sldId="780"/>
            <ac:spMk id="389" creationId="{A7432A08-BEAE-4971-BDEF-AF10C5EBCB05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72"/>
          <ac:spMkLst>
            <pc:docMk/>
            <pc:sldMk cId="401438008" sldId="780"/>
            <ac:spMk id="390" creationId="{DAF27CB4-7A87-48D9-9904-926CBFF36596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74"/>
          <ac:spMkLst>
            <pc:docMk/>
            <pc:sldMk cId="401438008" sldId="780"/>
            <ac:spMk id="391" creationId="{8380E1AE-E302-46C3-BD18-704100730DC2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76"/>
          <ac:spMkLst>
            <pc:docMk/>
            <pc:sldMk cId="401438008" sldId="780"/>
            <ac:spMk id="392" creationId="{E111D3A4-8468-4247-958D-7D01E2FD8ED5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78"/>
          <ac:spMkLst>
            <pc:docMk/>
            <pc:sldMk cId="401438008" sldId="780"/>
            <ac:spMk id="393" creationId="{1EE09771-4162-40DC-A8C8-3AF512A98196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80"/>
          <ac:spMkLst>
            <pc:docMk/>
            <pc:sldMk cId="401438008" sldId="780"/>
            <ac:spMk id="394" creationId="{4F517EF4-25B9-491B-AF34-2D2C1EC316F6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82"/>
          <ac:spMkLst>
            <pc:docMk/>
            <pc:sldMk cId="401438008" sldId="780"/>
            <ac:spMk id="395" creationId="{04269BC2-2420-4815-83A8-EC331553FC2F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84"/>
          <ac:spMkLst>
            <pc:docMk/>
            <pc:sldMk cId="401438008" sldId="780"/>
            <ac:spMk id="396" creationId="{29552A28-CF1C-4D5A-A0E0-24064775656F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86"/>
          <ac:spMkLst>
            <pc:docMk/>
            <pc:sldMk cId="401438008" sldId="780"/>
            <ac:spMk id="397" creationId="{AE079ED6-C172-4B66-A8E0-698750366DB8}"/>
          </ac:spMkLst>
        </pc:spChg>
        <pc:spChg chg="mod">
          <ac:chgData name="Stalin Jacob Wilson Packia Dhas" userId="050d7d71-3621-4503-95e8-1c9a9d962492" providerId="ADAL" clId="{00722E61-A757-4134-8CBB-8B7208677708}" dt="2026-02-23T23:51:03.289" v="788"/>
          <ac:spMkLst>
            <pc:docMk/>
            <pc:sldMk cId="401438008" sldId="780"/>
            <ac:spMk id="398" creationId="{BD994B45-AB68-454D-A127-A78A9D865C40}"/>
          </ac:spMkLst>
        </pc:spChg>
        <pc:spChg chg="mod">
          <ac:chgData name="Stalin Jacob Wilson Packia Dhas" userId="050d7d71-3621-4503-95e8-1c9a9d962492" providerId="ADAL" clId="{00722E61-A757-4134-8CBB-8B7208677708}" dt="2026-02-23T23:51:03.297" v="790"/>
          <ac:spMkLst>
            <pc:docMk/>
            <pc:sldMk cId="401438008" sldId="780"/>
            <ac:spMk id="399" creationId="{20EED9CB-B7FE-4628-AE2D-AC927B4A5FBD}"/>
          </ac:spMkLst>
        </pc:spChg>
        <pc:spChg chg="mod">
          <ac:chgData name="Stalin Jacob Wilson Packia Dhas" userId="050d7d71-3621-4503-95e8-1c9a9d962492" providerId="ADAL" clId="{00722E61-A757-4134-8CBB-8B7208677708}" dt="2026-02-23T23:51:03.297" v="792"/>
          <ac:spMkLst>
            <pc:docMk/>
            <pc:sldMk cId="401438008" sldId="780"/>
            <ac:spMk id="400" creationId="{F4196A50-E6F7-4C7D-8C56-9211E73864FD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794"/>
          <ac:spMkLst>
            <pc:docMk/>
            <pc:sldMk cId="401438008" sldId="780"/>
            <ac:spMk id="401" creationId="{739F9451-AAA6-408B-8FA8-9EB5E01B68EE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796"/>
          <ac:spMkLst>
            <pc:docMk/>
            <pc:sldMk cId="401438008" sldId="780"/>
            <ac:spMk id="402" creationId="{F106426B-DDDD-4873-83E8-C4853A699B47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798"/>
          <ac:spMkLst>
            <pc:docMk/>
            <pc:sldMk cId="401438008" sldId="780"/>
            <ac:spMk id="403" creationId="{BD9101BF-8581-47AC-92A0-C847FB00B288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800"/>
          <ac:spMkLst>
            <pc:docMk/>
            <pc:sldMk cId="401438008" sldId="780"/>
            <ac:spMk id="404" creationId="{1E931ABB-F5F4-45D4-8318-677F3D1F1BC2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802"/>
          <ac:spMkLst>
            <pc:docMk/>
            <pc:sldMk cId="401438008" sldId="780"/>
            <ac:spMk id="405" creationId="{5079AA1B-A3B7-4BD7-9147-BCFD2D6FE48E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804"/>
          <ac:spMkLst>
            <pc:docMk/>
            <pc:sldMk cId="401438008" sldId="780"/>
            <ac:spMk id="406" creationId="{B3B07EC4-068D-4B06-A6EE-EACB393B9C82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806"/>
          <ac:spMkLst>
            <pc:docMk/>
            <pc:sldMk cId="401438008" sldId="780"/>
            <ac:spMk id="407" creationId="{FCDBA08A-1DEE-4549-9C3A-39C4082D4CDA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808"/>
          <ac:spMkLst>
            <pc:docMk/>
            <pc:sldMk cId="401438008" sldId="780"/>
            <ac:spMk id="408" creationId="{8BD894C5-D24B-4950-A20C-09AF55BB57D2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810"/>
          <ac:spMkLst>
            <pc:docMk/>
            <pc:sldMk cId="401438008" sldId="780"/>
            <ac:spMk id="409" creationId="{10849FFA-B9A3-4D06-BB86-69943A9E1AA3}"/>
          </ac:spMkLst>
        </pc:spChg>
        <pc:spChg chg="mod">
          <ac:chgData name="Stalin Jacob Wilson Packia Dhas" userId="050d7d71-3621-4503-95e8-1c9a9d962492" providerId="ADAL" clId="{00722E61-A757-4134-8CBB-8B7208677708}" dt="2026-02-23T23:51:03.299" v="812"/>
          <ac:spMkLst>
            <pc:docMk/>
            <pc:sldMk cId="401438008" sldId="780"/>
            <ac:spMk id="410" creationId="{A784641C-B10C-46A4-8E9D-B67661DC3970}"/>
          </ac:spMkLst>
        </pc:spChg>
        <pc:spChg chg="mod">
          <ac:chgData name="Stalin Jacob Wilson Packia Dhas" userId="050d7d71-3621-4503-95e8-1c9a9d962492" providerId="ADAL" clId="{00722E61-A757-4134-8CBB-8B7208677708}" dt="2026-02-23T23:51:03.308" v="814"/>
          <ac:spMkLst>
            <pc:docMk/>
            <pc:sldMk cId="401438008" sldId="780"/>
            <ac:spMk id="411" creationId="{80D6F9DD-AB50-403C-BC5C-56CCA8E9DF77}"/>
          </ac:spMkLst>
        </pc:spChg>
        <pc:spChg chg="mod">
          <ac:chgData name="Stalin Jacob Wilson Packia Dhas" userId="050d7d71-3621-4503-95e8-1c9a9d962492" providerId="ADAL" clId="{00722E61-A757-4134-8CBB-8B7208677708}" dt="2026-02-23T23:51:03.308" v="816"/>
          <ac:spMkLst>
            <pc:docMk/>
            <pc:sldMk cId="401438008" sldId="780"/>
            <ac:spMk id="412" creationId="{B605B29B-3258-4291-BF54-3A803AC19F02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18"/>
          <ac:spMkLst>
            <pc:docMk/>
            <pc:sldMk cId="401438008" sldId="780"/>
            <ac:spMk id="413" creationId="{4742A938-F92F-4442-8DAD-2833E6126D5C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20"/>
          <ac:spMkLst>
            <pc:docMk/>
            <pc:sldMk cId="401438008" sldId="780"/>
            <ac:spMk id="414" creationId="{5E653B66-7CAF-4266-B160-D2999332E9E9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22"/>
          <ac:spMkLst>
            <pc:docMk/>
            <pc:sldMk cId="401438008" sldId="780"/>
            <ac:spMk id="415" creationId="{C5FE6080-00AA-4AF7-8FC8-2B9F714A641D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24"/>
          <ac:spMkLst>
            <pc:docMk/>
            <pc:sldMk cId="401438008" sldId="780"/>
            <ac:spMk id="416" creationId="{56320B9A-D99E-4A75-8DF5-9B02EE36F41C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26"/>
          <ac:spMkLst>
            <pc:docMk/>
            <pc:sldMk cId="401438008" sldId="780"/>
            <ac:spMk id="417" creationId="{8C551D12-2BBD-44AF-9B7D-D2B122F1742A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28"/>
          <ac:spMkLst>
            <pc:docMk/>
            <pc:sldMk cId="401438008" sldId="780"/>
            <ac:spMk id="418" creationId="{D07F8A46-7F23-4F35-B6EC-6C00C1DACBFA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30"/>
          <ac:spMkLst>
            <pc:docMk/>
            <pc:sldMk cId="401438008" sldId="780"/>
            <ac:spMk id="419" creationId="{18716F58-087D-43E7-A4E5-026877488C5F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32"/>
          <ac:spMkLst>
            <pc:docMk/>
            <pc:sldMk cId="401438008" sldId="780"/>
            <ac:spMk id="420" creationId="{C8535BC0-CE57-4150-93CB-A4F4297ECC40}"/>
          </ac:spMkLst>
        </pc:spChg>
        <pc:spChg chg="mod">
          <ac:chgData name="Stalin Jacob Wilson Packia Dhas" userId="050d7d71-3621-4503-95e8-1c9a9d962492" providerId="ADAL" clId="{00722E61-A757-4134-8CBB-8B7208677708}" dt="2026-02-23T23:51:03.310" v="834"/>
          <ac:spMkLst>
            <pc:docMk/>
            <pc:sldMk cId="401438008" sldId="780"/>
            <ac:spMk id="421" creationId="{04EE9719-DF6F-4233-81D5-C6D9D43697E9}"/>
          </ac:spMkLst>
        </pc:spChg>
        <pc:spChg chg="mod">
          <ac:chgData name="Stalin Jacob Wilson Packia Dhas" userId="050d7d71-3621-4503-95e8-1c9a9d962492" providerId="ADAL" clId="{00722E61-A757-4134-8CBB-8B7208677708}" dt="2026-02-23T23:51:03.318" v="836"/>
          <ac:spMkLst>
            <pc:docMk/>
            <pc:sldMk cId="401438008" sldId="780"/>
            <ac:spMk id="422" creationId="{DB73BD1B-5848-445B-9091-89CF561D9A07}"/>
          </ac:spMkLst>
        </pc:spChg>
        <pc:spChg chg="mod">
          <ac:chgData name="Stalin Jacob Wilson Packia Dhas" userId="050d7d71-3621-4503-95e8-1c9a9d962492" providerId="ADAL" clId="{00722E61-A757-4134-8CBB-8B7208677708}" dt="2026-02-23T23:51:03.318" v="838"/>
          <ac:spMkLst>
            <pc:docMk/>
            <pc:sldMk cId="401438008" sldId="780"/>
            <ac:spMk id="423" creationId="{7E052A78-5197-4E37-967C-3EB2912CB9DA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40"/>
          <ac:spMkLst>
            <pc:docMk/>
            <pc:sldMk cId="401438008" sldId="780"/>
            <ac:spMk id="424" creationId="{54F222E6-4B2D-4B70-95C5-E7C4B5929C1B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42"/>
          <ac:spMkLst>
            <pc:docMk/>
            <pc:sldMk cId="401438008" sldId="780"/>
            <ac:spMk id="425" creationId="{2E2366C6-4122-4218-97AF-17CDE2F85A5F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44"/>
          <ac:spMkLst>
            <pc:docMk/>
            <pc:sldMk cId="401438008" sldId="780"/>
            <ac:spMk id="426" creationId="{31B28AE0-C102-46BE-A4F8-C100749D6070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46"/>
          <ac:spMkLst>
            <pc:docMk/>
            <pc:sldMk cId="401438008" sldId="780"/>
            <ac:spMk id="427" creationId="{EDBC876D-18B4-4406-8170-3EDD609A87F9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48"/>
          <ac:spMkLst>
            <pc:docMk/>
            <pc:sldMk cId="401438008" sldId="780"/>
            <ac:spMk id="428" creationId="{568BB9CB-DE08-4067-8D85-24C7EE74C766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50"/>
          <ac:spMkLst>
            <pc:docMk/>
            <pc:sldMk cId="401438008" sldId="780"/>
            <ac:spMk id="429" creationId="{B82FF512-8A08-44CE-8C5E-02FC1F80C6B9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52"/>
          <ac:spMkLst>
            <pc:docMk/>
            <pc:sldMk cId="401438008" sldId="780"/>
            <ac:spMk id="430" creationId="{FDF8C2B9-F40E-45C3-883A-7B7C12A4FDC3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54"/>
          <ac:spMkLst>
            <pc:docMk/>
            <pc:sldMk cId="401438008" sldId="780"/>
            <ac:spMk id="431" creationId="{FF143369-E706-45E3-BC6A-A9E6ED641499}"/>
          </ac:spMkLst>
        </pc:spChg>
        <pc:spChg chg="mod">
          <ac:chgData name="Stalin Jacob Wilson Packia Dhas" userId="050d7d71-3621-4503-95e8-1c9a9d962492" providerId="ADAL" clId="{00722E61-A757-4134-8CBB-8B7208677708}" dt="2026-02-23T23:51:03.320" v="856"/>
          <ac:spMkLst>
            <pc:docMk/>
            <pc:sldMk cId="401438008" sldId="780"/>
            <ac:spMk id="432" creationId="{545E5ADF-391B-467E-BEA2-9DCB9F102113}"/>
          </ac:spMkLst>
        </pc:spChg>
        <pc:spChg chg="mod">
          <ac:chgData name="Stalin Jacob Wilson Packia Dhas" userId="050d7d71-3621-4503-95e8-1c9a9d962492" providerId="ADAL" clId="{00722E61-A757-4134-8CBB-8B7208677708}" dt="2026-02-23T23:51:03.328" v="858"/>
          <ac:spMkLst>
            <pc:docMk/>
            <pc:sldMk cId="401438008" sldId="780"/>
            <ac:spMk id="433" creationId="{27AC86D2-A3AE-452E-90B0-AF539C97540A}"/>
          </ac:spMkLst>
        </pc:spChg>
        <pc:spChg chg="mod">
          <ac:chgData name="Stalin Jacob Wilson Packia Dhas" userId="050d7d71-3621-4503-95e8-1c9a9d962492" providerId="ADAL" clId="{00722E61-A757-4134-8CBB-8B7208677708}" dt="2026-02-23T23:51:03.328" v="860"/>
          <ac:spMkLst>
            <pc:docMk/>
            <pc:sldMk cId="401438008" sldId="780"/>
            <ac:spMk id="434" creationId="{BE252CFF-43B4-4DD8-9619-403BCE4EEE88}"/>
          </ac:spMkLst>
        </pc:spChg>
        <pc:spChg chg="mod">
          <ac:chgData name="Stalin Jacob Wilson Packia Dhas" userId="050d7d71-3621-4503-95e8-1c9a9d962492" providerId="ADAL" clId="{00722E61-A757-4134-8CBB-8B7208677708}" dt="2026-02-23T23:51:03.328" v="862"/>
          <ac:spMkLst>
            <pc:docMk/>
            <pc:sldMk cId="401438008" sldId="780"/>
            <ac:spMk id="435" creationId="{14A46262-3B27-4FF5-8A2F-8DC64B0623DC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64"/>
          <ac:spMkLst>
            <pc:docMk/>
            <pc:sldMk cId="401438008" sldId="780"/>
            <ac:spMk id="436" creationId="{9C11850A-50CA-4615-ACA7-60498319207C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66"/>
          <ac:spMkLst>
            <pc:docMk/>
            <pc:sldMk cId="401438008" sldId="780"/>
            <ac:spMk id="437" creationId="{FB1D2FC0-4F65-41EA-B810-EFD2BFEC4430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68"/>
          <ac:spMkLst>
            <pc:docMk/>
            <pc:sldMk cId="401438008" sldId="780"/>
            <ac:spMk id="438" creationId="{090256E2-EA98-4F9F-B8F6-E11138871AA9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70"/>
          <ac:spMkLst>
            <pc:docMk/>
            <pc:sldMk cId="401438008" sldId="780"/>
            <ac:spMk id="439" creationId="{8ABD3FB8-73A4-4B0A-B26D-5CEE4CA6E580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72"/>
          <ac:spMkLst>
            <pc:docMk/>
            <pc:sldMk cId="401438008" sldId="780"/>
            <ac:spMk id="440" creationId="{E238D1C1-E9CB-4CB9-9330-AA8D2B1328C2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74"/>
          <ac:spMkLst>
            <pc:docMk/>
            <pc:sldMk cId="401438008" sldId="780"/>
            <ac:spMk id="441" creationId="{0AF4C684-A06E-43C3-916A-67442AD5A2DD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76"/>
          <ac:spMkLst>
            <pc:docMk/>
            <pc:sldMk cId="401438008" sldId="780"/>
            <ac:spMk id="442" creationId="{C5793FE4-4D7E-4531-8677-DE0F433EB3AC}"/>
          </ac:spMkLst>
        </pc:spChg>
        <pc:spChg chg="mod">
          <ac:chgData name="Stalin Jacob Wilson Packia Dhas" userId="050d7d71-3621-4503-95e8-1c9a9d962492" providerId="ADAL" clId="{00722E61-A757-4134-8CBB-8B7208677708}" dt="2026-02-23T23:51:03.330" v="878"/>
          <ac:spMkLst>
            <pc:docMk/>
            <pc:sldMk cId="401438008" sldId="780"/>
            <ac:spMk id="443" creationId="{48C92946-390E-43A9-AAA8-5CFC686CC9F4}"/>
          </ac:spMkLst>
        </pc:spChg>
        <pc:spChg chg="mod">
          <ac:chgData name="Stalin Jacob Wilson Packia Dhas" userId="050d7d71-3621-4503-95e8-1c9a9d962492" providerId="ADAL" clId="{00722E61-A757-4134-8CBB-8B7208677708}" dt="2026-02-23T23:51:03.338" v="880"/>
          <ac:spMkLst>
            <pc:docMk/>
            <pc:sldMk cId="401438008" sldId="780"/>
            <ac:spMk id="444" creationId="{912CA5E8-4F61-4D6A-8ABA-B22A291486A9}"/>
          </ac:spMkLst>
        </pc:spChg>
        <pc:spChg chg="mod">
          <ac:chgData name="Stalin Jacob Wilson Packia Dhas" userId="050d7d71-3621-4503-95e8-1c9a9d962492" providerId="ADAL" clId="{00722E61-A757-4134-8CBB-8B7208677708}" dt="2026-02-23T23:51:03.338" v="882"/>
          <ac:spMkLst>
            <pc:docMk/>
            <pc:sldMk cId="401438008" sldId="780"/>
            <ac:spMk id="445" creationId="{3EB34034-ADEA-4B20-9D86-1CC9E5D6EA3F}"/>
          </ac:spMkLst>
        </pc:spChg>
        <pc:spChg chg="mod">
          <ac:chgData name="Stalin Jacob Wilson Packia Dhas" userId="050d7d71-3621-4503-95e8-1c9a9d962492" providerId="ADAL" clId="{00722E61-A757-4134-8CBB-8B7208677708}" dt="2026-02-23T23:51:03.338" v="884"/>
          <ac:spMkLst>
            <pc:docMk/>
            <pc:sldMk cId="401438008" sldId="780"/>
            <ac:spMk id="446" creationId="{063A78C6-5812-4FBC-AB6B-03043E76AEC7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886"/>
          <ac:spMkLst>
            <pc:docMk/>
            <pc:sldMk cId="401438008" sldId="780"/>
            <ac:spMk id="447" creationId="{17E64252-7494-4396-811D-BF740245876F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888"/>
          <ac:spMkLst>
            <pc:docMk/>
            <pc:sldMk cId="401438008" sldId="780"/>
            <ac:spMk id="448" creationId="{58C16936-49CD-45F3-ACD5-03E4D906AAA8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890"/>
          <ac:spMkLst>
            <pc:docMk/>
            <pc:sldMk cId="401438008" sldId="780"/>
            <ac:spMk id="449" creationId="{069E3A7E-ED80-4828-A867-EDF289F28F0F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892"/>
          <ac:spMkLst>
            <pc:docMk/>
            <pc:sldMk cId="401438008" sldId="780"/>
            <ac:spMk id="450" creationId="{643911AC-22F9-4EE5-A9D3-A096A47FD9D0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894"/>
          <ac:spMkLst>
            <pc:docMk/>
            <pc:sldMk cId="401438008" sldId="780"/>
            <ac:spMk id="451" creationId="{E9BF6DED-2109-4B19-AEC8-B0E6714136A1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896"/>
          <ac:spMkLst>
            <pc:docMk/>
            <pc:sldMk cId="401438008" sldId="780"/>
            <ac:spMk id="452" creationId="{731A5668-7F75-4305-91C4-03BDBC2DA38D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898"/>
          <ac:spMkLst>
            <pc:docMk/>
            <pc:sldMk cId="401438008" sldId="780"/>
            <ac:spMk id="453" creationId="{316CFC04-E54D-4B85-92BD-DFF4A08BC271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900"/>
          <ac:spMkLst>
            <pc:docMk/>
            <pc:sldMk cId="401438008" sldId="780"/>
            <ac:spMk id="454" creationId="{147E4041-4F6D-4AEB-8089-A158045D26CF}"/>
          </ac:spMkLst>
        </pc:spChg>
        <pc:spChg chg="mod">
          <ac:chgData name="Stalin Jacob Wilson Packia Dhas" userId="050d7d71-3621-4503-95e8-1c9a9d962492" providerId="ADAL" clId="{00722E61-A757-4134-8CBB-8B7208677708}" dt="2026-02-23T23:51:03.340" v="902"/>
          <ac:spMkLst>
            <pc:docMk/>
            <pc:sldMk cId="401438008" sldId="780"/>
            <ac:spMk id="455" creationId="{AF1323D3-2F28-47A5-9BD7-AB354EFCD872}"/>
          </ac:spMkLst>
        </pc:spChg>
        <pc:spChg chg="mod">
          <ac:chgData name="Stalin Jacob Wilson Packia Dhas" userId="050d7d71-3621-4503-95e8-1c9a9d962492" providerId="ADAL" clId="{00722E61-A757-4134-8CBB-8B7208677708}" dt="2026-02-23T23:51:03.348" v="904"/>
          <ac:spMkLst>
            <pc:docMk/>
            <pc:sldMk cId="401438008" sldId="780"/>
            <ac:spMk id="456" creationId="{04643FB4-9888-4CC5-BCF3-8D8AD43631EB}"/>
          </ac:spMkLst>
        </pc:spChg>
        <pc:spChg chg="mod">
          <ac:chgData name="Stalin Jacob Wilson Packia Dhas" userId="050d7d71-3621-4503-95e8-1c9a9d962492" providerId="ADAL" clId="{00722E61-A757-4134-8CBB-8B7208677708}" dt="2026-02-23T23:51:03.348" v="906"/>
          <ac:spMkLst>
            <pc:docMk/>
            <pc:sldMk cId="401438008" sldId="780"/>
            <ac:spMk id="457" creationId="{D0F61A58-8095-4401-94B4-E1EF9BB2320A}"/>
          </ac:spMkLst>
        </pc:spChg>
        <pc:spChg chg="mod">
          <ac:chgData name="Stalin Jacob Wilson Packia Dhas" userId="050d7d71-3621-4503-95e8-1c9a9d962492" providerId="ADAL" clId="{00722E61-A757-4134-8CBB-8B7208677708}" dt="2026-02-23T23:51:03.348" v="908"/>
          <ac:spMkLst>
            <pc:docMk/>
            <pc:sldMk cId="401438008" sldId="780"/>
            <ac:spMk id="458" creationId="{C226334B-5BA5-4036-A178-C1F2AE87DA1B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10"/>
          <ac:spMkLst>
            <pc:docMk/>
            <pc:sldMk cId="401438008" sldId="780"/>
            <ac:spMk id="459" creationId="{FE68D02C-7E12-4325-9E3D-2D9EAC8D0F65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12"/>
          <ac:spMkLst>
            <pc:docMk/>
            <pc:sldMk cId="401438008" sldId="780"/>
            <ac:spMk id="460" creationId="{7FBF69BC-4839-46C5-9EB9-1BE03D655DAC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14"/>
          <ac:spMkLst>
            <pc:docMk/>
            <pc:sldMk cId="401438008" sldId="780"/>
            <ac:spMk id="461" creationId="{2D60634E-6366-4BC5-AB20-1B870CFA1C07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16"/>
          <ac:spMkLst>
            <pc:docMk/>
            <pc:sldMk cId="401438008" sldId="780"/>
            <ac:spMk id="462" creationId="{CCEC80CC-828E-4FF6-A184-EF96C7CCEA7B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18"/>
          <ac:spMkLst>
            <pc:docMk/>
            <pc:sldMk cId="401438008" sldId="780"/>
            <ac:spMk id="463" creationId="{E6E3573B-39BE-4FE7-9781-AADA253C1F8F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20"/>
          <ac:spMkLst>
            <pc:docMk/>
            <pc:sldMk cId="401438008" sldId="780"/>
            <ac:spMk id="464" creationId="{BCAFBEFD-F2AC-4B88-9D27-990827A6FB13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22"/>
          <ac:spMkLst>
            <pc:docMk/>
            <pc:sldMk cId="401438008" sldId="780"/>
            <ac:spMk id="465" creationId="{147EE628-4FEB-46A6-9F43-8BB323EE39F3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24"/>
          <ac:spMkLst>
            <pc:docMk/>
            <pc:sldMk cId="401438008" sldId="780"/>
            <ac:spMk id="466" creationId="{CE993640-B364-4F72-80A1-3E4CCC2725BB}"/>
          </ac:spMkLst>
        </pc:spChg>
        <pc:spChg chg="mod">
          <ac:chgData name="Stalin Jacob Wilson Packia Dhas" userId="050d7d71-3621-4503-95e8-1c9a9d962492" providerId="ADAL" clId="{00722E61-A757-4134-8CBB-8B7208677708}" dt="2026-02-23T23:51:03.350" v="926"/>
          <ac:spMkLst>
            <pc:docMk/>
            <pc:sldMk cId="401438008" sldId="780"/>
            <ac:spMk id="467" creationId="{B2856528-362E-4810-9F48-C78D1EBA71D5}"/>
          </ac:spMkLst>
        </pc:spChg>
        <pc:spChg chg="mod">
          <ac:chgData name="Stalin Jacob Wilson Packia Dhas" userId="050d7d71-3621-4503-95e8-1c9a9d962492" providerId="ADAL" clId="{00722E61-A757-4134-8CBB-8B7208677708}" dt="2026-02-23T23:51:03.359" v="928"/>
          <ac:spMkLst>
            <pc:docMk/>
            <pc:sldMk cId="401438008" sldId="780"/>
            <ac:spMk id="468" creationId="{48330069-47B5-4739-9958-BBF2B8CC8275}"/>
          </ac:spMkLst>
        </pc:spChg>
        <pc:spChg chg="mod">
          <ac:chgData name="Stalin Jacob Wilson Packia Dhas" userId="050d7d71-3621-4503-95e8-1c9a9d962492" providerId="ADAL" clId="{00722E61-A757-4134-8CBB-8B7208677708}" dt="2026-02-23T23:51:03.359" v="930"/>
          <ac:spMkLst>
            <pc:docMk/>
            <pc:sldMk cId="401438008" sldId="780"/>
            <ac:spMk id="469" creationId="{4556B96D-F6AD-40CC-8E7D-A970FDB992C4}"/>
          </ac:spMkLst>
        </pc:spChg>
        <pc:spChg chg="mod">
          <ac:chgData name="Stalin Jacob Wilson Packia Dhas" userId="050d7d71-3621-4503-95e8-1c9a9d962492" providerId="ADAL" clId="{00722E61-A757-4134-8CBB-8B7208677708}" dt="2026-02-23T23:51:03.359" v="932"/>
          <ac:spMkLst>
            <pc:docMk/>
            <pc:sldMk cId="401438008" sldId="780"/>
            <ac:spMk id="470" creationId="{092862E3-E941-4ED8-827E-3EE84E41EDF8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34"/>
          <ac:spMkLst>
            <pc:docMk/>
            <pc:sldMk cId="401438008" sldId="780"/>
            <ac:spMk id="471" creationId="{9F73C142-8C0C-414E-9F37-0FC1F0941043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36"/>
          <ac:spMkLst>
            <pc:docMk/>
            <pc:sldMk cId="401438008" sldId="780"/>
            <ac:spMk id="472" creationId="{60BE99C1-8CF3-427A-85CA-C745A4D64412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38"/>
          <ac:spMkLst>
            <pc:docMk/>
            <pc:sldMk cId="401438008" sldId="780"/>
            <ac:spMk id="473" creationId="{CFDE74EE-D01C-4404-BBC3-447338BDEAF3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40"/>
          <ac:spMkLst>
            <pc:docMk/>
            <pc:sldMk cId="401438008" sldId="780"/>
            <ac:spMk id="474" creationId="{DF19F829-40D0-4EFD-BDAB-3E3874BB3882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42"/>
          <ac:spMkLst>
            <pc:docMk/>
            <pc:sldMk cId="401438008" sldId="780"/>
            <ac:spMk id="475" creationId="{2460C70C-7BD5-402A-85E3-9C738463BEC2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44"/>
          <ac:spMkLst>
            <pc:docMk/>
            <pc:sldMk cId="401438008" sldId="780"/>
            <ac:spMk id="476" creationId="{DE135294-0656-46D0-BEFB-7B12059478CB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46"/>
          <ac:spMkLst>
            <pc:docMk/>
            <pc:sldMk cId="401438008" sldId="780"/>
            <ac:spMk id="477" creationId="{477274F0-270F-4B0A-B740-06AD1B57AC9D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48"/>
          <ac:spMkLst>
            <pc:docMk/>
            <pc:sldMk cId="401438008" sldId="780"/>
            <ac:spMk id="478" creationId="{489E783D-28DD-489D-A687-46DBEB34E313}"/>
          </ac:spMkLst>
        </pc:spChg>
        <pc:spChg chg="mod">
          <ac:chgData name="Stalin Jacob Wilson Packia Dhas" userId="050d7d71-3621-4503-95e8-1c9a9d962492" providerId="ADAL" clId="{00722E61-A757-4134-8CBB-8B7208677708}" dt="2026-02-23T23:51:03.361" v="950"/>
          <ac:spMkLst>
            <pc:docMk/>
            <pc:sldMk cId="401438008" sldId="780"/>
            <ac:spMk id="479" creationId="{46F64023-07FD-402D-BDBD-D4C6612E83ED}"/>
          </ac:spMkLst>
        </pc:spChg>
        <pc:spChg chg="mod">
          <ac:chgData name="Stalin Jacob Wilson Packia Dhas" userId="050d7d71-3621-4503-95e8-1c9a9d962492" providerId="ADAL" clId="{00722E61-A757-4134-8CBB-8B7208677708}" dt="2026-02-23T23:51:03.369" v="952"/>
          <ac:spMkLst>
            <pc:docMk/>
            <pc:sldMk cId="401438008" sldId="780"/>
            <ac:spMk id="480" creationId="{F537B86F-1F5D-44B6-B5EF-A0B32D091F32}"/>
          </ac:spMkLst>
        </pc:spChg>
        <pc:spChg chg="mod">
          <ac:chgData name="Stalin Jacob Wilson Packia Dhas" userId="050d7d71-3621-4503-95e8-1c9a9d962492" providerId="ADAL" clId="{00722E61-A757-4134-8CBB-8B7208677708}" dt="2026-02-23T23:51:03.369" v="954"/>
          <ac:spMkLst>
            <pc:docMk/>
            <pc:sldMk cId="401438008" sldId="780"/>
            <ac:spMk id="481" creationId="{4EA06695-740A-43D7-A43B-45895A408918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56"/>
          <ac:spMkLst>
            <pc:docMk/>
            <pc:sldMk cId="401438008" sldId="780"/>
            <ac:spMk id="482" creationId="{E07B17F5-EECE-43B5-8587-2CB022ED22DE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58"/>
          <ac:spMkLst>
            <pc:docMk/>
            <pc:sldMk cId="401438008" sldId="780"/>
            <ac:spMk id="483" creationId="{EAEA9B52-48BB-4C20-A3D6-D3147822B9BA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60"/>
          <ac:spMkLst>
            <pc:docMk/>
            <pc:sldMk cId="401438008" sldId="780"/>
            <ac:spMk id="484" creationId="{6F757871-6392-4030-97ED-A036D5CD5FAC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62"/>
          <ac:spMkLst>
            <pc:docMk/>
            <pc:sldMk cId="401438008" sldId="780"/>
            <ac:spMk id="485" creationId="{7E5DDB15-32C5-4067-9A03-D9DEA31BF659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64"/>
          <ac:spMkLst>
            <pc:docMk/>
            <pc:sldMk cId="401438008" sldId="780"/>
            <ac:spMk id="486" creationId="{60D7C769-98FD-4AE6-9218-CA8942DB236A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66"/>
          <ac:spMkLst>
            <pc:docMk/>
            <pc:sldMk cId="401438008" sldId="780"/>
            <ac:spMk id="487" creationId="{D00ECEF8-2B3B-47E6-B2E4-E41DB0D9FB29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68"/>
          <ac:spMkLst>
            <pc:docMk/>
            <pc:sldMk cId="401438008" sldId="780"/>
            <ac:spMk id="488" creationId="{FE20D173-0D12-4476-A5FA-FBADAC6C8BA1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70"/>
          <ac:spMkLst>
            <pc:docMk/>
            <pc:sldMk cId="401438008" sldId="780"/>
            <ac:spMk id="489" creationId="{12763766-9AB1-43C8-A91E-9FA289272481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72"/>
          <ac:spMkLst>
            <pc:docMk/>
            <pc:sldMk cId="401438008" sldId="780"/>
            <ac:spMk id="490" creationId="{37E9A8E8-2BF7-4D9E-99DA-F71A07382937}"/>
          </ac:spMkLst>
        </pc:spChg>
        <pc:spChg chg="mod">
          <ac:chgData name="Stalin Jacob Wilson Packia Dhas" userId="050d7d71-3621-4503-95e8-1c9a9d962492" providerId="ADAL" clId="{00722E61-A757-4134-8CBB-8B7208677708}" dt="2026-02-23T23:51:03.371" v="974"/>
          <ac:spMkLst>
            <pc:docMk/>
            <pc:sldMk cId="401438008" sldId="780"/>
            <ac:spMk id="491" creationId="{D6FA63B6-535E-4377-8CE9-A18DFD5FD141}"/>
          </ac:spMkLst>
        </pc:spChg>
        <pc:spChg chg="mod">
          <ac:chgData name="Stalin Jacob Wilson Packia Dhas" userId="050d7d71-3621-4503-95e8-1c9a9d962492" providerId="ADAL" clId="{00722E61-A757-4134-8CBB-8B7208677708}" dt="2026-02-23T23:51:03.379" v="976"/>
          <ac:spMkLst>
            <pc:docMk/>
            <pc:sldMk cId="401438008" sldId="780"/>
            <ac:spMk id="492" creationId="{80511D7A-86BB-4464-8B05-F132BF25260F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78"/>
          <ac:spMkLst>
            <pc:docMk/>
            <pc:sldMk cId="401438008" sldId="780"/>
            <ac:spMk id="493" creationId="{0A6B5914-91C3-48B0-99F5-AB82F326D7B2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80"/>
          <ac:spMkLst>
            <pc:docMk/>
            <pc:sldMk cId="401438008" sldId="780"/>
            <ac:spMk id="494" creationId="{B72A226C-C675-4197-8AFB-FF79EA98985D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82"/>
          <ac:spMkLst>
            <pc:docMk/>
            <pc:sldMk cId="401438008" sldId="780"/>
            <ac:spMk id="495" creationId="{548A785E-46C8-41BA-99FA-B9873100068B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84"/>
          <ac:spMkLst>
            <pc:docMk/>
            <pc:sldMk cId="401438008" sldId="780"/>
            <ac:spMk id="496" creationId="{9536E104-50B4-46E1-8133-8587A6BA964D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86"/>
          <ac:spMkLst>
            <pc:docMk/>
            <pc:sldMk cId="401438008" sldId="780"/>
            <ac:spMk id="497" creationId="{2261A5A9-BB4F-4301-9525-ADC3C9BA0805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88"/>
          <ac:spMkLst>
            <pc:docMk/>
            <pc:sldMk cId="401438008" sldId="780"/>
            <ac:spMk id="498" creationId="{A474FE7C-FB6D-4361-B485-A24769110534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90"/>
          <ac:spMkLst>
            <pc:docMk/>
            <pc:sldMk cId="401438008" sldId="780"/>
            <ac:spMk id="499" creationId="{31BA20D4-4329-4B19-BF4A-FCFAF1F4D0BF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92"/>
          <ac:spMkLst>
            <pc:docMk/>
            <pc:sldMk cId="401438008" sldId="780"/>
            <ac:spMk id="500" creationId="{39152509-C36A-4360-9437-258CC83F256B}"/>
          </ac:spMkLst>
        </pc:spChg>
        <pc:spChg chg="mod">
          <ac:chgData name="Stalin Jacob Wilson Packia Dhas" userId="050d7d71-3621-4503-95e8-1c9a9d962492" providerId="ADAL" clId="{00722E61-A757-4134-8CBB-8B7208677708}" dt="2026-02-23T23:51:03.381" v="994"/>
          <ac:spMkLst>
            <pc:docMk/>
            <pc:sldMk cId="401438008" sldId="780"/>
            <ac:spMk id="501" creationId="{37AAF5AF-5F04-4552-9B30-112035E966B2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996"/>
          <ac:spMkLst>
            <pc:docMk/>
            <pc:sldMk cId="401438008" sldId="780"/>
            <ac:spMk id="502" creationId="{461AEDB1-624B-41A7-A5B2-9448E5F7A012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998"/>
          <ac:spMkLst>
            <pc:docMk/>
            <pc:sldMk cId="401438008" sldId="780"/>
            <ac:spMk id="503" creationId="{C7DCFA0D-7DA1-4C6E-AC8E-F1E653835C0C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00"/>
          <ac:spMkLst>
            <pc:docMk/>
            <pc:sldMk cId="401438008" sldId="780"/>
            <ac:spMk id="504" creationId="{CB5D410A-3431-4CCB-AE85-26F7E1B5A164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02"/>
          <ac:spMkLst>
            <pc:docMk/>
            <pc:sldMk cId="401438008" sldId="780"/>
            <ac:spMk id="505" creationId="{B9921755-F0C3-4E4D-BAFC-8BDF908B1B31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04"/>
          <ac:spMkLst>
            <pc:docMk/>
            <pc:sldMk cId="401438008" sldId="780"/>
            <ac:spMk id="506" creationId="{B5DD6C8B-3F0F-45F4-9961-881EC4EE7BDB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06"/>
          <ac:spMkLst>
            <pc:docMk/>
            <pc:sldMk cId="401438008" sldId="780"/>
            <ac:spMk id="507" creationId="{ED5AAF10-8C7E-4460-97FD-7CFA40536529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08"/>
          <ac:spMkLst>
            <pc:docMk/>
            <pc:sldMk cId="401438008" sldId="780"/>
            <ac:spMk id="508" creationId="{6AB9CF22-9711-4E8E-9D17-47A5F9196EBC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10"/>
          <ac:spMkLst>
            <pc:docMk/>
            <pc:sldMk cId="401438008" sldId="780"/>
            <ac:spMk id="509" creationId="{325D85CF-ADFD-484B-A168-72A596E1BB57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12"/>
          <ac:spMkLst>
            <pc:docMk/>
            <pc:sldMk cId="401438008" sldId="780"/>
            <ac:spMk id="510" creationId="{D54A6871-5820-4248-B4EB-D06CC338BD0E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14"/>
          <ac:spMkLst>
            <pc:docMk/>
            <pc:sldMk cId="401438008" sldId="780"/>
            <ac:spMk id="511" creationId="{4A4AB798-DE72-44E3-BF16-A6C5166EF161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16"/>
          <ac:spMkLst>
            <pc:docMk/>
            <pc:sldMk cId="401438008" sldId="780"/>
            <ac:spMk id="512" creationId="{09C342D1-138B-46D3-9C6F-29CD07A894B6}"/>
          </ac:spMkLst>
        </pc:spChg>
        <pc:spChg chg="mod">
          <ac:chgData name="Stalin Jacob Wilson Packia Dhas" userId="050d7d71-3621-4503-95e8-1c9a9d962492" providerId="ADAL" clId="{00722E61-A757-4134-8CBB-8B7208677708}" dt="2026-02-23T23:51:03.389" v="1018"/>
          <ac:spMkLst>
            <pc:docMk/>
            <pc:sldMk cId="401438008" sldId="780"/>
            <ac:spMk id="513" creationId="{E35F58F0-B7A3-4520-B1E3-05E33A284CA6}"/>
          </ac:spMkLst>
        </pc:spChg>
        <pc:spChg chg="mod">
          <ac:chgData name="Stalin Jacob Wilson Packia Dhas" userId="050d7d71-3621-4503-95e8-1c9a9d962492" providerId="ADAL" clId="{00722E61-A757-4134-8CBB-8B7208677708}" dt="2026-02-23T23:51:03.399" v="1020"/>
          <ac:spMkLst>
            <pc:docMk/>
            <pc:sldMk cId="401438008" sldId="780"/>
            <ac:spMk id="514" creationId="{CAEAAE3A-5721-42CF-97F3-9C43764A9C84}"/>
          </ac:spMkLst>
        </pc:spChg>
        <pc:spChg chg="mod">
          <ac:chgData name="Stalin Jacob Wilson Packia Dhas" userId="050d7d71-3621-4503-95e8-1c9a9d962492" providerId="ADAL" clId="{00722E61-A757-4134-8CBB-8B7208677708}" dt="2026-02-23T23:51:03.399" v="1022"/>
          <ac:spMkLst>
            <pc:docMk/>
            <pc:sldMk cId="401438008" sldId="780"/>
            <ac:spMk id="515" creationId="{1BD0FB47-F9BE-48C9-B6D3-8A1169B379C4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24"/>
          <ac:spMkLst>
            <pc:docMk/>
            <pc:sldMk cId="401438008" sldId="780"/>
            <ac:spMk id="516" creationId="{9FF7B0F5-A26C-4D9B-9655-AABC903ABF10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26"/>
          <ac:spMkLst>
            <pc:docMk/>
            <pc:sldMk cId="401438008" sldId="780"/>
            <ac:spMk id="517" creationId="{C7495467-15D0-44F3-A183-9E985DF72665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28"/>
          <ac:spMkLst>
            <pc:docMk/>
            <pc:sldMk cId="401438008" sldId="780"/>
            <ac:spMk id="518" creationId="{2DDAFD2C-3CDB-44E1-9C8C-78931805D616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30"/>
          <ac:spMkLst>
            <pc:docMk/>
            <pc:sldMk cId="401438008" sldId="780"/>
            <ac:spMk id="519" creationId="{C2F693DC-82DF-4EB5-9F1E-796356CBE6A9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32"/>
          <ac:spMkLst>
            <pc:docMk/>
            <pc:sldMk cId="401438008" sldId="780"/>
            <ac:spMk id="520" creationId="{6EF46165-5740-427F-8B01-A6CD66913C9C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34"/>
          <ac:spMkLst>
            <pc:docMk/>
            <pc:sldMk cId="401438008" sldId="780"/>
            <ac:spMk id="521" creationId="{6B9C6476-005B-445D-99C3-817258391A0E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36"/>
          <ac:spMkLst>
            <pc:docMk/>
            <pc:sldMk cId="401438008" sldId="780"/>
            <ac:spMk id="522" creationId="{E5441B70-61EE-413A-B32B-D88C6597E816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38"/>
          <ac:spMkLst>
            <pc:docMk/>
            <pc:sldMk cId="401438008" sldId="780"/>
            <ac:spMk id="523" creationId="{26A2F948-291B-40D5-8601-9ED4814213C7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40"/>
          <ac:spMkLst>
            <pc:docMk/>
            <pc:sldMk cId="401438008" sldId="780"/>
            <ac:spMk id="524" creationId="{4F5219D4-C3C1-4046-8B09-E6F10B2CECE8}"/>
          </ac:spMkLst>
        </pc:spChg>
        <pc:spChg chg="mod">
          <ac:chgData name="Stalin Jacob Wilson Packia Dhas" userId="050d7d71-3621-4503-95e8-1c9a9d962492" providerId="ADAL" clId="{00722E61-A757-4134-8CBB-8B7208677708}" dt="2026-02-23T23:51:03.401" v="1042"/>
          <ac:spMkLst>
            <pc:docMk/>
            <pc:sldMk cId="401438008" sldId="780"/>
            <ac:spMk id="525" creationId="{34F54F1E-5FE6-4A15-852D-784538E29350}"/>
          </ac:spMkLst>
        </pc:spChg>
        <pc:spChg chg="mod">
          <ac:chgData name="Stalin Jacob Wilson Packia Dhas" userId="050d7d71-3621-4503-95e8-1c9a9d962492" providerId="ADAL" clId="{00722E61-A757-4134-8CBB-8B7208677708}" dt="2026-02-23T23:51:03.409" v="1044"/>
          <ac:spMkLst>
            <pc:docMk/>
            <pc:sldMk cId="401438008" sldId="780"/>
            <ac:spMk id="526" creationId="{6272A60E-2747-42C8-988D-698BC70C32C8}"/>
          </ac:spMkLst>
        </pc:spChg>
        <pc:spChg chg="mod">
          <ac:chgData name="Stalin Jacob Wilson Packia Dhas" userId="050d7d71-3621-4503-95e8-1c9a9d962492" providerId="ADAL" clId="{00722E61-A757-4134-8CBB-8B7208677708}" dt="2026-02-23T23:51:03.409" v="1046"/>
          <ac:spMkLst>
            <pc:docMk/>
            <pc:sldMk cId="401438008" sldId="780"/>
            <ac:spMk id="527" creationId="{93323489-FB48-431F-94A4-4E7847C758FD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48"/>
          <ac:spMkLst>
            <pc:docMk/>
            <pc:sldMk cId="401438008" sldId="780"/>
            <ac:spMk id="528" creationId="{F469EDEB-63A7-4ED6-811C-DC693F8A9692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50"/>
          <ac:spMkLst>
            <pc:docMk/>
            <pc:sldMk cId="401438008" sldId="780"/>
            <ac:spMk id="529" creationId="{778D0025-0EAF-45C2-A0CF-4CF7DFBDBE46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52"/>
          <ac:spMkLst>
            <pc:docMk/>
            <pc:sldMk cId="401438008" sldId="780"/>
            <ac:spMk id="530" creationId="{813C850D-C105-4595-8EE8-A981CA5433A7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54"/>
          <ac:spMkLst>
            <pc:docMk/>
            <pc:sldMk cId="401438008" sldId="780"/>
            <ac:spMk id="531" creationId="{89F85CCD-CCF7-410A-9F2C-783FD5F1374C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56"/>
          <ac:spMkLst>
            <pc:docMk/>
            <pc:sldMk cId="401438008" sldId="780"/>
            <ac:spMk id="532" creationId="{0731A4A4-BCCC-466C-AC64-7CF439826D7F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58"/>
          <ac:spMkLst>
            <pc:docMk/>
            <pc:sldMk cId="401438008" sldId="780"/>
            <ac:spMk id="533" creationId="{FB7FB6E7-3508-4169-A8D5-CF1C09BE07D5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60"/>
          <ac:spMkLst>
            <pc:docMk/>
            <pc:sldMk cId="401438008" sldId="780"/>
            <ac:spMk id="534" creationId="{413DDD04-8824-42AA-BB87-8F5A67DD8885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62"/>
          <ac:spMkLst>
            <pc:docMk/>
            <pc:sldMk cId="401438008" sldId="780"/>
            <ac:spMk id="535" creationId="{7378AAEC-126A-4DA4-B3D2-33A8EE5926A8}"/>
          </ac:spMkLst>
        </pc:spChg>
        <pc:spChg chg="mod">
          <ac:chgData name="Stalin Jacob Wilson Packia Dhas" userId="050d7d71-3621-4503-95e8-1c9a9d962492" providerId="ADAL" clId="{00722E61-A757-4134-8CBB-8B7208677708}" dt="2026-02-23T23:51:03.411" v="1064"/>
          <ac:spMkLst>
            <pc:docMk/>
            <pc:sldMk cId="401438008" sldId="780"/>
            <ac:spMk id="536" creationId="{45F9D3EE-8DB1-4864-A93E-0563D34245D8}"/>
          </ac:spMkLst>
        </pc:spChg>
        <pc:spChg chg="mod">
          <ac:chgData name="Stalin Jacob Wilson Packia Dhas" userId="050d7d71-3621-4503-95e8-1c9a9d962492" providerId="ADAL" clId="{00722E61-A757-4134-8CBB-8B7208677708}" dt="2026-02-23T23:51:03.419" v="1066"/>
          <ac:spMkLst>
            <pc:docMk/>
            <pc:sldMk cId="401438008" sldId="780"/>
            <ac:spMk id="537" creationId="{BD25A006-E87C-4F32-A1AC-0065E6180C79}"/>
          </ac:spMkLst>
        </pc:spChg>
        <pc:spChg chg="mod">
          <ac:chgData name="Stalin Jacob Wilson Packia Dhas" userId="050d7d71-3621-4503-95e8-1c9a9d962492" providerId="ADAL" clId="{00722E61-A757-4134-8CBB-8B7208677708}" dt="2026-02-23T23:51:03.419" v="1068"/>
          <ac:spMkLst>
            <pc:docMk/>
            <pc:sldMk cId="401438008" sldId="780"/>
            <ac:spMk id="538" creationId="{A6B80737-166B-4D40-B5A1-1F0CCCB8A4A2}"/>
          </ac:spMkLst>
        </pc:spChg>
        <pc:spChg chg="mod">
          <ac:chgData name="Stalin Jacob Wilson Packia Dhas" userId="050d7d71-3621-4503-95e8-1c9a9d962492" providerId="ADAL" clId="{00722E61-A757-4134-8CBB-8B7208677708}" dt="2026-02-23T23:51:03.421" v="1070"/>
          <ac:spMkLst>
            <pc:docMk/>
            <pc:sldMk cId="401438008" sldId="780"/>
            <ac:spMk id="539" creationId="{C63ECDFC-F08A-48A0-A55D-9DE02F2F3CC5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72"/>
          <ac:spMkLst>
            <pc:docMk/>
            <pc:sldMk cId="401438008" sldId="780"/>
            <ac:spMk id="540" creationId="{E6D5FD60-6C92-4E23-8F00-DE94A2498C24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74"/>
          <ac:spMkLst>
            <pc:docMk/>
            <pc:sldMk cId="401438008" sldId="780"/>
            <ac:spMk id="541" creationId="{6D2D847C-F33C-4785-88FB-CCAC81E16CC4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76"/>
          <ac:spMkLst>
            <pc:docMk/>
            <pc:sldMk cId="401438008" sldId="780"/>
            <ac:spMk id="542" creationId="{44C45136-95DF-4A2D-8A19-AB0F622579C9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78"/>
          <ac:spMkLst>
            <pc:docMk/>
            <pc:sldMk cId="401438008" sldId="780"/>
            <ac:spMk id="543" creationId="{35B1847D-F3EA-40A4-9037-ED1C1C8C7539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80"/>
          <ac:spMkLst>
            <pc:docMk/>
            <pc:sldMk cId="401438008" sldId="780"/>
            <ac:spMk id="544" creationId="{98BD8792-02D8-4F73-91C4-4668DE59865C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82"/>
          <ac:spMkLst>
            <pc:docMk/>
            <pc:sldMk cId="401438008" sldId="780"/>
            <ac:spMk id="545" creationId="{5F804890-1428-43A0-A1B2-7B1D0999C34F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84"/>
          <ac:spMkLst>
            <pc:docMk/>
            <pc:sldMk cId="401438008" sldId="780"/>
            <ac:spMk id="546" creationId="{D622F43C-3FEA-4998-898A-F0F3EF4011C6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86"/>
          <ac:spMkLst>
            <pc:docMk/>
            <pc:sldMk cId="401438008" sldId="780"/>
            <ac:spMk id="547" creationId="{49E4E034-148A-4573-A99D-7460C57B8680}"/>
          </ac:spMkLst>
        </pc:spChg>
        <pc:spChg chg="mod">
          <ac:chgData name="Stalin Jacob Wilson Packia Dhas" userId="050d7d71-3621-4503-95e8-1c9a9d962492" providerId="ADAL" clId="{00722E61-A757-4134-8CBB-8B7208677708}" dt="2026-02-23T23:51:03.422" v="1088"/>
          <ac:spMkLst>
            <pc:docMk/>
            <pc:sldMk cId="401438008" sldId="780"/>
            <ac:spMk id="548" creationId="{29891BC6-1DFD-47DC-9CAA-780BCECC6EC7}"/>
          </ac:spMkLst>
        </pc:spChg>
        <pc:spChg chg="mod">
          <ac:chgData name="Stalin Jacob Wilson Packia Dhas" userId="050d7d71-3621-4503-95e8-1c9a9d962492" providerId="ADAL" clId="{00722E61-A757-4134-8CBB-8B7208677708}" dt="2026-02-23T23:51:03.430" v="1090"/>
          <ac:spMkLst>
            <pc:docMk/>
            <pc:sldMk cId="401438008" sldId="780"/>
            <ac:spMk id="549" creationId="{291AF1F2-1F05-4105-B868-DA6F8EA84EA9}"/>
          </ac:spMkLst>
        </pc:spChg>
        <pc:spChg chg="mod">
          <ac:chgData name="Stalin Jacob Wilson Packia Dhas" userId="050d7d71-3621-4503-95e8-1c9a9d962492" providerId="ADAL" clId="{00722E61-A757-4134-8CBB-8B7208677708}" dt="2026-02-23T23:51:03.430" v="1092"/>
          <ac:spMkLst>
            <pc:docMk/>
            <pc:sldMk cId="401438008" sldId="780"/>
            <ac:spMk id="550" creationId="{6BE2F16F-BFC7-4235-BAA0-7D0D5759C9B3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094"/>
          <ac:spMkLst>
            <pc:docMk/>
            <pc:sldMk cId="401438008" sldId="780"/>
            <ac:spMk id="551" creationId="{BF379D90-C9D2-4C64-B7AE-AA3904CD4379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096"/>
          <ac:spMkLst>
            <pc:docMk/>
            <pc:sldMk cId="401438008" sldId="780"/>
            <ac:spMk id="552" creationId="{8381BCB8-E2B4-4C8B-8BFF-3E67D43F0CD3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098"/>
          <ac:spMkLst>
            <pc:docMk/>
            <pc:sldMk cId="401438008" sldId="780"/>
            <ac:spMk id="553" creationId="{F3ECE623-0185-4BE1-9847-E9997B4A5B35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100"/>
          <ac:spMkLst>
            <pc:docMk/>
            <pc:sldMk cId="401438008" sldId="780"/>
            <ac:spMk id="554" creationId="{D424D0EF-61EE-4EB7-BB8B-13FC41186D85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102"/>
          <ac:spMkLst>
            <pc:docMk/>
            <pc:sldMk cId="401438008" sldId="780"/>
            <ac:spMk id="555" creationId="{1654D6B0-C495-4F18-9281-3F79FC2F9ED6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104"/>
          <ac:spMkLst>
            <pc:docMk/>
            <pc:sldMk cId="401438008" sldId="780"/>
            <ac:spMk id="556" creationId="{4648C9BF-4504-4216-81DD-0ED37B33EC80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106"/>
          <ac:spMkLst>
            <pc:docMk/>
            <pc:sldMk cId="401438008" sldId="780"/>
            <ac:spMk id="557" creationId="{3DCA7AA8-B4FF-4638-8ADC-3C5242F7D023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108"/>
          <ac:spMkLst>
            <pc:docMk/>
            <pc:sldMk cId="401438008" sldId="780"/>
            <ac:spMk id="558" creationId="{C4869A21-9B22-44CB-BB67-6DDDDE26033F}"/>
          </ac:spMkLst>
        </pc:spChg>
        <pc:spChg chg="mod">
          <ac:chgData name="Stalin Jacob Wilson Packia Dhas" userId="050d7d71-3621-4503-95e8-1c9a9d962492" providerId="ADAL" clId="{00722E61-A757-4134-8CBB-8B7208677708}" dt="2026-02-23T23:51:03.432" v="1110"/>
          <ac:spMkLst>
            <pc:docMk/>
            <pc:sldMk cId="401438008" sldId="780"/>
            <ac:spMk id="559" creationId="{46971CCF-C97A-4F78-999C-2BCB9B949148}"/>
          </ac:spMkLst>
        </pc:spChg>
        <pc:spChg chg="mod">
          <ac:chgData name="Stalin Jacob Wilson Packia Dhas" userId="050d7d71-3621-4503-95e8-1c9a9d962492" providerId="ADAL" clId="{00722E61-A757-4134-8CBB-8B7208677708}" dt="2026-02-23T23:51:03.440" v="1112"/>
          <ac:spMkLst>
            <pc:docMk/>
            <pc:sldMk cId="401438008" sldId="780"/>
            <ac:spMk id="560" creationId="{15EAF36D-BF1A-4F70-BC02-1CC2FD22BBDB}"/>
          </ac:spMkLst>
        </pc:spChg>
        <pc:spChg chg="mod">
          <ac:chgData name="Stalin Jacob Wilson Packia Dhas" userId="050d7d71-3621-4503-95e8-1c9a9d962492" providerId="ADAL" clId="{00722E61-A757-4134-8CBB-8B7208677708}" dt="2026-02-23T23:51:03.440" v="1114"/>
          <ac:spMkLst>
            <pc:docMk/>
            <pc:sldMk cId="401438008" sldId="780"/>
            <ac:spMk id="561" creationId="{0F33D87D-D451-4FAC-B1DB-797AD6B2B0C0}"/>
          </ac:spMkLst>
        </pc:spChg>
        <pc:spChg chg="mod">
          <ac:chgData name="Stalin Jacob Wilson Packia Dhas" userId="050d7d71-3621-4503-95e8-1c9a9d962492" providerId="ADAL" clId="{00722E61-A757-4134-8CBB-8B7208677708}" dt="2026-02-23T23:51:03.440" v="1116"/>
          <ac:spMkLst>
            <pc:docMk/>
            <pc:sldMk cId="401438008" sldId="780"/>
            <ac:spMk id="562" creationId="{6646F57F-F60A-4F6E-B61A-1C8D8916A4B7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18"/>
          <ac:spMkLst>
            <pc:docMk/>
            <pc:sldMk cId="401438008" sldId="780"/>
            <ac:spMk id="563" creationId="{53A1E0B1-FF47-4307-B21B-8C70B0A1AE29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20"/>
          <ac:spMkLst>
            <pc:docMk/>
            <pc:sldMk cId="401438008" sldId="780"/>
            <ac:spMk id="564" creationId="{D4F6F021-0E8A-4DA0-A646-184C89F08AB6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22"/>
          <ac:spMkLst>
            <pc:docMk/>
            <pc:sldMk cId="401438008" sldId="780"/>
            <ac:spMk id="565" creationId="{B53290F5-B98B-403B-BAC1-48BD7651DD0A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24"/>
          <ac:spMkLst>
            <pc:docMk/>
            <pc:sldMk cId="401438008" sldId="780"/>
            <ac:spMk id="566" creationId="{C4B251BF-06CF-43FD-9744-6C860B75B070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26"/>
          <ac:spMkLst>
            <pc:docMk/>
            <pc:sldMk cId="401438008" sldId="780"/>
            <ac:spMk id="567" creationId="{F5F7B0F2-85F4-4EC8-84D2-589592C7A18E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28"/>
          <ac:spMkLst>
            <pc:docMk/>
            <pc:sldMk cId="401438008" sldId="780"/>
            <ac:spMk id="568" creationId="{8EDCE813-0095-45BC-90DC-747111D91DA3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30"/>
          <ac:spMkLst>
            <pc:docMk/>
            <pc:sldMk cId="401438008" sldId="780"/>
            <ac:spMk id="569" creationId="{4E0ED8C2-DFED-4E46-AA97-77AD28B6BC53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32"/>
          <ac:spMkLst>
            <pc:docMk/>
            <pc:sldMk cId="401438008" sldId="780"/>
            <ac:spMk id="570" creationId="{691D053C-F629-4A47-AFC1-FF39E43C24DD}"/>
          </ac:spMkLst>
        </pc:spChg>
        <pc:spChg chg="mod">
          <ac:chgData name="Stalin Jacob Wilson Packia Dhas" userId="050d7d71-3621-4503-95e8-1c9a9d962492" providerId="ADAL" clId="{00722E61-A757-4134-8CBB-8B7208677708}" dt="2026-02-23T23:51:03.442" v="1134"/>
          <ac:spMkLst>
            <pc:docMk/>
            <pc:sldMk cId="401438008" sldId="780"/>
            <ac:spMk id="571" creationId="{0DF8FD07-F8D3-4C90-83C7-7C0BF4B9C5B0}"/>
          </ac:spMkLst>
        </pc:spChg>
        <pc:spChg chg="mod">
          <ac:chgData name="Stalin Jacob Wilson Packia Dhas" userId="050d7d71-3621-4503-95e8-1c9a9d962492" providerId="ADAL" clId="{00722E61-A757-4134-8CBB-8B7208677708}" dt="2026-02-23T23:51:03.450" v="1136"/>
          <ac:spMkLst>
            <pc:docMk/>
            <pc:sldMk cId="401438008" sldId="780"/>
            <ac:spMk id="572" creationId="{57EF4921-BBE0-46BD-AAA6-980913A81B99}"/>
          </ac:spMkLst>
        </pc:spChg>
        <pc:spChg chg="mod">
          <ac:chgData name="Stalin Jacob Wilson Packia Dhas" userId="050d7d71-3621-4503-95e8-1c9a9d962492" providerId="ADAL" clId="{00722E61-A757-4134-8CBB-8B7208677708}" dt="2026-02-23T23:51:03.450" v="1138"/>
          <ac:spMkLst>
            <pc:docMk/>
            <pc:sldMk cId="401438008" sldId="780"/>
            <ac:spMk id="573" creationId="{9E167827-7320-400E-8715-127EFA28787A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40"/>
          <ac:spMkLst>
            <pc:docMk/>
            <pc:sldMk cId="401438008" sldId="780"/>
            <ac:spMk id="574" creationId="{F31FBE1A-B8EE-4E66-A5BE-3080534AE2DE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42"/>
          <ac:spMkLst>
            <pc:docMk/>
            <pc:sldMk cId="401438008" sldId="780"/>
            <ac:spMk id="575" creationId="{5DF93A3D-0CAF-4932-BC22-67C2B6B3D84D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44"/>
          <ac:spMkLst>
            <pc:docMk/>
            <pc:sldMk cId="401438008" sldId="780"/>
            <ac:spMk id="576" creationId="{D659CE37-DFDA-4DD1-B60C-2406E5D6A79E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46"/>
          <ac:spMkLst>
            <pc:docMk/>
            <pc:sldMk cId="401438008" sldId="780"/>
            <ac:spMk id="577" creationId="{358ED2F3-CE31-4D40-B693-1841513CE3A8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48"/>
          <ac:spMkLst>
            <pc:docMk/>
            <pc:sldMk cId="401438008" sldId="780"/>
            <ac:spMk id="578" creationId="{0F95FFA1-D3DF-4220-BA9D-DE65BB3F77A4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50"/>
          <ac:spMkLst>
            <pc:docMk/>
            <pc:sldMk cId="401438008" sldId="780"/>
            <ac:spMk id="579" creationId="{C645BBDB-8902-4F59-9793-80185BBE2AE5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52"/>
          <ac:spMkLst>
            <pc:docMk/>
            <pc:sldMk cId="401438008" sldId="780"/>
            <ac:spMk id="580" creationId="{0B54C325-8821-46BC-B22E-EBA031720D95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54"/>
          <ac:spMkLst>
            <pc:docMk/>
            <pc:sldMk cId="401438008" sldId="780"/>
            <ac:spMk id="581" creationId="{EF0EFB12-CA0B-4639-B8BB-8F75EE638978}"/>
          </ac:spMkLst>
        </pc:spChg>
        <pc:spChg chg="mod">
          <ac:chgData name="Stalin Jacob Wilson Packia Dhas" userId="050d7d71-3621-4503-95e8-1c9a9d962492" providerId="ADAL" clId="{00722E61-A757-4134-8CBB-8B7208677708}" dt="2026-02-23T23:51:03.452" v="1156"/>
          <ac:spMkLst>
            <pc:docMk/>
            <pc:sldMk cId="401438008" sldId="780"/>
            <ac:spMk id="582" creationId="{7EB8A508-A2F8-41EF-BB90-395F6B6E0AA2}"/>
          </ac:spMkLst>
        </pc:spChg>
        <pc:spChg chg="mod">
          <ac:chgData name="Stalin Jacob Wilson Packia Dhas" userId="050d7d71-3621-4503-95e8-1c9a9d962492" providerId="ADAL" clId="{00722E61-A757-4134-8CBB-8B7208677708}" dt="2026-02-23T23:51:03.460" v="1158"/>
          <ac:spMkLst>
            <pc:docMk/>
            <pc:sldMk cId="401438008" sldId="780"/>
            <ac:spMk id="583" creationId="{B99EBF9F-B738-407B-A3E1-D338CFFA1A65}"/>
          </ac:spMkLst>
        </pc:spChg>
        <pc:spChg chg="mod">
          <ac:chgData name="Stalin Jacob Wilson Packia Dhas" userId="050d7d71-3621-4503-95e8-1c9a9d962492" providerId="ADAL" clId="{00722E61-A757-4134-8CBB-8B7208677708}" dt="2026-02-23T23:51:03.460" v="1160"/>
          <ac:spMkLst>
            <pc:docMk/>
            <pc:sldMk cId="401438008" sldId="780"/>
            <ac:spMk id="584" creationId="{754E4333-8E59-43E4-A48A-984DC6C7FBC2}"/>
          </ac:spMkLst>
        </pc:spChg>
        <pc:spChg chg="mod">
          <ac:chgData name="Stalin Jacob Wilson Packia Dhas" userId="050d7d71-3621-4503-95e8-1c9a9d962492" providerId="ADAL" clId="{00722E61-A757-4134-8CBB-8B7208677708}" dt="2026-02-23T23:51:03.460" v="1162"/>
          <ac:spMkLst>
            <pc:docMk/>
            <pc:sldMk cId="401438008" sldId="780"/>
            <ac:spMk id="585" creationId="{A5D1512C-EA49-41F8-953C-7A1833BDF6E3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64"/>
          <ac:spMkLst>
            <pc:docMk/>
            <pc:sldMk cId="401438008" sldId="780"/>
            <ac:spMk id="586" creationId="{E6F72FB9-0407-476D-BB7A-58310C90B2FB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66"/>
          <ac:spMkLst>
            <pc:docMk/>
            <pc:sldMk cId="401438008" sldId="780"/>
            <ac:spMk id="587" creationId="{6B18EE67-B15E-4FE8-81B9-3E6DA5F9BF37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68"/>
          <ac:spMkLst>
            <pc:docMk/>
            <pc:sldMk cId="401438008" sldId="780"/>
            <ac:spMk id="588" creationId="{F992D9F4-2FC8-48D4-BA2B-91F6DF8A13D5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70"/>
          <ac:spMkLst>
            <pc:docMk/>
            <pc:sldMk cId="401438008" sldId="780"/>
            <ac:spMk id="589" creationId="{58684FDF-25FB-4C99-8665-EBC8B08AE4C4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72"/>
          <ac:spMkLst>
            <pc:docMk/>
            <pc:sldMk cId="401438008" sldId="780"/>
            <ac:spMk id="590" creationId="{AABCF182-826A-4C17-8FB4-7936E1F5C53A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74"/>
          <ac:spMkLst>
            <pc:docMk/>
            <pc:sldMk cId="401438008" sldId="780"/>
            <ac:spMk id="591" creationId="{FCE80389-FC70-4D38-8DB0-613C2ED91B12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76"/>
          <ac:spMkLst>
            <pc:docMk/>
            <pc:sldMk cId="401438008" sldId="780"/>
            <ac:spMk id="592" creationId="{CC692503-ECE3-4F06-B8ED-CF807F03EE80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78"/>
          <ac:spMkLst>
            <pc:docMk/>
            <pc:sldMk cId="401438008" sldId="780"/>
            <ac:spMk id="593" creationId="{4C1576FD-22F2-45E4-A8AD-0939F29E6BF5}"/>
          </ac:spMkLst>
        </pc:spChg>
        <pc:spChg chg="mod">
          <ac:chgData name="Stalin Jacob Wilson Packia Dhas" userId="050d7d71-3621-4503-95e8-1c9a9d962492" providerId="ADAL" clId="{00722E61-A757-4134-8CBB-8B7208677708}" dt="2026-02-23T23:51:03.462" v="1180"/>
          <ac:spMkLst>
            <pc:docMk/>
            <pc:sldMk cId="401438008" sldId="780"/>
            <ac:spMk id="594" creationId="{4EC37AF9-F5A8-483A-9850-E8F02CD64FD3}"/>
          </ac:spMkLst>
        </pc:spChg>
        <pc:spChg chg="mod">
          <ac:chgData name="Stalin Jacob Wilson Packia Dhas" userId="050d7d71-3621-4503-95e8-1c9a9d962492" providerId="ADAL" clId="{00722E61-A757-4134-8CBB-8B7208677708}" dt="2026-02-23T23:51:03.470" v="1182"/>
          <ac:spMkLst>
            <pc:docMk/>
            <pc:sldMk cId="401438008" sldId="780"/>
            <ac:spMk id="595" creationId="{659C33F0-022B-4357-B211-B6F107CC6FF2}"/>
          </ac:spMkLst>
        </pc:spChg>
        <pc:spChg chg="mod">
          <ac:chgData name="Stalin Jacob Wilson Packia Dhas" userId="050d7d71-3621-4503-95e8-1c9a9d962492" providerId="ADAL" clId="{00722E61-A757-4134-8CBB-8B7208677708}" dt="2026-02-23T23:51:03.470" v="1184"/>
          <ac:spMkLst>
            <pc:docMk/>
            <pc:sldMk cId="401438008" sldId="780"/>
            <ac:spMk id="596" creationId="{E3C92AA8-7761-44B6-A4D1-5244824C1FAB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186"/>
          <ac:spMkLst>
            <pc:docMk/>
            <pc:sldMk cId="401438008" sldId="780"/>
            <ac:spMk id="597" creationId="{7D648EFC-0EBB-4E38-A8BA-00429C7EBC4F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188"/>
          <ac:spMkLst>
            <pc:docMk/>
            <pc:sldMk cId="401438008" sldId="780"/>
            <ac:spMk id="598" creationId="{8184799D-E620-420D-94A9-7793BB5F607E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190"/>
          <ac:spMkLst>
            <pc:docMk/>
            <pc:sldMk cId="401438008" sldId="780"/>
            <ac:spMk id="599" creationId="{D826ADAD-CB65-478D-84D0-187983BCA4AE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192"/>
          <ac:spMkLst>
            <pc:docMk/>
            <pc:sldMk cId="401438008" sldId="780"/>
            <ac:spMk id="600" creationId="{29630A89-C025-4D6A-90CF-937489B64F39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194"/>
          <ac:spMkLst>
            <pc:docMk/>
            <pc:sldMk cId="401438008" sldId="780"/>
            <ac:spMk id="601" creationId="{41406C32-8FCB-4291-ABB5-7DD55074083F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196"/>
          <ac:spMkLst>
            <pc:docMk/>
            <pc:sldMk cId="401438008" sldId="780"/>
            <ac:spMk id="602" creationId="{67EA4B6D-FB15-4CAC-BB19-365B2B9EE8D1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198"/>
          <ac:spMkLst>
            <pc:docMk/>
            <pc:sldMk cId="401438008" sldId="780"/>
            <ac:spMk id="603" creationId="{CAE3B3CD-2622-4DBE-8AF3-D6A4080F7129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200"/>
          <ac:spMkLst>
            <pc:docMk/>
            <pc:sldMk cId="401438008" sldId="780"/>
            <ac:spMk id="604" creationId="{0D80AF0B-CA33-42DE-BFD4-5B92B42A5EBC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202"/>
          <ac:spMkLst>
            <pc:docMk/>
            <pc:sldMk cId="401438008" sldId="780"/>
            <ac:spMk id="605" creationId="{3664C7C9-8450-4F43-9B22-C43F7AA3CCB5}"/>
          </ac:spMkLst>
        </pc:spChg>
        <pc:spChg chg="mod">
          <ac:chgData name="Stalin Jacob Wilson Packia Dhas" userId="050d7d71-3621-4503-95e8-1c9a9d962492" providerId="ADAL" clId="{00722E61-A757-4134-8CBB-8B7208677708}" dt="2026-02-23T23:51:03.473" v="1204"/>
          <ac:spMkLst>
            <pc:docMk/>
            <pc:sldMk cId="401438008" sldId="780"/>
            <ac:spMk id="606" creationId="{393EAB46-21CD-46CB-B4EE-F88A2EBBAA18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06"/>
          <ac:spMkLst>
            <pc:docMk/>
            <pc:sldMk cId="401438008" sldId="780"/>
            <ac:spMk id="607" creationId="{C28F243E-C98D-409D-B931-971CF7C1B610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08"/>
          <ac:spMkLst>
            <pc:docMk/>
            <pc:sldMk cId="401438008" sldId="780"/>
            <ac:spMk id="608" creationId="{23E7AB0D-5C98-458F-A8D1-E2EE74E2BA5A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10"/>
          <ac:spMkLst>
            <pc:docMk/>
            <pc:sldMk cId="401438008" sldId="780"/>
            <ac:spMk id="609" creationId="{A11A3019-7963-4FCD-A591-33AF7BEF1B6B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12"/>
          <ac:spMkLst>
            <pc:docMk/>
            <pc:sldMk cId="401438008" sldId="780"/>
            <ac:spMk id="610" creationId="{7A7B9CC6-A094-4ED9-9DAA-45BFAD46DF0D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14"/>
          <ac:spMkLst>
            <pc:docMk/>
            <pc:sldMk cId="401438008" sldId="780"/>
            <ac:spMk id="611" creationId="{1A003D03-6203-4AF1-8498-7F7A150CCBE0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16"/>
          <ac:spMkLst>
            <pc:docMk/>
            <pc:sldMk cId="401438008" sldId="780"/>
            <ac:spMk id="612" creationId="{0EA5B434-8E50-4D18-A027-1B8B78806590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18"/>
          <ac:spMkLst>
            <pc:docMk/>
            <pc:sldMk cId="401438008" sldId="780"/>
            <ac:spMk id="613" creationId="{61C3F349-0870-4438-B095-066B9A8493B1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20"/>
          <ac:spMkLst>
            <pc:docMk/>
            <pc:sldMk cId="401438008" sldId="780"/>
            <ac:spMk id="614" creationId="{D4F1B228-A651-4D34-9032-2E69C4EF8D22}"/>
          </ac:spMkLst>
        </pc:spChg>
        <pc:spChg chg="mod">
          <ac:chgData name="Stalin Jacob Wilson Packia Dhas" userId="050d7d71-3621-4503-95e8-1c9a9d962492" providerId="ADAL" clId="{00722E61-A757-4134-8CBB-8B7208677708}" dt="2026-02-23T23:51:03.481" v="1222"/>
          <ac:spMkLst>
            <pc:docMk/>
            <pc:sldMk cId="401438008" sldId="780"/>
            <ac:spMk id="615" creationId="{336E6DC6-F70C-4204-BFEB-1EF9569382F9}"/>
          </ac:spMkLst>
        </pc:spChg>
        <pc:spChg chg="mod">
          <ac:chgData name="Stalin Jacob Wilson Packia Dhas" userId="050d7d71-3621-4503-95e8-1c9a9d962492" providerId="ADAL" clId="{00722E61-A757-4134-8CBB-8B7208677708}" dt="2026-02-23T23:51:03.489" v="1224"/>
          <ac:spMkLst>
            <pc:docMk/>
            <pc:sldMk cId="401438008" sldId="780"/>
            <ac:spMk id="616" creationId="{9F8DCC77-4A2A-4E8B-8291-B3B862480E7D}"/>
          </ac:spMkLst>
        </pc:spChg>
        <pc:spChg chg="mod">
          <ac:chgData name="Stalin Jacob Wilson Packia Dhas" userId="050d7d71-3621-4503-95e8-1c9a9d962492" providerId="ADAL" clId="{00722E61-A757-4134-8CBB-8B7208677708}" dt="2026-02-23T23:51:03.489" v="1226"/>
          <ac:spMkLst>
            <pc:docMk/>
            <pc:sldMk cId="401438008" sldId="780"/>
            <ac:spMk id="617" creationId="{2BA078EF-02A2-4F92-94BC-2034D8EEC77A}"/>
          </ac:spMkLst>
        </pc:spChg>
        <pc:spChg chg="mod">
          <ac:chgData name="Stalin Jacob Wilson Packia Dhas" userId="050d7d71-3621-4503-95e8-1c9a9d962492" providerId="ADAL" clId="{00722E61-A757-4134-8CBB-8B7208677708}" dt="2026-02-23T23:51:03.491" v="1228"/>
          <ac:spMkLst>
            <pc:docMk/>
            <pc:sldMk cId="401438008" sldId="780"/>
            <ac:spMk id="618" creationId="{A7FFB5CF-D1CB-46E8-8AA5-C40821838C17}"/>
          </ac:spMkLst>
        </pc:spChg>
        <pc:spChg chg="mod">
          <ac:chgData name="Stalin Jacob Wilson Packia Dhas" userId="050d7d71-3621-4503-95e8-1c9a9d962492" providerId="ADAL" clId="{00722E61-A757-4134-8CBB-8B7208677708}" dt="2026-02-23T23:51:03.491" v="1230"/>
          <ac:spMkLst>
            <pc:docMk/>
            <pc:sldMk cId="401438008" sldId="780"/>
            <ac:spMk id="619" creationId="{343AE391-DC6C-4E46-9AC3-A1CAD447940F}"/>
          </ac:spMkLst>
        </pc:spChg>
        <pc:spChg chg="mod">
          <ac:chgData name="Stalin Jacob Wilson Packia Dhas" userId="050d7d71-3621-4503-95e8-1c9a9d962492" providerId="ADAL" clId="{00722E61-A757-4134-8CBB-8B7208677708}" dt="2026-02-23T23:51:03.491" v="1232"/>
          <ac:spMkLst>
            <pc:docMk/>
            <pc:sldMk cId="401438008" sldId="780"/>
            <ac:spMk id="620" creationId="{E3A7C4E3-205F-4835-A5F1-B6DA0EB342AE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34"/>
          <ac:spMkLst>
            <pc:docMk/>
            <pc:sldMk cId="401438008" sldId="780"/>
            <ac:spMk id="621" creationId="{37A6751E-FE03-45E7-B44F-B8D707AA61BB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36"/>
          <ac:spMkLst>
            <pc:docMk/>
            <pc:sldMk cId="401438008" sldId="780"/>
            <ac:spMk id="622" creationId="{9266C89B-BC78-4789-AE48-32285B029A74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38"/>
          <ac:spMkLst>
            <pc:docMk/>
            <pc:sldMk cId="401438008" sldId="780"/>
            <ac:spMk id="623" creationId="{08C45D14-37C0-4709-B973-02AAA6228EE5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40"/>
          <ac:spMkLst>
            <pc:docMk/>
            <pc:sldMk cId="401438008" sldId="780"/>
            <ac:spMk id="624" creationId="{D384D90C-E4F8-46DE-984C-D88F029AEDDF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42"/>
          <ac:spMkLst>
            <pc:docMk/>
            <pc:sldMk cId="401438008" sldId="780"/>
            <ac:spMk id="625" creationId="{04EDB43D-64E2-4A4E-8BB2-E1E5826FB1E4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44"/>
          <ac:spMkLst>
            <pc:docMk/>
            <pc:sldMk cId="401438008" sldId="780"/>
            <ac:spMk id="626" creationId="{B60D0EBA-B8C9-4CAB-9769-25008E5D7607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46"/>
          <ac:spMkLst>
            <pc:docMk/>
            <pc:sldMk cId="401438008" sldId="780"/>
            <ac:spMk id="627" creationId="{8080846E-44F2-49F5-A6A4-11F4C281853A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48"/>
          <ac:spMkLst>
            <pc:docMk/>
            <pc:sldMk cId="401438008" sldId="780"/>
            <ac:spMk id="628" creationId="{078B64B1-76D4-460A-A55F-1BABF0743D22}"/>
          </ac:spMkLst>
        </pc:spChg>
        <pc:spChg chg="mod">
          <ac:chgData name="Stalin Jacob Wilson Packia Dhas" userId="050d7d71-3621-4503-95e8-1c9a9d962492" providerId="ADAL" clId="{00722E61-A757-4134-8CBB-8B7208677708}" dt="2026-02-23T23:51:03.493" v="1250"/>
          <ac:spMkLst>
            <pc:docMk/>
            <pc:sldMk cId="401438008" sldId="780"/>
            <ac:spMk id="629" creationId="{2F0FB29E-23FF-4229-9824-F806D45CC952}"/>
          </ac:spMkLst>
        </pc:spChg>
        <pc:spChg chg="mod">
          <ac:chgData name="Stalin Jacob Wilson Packia Dhas" userId="050d7d71-3621-4503-95e8-1c9a9d962492" providerId="ADAL" clId="{00722E61-A757-4134-8CBB-8B7208677708}" dt="2026-02-23T23:51:03.501" v="1252"/>
          <ac:spMkLst>
            <pc:docMk/>
            <pc:sldMk cId="401438008" sldId="780"/>
            <ac:spMk id="630" creationId="{B82680EC-6CC9-41B7-9D7A-478E9156C958}"/>
          </ac:spMkLst>
        </pc:spChg>
        <pc:spChg chg="mod">
          <ac:chgData name="Stalin Jacob Wilson Packia Dhas" userId="050d7d71-3621-4503-95e8-1c9a9d962492" providerId="ADAL" clId="{00722E61-A757-4134-8CBB-8B7208677708}" dt="2026-02-23T23:51:03.501" v="1254"/>
          <ac:spMkLst>
            <pc:docMk/>
            <pc:sldMk cId="401438008" sldId="780"/>
            <ac:spMk id="631" creationId="{59780334-E322-4229-BC32-A4D10CE6C416}"/>
          </ac:spMkLst>
        </pc:spChg>
        <pc:spChg chg="mod">
          <ac:chgData name="Stalin Jacob Wilson Packia Dhas" userId="050d7d71-3621-4503-95e8-1c9a9d962492" providerId="ADAL" clId="{00722E61-A757-4134-8CBB-8B7208677708}" dt="2026-02-23T23:51:03.501" v="1256"/>
          <ac:spMkLst>
            <pc:docMk/>
            <pc:sldMk cId="401438008" sldId="780"/>
            <ac:spMk id="632" creationId="{AB002D3F-A128-4149-B608-3E9E8EBF2B54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58"/>
          <ac:spMkLst>
            <pc:docMk/>
            <pc:sldMk cId="401438008" sldId="780"/>
            <ac:spMk id="633" creationId="{39B0DFBC-E89A-4B2C-A020-DA41B1696D95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60"/>
          <ac:spMkLst>
            <pc:docMk/>
            <pc:sldMk cId="401438008" sldId="780"/>
            <ac:spMk id="634" creationId="{D3C45E54-1B30-4DE7-9E20-385B9EA3504C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62"/>
          <ac:spMkLst>
            <pc:docMk/>
            <pc:sldMk cId="401438008" sldId="780"/>
            <ac:spMk id="635" creationId="{D0C3F4EF-FE2B-4034-A04C-A852720B18D5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64"/>
          <ac:spMkLst>
            <pc:docMk/>
            <pc:sldMk cId="401438008" sldId="780"/>
            <ac:spMk id="636" creationId="{3E6668A6-7B2D-4C3C-A0ED-20A1B1973BF4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66"/>
          <ac:spMkLst>
            <pc:docMk/>
            <pc:sldMk cId="401438008" sldId="780"/>
            <ac:spMk id="637" creationId="{0F3F74A8-5CDB-47A6-B497-1293C47ED9E2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68"/>
          <ac:spMkLst>
            <pc:docMk/>
            <pc:sldMk cId="401438008" sldId="780"/>
            <ac:spMk id="638" creationId="{01BD434D-1EE0-4A70-893F-98ED6F94621B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70"/>
          <ac:spMkLst>
            <pc:docMk/>
            <pc:sldMk cId="401438008" sldId="780"/>
            <ac:spMk id="639" creationId="{FCC72C0D-8A94-4407-B183-125C12C1B1D4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72"/>
          <ac:spMkLst>
            <pc:docMk/>
            <pc:sldMk cId="401438008" sldId="780"/>
            <ac:spMk id="640" creationId="{87B980DE-EAD3-4865-90DF-ECC9C111C76C}"/>
          </ac:spMkLst>
        </pc:spChg>
        <pc:spChg chg="mod">
          <ac:chgData name="Stalin Jacob Wilson Packia Dhas" userId="050d7d71-3621-4503-95e8-1c9a9d962492" providerId="ADAL" clId="{00722E61-A757-4134-8CBB-8B7208677708}" dt="2026-02-23T23:51:03.503" v="1274"/>
          <ac:spMkLst>
            <pc:docMk/>
            <pc:sldMk cId="401438008" sldId="780"/>
            <ac:spMk id="641" creationId="{2909A5C7-EFCF-471A-84F3-E0D92D5DB6FD}"/>
          </ac:spMkLst>
        </pc:spChg>
        <pc:spChg chg="mod">
          <ac:chgData name="Stalin Jacob Wilson Packia Dhas" userId="050d7d71-3621-4503-95e8-1c9a9d962492" providerId="ADAL" clId="{00722E61-A757-4134-8CBB-8B7208677708}" dt="2026-02-23T23:51:03.511" v="1276"/>
          <ac:spMkLst>
            <pc:docMk/>
            <pc:sldMk cId="401438008" sldId="780"/>
            <ac:spMk id="642" creationId="{E072D2E1-2D1E-46B9-ADCE-0604E7E874A4}"/>
          </ac:spMkLst>
        </pc:spChg>
        <pc:spChg chg="mod">
          <ac:chgData name="Stalin Jacob Wilson Packia Dhas" userId="050d7d71-3621-4503-95e8-1c9a9d962492" providerId="ADAL" clId="{00722E61-A757-4134-8CBB-8B7208677708}" dt="2026-02-23T23:51:03.511" v="1278"/>
          <ac:spMkLst>
            <pc:docMk/>
            <pc:sldMk cId="401438008" sldId="780"/>
            <ac:spMk id="643" creationId="{4990C9B6-2F54-4128-87D0-59A9490533BD}"/>
          </ac:spMkLst>
        </pc:spChg>
        <pc:spChg chg="mod">
          <ac:chgData name="Stalin Jacob Wilson Packia Dhas" userId="050d7d71-3621-4503-95e8-1c9a9d962492" providerId="ADAL" clId="{00722E61-A757-4134-8CBB-8B7208677708}" dt="2026-02-23T23:51:03.511" v="1280"/>
          <ac:spMkLst>
            <pc:docMk/>
            <pc:sldMk cId="401438008" sldId="780"/>
            <ac:spMk id="644" creationId="{1A316225-678F-43DC-B33B-F63848871366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82"/>
          <ac:spMkLst>
            <pc:docMk/>
            <pc:sldMk cId="401438008" sldId="780"/>
            <ac:spMk id="645" creationId="{88F07995-A1B6-4DEF-8DCA-7C6D4D0964F0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84"/>
          <ac:spMkLst>
            <pc:docMk/>
            <pc:sldMk cId="401438008" sldId="780"/>
            <ac:spMk id="646" creationId="{C3E74EC0-386E-4820-B099-5B152B384902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86"/>
          <ac:spMkLst>
            <pc:docMk/>
            <pc:sldMk cId="401438008" sldId="780"/>
            <ac:spMk id="647" creationId="{D38D7D7C-4466-49D0-8C6F-3DF07AC1186C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88"/>
          <ac:spMkLst>
            <pc:docMk/>
            <pc:sldMk cId="401438008" sldId="780"/>
            <ac:spMk id="648" creationId="{6466EE6F-4476-44BD-8FBE-E1DB4D6FE713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90"/>
          <ac:spMkLst>
            <pc:docMk/>
            <pc:sldMk cId="401438008" sldId="780"/>
            <ac:spMk id="649" creationId="{DFEB0ED0-04B9-4179-AB04-A65AC3B21171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92"/>
          <ac:spMkLst>
            <pc:docMk/>
            <pc:sldMk cId="401438008" sldId="780"/>
            <ac:spMk id="650" creationId="{F722E6F0-CBE6-4BED-81A8-7469F482BB36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94"/>
          <ac:spMkLst>
            <pc:docMk/>
            <pc:sldMk cId="401438008" sldId="780"/>
            <ac:spMk id="651" creationId="{B7E5AD4E-12C4-457F-A452-7A628B44640E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96"/>
          <ac:spMkLst>
            <pc:docMk/>
            <pc:sldMk cId="401438008" sldId="780"/>
            <ac:spMk id="652" creationId="{34C282BE-77BA-4D38-AFF6-59CA0E84CAEE}"/>
          </ac:spMkLst>
        </pc:spChg>
        <pc:spChg chg="mod">
          <ac:chgData name="Stalin Jacob Wilson Packia Dhas" userId="050d7d71-3621-4503-95e8-1c9a9d962492" providerId="ADAL" clId="{00722E61-A757-4134-8CBB-8B7208677708}" dt="2026-02-23T23:51:03.513" v="1298"/>
          <ac:spMkLst>
            <pc:docMk/>
            <pc:sldMk cId="401438008" sldId="780"/>
            <ac:spMk id="653" creationId="{D4D838C8-DE16-4D27-8266-E465704F39A3}"/>
          </ac:spMkLst>
        </pc:spChg>
        <pc:spChg chg="mod">
          <ac:chgData name="Stalin Jacob Wilson Packia Dhas" userId="050d7d71-3621-4503-95e8-1c9a9d962492" providerId="ADAL" clId="{00722E61-A757-4134-8CBB-8B7208677708}" dt="2026-02-23T23:51:03.521" v="1300"/>
          <ac:spMkLst>
            <pc:docMk/>
            <pc:sldMk cId="401438008" sldId="780"/>
            <ac:spMk id="654" creationId="{26985B05-428E-439A-9534-EE08D4BCAFB0}"/>
          </ac:spMkLst>
        </pc:spChg>
        <pc:spChg chg="mod">
          <ac:chgData name="Stalin Jacob Wilson Packia Dhas" userId="050d7d71-3621-4503-95e8-1c9a9d962492" providerId="ADAL" clId="{00722E61-A757-4134-8CBB-8B7208677708}" dt="2026-02-23T23:51:03.521" v="1302"/>
          <ac:spMkLst>
            <pc:docMk/>
            <pc:sldMk cId="401438008" sldId="780"/>
            <ac:spMk id="655" creationId="{4E53BB03-8369-42CC-B743-E8C19F9AED09}"/>
          </ac:spMkLst>
        </pc:spChg>
        <pc:spChg chg="mod">
          <ac:chgData name="Stalin Jacob Wilson Packia Dhas" userId="050d7d71-3621-4503-95e8-1c9a9d962492" providerId="ADAL" clId="{00722E61-A757-4134-8CBB-8B7208677708}" dt="2026-02-23T23:51:03.523" v="1304"/>
          <ac:spMkLst>
            <pc:docMk/>
            <pc:sldMk cId="401438008" sldId="780"/>
            <ac:spMk id="656" creationId="{EA16A5B8-743B-4CB9-ACFF-7C8CF2466F74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06"/>
          <ac:spMkLst>
            <pc:docMk/>
            <pc:sldMk cId="401438008" sldId="780"/>
            <ac:spMk id="657" creationId="{F3376720-3030-4128-B3F6-B2BB9643D92C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08"/>
          <ac:spMkLst>
            <pc:docMk/>
            <pc:sldMk cId="401438008" sldId="780"/>
            <ac:spMk id="658" creationId="{330B1244-43F2-4252-9351-CB24D7C0AE53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10"/>
          <ac:spMkLst>
            <pc:docMk/>
            <pc:sldMk cId="401438008" sldId="780"/>
            <ac:spMk id="659" creationId="{8FF8C713-787D-441E-B674-F2B9B9F8740F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12"/>
          <ac:spMkLst>
            <pc:docMk/>
            <pc:sldMk cId="401438008" sldId="780"/>
            <ac:spMk id="660" creationId="{49374072-F204-4320-8ECE-0ECC5E6B16A9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14"/>
          <ac:spMkLst>
            <pc:docMk/>
            <pc:sldMk cId="401438008" sldId="780"/>
            <ac:spMk id="661" creationId="{B751D3EA-5CB0-4C56-AFF0-109F263922E8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16"/>
          <ac:spMkLst>
            <pc:docMk/>
            <pc:sldMk cId="401438008" sldId="780"/>
            <ac:spMk id="662" creationId="{034BD95C-E412-497C-B41E-36B4231F06B1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18"/>
          <ac:spMkLst>
            <pc:docMk/>
            <pc:sldMk cId="401438008" sldId="780"/>
            <ac:spMk id="663" creationId="{FA610A96-619C-4B98-9D8E-CEE9E70F4640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20"/>
          <ac:spMkLst>
            <pc:docMk/>
            <pc:sldMk cId="401438008" sldId="780"/>
            <ac:spMk id="664" creationId="{8E7E8B91-11AE-4752-8C16-278FF272CD2B}"/>
          </ac:spMkLst>
        </pc:spChg>
        <pc:spChg chg="mod">
          <ac:chgData name="Stalin Jacob Wilson Packia Dhas" userId="050d7d71-3621-4503-95e8-1c9a9d962492" providerId="ADAL" clId="{00722E61-A757-4134-8CBB-8B7208677708}" dt="2026-02-23T23:51:03.524" v="1322"/>
          <ac:spMkLst>
            <pc:docMk/>
            <pc:sldMk cId="401438008" sldId="780"/>
            <ac:spMk id="665" creationId="{7C43B99E-C8D0-4DB5-8270-24D06C8DB3FC}"/>
          </ac:spMkLst>
        </pc:spChg>
        <pc:spChg chg="mod">
          <ac:chgData name="Stalin Jacob Wilson Packia Dhas" userId="050d7d71-3621-4503-95e8-1c9a9d962492" providerId="ADAL" clId="{00722E61-A757-4134-8CBB-8B7208677708}" dt="2026-02-23T23:51:03.532" v="1324"/>
          <ac:spMkLst>
            <pc:docMk/>
            <pc:sldMk cId="401438008" sldId="780"/>
            <ac:spMk id="666" creationId="{612FB076-B1D6-479D-9D67-BB49CFE589BC}"/>
          </ac:spMkLst>
        </pc:spChg>
        <pc:spChg chg="mod">
          <ac:chgData name="Stalin Jacob Wilson Packia Dhas" userId="050d7d71-3621-4503-95e8-1c9a9d962492" providerId="ADAL" clId="{00722E61-A757-4134-8CBB-8B7208677708}" dt="2026-02-23T23:51:03.532" v="1326"/>
          <ac:spMkLst>
            <pc:docMk/>
            <pc:sldMk cId="401438008" sldId="780"/>
            <ac:spMk id="667" creationId="{C1D3B5F2-1E01-4719-858F-32B6EE3ECB98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28"/>
          <ac:spMkLst>
            <pc:docMk/>
            <pc:sldMk cId="401438008" sldId="780"/>
            <ac:spMk id="668" creationId="{3CB388A7-A85B-4F9E-95AB-1300C401082E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30"/>
          <ac:spMkLst>
            <pc:docMk/>
            <pc:sldMk cId="401438008" sldId="780"/>
            <ac:spMk id="669" creationId="{81919491-B1A8-41C6-A62F-D03F059940C1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32"/>
          <ac:spMkLst>
            <pc:docMk/>
            <pc:sldMk cId="401438008" sldId="780"/>
            <ac:spMk id="670" creationId="{02434BE4-F483-4A31-B274-D8AB0FA92920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34"/>
          <ac:spMkLst>
            <pc:docMk/>
            <pc:sldMk cId="401438008" sldId="780"/>
            <ac:spMk id="671" creationId="{84F79222-1BE0-4A62-AC42-9E8AB9FD85D6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36"/>
          <ac:spMkLst>
            <pc:docMk/>
            <pc:sldMk cId="401438008" sldId="780"/>
            <ac:spMk id="672" creationId="{2FD7E8A1-DB7D-44C5-A1FF-A5324C48DBE6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38"/>
          <ac:spMkLst>
            <pc:docMk/>
            <pc:sldMk cId="401438008" sldId="780"/>
            <ac:spMk id="673" creationId="{2759B811-658A-4C97-8D26-B193B5E11E32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40"/>
          <ac:spMkLst>
            <pc:docMk/>
            <pc:sldMk cId="401438008" sldId="780"/>
            <ac:spMk id="674" creationId="{1B2EC9A9-A96D-42CC-AF01-A79451EB4DBA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42"/>
          <ac:spMkLst>
            <pc:docMk/>
            <pc:sldMk cId="401438008" sldId="780"/>
            <ac:spMk id="675" creationId="{B0FAD125-EAFB-4CB1-A45F-B708163E9758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44"/>
          <ac:spMkLst>
            <pc:docMk/>
            <pc:sldMk cId="401438008" sldId="780"/>
            <ac:spMk id="676" creationId="{3DBEDD60-4186-4B50-BB43-00BBA8125CDE}"/>
          </ac:spMkLst>
        </pc:spChg>
        <pc:spChg chg="mod">
          <ac:chgData name="Stalin Jacob Wilson Packia Dhas" userId="050d7d71-3621-4503-95e8-1c9a9d962492" providerId="ADAL" clId="{00722E61-A757-4134-8CBB-8B7208677708}" dt="2026-02-23T23:51:03.534" v="1346"/>
          <ac:spMkLst>
            <pc:docMk/>
            <pc:sldMk cId="401438008" sldId="780"/>
            <ac:spMk id="677" creationId="{A1540A2A-7658-4657-9EAB-A8368ADE735E}"/>
          </ac:spMkLst>
        </pc:spChg>
        <pc:spChg chg="mod">
          <ac:chgData name="Stalin Jacob Wilson Packia Dhas" userId="050d7d71-3621-4503-95e8-1c9a9d962492" providerId="ADAL" clId="{00722E61-A757-4134-8CBB-8B7208677708}" dt="2026-02-23T23:51:03.542" v="1348"/>
          <ac:spMkLst>
            <pc:docMk/>
            <pc:sldMk cId="401438008" sldId="780"/>
            <ac:spMk id="678" creationId="{B6AB91EA-FAE0-42C9-9489-4E6998C14D3D}"/>
          </ac:spMkLst>
        </pc:spChg>
        <pc:spChg chg="mod">
          <ac:chgData name="Stalin Jacob Wilson Packia Dhas" userId="050d7d71-3621-4503-95e8-1c9a9d962492" providerId="ADAL" clId="{00722E61-A757-4134-8CBB-8B7208677708}" dt="2026-02-23T23:51:03.542" v="1350"/>
          <ac:spMkLst>
            <pc:docMk/>
            <pc:sldMk cId="401438008" sldId="780"/>
            <ac:spMk id="679" creationId="{31B2D355-E957-4942-8477-F293146904E6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52"/>
          <ac:spMkLst>
            <pc:docMk/>
            <pc:sldMk cId="401438008" sldId="780"/>
            <ac:spMk id="680" creationId="{961839F4-1C86-485E-8587-995D338BB0B8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54"/>
          <ac:spMkLst>
            <pc:docMk/>
            <pc:sldMk cId="401438008" sldId="780"/>
            <ac:spMk id="681" creationId="{DB3DDB47-DE7C-4FC1-B1C2-122E262513E1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56"/>
          <ac:spMkLst>
            <pc:docMk/>
            <pc:sldMk cId="401438008" sldId="780"/>
            <ac:spMk id="682" creationId="{909D3D52-E043-4BAC-8336-9E2D91534076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58"/>
          <ac:spMkLst>
            <pc:docMk/>
            <pc:sldMk cId="401438008" sldId="780"/>
            <ac:spMk id="683" creationId="{92630BA1-52E4-41D6-99F8-6ECA01B33338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60"/>
          <ac:spMkLst>
            <pc:docMk/>
            <pc:sldMk cId="401438008" sldId="780"/>
            <ac:spMk id="684" creationId="{ED855B18-865F-4F9C-9E99-9DB0AB5CD714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62"/>
          <ac:spMkLst>
            <pc:docMk/>
            <pc:sldMk cId="401438008" sldId="780"/>
            <ac:spMk id="685" creationId="{09AA8B85-AB39-48FE-9E83-CEA01A2938A6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64"/>
          <ac:spMkLst>
            <pc:docMk/>
            <pc:sldMk cId="401438008" sldId="780"/>
            <ac:spMk id="686" creationId="{71544F54-81B0-4511-9277-429D63EA06A3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66"/>
          <ac:spMkLst>
            <pc:docMk/>
            <pc:sldMk cId="401438008" sldId="780"/>
            <ac:spMk id="687" creationId="{ACD14AB5-42EA-4194-8545-CB970AD9EA5A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68"/>
          <ac:spMkLst>
            <pc:docMk/>
            <pc:sldMk cId="401438008" sldId="780"/>
            <ac:spMk id="688" creationId="{47A879F1-1113-42E9-BA12-E301A46B0555}"/>
          </ac:spMkLst>
        </pc:spChg>
        <pc:spChg chg="mod">
          <ac:chgData name="Stalin Jacob Wilson Packia Dhas" userId="050d7d71-3621-4503-95e8-1c9a9d962492" providerId="ADAL" clId="{00722E61-A757-4134-8CBB-8B7208677708}" dt="2026-02-23T23:51:03.544" v="1370"/>
          <ac:spMkLst>
            <pc:docMk/>
            <pc:sldMk cId="401438008" sldId="780"/>
            <ac:spMk id="689" creationId="{81CD37B8-A9F1-455A-AA8B-A88A6E581B9F}"/>
          </ac:spMkLst>
        </pc:spChg>
        <pc:spChg chg="mod">
          <ac:chgData name="Stalin Jacob Wilson Packia Dhas" userId="050d7d71-3621-4503-95e8-1c9a9d962492" providerId="ADAL" clId="{00722E61-A757-4134-8CBB-8B7208677708}" dt="2026-02-23T23:51:03.552" v="1372"/>
          <ac:spMkLst>
            <pc:docMk/>
            <pc:sldMk cId="401438008" sldId="780"/>
            <ac:spMk id="690" creationId="{6AA990FA-604F-4CE8-A36F-C695AFBFF67E}"/>
          </ac:spMkLst>
        </pc:spChg>
        <pc:spChg chg="mod">
          <ac:chgData name="Stalin Jacob Wilson Packia Dhas" userId="050d7d71-3621-4503-95e8-1c9a9d962492" providerId="ADAL" clId="{00722E61-A757-4134-8CBB-8B7208677708}" dt="2026-02-23T23:51:03.552" v="1374"/>
          <ac:spMkLst>
            <pc:docMk/>
            <pc:sldMk cId="401438008" sldId="780"/>
            <ac:spMk id="691" creationId="{1CA1862F-A069-4922-8184-1BFCE7A366D4}"/>
          </ac:spMkLst>
        </pc:spChg>
        <pc:spChg chg="mod">
          <ac:chgData name="Stalin Jacob Wilson Packia Dhas" userId="050d7d71-3621-4503-95e8-1c9a9d962492" providerId="ADAL" clId="{00722E61-A757-4134-8CBB-8B7208677708}" dt="2026-02-23T23:51:03.552" v="1376"/>
          <ac:spMkLst>
            <pc:docMk/>
            <pc:sldMk cId="401438008" sldId="780"/>
            <ac:spMk id="692" creationId="{B5C8458A-8FB1-46C0-A203-3DA84A9286DF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78"/>
          <ac:spMkLst>
            <pc:docMk/>
            <pc:sldMk cId="401438008" sldId="780"/>
            <ac:spMk id="693" creationId="{CBDFF9FA-C6BA-448E-9292-C47093D8C08F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80"/>
          <ac:spMkLst>
            <pc:docMk/>
            <pc:sldMk cId="401438008" sldId="780"/>
            <ac:spMk id="694" creationId="{060F4F40-6826-4DA2-9167-83AE8C970347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82"/>
          <ac:spMkLst>
            <pc:docMk/>
            <pc:sldMk cId="401438008" sldId="780"/>
            <ac:spMk id="695" creationId="{D94484D1-9EB7-43FC-A720-A1AB6D1396F4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84"/>
          <ac:spMkLst>
            <pc:docMk/>
            <pc:sldMk cId="401438008" sldId="780"/>
            <ac:spMk id="696" creationId="{CEBCE061-9880-4507-A68F-68F2D0631AC3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86"/>
          <ac:spMkLst>
            <pc:docMk/>
            <pc:sldMk cId="401438008" sldId="780"/>
            <ac:spMk id="697" creationId="{37200F3A-AE40-41AB-A72B-84D9CBF86624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88"/>
          <ac:spMkLst>
            <pc:docMk/>
            <pc:sldMk cId="401438008" sldId="780"/>
            <ac:spMk id="698" creationId="{7B2D63A5-2F5A-4098-B5B5-A20047DC68F4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90"/>
          <ac:spMkLst>
            <pc:docMk/>
            <pc:sldMk cId="401438008" sldId="780"/>
            <ac:spMk id="699" creationId="{EBA790E8-24F2-4038-B0A5-92C800A6D383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92"/>
          <ac:spMkLst>
            <pc:docMk/>
            <pc:sldMk cId="401438008" sldId="780"/>
            <ac:spMk id="700" creationId="{87711B78-2ABC-4117-863A-70B3C124E3C1}"/>
          </ac:spMkLst>
        </pc:spChg>
        <pc:spChg chg="mod">
          <ac:chgData name="Stalin Jacob Wilson Packia Dhas" userId="050d7d71-3621-4503-95e8-1c9a9d962492" providerId="ADAL" clId="{00722E61-A757-4134-8CBB-8B7208677708}" dt="2026-02-23T23:51:03.554" v="1394"/>
          <ac:spMkLst>
            <pc:docMk/>
            <pc:sldMk cId="401438008" sldId="780"/>
            <ac:spMk id="701" creationId="{9AF3975E-5C86-4041-8B32-5AD8359DAF3A}"/>
          </ac:spMkLst>
        </pc:spChg>
        <pc:spChg chg="mod">
          <ac:chgData name="Stalin Jacob Wilson Packia Dhas" userId="050d7d71-3621-4503-95e8-1c9a9d962492" providerId="ADAL" clId="{00722E61-A757-4134-8CBB-8B7208677708}" dt="2026-02-23T23:51:03.563" v="1396"/>
          <ac:spMkLst>
            <pc:docMk/>
            <pc:sldMk cId="401438008" sldId="780"/>
            <ac:spMk id="702" creationId="{EA6167F6-45C6-4543-BEBE-CFA6EBE62989}"/>
          </ac:spMkLst>
        </pc:spChg>
        <pc:spChg chg="mod">
          <ac:chgData name="Stalin Jacob Wilson Packia Dhas" userId="050d7d71-3621-4503-95e8-1c9a9d962492" providerId="ADAL" clId="{00722E61-A757-4134-8CBB-8B7208677708}" dt="2026-02-23T23:51:03.563" v="1398"/>
          <ac:spMkLst>
            <pc:docMk/>
            <pc:sldMk cId="401438008" sldId="780"/>
            <ac:spMk id="703" creationId="{E2480F0F-CE9D-4196-8446-7DC8CA6F3110}"/>
          </ac:spMkLst>
        </pc:spChg>
        <pc:spChg chg="mod">
          <ac:chgData name="Stalin Jacob Wilson Packia Dhas" userId="050d7d71-3621-4503-95e8-1c9a9d962492" providerId="ADAL" clId="{00722E61-A757-4134-8CBB-8B7208677708}" dt="2026-02-23T23:51:03.563" v="1400"/>
          <ac:spMkLst>
            <pc:docMk/>
            <pc:sldMk cId="401438008" sldId="780"/>
            <ac:spMk id="704" creationId="{C7D69539-AEE6-40FD-BCA5-2599BA40E29F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02"/>
          <ac:spMkLst>
            <pc:docMk/>
            <pc:sldMk cId="401438008" sldId="780"/>
            <ac:spMk id="705" creationId="{2A021B2A-CCA5-46F4-986B-960160FA74D4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04"/>
          <ac:spMkLst>
            <pc:docMk/>
            <pc:sldMk cId="401438008" sldId="780"/>
            <ac:spMk id="706" creationId="{F74673E1-2B87-44EC-BD00-1F00CCAD867E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06"/>
          <ac:spMkLst>
            <pc:docMk/>
            <pc:sldMk cId="401438008" sldId="780"/>
            <ac:spMk id="707" creationId="{D1FE4645-0AA1-4749-9C84-17AB4C8D292A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08"/>
          <ac:spMkLst>
            <pc:docMk/>
            <pc:sldMk cId="401438008" sldId="780"/>
            <ac:spMk id="708" creationId="{2267B1EB-BA3F-4D2B-AD21-0BAA3E5CB20C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10"/>
          <ac:spMkLst>
            <pc:docMk/>
            <pc:sldMk cId="401438008" sldId="780"/>
            <ac:spMk id="709" creationId="{F82C210B-3DD3-4C27-BD71-29314D0DC8B8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12"/>
          <ac:spMkLst>
            <pc:docMk/>
            <pc:sldMk cId="401438008" sldId="780"/>
            <ac:spMk id="710" creationId="{B7584752-E73B-4860-BF65-55C382BBE5EA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14"/>
          <ac:spMkLst>
            <pc:docMk/>
            <pc:sldMk cId="401438008" sldId="780"/>
            <ac:spMk id="711" creationId="{C5EF64B9-1E00-481B-BF41-E55956918D9C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16"/>
          <ac:spMkLst>
            <pc:docMk/>
            <pc:sldMk cId="401438008" sldId="780"/>
            <ac:spMk id="712" creationId="{08DCDB39-6B8F-4509-99CD-A8765085B7A5}"/>
          </ac:spMkLst>
        </pc:spChg>
        <pc:spChg chg="mod">
          <ac:chgData name="Stalin Jacob Wilson Packia Dhas" userId="050d7d71-3621-4503-95e8-1c9a9d962492" providerId="ADAL" clId="{00722E61-A757-4134-8CBB-8B7208677708}" dt="2026-02-23T23:51:03.565" v="1418"/>
          <ac:spMkLst>
            <pc:docMk/>
            <pc:sldMk cId="401438008" sldId="780"/>
            <ac:spMk id="713" creationId="{0D275B4D-D7DC-4EAE-9070-52912F77CC7C}"/>
          </ac:spMkLst>
        </pc:spChg>
        <pc:spChg chg="mod">
          <ac:chgData name="Stalin Jacob Wilson Packia Dhas" userId="050d7d71-3621-4503-95e8-1c9a9d962492" providerId="ADAL" clId="{00722E61-A757-4134-8CBB-8B7208677708}" dt="2026-02-23T23:51:03.573" v="1420"/>
          <ac:spMkLst>
            <pc:docMk/>
            <pc:sldMk cId="401438008" sldId="780"/>
            <ac:spMk id="714" creationId="{D74588D2-9F77-4DE8-986F-BA3C0E449AD1}"/>
          </ac:spMkLst>
        </pc:spChg>
        <pc:spChg chg="mod">
          <ac:chgData name="Stalin Jacob Wilson Packia Dhas" userId="050d7d71-3621-4503-95e8-1c9a9d962492" providerId="ADAL" clId="{00722E61-A757-4134-8CBB-8B7208677708}" dt="2026-02-23T23:51:03.573" v="1422"/>
          <ac:spMkLst>
            <pc:docMk/>
            <pc:sldMk cId="401438008" sldId="780"/>
            <ac:spMk id="715" creationId="{61241B27-03E2-4203-AC58-1A447E76A5D4}"/>
          </ac:spMkLst>
        </pc:spChg>
        <pc:spChg chg="mod">
          <ac:chgData name="Stalin Jacob Wilson Packia Dhas" userId="050d7d71-3621-4503-95e8-1c9a9d962492" providerId="ADAL" clId="{00722E61-A757-4134-8CBB-8B7208677708}" dt="2026-02-23T23:51:03.573" v="1424"/>
          <ac:spMkLst>
            <pc:docMk/>
            <pc:sldMk cId="401438008" sldId="780"/>
            <ac:spMk id="716" creationId="{0C3BBB5D-1032-4B67-AA6F-721FB9B664E4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26"/>
          <ac:spMkLst>
            <pc:docMk/>
            <pc:sldMk cId="401438008" sldId="780"/>
            <ac:spMk id="717" creationId="{C1EECF72-1C75-4DC7-A680-26058DB0EFBD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28"/>
          <ac:spMkLst>
            <pc:docMk/>
            <pc:sldMk cId="401438008" sldId="780"/>
            <ac:spMk id="718" creationId="{A35DCB2F-81A9-4F4E-AE12-FAAA5DAB6F74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30"/>
          <ac:spMkLst>
            <pc:docMk/>
            <pc:sldMk cId="401438008" sldId="780"/>
            <ac:spMk id="719" creationId="{B2FD89A0-8925-47E6-AE24-BF77D8999AC0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32"/>
          <ac:spMkLst>
            <pc:docMk/>
            <pc:sldMk cId="401438008" sldId="780"/>
            <ac:spMk id="720" creationId="{85900371-3F23-46A3-8805-4A78388FADEB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34"/>
          <ac:spMkLst>
            <pc:docMk/>
            <pc:sldMk cId="401438008" sldId="780"/>
            <ac:spMk id="721" creationId="{B995932B-6699-48B9-8AB0-0563A8A682A7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36"/>
          <ac:spMkLst>
            <pc:docMk/>
            <pc:sldMk cId="401438008" sldId="780"/>
            <ac:spMk id="722" creationId="{D6990C2E-E250-4B05-96F1-89475EF41C53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38"/>
          <ac:spMkLst>
            <pc:docMk/>
            <pc:sldMk cId="401438008" sldId="780"/>
            <ac:spMk id="723" creationId="{B5589FED-B0E3-43DB-B1AF-3A1E374DA52E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40"/>
          <ac:spMkLst>
            <pc:docMk/>
            <pc:sldMk cId="401438008" sldId="780"/>
            <ac:spMk id="724" creationId="{E536730B-6698-440A-AD43-77B9B343EDFA}"/>
          </ac:spMkLst>
        </pc:spChg>
        <pc:spChg chg="mod">
          <ac:chgData name="Stalin Jacob Wilson Packia Dhas" userId="050d7d71-3621-4503-95e8-1c9a9d962492" providerId="ADAL" clId="{00722E61-A757-4134-8CBB-8B7208677708}" dt="2026-02-23T23:51:03.575" v="1442"/>
          <ac:spMkLst>
            <pc:docMk/>
            <pc:sldMk cId="401438008" sldId="780"/>
            <ac:spMk id="725" creationId="{36904032-4E6F-4440-A36E-21DC41608E77}"/>
          </ac:spMkLst>
        </pc:spChg>
        <pc:spChg chg="mod">
          <ac:chgData name="Stalin Jacob Wilson Packia Dhas" userId="050d7d71-3621-4503-95e8-1c9a9d962492" providerId="ADAL" clId="{00722E61-A757-4134-8CBB-8B7208677708}" dt="2026-02-23T23:51:03.583" v="1444"/>
          <ac:spMkLst>
            <pc:docMk/>
            <pc:sldMk cId="401438008" sldId="780"/>
            <ac:spMk id="726" creationId="{4B7E0684-0354-4FF6-B91E-59C8318A30E3}"/>
          </ac:spMkLst>
        </pc:spChg>
        <pc:spChg chg="mod">
          <ac:chgData name="Stalin Jacob Wilson Packia Dhas" userId="050d7d71-3621-4503-95e8-1c9a9d962492" providerId="ADAL" clId="{00722E61-A757-4134-8CBB-8B7208677708}" dt="2026-02-23T23:51:03.583" v="1446"/>
          <ac:spMkLst>
            <pc:docMk/>
            <pc:sldMk cId="401438008" sldId="780"/>
            <ac:spMk id="727" creationId="{8DE7CF67-17E3-4308-9650-8AC5997C73C8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48"/>
          <ac:spMkLst>
            <pc:docMk/>
            <pc:sldMk cId="401438008" sldId="780"/>
            <ac:spMk id="728" creationId="{F32371B3-C20E-4447-B2F5-D3D5D2B58F46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50"/>
          <ac:spMkLst>
            <pc:docMk/>
            <pc:sldMk cId="401438008" sldId="780"/>
            <ac:spMk id="729" creationId="{F05AFB52-D070-491D-8D27-8287E7E04D7A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52"/>
          <ac:spMkLst>
            <pc:docMk/>
            <pc:sldMk cId="401438008" sldId="780"/>
            <ac:spMk id="730" creationId="{A6789912-835E-4FE8-AB2D-4276381FA242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54"/>
          <ac:spMkLst>
            <pc:docMk/>
            <pc:sldMk cId="401438008" sldId="780"/>
            <ac:spMk id="731" creationId="{75DF7A51-7640-4F1A-ACB6-189B763E87C3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56"/>
          <ac:spMkLst>
            <pc:docMk/>
            <pc:sldMk cId="401438008" sldId="780"/>
            <ac:spMk id="732" creationId="{F5529D5F-345F-427E-978B-B22C7790FABD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58"/>
          <ac:spMkLst>
            <pc:docMk/>
            <pc:sldMk cId="401438008" sldId="780"/>
            <ac:spMk id="733" creationId="{E31E1FA8-CD6A-4ECB-92F7-8982B30438A1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60"/>
          <ac:spMkLst>
            <pc:docMk/>
            <pc:sldMk cId="401438008" sldId="780"/>
            <ac:spMk id="734" creationId="{4246C2BC-856F-4026-A4CC-9FD78357BC87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62"/>
          <ac:spMkLst>
            <pc:docMk/>
            <pc:sldMk cId="401438008" sldId="780"/>
            <ac:spMk id="735" creationId="{E58FEF1A-10BD-412E-A7B5-AB574A3D7C81}"/>
          </ac:spMkLst>
        </pc:spChg>
        <pc:spChg chg="mod">
          <ac:chgData name="Stalin Jacob Wilson Packia Dhas" userId="050d7d71-3621-4503-95e8-1c9a9d962492" providerId="ADAL" clId="{00722E61-A757-4134-8CBB-8B7208677708}" dt="2026-02-23T23:51:03.585" v="1464"/>
          <ac:spMkLst>
            <pc:docMk/>
            <pc:sldMk cId="401438008" sldId="780"/>
            <ac:spMk id="736" creationId="{581439F0-1517-430E-B47B-62503F922A91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66"/>
          <ac:spMkLst>
            <pc:docMk/>
            <pc:sldMk cId="401438008" sldId="780"/>
            <ac:spMk id="737" creationId="{58F3D9F9-EF8B-4242-A460-84E517D69C6C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68"/>
          <ac:spMkLst>
            <pc:docMk/>
            <pc:sldMk cId="401438008" sldId="780"/>
            <ac:spMk id="738" creationId="{7E084082-B22A-4872-8471-ABDC66388FCB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70"/>
          <ac:spMkLst>
            <pc:docMk/>
            <pc:sldMk cId="401438008" sldId="780"/>
            <ac:spMk id="739" creationId="{B7E5E05F-1AD5-40D4-8772-741D570ACD21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72"/>
          <ac:spMkLst>
            <pc:docMk/>
            <pc:sldMk cId="401438008" sldId="780"/>
            <ac:spMk id="740" creationId="{68BD0707-7C18-49EB-9D82-CB6AC97B714C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74"/>
          <ac:spMkLst>
            <pc:docMk/>
            <pc:sldMk cId="401438008" sldId="780"/>
            <ac:spMk id="741" creationId="{FDB625AA-B99F-44F0-8A6C-002A3004A812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76"/>
          <ac:spMkLst>
            <pc:docMk/>
            <pc:sldMk cId="401438008" sldId="780"/>
            <ac:spMk id="742" creationId="{1D73909D-2329-4566-8C2A-03F2E84E7EED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78"/>
          <ac:spMkLst>
            <pc:docMk/>
            <pc:sldMk cId="401438008" sldId="780"/>
            <ac:spMk id="743" creationId="{E1694F7A-C703-418E-8E47-BBEAE60D7607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80"/>
          <ac:spMkLst>
            <pc:docMk/>
            <pc:sldMk cId="401438008" sldId="780"/>
            <ac:spMk id="744" creationId="{9CA891D4-BECE-47F8-978A-D84B07383C3E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82"/>
          <ac:spMkLst>
            <pc:docMk/>
            <pc:sldMk cId="401438008" sldId="780"/>
            <ac:spMk id="745" creationId="{3DB5E05D-DB90-49F4-A555-6F83FA0BDF9D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84"/>
          <ac:spMkLst>
            <pc:docMk/>
            <pc:sldMk cId="401438008" sldId="780"/>
            <ac:spMk id="746" creationId="{A4F1740A-8B5B-482F-AC0D-A8681C9E49D6}"/>
          </ac:spMkLst>
        </pc:spChg>
        <pc:spChg chg="mod">
          <ac:chgData name="Stalin Jacob Wilson Packia Dhas" userId="050d7d71-3621-4503-95e8-1c9a9d962492" providerId="ADAL" clId="{00722E61-A757-4134-8CBB-8B7208677708}" dt="2026-02-23T23:51:03.593" v="1486"/>
          <ac:spMkLst>
            <pc:docMk/>
            <pc:sldMk cId="401438008" sldId="780"/>
            <ac:spMk id="747" creationId="{1226E578-85D7-4A18-862C-15E949277959}"/>
          </ac:spMkLst>
        </pc:spChg>
        <pc:spChg chg="mod">
          <ac:chgData name="Stalin Jacob Wilson Packia Dhas" userId="050d7d71-3621-4503-95e8-1c9a9d962492" providerId="ADAL" clId="{00722E61-A757-4134-8CBB-8B7208677708}" dt="2026-02-23T23:51:03.603" v="1488"/>
          <ac:spMkLst>
            <pc:docMk/>
            <pc:sldMk cId="401438008" sldId="780"/>
            <ac:spMk id="748" creationId="{C7030A23-EBCA-47E0-A7D3-387FD3299BFA}"/>
          </ac:spMkLst>
        </pc:spChg>
        <pc:spChg chg="mod">
          <ac:chgData name="Stalin Jacob Wilson Packia Dhas" userId="050d7d71-3621-4503-95e8-1c9a9d962492" providerId="ADAL" clId="{00722E61-A757-4134-8CBB-8B7208677708}" dt="2026-02-23T23:51:03.603" v="1490"/>
          <ac:spMkLst>
            <pc:docMk/>
            <pc:sldMk cId="401438008" sldId="780"/>
            <ac:spMk id="749" creationId="{0C6585ED-9880-474D-9FC2-A12A722D8412}"/>
          </ac:spMkLst>
        </pc:spChg>
        <pc:spChg chg="mod">
          <ac:chgData name="Stalin Jacob Wilson Packia Dhas" userId="050d7d71-3621-4503-95e8-1c9a9d962492" providerId="ADAL" clId="{00722E61-A757-4134-8CBB-8B7208677708}" dt="2026-02-23T23:51:03.603" v="1492"/>
          <ac:spMkLst>
            <pc:docMk/>
            <pc:sldMk cId="401438008" sldId="780"/>
            <ac:spMk id="750" creationId="{56BED442-3690-45A1-A270-367C45511856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494"/>
          <ac:spMkLst>
            <pc:docMk/>
            <pc:sldMk cId="401438008" sldId="780"/>
            <ac:spMk id="751" creationId="{AC9E1767-B4B8-4AC7-A5C8-81856BD69403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496"/>
          <ac:spMkLst>
            <pc:docMk/>
            <pc:sldMk cId="401438008" sldId="780"/>
            <ac:spMk id="752" creationId="{37907D17-94B9-4247-B2E7-1700BE3E586E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498"/>
          <ac:spMkLst>
            <pc:docMk/>
            <pc:sldMk cId="401438008" sldId="780"/>
            <ac:spMk id="753" creationId="{60EB3739-D2CB-408F-BDFD-D97B901975C5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500"/>
          <ac:spMkLst>
            <pc:docMk/>
            <pc:sldMk cId="401438008" sldId="780"/>
            <ac:spMk id="754" creationId="{C8BC8489-8D3B-4DEC-83DD-F39A87585FB1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502"/>
          <ac:spMkLst>
            <pc:docMk/>
            <pc:sldMk cId="401438008" sldId="780"/>
            <ac:spMk id="755" creationId="{CB476A0D-FF1F-4F97-95C9-F422D58C4B57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504"/>
          <ac:spMkLst>
            <pc:docMk/>
            <pc:sldMk cId="401438008" sldId="780"/>
            <ac:spMk id="756" creationId="{25357C52-49C3-4159-84D1-FB7426C8AFDB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506"/>
          <ac:spMkLst>
            <pc:docMk/>
            <pc:sldMk cId="401438008" sldId="780"/>
            <ac:spMk id="757" creationId="{0AB98EBC-1B69-4840-8F9E-2492A35EE1B8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508"/>
          <ac:spMkLst>
            <pc:docMk/>
            <pc:sldMk cId="401438008" sldId="780"/>
            <ac:spMk id="758" creationId="{45E5DC60-555F-4B27-9FB2-5D3F920B997B}"/>
          </ac:spMkLst>
        </pc:spChg>
        <pc:spChg chg="mod">
          <ac:chgData name="Stalin Jacob Wilson Packia Dhas" userId="050d7d71-3621-4503-95e8-1c9a9d962492" providerId="ADAL" clId="{00722E61-A757-4134-8CBB-8B7208677708}" dt="2026-02-23T23:51:03.605" v="1510"/>
          <ac:spMkLst>
            <pc:docMk/>
            <pc:sldMk cId="401438008" sldId="780"/>
            <ac:spMk id="759" creationId="{F482EE41-1E78-432C-94FD-06EE2631E739}"/>
          </ac:spMkLst>
        </pc:spChg>
        <pc:spChg chg="mod">
          <ac:chgData name="Stalin Jacob Wilson Packia Dhas" userId="050d7d71-3621-4503-95e8-1c9a9d962492" providerId="ADAL" clId="{00722E61-A757-4134-8CBB-8B7208677708}" dt="2026-02-23T23:51:03.613" v="1512"/>
          <ac:spMkLst>
            <pc:docMk/>
            <pc:sldMk cId="401438008" sldId="780"/>
            <ac:spMk id="760" creationId="{1376AE6A-BEED-42B6-ACB6-CD4D65753A9E}"/>
          </ac:spMkLst>
        </pc:spChg>
        <pc:spChg chg="mod">
          <ac:chgData name="Stalin Jacob Wilson Packia Dhas" userId="050d7d71-3621-4503-95e8-1c9a9d962492" providerId="ADAL" clId="{00722E61-A757-4134-8CBB-8B7208677708}" dt="2026-02-23T23:51:03.613" v="1514"/>
          <ac:spMkLst>
            <pc:docMk/>
            <pc:sldMk cId="401438008" sldId="780"/>
            <ac:spMk id="761" creationId="{D28BE8A2-1432-460F-AA71-B862BF73DFAA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16"/>
          <ac:spMkLst>
            <pc:docMk/>
            <pc:sldMk cId="401438008" sldId="780"/>
            <ac:spMk id="762" creationId="{9D6D9505-57C7-49E6-B112-0480383E9F2A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18"/>
          <ac:spMkLst>
            <pc:docMk/>
            <pc:sldMk cId="401438008" sldId="780"/>
            <ac:spMk id="763" creationId="{45E24C28-5AA4-429E-9A0D-F3EBD5A1A51D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20"/>
          <ac:spMkLst>
            <pc:docMk/>
            <pc:sldMk cId="401438008" sldId="780"/>
            <ac:spMk id="764" creationId="{9DE57CB1-2B76-4059-9D31-D94D59154EF4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22"/>
          <ac:spMkLst>
            <pc:docMk/>
            <pc:sldMk cId="401438008" sldId="780"/>
            <ac:spMk id="765" creationId="{3FE5AA8D-F7CC-43FB-A811-7D16BC405A91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24"/>
          <ac:spMkLst>
            <pc:docMk/>
            <pc:sldMk cId="401438008" sldId="780"/>
            <ac:spMk id="766" creationId="{2A27C67E-2B58-4C48-9929-104185114624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26"/>
          <ac:spMkLst>
            <pc:docMk/>
            <pc:sldMk cId="401438008" sldId="780"/>
            <ac:spMk id="767" creationId="{FA03047E-84FD-44AB-B351-B4DA6AE3BCC5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28"/>
          <ac:spMkLst>
            <pc:docMk/>
            <pc:sldMk cId="401438008" sldId="780"/>
            <ac:spMk id="768" creationId="{ADAFA72C-281B-434E-B100-6AB0D193F431}"/>
          </ac:spMkLst>
        </pc:spChg>
        <pc:spChg chg="mod">
          <ac:chgData name="Stalin Jacob Wilson Packia Dhas" userId="050d7d71-3621-4503-95e8-1c9a9d962492" providerId="ADAL" clId="{00722E61-A757-4134-8CBB-8B7208677708}" dt="2026-02-23T23:51:03.615" v="1530"/>
          <ac:spMkLst>
            <pc:docMk/>
            <pc:sldMk cId="401438008" sldId="780"/>
            <ac:spMk id="769" creationId="{A9CE2974-14CA-45F7-8F17-DD121E47FA6A}"/>
          </ac:spMkLst>
        </pc:spChg>
        <pc:spChg chg="mod">
          <ac:chgData name="Stalin Jacob Wilson Packia Dhas" userId="050d7d71-3621-4503-95e8-1c9a9d962492" providerId="ADAL" clId="{00722E61-A757-4134-8CBB-8B7208677708}" dt="2026-02-23T23:51:03.623" v="1532"/>
          <ac:spMkLst>
            <pc:docMk/>
            <pc:sldMk cId="401438008" sldId="780"/>
            <ac:spMk id="770" creationId="{50985C31-6872-4570-951E-054C06DCA0A7}"/>
          </ac:spMkLst>
        </pc:spChg>
        <pc:spChg chg="mod">
          <ac:chgData name="Stalin Jacob Wilson Packia Dhas" userId="050d7d71-3621-4503-95e8-1c9a9d962492" providerId="ADAL" clId="{00722E61-A757-4134-8CBB-8B7208677708}" dt="2026-02-23T23:51:03.623" v="1534"/>
          <ac:spMkLst>
            <pc:docMk/>
            <pc:sldMk cId="401438008" sldId="780"/>
            <ac:spMk id="771" creationId="{9547433A-3679-46C0-8797-31FC8F7E34E3}"/>
          </ac:spMkLst>
        </pc:spChg>
        <pc:spChg chg="mod">
          <ac:chgData name="Stalin Jacob Wilson Packia Dhas" userId="050d7d71-3621-4503-95e8-1c9a9d962492" providerId="ADAL" clId="{00722E61-A757-4134-8CBB-8B7208677708}" dt="2026-02-23T23:51:03.623" v="1536"/>
          <ac:spMkLst>
            <pc:docMk/>
            <pc:sldMk cId="401438008" sldId="780"/>
            <ac:spMk id="772" creationId="{BB9F368E-492D-457F-AF5C-5C2B46878EFA}"/>
          </ac:spMkLst>
        </pc:spChg>
        <pc:spChg chg="mod">
          <ac:chgData name="Stalin Jacob Wilson Packia Dhas" userId="050d7d71-3621-4503-95e8-1c9a9d962492" providerId="ADAL" clId="{00722E61-A757-4134-8CBB-8B7208677708}" dt="2026-02-23T23:51:03.623" v="1538"/>
          <ac:spMkLst>
            <pc:docMk/>
            <pc:sldMk cId="401438008" sldId="780"/>
            <ac:spMk id="773" creationId="{5A1C4D7A-5CFB-4B61-B215-49B468DA72D4}"/>
          </ac:spMkLst>
        </pc:spChg>
        <pc:spChg chg="mod">
          <ac:chgData name="Stalin Jacob Wilson Packia Dhas" userId="050d7d71-3621-4503-95e8-1c9a9d962492" providerId="ADAL" clId="{00722E61-A757-4134-8CBB-8B7208677708}" dt="2026-02-23T23:51:03.623" v="1540"/>
          <ac:spMkLst>
            <pc:docMk/>
            <pc:sldMk cId="401438008" sldId="780"/>
            <ac:spMk id="774" creationId="{34FDBE33-C4CC-4E98-8A2F-258E4ACC4990}"/>
          </ac:spMkLst>
        </pc:spChg>
        <pc:spChg chg="mod">
          <ac:chgData name="Stalin Jacob Wilson Packia Dhas" userId="050d7d71-3621-4503-95e8-1c9a9d962492" providerId="ADAL" clId="{00722E61-A757-4134-8CBB-8B7208677708}" dt="2026-02-23T23:51:03.633" v="1542"/>
          <ac:spMkLst>
            <pc:docMk/>
            <pc:sldMk cId="401438008" sldId="780"/>
            <ac:spMk id="775" creationId="{0F61BFAD-9271-49EE-BCC4-420005C160ED}"/>
          </ac:spMkLst>
        </pc:spChg>
        <pc:spChg chg="mod">
          <ac:chgData name="Stalin Jacob Wilson Packia Dhas" userId="050d7d71-3621-4503-95e8-1c9a9d962492" providerId="ADAL" clId="{00722E61-A757-4134-8CBB-8B7208677708}" dt="2026-02-23T23:51:03.636" v="1544"/>
          <ac:spMkLst>
            <pc:docMk/>
            <pc:sldMk cId="401438008" sldId="780"/>
            <ac:spMk id="776" creationId="{99D106BA-41D3-4E9C-BB76-FFFFE8B3980B}"/>
          </ac:spMkLst>
        </pc:spChg>
        <pc:spChg chg="mod">
          <ac:chgData name="Stalin Jacob Wilson Packia Dhas" userId="050d7d71-3621-4503-95e8-1c9a9d962492" providerId="ADAL" clId="{00722E61-A757-4134-8CBB-8B7208677708}" dt="2026-02-23T23:51:03.636" v="1546"/>
          <ac:spMkLst>
            <pc:docMk/>
            <pc:sldMk cId="401438008" sldId="780"/>
            <ac:spMk id="777" creationId="{065D5FDA-D288-4415-BA6D-FC0E5E875656}"/>
          </ac:spMkLst>
        </pc:spChg>
        <pc:spChg chg="mod">
          <ac:chgData name="Stalin Jacob Wilson Packia Dhas" userId="050d7d71-3621-4503-95e8-1c9a9d962492" providerId="ADAL" clId="{00722E61-A757-4134-8CBB-8B7208677708}" dt="2026-02-23T23:51:03.636" v="1548"/>
          <ac:spMkLst>
            <pc:docMk/>
            <pc:sldMk cId="401438008" sldId="780"/>
            <ac:spMk id="778" creationId="{1F852D99-7FB5-4DEA-B257-56E3F3DFE910}"/>
          </ac:spMkLst>
        </pc:spChg>
        <pc:spChg chg="mod">
          <ac:chgData name="Stalin Jacob Wilson Packia Dhas" userId="050d7d71-3621-4503-95e8-1c9a9d962492" providerId="ADAL" clId="{00722E61-A757-4134-8CBB-8B7208677708}" dt="2026-02-23T23:51:03.636" v="1550"/>
          <ac:spMkLst>
            <pc:docMk/>
            <pc:sldMk cId="401438008" sldId="780"/>
            <ac:spMk id="779" creationId="{702FC1F6-6F52-47B6-8CE5-2D17EBE1073C}"/>
          </ac:spMkLst>
        </pc:spChg>
        <pc:spChg chg="mod">
          <ac:chgData name="Stalin Jacob Wilson Packia Dhas" userId="050d7d71-3621-4503-95e8-1c9a9d962492" providerId="ADAL" clId="{00722E61-A757-4134-8CBB-8B7208677708}" dt="2026-02-23T23:51:03.646" v="1552"/>
          <ac:spMkLst>
            <pc:docMk/>
            <pc:sldMk cId="401438008" sldId="780"/>
            <ac:spMk id="780" creationId="{24B0DCE7-5AE8-4A2B-9BC7-1CAAD1278100}"/>
          </ac:spMkLst>
        </pc:spChg>
        <pc:spChg chg="mod">
          <ac:chgData name="Stalin Jacob Wilson Packia Dhas" userId="050d7d71-3621-4503-95e8-1c9a9d962492" providerId="ADAL" clId="{00722E61-A757-4134-8CBB-8B7208677708}" dt="2026-02-23T23:51:03.646" v="1554"/>
          <ac:spMkLst>
            <pc:docMk/>
            <pc:sldMk cId="401438008" sldId="780"/>
            <ac:spMk id="781" creationId="{0C05805B-33F0-4526-8C64-11F10DDD50D4}"/>
          </ac:spMkLst>
        </pc:spChg>
        <pc:spChg chg="mod">
          <ac:chgData name="Stalin Jacob Wilson Packia Dhas" userId="050d7d71-3621-4503-95e8-1c9a9d962492" providerId="ADAL" clId="{00722E61-A757-4134-8CBB-8B7208677708}" dt="2026-02-23T23:51:03.646" v="1556"/>
          <ac:spMkLst>
            <pc:docMk/>
            <pc:sldMk cId="401438008" sldId="780"/>
            <ac:spMk id="782" creationId="{543CE2AB-465D-4138-857F-7CDEA2576E73}"/>
          </ac:spMkLst>
        </pc:spChg>
        <pc:spChg chg="mod">
          <ac:chgData name="Stalin Jacob Wilson Packia Dhas" userId="050d7d71-3621-4503-95e8-1c9a9d962492" providerId="ADAL" clId="{00722E61-A757-4134-8CBB-8B7208677708}" dt="2026-02-23T23:51:03.646" v="1558"/>
          <ac:spMkLst>
            <pc:docMk/>
            <pc:sldMk cId="401438008" sldId="780"/>
            <ac:spMk id="783" creationId="{705122FF-B4A6-4C4C-ACAC-000EEA0239BB}"/>
          </ac:spMkLst>
        </pc:spChg>
        <pc:spChg chg="mod">
          <ac:chgData name="Stalin Jacob Wilson Packia Dhas" userId="050d7d71-3621-4503-95e8-1c9a9d962492" providerId="ADAL" clId="{00722E61-A757-4134-8CBB-8B7208677708}" dt="2026-02-23T23:51:03.646" v="1560"/>
          <ac:spMkLst>
            <pc:docMk/>
            <pc:sldMk cId="401438008" sldId="780"/>
            <ac:spMk id="784" creationId="{CB1EA0C7-76A5-49CD-94F3-C7413016A8B1}"/>
          </ac:spMkLst>
        </pc:spChg>
        <pc:spChg chg="mod">
          <ac:chgData name="Stalin Jacob Wilson Packia Dhas" userId="050d7d71-3621-4503-95e8-1c9a9d962492" providerId="ADAL" clId="{00722E61-A757-4134-8CBB-8B7208677708}" dt="2026-02-23T23:51:03.646" v="1562"/>
          <ac:spMkLst>
            <pc:docMk/>
            <pc:sldMk cId="401438008" sldId="780"/>
            <ac:spMk id="785" creationId="{87A61DC4-CD26-40F0-97B3-10355F0E8143}"/>
          </ac:spMkLst>
        </pc:spChg>
        <pc:spChg chg="mod">
          <ac:chgData name="Stalin Jacob Wilson Packia Dhas" userId="050d7d71-3621-4503-95e8-1c9a9d962492" providerId="ADAL" clId="{00722E61-A757-4134-8CBB-8B7208677708}" dt="2026-02-23T23:51:03.646" v="1564"/>
          <ac:spMkLst>
            <pc:docMk/>
            <pc:sldMk cId="401438008" sldId="780"/>
            <ac:spMk id="786" creationId="{8E22F995-E645-4F0C-82DD-F9FA0D1286A6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66"/>
          <ac:spMkLst>
            <pc:docMk/>
            <pc:sldMk cId="401438008" sldId="780"/>
            <ac:spMk id="787" creationId="{88A1178D-64F6-453D-9E72-1AACA159A2C3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68"/>
          <ac:spMkLst>
            <pc:docMk/>
            <pc:sldMk cId="401438008" sldId="780"/>
            <ac:spMk id="788" creationId="{93DC5354-54A0-473C-ABBC-766D575EA16F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70"/>
          <ac:spMkLst>
            <pc:docMk/>
            <pc:sldMk cId="401438008" sldId="780"/>
            <ac:spMk id="789" creationId="{6A5342B1-C8D2-4967-B8EF-9BAEE5F066A4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72"/>
          <ac:spMkLst>
            <pc:docMk/>
            <pc:sldMk cId="401438008" sldId="780"/>
            <ac:spMk id="790" creationId="{18C2E1BB-419C-47FA-991C-359DA3EF2018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74"/>
          <ac:spMkLst>
            <pc:docMk/>
            <pc:sldMk cId="401438008" sldId="780"/>
            <ac:spMk id="791" creationId="{819D2BA5-5CF0-4464-B845-9512E0F2A6C6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76"/>
          <ac:spMkLst>
            <pc:docMk/>
            <pc:sldMk cId="401438008" sldId="780"/>
            <ac:spMk id="792" creationId="{B79A3BE2-24DC-4FDD-AAAB-BBCDD32056F0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78"/>
          <ac:spMkLst>
            <pc:docMk/>
            <pc:sldMk cId="401438008" sldId="780"/>
            <ac:spMk id="793" creationId="{0A55A999-AD9C-4626-9A70-B7803525AEF2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80"/>
          <ac:spMkLst>
            <pc:docMk/>
            <pc:sldMk cId="401438008" sldId="780"/>
            <ac:spMk id="794" creationId="{F539FA99-BD52-4EB9-8657-E5D57D316F29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82"/>
          <ac:spMkLst>
            <pc:docMk/>
            <pc:sldMk cId="401438008" sldId="780"/>
            <ac:spMk id="795" creationId="{BFB8D966-3909-4194-AF5A-AB82779DA8EC}"/>
          </ac:spMkLst>
        </pc:spChg>
        <pc:spChg chg="mod">
          <ac:chgData name="Stalin Jacob Wilson Packia Dhas" userId="050d7d71-3621-4503-95e8-1c9a9d962492" providerId="ADAL" clId="{00722E61-A757-4134-8CBB-8B7208677708}" dt="2026-02-23T23:51:03.654" v="1584"/>
          <ac:spMkLst>
            <pc:docMk/>
            <pc:sldMk cId="401438008" sldId="780"/>
            <ac:spMk id="796" creationId="{DF60117F-EBB0-420B-93D6-4F44E244CC0D}"/>
          </ac:spMkLst>
        </pc:spChg>
        <pc:spChg chg="mod">
          <ac:chgData name="Stalin Jacob Wilson Packia Dhas" userId="050d7d71-3621-4503-95e8-1c9a9d962492" providerId="ADAL" clId="{00722E61-A757-4134-8CBB-8B7208677708}" dt="2026-02-23T23:51:03.664" v="1586"/>
          <ac:spMkLst>
            <pc:docMk/>
            <pc:sldMk cId="401438008" sldId="780"/>
            <ac:spMk id="797" creationId="{09BA6636-430E-4C87-AABB-460FAB4815D4}"/>
          </ac:spMkLst>
        </pc:spChg>
        <pc:spChg chg="mod">
          <ac:chgData name="Stalin Jacob Wilson Packia Dhas" userId="050d7d71-3621-4503-95e8-1c9a9d962492" providerId="ADAL" clId="{00722E61-A757-4134-8CBB-8B7208677708}" dt="2026-02-23T23:51:03.664" v="1588"/>
          <ac:spMkLst>
            <pc:docMk/>
            <pc:sldMk cId="401438008" sldId="780"/>
            <ac:spMk id="798" creationId="{ABC56B0B-36BF-4767-9084-8DAE4606CC32}"/>
          </ac:spMkLst>
        </pc:spChg>
        <pc:spChg chg="mod">
          <ac:chgData name="Stalin Jacob Wilson Packia Dhas" userId="050d7d71-3621-4503-95e8-1c9a9d962492" providerId="ADAL" clId="{00722E61-A757-4134-8CBB-8B7208677708}" dt="2026-02-23T23:51:03.666" v="1590"/>
          <ac:spMkLst>
            <pc:docMk/>
            <pc:sldMk cId="401438008" sldId="780"/>
            <ac:spMk id="799" creationId="{0EF119E8-051E-42A5-B5E9-4D93D9B3F5E6}"/>
          </ac:spMkLst>
        </pc:spChg>
        <pc:spChg chg="mod">
          <ac:chgData name="Stalin Jacob Wilson Packia Dhas" userId="050d7d71-3621-4503-95e8-1c9a9d962492" providerId="ADAL" clId="{00722E61-A757-4134-8CBB-8B7208677708}" dt="2026-02-23T23:51:03.666" v="1592"/>
          <ac:spMkLst>
            <pc:docMk/>
            <pc:sldMk cId="401438008" sldId="780"/>
            <ac:spMk id="800" creationId="{79339132-8626-4A28-8DE2-43CD0BC1616F}"/>
          </ac:spMkLst>
        </pc:spChg>
        <pc:spChg chg="mod">
          <ac:chgData name="Stalin Jacob Wilson Packia Dhas" userId="050d7d71-3621-4503-95e8-1c9a9d962492" providerId="ADAL" clId="{00722E61-A757-4134-8CBB-8B7208677708}" dt="2026-02-23T23:51:03.666" v="1594"/>
          <ac:spMkLst>
            <pc:docMk/>
            <pc:sldMk cId="401438008" sldId="780"/>
            <ac:spMk id="801" creationId="{872E7AE9-8B02-4AF1-B36B-82E4850F1B7E}"/>
          </ac:spMkLst>
        </pc:spChg>
        <pc:spChg chg="mod">
          <ac:chgData name="Stalin Jacob Wilson Packia Dhas" userId="050d7d71-3621-4503-95e8-1c9a9d962492" providerId="ADAL" clId="{00722E61-A757-4134-8CBB-8B7208677708}" dt="2026-02-23T23:51:03.666" v="1596"/>
          <ac:spMkLst>
            <pc:docMk/>
            <pc:sldMk cId="401438008" sldId="780"/>
            <ac:spMk id="802" creationId="{0F3A07C2-8690-4E03-B191-51309B1F32F9}"/>
          </ac:spMkLst>
        </pc:spChg>
        <pc:spChg chg="mod">
          <ac:chgData name="Stalin Jacob Wilson Packia Dhas" userId="050d7d71-3621-4503-95e8-1c9a9d962492" providerId="ADAL" clId="{00722E61-A757-4134-8CBB-8B7208677708}" dt="2026-02-23T23:51:03.666" v="1598"/>
          <ac:spMkLst>
            <pc:docMk/>
            <pc:sldMk cId="401438008" sldId="780"/>
            <ac:spMk id="803" creationId="{6CDB3E3A-D348-4D8F-AD26-48BFA2F489AB}"/>
          </ac:spMkLst>
        </pc:spChg>
        <pc:spChg chg="mod">
          <ac:chgData name="Stalin Jacob Wilson Packia Dhas" userId="050d7d71-3621-4503-95e8-1c9a9d962492" providerId="ADAL" clId="{00722E61-A757-4134-8CBB-8B7208677708}" dt="2026-02-23T23:51:03.666" v="1600"/>
          <ac:spMkLst>
            <pc:docMk/>
            <pc:sldMk cId="401438008" sldId="780"/>
            <ac:spMk id="804" creationId="{843E316B-9035-4215-9C53-291A342D55B0}"/>
          </ac:spMkLst>
        </pc:spChg>
        <pc:spChg chg="mod">
          <ac:chgData name="Stalin Jacob Wilson Packia Dhas" userId="050d7d71-3621-4503-95e8-1c9a9d962492" providerId="ADAL" clId="{00722E61-A757-4134-8CBB-8B7208677708}" dt="2026-02-23T23:51:03.671" v="1602"/>
          <ac:spMkLst>
            <pc:docMk/>
            <pc:sldMk cId="401438008" sldId="780"/>
            <ac:spMk id="805" creationId="{97D7C44C-7B5E-47AE-9E71-AEB82EAFBA6D}"/>
          </ac:spMkLst>
        </pc:spChg>
        <pc:spChg chg="mod">
          <ac:chgData name="Stalin Jacob Wilson Packia Dhas" userId="050d7d71-3621-4503-95e8-1c9a9d962492" providerId="ADAL" clId="{00722E61-A757-4134-8CBB-8B7208677708}" dt="2026-02-23T23:51:03.671" v="1604"/>
          <ac:spMkLst>
            <pc:docMk/>
            <pc:sldMk cId="401438008" sldId="780"/>
            <ac:spMk id="806" creationId="{F7BD7E0A-AB37-4CC4-B91B-8A47904E4D0F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06"/>
          <ac:spMkLst>
            <pc:docMk/>
            <pc:sldMk cId="401438008" sldId="780"/>
            <ac:spMk id="807" creationId="{A001792D-5625-47DA-8BD6-32FBF4E1BE3C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08"/>
          <ac:spMkLst>
            <pc:docMk/>
            <pc:sldMk cId="401438008" sldId="780"/>
            <ac:spMk id="808" creationId="{CFC7F877-C690-417A-B94F-966DBAFDFFB0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10"/>
          <ac:spMkLst>
            <pc:docMk/>
            <pc:sldMk cId="401438008" sldId="780"/>
            <ac:spMk id="809" creationId="{EAB3C1A8-E49E-4CB9-8B39-B235B7B44F21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12"/>
          <ac:spMkLst>
            <pc:docMk/>
            <pc:sldMk cId="401438008" sldId="780"/>
            <ac:spMk id="810" creationId="{F25927FA-C72D-4ECE-8BDF-82D26EC0BA55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14"/>
          <ac:spMkLst>
            <pc:docMk/>
            <pc:sldMk cId="401438008" sldId="780"/>
            <ac:spMk id="811" creationId="{AA45A576-4964-4965-A550-EA8DBA913E42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16"/>
          <ac:spMkLst>
            <pc:docMk/>
            <pc:sldMk cId="401438008" sldId="780"/>
            <ac:spMk id="812" creationId="{F1AE0EF2-228A-4566-AE47-1E1CCD7080AE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18"/>
          <ac:spMkLst>
            <pc:docMk/>
            <pc:sldMk cId="401438008" sldId="780"/>
            <ac:spMk id="813" creationId="{7C648499-9427-4A73-9546-B46B41935B87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20"/>
          <ac:spMkLst>
            <pc:docMk/>
            <pc:sldMk cId="401438008" sldId="780"/>
            <ac:spMk id="814" creationId="{97824995-8FC6-4CAA-A913-218B1F2099B1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22"/>
          <ac:spMkLst>
            <pc:docMk/>
            <pc:sldMk cId="401438008" sldId="780"/>
            <ac:spMk id="815" creationId="{C85A6ACC-63B2-44BC-8469-EEDE6C1AADFC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24"/>
          <ac:spMkLst>
            <pc:docMk/>
            <pc:sldMk cId="401438008" sldId="780"/>
            <ac:spMk id="816" creationId="{BA40D665-532A-443F-BA2D-6D6AFFABF918}"/>
          </ac:spMkLst>
        </pc:spChg>
        <pc:spChg chg="mod">
          <ac:chgData name="Stalin Jacob Wilson Packia Dhas" userId="050d7d71-3621-4503-95e8-1c9a9d962492" providerId="ADAL" clId="{00722E61-A757-4134-8CBB-8B7208677708}" dt="2026-02-23T23:51:03.674" v="1626"/>
          <ac:spMkLst>
            <pc:docMk/>
            <pc:sldMk cId="401438008" sldId="780"/>
            <ac:spMk id="817" creationId="{D24E5C95-CC0C-4D1B-AA0D-F9B51B23854E}"/>
          </ac:spMkLst>
        </pc:spChg>
        <pc:spChg chg="mod">
          <ac:chgData name="Stalin Jacob Wilson Packia Dhas" userId="050d7d71-3621-4503-95e8-1c9a9d962492" providerId="ADAL" clId="{00722E61-A757-4134-8CBB-8B7208677708}" dt="2026-02-23T23:51:03.684" v="1628"/>
          <ac:spMkLst>
            <pc:docMk/>
            <pc:sldMk cId="401438008" sldId="780"/>
            <ac:spMk id="818" creationId="{B81A23FF-3F60-47B9-BF41-CF87595A4280}"/>
          </ac:spMkLst>
        </pc:spChg>
        <pc:spChg chg="mod">
          <ac:chgData name="Stalin Jacob Wilson Packia Dhas" userId="050d7d71-3621-4503-95e8-1c9a9d962492" providerId="ADAL" clId="{00722E61-A757-4134-8CBB-8B7208677708}" dt="2026-02-23T23:51:03.684" v="1630"/>
          <ac:spMkLst>
            <pc:docMk/>
            <pc:sldMk cId="401438008" sldId="780"/>
            <ac:spMk id="819" creationId="{3C72BEFC-8845-43EA-80E1-8FB22E922CD2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32"/>
          <ac:spMkLst>
            <pc:docMk/>
            <pc:sldMk cId="401438008" sldId="780"/>
            <ac:spMk id="820" creationId="{5F34BEFD-8485-4C2A-8F35-D66B4DC8D835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34"/>
          <ac:spMkLst>
            <pc:docMk/>
            <pc:sldMk cId="401438008" sldId="780"/>
            <ac:spMk id="821" creationId="{E6868CC4-3EC0-4B1C-B18D-E4C15FC7B2E3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36"/>
          <ac:spMkLst>
            <pc:docMk/>
            <pc:sldMk cId="401438008" sldId="780"/>
            <ac:spMk id="822" creationId="{5957CC34-D821-4A68-B19D-592622ABFD56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38"/>
          <ac:spMkLst>
            <pc:docMk/>
            <pc:sldMk cId="401438008" sldId="780"/>
            <ac:spMk id="823" creationId="{AA3F90C2-78F4-4AEB-BBC8-86CA386B1BE0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40"/>
          <ac:spMkLst>
            <pc:docMk/>
            <pc:sldMk cId="401438008" sldId="780"/>
            <ac:spMk id="824" creationId="{D83C3C91-463B-441C-98F8-E1705F95321C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42"/>
          <ac:spMkLst>
            <pc:docMk/>
            <pc:sldMk cId="401438008" sldId="780"/>
            <ac:spMk id="825" creationId="{0FC66617-9F89-4DE0-B040-6AC57B119012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44"/>
          <ac:spMkLst>
            <pc:docMk/>
            <pc:sldMk cId="401438008" sldId="780"/>
            <ac:spMk id="826" creationId="{792D6072-5A3C-4640-9258-FFFB1F266941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46"/>
          <ac:spMkLst>
            <pc:docMk/>
            <pc:sldMk cId="401438008" sldId="780"/>
            <ac:spMk id="827" creationId="{751CDBC2-D149-419E-AD5B-7C2035A0D808}"/>
          </ac:spMkLst>
        </pc:spChg>
        <pc:spChg chg="mod">
          <ac:chgData name="Stalin Jacob Wilson Packia Dhas" userId="050d7d71-3621-4503-95e8-1c9a9d962492" providerId="ADAL" clId="{00722E61-A757-4134-8CBB-8B7208677708}" dt="2026-02-23T23:51:03.686" v="1648"/>
          <ac:spMkLst>
            <pc:docMk/>
            <pc:sldMk cId="401438008" sldId="780"/>
            <ac:spMk id="828" creationId="{DAD23177-6FCA-4B82-9002-28C5E93326B2}"/>
          </ac:spMkLst>
        </pc:spChg>
        <pc:spChg chg="mod">
          <ac:chgData name="Stalin Jacob Wilson Packia Dhas" userId="050d7d71-3621-4503-95e8-1c9a9d962492" providerId="ADAL" clId="{00722E61-A757-4134-8CBB-8B7208677708}" dt="2026-02-23T23:51:03.694" v="1650"/>
          <ac:spMkLst>
            <pc:docMk/>
            <pc:sldMk cId="401438008" sldId="780"/>
            <ac:spMk id="829" creationId="{3AE21FCE-0D2F-406B-8272-F4689CD7AB85}"/>
          </ac:spMkLst>
        </pc:spChg>
        <pc:spChg chg="mod">
          <ac:chgData name="Stalin Jacob Wilson Packia Dhas" userId="050d7d71-3621-4503-95e8-1c9a9d962492" providerId="ADAL" clId="{00722E61-A757-4134-8CBB-8B7208677708}" dt="2026-02-23T23:51:03.694" v="1652"/>
          <ac:spMkLst>
            <pc:docMk/>
            <pc:sldMk cId="401438008" sldId="780"/>
            <ac:spMk id="830" creationId="{2F367BC3-9A62-4644-9097-D30151C33E1B}"/>
          </ac:spMkLst>
        </pc:spChg>
        <pc:spChg chg="mod">
          <ac:chgData name="Stalin Jacob Wilson Packia Dhas" userId="050d7d71-3621-4503-95e8-1c9a9d962492" providerId="ADAL" clId="{00722E61-A757-4134-8CBB-8B7208677708}" dt="2026-02-23T23:51:03.694" v="1654"/>
          <ac:spMkLst>
            <pc:docMk/>
            <pc:sldMk cId="401438008" sldId="780"/>
            <ac:spMk id="831" creationId="{09BDAEE6-FCD3-4E9F-94E1-237CCB76A5C3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56"/>
          <ac:spMkLst>
            <pc:docMk/>
            <pc:sldMk cId="401438008" sldId="780"/>
            <ac:spMk id="832" creationId="{BE864C16-692C-4E63-A649-B4FAADB99F95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58"/>
          <ac:spMkLst>
            <pc:docMk/>
            <pc:sldMk cId="401438008" sldId="780"/>
            <ac:spMk id="833" creationId="{C5DD8C5C-D972-464E-B858-579FEB4BCF90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60"/>
          <ac:spMkLst>
            <pc:docMk/>
            <pc:sldMk cId="401438008" sldId="780"/>
            <ac:spMk id="834" creationId="{DD3445E6-51D3-44EB-8458-0B10879F6C66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62"/>
          <ac:spMkLst>
            <pc:docMk/>
            <pc:sldMk cId="401438008" sldId="780"/>
            <ac:spMk id="835" creationId="{82F72F22-AE85-4724-9521-3B8940A84C70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64"/>
          <ac:spMkLst>
            <pc:docMk/>
            <pc:sldMk cId="401438008" sldId="780"/>
            <ac:spMk id="836" creationId="{30846C02-3F0C-4BA5-A833-E493F2EDCF20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66"/>
          <ac:spMkLst>
            <pc:docMk/>
            <pc:sldMk cId="401438008" sldId="780"/>
            <ac:spMk id="837" creationId="{588DE5E2-F4BC-4F4C-B9D1-49169BBA9684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68"/>
          <ac:spMkLst>
            <pc:docMk/>
            <pc:sldMk cId="401438008" sldId="780"/>
            <ac:spMk id="838" creationId="{3337B106-8A6C-4492-B4C4-E75C46CE113D}"/>
          </ac:spMkLst>
        </pc:spChg>
        <pc:spChg chg="mod">
          <ac:chgData name="Stalin Jacob Wilson Packia Dhas" userId="050d7d71-3621-4503-95e8-1c9a9d962492" providerId="ADAL" clId="{00722E61-A757-4134-8CBB-8B7208677708}" dt="2026-02-23T23:51:03.696" v="1670"/>
          <ac:spMkLst>
            <pc:docMk/>
            <pc:sldMk cId="401438008" sldId="780"/>
            <ac:spMk id="839" creationId="{300F6A51-0799-4730-88C8-0656A4F87F6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116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7292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b="1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sin(90∘)=1, </a:t>
                </a:r>
                <a:r>
                  <a:rPr lang="es-ES" dirty="0"/>
                  <a:t>sin⁡(0∘)=0, </a:t>
                </a:r>
                <a:r>
                  <a:rPr lang="es-ES" dirty="0" err="1"/>
                  <a:t>or</a:t>
                </a:r>
                <a:r>
                  <a:rPr lang="es-ES" dirty="0"/>
                  <a:t> sin⁡(180∘)=0</a:t>
                </a:r>
              </a:p>
              <a:p>
                <a:r>
                  <a:rPr lang="en-GB" b="1" dirty="0"/>
                  <a:t>magnetic fields only exert forces on charges that are in motion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magnetic force acts </a:t>
                </a:r>
                <a:r>
                  <a:rPr lang="en-GB" dirty="0"/>
                  <a:t>only on the component of </a:t>
                </a:r>
                <a:r>
                  <a:rPr lang="en-GB" b="1" dirty="0"/>
                  <a:t>the velocity that is perpendicular to the magnetic field.</a:t>
                </a:r>
              </a:p>
              <a:p>
                <a:r>
                  <a:rPr lang="en-US" dirty="0"/>
                  <a:t>Because it’s a cross product, the force is:</a:t>
                </a:r>
              </a:p>
              <a:p>
                <a:r>
                  <a:rPr lang="en-US" b="1" dirty="0"/>
                  <a:t>perpendicular to </a:t>
                </a:r>
                <a:r>
                  <a:rPr lang="en-US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𝐯</a:t>
                </a:r>
                <a:r>
                  <a:rPr lang="en-US" dirty="0"/>
                  <a:t>, and</a:t>
                </a:r>
              </a:p>
              <a:p>
                <a:r>
                  <a:rPr lang="en-US" b="1" dirty="0"/>
                  <a:t>perpendicular to </a:t>
                </a:r>
                <a:r>
                  <a:rPr lang="en-US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𝐁</a:t>
                </a:r>
                <a:endParaRPr lang="en-US" dirty="0"/>
              </a:p>
              <a:p>
                <a:endParaRPr lang="en-IN" b="1" dirty="0"/>
              </a:p>
              <a:p>
                <a:r>
                  <a:rPr lang="en-GB" dirty="0"/>
                  <a:t>f the charge moves </a:t>
                </a:r>
                <a:r>
                  <a:rPr lang="en-GB" b="1" dirty="0"/>
                  <a:t>perpendicular</a:t>
                </a:r>
                <a:r>
                  <a:rPr lang="en-GB" dirty="0"/>
                  <a:t> to the field (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𝜃=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90^∘</a:t>
                </a:r>
                <a:r>
                  <a:rPr lang="ar-AE" dirty="0"/>
                  <a:t>,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⁡90=1</a:t>
                </a:r>
                <a:r>
                  <a:rPr lang="ar-AE" dirty="0"/>
                  <a:t>) → </a:t>
                </a:r>
                <a:r>
                  <a:rPr lang="en-GB" b="1" dirty="0"/>
                  <a:t>maximum force</a:t>
                </a:r>
                <a:endParaRPr lang="en-GB" dirty="0"/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𝐹_𝐵=∣𝑞∣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𝑣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𝐵</a:t>
                </a:r>
                <a:endParaRPr lang="ar-AE" b="0" dirty="0"/>
              </a:p>
              <a:p>
                <a:endParaRPr lang="en-IN" b="1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6608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F=</a:t>
                </a:r>
                <a:r>
                  <a:rPr lang="en-GB" dirty="0" err="1"/>
                  <a:t>qE</a:t>
                </a:r>
                <a:endParaRPr lang="en-GB" dirty="0"/>
              </a:p>
              <a:p>
                <a:r>
                  <a:rPr lang="en-GB" dirty="0"/>
                  <a:t>F=q(</a:t>
                </a:r>
                <a:r>
                  <a:rPr lang="en-GB" dirty="0" err="1"/>
                  <a:t>v×B</a:t>
                </a:r>
                <a:r>
                  <a:rPr lang="en-GB" dirty="0"/>
                  <a:t>)</a:t>
                </a:r>
              </a:p>
              <a:p>
                <a:r>
                  <a:rPr lang="en-GB" dirty="0"/>
                  <a:t>Electric part: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𝑞</a:t>
                </a:r>
                <a:r>
                  <a:rPr lang="en-GB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𝐄</a:t>
                </a:r>
                <a:endParaRPr lang="en-GB" dirty="0"/>
              </a:p>
              <a:p>
                <a:r>
                  <a:rPr lang="en-GB" dirty="0"/>
                  <a:t>Magnetic part: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𝑞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(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𝐯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×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𝐁)</a:t>
                </a:r>
                <a:endParaRPr lang="en-GB" dirty="0"/>
              </a:p>
              <a:p>
                <a:r>
                  <a:rPr lang="en-US" dirty="0"/>
                  <a:t>That’s why a wire carrying current behaves like it has magnetism around it.</a:t>
                </a:r>
                <a:endParaRPr lang="ar-AE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5412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0721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3131A2-C3AD-48B3-E40B-FF79168F8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A480A2-8FA3-8CA0-53DA-FA22E940DA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C98776-40BC-25C5-4468-CED2C0959C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85B1C43-F616-04FC-E402-ADDDB913312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0B0E2-7E47-5980-E835-349D50F27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C9FCD-55BB-9CD1-2988-FEDDD50DD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9659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5569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8492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7372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4778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5589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3477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0382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878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3484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6579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9628-433C-A8DB-F9C0-FDC33B4C4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B56742-C0B8-8337-DCFD-EC1DE1979F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71655C-1482-8A08-B52A-73D1C94666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C057E-2BCE-D05D-B838-831C6B321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0497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8DEEA-A452-429E-86F3-066D6E1CC205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36A09-6876-448E-80A5-2FBE50867CAD}" type="datetime1">
              <a:rPr lang="en-GB" smtClean="0"/>
              <a:t>23/02/2026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946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E0EFF-6552-4A1E-9A3C-C97B26688B1C}" type="datetime1">
              <a:rPr lang="en-GB" smtClean="0"/>
              <a:t>23/02/2026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631987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467" Type="http://schemas.openxmlformats.org/officeDocument/2006/relationships/tags" Target="../tags/tag467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534" Type="http://schemas.openxmlformats.org/officeDocument/2006/relationships/tags" Target="../tags/tag534.xml"/><Relationship Id="rId576" Type="http://schemas.openxmlformats.org/officeDocument/2006/relationships/tags" Target="../tags/tag576.xml"/><Relationship Id="rId741" Type="http://schemas.openxmlformats.org/officeDocument/2006/relationships/tags" Target="../tags/tag741.xml"/><Relationship Id="rId783" Type="http://schemas.openxmlformats.org/officeDocument/2006/relationships/tags" Target="../tags/tag783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601" Type="http://schemas.openxmlformats.org/officeDocument/2006/relationships/tags" Target="../tags/tag601.xml"/><Relationship Id="rId643" Type="http://schemas.openxmlformats.org/officeDocument/2006/relationships/tags" Target="../tags/tag643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slideLayout" Target="../slideLayouts/slideLayout8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What is Electric Field?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What is Magnetic Field?</a:t>
            </a:r>
          </a:p>
          <a:p>
            <a:pPr marL="446088" indent="-357188"/>
            <a:r>
              <a:rPr lang="en-GB" dirty="0">
                <a:cs typeface="Times New Roman" panose="02020603050405020304" pitchFamily="18" charset="0"/>
              </a:rPr>
              <a:t>What is Electromagnetism?</a:t>
            </a:r>
          </a:p>
          <a:p>
            <a:pPr marL="446088" indent="-357188"/>
            <a:r>
              <a:rPr lang="en-GB" dirty="0">
                <a:cs typeface="Times New Roman" panose="02020603050405020304" pitchFamily="18" charset="0"/>
              </a:rPr>
              <a:t>What is Electromagnetic Radiation</a:t>
            </a:r>
          </a:p>
          <a:p>
            <a:pPr marL="446088" indent="-357188"/>
            <a:r>
              <a:rPr lang="en-GB" dirty="0">
                <a:cs typeface="Times New Roman" panose="02020603050405020304" pitchFamily="18" charset="0"/>
              </a:rPr>
              <a:t>Application of Electromagnetic waves</a:t>
            </a: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an Electromagnetic radiation.</a:t>
            </a:r>
          </a:p>
          <a:p>
            <a:pPr marL="514350"/>
            <a:r>
              <a:rPr lang="en-IN" sz="3200" dirty="0"/>
              <a:t>Describe the fundamentals of electromagnetic waves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What is an Electric field?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9" y="1262462"/>
            <a:ext cx="10990610" cy="407381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3600" b="0" i="0" dirty="0">
                <a:effectLst/>
              </a:rPr>
              <a:t>An </a:t>
            </a:r>
            <a:r>
              <a:rPr lang="en-GB" sz="3600" b="1" i="0" dirty="0">
                <a:effectLst/>
              </a:rPr>
              <a:t>electric field </a:t>
            </a:r>
            <a:r>
              <a:rPr lang="en-GB" sz="3600" b="0" i="0" dirty="0">
                <a:effectLst/>
              </a:rPr>
              <a:t>is the </a:t>
            </a:r>
            <a:r>
              <a:rPr lang="en-GB" sz="3600" b="1" i="0" dirty="0">
                <a:effectLst/>
              </a:rPr>
              <a:t>space around a charged particle </a:t>
            </a:r>
            <a:r>
              <a:rPr lang="en-GB" sz="3600" b="0" i="0" dirty="0">
                <a:effectLst/>
              </a:rPr>
              <a:t>where it </a:t>
            </a:r>
            <a:r>
              <a:rPr lang="en-GB" sz="3600" b="1" i="0" dirty="0">
                <a:effectLst/>
              </a:rPr>
              <a:t>exerts a force on other charges</a:t>
            </a:r>
            <a:r>
              <a:rPr lang="en-GB" sz="3600" b="0" i="0" dirty="0">
                <a:effectLst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3600" dirty="0"/>
              <a:t>O</a:t>
            </a:r>
            <a:r>
              <a:rPr lang="en-GB" sz="3600" b="0" i="0" dirty="0">
                <a:effectLst/>
              </a:rPr>
              <a:t>pposite charges </a:t>
            </a:r>
            <a:r>
              <a:rPr lang="en-GB" sz="3600" b="1" i="0" dirty="0">
                <a:effectLst/>
              </a:rPr>
              <a:t>(+/-), attracts</a:t>
            </a:r>
            <a:r>
              <a:rPr lang="en-GB" sz="3600" dirty="0"/>
              <a:t>. S</a:t>
            </a:r>
            <a:r>
              <a:rPr lang="en-GB" sz="3600" b="0" i="0" dirty="0">
                <a:effectLst/>
              </a:rPr>
              <a:t>imilar charges </a:t>
            </a:r>
            <a:r>
              <a:rPr lang="en-GB" sz="3600" b="1" i="0" dirty="0">
                <a:effectLst/>
              </a:rPr>
              <a:t>(++ or --), repels.</a:t>
            </a:r>
          </a:p>
          <a:p>
            <a:pPr>
              <a:lnSpc>
                <a:spcPct val="150000"/>
              </a:lnSpc>
            </a:pPr>
            <a:r>
              <a:rPr lang="en-GB" sz="3600" b="0" i="0" dirty="0">
                <a:effectLst/>
              </a:rPr>
              <a:t>It is a vector field, meaning it has both </a:t>
            </a:r>
            <a:r>
              <a:rPr lang="en-GB" sz="3600" b="1" i="0" dirty="0">
                <a:effectLst/>
              </a:rPr>
              <a:t>magnitude and direction.</a:t>
            </a:r>
          </a:p>
          <a:p>
            <a:pPr>
              <a:lnSpc>
                <a:spcPct val="150000"/>
              </a:lnSpc>
            </a:pPr>
            <a:r>
              <a:rPr lang="en-GB" sz="3600" b="1" dirty="0"/>
              <a:t>Closer lines </a:t>
            </a:r>
            <a:r>
              <a:rPr lang="en-GB" sz="3600" dirty="0"/>
              <a:t>near the charges represent a </a:t>
            </a:r>
            <a:r>
              <a:rPr lang="en-GB" sz="3600" b="1" dirty="0"/>
              <a:t>stronger field</a:t>
            </a:r>
            <a:r>
              <a:rPr lang="en-GB" sz="3600" dirty="0"/>
              <a:t>.</a:t>
            </a:r>
          </a:p>
          <a:p>
            <a:pPr>
              <a:lnSpc>
                <a:spcPct val="150000"/>
              </a:lnSpc>
            </a:pPr>
            <a:endParaRPr lang="en-GB" sz="3600" b="1" i="0" dirty="0">
              <a:effectLst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 descr="Electric Field Lines: Introduction, Properties, Videos and Solved Examples">
            <a:extLst>
              <a:ext uri="{FF2B5EF4-FFF2-40B4-BE49-F238E27FC236}">
                <a16:creationId xmlns:a16="http://schemas.microsoft.com/office/drawing/2014/main" id="{56929E9C-B2AA-7BE0-98D2-F4FC634930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787" y="5020834"/>
            <a:ext cx="3507475" cy="183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What is an Electric field?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80030" y="1262462"/>
                <a:ext cx="11389761" cy="5256224"/>
              </a:xfrm>
            </p:spPr>
            <p:txBody>
              <a:bodyPr>
                <a:normAutofit/>
              </a:bodyPr>
              <a:lstStyle/>
              <a:p>
                <a:pPr>
                  <a:spcAft>
                    <a:spcPts val="600"/>
                  </a:spcAft>
                </a:pPr>
                <a:r>
                  <a:rPr lang="en-GB" dirty="0">
                    <a:solidFill>
                      <a:schemeClr val="tx1"/>
                    </a:solidFill>
                  </a:rPr>
                  <a:t>T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he electric field (</a:t>
                </a:r>
                <a:r>
                  <a:rPr lang="en-GB" b="0" i="1" dirty="0">
                    <a:solidFill>
                      <a:schemeClr val="tx1"/>
                    </a:solidFill>
                    <a:effectLst/>
                  </a:rPr>
                  <a:t>E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) at a point is defined as 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force (</a:t>
                </a:r>
                <a:r>
                  <a:rPr lang="en-GB" b="1" i="1" dirty="0">
                    <a:solidFill>
                      <a:schemeClr val="tx1"/>
                    </a:solidFill>
                    <a:effectLst/>
                  </a:rPr>
                  <a:t>F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) experienced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per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 unit positive test charge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​)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placed at that point</a:t>
                </a:r>
                <a:r>
                  <a:rPr lang="en-GB" dirty="0"/>
                  <a:t>.</a:t>
                </a:r>
                <a:endParaRPr lang="en-GB" b="0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𝐹</m:t>
                          </m:r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3200" b="0" i="0" dirty="0">
                  <a:solidFill>
                    <a:schemeClr val="tx1"/>
                  </a:solidFill>
                  <a:effectLst/>
                </a:endParaRPr>
              </a:p>
              <a:p>
                <a:pPr algn="l">
                  <a:spcAft>
                    <a:spcPts val="600"/>
                  </a:spcAft>
                </a:pP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The electric field is measured in </a:t>
                </a:r>
                <a:r>
                  <a:rPr lang="en-GB" b="1" dirty="0"/>
                  <a:t>N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ewton per Coulomb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(N/C) or </a:t>
                </a:r>
                <a:r>
                  <a:rPr lang="en-GB" b="1" dirty="0"/>
                  <a:t>V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olts per Meter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(V/m).</a:t>
                </a:r>
                <a:endParaRPr lang="en-GB" dirty="0">
                  <a:latin typeface="+mn-lt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80030" y="1262462"/>
                <a:ext cx="11389761" cy="5256224"/>
              </a:xfrm>
              <a:blipFill>
                <a:blip r:embed="rId3"/>
                <a:stretch>
                  <a:fillRect l="-963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34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What is a Magnetic field?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9" y="1404134"/>
            <a:ext cx="8096376" cy="511455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b="0" i="0" dirty="0">
                <a:effectLst/>
              </a:rPr>
              <a:t>A magnetic field is a </a:t>
            </a:r>
            <a:r>
              <a:rPr lang="en-GB" b="1" i="0" dirty="0">
                <a:effectLst/>
              </a:rPr>
              <a:t>region around a magnet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moving electric charge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where magnetic forces act</a:t>
            </a:r>
            <a:r>
              <a:rPr lang="en-GB" b="0" i="0" dirty="0">
                <a:effectLst/>
              </a:rPr>
              <a:t>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b="1" dirty="0"/>
              <a:t>Outside the magnet, </a:t>
            </a:r>
            <a:r>
              <a:rPr lang="en-GB" dirty="0"/>
              <a:t>the lines flow from the North pole to the South pole.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b="1" dirty="0"/>
              <a:t>Inside the magnet</a:t>
            </a:r>
            <a:r>
              <a:rPr lang="en-GB" dirty="0"/>
              <a:t>, the </a:t>
            </a:r>
            <a:r>
              <a:rPr lang="en-GB" b="1" dirty="0"/>
              <a:t>lines complete the loop</a:t>
            </a:r>
            <a:r>
              <a:rPr lang="en-GB" dirty="0"/>
              <a:t> by </a:t>
            </a:r>
            <a:r>
              <a:rPr lang="en-GB" b="1" dirty="0"/>
              <a:t>flowing from the South pole back to the North pole.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b="1" dirty="0"/>
              <a:t>Closeness of the lines </a:t>
            </a:r>
            <a:r>
              <a:rPr lang="en-GB" dirty="0"/>
              <a:t>indicates the </a:t>
            </a:r>
            <a:r>
              <a:rPr lang="en-GB" b="1" dirty="0"/>
              <a:t>strength of the magnetic field. </a:t>
            </a:r>
            <a:endParaRPr lang="en-GB" dirty="0"/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dirty="0"/>
              <a:t>I</a:t>
            </a:r>
            <a:r>
              <a:rPr lang="en-GB" b="0" i="0" dirty="0">
                <a:effectLst/>
              </a:rPr>
              <a:t>t has both </a:t>
            </a:r>
            <a:r>
              <a:rPr lang="en-GB" b="1" i="0" dirty="0">
                <a:effectLst/>
              </a:rPr>
              <a:t>magnitude and direction</a:t>
            </a:r>
            <a:r>
              <a:rPr lang="en-GB" b="0" i="0" dirty="0">
                <a:effectLst/>
              </a:rPr>
              <a:t>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endParaRPr lang="en-GB" sz="4400" b="0" i="0" dirty="0">
              <a:effectLst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4" name="Picture 4" descr="Animal Navigation Using Magnetic Fields – BiteScis">
            <a:extLst>
              <a:ext uri="{FF2B5EF4-FFF2-40B4-BE49-F238E27FC236}">
                <a16:creationId xmlns:a16="http://schemas.microsoft.com/office/drawing/2014/main" id="{5A090883-E2BE-53E7-6378-4D5DA49A8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2862" y="2517788"/>
            <a:ext cx="3371995" cy="231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4114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What is a Magnetic field?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98143" y="1404134"/>
                <a:ext cx="11416353" cy="5114551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magnetic field exerts force on a moving charge.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ar-AE" b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ar-AE" b="0" i="1">
                          <a:latin typeface="Cambria Math" panose="02040503050406030204" pitchFamily="18" charset="0"/>
                        </a:rPr>
                        <m:t>𝑞</m:t>
                      </m:r>
                      <m:r>
                        <m:rPr>
                          <m:nor/>
                        </m:rPr>
                        <a:rPr lang="ar-AE" i="1"/>
                        <m:t> </m:t>
                      </m:r>
                      <m:r>
                        <m:rPr>
                          <m:nor/>
                        </m:rPr>
                        <a:rPr lang="en-GB" b="0" smtClean="0"/>
                        <m:t>(</m:t>
                      </m:r>
                      <m:r>
                        <a:rPr lang="ar-AE" b="0" i="1">
                          <a:latin typeface="Cambria Math" panose="02040503050406030204" pitchFamily="18" charset="0"/>
                        </a:rPr>
                        <m:t>𝑣</m:t>
                      </m:r>
                      <m:r>
                        <a:rPr lang="ar-AE" b="0">
                          <a:latin typeface="Cambria Math" panose="02040503050406030204" pitchFamily="18" charset="0"/>
                        </a:rPr>
                        <m:t>×</m:t>
                      </m:r>
                      <m:r>
                        <m:rPr>
                          <m:sty m:val="p"/>
                        </m:rPr>
                        <a:rPr lang="ar-AE" b="0" i="1">
                          <a:latin typeface="Cambria Math" panose="02040503050406030204" pitchFamily="18" charset="0"/>
                        </a:rPr>
                        <m:t>B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ar-AE" dirty="0"/>
              </a:p>
              <a:p>
                <a:r>
                  <a:rPr lang="en-GB" dirty="0"/>
                  <a:t>magnitude form: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ar-AE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ar-AE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𝑞</m:t>
                          </m:r>
                        </m:e>
                      </m:d>
                      <m:r>
                        <a:rPr lang="ar-AE" i="1">
                          <a:latin typeface="Cambria Math" panose="02040503050406030204" pitchFamily="18" charset="0"/>
                        </a:rPr>
                        <m:t>𝑣</m:t>
                      </m:r>
                      <m:r>
                        <m:rPr>
                          <m:nor/>
                        </m:rPr>
                        <a:rPr lang="ar-AE" i="1"/>
                        <m:t> </m:t>
                      </m:r>
                      <m:r>
                        <a:rPr lang="ar-AE" i="1">
                          <a:latin typeface="Cambria Math" panose="02040503050406030204" pitchFamily="18" charset="0"/>
                        </a:rPr>
                        <m:t>𝐵</m:t>
                      </m:r>
                      <m:func>
                        <m:funcPr>
                          <m:ctrlPr>
                            <a:rPr lang="ar-AE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ar-AE" i="1">
                              <a:latin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US" dirty="0"/>
                  <a:t>where,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𝑞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dirty="0"/>
                  <a:t>the charge, </a:t>
                </a:r>
                <a:endParaRPr lang="en-GB" b="1" dirty="0"/>
              </a:p>
              <a:p>
                <a:pPr marL="0" indent="0">
                  <a:buNone/>
                </a:pPr>
                <a:r>
                  <a:rPr lang="en-US" b="1" dirty="0"/>
                  <a:t>	</a:t>
                </a:r>
                <a14:m>
                  <m:oMath xmlns:m="http://schemas.openxmlformats.org/officeDocument/2006/math">
                    <m:r>
                      <a:rPr lang="en-US" b="0" i="1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dirty="0"/>
                  <a:t> velocity of charge, </a:t>
                </a:r>
              </a:p>
              <a:p>
                <a:pPr marL="0" indent="0">
                  <a:buNone/>
                </a:pPr>
                <a:r>
                  <a:rPr lang="en-US" dirty="0"/>
                  <a:t>	</a:t>
                </a:r>
                <a14:m>
                  <m:oMath xmlns:m="http://schemas.openxmlformats.org/officeDocument/2006/math">
                    <m:r>
                      <a:rPr lang="en-US" i="1" dirty="0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en-US" i="1" dirty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US" dirty="0"/>
                  <a:t> </a:t>
                </a:r>
                <a:r>
                  <a:rPr lang="en-GB" dirty="0"/>
                  <a:t>magnetic flux density (vector quantity)</a:t>
                </a: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	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dirty="0"/>
                  <a:t> the angle between </a:t>
                </a:r>
                <a14:m>
                  <m:oMath xmlns:m="http://schemas.openxmlformats.org/officeDocument/2006/math">
                    <m:r>
                      <a:rPr lang="en-US" b="0" i="1">
                        <a:latin typeface="Cambria Math" panose="02040503050406030204" pitchFamily="18" charset="0"/>
                      </a:rPr>
                      <m:t>𝑣</m:t>
                    </m:r>
                  </m:oMath>
                </a14:m>
                <a:r>
                  <a:rPr lang="en-US" dirty="0"/>
                  <a:t> and </a:t>
                </a:r>
                <a14:m>
                  <m:oMath xmlns:m="http://schemas.openxmlformats.org/officeDocument/2006/math">
                    <m:r>
                      <a:rPr lang="en-US" b="0" i="1">
                        <a:latin typeface="Cambria Math" panose="02040503050406030204" pitchFamily="18" charset="0"/>
                      </a:rPr>
                      <m:t>𝐵</m:t>
                    </m:r>
                  </m:oMath>
                </a14:m>
                <a:r>
                  <a:rPr lang="en-US" dirty="0"/>
                  <a:t>.</a:t>
                </a:r>
                <a:endParaRPr lang="ar-AE" dirty="0"/>
              </a:p>
              <a:p>
                <a:r>
                  <a:rPr lang="en-GB" b="0" i="0" dirty="0">
                    <a:effectLst/>
                  </a:rPr>
                  <a:t>The magnetic flux density is measured in </a:t>
                </a:r>
                <a:r>
                  <a:rPr lang="en-GB" b="1" i="0" dirty="0">
                    <a:effectLst/>
                  </a:rPr>
                  <a:t>tesla (T), </a:t>
                </a:r>
              </a:p>
              <a:p>
                <a:pPr algn="l"/>
                <a:r>
                  <a:rPr lang="en-GB" b="0" i="0" dirty="0">
                    <a:effectLst/>
                  </a:rPr>
                  <a:t>Tesla= Weber per meter square (T = Wb/m²</a:t>
                </a:r>
                <a:r>
                  <a:rPr lang="en-GB" dirty="0"/>
                  <a:t>)</a:t>
                </a:r>
                <a:endParaRPr lang="en-GB" sz="4000" b="0" i="0" dirty="0">
                  <a:effectLst/>
                </a:endParaRPr>
              </a:p>
              <a:p>
                <a:pPr marL="0" indent="0">
                  <a:buNone/>
                </a:pPr>
                <a:endParaRPr lang="en-GB" sz="4800" b="1" dirty="0">
                  <a:effectLst/>
                  <a:latin typeface="+mn-lt"/>
                  <a:ea typeface="Times New Roman" panose="02020603050405020304" pitchFamily="18" charset="0"/>
                </a:endParaRPr>
              </a:p>
              <a:p>
                <a:endParaRPr lang="en-GB" sz="3200" dirty="0">
                  <a:latin typeface="+mn-lt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8143" y="1404134"/>
                <a:ext cx="11416353" cy="5114551"/>
              </a:xfrm>
              <a:blipFill>
                <a:blip r:embed="rId3"/>
                <a:stretch>
                  <a:fillRect l="-1122" t="-19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354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What is Electromagnetism?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04134"/>
            <a:ext cx="11216503" cy="511455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dirty="0"/>
              <a:t>H</a:t>
            </a:r>
            <a:r>
              <a:rPr lang="en-GB" i="0" dirty="0">
                <a:effectLst/>
              </a:rPr>
              <a:t>ow </a:t>
            </a:r>
            <a:r>
              <a:rPr lang="en-GB" b="1" i="0" dirty="0">
                <a:effectLst/>
              </a:rPr>
              <a:t>electric and magnetic fields interact and influence </a:t>
            </a:r>
            <a:r>
              <a:rPr lang="en-GB" i="0" dirty="0">
                <a:effectLst/>
              </a:rPr>
              <a:t>each other?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b="0" dirty="0">
                <a:effectLst/>
              </a:rPr>
              <a:t>A </a:t>
            </a:r>
            <a:r>
              <a:rPr lang="en-GB" b="1" dirty="0">
                <a:effectLst/>
              </a:rPr>
              <a:t>magnetic field is created when current flows through a conductor.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b="1" dirty="0">
                <a:effectLst/>
              </a:rPr>
              <a:t>Electric charges generate an electric field</a:t>
            </a:r>
            <a:r>
              <a:rPr lang="en-GB" b="0" dirty="0">
                <a:effectLst/>
              </a:rPr>
              <a:t>, while moving </a:t>
            </a:r>
            <a:r>
              <a:rPr lang="en-GB" b="1" dirty="0">
                <a:effectLst/>
              </a:rPr>
              <a:t>charges (currents) generate a magnetic field</a:t>
            </a:r>
            <a:r>
              <a:rPr lang="en-GB" b="0" dirty="0">
                <a:effectLst/>
              </a:rPr>
              <a:t>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dirty="0"/>
              <a:t>It is </a:t>
            </a:r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electromagnetic force </a:t>
            </a:r>
            <a:r>
              <a:rPr lang="en-GB" b="0" i="0" dirty="0">
                <a:effectLst/>
              </a:rPr>
              <a:t>that occurs between </a:t>
            </a:r>
            <a:r>
              <a:rPr lang="en-GB" b="1" i="0" dirty="0">
                <a:effectLst/>
              </a:rPr>
              <a:t>electrically charged particles</a:t>
            </a:r>
            <a:r>
              <a:rPr lang="en-GB" b="0" i="0" dirty="0">
                <a:effectLst/>
              </a:rPr>
              <a:t>. </a:t>
            </a: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188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9826" y="122738"/>
            <a:ext cx="5909846" cy="871442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Radiation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04134"/>
            <a:ext cx="11216503" cy="511455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0" i="0" dirty="0">
                <a:effectLst/>
              </a:rPr>
              <a:t>Historically, </a:t>
            </a:r>
            <a:r>
              <a:rPr lang="en-GB" b="1" i="0" dirty="0">
                <a:effectLst/>
              </a:rPr>
              <a:t>electricity and magnetism were studied as independent </a:t>
            </a:r>
            <a:r>
              <a:rPr lang="en-GB" b="0" i="0" dirty="0">
                <a:effectLst/>
              </a:rPr>
              <a:t>phenomena.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</a:rPr>
              <a:t>Later in the year 1873, </a:t>
            </a:r>
            <a:r>
              <a:rPr lang="en-GB" b="1" i="0" dirty="0">
                <a:effectLst/>
              </a:rPr>
              <a:t>James Clerk Maxwell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unified them under a combined theory known as electromagnetism.</a:t>
            </a:r>
          </a:p>
          <a:p>
            <a:pPr>
              <a:lnSpc>
                <a:spcPct val="110000"/>
              </a:lnSpc>
            </a:pPr>
            <a:r>
              <a:rPr lang="en-US" sz="2800" b="0" i="0" dirty="0">
                <a:effectLst/>
                <a:cs typeface="Arial" panose="020B0604020202020204" pitchFamily="34" charset="0"/>
              </a:rPr>
              <a:t>In </a:t>
            </a:r>
            <a:r>
              <a:rPr lang="en-US" sz="2800" b="1" i="0" dirty="0">
                <a:effectLst/>
                <a:cs typeface="Arial" panose="020B0604020202020204" pitchFamily="34" charset="0"/>
              </a:rPr>
              <a:t>1887, Heinrich Hertz </a:t>
            </a:r>
            <a:r>
              <a:rPr lang="en-US" sz="2800" b="0" i="0" dirty="0">
                <a:effectLst/>
                <a:cs typeface="Arial" panose="020B0604020202020204" pitchFamily="34" charset="0"/>
              </a:rPr>
              <a:t>demonstrated the </a:t>
            </a:r>
            <a:r>
              <a:rPr lang="en-US" sz="2800" b="1" i="0" dirty="0">
                <a:effectLst/>
                <a:cs typeface="Arial" panose="020B0604020202020204" pitchFamily="34" charset="0"/>
              </a:rPr>
              <a:t>existence of Electromagnetic waves </a:t>
            </a:r>
            <a:r>
              <a:rPr lang="en-US" dirty="0">
                <a:cs typeface="Arial" panose="020B0604020202020204" pitchFamily="34" charset="0"/>
              </a:rPr>
              <a:t>as</a:t>
            </a:r>
            <a:r>
              <a:rPr lang="en-US" sz="2800" b="0" i="0" dirty="0">
                <a:effectLst/>
                <a:cs typeface="Arial" panose="020B0604020202020204" pitchFamily="34" charset="0"/>
              </a:rPr>
              <a:t> stated by </a:t>
            </a:r>
            <a:r>
              <a:rPr lang="en-US" sz="2800" b="1" i="0" dirty="0">
                <a:effectLst/>
                <a:cs typeface="Arial" panose="020B0604020202020204" pitchFamily="34" charset="0"/>
              </a:rPr>
              <a:t>Maxwell.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</a:rPr>
              <a:t>Oscillating charges in </a:t>
            </a:r>
            <a:r>
              <a:rPr lang="en-GB" b="1" i="0" dirty="0">
                <a:effectLst/>
              </a:rPr>
              <a:t>free space generate both electric and magnetic fields, which propagate as electromagnetic waves.</a:t>
            </a:r>
          </a:p>
          <a:p>
            <a:pPr>
              <a:lnSpc>
                <a:spcPct val="110000"/>
              </a:lnSpc>
            </a:pPr>
            <a:endParaRPr lang="en-US" sz="2800" b="1" i="0" dirty="0">
              <a:effectLst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800" b="0" i="0" dirty="0">
              <a:effectLst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683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D39392-A320-907A-CAA3-E2DB7D723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69126-E5C2-283F-9319-9F52144FC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9826" y="122738"/>
            <a:ext cx="5909846" cy="871442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Radiation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FEC45-7E7C-F97D-68FC-0C7C9B1C1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88" y="1404134"/>
            <a:ext cx="11216503" cy="511455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en-US" sz="2800" b="0" i="0" dirty="0">
              <a:effectLst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881FA1D-430B-083D-A5CE-7B4AE2E96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38C9FA9-D081-EC1E-3075-07416F41D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C43388-DADA-4355-8591-B6B7A04B1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674" y="1889845"/>
            <a:ext cx="5772150" cy="408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275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9826" y="122738"/>
            <a:ext cx="5909846" cy="871442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What is Electromagnetic Radiation?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04134"/>
            <a:ext cx="11216503" cy="511455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0" i="0" dirty="0">
                <a:effectLst/>
              </a:rPr>
              <a:t>Electromagnetic radiation is a form of </a:t>
            </a:r>
            <a:r>
              <a:rPr lang="en-GB" b="1" i="0" dirty="0">
                <a:effectLst/>
              </a:rPr>
              <a:t>energy </a:t>
            </a:r>
            <a:r>
              <a:rPr lang="en-GB" b="0" i="0" dirty="0">
                <a:effectLst/>
              </a:rPr>
              <a:t>that consists of </a:t>
            </a:r>
            <a:r>
              <a:rPr lang="en-GB" b="1" i="0" dirty="0">
                <a:effectLst/>
              </a:rPr>
              <a:t>oscillating electric and magnetic fields</a:t>
            </a:r>
            <a:r>
              <a:rPr lang="en-GB" b="0" i="0" dirty="0">
                <a:effectLst/>
              </a:rPr>
              <a:t>, propagating through space at the </a:t>
            </a:r>
            <a:r>
              <a:rPr lang="en-GB" b="1" i="0" dirty="0">
                <a:effectLst/>
              </a:rPr>
              <a:t>speed of light.</a:t>
            </a:r>
            <a:r>
              <a:rPr lang="en-GB" b="0" i="0" dirty="0">
                <a:effectLst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b="0" i="0" dirty="0">
                <a:effectLst/>
              </a:rPr>
              <a:t>It takes various forms, including </a:t>
            </a:r>
            <a:r>
              <a:rPr lang="en-GB" b="1" i="0" dirty="0">
                <a:effectLst/>
              </a:rPr>
              <a:t>radio waves, microwaves, infrared radiation, visible light, etc.</a:t>
            </a:r>
            <a:r>
              <a:rPr lang="en-GB" b="0" i="0" dirty="0">
                <a:effectLst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b="0" i="0" dirty="0">
                <a:effectLst/>
              </a:rPr>
              <a:t>EM radiation is </a:t>
            </a:r>
            <a:r>
              <a:rPr lang="en-GB" b="1" i="0" dirty="0">
                <a:effectLst/>
              </a:rPr>
              <a:t>generated by the acceleration of charged particles or by oscillating electric and magnetic </a:t>
            </a:r>
            <a:r>
              <a:rPr lang="en-GB" b="0" i="0" dirty="0">
                <a:effectLst/>
              </a:rPr>
              <a:t>disturbances </a:t>
            </a:r>
            <a:r>
              <a:rPr lang="en-GB" b="1" i="0" dirty="0">
                <a:effectLst/>
              </a:rPr>
              <a:t>and can travel through both matter and vacuum.</a:t>
            </a: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21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9826" y="122738"/>
            <a:ext cx="5909846" cy="871442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What is Electromagnetic Radiation?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04134"/>
            <a:ext cx="11216503" cy="5114551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effectLst/>
                <a:latin typeface="+mn-lt"/>
                <a:ea typeface="Times New Roman" panose="02020603050405020304" pitchFamily="18" charset="0"/>
              </a:rPr>
              <a:t>In an electromagnetic wave, the </a:t>
            </a:r>
            <a:r>
              <a:rPr lang="en-GB" b="1" dirty="0">
                <a:effectLst/>
                <a:latin typeface="+mn-lt"/>
                <a:ea typeface="Times New Roman" panose="02020603050405020304" pitchFamily="18" charset="0"/>
              </a:rPr>
              <a:t>electric field (𝐸) </a:t>
            </a:r>
            <a:r>
              <a:rPr lang="en-GB" dirty="0">
                <a:effectLst/>
                <a:latin typeface="+mn-lt"/>
                <a:ea typeface="Times New Roman" panose="02020603050405020304" pitchFamily="18" charset="0"/>
              </a:rPr>
              <a:t>and </a:t>
            </a:r>
            <a:r>
              <a:rPr lang="en-GB" b="1" dirty="0">
                <a:effectLst/>
                <a:latin typeface="+mn-lt"/>
                <a:ea typeface="Times New Roman" panose="02020603050405020304" pitchFamily="18" charset="0"/>
              </a:rPr>
              <a:t>magnetic field (𝐵) </a:t>
            </a:r>
            <a:r>
              <a:rPr lang="en-GB" dirty="0">
                <a:effectLst/>
                <a:latin typeface="+mn-lt"/>
                <a:ea typeface="Times New Roman" panose="02020603050405020304" pitchFamily="18" charset="0"/>
              </a:rPr>
              <a:t>are </a:t>
            </a:r>
            <a:r>
              <a:rPr lang="en-GB" b="1" dirty="0">
                <a:effectLst/>
                <a:latin typeface="+mn-lt"/>
                <a:ea typeface="Times New Roman" panose="02020603050405020304" pitchFamily="18" charset="0"/>
              </a:rPr>
              <a:t>perpendicular to each other</a:t>
            </a:r>
            <a:r>
              <a:rPr lang="en-GB" dirty="0">
                <a:effectLst/>
                <a:latin typeface="+mn-lt"/>
                <a:ea typeface="Times New Roman" panose="02020603050405020304" pitchFamily="18" charset="0"/>
              </a:rPr>
              <a:t>, and the </a:t>
            </a:r>
            <a:r>
              <a:rPr lang="en-GB" b="1" dirty="0">
                <a:effectLst/>
                <a:latin typeface="+mn-lt"/>
                <a:ea typeface="Times New Roman" panose="02020603050405020304" pitchFamily="18" charset="0"/>
              </a:rPr>
              <a:t>wave propagates in a direction that is perpendicular to both fields, forming a transverse wave.</a:t>
            </a: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509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EE7A9-D6CF-1381-A6B5-18C6D9248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481" y="115199"/>
            <a:ext cx="5634220" cy="86566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Electromagnetic Wave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DD84C0BE-D906-8113-93DB-6FD2E25FA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1A453DE-3890-8042-DBA8-62585C512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13</a:t>
            </a:fld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3B579B2-792D-223A-0E5A-685939E54976}"/>
              </a:ext>
            </a:extLst>
          </p:cNvPr>
          <p:cNvSpPr/>
          <p:nvPr/>
        </p:nvSpPr>
        <p:spPr>
          <a:xfrm>
            <a:off x="3887435" y="2290458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C8F871F-4A1A-F6F2-75DE-68FCE9232704}"/>
              </a:ext>
            </a:extLst>
          </p:cNvPr>
          <p:cNvSpPr/>
          <p:nvPr/>
        </p:nvSpPr>
        <p:spPr>
          <a:xfrm>
            <a:off x="3895063" y="2593840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2E8DBF3-0312-2480-9254-4F04EE1EA05B}"/>
              </a:ext>
            </a:extLst>
          </p:cNvPr>
          <p:cNvCxnSpPr/>
          <p:nvPr/>
        </p:nvCxnSpPr>
        <p:spPr>
          <a:xfrm flipV="1">
            <a:off x="4325048" y="2253608"/>
            <a:ext cx="0" cy="606763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Oval 23">
            <a:extLst>
              <a:ext uri="{FF2B5EF4-FFF2-40B4-BE49-F238E27FC236}">
                <a16:creationId xmlns:a16="http://schemas.microsoft.com/office/drawing/2014/main" id="{5B1E4055-EA1C-C4F1-9B4C-7F734E2E35C3}"/>
              </a:ext>
            </a:extLst>
          </p:cNvPr>
          <p:cNvSpPr/>
          <p:nvPr/>
        </p:nvSpPr>
        <p:spPr>
          <a:xfrm>
            <a:off x="4189754" y="1992009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44FCDF7-0860-67D6-3B4B-61B24583B053}"/>
              </a:ext>
            </a:extLst>
          </p:cNvPr>
          <p:cNvSpPr/>
          <p:nvPr/>
        </p:nvSpPr>
        <p:spPr>
          <a:xfrm>
            <a:off x="4189754" y="2879375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0BA8B09E-17C7-71D0-AEF7-7FDA4910DCEE}"/>
              </a:ext>
            </a:extLst>
          </p:cNvPr>
          <p:cNvCxnSpPr>
            <a:cxnSpLocks/>
            <a:stCxn id="28" idx="0"/>
          </p:cNvCxnSpPr>
          <p:nvPr/>
        </p:nvCxnSpPr>
        <p:spPr>
          <a:xfrm flipV="1">
            <a:off x="4643844" y="1992009"/>
            <a:ext cx="0" cy="1158815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6FD2E1FC-CCDC-CAD2-0196-48CE25E21109}"/>
              </a:ext>
            </a:extLst>
          </p:cNvPr>
          <p:cNvSpPr/>
          <p:nvPr/>
        </p:nvSpPr>
        <p:spPr>
          <a:xfrm>
            <a:off x="4489889" y="1729796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BD73AAD-FF50-3723-26AC-B4419F9D87ED}"/>
              </a:ext>
            </a:extLst>
          </p:cNvPr>
          <p:cNvSpPr/>
          <p:nvPr/>
        </p:nvSpPr>
        <p:spPr>
          <a:xfrm>
            <a:off x="4508550" y="3150824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887A8A0-052B-005B-1786-90061CF4DB85}"/>
              </a:ext>
            </a:extLst>
          </p:cNvPr>
          <p:cNvCxnSpPr/>
          <p:nvPr/>
        </p:nvCxnSpPr>
        <p:spPr>
          <a:xfrm flipV="1">
            <a:off x="4993742" y="2253608"/>
            <a:ext cx="0" cy="606763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Oval 31">
            <a:extLst>
              <a:ext uri="{FF2B5EF4-FFF2-40B4-BE49-F238E27FC236}">
                <a16:creationId xmlns:a16="http://schemas.microsoft.com/office/drawing/2014/main" id="{76DAD34A-9265-E6A6-D90F-5417C600598F}"/>
              </a:ext>
            </a:extLst>
          </p:cNvPr>
          <p:cNvSpPr/>
          <p:nvPr/>
        </p:nvSpPr>
        <p:spPr>
          <a:xfrm>
            <a:off x="4858448" y="1992009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5D707AC-8E56-73F6-C85E-89769032B4EF}"/>
              </a:ext>
            </a:extLst>
          </p:cNvPr>
          <p:cNvSpPr/>
          <p:nvPr/>
        </p:nvSpPr>
        <p:spPr>
          <a:xfrm>
            <a:off x="4858448" y="2879375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0E5F1060-3BE2-B817-8B78-B1E635A86DEB}"/>
              </a:ext>
            </a:extLst>
          </p:cNvPr>
          <p:cNvSpPr/>
          <p:nvPr/>
        </p:nvSpPr>
        <p:spPr>
          <a:xfrm>
            <a:off x="5189996" y="2313769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A5D3CC0-142C-E77D-85E1-A389BEB29322}"/>
              </a:ext>
            </a:extLst>
          </p:cNvPr>
          <p:cNvSpPr/>
          <p:nvPr/>
        </p:nvSpPr>
        <p:spPr>
          <a:xfrm>
            <a:off x="5189761" y="2593861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3A9A94-161D-2A39-0DAF-6BB1BB235510}"/>
              </a:ext>
            </a:extLst>
          </p:cNvPr>
          <p:cNvCxnSpPr>
            <a:cxnSpLocks/>
          </p:cNvCxnSpPr>
          <p:nvPr/>
        </p:nvCxnSpPr>
        <p:spPr>
          <a:xfrm>
            <a:off x="5663998" y="2127312"/>
            <a:ext cx="0" cy="718721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2" name="Oval 41">
            <a:extLst>
              <a:ext uri="{FF2B5EF4-FFF2-40B4-BE49-F238E27FC236}">
                <a16:creationId xmlns:a16="http://schemas.microsoft.com/office/drawing/2014/main" id="{2183D1C7-91D8-FFA1-3FBE-CFDF1F26CFD9}"/>
              </a:ext>
            </a:extLst>
          </p:cNvPr>
          <p:cNvSpPr/>
          <p:nvPr/>
        </p:nvSpPr>
        <p:spPr>
          <a:xfrm>
            <a:off x="5528704" y="1968073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DDDE69D3-8EF2-6610-4B85-E9CBB65B874D}"/>
              </a:ext>
            </a:extLst>
          </p:cNvPr>
          <p:cNvSpPr/>
          <p:nvPr/>
        </p:nvSpPr>
        <p:spPr>
          <a:xfrm>
            <a:off x="5528704" y="2855439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74FB50D8-9D54-411E-3B24-F7D3D3107526}"/>
              </a:ext>
            </a:extLst>
          </p:cNvPr>
          <p:cNvCxnSpPr>
            <a:cxnSpLocks/>
            <a:stCxn id="45" idx="4"/>
            <a:endCxn id="46" idx="0"/>
          </p:cNvCxnSpPr>
          <p:nvPr/>
        </p:nvCxnSpPr>
        <p:spPr>
          <a:xfrm flipH="1">
            <a:off x="5990370" y="1962182"/>
            <a:ext cx="12337" cy="1131519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942B9637-4DF8-F9C1-8B1E-4456D8EE97D5}"/>
              </a:ext>
            </a:extLst>
          </p:cNvPr>
          <p:cNvSpPr/>
          <p:nvPr/>
        </p:nvSpPr>
        <p:spPr>
          <a:xfrm>
            <a:off x="5867413" y="1719587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4F3BE7C3-439B-DAFB-350B-5F8214B39A52}"/>
              </a:ext>
            </a:extLst>
          </p:cNvPr>
          <p:cNvSpPr/>
          <p:nvPr/>
        </p:nvSpPr>
        <p:spPr>
          <a:xfrm>
            <a:off x="5855076" y="3093701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616832D9-2444-89CC-0FDA-9DAF0E76CF3E}"/>
              </a:ext>
            </a:extLst>
          </p:cNvPr>
          <p:cNvCxnSpPr>
            <a:cxnSpLocks/>
          </p:cNvCxnSpPr>
          <p:nvPr/>
        </p:nvCxnSpPr>
        <p:spPr>
          <a:xfrm>
            <a:off x="6329583" y="2195936"/>
            <a:ext cx="0" cy="631490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1" name="Oval 50">
            <a:extLst>
              <a:ext uri="{FF2B5EF4-FFF2-40B4-BE49-F238E27FC236}">
                <a16:creationId xmlns:a16="http://schemas.microsoft.com/office/drawing/2014/main" id="{CEB2D908-38A3-D6B5-D872-FD5398766632}"/>
              </a:ext>
            </a:extLst>
          </p:cNvPr>
          <p:cNvSpPr/>
          <p:nvPr/>
        </p:nvSpPr>
        <p:spPr>
          <a:xfrm>
            <a:off x="6194289" y="1971329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DDA20909-7793-ED42-49FF-7E2C469DBAAC}"/>
              </a:ext>
            </a:extLst>
          </p:cNvPr>
          <p:cNvSpPr/>
          <p:nvPr/>
        </p:nvSpPr>
        <p:spPr>
          <a:xfrm>
            <a:off x="6194289" y="2858695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52694205-0591-F871-49F6-C406DCDF6EBF}"/>
              </a:ext>
            </a:extLst>
          </p:cNvPr>
          <p:cNvSpPr/>
          <p:nvPr/>
        </p:nvSpPr>
        <p:spPr>
          <a:xfrm>
            <a:off x="6578414" y="2276920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+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9CA3264B-B5E9-210A-0CB1-7A154520CB71}"/>
              </a:ext>
            </a:extLst>
          </p:cNvPr>
          <p:cNvSpPr/>
          <p:nvPr/>
        </p:nvSpPr>
        <p:spPr>
          <a:xfrm>
            <a:off x="6602864" y="2571416"/>
            <a:ext cx="270588" cy="24259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-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5D53C3F5-9276-33DD-9FCF-624854F81FA3}"/>
              </a:ext>
            </a:extLst>
          </p:cNvPr>
          <p:cNvSpPr txBox="1"/>
          <p:nvPr/>
        </p:nvSpPr>
        <p:spPr>
          <a:xfrm>
            <a:off x="5086903" y="2836435"/>
            <a:ext cx="692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E=0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4A26ACDD-515E-1B6C-13AC-7A58E9F5A265}"/>
              </a:ext>
            </a:extLst>
          </p:cNvPr>
          <p:cNvSpPr txBox="1"/>
          <p:nvPr/>
        </p:nvSpPr>
        <p:spPr>
          <a:xfrm>
            <a:off x="6549910" y="2792070"/>
            <a:ext cx="692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E=0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E046A93F-D706-B7C1-C121-51F42EDEF379}"/>
              </a:ext>
            </a:extLst>
          </p:cNvPr>
          <p:cNvCxnSpPr>
            <a:cxnSpLocks/>
          </p:cNvCxnSpPr>
          <p:nvPr/>
        </p:nvCxnSpPr>
        <p:spPr>
          <a:xfrm>
            <a:off x="3289350" y="1840884"/>
            <a:ext cx="0" cy="155253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0" name="Oval 69">
            <a:extLst>
              <a:ext uri="{FF2B5EF4-FFF2-40B4-BE49-F238E27FC236}">
                <a16:creationId xmlns:a16="http://schemas.microsoft.com/office/drawing/2014/main" id="{9B039D6D-94BD-CD8B-5C5B-F96E12A77CD2}"/>
              </a:ext>
            </a:extLst>
          </p:cNvPr>
          <p:cNvSpPr/>
          <p:nvPr/>
        </p:nvSpPr>
        <p:spPr>
          <a:xfrm>
            <a:off x="3233366" y="2511681"/>
            <a:ext cx="105160" cy="14766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21C64A54-C01F-1DF5-F7BB-1E1B53390A1C}"/>
              </a:ext>
            </a:extLst>
          </p:cNvPr>
          <p:cNvCxnSpPr/>
          <p:nvPr/>
        </p:nvCxnSpPr>
        <p:spPr>
          <a:xfrm>
            <a:off x="6732346" y="3517834"/>
            <a:ext cx="1014124" cy="0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5" name="TextBox 74">
            <a:extLst>
              <a:ext uri="{FF2B5EF4-FFF2-40B4-BE49-F238E27FC236}">
                <a16:creationId xmlns:a16="http://schemas.microsoft.com/office/drawing/2014/main" id="{9330529F-8F94-2C6F-8469-B10B9E4A5188}"/>
              </a:ext>
            </a:extLst>
          </p:cNvPr>
          <p:cNvSpPr txBox="1"/>
          <p:nvPr/>
        </p:nvSpPr>
        <p:spPr>
          <a:xfrm flipH="1">
            <a:off x="7026710" y="3176417"/>
            <a:ext cx="875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65DA1EA1-4AB2-364A-5A3C-C1679BFD9246}"/>
              </a:ext>
            </a:extLst>
          </p:cNvPr>
          <p:cNvCxnSpPr/>
          <p:nvPr/>
        </p:nvCxnSpPr>
        <p:spPr>
          <a:xfrm flipV="1">
            <a:off x="3597259" y="3545749"/>
            <a:ext cx="0" cy="132502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C5105E0-66AD-DCCB-BF6A-896BBD614542}"/>
              </a:ext>
            </a:extLst>
          </p:cNvPr>
          <p:cNvCxnSpPr/>
          <p:nvPr/>
        </p:nvCxnSpPr>
        <p:spPr>
          <a:xfrm>
            <a:off x="3597259" y="4870773"/>
            <a:ext cx="466530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2" name="TextBox 81">
            <a:extLst>
              <a:ext uri="{FF2B5EF4-FFF2-40B4-BE49-F238E27FC236}">
                <a16:creationId xmlns:a16="http://schemas.microsoft.com/office/drawing/2014/main" id="{F9D33778-E1A0-E599-3AF4-455205689761}"/>
              </a:ext>
            </a:extLst>
          </p:cNvPr>
          <p:cNvSpPr txBox="1"/>
          <p:nvPr/>
        </p:nvSpPr>
        <p:spPr>
          <a:xfrm>
            <a:off x="3447971" y="3741769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</a:t>
            </a:r>
          </a:p>
        </p:txBody>
      </p: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63A7B6DA-1859-A4E9-0447-6893F05946AA}"/>
              </a:ext>
            </a:extLst>
          </p:cNvPr>
          <p:cNvCxnSpPr/>
          <p:nvPr/>
        </p:nvCxnSpPr>
        <p:spPr>
          <a:xfrm flipH="1">
            <a:off x="2660467" y="4870773"/>
            <a:ext cx="936792" cy="111034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5" name="TextBox 84">
            <a:extLst>
              <a:ext uri="{FF2B5EF4-FFF2-40B4-BE49-F238E27FC236}">
                <a16:creationId xmlns:a16="http://schemas.microsoft.com/office/drawing/2014/main" id="{37344F94-9B56-12FA-D772-9252F083DC9A}"/>
              </a:ext>
            </a:extLst>
          </p:cNvPr>
          <p:cNvSpPr txBox="1"/>
          <p:nvPr/>
        </p:nvSpPr>
        <p:spPr>
          <a:xfrm>
            <a:off x="2444774" y="5767239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95813744-4EFA-8952-4778-33EAE1A300B1}"/>
              </a:ext>
            </a:extLst>
          </p:cNvPr>
          <p:cNvSpPr txBox="1"/>
          <p:nvPr/>
        </p:nvSpPr>
        <p:spPr>
          <a:xfrm>
            <a:off x="8262567" y="499207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</a:t>
            </a:r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564B1190-5602-75AC-05ED-4E4DEB85735D}"/>
              </a:ext>
            </a:extLst>
          </p:cNvPr>
          <p:cNvCxnSpPr>
            <a:cxnSpLocks/>
          </p:cNvCxnSpPr>
          <p:nvPr/>
        </p:nvCxnSpPr>
        <p:spPr>
          <a:xfrm flipV="1">
            <a:off x="3671905" y="4777466"/>
            <a:ext cx="0" cy="9330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CC0F3B2C-EF87-880C-2FB0-F5F799C8631D}"/>
              </a:ext>
            </a:extLst>
          </p:cNvPr>
          <p:cNvCxnSpPr>
            <a:cxnSpLocks/>
          </p:cNvCxnSpPr>
          <p:nvPr/>
        </p:nvCxnSpPr>
        <p:spPr>
          <a:xfrm flipV="1">
            <a:off x="3805643" y="4553532"/>
            <a:ext cx="0" cy="30168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EDFB0C3C-0BF3-2204-01B3-98DB22F07DDC}"/>
              </a:ext>
            </a:extLst>
          </p:cNvPr>
          <p:cNvCxnSpPr>
            <a:cxnSpLocks/>
          </p:cNvCxnSpPr>
          <p:nvPr/>
        </p:nvCxnSpPr>
        <p:spPr>
          <a:xfrm flipV="1">
            <a:off x="3917614" y="4422903"/>
            <a:ext cx="0" cy="44397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CF9E872A-F72A-9A01-B8C5-B2966D05A074}"/>
              </a:ext>
            </a:extLst>
          </p:cNvPr>
          <p:cNvCxnSpPr>
            <a:cxnSpLocks/>
          </p:cNvCxnSpPr>
          <p:nvPr/>
        </p:nvCxnSpPr>
        <p:spPr>
          <a:xfrm flipV="1">
            <a:off x="4029582" y="4254952"/>
            <a:ext cx="0" cy="61192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id="{96377180-26B4-017B-6A8D-20771C39C665}"/>
              </a:ext>
            </a:extLst>
          </p:cNvPr>
          <p:cNvCxnSpPr>
            <a:cxnSpLocks/>
          </p:cNvCxnSpPr>
          <p:nvPr/>
        </p:nvCxnSpPr>
        <p:spPr>
          <a:xfrm flipV="1">
            <a:off x="4276834" y="4556643"/>
            <a:ext cx="0" cy="30168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5920B5F1-5CC5-F45D-48BD-5B576AD2EEA8}"/>
              </a:ext>
            </a:extLst>
          </p:cNvPr>
          <p:cNvCxnSpPr>
            <a:cxnSpLocks/>
          </p:cNvCxnSpPr>
          <p:nvPr/>
        </p:nvCxnSpPr>
        <p:spPr>
          <a:xfrm flipV="1">
            <a:off x="4154913" y="4422903"/>
            <a:ext cx="0" cy="44397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id="{B39D1AB1-43B7-3525-7DBE-131AECDD488D}"/>
              </a:ext>
            </a:extLst>
          </p:cNvPr>
          <p:cNvCxnSpPr>
            <a:cxnSpLocks/>
          </p:cNvCxnSpPr>
          <p:nvPr/>
        </p:nvCxnSpPr>
        <p:spPr>
          <a:xfrm flipV="1">
            <a:off x="4384134" y="4771240"/>
            <a:ext cx="0" cy="9330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5616CF5E-C3AC-449E-BF18-6A5D5F3EF1E3}"/>
              </a:ext>
            </a:extLst>
          </p:cNvPr>
          <p:cNvCxnSpPr>
            <a:cxnSpLocks/>
          </p:cNvCxnSpPr>
          <p:nvPr/>
        </p:nvCxnSpPr>
        <p:spPr>
          <a:xfrm flipH="1">
            <a:off x="4589417" y="4852886"/>
            <a:ext cx="5441" cy="3288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9C174B99-5AA6-8957-B5AB-B645CF04180F}"/>
              </a:ext>
            </a:extLst>
          </p:cNvPr>
          <p:cNvCxnSpPr>
            <a:cxnSpLocks/>
          </p:cNvCxnSpPr>
          <p:nvPr/>
        </p:nvCxnSpPr>
        <p:spPr>
          <a:xfrm>
            <a:off x="4706829" y="4864547"/>
            <a:ext cx="3496" cy="49685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E3C8237B-DDCD-9B18-5E9A-2102272535C3}"/>
              </a:ext>
            </a:extLst>
          </p:cNvPr>
          <p:cNvCxnSpPr>
            <a:cxnSpLocks/>
          </p:cNvCxnSpPr>
          <p:nvPr/>
        </p:nvCxnSpPr>
        <p:spPr>
          <a:xfrm>
            <a:off x="4818797" y="4864547"/>
            <a:ext cx="7919" cy="65083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491355B0-B6CE-F2DC-3858-404376AE4BA4}"/>
              </a:ext>
            </a:extLst>
          </p:cNvPr>
          <p:cNvCxnSpPr>
            <a:cxnSpLocks/>
          </p:cNvCxnSpPr>
          <p:nvPr/>
        </p:nvCxnSpPr>
        <p:spPr>
          <a:xfrm>
            <a:off x="5066049" y="4855997"/>
            <a:ext cx="12452" cy="30402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9" name="Straight Arrow Connector 108">
            <a:extLst>
              <a:ext uri="{FF2B5EF4-FFF2-40B4-BE49-F238E27FC236}">
                <a16:creationId xmlns:a16="http://schemas.microsoft.com/office/drawing/2014/main" id="{69F23675-7172-132A-AA99-D7C45B89D4AB}"/>
              </a:ext>
            </a:extLst>
          </p:cNvPr>
          <p:cNvCxnSpPr>
            <a:cxnSpLocks/>
          </p:cNvCxnSpPr>
          <p:nvPr/>
        </p:nvCxnSpPr>
        <p:spPr>
          <a:xfrm>
            <a:off x="4944128" y="4864547"/>
            <a:ext cx="4509" cy="49685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id="{1B209D4D-F2AC-70D3-4566-8420E5814727}"/>
              </a:ext>
            </a:extLst>
          </p:cNvPr>
          <p:cNvCxnSpPr>
            <a:cxnSpLocks/>
          </p:cNvCxnSpPr>
          <p:nvPr/>
        </p:nvCxnSpPr>
        <p:spPr>
          <a:xfrm>
            <a:off x="5173349" y="4862214"/>
            <a:ext cx="16412" cy="12985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9" name="Straight Arrow Connector 158">
            <a:extLst>
              <a:ext uri="{FF2B5EF4-FFF2-40B4-BE49-F238E27FC236}">
                <a16:creationId xmlns:a16="http://schemas.microsoft.com/office/drawing/2014/main" id="{0F26B6F8-CBCA-62BC-3CC8-57F783742B9C}"/>
              </a:ext>
            </a:extLst>
          </p:cNvPr>
          <p:cNvCxnSpPr>
            <a:cxnSpLocks/>
          </p:cNvCxnSpPr>
          <p:nvPr/>
        </p:nvCxnSpPr>
        <p:spPr>
          <a:xfrm>
            <a:off x="4514768" y="4863765"/>
            <a:ext cx="0" cy="16562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1" name="Straight Arrow Connector 160">
            <a:extLst>
              <a:ext uri="{FF2B5EF4-FFF2-40B4-BE49-F238E27FC236}">
                <a16:creationId xmlns:a16="http://schemas.microsoft.com/office/drawing/2014/main" id="{68E27214-85CE-7822-CD38-3B78E631D767}"/>
              </a:ext>
            </a:extLst>
          </p:cNvPr>
          <p:cNvCxnSpPr>
            <a:cxnSpLocks/>
          </p:cNvCxnSpPr>
          <p:nvPr/>
        </p:nvCxnSpPr>
        <p:spPr>
          <a:xfrm flipV="1">
            <a:off x="5378579" y="4781359"/>
            <a:ext cx="0" cy="9330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2" name="Straight Arrow Connector 161">
            <a:extLst>
              <a:ext uri="{FF2B5EF4-FFF2-40B4-BE49-F238E27FC236}">
                <a16:creationId xmlns:a16="http://schemas.microsoft.com/office/drawing/2014/main" id="{E2992A67-0890-1CBF-2E47-8CEB498768FC}"/>
              </a:ext>
            </a:extLst>
          </p:cNvPr>
          <p:cNvCxnSpPr>
            <a:cxnSpLocks/>
          </p:cNvCxnSpPr>
          <p:nvPr/>
        </p:nvCxnSpPr>
        <p:spPr>
          <a:xfrm flipV="1">
            <a:off x="5512317" y="4557425"/>
            <a:ext cx="0" cy="30168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3" name="Straight Arrow Connector 162">
            <a:extLst>
              <a:ext uri="{FF2B5EF4-FFF2-40B4-BE49-F238E27FC236}">
                <a16:creationId xmlns:a16="http://schemas.microsoft.com/office/drawing/2014/main" id="{1F07DEFE-5627-C9C2-44FD-F1E06D8DDF6B}"/>
              </a:ext>
            </a:extLst>
          </p:cNvPr>
          <p:cNvCxnSpPr>
            <a:cxnSpLocks/>
          </p:cNvCxnSpPr>
          <p:nvPr/>
        </p:nvCxnSpPr>
        <p:spPr>
          <a:xfrm flipV="1">
            <a:off x="5624288" y="4426796"/>
            <a:ext cx="0" cy="44397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4" name="Straight Arrow Connector 163">
            <a:extLst>
              <a:ext uri="{FF2B5EF4-FFF2-40B4-BE49-F238E27FC236}">
                <a16:creationId xmlns:a16="http://schemas.microsoft.com/office/drawing/2014/main" id="{58CF92FA-598E-D4A2-C15F-CC5330E3409E}"/>
              </a:ext>
            </a:extLst>
          </p:cNvPr>
          <p:cNvCxnSpPr>
            <a:cxnSpLocks/>
          </p:cNvCxnSpPr>
          <p:nvPr/>
        </p:nvCxnSpPr>
        <p:spPr>
          <a:xfrm flipV="1">
            <a:off x="5736256" y="4258845"/>
            <a:ext cx="0" cy="61192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5" name="Straight Arrow Connector 164">
            <a:extLst>
              <a:ext uri="{FF2B5EF4-FFF2-40B4-BE49-F238E27FC236}">
                <a16:creationId xmlns:a16="http://schemas.microsoft.com/office/drawing/2014/main" id="{1D963D51-27F8-FC60-FDD3-B46B647022A1}"/>
              </a:ext>
            </a:extLst>
          </p:cNvPr>
          <p:cNvCxnSpPr>
            <a:cxnSpLocks/>
          </p:cNvCxnSpPr>
          <p:nvPr/>
        </p:nvCxnSpPr>
        <p:spPr>
          <a:xfrm flipV="1">
            <a:off x="5983508" y="4560536"/>
            <a:ext cx="0" cy="30168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6" name="Straight Arrow Connector 165">
            <a:extLst>
              <a:ext uri="{FF2B5EF4-FFF2-40B4-BE49-F238E27FC236}">
                <a16:creationId xmlns:a16="http://schemas.microsoft.com/office/drawing/2014/main" id="{8B56D50D-91BC-16BB-CE2B-81DDFFC67B64}"/>
              </a:ext>
            </a:extLst>
          </p:cNvPr>
          <p:cNvCxnSpPr>
            <a:cxnSpLocks/>
          </p:cNvCxnSpPr>
          <p:nvPr/>
        </p:nvCxnSpPr>
        <p:spPr>
          <a:xfrm flipV="1">
            <a:off x="5861587" y="4426796"/>
            <a:ext cx="0" cy="44397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8" name="Straight Arrow Connector 167">
            <a:extLst>
              <a:ext uri="{FF2B5EF4-FFF2-40B4-BE49-F238E27FC236}">
                <a16:creationId xmlns:a16="http://schemas.microsoft.com/office/drawing/2014/main" id="{73DE8EE2-BB44-6E60-BFAD-FE172C26987D}"/>
              </a:ext>
            </a:extLst>
          </p:cNvPr>
          <p:cNvCxnSpPr>
            <a:cxnSpLocks/>
          </p:cNvCxnSpPr>
          <p:nvPr/>
        </p:nvCxnSpPr>
        <p:spPr>
          <a:xfrm flipH="1">
            <a:off x="6296091" y="4856779"/>
            <a:ext cx="5441" cy="3288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9" name="Straight Arrow Connector 168">
            <a:extLst>
              <a:ext uri="{FF2B5EF4-FFF2-40B4-BE49-F238E27FC236}">
                <a16:creationId xmlns:a16="http://schemas.microsoft.com/office/drawing/2014/main" id="{8DF174AD-BE4D-8602-B47C-FBF619FC1BA8}"/>
              </a:ext>
            </a:extLst>
          </p:cNvPr>
          <p:cNvCxnSpPr>
            <a:cxnSpLocks/>
          </p:cNvCxnSpPr>
          <p:nvPr/>
        </p:nvCxnSpPr>
        <p:spPr>
          <a:xfrm>
            <a:off x="6413503" y="4868440"/>
            <a:ext cx="3496" cy="49685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0" name="Straight Arrow Connector 169">
            <a:extLst>
              <a:ext uri="{FF2B5EF4-FFF2-40B4-BE49-F238E27FC236}">
                <a16:creationId xmlns:a16="http://schemas.microsoft.com/office/drawing/2014/main" id="{FC193BD0-EBD3-273B-DB4C-29B011B4174F}"/>
              </a:ext>
            </a:extLst>
          </p:cNvPr>
          <p:cNvCxnSpPr>
            <a:cxnSpLocks/>
          </p:cNvCxnSpPr>
          <p:nvPr/>
        </p:nvCxnSpPr>
        <p:spPr>
          <a:xfrm>
            <a:off x="6525471" y="4868440"/>
            <a:ext cx="7919" cy="65083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1" name="Straight Arrow Connector 170">
            <a:extLst>
              <a:ext uri="{FF2B5EF4-FFF2-40B4-BE49-F238E27FC236}">
                <a16:creationId xmlns:a16="http://schemas.microsoft.com/office/drawing/2014/main" id="{A7997A59-D2B1-DD6C-D220-EEB4B87B7006}"/>
              </a:ext>
            </a:extLst>
          </p:cNvPr>
          <p:cNvCxnSpPr>
            <a:cxnSpLocks/>
          </p:cNvCxnSpPr>
          <p:nvPr/>
        </p:nvCxnSpPr>
        <p:spPr>
          <a:xfrm>
            <a:off x="6772723" y="4859890"/>
            <a:ext cx="12452" cy="30402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2" name="Straight Arrow Connector 171">
            <a:extLst>
              <a:ext uri="{FF2B5EF4-FFF2-40B4-BE49-F238E27FC236}">
                <a16:creationId xmlns:a16="http://schemas.microsoft.com/office/drawing/2014/main" id="{47419A2D-C5E2-7983-82A3-C72B86A8E9F5}"/>
              </a:ext>
            </a:extLst>
          </p:cNvPr>
          <p:cNvCxnSpPr>
            <a:cxnSpLocks/>
          </p:cNvCxnSpPr>
          <p:nvPr/>
        </p:nvCxnSpPr>
        <p:spPr>
          <a:xfrm>
            <a:off x="6650802" y="4868440"/>
            <a:ext cx="4509" cy="49685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3" name="Straight Arrow Connector 172">
            <a:extLst>
              <a:ext uri="{FF2B5EF4-FFF2-40B4-BE49-F238E27FC236}">
                <a16:creationId xmlns:a16="http://schemas.microsoft.com/office/drawing/2014/main" id="{2F7F8F64-6346-41BF-DEB9-F170112DCAD0}"/>
              </a:ext>
            </a:extLst>
          </p:cNvPr>
          <p:cNvCxnSpPr>
            <a:cxnSpLocks/>
          </p:cNvCxnSpPr>
          <p:nvPr/>
        </p:nvCxnSpPr>
        <p:spPr>
          <a:xfrm>
            <a:off x="6880023" y="4866107"/>
            <a:ext cx="16412" cy="12985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4" name="Straight Arrow Connector 173">
            <a:extLst>
              <a:ext uri="{FF2B5EF4-FFF2-40B4-BE49-F238E27FC236}">
                <a16:creationId xmlns:a16="http://schemas.microsoft.com/office/drawing/2014/main" id="{D9D0DE28-9591-C3A0-9834-17CEF05562C9}"/>
              </a:ext>
            </a:extLst>
          </p:cNvPr>
          <p:cNvCxnSpPr>
            <a:cxnSpLocks/>
          </p:cNvCxnSpPr>
          <p:nvPr/>
        </p:nvCxnSpPr>
        <p:spPr>
          <a:xfrm>
            <a:off x="6221442" y="4867658"/>
            <a:ext cx="0" cy="16562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5" name="Straight Arrow Connector 174">
            <a:extLst>
              <a:ext uri="{FF2B5EF4-FFF2-40B4-BE49-F238E27FC236}">
                <a16:creationId xmlns:a16="http://schemas.microsoft.com/office/drawing/2014/main" id="{ED4B18E3-3BFE-91BE-27AC-67C270F68099}"/>
              </a:ext>
            </a:extLst>
          </p:cNvPr>
          <p:cNvCxnSpPr>
            <a:cxnSpLocks/>
          </p:cNvCxnSpPr>
          <p:nvPr/>
        </p:nvCxnSpPr>
        <p:spPr>
          <a:xfrm flipH="1">
            <a:off x="3624439" y="4863005"/>
            <a:ext cx="160925" cy="208789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6" name="Straight Arrow Connector 175">
            <a:extLst>
              <a:ext uri="{FF2B5EF4-FFF2-40B4-BE49-F238E27FC236}">
                <a16:creationId xmlns:a16="http://schemas.microsoft.com/office/drawing/2014/main" id="{3C055245-4015-A3FF-77E4-A40C54B14E56}"/>
              </a:ext>
            </a:extLst>
          </p:cNvPr>
          <p:cNvCxnSpPr>
            <a:cxnSpLocks/>
          </p:cNvCxnSpPr>
          <p:nvPr/>
        </p:nvCxnSpPr>
        <p:spPr>
          <a:xfrm flipH="1">
            <a:off x="3649402" y="4874666"/>
            <a:ext cx="229271" cy="31087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7" name="Straight Arrow Connector 176">
            <a:extLst>
              <a:ext uri="{FF2B5EF4-FFF2-40B4-BE49-F238E27FC236}">
                <a16:creationId xmlns:a16="http://schemas.microsoft.com/office/drawing/2014/main" id="{86324B16-CCC8-7364-F356-DB1F307EAD94}"/>
              </a:ext>
            </a:extLst>
          </p:cNvPr>
          <p:cNvCxnSpPr>
            <a:cxnSpLocks/>
          </p:cNvCxnSpPr>
          <p:nvPr/>
        </p:nvCxnSpPr>
        <p:spPr>
          <a:xfrm flipH="1">
            <a:off x="3661431" y="4873884"/>
            <a:ext cx="329210" cy="46141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8" name="Straight Arrow Connector 177">
            <a:extLst>
              <a:ext uri="{FF2B5EF4-FFF2-40B4-BE49-F238E27FC236}">
                <a16:creationId xmlns:a16="http://schemas.microsoft.com/office/drawing/2014/main" id="{730E6E6C-C7C8-B84D-B18A-1F507EAED714}"/>
              </a:ext>
            </a:extLst>
          </p:cNvPr>
          <p:cNvCxnSpPr>
            <a:cxnSpLocks/>
          </p:cNvCxnSpPr>
          <p:nvPr/>
        </p:nvCxnSpPr>
        <p:spPr>
          <a:xfrm flipH="1">
            <a:off x="4080241" y="4866116"/>
            <a:ext cx="157652" cy="293906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9" name="Straight Arrow Connector 178">
            <a:extLst>
              <a:ext uri="{FF2B5EF4-FFF2-40B4-BE49-F238E27FC236}">
                <a16:creationId xmlns:a16="http://schemas.microsoft.com/office/drawing/2014/main" id="{1F1E1B2E-0689-AA8A-BACE-D74E4A348517}"/>
              </a:ext>
            </a:extLst>
          </p:cNvPr>
          <p:cNvCxnSpPr>
            <a:cxnSpLocks/>
          </p:cNvCxnSpPr>
          <p:nvPr/>
        </p:nvCxnSpPr>
        <p:spPr>
          <a:xfrm flipH="1">
            <a:off x="3852476" y="4874666"/>
            <a:ext cx="263496" cy="44008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0" name="Straight Arrow Connector 179">
            <a:extLst>
              <a:ext uri="{FF2B5EF4-FFF2-40B4-BE49-F238E27FC236}">
                <a16:creationId xmlns:a16="http://schemas.microsoft.com/office/drawing/2014/main" id="{2440F7B4-5819-3837-29D6-011C19D9CBEA}"/>
              </a:ext>
            </a:extLst>
          </p:cNvPr>
          <p:cNvCxnSpPr>
            <a:cxnSpLocks/>
          </p:cNvCxnSpPr>
          <p:nvPr/>
        </p:nvCxnSpPr>
        <p:spPr>
          <a:xfrm flipH="1">
            <a:off x="4289575" y="4872333"/>
            <a:ext cx="64949" cy="107532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1" name="Straight Arrow Connector 180">
            <a:extLst>
              <a:ext uri="{FF2B5EF4-FFF2-40B4-BE49-F238E27FC236}">
                <a16:creationId xmlns:a16="http://schemas.microsoft.com/office/drawing/2014/main" id="{6B220BF6-4A6A-25C7-FE2F-63ACB880A109}"/>
              </a:ext>
            </a:extLst>
          </p:cNvPr>
          <p:cNvCxnSpPr>
            <a:cxnSpLocks/>
          </p:cNvCxnSpPr>
          <p:nvPr/>
        </p:nvCxnSpPr>
        <p:spPr>
          <a:xfrm flipH="1">
            <a:off x="3594920" y="4873884"/>
            <a:ext cx="91692" cy="105981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9" name="Straight Arrow Connector 208">
            <a:extLst>
              <a:ext uri="{FF2B5EF4-FFF2-40B4-BE49-F238E27FC236}">
                <a16:creationId xmlns:a16="http://schemas.microsoft.com/office/drawing/2014/main" id="{402325FD-7A63-B8D4-1B0C-65308AB854AA}"/>
              </a:ext>
            </a:extLst>
          </p:cNvPr>
          <p:cNvCxnSpPr>
            <a:cxnSpLocks/>
          </p:cNvCxnSpPr>
          <p:nvPr/>
        </p:nvCxnSpPr>
        <p:spPr>
          <a:xfrm flipV="1">
            <a:off x="4475845" y="4781359"/>
            <a:ext cx="81994" cy="7542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0" name="Straight Arrow Connector 209">
            <a:extLst>
              <a:ext uri="{FF2B5EF4-FFF2-40B4-BE49-F238E27FC236}">
                <a16:creationId xmlns:a16="http://schemas.microsoft.com/office/drawing/2014/main" id="{9F8ADC3F-EEE0-CA46-76E9-6477B95CF6B7}"/>
              </a:ext>
            </a:extLst>
          </p:cNvPr>
          <p:cNvCxnSpPr>
            <a:cxnSpLocks/>
          </p:cNvCxnSpPr>
          <p:nvPr/>
        </p:nvCxnSpPr>
        <p:spPr>
          <a:xfrm flipV="1">
            <a:off x="4581361" y="4637507"/>
            <a:ext cx="172741" cy="23075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F4FEEA20-9F04-586D-EEDC-75E2E5DD9DBF}"/>
              </a:ext>
            </a:extLst>
          </p:cNvPr>
          <p:cNvCxnSpPr>
            <a:cxnSpLocks/>
          </p:cNvCxnSpPr>
          <p:nvPr/>
        </p:nvCxnSpPr>
        <p:spPr>
          <a:xfrm flipV="1">
            <a:off x="4710541" y="4474908"/>
            <a:ext cx="266135" cy="37564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2" name="Straight Arrow Connector 211">
            <a:extLst>
              <a:ext uri="{FF2B5EF4-FFF2-40B4-BE49-F238E27FC236}">
                <a16:creationId xmlns:a16="http://schemas.microsoft.com/office/drawing/2014/main" id="{F83EF907-EC7D-CF20-8AE4-0D35D4F07721}"/>
              </a:ext>
            </a:extLst>
          </p:cNvPr>
          <p:cNvCxnSpPr>
            <a:cxnSpLocks/>
          </p:cNvCxnSpPr>
          <p:nvPr/>
        </p:nvCxnSpPr>
        <p:spPr>
          <a:xfrm flipV="1">
            <a:off x="4833522" y="4295212"/>
            <a:ext cx="412122" cy="56700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3" name="Straight Arrow Connector 212">
            <a:extLst>
              <a:ext uri="{FF2B5EF4-FFF2-40B4-BE49-F238E27FC236}">
                <a16:creationId xmlns:a16="http://schemas.microsoft.com/office/drawing/2014/main" id="{44AF9D6F-164E-5659-9B75-4CB199CC42AB}"/>
              </a:ext>
            </a:extLst>
          </p:cNvPr>
          <p:cNvCxnSpPr>
            <a:cxnSpLocks/>
          </p:cNvCxnSpPr>
          <p:nvPr/>
        </p:nvCxnSpPr>
        <p:spPr>
          <a:xfrm flipV="1">
            <a:off x="5080774" y="4637507"/>
            <a:ext cx="186666" cy="225491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75540BB8-B9BB-7770-4D1B-9306882E51C3}"/>
              </a:ext>
            </a:extLst>
          </p:cNvPr>
          <p:cNvCxnSpPr>
            <a:cxnSpLocks/>
          </p:cNvCxnSpPr>
          <p:nvPr/>
        </p:nvCxnSpPr>
        <p:spPr>
          <a:xfrm flipV="1">
            <a:off x="4968184" y="4394911"/>
            <a:ext cx="317917" cy="45797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5" name="Straight Arrow Connector 214">
            <a:extLst>
              <a:ext uri="{FF2B5EF4-FFF2-40B4-BE49-F238E27FC236}">
                <a16:creationId xmlns:a16="http://schemas.microsoft.com/office/drawing/2014/main" id="{51742255-68BB-3F38-72FE-155251BCFC9B}"/>
              </a:ext>
            </a:extLst>
          </p:cNvPr>
          <p:cNvCxnSpPr>
            <a:cxnSpLocks/>
          </p:cNvCxnSpPr>
          <p:nvPr/>
        </p:nvCxnSpPr>
        <p:spPr>
          <a:xfrm flipV="1">
            <a:off x="5197405" y="4730813"/>
            <a:ext cx="98027" cy="11974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8" name="Straight Arrow Connector 247">
            <a:extLst>
              <a:ext uri="{FF2B5EF4-FFF2-40B4-BE49-F238E27FC236}">
                <a16:creationId xmlns:a16="http://schemas.microsoft.com/office/drawing/2014/main" id="{54297CD8-235B-FF49-A6CD-E86AD341A85D}"/>
              </a:ext>
            </a:extLst>
          </p:cNvPr>
          <p:cNvCxnSpPr>
            <a:cxnSpLocks/>
          </p:cNvCxnSpPr>
          <p:nvPr/>
        </p:nvCxnSpPr>
        <p:spPr>
          <a:xfrm flipH="1">
            <a:off x="5324882" y="4877081"/>
            <a:ext cx="160925" cy="208789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9" name="Straight Arrow Connector 248">
            <a:extLst>
              <a:ext uri="{FF2B5EF4-FFF2-40B4-BE49-F238E27FC236}">
                <a16:creationId xmlns:a16="http://schemas.microsoft.com/office/drawing/2014/main" id="{8E5C19DB-3787-7EBC-3A09-DC543B0678B2}"/>
              </a:ext>
            </a:extLst>
          </p:cNvPr>
          <p:cNvCxnSpPr>
            <a:cxnSpLocks/>
          </p:cNvCxnSpPr>
          <p:nvPr/>
        </p:nvCxnSpPr>
        <p:spPr>
          <a:xfrm flipH="1">
            <a:off x="5349845" y="4884731"/>
            <a:ext cx="229271" cy="31087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0" name="Straight Arrow Connector 249">
            <a:extLst>
              <a:ext uri="{FF2B5EF4-FFF2-40B4-BE49-F238E27FC236}">
                <a16:creationId xmlns:a16="http://schemas.microsoft.com/office/drawing/2014/main" id="{BBEB87A2-C0B5-0BA5-94B8-D1E9A2BF9581}"/>
              </a:ext>
            </a:extLst>
          </p:cNvPr>
          <p:cNvCxnSpPr>
            <a:cxnSpLocks/>
          </p:cNvCxnSpPr>
          <p:nvPr/>
        </p:nvCxnSpPr>
        <p:spPr>
          <a:xfrm flipH="1">
            <a:off x="5361874" y="4879938"/>
            <a:ext cx="329210" cy="46141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1" name="Straight Arrow Connector 250">
            <a:extLst>
              <a:ext uri="{FF2B5EF4-FFF2-40B4-BE49-F238E27FC236}">
                <a16:creationId xmlns:a16="http://schemas.microsoft.com/office/drawing/2014/main" id="{039A541A-39B1-5ECF-5DC2-11144A197F0B}"/>
              </a:ext>
            </a:extLst>
          </p:cNvPr>
          <p:cNvCxnSpPr>
            <a:cxnSpLocks/>
          </p:cNvCxnSpPr>
          <p:nvPr/>
        </p:nvCxnSpPr>
        <p:spPr>
          <a:xfrm flipH="1">
            <a:off x="5780684" y="4880192"/>
            <a:ext cx="157652" cy="293906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2" name="Straight Arrow Connector 251">
            <a:extLst>
              <a:ext uri="{FF2B5EF4-FFF2-40B4-BE49-F238E27FC236}">
                <a16:creationId xmlns:a16="http://schemas.microsoft.com/office/drawing/2014/main" id="{88FAAAF7-D7A3-AB9C-A64E-B4216B1E0E13}"/>
              </a:ext>
            </a:extLst>
          </p:cNvPr>
          <p:cNvCxnSpPr>
            <a:cxnSpLocks/>
          </p:cNvCxnSpPr>
          <p:nvPr/>
        </p:nvCxnSpPr>
        <p:spPr>
          <a:xfrm flipH="1">
            <a:off x="5552919" y="4876709"/>
            <a:ext cx="263496" cy="44008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3" name="Straight Arrow Connector 252">
            <a:extLst>
              <a:ext uri="{FF2B5EF4-FFF2-40B4-BE49-F238E27FC236}">
                <a16:creationId xmlns:a16="http://schemas.microsoft.com/office/drawing/2014/main" id="{F511848E-04EB-ACC4-78EF-26A16C345857}"/>
              </a:ext>
            </a:extLst>
          </p:cNvPr>
          <p:cNvCxnSpPr>
            <a:cxnSpLocks/>
          </p:cNvCxnSpPr>
          <p:nvPr/>
        </p:nvCxnSpPr>
        <p:spPr>
          <a:xfrm flipH="1">
            <a:off x="5990018" y="4886409"/>
            <a:ext cx="64949" cy="107532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4" name="Straight Arrow Connector 253">
            <a:extLst>
              <a:ext uri="{FF2B5EF4-FFF2-40B4-BE49-F238E27FC236}">
                <a16:creationId xmlns:a16="http://schemas.microsoft.com/office/drawing/2014/main" id="{399672DD-6A67-7B28-47CE-166788F2AE62}"/>
              </a:ext>
            </a:extLst>
          </p:cNvPr>
          <p:cNvCxnSpPr>
            <a:cxnSpLocks/>
          </p:cNvCxnSpPr>
          <p:nvPr/>
        </p:nvCxnSpPr>
        <p:spPr>
          <a:xfrm flipH="1">
            <a:off x="5295363" y="4899993"/>
            <a:ext cx="91692" cy="105981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2" name="Straight Arrow Connector 261">
            <a:extLst>
              <a:ext uri="{FF2B5EF4-FFF2-40B4-BE49-F238E27FC236}">
                <a16:creationId xmlns:a16="http://schemas.microsoft.com/office/drawing/2014/main" id="{AC3332D0-A378-AFBA-8A5A-F66B66613FB4}"/>
              </a:ext>
            </a:extLst>
          </p:cNvPr>
          <p:cNvCxnSpPr>
            <a:cxnSpLocks/>
          </p:cNvCxnSpPr>
          <p:nvPr/>
        </p:nvCxnSpPr>
        <p:spPr>
          <a:xfrm flipV="1">
            <a:off x="6103129" y="4754253"/>
            <a:ext cx="0" cy="9330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4" name="Straight Arrow Connector 263">
            <a:extLst>
              <a:ext uri="{FF2B5EF4-FFF2-40B4-BE49-F238E27FC236}">
                <a16:creationId xmlns:a16="http://schemas.microsoft.com/office/drawing/2014/main" id="{E97D5053-A13E-AACE-6E1E-A0A9A168F277}"/>
              </a:ext>
            </a:extLst>
          </p:cNvPr>
          <p:cNvCxnSpPr>
            <a:cxnSpLocks/>
          </p:cNvCxnSpPr>
          <p:nvPr/>
        </p:nvCxnSpPr>
        <p:spPr>
          <a:xfrm flipV="1">
            <a:off x="6194840" y="4784427"/>
            <a:ext cx="81994" cy="7542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5" name="Straight Arrow Connector 264">
            <a:extLst>
              <a:ext uri="{FF2B5EF4-FFF2-40B4-BE49-F238E27FC236}">
                <a16:creationId xmlns:a16="http://schemas.microsoft.com/office/drawing/2014/main" id="{B6C6CB2A-0B45-E3BA-0CA9-59472D9442B5}"/>
              </a:ext>
            </a:extLst>
          </p:cNvPr>
          <p:cNvCxnSpPr>
            <a:cxnSpLocks/>
          </p:cNvCxnSpPr>
          <p:nvPr/>
        </p:nvCxnSpPr>
        <p:spPr>
          <a:xfrm flipV="1">
            <a:off x="6300356" y="4640575"/>
            <a:ext cx="172741" cy="23075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6" name="Straight Arrow Connector 265">
            <a:extLst>
              <a:ext uri="{FF2B5EF4-FFF2-40B4-BE49-F238E27FC236}">
                <a16:creationId xmlns:a16="http://schemas.microsoft.com/office/drawing/2014/main" id="{E487994D-356E-A0B6-F20C-EEA0D4AEC19C}"/>
              </a:ext>
            </a:extLst>
          </p:cNvPr>
          <p:cNvCxnSpPr>
            <a:cxnSpLocks/>
          </p:cNvCxnSpPr>
          <p:nvPr/>
        </p:nvCxnSpPr>
        <p:spPr>
          <a:xfrm flipV="1">
            <a:off x="6429536" y="4477976"/>
            <a:ext cx="266135" cy="37564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7" name="Straight Arrow Connector 266">
            <a:extLst>
              <a:ext uri="{FF2B5EF4-FFF2-40B4-BE49-F238E27FC236}">
                <a16:creationId xmlns:a16="http://schemas.microsoft.com/office/drawing/2014/main" id="{D89182BC-5D53-A549-893A-3528713F7780}"/>
              </a:ext>
            </a:extLst>
          </p:cNvPr>
          <p:cNvCxnSpPr>
            <a:cxnSpLocks/>
          </p:cNvCxnSpPr>
          <p:nvPr/>
        </p:nvCxnSpPr>
        <p:spPr>
          <a:xfrm flipV="1">
            <a:off x="6552517" y="4298280"/>
            <a:ext cx="412122" cy="56700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8" name="Straight Arrow Connector 267">
            <a:extLst>
              <a:ext uri="{FF2B5EF4-FFF2-40B4-BE49-F238E27FC236}">
                <a16:creationId xmlns:a16="http://schemas.microsoft.com/office/drawing/2014/main" id="{4AF31BE2-7D47-A02C-CB92-DCE11A88C2CC}"/>
              </a:ext>
            </a:extLst>
          </p:cNvPr>
          <p:cNvCxnSpPr>
            <a:cxnSpLocks/>
          </p:cNvCxnSpPr>
          <p:nvPr/>
        </p:nvCxnSpPr>
        <p:spPr>
          <a:xfrm flipV="1">
            <a:off x="6799769" y="4640575"/>
            <a:ext cx="186666" cy="225491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9" name="Straight Arrow Connector 268">
            <a:extLst>
              <a:ext uri="{FF2B5EF4-FFF2-40B4-BE49-F238E27FC236}">
                <a16:creationId xmlns:a16="http://schemas.microsoft.com/office/drawing/2014/main" id="{D5E59678-3EB7-6001-BB9A-0693CFB2E862}"/>
              </a:ext>
            </a:extLst>
          </p:cNvPr>
          <p:cNvCxnSpPr>
            <a:cxnSpLocks/>
          </p:cNvCxnSpPr>
          <p:nvPr/>
        </p:nvCxnSpPr>
        <p:spPr>
          <a:xfrm flipV="1">
            <a:off x="6687179" y="4397979"/>
            <a:ext cx="317917" cy="45797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0" name="Straight Arrow Connector 269">
            <a:extLst>
              <a:ext uri="{FF2B5EF4-FFF2-40B4-BE49-F238E27FC236}">
                <a16:creationId xmlns:a16="http://schemas.microsoft.com/office/drawing/2014/main" id="{1F769C4C-A36B-5415-C757-9E875D28A7A9}"/>
              </a:ext>
            </a:extLst>
          </p:cNvPr>
          <p:cNvCxnSpPr>
            <a:cxnSpLocks/>
          </p:cNvCxnSpPr>
          <p:nvPr/>
        </p:nvCxnSpPr>
        <p:spPr>
          <a:xfrm flipV="1">
            <a:off x="6916400" y="4733881"/>
            <a:ext cx="98027" cy="11974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1" name="TextBox 270">
            <a:extLst>
              <a:ext uri="{FF2B5EF4-FFF2-40B4-BE49-F238E27FC236}">
                <a16:creationId xmlns:a16="http://schemas.microsoft.com/office/drawing/2014/main" id="{6BAB69A1-165D-7D50-11FC-1C55841EC7A1}"/>
              </a:ext>
            </a:extLst>
          </p:cNvPr>
          <p:cNvSpPr txBox="1"/>
          <p:nvPr/>
        </p:nvSpPr>
        <p:spPr>
          <a:xfrm>
            <a:off x="3662646" y="2830355"/>
            <a:ext cx="692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E=0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1965E7-854D-88AF-EC89-921B1B529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25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32" grpId="0" animBg="1"/>
      <p:bldP spid="33" grpId="0" animBg="1"/>
      <p:bldP spid="38" grpId="0" animBg="1"/>
      <p:bldP spid="39" grpId="0" animBg="1"/>
      <p:bldP spid="42" grpId="0" animBg="1"/>
      <p:bldP spid="43" grpId="0" animBg="1"/>
      <p:bldP spid="45" grpId="0" animBg="1"/>
      <p:bldP spid="46" grpId="0" animBg="1"/>
      <p:bldP spid="51" grpId="0" animBg="1"/>
      <p:bldP spid="52" grpId="0" animBg="1"/>
      <p:bldP spid="54" grpId="0" animBg="1"/>
      <p:bldP spid="55" grpId="0" animBg="1"/>
      <p:bldP spid="64" grpId="0"/>
      <p:bldP spid="70" grpId="0" animBg="1"/>
      <p:bldP spid="75" grpId="0"/>
      <p:bldP spid="82" grpId="0"/>
      <p:bldP spid="85" grpId="0"/>
      <p:bldP spid="8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092" y="147286"/>
            <a:ext cx="5628776" cy="933424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Electromagnetic Waves </a:t>
            </a:r>
          </a:p>
        </p:txBody>
      </p:sp>
      <p:pic>
        <p:nvPicPr>
          <p:cNvPr id="6" name="Picture 2" descr="7 Electromagnetic Waves ideas | physics, waves, electromagnetic spectrum">
            <a:extLst>
              <a:ext uri="{FF2B5EF4-FFF2-40B4-BE49-F238E27FC236}">
                <a16:creationId xmlns:a16="http://schemas.microsoft.com/office/drawing/2014/main" id="{0BCB44F4-3757-20B6-F074-B34957134F9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99543" y="1393560"/>
            <a:ext cx="4938712" cy="245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3CB43161-8B04-AC42-7624-F01B055A7F49}"/>
                  </a:ext>
                </a:extLst>
              </p:cNvPr>
              <p:cNvSpPr>
                <a:spLocks noGrp="1"/>
              </p:cNvSpPr>
              <p:nvPr>
                <p:ph sz="half" idx="2"/>
              </p:nvPr>
            </p:nvSpPr>
            <p:spPr>
              <a:xfrm>
                <a:off x="606913" y="1545773"/>
                <a:ext cx="5875868" cy="5018988"/>
              </a:xfrm>
            </p:spPr>
            <p:txBody>
              <a:bodyPr>
                <a:normAutofit/>
              </a:bodyPr>
              <a:lstStyle/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US" dirty="0">
                    <a:cs typeface="Arial" panose="020B0604020202020204" pitchFamily="34" charset="0"/>
                  </a:rPr>
                  <a:t>Travels approximately at the </a:t>
                </a:r>
                <a:r>
                  <a:rPr lang="en-US" b="1" dirty="0">
                    <a:cs typeface="Arial" panose="020B0604020202020204" pitchFamily="34" charset="0"/>
                  </a:rPr>
                  <a:t>speed of light </a:t>
                </a:r>
                <a:r>
                  <a:rPr lang="en-US" dirty="0">
                    <a:cs typeface="Arial" panose="020B0604020202020204" pitchFamily="34" charset="0"/>
                  </a:rPr>
                  <a:t>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𝐶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=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3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×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10</m:t>
                        </m:r>
                      </m:e>
                      <m:sup>
                        <m:r>
                          <a:rPr lang="en-US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p>
                    </m:sSup>
                    <m:r>
                      <a:rPr lang="en-US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𝑚</m:t>
                    </m:r>
                    <m:r>
                      <a:rPr lang="en-US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/</m:t>
                    </m:r>
                    <m:r>
                      <a:rPr lang="en-US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𝑠</m:t>
                    </m:r>
                  </m:oMath>
                </a14:m>
                <a:r>
                  <a:rPr lang="en-US" dirty="0">
                    <a:cs typeface="Arial" panose="020B0604020202020204" pitchFamily="34" charset="0"/>
                  </a:rPr>
                  <a:t>)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US" b="1" dirty="0">
                    <a:cs typeface="Arial" panose="020B0604020202020204" pitchFamily="34" charset="0"/>
                  </a:rPr>
                  <a:t>Transverse waves </a:t>
                </a:r>
                <a:r>
                  <a:rPr lang="en-US" dirty="0">
                    <a:cs typeface="Arial" panose="020B0604020202020204" pitchFamily="34" charset="0"/>
                  </a:rPr>
                  <a:t>as E and B are </a:t>
                </a:r>
                <a:r>
                  <a:rPr lang="en-US" b="1" dirty="0">
                    <a:cs typeface="Arial" panose="020B0604020202020204" pitchFamily="34" charset="0"/>
                  </a:rPr>
                  <a:t>perpendicular </a:t>
                </a:r>
                <a:r>
                  <a:rPr lang="en-US" dirty="0">
                    <a:cs typeface="Arial" panose="020B0604020202020204" pitchFamily="34" charset="0"/>
                  </a:rPr>
                  <a:t>to the direction of Propagation.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US" dirty="0">
                    <a:cs typeface="Arial" panose="020B0604020202020204" pitchFamily="34" charset="0"/>
                  </a:rPr>
                  <a:t>Self Propagating.</a:t>
                </a:r>
              </a:p>
              <a:p>
                <a:pPr marL="285750" indent="-285750">
                  <a:buFont typeface="Wingdings" panose="05000000000000000000" pitchFamily="2" charset="2"/>
                  <a:buChar char="Ø"/>
                </a:pPr>
                <a:r>
                  <a:rPr lang="en-US" dirty="0">
                    <a:cs typeface="Arial" panose="020B0604020202020204" pitchFamily="34" charset="0"/>
                  </a:rPr>
                  <a:t>Light is an electromagnetic wave</a:t>
                </a:r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3CB43161-8B04-AC42-7624-F01B055A7F4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606913" y="1545773"/>
                <a:ext cx="5875868" cy="5018988"/>
              </a:xfrm>
              <a:blipFill>
                <a:blip r:embed="rId3"/>
                <a:stretch>
                  <a:fillRect l="-1869" t="-2066" r="-35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14</a:t>
            </a:fld>
            <a:endParaRPr lang="en-US"/>
          </a:p>
        </p:txBody>
      </p:sp>
      <p:pic>
        <p:nvPicPr>
          <p:cNvPr id="2050" name="Picture 2" descr="A diagram of an electric field shown as a sine wave with red arrows beneath the curves and a magnetic field shown as a sine wave with blue arrows perpendicular to the electric field. ">
            <a:extLst>
              <a:ext uri="{FF2B5EF4-FFF2-40B4-BE49-F238E27FC236}">
                <a16:creationId xmlns:a16="http://schemas.microsoft.com/office/drawing/2014/main" id="{B8674D4A-A5E4-ABCF-5978-253B6D1A5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906" y="3788499"/>
            <a:ext cx="3476912" cy="272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112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092" y="147286"/>
            <a:ext cx="5628776" cy="93342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Law for EM propagation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B43161-8B04-AC42-7624-F01B055A7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913" y="1545773"/>
            <a:ext cx="10525447" cy="40233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3200" b="1" i="0" dirty="0">
                <a:solidFill>
                  <a:srgbClr val="202124"/>
                </a:solidFill>
                <a:effectLst/>
              </a:rPr>
              <a:t>Faraday’s Law states that a changing magnetic field induces an electric field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3200" b="1" i="0" dirty="0">
                <a:solidFill>
                  <a:srgbClr val="202124"/>
                </a:solidFill>
                <a:effectLst/>
              </a:rPr>
              <a:t>Ampere-Maxwell Law explains how a time-varying electric field induces a magnetic field.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BE1CAC-7BFC-3533-CA72-BE9D892A0F72}"/>
              </a:ext>
            </a:extLst>
          </p:cNvPr>
          <p:cNvSpPr txBox="1"/>
          <p:nvPr/>
        </p:nvSpPr>
        <p:spPr>
          <a:xfrm>
            <a:off x="2200083" y="6256024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7089479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A5D1-1145-7CFD-1ADA-012A6D631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EACBC-FF27-47BC-8617-62CCF877F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092" y="147286"/>
            <a:ext cx="5628776" cy="93342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Law for EM propagation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804DEC1-879A-7CB7-9934-5152A3778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913" y="1545773"/>
            <a:ext cx="10525447" cy="4023360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Right hand Rule:</a:t>
            </a:r>
          </a:p>
          <a:p>
            <a:pPr marL="0" indent="0">
              <a:buNone/>
            </a:pPr>
            <a:r>
              <a:rPr lang="en-GB" b="1" dirty="0"/>
              <a:t>Forefinger</a:t>
            </a:r>
            <a:r>
              <a:rPr lang="en-GB" dirty="0"/>
              <a:t> Points the </a:t>
            </a:r>
            <a:r>
              <a:rPr lang="en-GB" b="1" dirty="0"/>
              <a:t>direction of the electric field (E)</a:t>
            </a:r>
            <a:r>
              <a:rPr lang="en-GB" dirty="0"/>
              <a:t>, </a:t>
            </a:r>
            <a:r>
              <a:rPr lang="en-GB" b="1" dirty="0"/>
              <a:t>Middle finger </a:t>
            </a:r>
            <a:r>
              <a:rPr lang="en-GB" dirty="0"/>
              <a:t>points the </a:t>
            </a:r>
            <a:r>
              <a:rPr lang="en-GB" b="1" dirty="0"/>
              <a:t>direction of the magnetic field (B) and Thumb</a:t>
            </a:r>
            <a:r>
              <a:rPr lang="en-GB" dirty="0"/>
              <a:t> Points the </a:t>
            </a:r>
            <a:r>
              <a:rPr lang="en-GB" b="1" dirty="0"/>
              <a:t>direction of wave propagation</a:t>
            </a:r>
            <a:r>
              <a:rPr lang="en-GB" dirty="0"/>
              <a:t>.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EB5128-532A-F295-D9D9-16B9FB1B7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C3674E-D06F-6229-056D-45FE0244D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27337D-2488-212C-FA4D-A0078988F260}"/>
              </a:ext>
            </a:extLst>
          </p:cNvPr>
          <p:cNvSpPr txBox="1"/>
          <p:nvPr/>
        </p:nvSpPr>
        <p:spPr>
          <a:xfrm>
            <a:off x="2200083" y="6256024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2481370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092" y="147286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Flemings Right hand Rule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B43161-8B04-AC42-7624-F01B055A7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526" y="1380805"/>
            <a:ext cx="6735715" cy="462794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3200" dirty="0">
                <a:solidFill>
                  <a:srgbClr val="2C2F34"/>
                </a:solidFill>
              </a:rPr>
              <a:t>I</a:t>
            </a:r>
            <a:r>
              <a:rPr lang="en-GB" sz="3200" b="0" i="0" dirty="0">
                <a:solidFill>
                  <a:srgbClr val="2C2F34"/>
                </a:solidFill>
                <a:effectLst/>
              </a:rPr>
              <a:t>f the </a:t>
            </a:r>
            <a:r>
              <a:rPr lang="en-GB" sz="3200" b="1" i="0" dirty="0">
                <a:solidFill>
                  <a:srgbClr val="2C2F34"/>
                </a:solidFill>
                <a:effectLst/>
              </a:rPr>
              <a:t>thumb, forefinger and the middle finger </a:t>
            </a:r>
            <a:r>
              <a:rPr lang="en-GB" sz="3200" b="0" i="0" dirty="0">
                <a:solidFill>
                  <a:srgbClr val="2C2F34"/>
                </a:solidFill>
                <a:effectLst/>
              </a:rPr>
              <a:t>are held in such a way that they are </a:t>
            </a:r>
            <a:r>
              <a:rPr lang="en-GB" sz="3200" b="1" i="0" dirty="0">
                <a:solidFill>
                  <a:srgbClr val="2C2F34"/>
                </a:solidFill>
                <a:effectLst/>
              </a:rPr>
              <a:t>mutually perpendicular to each other </a:t>
            </a:r>
            <a:r>
              <a:rPr lang="en-GB" sz="3200" b="0" i="0" dirty="0">
                <a:solidFill>
                  <a:srgbClr val="2C2F34"/>
                </a:solidFill>
                <a:effectLst/>
              </a:rPr>
              <a:t>(makes 90° of angle), then the </a:t>
            </a:r>
            <a:r>
              <a:rPr lang="en-GB" sz="3200" b="1" i="0" dirty="0">
                <a:solidFill>
                  <a:srgbClr val="2C2F34"/>
                </a:solidFill>
                <a:effectLst/>
              </a:rPr>
              <a:t>forefinger points the direction of the magnetic field</a:t>
            </a:r>
            <a:r>
              <a:rPr lang="en-GB" sz="3200" b="0" i="0" dirty="0">
                <a:solidFill>
                  <a:srgbClr val="2C2F34"/>
                </a:solidFill>
                <a:effectLst/>
              </a:rPr>
              <a:t>, the </a:t>
            </a:r>
            <a:r>
              <a:rPr lang="en-GB" sz="3200" b="1" i="0" dirty="0">
                <a:solidFill>
                  <a:srgbClr val="2C2F34"/>
                </a:solidFill>
                <a:effectLst/>
              </a:rPr>
              <a:t>thumb points the direction of motion of the conductor </a:t>
            </a:r>
            <a:r>
              <a:rPr lang="en-GB" sz="3200" b="0" i="0" dirty="0">
                <a:solidFill>
                  <a:srgbClr val="2C2F34"/>
                </a:solidFill>
                <a:effectLst/>
              </a:rPr>
              <a:t>and the </a:t>
            </a:r>
            <a:r>
              <a:rPr lang="en-GB" sz="3200" b="1" i="0" dirty="0">
                <a:solidFill>
                  <a:srgbClr val="2C2F34"/>
                </a:solidFill>
                <a:effectLst/>
              </a:rPr>
              <a:t>middle finger points the direction of the induced current </a:t>
            </a:r>
            <a:r>
              <a:rPr lang="en-GB" sz="3200" b="0" i="0" dirty="0">
                <a:solidFill>
                  <a:srgbClr val="2C2F34"/>
                </a:solidFill>
                <a:effectLst/>
              </a:rPr>
              <a:t>(from EMF)</a:t>
            </a:r>
            <a:endParaRPr lang="en-US" sz="32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269101-941D-358F-59E3-47DD605F9730}"/>
              </a:ext>
            </a:extLst>
          </p:cNvPr>
          <p:cNvSpPr txBox="1"/>
          <p:nvPr/>
        </p:nvSpPr>
        <p:spPr>
          <a:xfrm>
            <a:off x="1494338" y="6348122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561D1E-015F-9B15-DD65-6001DE074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241" y="1595597"/>
            <a:ext cx="4572411" cy="3330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555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611" y="190316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Electromagnetic Radiation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3CB43161-8B04-AC42-7624-F01B055A7F49}"/>
                  </a:ext>
                </a:extLst>
              </p:cNvPr>
              <p:cNvSpPr>
                <a:spLocks noGrp="1"/>
              </p:cNvSpPr>
              <p:nvPr>
                <p:ph sz="half" idx="2"/>
              </p:nvPr>
            </p:nvSpPr>
            <p:spPr>
              <a:xfrm>
                <a:off x="446651" y="1305384"/>
                <a:ext cx="11298697" cy="4831529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  <a:spcAft>
                    <a:spcPts val="600"/>
                  </a:spcAft>
                </a:pPr>
                <a:r>
                  <a:rPr lang="en-US" dirty="0"/>
                  <a:t>Electromagnetic radiation can be described as a </a:t>
                </a:r>
                <a:r>
                  <a:rPr lang="en-US" b="1" dirty="0"/>
                  <a:t>stream of photons and also as a wave.</a:t>
                </a:r>
                <a:endParaRPr lang="en-GB" b="1" i="0" dirty="0">
                  <a:effectLst/>
                </a:endParaRPr>
              </a:p>
              <a:p>
                <a:pPr>
                  <a:lnSpc>
                    <a:spcPct val="100000"/>
                  </a:lnSpc>
                  <a:spcAft>
                    <a:spcPts val="600"/>
                  </a:spcAft>
                </a:pPr>
                <a:r>
                  <a:rPr lang="en-US" dirty="0"/>
                  <a:t>In vacuum, photons travel at the speed of light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US" dirty="0"/>
                  <a:t>. </a:t>
                </a:r>
                <a:r>
                  <a:rPr lang="en-GB" b="1" i="0" dirty="0">
                    <a:effectLst/>
                  </a:rPr>
                  <a:t> </a:t>
                </a:r>
              </a:p>
              <a:p>
                <a:pPr>
                  <a:lnSpc>
                    <a:spcPct val="100000"/>
                  </a:lnSpc>
                  <a:spcAft>
                    <a:spcPts val="600"/>
                  </a:spcAft>
                </a:pPr>
                <a:r>
                  <a:rPr lang="en-GB" b="1" i="0" dirty="0">
                    <a:effectLst/>
                  </a:rPr>
                  <a:t>Depending on the wavelength </a:t>
                </a:r>
                <a:r>
                  <a:rPr lang="en-GB" dirty="0"/>
                  <a:t>in</a:t>
                </a:r>
                <a:r>
                  <a:rPr lang="en-GB" b="1" dirty="0"/>
                  <a:t> </a:t>
                </a:r>
                <a:r>
                  <a:rPr lang="en-GB" b="0" i="0" dirty="0">
                    <a:effectLst/>
                  </a:rPr>
                  <a:t>the electromagnetic spectrum, the </a:t>
                </a:r>
                <a:r>
                  <a:rPr lang="en-GB" b="1" i="0" dirty="0">
                    <a:effectLst/>
                  </a:rPr>
                  <a:t>energy is grouped into different categories. </a:t>
                </a:r>
              </a:p>
              <a:p>
                <a:pPr>
                  <a:lnSpc>
                    <a:spcPct val="150000"/>
                  </a:lnSpc>
                </a:pPr>
                <a:endParaRPr lang="en-US" b="1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3CB43161-8B04-AC42-7624-F01B055A7F4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46651" y="1305384"/>
                <a:ext cx="11298697" cy="4831529"/>
              </a:xfrm>
              <a:blipFill>
                <a:blip r:embed="rId3"/>
                <a:stretch>
                  <a:fillRect l="-971" t="-1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18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353AEE-208D-BCA1-3918-2EE25C9A99E4}"/>
              </a:ext>
            </a:extLst>
          </p:cNvPr>
          <p:cNvSpPr txBox="1"/>
          <p:nvPr/>
        </p:nvSpPr>
        <p:spPr>
          <a:xfrm>
            <a:off x="1715268" y="6361587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40851526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612" y="81731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Electromagnetic Radiation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B43161-8B04-AC42-7624-F01B055A7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490051"/>
            <a:ext cx="11298697" cy="510155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0" i="0" dirty="0">
                <a:effectLst/>
              </a:rPr>
              <a:t>EM waves travel in </a:t>
            </a:r>
            <a:r>
              <a:rPr lang="en-GB" b="1" i="0" dirty="0">
                <a:effectLst/>
              </a:rPr>
              <a:t>different types of medium.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They can </a:t>
            </a:r>
            <a:r>
              <a:rPr lang="en-GB" b="1" i="0" dirty="0">
                <a:effectLst/>
              </a:rPr>
              <a:t>travel</a:t>
            </a:r>
            <a:r>
              <a:rPr lang="en-GB" b="0" i="0" dirty="0">
                <a:effectLst/>
              </a:rPr>
              <a:t> through </a:t>
            </a:r>
            <a:r>
              <a:rPr lang="en-GB" b="1" i="0" dirty="0">
                <a:effectLst/>
              </a:rPr>
              <a:t>empty space</a:t>
            </a:r>
            <a:r>
              <a:rPr lang="en-GB" dirty="0"/>
              <a:t> and through any substance.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 speed of light in Vacuum, which is </a:t>
            </a:r>
            <a:r>
              <a:rPr lang="en-GB" b="1" i="0" dirty="0">
                <a:effectLst/>
              </a:rPr>
              <a:t>2.99792458 x 10</a:t>
            </a:r>
            <a:r>
              <a:rPr lang="en-GB" b="1" i="0" baseline="30000" dirty="0">
                <a:effectLst/>
              </a:rPr>
              <a:t>8</a:t>
            </a:r>
            <a:r>
              <a:rPr lang="en-GB" b="1" i="0" dirty="0">
                <a:effectLst/>
              </a:rPr>
              <a:t> m/s </a:t>
            </a:r>
            <a:r>
              <a:rPr lang="en-GB" b="0" i="0" dirty="0">
                <a:effectLst/>
              </a:rPr>
              <a:t>is always constant .</a:t>
            </a:r>
          </a:p>
          <a:p>
            <a:pPr>
              <a:lnSpc>
                <a:spcPct val="100000"/>
              </a:lnSpc>
            </a:pPr>
            <a:r>
              <a:rPr lang="en-GB" b="0" i="0" dirty="0">
                <a:effectLst/>
              </a:rPr>
              <a:t>When an EM wave travels from one medium with </a:t>
            </a:r>
            <a:r>
              <a:rPr lang="en-GB" b="1" i="0" dirty="0">
                <a:effectLst/>
              </a:rPr>
              <a:t>index of refraction n</a:t>
            </a:r>
            <a:r>
              <a:rPr lang="en-GB" b="1" i="0" baseline="-25000" dirty="0">
                <a:effectLst/>
              </a:rPr>
              <a:t>1</a:t>
            </a:r>
            <a:r>
              <a:rPr lang="en-GB" b="1" i="0" dirty="0">
                <a:effectLst/>
              </a:rPr>
              <a:t> into another medium with a different index of refraction n</a:t>
            </a:r>
            <a:r>
              <a:rPr lang="en-GB" b="1" i="0" baseline="-25000" dirty="0">
                <a:effectLst/>
              </a:rPr>
              <a:t>2</a:t>
            </a:r>
            <a:r>
              <a:rPr lang="en-GB" b="1" i="0" dirty="0">
                <a:effectLst/>
              </a:rPr>
              <a:t>, </a:t>
            </a:r>
            <a:r>
              <a:rPr lang="en-GB" b="0" i="0" dirty="0">
                <a:effectLst/>
              </a:rPr>
              <a:t>then </a:t>
            </a:r>
            <a:r>
              <a:rPr lang="en-GB" b="1" i="0" dirty="0">
                <a:effectLst/>
              </a:rPr>
              <a:t>its frequency remains the same</a:t>
            </a:r>
            <a:r>
              <a:rPr lang="en-GB" b="0" i="0" dirty="0">
                <a:effectLst/>
              </a:rPr>
              <a:t>, but </a:t>
            </a:r>
            <a:r>
              <a:rPr lang="en-GB" b="1" i="0" dirty="0">
                <a:effectLst/>
              </a:rPr>
              <a:t>its speed and wavelength change</a:t>
            </a:r>
            <a:r>
              <a:rPr lang="en-GB" b="0" i="0" dirty="0">
                <a:effectLst/>
              </a:rPr>
              <a:t>.</a:t>
            </a:r>
          </a:p>
          <a:p>
            <a:pPr>
              <a:lnSpc>
                <a:spcPct val="150000"/>
              </a:lnSpc>
            </a:pP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19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C8D0FF-B633-A599-6ED2-6F4AE74B21DD}"/>
              </a:ext>
            </a:extLst>
          </p:cNvPr>
          <p:cNvSpPr txBox="1"/>
          <p:nvPr/>
        </p:nvSpPr>
        <p:spPr>
          <a:xfrm>
            <a:off x="1973018" y="6406937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4522139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Electromagnetic Radiation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3CB43161-8B04-AC42-7624-F01B055A7F49}"/>
                  </a:ext>
                </a:extLst>
              </p:cNvPr>
              <p:cNvSpPr>
                <a:spLocks noGrp="1"/>
              </p:cNvSpPr>
              <p:nvPr>
                <p:ph sz="half" idx="2"/>
              </p:nvPr>
            </p:nvSpPr>
            <p:spPr>
              <a:xfrm>
                <a:off x="446651" y="1305384"/>
                <a:ext cx="11298697" cy="5224291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GB" b="0" i="0" dirty="0">
                    <a:effectLst/>
                  </a:rPr>
                  <a:t>These </a:t>
                </a:r>
                <a:r>
                  <a:rPr lang="en-GB" b="1" i="0" dirty="0">
                    <a:effectLst/>
                  </a:rPr>
                  <a:t>magnetic and electric waves travel perpendicular </a:t>
                </a:r>
                <a:r>
                  <a:rPr lang="en-GB" b="0" i="0" dirty="0">
                    <a:effectLst/>
                  </a:rPr>
                  <a:t>to each other and have some characteristics like </a:t>
                </a:r>
                <a:r>
                  <a:rPr lang="en-GB" b="1" i="0" dirty="0">
                    <a:effectLst/>
                  </a:rPr>
                  <a:t>wavelength, amplitude, and frequency.</a:t>
                </a:r>
              </a:p>
              <a:p>
                <a:pPr>
                  <a:lnSpc>
                    <a:spcPct val="100000"/>
                  </a:lnSpc>
                </a:pPr>
                <a:r>
                  <a:rPr lang="en-GB" b="1" i="0" dirty="0">
                    <a:effectLst/>
                  </a:rPr>
                  <a:t>Wavelength</a:t>
                </a:r>
                <a:r>
                  <a:rPr lang="en-GB" b="0" i="0" dirty="0">
                    <a:effectLst/>
                  </a:rPr>
                  <a:t> is commonly characterised by the symbol ‘</a:t>
                </a:r>
                <a:r>
                  <a:rPr lang="en-GB" b="1" i="0" dirty="0">
                    <a:effectLst/>
                  </a:rPr>
                  <a:t>λ’. </a:t>
                </a:r>
              </a:p>
              <a:p>
                <a:pPr>
                  <a:lnSpc>
                    <a:spcPct val="100000"/>
                  </a:lnSpc>
                </a:pPr>
                <a:r>
                  <a:rPr lang="en-GB" b="0" i="0" dirty="0">
                    <a:effectLst/>
                  </a:rPr>
                  <a:t>Wavelength is the </a:t>
                </a:r>
                <a:r>
                  <a:rPr lang="en-GB" b="1" i="0" dirty="0">
                    <a:effectLst/>
                  </a:rPr>
                  <a:t>distance between identical points </a:t>
                </a:r>
                <a:r>
                  <a:rPr lang="en-GB" b="0" i="0" dirty="0">
                    <a:effectLst/>
                  </a:rPr>
                  <a:t>(adjacent crests) in consecutive cycles of a wave. </a:t>
                </a:r>
              </a:p>
              <a:p>
                <a:pPr>
                  <a:lnSpc>
                    <a:spcPct val="100000"/>
                  </a:lnSpc>
                </a:pPr>
                <a:r>
                  <a:rPr lang="en-GB" b="1" i="0" dirty="0">
                    <a:effectLst/>
                  </a:rPr>
                  <a:t>Shorter the wavelength, </a:t>
                </a:r>
                <a:r>
                  <a:rPr lang="en-GB" b="1" dirty="0"/>
                  <a:t>higher</a:t>
                </a:r>
                <a:r>
                  <a:rPr lang="en-GB" b="1" i="0" dirty="0">
                    <a:effectLst/>
                  </a:rPr>
                  <a:t> the frequency.</a:t>
                </a:r>
              </a:p>
              <a:p>
                <a:pPr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𝒇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𝒄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𝝀</m:t>
                        </m:r>
                      </m:den>
                    </m:f>
                  </m:oMath>
                </a14:m>
                <a:endParaRPr lang="en-GB" b="1" i="0" dirty="0">
                  <a:effectLst/>
                </a:endParaRPr>
              </a:p>
              <a:p>
                <a:pPr>
                  <a:lnSpc>
                    <a:spcPct val="150000"/>
                  </a:lnSpc>
                </a:pPr>
                <a:endParaRPr lang="en-US" b="1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3CB43161-8B04-AC42-7624-F01B055A7F4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46651" y="1305384"/>
                <a:ext cx="11298697" cy="5224291"/>
              </a:xfrm>
              <a:blipFill>
                <a:blip r:embed="rId3"/>
                <a:stretch>
                  <a:fillRect l="-971" t="-1050" r="-1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20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66F799-9028-5589-F6B1-D409D2A67A58}"/>
              </a:ext>
            </a:extLst>
          </p:cNvPr>
          <p:cNvSpPr txBox="1"/>
          <p:nvPr/>
        </p:nvSpPr>
        <p:spPr>
          <a:xfrm>
            <a:off x="1672309" y="6329785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29046207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Electromagnetic Radiation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B43161-8B04-AC42-7624-F01B055A7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522429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b="1" i="0" dirty="0">
              <a:solidFill>
                <a:srgbClr val="333333"/>
              </a:solidFill>
              <a:effectLst/>
            </a:endParaRPr>
          </a:p>
          <a:p>
            <a:pPr>
              <a:lnSpc>
                <a:spcPct val="150000"/>
              </a:lnSpc>
            </a:pP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F37550-EA97-2DA1-3AA1-33F213A47F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894" y="2087677"/>
            <a:ext cx="8924922" cy="33496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2B5127-48F3-0D08-E3EC-8C7DCCE9C1F9}"/>
              </a:ext>
            </a:extLst>
          </p:cNvPr>
          <p:cNvSpPr txBox="1"/>
          <p:nvPr/>
        </p:nvSpPr>
        <p:spPr>
          <a:xfrm>
            <a:off x="1923922" y="6345009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21472616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Electromagnetic Radiation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B43161-8B04-AC42-7624-F01B055A7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4972677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Amplitude</a:t>
            </a:r>
            <a:endParaRPr lang="en-GB" b="0" i="0" dirty="0">
              <a:effectLst/>
            </a:endParaRPr>
          </a:p>
          <a:p>
            <a:pPr algn="just"/>
            <a:r>
              <a:rPr lang="en-GB" b="0" i="0" dirty="0">
                <a:effectLst/>
              </a:rPr>
              <a:t>It is the </a:t>
            </a:r>
            <a:r>
              <a:rPr lang="en-GB" b="1" i="0" dirty="0">
                <a:effectLst/>
              </a:rPr>
              <a:t>distance from the middle of the wave to the maximum vertical displacement of the wave (crest or trough)..</a:t>
            </a:r>
            <a:r>
              <a:rPr lang="en-GB" b="0" i="0" dirty="0">
                <a:effectLst/>
              </a:rPr>
              <a:t>  </a:t>
            </a:r>
          </a:p>
          <a:p>
            <a:pPr algn="just"/>
            <a:r>
              <a:rPr lang="en-GB" b="1" i="0" dirty="0">
                <a:effectLst/>
              </a:rPr>
              <a:t>Larger the amplitude, the higher the energy and the </a:t>
            </a:r>
            <a:r>
              <a:rPr lang="en-GB" b="1" dirty="0"/>
              <a:t>smaller</a:t>
            </a:r>
            <a:r>
              <a:rPr lang="en-GB" b="1" i="0" dirty="0">
                <a:effectLst/>
              </a:rPr>
              <a:t> the amplitude</a:t>
            </a:r>
            <a:r>
              <a:rPr lang="en-GB" b="0" i="0" dirty="0">
                <a:effectLst/>
              </a:rPr>
              <a:t>, lower energy. </a:t>
            </a:r>
          </a:p>
          <a:p>
            <a:pPr algn="just"/>
            <a:r>
              <a:rPr lang="en-GB" b="0" i="0" dirty="0">
                <a:effectLst/>
              </a:rPr>
              <a:t>Amplitude tells us about the </a:t>
            </a:r>
            <a:r>
              <a:rPr lang="en-GB" b="1" i="0" dirty="0">
                <a:effectLst/>
              </a:rPr>
              <a:t>brightness or intensity of a wave.</a:t>
            </a:r>
            <a:endParaRPr lang="en-GB" b="0" i="0" dirty="0">
              <a:effectLst/>
            </a:endParaRP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Frequency</a:t>
            </a:r>
            <a:endParaRPr lang="en-GB" b="0" i="0" dirty="0">
              <a:effectLst/>
            </a:endParaRPr>
          </a:p>
          <a:p>
            <a:pPr algn="l"/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number of cycles per second</a:t>
            </a:r>
            <a:r>
              <a:rPr lang="en-GB" b="0" i="0" dirty="0">
                <a:effectLst/>
              </a:rPr>
              <a:t> is defined as </a:t>
            </a:r>
            <a:r>
              <a:rPr lang="en-GB" b="1" i="0" dirty="0">
                <a:effectLst/>
              </a:rPr>
              <a:t>Frequency</a:t>
            </a:r>
            <a:r>
              <a:rPr lang="en-GB" b="0" i="0" dirty="0">
                <a:effectLst/>
              </a:rPr>
              <a:t>. </a:t>
            </a:r>
          </a:p>
          <a:p>
            <a:pPr algn="l"/>
            <a:r>
              <a:rPr lang="en-GB" b="0" i="0" dirty="0">
                <a:effectLst/>
              </a:rPr>
              <a:t>It is defined </a:t>
            </a:r>
            <a:r>
              <a:rPr lang="en-GB" dirty="0"/>
              <a:t>in</a:t>
            </a:r>
            <a:r>
              <a:rPr lang="en-GB" b="0" i="0" dirty="0">
                <a:effectLst/>
              </a:rPr>
              <a:t> </a:t>
            </a:r>
            <a:r>
              <a:rPr lang="en-GB" b="1" i="0" dirty="0">
                <a:effectLst/>
              </a:rPr>
              <a:t>Hertz (Hz) or sec</a:t>
            </a:r>
            <a:r>
              <a:rPr lang="en-GB" b="1" i="0" baseline="30000" dirty="0">
                <a:effectLst/>
              </a:rPr>
              <a:t>-1</a:t>
            </a:r>
            <a:r>
              <a:rPr lang="en-GB" b="0" i="0" dirty="0">
                <a:effectLst/>
              </a:rPr>
              <a:t>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22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44CBEA-2DEE-E0F5-F1FB-12D72A6AE632}"/>
              </a:ext>
            </a:extLst>
          </p:cNvPr>
          <p:cNvSpPr txBox="1"/>
          <p:nvPr/>
        </p:nvSpPr>
        <p:spPr>
          <a:xfrm>
            <a:off x="1770499" y="647081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29153644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Electromagnetic Radiation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23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5D3006-B13D-8E9B-C9CA-BE2721F5E447}"/>
              </a:ext>
            </a:extLst>
          </p:cNvPr>
          <p:cNvSpPr txBox="1"/>
          <p:nvPr/>
        </p:nvSpPr>
        <p:spPr>
          <a:xfrm>
            <a:off x="2770817" y="6286150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60579F-8FBC-2311-A09D-EA60F19E81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43017"/>
            <a:ext cx="12192000" cy="317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3701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Electromagnetic Radiation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B43161-8B04-AC42-7624-F01B055A7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522429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Period</a:t>
            </a:r>
            <a:endParaRPr lang="en-GB" b="0" i="0" dirty="0">
              <a:effectLst/>
            </a:endParaRPr>
          </a:p>
          <a:p>
            <a:pPr algn="l"/>
            <a:r>
              <a:rPr lang="en-GB" b="0" i="0" dirty="0">
                <a:effectLst/>
              </a:rPr>
              <a:t>Period is commonly characterised by the </a:t>
            </a:r>
            <a:r>
              <a:rPr lang="en-GB" b="1" i="0" dirty="0">
                <a:effectLst/>
              </a:rPr>
              <a:t>symbol ‘T’</a:t>
            </a:r>
            <a:r>
              <a:rPr lang="en-GB" b="0" i="0" dirty="0">
                <a:effectLst/>
              </a:rPr>
              <a:t>. It is the </a:t>
            </a:r>
            <a:r>
              <a:rPr lang="en-GB" b="1" i="0" dirty="0">
                <a:effectLst/>
              </a:rPr>
              <a:t>total time that a wave takes to complete 1 cycle.</a:t>
            </a: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Velocity</a:t>
            </a:r>
            <a:endParaRPr lang="en-GB" b="0" i="0" dirty="0">
              <a:effectLst/>
            </a:endParaRPr>
          </a:p>
          <a:p>
            <a:pPr algn="l"/>
            <a:r>
              <a:rPr lang="en-GB" b="0" i="0" dirty="0">
                <a:effectLst/>
              </a:rPr>
              <a:t>The velocity of a wave (𝑣) is related to its wavelength (𝜆) and frequency (𝑓) by the equation</a:t>
            </a:r>
          </a:p>
          <a:p>
            <a:pPr marL="0" indent="0" algn="l">
              <a:buNone/>
            </a:pPr>
            <a:r>
              <a:rPr lang="en-GB" b="1" i="1" dirty="0">
                <a:effectLst/>
              </a:rPr>
              <a:t>	Velocity = </a:t>
            </a:r>
            <a:r>
              <a:rPr lang="en-GB" b="1" i="1" dirty="0" err="1">
                <a:effectLst/>
              </a:rPr>
              <a:t>λf</a:t>
            </a:r>
            <a:br>
              <a:rPr lang="en-GB" b="0" i="0" dirty="0">
                <a:effectLst/>
              </a:rPr>
            </a:br>
            <a:r>
              <a:rPr lang="en-GB" b="0" i="0" dirty="0">
                <a:effectLst/>
              </a:rPr>
              <a:t>	</a:t>
            </a:r>
            <a:r>
              <a:rPr lang="en-GB" b="0" i="1" dirty="0">
                <a:effectLst/>
              </a:rPr>
              <a:t>[where, </a:t>
            </a:r>
            <a:r>
              <a:rPr lang="en-GB" b="1" i="1" dirty="0"/>
              <a:t>f</a:t>
            </a:r>
            <a:r>
              <a:rPr lang="en-GB" b="0" i="0" dirty="0">
                <a:effectLst/>
              </a:rPr>
              <a:t> </a:t>
            </a:r>
            <a:r>
              <a:rPr lang="en-GB" b="0" i="1" dirty="0">
                <a:effectLst/>
              </a:rPr>
              <a:t>= frequency]</a:t>
            </a:r>
            <a:endParaRPr lang="en-GB" b="0" i="0" dirty="0">
              <a:effectLst/>
            </a:endParaRPr>
          </a:p>
          <a:p>
            <a:pPr algn="l"/>
            <a:r>
              <a:rPr lang="en-GB" b="0" i="0" dirty="0">
                <a:effectLst/>
              </a:rPr>
              <a:t>The wave velocity in vacuum for electromagnetic wave is 2.98×10</a:t>
            </a:r>
            <a:r>
              <a:rPr lang="en-GB" b="0" i="0" baseline="30000" dirty="0">
                <a:effectLst/>
              </a:rPr>
              <a:t>8</a:t>
            </a:r>
            <a:r>
              <a:rPr lang="en-GB" b="0" i="0" dirty="0">
                <a:effectLst/>
              </a:rPr>
              <a:t> m/s.</a:t>
            </a:r>
          </a:p>
          <a:p>
            <a:pPr>
              <a:lnSpc>
                <a:spcPct val="150000"/>
              </a:lnSpc>
            </a:pP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24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5D3006-B13D-8E9B-C9CA-BE2721F5E447}"/>
              </a:ext>
            </a:extLst>
          </p:cNvPr>
          <p:cNvSpPr txBox="1"/>
          <p:nvPr/>
        </p:nvSpPr>
        <p:spPr>
          <a:xfrm>
            <a:off x="2770817" y="6286150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20515361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E6C8-4F53-320C-F43E-3568AFACC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092" y="147286"/>
            <a:ext cx="5628776" cy="93342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Applications of Electromagnetic waves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B43161-8B04-AC42-7624-F01B055A7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489492"/>
            <a:ext cx="11298697" cy="510155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181818"/>
                </a:solidFill>
                <a:latin typeface="Quicksand"/>
              </a:rPr>
              <a:t>R</a:t>
            </a:r>
            <a:r>
              <a:rPr lang="en-GB" b="0" i="0" dirty="0">
                <a:solidFill>
                  <a:srgbClr val="181818"/>
                </a:solidFill>
                <a:effectLst/>
                <a:latin typeface="Quicksand"/>
              </a:rPr>
              <a:t>adio and television Broadcasting</a:t>
            </a:r>
          </a:p>
          <a:p>
            <a:r>
              <a:rPr lang="en-GB" dirty="0">
                <a:solidFill>
                  <a:srgbClr val="181818"/>
                </a:solidFill>
                <a:latin typeface="Quicksand"/>
              </a:rPr>
              <a:t>S</a:t>
            </a:r>
            <a:r>
              <a:rPr lang="en-GB" b="0" i="0" dirty="0">
                <a:solidFill>
                  <a:srgbClr val="181818"/>
                </a:solidFill>
                <a:effectLst/>
                <a:latin typeface="Quicksand"/>
              </a:rPr>
              <a:t>atellite communications,</a:t>
            </a:r>
          </a:p>
          <a:p>
            <a:r>
              <a:rPr lang="en-GB" b="0" i="0" dirty="0">
                <a:solidFill>
                  <a:srgbClr val="181818"/>
                </a:solidFill>
                <a:effectLst/>
                <a:latin typeface="Quicksand"/>
              </a:rPr>
              <a:t>Electrical heaters, cooking food,</a:t>
            </a:r>
          </a:p>
          <a:p>
            <a:r>
              <a:rPr lang="en-GB" dirty="0">
                <a:solidFill>
                  <a:srgbClr val="181818"/>
                </a:solidFill>
                <a:latin typeface="Quicksand"/>
              </a:rPr>
              <a:t>I</a:t>
            </a:r>
            <a:r>
              <a:rPr lang="en-GB" b="0" i="0" dirty="0">
                <a:solidFill>
                  <a:srgbClr val="181818"/>
                </a:solidFill>
                <a:effectLst/>
                <a:latin typeface="Quicksand"/>
              </a:rPr>
              <a:t>nfrared cameras</a:t>
            </a:r>
          </a:p>
          <a:p>
            <a:r>
              <a:rPr lang="en-GB" b="0" i="0" dirty="0">
                <a:solidFill>
                  <a:srgbClr val="181818"/>
                </a:solidFill>
                <a:effectLst/>
                <a:latin typeface="Quicksand"/>
              </a:rPr>
              <a:t>Fibre optic communications</a:t>
            </a:r>
          </a:p>
          <a:p>
            <a:r>
              <a:rPr lang="en-GB" b="0" i="0" dirty="0">
                <a:solidFill>
                  <a:srgbClr val="181818"/>
                </a:solidFill>
                <a:effectLst/>
                <a:latin typeface="Quicksand"/>
              </a:rPr>
              <a:t>Energy efficient lamps, sun tanning</a:t>
            </a:r>
          </a:p>
          <a:p>
            <a:r>
              <a:rPr lang="en-GB" b="0" i="0" dirty="0">
                <a:solidFill>
                  <a:srgbClr val="181818"/>
                </a:solidFill>
                <a:effectLst/>
                <a:latin typeface="Quicksand"/>
              </a:rPr>
              <a:t>Medical imaging and treatments</a:t>
            </a:r>
          </a:p>
          <a:p>
            <a:r>
              <a:rPr lang="en-GB" dirty="0"/>
              <a:t>Detection of Explosives</a:t>
            </a:r>
          </a:p>
          <a:p>
            <a:pPr marL="0" indent="0">
              <a:lnSpc>
                <a:spcPct val="150000"/>
              </a:lnSpc>
              <a:buNone/>
            </a:pP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130B0-302F-9409-682A-7727C0F6C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BB163-7FBC-441F-F8F4-D4F078C1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F81F27-2C1F-248F-E13C-AC3A9DD67477}"/>
              </a:ext>
            </a:extLst>
          </p:cNvPr>
          <p:cNvSpPr txBox="1"/>
          <p:nvPr/>
        </p:nvSpPr>
        <p:spPr>
          <a:xfrm>
            <a:off x="2408739" y="6341382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9234614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30257" y="42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C4536-FFF3-4317-9194-1EDFBEA103A3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130-715-780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9C4FEC32-4453-44D1-9522-ED4AB20DA5F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CB146D-D812-4345-A77F-FC96EC4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300235C-2C82-4CD8-9F5E-47FA70A18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C44BD33-CBB9-4CBD-B459-332C0134B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BC367A5-3CCC-442C-9EF9-B54CE2933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35C71D-32E0-4DC9-9761-D769F1234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859947-C4D5-411D-900F-DC02D2374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39708F5-2ADB-4064-BF24-B67C7371D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7CC640-89AA-4EFC-9751-9AA3CE5FD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F038A7-62C2-4455-A0F7-F2D30587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A724BF1-1858-46A3-AD52-F91B3B259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C3CC88-4E02-423E-BBEE-557380D18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4F168EB-832A-421F-964F-7421D55EB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63E516-A5BE-4C36-A270-747D91F5A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346972A-894C-4769-8615-30FAE8CEA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289A22B-0EBE-49EB-A16C-E4ABB22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633107-6CD4-4F46-9B87-D7AF660D4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9C56698-CC37-403A-A950-C9272E6B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95AFB78-5E29-4DE8-A8BE-6C929D552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2EC7B5A-6753-48E2-93DC-4490A36C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6600992-D627-4A13-8EE1-A1200F533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956BD79-1839-4A14-94C9-B3BE4E52F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FA453C4-C252-4EF4-99CF-54A7F0115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4110B5-14E0-43A9-B0F0-F29F9D52C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42BA2A-C59C-4B2A-B7E3-4D05CC0FF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38589C1-B922-4415-AF76-B450E8F62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2FC659D-240A-4B0C-8503-F4B1CE405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9A439B4-A502-4827-B5B2-AD9D6DFEE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9C1352A-4A99-4877-B7BA-BA7A27198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CD8CD50-59E8-46AB-8649-521245A92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D6AF32B-D618-4701-8ED4-31996056F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D0E7590-E8E0-4468-89B2-93C3F6FA6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58BEFA7-2378-489F-AEA4-EF678EB7E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058695A-266A-42CC-A8A0-2E09147BC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F313292-20C5-4C52-AC19-D639351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11E23BA-6E0E-4A36-894E-72EF4B62B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4794867-8B1E-4F0B-A85C-729F810FF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CD89951-FFA7-4BB5-A528-CCBF298B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A8FFC31-2D28-4D06-B82F-CA09C67FA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A404439-BE5A-4B94-AE5A-9EFA4267E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E7C9463-977A-4328-9785-8B57D026D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DA2AB63-D370-4B8E-931A-61EEA827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E7A2CB0-ECB9-4A06-B28F-8BA4D48DD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267326F-2C50-4801-994F-557973EF7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7CFE133-C9A8-4CB6-8AAA-17FFC2FDE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CCDC485-3027-4EEF-8D37-B79464AA8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FD6ACA5-A664-4758-BD26-BCAC4F8E5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C6921A1-1C5C-48B7-8E2D-AAB728DA5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842D049-7452-41B8-B530-4A2618E13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F87997-36E2-4DBD-811A-EDBA87B21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1838D70-4E93-470F-BEB2-09E5C9DF3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DA7146B-EA1F-4E42-BE1F-4D9187F19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087B7B1-75DD-4C0F-9CA4-49BAD3CF5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D8E1FC0-4D9D-4E3F-B289-4728E7D88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B862F74-4E58-4BF1-AC0A-8A2588FC4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9DEEDF70-E156-4263-8551-A65452E54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5F50A23-40B4-4F5D-9561-3D73CFBD8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C69328FD-9716-4A4D-9CCE-27E341E83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35F6B9A-CD25-44E6-B015-3F8AC45D7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F324CFB5-E2D2-4E27-B007-E65360858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890E388-C09D-40F0-92E9-27C6C01AC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F67F9F58-8BD8-4A37-84D9-732595320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88F005C-5DA9-4AFC-9F17-88A9E26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22034952-C618-4624-BF0D-F2AA43CCB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E5477B66-4426-459C-A629-706FDB4AC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E7E753CA-0130-4111-8E36-80768CBB9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19A652D-C7C8-43BF-B639-E23716B8D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E99F0346-6678-4E40-8224-08691AC2D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DED4E9B-85DD-4599-A78E-4225BA3A7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880F9F2-036D-4614-9D1A-C7E44BDEA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8254C54-7497-4371-82FD-C7850F9BC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50806AD-7171-42F0-A273-4D9D85ABC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992E2A8-DF52-4AAE-A830-1EE2DA2CF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B5B3810-B0E1-4B93-8CDE-1BD455157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479C82F-8588-4BC2-8AB1-9AE198F83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ECA18F0-41AC-4024-9768-EAAFE26BD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4DCE19F-C389-4822-86FC-9B95ACEC7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7C41BDB8-9294-4D14-AF7A-5ED4231D4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F95167B2-1E97-4022-81F2-7D785CE99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C58A828F-A4A7-48DB-8707-77C23934E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7B30520D-35C5-43DD-AC54-DA02FED2A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402DEEB3-5C02-42DE-BF63-20D7F3C89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484958A8-E762-4FD8-863F-CDADC20AE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72E9B3A-E217-414D-9598-403CA6805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073E9CBD-311E-402E-A899-C529C6304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ECB7F9D-6D5D-423D-B2AE-015A58B5A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9CDBE936-B5C2-4690-A0A0-FDA7B0E5B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774EFCAC-53C6-4188-BB1D-8BF90AD35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8D95811C-A928-43DB-A6EE-817F20069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67CE5C9B-DD09-4C06-8F68-1D04DC111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D2A5DF6D-E9FD-4371-AFA0-806D662AC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F5F5F3FB-8375-426B-833C-F5D0EF5BB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304AB539-C4F7-4DB5-884C-0886192CF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A853B9EA-1BAC-4AEB-8885-0CF40F16E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55E503AA-54DC-426B-8667-D17B64B2F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D95229D0-318E-4C89-8060-DF01E45EA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55CFBA07-C51C-40A5-A2F6-4FB590F02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F7EB7B12-4C1B-4BEA-BA67-C84FB089E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48FAD900-1953-49F7-B0A2-7AFB7246A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150FDED-9392-42EE-8F0C-10F012143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287707AA-CADD-470D-9D63-9DAD9466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6EB6BB6D-C2D4-4500-9B6E-B57EB7EC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E5E59C7E-33FC-4AD8-8A4F-2AC202188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BDDD8956-3E70-45CA-8FD5-2B89734AE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A9C21BBC-334A-4BE9-8509-942E00B29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CC993A2D-F101-4AF8-A554-F29514E0F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E723324D-3635-47AE-8D63-1131FADDC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544EEBF6-4D62-49FD-A2C4-A50EA16C9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7543654F-C9E9-4F1E-B161-52529D8AF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BA0AA728-987F-4BBD-9BBB-F8F062841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2CABB2DC-C598-456B-8C9E-29CD19FAC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F564C59A-B8DB-48EC-9D61-34D19F93E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8A1EDF46-6B48-4AA7-A6B5-EF17A9065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477D8B07-7B7B-4D74-AED7-B3162E0D6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05F61711-BCEF-4EF2-A9C6-EAED4CD08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FAFA3232-49F6-476E-AD29-5EFA5C880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8C9EA76A-622C-492E-8476-C031D6B02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7B401798-13AE-4EC6-94A1-5E39357FD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0A31B1CF-2305-4D5C-B204-8AB3FAE78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6F93C62D-6A30-4A01-B4D2-E01B286C7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81FF6DDC-3BB1-4652-A65D-7EA7A9490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E991A6E5-5BD5-4314-9AEF-08BB8B4F0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CD00E355-0D92-4146-A21E-C2072BDE2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6BE354C8-A044-43C9-AD56-CDB30B4B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B93859BF-B1F7-4FD4-8CF5-8F1C17174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94167A25-6BDF-475C-A64A-84A931740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CC544260-F80F-4C2B-B601-93F627AB7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B773500B-6454-4DBC-ADAE-B3F31D39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8AD6635B-E36F-408F-AB4F-1FDAA90D2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4D40A412-AF7F-4125-9AF5-6A286CF87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25948A56-7A53-423A-B5AA-474C8A739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DBC4BADE-24CC-46BA-9FBE-C5642B569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A636CF4C-F1C1-4AC0-A9A8-147EDFC94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BB94B52-96A7-4B59-94DC-573789F4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61EC43A4-C46F-42EA-8932-3A130EA8F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54E4897D-3683-4F88-9C7B-098E8CF86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0A2DC9C5-0C84-4E5B-A479-DBCE8C09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1CC1BF20-2069-4BB8-AC5D-0EED5FB1D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0DBF2046-8AB7-4E82-845F-BC428DBBF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78E9CA81-C397-435F-9111-AFCC67534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BDD76A7D-6BE5-4B5B-9CAB-B7CC179ED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59E1B607-585E-4495-AA03-820E21552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B8725087-6CBB-4E99-9225-3979128B3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EF3B1FD9-4318-4545-8D3A-67FA6F94F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1DF6B48C-BA45-4A2D-A48D-D2006BEA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FFA40701-4E1B-4614-BFF2-2FBC4BD53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1ED57C4E-D152-452C-9AB8-AA06D931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DCB69600-94F8-4E2D-8805-3051D4EBD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0B485820-6170-4B8C-99EB-439F37BE9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E421ABF2-6002-49C8-A513-DB23DFB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13BBEBA8-303C-469E-9F76-EB8C3342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48926380-F4A8-4D80-BCC3-900AB76CB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77E7D497-32AE-4AB1-AE33-4282C9D4D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DCAE086A-EA62-4DA8-AC71-B30C1EE57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F79028B-6F7D-4E7E-AB7D-653A2C19B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4B374E8B-9968-4D68-903D-41F8727A9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C0DAD78-2176-47CF-BD50-35C4FC7AC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0A0EFB1D-41C5-4892-9AFA-C8AA32FE0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73326EE0-92C0-4BE2-BFA5-6180E4847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017C04A4-09CF-429E-8C46-8434C451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7FD4B5BD-30D1-4608-BD07-6649D6D14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B7B598D6-094B-4D43-AAFE-4F88091BD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B8A697F5-A4F2-45E7-9878-9F3CB4CB3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580A34E6-2DF3-4041-849C-AD13637F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0AD41A76-B061-4C10-A530-6B9BA1116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9046A8F6-C85A-4894-BA44-C53E85CAD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1AF6025B-8941-433C-A6FE-858A6116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76007ED9-2245-4E3B-A1C0-60270712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7B49A0C5-F104-42FF-A012-66F4BC72A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8FDF8C10-841C-41D0-89D0-C1D1A1F2A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561DE5FD-616F-4EF2-B9FB-44DB745C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C486ACA4-CE4F-423F-B8A2-5BF8BC33D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FDF05C37-2CB9-45F5-A4AC-12D17E49C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A688B7F9-568C-4657-9244-F2BAC9B5A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739BAF4C-1D35-4086-8789-64731C554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EBE56049-B96C-4D02-A87B-4F40B3FBF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48827642-8BD5-4D06-AFB0-673848B41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623C994A-AC58-4E41-B22D-5AD15AFC3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1A19469F-4ACB-4E1F-8E70-0CE93FB4E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674C4B8C-2DF7-4FCD-91A7-F2D07F162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CA19192A-FB7F-4ADE-B8A1-B92109C27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E149E8D8-5312-4BC8-9F75-5C64E76CC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6510C550-2B16-4EEF-AEA4-96F7A57A0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0D65FB93-813B-41DF-8C20-47AB961F5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69DC5C7A-EEDF-4FDE-A9C5-ABFEB7B4D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8CF6D1B1-112F-494D-AD55-0DF1B6E6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DD6A903D-76B4-42E6-94A5-BC3B286AB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DD1C47E8-63C5-44B8-B818-797955CE5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0F45D2E8-CABD-4949-8888-D783F31C1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6E551B14-7866-4951-8E21-5A25501A0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C5932B29-9776-4EA1-A596-562B2AA10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9EEBBB1C-ED71-4C8F-8401-A8130E197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77611D9B-4E24-45F1-BBD7-CECDA2F3C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E3003617-8F12-40B3-9AEA-8FBB1D59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A6DF6145-10DC-461C-A37D-224566697A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E598ABB6-49DD-44C6-963E-BC42FCA0D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2764CB91-127D-4D63-A39F-6E2ECB1DD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13BCF1FF-EB80-4CE9-BF1F-51436C99D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CA2CB153-1006-4CE7-816C-DCD9A3247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5B3F5008-FD92-4AE0-98A5-767B33270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CB2AF7EF-2007-4752-AE96-39C8CAFDA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4343F216-C539-495F-8FF3-430BBBE7D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108FCC5E-F40A-4331-9A75-5EF2BA07B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EC3BC983-7843-487B-B8B3-11DDDEDC5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DEC8240D-0A36-411D-AA38-E3686828F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929955F9-1BE7-4862-A0BB-1CDE9C0D5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FF7B1CF9-DC36-405C-8A99-F0A7A7C4C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1325E59A-289F-42FA-9FA4-31EE446D6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36B00E8B-0B86-4F0A-9001-57C362E56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E79C0BB5-D1D0-49E4-B38C-B1E2DD546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F5664ECB-CE2B-4F6F-97F7-0C01B985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3983DBC6-FF73-453F-B838-2E7520F57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81CAA643-8B16-465B-B35C-A851D808B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46E1A037-0E38-4E1E-A7EB-D34166E02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2B4FCDFF-C5D6-414C-9715-5207C0884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C8A3BAFA-B11D-47C7-8A04-175FEFF28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9A47150D-7DBF-4F8B-B3F9-9D9CEB53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19F93ADB-6EAE-42D5-9F03-7DD28E61B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E03E63F5-0EE6-4033-A7A4-5835F3093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04783BED-AD52-4385-8E76-0635B17CD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24292CB0-3989-4F8D-8D62-3F373745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BBC54E24-578D-4AA7-A433-A75606B05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13502BF0-4CB5-47DB-BBDE-81C0A7D53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FA916D09-4F60-4236-98A0-C9AACF5AC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75AFBB72-F309-4608-9E2A-43096378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382A0AD7-477D-49C7-A409-6DB48414A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7EAC789D-1166-41DF-ACAA-3AC430198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9E151D68-89FC-4D69-9DA6-CA98FA597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C67DF8BB-7F1E-48CA-BE0C-5DFF56034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F2EFE497-1AF6-45F0-8640-BDDB8440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5EE09C8A-6B7B-49F5-B994-54FD1FDA8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294D919C-5F68-4D63-87A8-A4AFFBE9E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03C289EF-66BA-4056-914F-563D83E2B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8877B98D-5206-4B83-B27F-8845EEF57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B0924295-476D-46D3-AD3F-2925F9BF8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CBDDDEB4-3956-4929-A551-5DCDA581C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97266A20-AE0C-4464-8597-B0410626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D4B211D9-13E9-4362-B42B-8990A7548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41220204-30CA-45D5-A9CF-1FEF709AE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74F26E70-2980-4167-9B74-7324AD23A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83CECF29-A1CD-4A73-8107-947A9C618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1189082D-C012-4A70-AD94-72BDEE8F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4EB5C52C-F2FD-4DE3-AF31-C120CBF33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33F350E9-AB17-45C7-96CA-271996267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B28FD0CC-F734-41E4-AD31-C711531F2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485E5CBB-FFAB-4296-8CE7-045F7C82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2871F1E5-5370-48A0-AF16-AA887512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533C3A46-77FA-453A-B6BD-5C0D40645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9383C226-CB90-4E71-94A9-B66C5939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10E3DF48-E8A4-4390-9937-77BA9D265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C0CBBB86-385F-43F7-8B34-50DBA1E6F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7961E978-5CD1-4EA4-AB2A-E9B99D0E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39E67E08-61B6-4D00-AE41-6D0A880D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67170BC5-C1C2-4406-A976-627DB2DB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F57C9E55-97F2-4030-8EC5-7C230A203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BF66B792-2AAB-4550-B627-6BD3EC94B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C672C635-16FC-4D19-8931-09A7390F4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97F2523C-5A4C-499B-8DA0-365DE2639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F9DD9B0C-3C05-4EAD-B4F0-A15527930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8B21BB55-288C-448F-B1B6-B317EE11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31330893-44F1-4D1C-BF64-A3D7E2083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4EA10FE1-CF8C-4742-8C31-82864DF04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241DE52F-C08D-4DA3-AF28-7E2A05FE1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C58A6F2F-2E3E-4083-84D8-BC11C3ED8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A4E9F178-F22C-4B43-A5F5-A80A2439A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5F9CB26B-33C1-4F2C-AF0C-37F2976DF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B5C95ACC-9C0A-4AF6-B70B-61A48C9C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776BF278-1B10-4684-827E-80CE3C177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BBC6387E-8F19-4EBA-B36D-AF06C716A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CED9306F-42AB-476E-8422-D5FC5DB03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177F47CF-7209-4AD5-AF71-4831DD622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D7645341-6D54-4537-B3E1-28E20457E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AE576C2C-424A-48C1-8E45-7D99FE2E6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F4C50D0B-02DC-449A-AC64-4B5BB4168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2A381CF6-0C95-4EB2-AA74-60DA350CF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A93438D3-AD2C-4493-A04F-1BA02855F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F71074C5-D166-46E9-B984-3A6B4FF56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CC45FBF6-2771-44B8-BC23-43EFAD84D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B071FBAF-7EB6-4D85-85D7-133B80D61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76DDD600-1B4C-4DAF-B38C-BED321EEF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32B74707-FC71-44B0-BECD-BE440F98B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0C52F534-208E-4807-A0F4-9569908C3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0402B913-4320-4BAC-8787-EF2DD3C05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1AB5447E-01E6-4D2E-800A-C1E0D9417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37163077-5426-40D5-AAD0-4944DBB0F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2028FF4E-E955-4464-84B5-222E3B025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D7264226-603C-44AC-97EF-649025E50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5A050202-ABCF-4895-AC72-71D225ED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05306657-D7E0-41A2-9AFA-D8611BBB3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AD259686-72C8-4E4C-928E-607896CC0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2D170399-E2CB-4DB3-B01E-6CC7D13BB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9D090E7E-D497-4021-9A4F-F42836DA9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AA0E7954-2A99-4939-A277-2615EE9CF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E23147EE-0CBE-4C35-A1F0-30F1123D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8DAC0893-77FA-4D1F-84A8-0C51B9300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4306A527-A451-4A8D-8C75-73FB7BCB0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ADD2D623-70B9-427B-B986-FEA595D89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44B2E60D-81D7-497C-B94B-1112D5158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8D5CA1B3-3502-4751-BF78-7C443562B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CC9582B6-B2C1-4C6F-B3A0-F07D6E8FA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63A7BC60-F3E0-4448-944D-B657442E1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A15AD782-346D-4D6A-83DD-87F9BBD5C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FA0C0376-EBF2-4638-841F-D174E3D60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627A55CE-1247-4E9D-9115-B42C3BEF1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249B128B-0CEA-46FE-AD98-6AF7A44E8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0867EDC7-9C5A-465A-8AFC-E7B7408D7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7FDE4E28-E9DA-44DD-B187-D1E1393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C24200FD-BA51-43CF-975E-451DB8F9B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C0EB2082-0C51-4F15-9686-D378FF17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08CC1AA0-2103-4779-86D9-16D857782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AD5CBCF0-5F44-44DD-BF2A-2E6FE71DE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72FEC21D-8AE9-4155-BB8F-732801CF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0B772DA1-5EF6-4B70-9A0F-98501F798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688BB8E1-058E-468B-B0B7-4922048EE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E80E4998-3D52-4646-ACEC-4F5A078D7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ED668EA6-380E-4BF4-B4D5-01CEB59B6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18816659-9003-43DE-B95C-99109CB63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2139A500-567B-4B51-9070-1B48E313F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5BBB488B-BC48-4CA9-9EC1-6C4330A805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C652444A-48B8-4F1E-B175-73C3F2C14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C2DA0602-1E8F-42F7-B459-0A3A6D36C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939E0B07-02B1-4F88-AE90-23C13BF34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535C369E-56EB-44E0-8360-AF131ECFB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48DAF57A-00E6-45C4-B5E0-1B7EB93EE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0A84BC54-2B84-4D61-BC98-8E269836C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1328B905-2136-4606-A78B-03440B029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F18D2652-8AA6-42D2-AA05-554BA3D32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2CB5E5D4-4E5B-4217-AA76-9DAFCF0BC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03AB50CB-56B9-4DC1-BD6E-16063A06A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D9954D89-BF46-466E-8667-D857DA494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E2BF77A5-533F-450B-B1E5-462C3E735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52C5CB9C-1E1E-4F49-AF66-144F9453B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1B51B0CF-3A4A-49F6-8796-7A3195535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102AABC4-D8A7-4701-A05F-1A709CC44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DB5957BC-CC47-4FFD-BDBB-6EA97F01C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567E32F8-CC41-4423-9D8A-96BC3A3AE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99242900-C4BC-43B9-9B03-2B03AAC7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A9DF1172-36B2-47E3-BAF8-CFC3AFD41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0F7462D6-2B90-4156-8B1A-8ECAAFF64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6494EAF5-6D71-41C5-A06B-CB4059F2B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F81BF184-B707-4B3F-A405-B7CC84881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64D8CD35-F7FD-41FA-9D5D-F57858DFE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A0F498AB-68CE-4BA7-8C13-31C6B7EFA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5C774BE4-3E0E-4D46-A476-E1D231AE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CEC69B22-ECAF-4F52-9AA5-81B8C3341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1806C657-C686-4C6C-BDB1-8C8EB752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4A18EAB8-5F56-48A4-B3FC-1C57E578E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3D391501-C3E3-4158-A491-87369B21D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35BD2F5E-92A7-4676-8DBF-4767F5F4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21EE2F5A-B8B5-45B7-B77B-17BC8E955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CD5D01DB-4B1A-472C-963D-19633DD5B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D45311B8-646A-425F-B132-0EEFD8A83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0E8E2E0E-18D4-4E21-B0C9-8454DE055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51342B1B-2E7E-4697-965D-AD3623407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EC2334E6-6C7E-4865-9272-4B0F314F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9A4092B7-F8A8-481E-B22C-0D9C6033E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426ACB62-18E6-4B2F-B8DF-4D34FD503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F303379E-171F-4D54-94EB-C258A1E70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48124A3F-1589-4CA7-BE73-FFDE94EA0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DF793E4F-AE2B-496A-9DBA-49A887E05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04A75797-4506-4734-BBBD-9D096B13A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03A2133D-4D9C-4D09-98E9-BCC35E6E2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70194109-129D-4167-87FE-5BAECD0B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C6D8B88E-EC3D-499E-AD70-0D1EBB40D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FDD37E62-0166-44B9-BA75-9B3BD87D7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E6E32DDD-C7A9-4A39-913D-2258D2C22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CF2A07D8-2B8B-4024-A5A4-00F18A577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FC781568-2526-438B-AA00-4EE92E83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9D0C40BF-6A99-4F6D-A038-BBD460B9A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D7945144-CBA3-4D94-8309-C817A1AD3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3C1BB30E-A45A-4ABA-8E9F-E5F6C9CD6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E097E220-879C-4D00-A518-AD73CADC2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6E2301D6-1225-4E10-9113-69F1E39E5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7897BC65-AA99-4908-8877-9504F2831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850EFFFC-AF30-4A2D-AB33-5009171E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90C8E55B-87A0-4C09-BE44-146116EE7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5DF9B505-3C1C-4245-8783-3FA8419C0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3B5D337A-7437-4901-947B-B60A9CF4A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3046889A-CD56-417B-9E50-495AE12DC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CD929D03-4BF9-4DAF-B01E-D811EE3FC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95EC217B-EBA3-4B2A-B4F1-95D2B647F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801F7870-8EB8-4294-AD44-32A43F10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68F73569-8B89-4959-96DD-1DB6DB3A5A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D2AC9305-9ECC-4E16-A882-0E991F2C3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A7432A08-BEAE-4971-BDEF-AF10C5EB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DAF27CB4-7A87-48D9-9904-926CBFF3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8380E1AE-E302-46C3-BD18-704100730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E111D3A4-8468-4247-958D-7D01E2FD8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1EE09771-4162-40DC-A8C8-3AF512A98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4F517EF4-25B9-491B-AF34-2D2C1EC31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04269BC2-2420-4815-83A8-EC331553F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29552A28-CF1C-4D5A-A0E0-240647756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AE079ED6-C172-4B66-A8E0-698750366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BD994B45-AB68-454D-A127-A78A9D865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20EED9CB-B7FE-4628-AE2D-AC927B4A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F4196A50-E6F7-4C7D-8C56-9211E7386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739F9451-AAA6-408B-8FA8-9EB5E01B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F106426B-DDDD-4873-83E8-C4853A69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BD9101BF-8581-47AC-92A0-C847FB00B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1E931ABB-F5F4-45D4-8318-677F3D1F1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5079AA1B-A3B7-4BD7-9147-BCFD2D6FE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B3B07EC4-068D-4B06-A6EE-EACB393B9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FCDBA08A-1DEE-4549-9C3A-39C4082D4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8BD894C5-D24B-4950-A20C-09AF55BB5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10849FFA-B9A3-4D06-BB86-69943A9E1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A784641C-B10C-46A4-8E9D-B67661DC3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80D6F9DD-AB50-403C-BC5C-56CCA8E9D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B605B29B-3258-4291-BF54-3A803AC1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4742A938-F92F-4442-8DAD-2833E6126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5E653B66-7CAF-4266-B160-D2999332E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C5FE6080-00AA-4AF7-8FC8-2B9F714A6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56320B9A-D99E-4A75-8DF5-9B02EE36F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8C551D12-2BBD-44AF-9B7D-D2B122F17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D07F8A46-7F23-4F35-B6EC-6C00C1DAC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18716F58-087D-43E7-A4E5-026877488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C8535BC0-CE57-4150-93CB-A4F4297EC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04EE9719-DF6F-4233-81D5-C6D9D4369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DB73BD1B-5848-445B-9091-89CF561D9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7E052A78-5197-4E37-967C-3EB2912CB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54F222E6-4B2D-4B70-95C5-E7C4B5929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2E2366C6-4122-4218-97AF-17CDE2F85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31B28AE0-C102-46BE-A4F8-C100749D6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EDBC876D-18B4-4406-8170-3EDD609A8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568BB9CB-DE08-4067-8D85-24C7EE74C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B82FF512-8A08-44CE-8C5E-02FC1F80C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FDF8C2B9-F40E-45C3-883A-7B7C12A4F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FF143369-E706-45E3-BC6A-A9E6ED641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545E5ADF-391B-467E-BEA2-9DCB9F102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27AC86D2-A3AE-452E-90B0-AF539C975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BE252CFF-43B4-4DD8-9619-403BCE4EE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14A46262-3B27-4FF5-8A2F-8DC64B062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9C11850A-50CA-4615-ACA7-604983192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FB1D2FC0-4F65-41EA-B810-EFD2BFE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090256E2-EA98-4F9F-B8F6-E11138871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8ABD3FB8-73A4-4B0A-B26D-5CEE4CA6E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E238D1C1-E9CB-4CB9-9330-AA8D2B132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0AF4C684-A06E-43C3-916A-67442AD5A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C5793FE4-4D7E-4531-8677-DE0F433EB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48C92946-390E-43A9-AAA8-5CFC686CC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912CA5E8-4F61-4D6A-8ABA-B22A29148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3EB34034-ADEA-4B20-9D86-1CC9E5D6E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063A78C6-5812-4FBC-AB6B-03043E76A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17E64252-7494-4396-811D-BF7402458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58C16936-49CD-45F3-ACD5-03E4D906A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069E3A7E-ED80-4828-A867-EDF289F28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643911AC-22F9-4EE5-A9D3-A096A47FD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E9BF6DED-2109-4B19-AEC8-B0E671413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731A5668-7F75-4305-91C4-03BDBC2DA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316CFC04-E54D-4B85-92BD-DFF4A08BC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147E4041-4F6D-4AEB-8089-A158045D2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AF1323D3-2F28-47A5-9BD7-AB354EFCD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04643FB4-9888-4CC5-BCF3-8D8AD4363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D0F61A58-8095-4401-94B4-E1EF9BB23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C226334B-5BA5-4036-A178-C1F2AE87D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FE68D02C-7E12-4325-9E3D-2D9EAC8D0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7FBF69BC-4839-46C5-9EB9-1BE03D655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2D60634E-6366-4BC5-AB20-1B870CFA1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CCEC80CC-828E-4FF6-A184-EF96C7CCE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E6E3573B-39BE-4FE7-9781-AADA253C1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BCAFBEFD-F2AC-4B88-9D27-990827A6F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147EE628-4FEB-46A6-9F43-8BB323EE3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CE993640-B364-4F72-80A1-3E4CCC272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B2856528-362E-4810-9F48-C78D1EBA7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48330069-47B5-4739-9958-BBF2B8CC8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4556B96D-F6AD-40CC-8E7D-A970FDB99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092862E3-E941-4ED8-827E-3EE84E41E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9F73C142-8C0C-414E-9F37-0FC1F0941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60BE99C1-8CF3-427A-85CA-C745A4D64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CFDE74EE-D01C-4404-BBC3-447338BDE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DF19F829-40D0-4EFD-BDAB-3E3874BB3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2460C70C-7BD5-402A-85E3-9C738463B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DE135294-0656-46D0-BEFB-7B1205947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477274F0-270F-4B0A-B740-06AD1B57A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489E783D-28DD-489D-A687-46DBEB34E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46F64023-07FD-402D-BDBD-D4C6612E8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F537B86F-1F5D-44B6-B5EF-A0B32D091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4EA06695-740A-43D7-A43B-45895A408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E07B17F5-EECE-43B5-8587-2CB022ED2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EAEA9B52-48BB-4C20-A3D6-D3147822B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6F757871-6392-4030-97ED-A036D5CD5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7E5DDB15-32C5-4067-9A03-D9DEA31BF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60D7C769-98FD-4AE6-9218-CA8942DB2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D00ECEF8-2B3B-47E6-B2E4-E41DB0D9F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FE20D173-0D12-4476-A5FA-FBADAC6C8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12763766-9AB1-43C8-A91E-9FA28927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37E9A8E8-2BF7-4D9E-99DA-F71A07382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D6FA63B6-535E-4377-8CE9-A18DFD5FD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80511D7A-86BB-4464-8B05-F132BF252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0A6B5914-91C3-48B0-99F5-AB82F326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B72A226C-C675-4197-8AFB-FF79EA989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548A785E-46C8-41BA-99FA-B98731000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9536E104-50B4-46E1-8133-8587A6BA9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2261A5A9-BB4F-4301-9525-ADC3C9BA0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A474FE7C-FB6D-4361-B485-A24769110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31BA20D4-4329-4B19-BF4A-FCFAF1F4D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39152509-C36A-4360-9437-258CC83F2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37AAF5AF-5F04-4552-9B30-112035E9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461AEDB1-624B-41A7-A5B2-9448E5F7A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C7DCFA0D-7DA1-4C6E-AC8E-F1E653835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CB5D410A-3431-4CCB-AE85-26F7E1B5A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B9921755-F0C3-4E4D-BAFC-8BDF908B1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B5DD6C8B-3F0F-45F4-9961-881EC4EE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ED5AAF10-8C7E-4460-97FD-7CFA40536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6AB9CF22-9711-4E8E-9D17-47A5F9196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325D85CF-ADFD-484B-A168-72A596E1B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D54A6871-5820-4248-B4EB-D06CC338B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4A4AB798-DE72-44E3-BF16-A6C5166EF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09C342D1-138B-46D3-9C6F-29CD07A89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E35F58F0-B7A3-4520-B1E3-05E33A284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CAEAAE3A-5721-42CF-97F3-9C43764A9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1BD0FB47-F9BE-48C9-B6D3-8A1169B37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9FF7B0F5-A26C-4D9B-9655-AABC903AB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C7495467-15D0-44F3-A183-9E985DF72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2DDAFD2C-3CDB-44E1-9C8C-78931805D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C2F693DC-82DF-4EB5-9F1E-796356CBE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6EF46165-5740-427F-8B01-A6CD66913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6B9C6476-005B-445D-99C3-81725839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E5441B70-61EE-413A-B32B-D88C6597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26A2F948-291B-40D5-8601-9ED481421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4F5219D4-C3C1-4046-8B09-E6F10B2CE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34F54F1E-5FE6-4A15-852D-784538E29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6272A60E-2747-42C8-988D-698BC70C3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93323489-FB48-431F-94A4-4E7847C75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F469EDEB-63A7-4ED6-811C-DC693F8A9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778D0025-0EAF-45C2-A0CF-4CF7DFBD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813C850D-C105-4595-8EE8-A981CA543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89F85CCD-CCF7-410A-9F2C-783FD5F13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0731A4A4-BCCC-466C-AC64-7CF439826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FB7FB6E7-3508-4169-A8D5-CF1C09BE0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413DDD04-8824-42AA-BB87-8F5A67DD8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7378AAEC-126A-4DA4-B3D2-33A8EE592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45F9D3EE-8DB1-4864-A93E-0563D3424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BD25A006-E87C-4F32-A1AC-0065E6180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A6B80737-166B-4D40-B5A1-1F0CCCB8A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C63ECDFC-F08A-48A0-A55D-9DE02F2F3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E6D5FD60-6C92-4E23-8F00-DE94A2498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6D2D847C-F33C-4785-88FB-CCAC81E1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44C45136-95DF-4A2D-8A19-AB0F62257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35B1847D-F3EA-40A4-9037-ED1C1C8C7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98BD8792-02D8-4F73-91C4-4668DE598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5F804890-1428-43A0-A1B2-7B1D0999C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D622F43C-3FEA-4998-898A-F0F3EF401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49E4E034-148A-4573-A99D-7460C57B8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29891BC6-1DFD-47DC-9CAA-780BCECC6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291AF1F2-1F05-4105-B868-DA6F8EA84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6BE2F16F-BFC7-4235-BAA0-7D0D5759C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BF379D90-C9D2-4C64-B7AE-AA3904CD4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8381BCB8-E2B4-4C8B-8BFF-3E67D43F0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F3ECE623-0185-4BE1-9847-E9997B4A5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D424D0EF-61EE-4EB7-BB8B-13FC41186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1654D6B0-C495-4F18-9281-3F79FC2F9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4648C9BF-4504-4216-81DD-0ED37B33E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3DCA7AA8-B4FF-4638-8ADC-3C5242F7D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C4869A21-9B22-44CB-BB67-6DDDDE260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46971CCF-C97A-4F78-999C-2BCB9B94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15EAF36D-BF1A-4F70-BC02-1CC2FD22B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0F33D87D-D451-4FAC-B1DB-797AD6B2B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6646F57F-F60A-4F6E-B61A-1C8D8916A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53A1E0B1-FF47-4307-B21B-8C70B0A1A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D4F6F021-0E8A-4DA0-A646-184C89F08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B53290F5-B98B-403B-BAC1-48BD7651D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C4B251BF-06CF-43FD-9744-6C860B75B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F5F7B0F2-85F4-4EC8-84D2-589592C7A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8EDCE813-0095-45BC-90DC-747111D91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4E0ED8C2-DFED-4E46-AA97-77AD28B6B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691D053C-F629-4A47-AFC1-FF39E43C2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0DF8FD07-F8D3-4C90-83C7-7C0BF4B9C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57EF4921-BBE0-46BD-AAA6-980913A81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9E167827-7320-400E-8715-127EFA287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F31FBE1A-B8EE-4E66-A5BE-3080534AE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5DF93A3D-0CAF-4932-BC22-67C2B6B3D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D659CE37-DFDA-4DD1-B60C-2406E5D6A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358ED2F3-CE31-4D40-B693-1841513CE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0F95FFA1-D3DF-4220-BA9D-DE65BB3F7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C645BBDB-8902-4F59-9793-80185BBE2A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0B54C325-8821-46BC-B22E-EBA031720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EF0EFB12-CA0B-4639-B8BB-8F75EE638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7EB8A508-A2F8-41EF-BB90-395F6B6E0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B99EBF9F-B738-407B-A3E1-D338CFFA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754E4333-8E59-43E4-A48A-984DC6C7F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A5D1512C-EA49-41F8-953C-7A1833BDF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E6F72FB9-0407-476D-BB7A-58310C90B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6B18EE67-B15E-4FE8-81B9-3E6DA5F9B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F992D9F4-2FC8-48D4-BA2B-91F6DF8A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58684FDF-25FB-4C99-8665-EBC8B08AE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AABCF182-826A-4C17-8FB4-7936E1F5C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FCE80389-FC70-4D38-8DB0-613C2ED91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CC692503-ECE3-4F06-B8ED-CF807F03E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4C1576FD-22F2-45E4-A8AD-0939F29E6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4EC37AF9-F5A8-483A-9850-E8F02CD64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659C33F0-022B-4357-B211-B6F107CC6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E3C92AA8-7761-44B6-A4D1-5244824C1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7D648EFC-0EBB-4E38-A8BA-00429C7EB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8184799D-E620-420D-94A9-7793BB5F6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D826ADAD-CB65-478D-84D0-187983BCA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29630A89-C025-4D6A-90CF-937489B64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41406C32-8FCB-4291-ABB5-7DD55074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67EA4B6D-FB15-4CAC-BB19-365B2B9EE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CAE3B3CD-2622-4DBE-8AF3-D6A4080F7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0D80AF0B-CA33-42DE-BFD4-5B92B42A5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3664C7C9-8450-4F43-9B22-C43F7AA3C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393EAB46-21CD-46CB-B4EE-F88A2EBBA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C28F243E-C98D-409D-B931-971CF7C1B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23E7AB0D-5C98-458F-A8D1-E2EE74E2B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A11A3019-7963-4FCD-A591-33AF7BEF1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7A7B9CC6-A094-4ED9-9DAA-45BFAD46D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1A003D03-6203-4AF1-8498-7F7A150CC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0EA5B434-8E50-4D18-A027-1B8B78806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61C3F349-0870-4438-B095-066B9A849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D4F1B228-A651-4D34-9032-2E69C4EF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336E6DC6-F70C-4204-BFEB-1EF95693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9F8DCC77-4A2A-4E8B-8291-B3B862480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2BA078EF-02A2-4F92-94BC-2034D8EEC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A7FFB5CF-D1CB-46E8-8AA5-C40821838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343AE391-DC6C-4E46-9AC3-A1CAD447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E3A7C4E3-205F-4835-A5F1-B6DA0EB3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37A6751E-FE03-45E7-B44F-B8D707AA6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9266C89B-BC78-4789-AE48-32285B029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08C45D14-37C0-4709-B973-02AAA622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D384D90C-E4F8-46DE-984C-D88F029AE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04EDB43D-64E2-4A4E-8BB2-E1E5826FB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B60D0EBA-B8C9-4CAB-9769-25008E5D7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8080846E-44F2-49F5-A6A4-11F4C2818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078B64B1-76D4-460A-A55F-1BABF0743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2F0FB29E-23FF-4229-9824-F806D45CC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B82680EC-6CC9-41B7-9D7A-478E9156C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59780334-E322-4229-BC32-A4D10CE6C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AB002D3F-A128-4149-B608-3E9E8EBF2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39B0DFBC-E89A-4B2C-A020-DA41B1696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D3C45E54-1B30-4DE7-9E20-385B9EA35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D0C3F4EF-FE2B-4034-A04C-A852720B1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3E6668A6-7B2D-4C3C-A0ED-20A1B1973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0F3F74A8-5CDB-47A6-B497-1293C47ED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01BD434D-1EE0-4A70-893F-98ED6F946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FCC72C0D-8A94-4407-B183-125C12C1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87B980DE-EAD3-4865-90DF-ECC9C111C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2909A5C7-EFCF-471A-84F3-E0D92D5DB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E072D2E1-2D1E-46B9-ADCE-0604E7E87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4990C9B6-2F54-4128-87D0-59A949053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1A316225-678F-43DC-B33B-F63848871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88F07995-A1B6-4DEF-8DCA-7C6D4D096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C3E74EC0-386E-4820-B099-5B152B384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D38D7D7C-4466-49D0-8C6F-3DF07AC11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6466EE6F-4476-44BD-8FBE-E1DB4D6FE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DFEB0ED0-04B9-4179-AB04-A65AC3B21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F722E6F0-CBE6-4BED-81A8-7469F482B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B7E5AD4E-12C4-457F-A452-7A628B446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34C282BE-77BA-4D38-AFF6-59CA0E84C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D4D838C8-DE16-4D27-8266-E465704F3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26985B05-428E-439A-9534-EE08D4BCA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4E53BB03-8369-42CC-B743-E8C19F9AE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EA16A5B8-743B-4CB9-ACFF-7C8CF2466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F3376720-3030-4128-B3F6-B2BB9643D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330B1244-43F2-4252-9351-CB24D7C0A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8FF8C713-787D-441E-B674-F2B9B9F87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49374072-F204-4320-8ECE-0ECC5E6B1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B751D3EA-5CB0-4C56-AFF0-109F26392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034BD95C-E412-497C-B41E-36B4231F0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FA610A96-619C-4B98-9D8E-CEE9E70F4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8E7E8B91-11AE-4752-8C16-278FF272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7C43B99E-C8D0-4DB5-8270-24D06C8DB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612FB076-B1D6-479D-9D67-BB49CFE58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C1D3B5F2-1E01-4719-858F-32B6EE3E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3CB388A7-A85B-4F9E-95AB-1300C40108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81919491-B1A8-41C6-A62F-D03F05994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02434BE4-F483-4A31-B274-D8AB0FA92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84F79222-1BE0-4A62-AC42-9E8AB9FD8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2FD7E8A1-DB7D-44C5-A1FF-A5324C48D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2759B811-658A-4C97-8D26-B193B5E11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1B2EC9A9-A96D-42CC-AF01-A79451EB4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B0FAD125-EAFB-4CB1-A45F-B708163E9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3DBEDD60-4186-4B50-BB43-00BBA8125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A1540A2A-7658-4657-9EAB-A8368ADE7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B6AB91EA-FAE0-42C9-9489-4E6998C1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31B2D355-E957-4942-8477-F29314690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961839F4-1C86-485E-8587-995D338BB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DB3DDB47-DE7C-4FC1-B1C2-122E26251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909D3D52-E043-4BAC-8336-9E2D91534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92630BA1-52E4-41D6-99F8-6ECA01B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ED855B18-865F-4F9C-9E99-9DB0AB5CD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09AA8B85-AB39-48FE-9E83-CEA01A293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71544F54-81B0-4511-9277-429D63EA0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ACD14AB5-42EA-4194-8545-CB970AD9E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47A879F1-1113-42E9-BA12-E301A46B0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81CD37B8-A9F1-455A-AA8B-A88A6E581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6AA990FA-604F-4CE8-A36F-C695AFBFF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1CA1862F-A069-4922-8184-1BFCE7A36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B5C8458A-8FB1-46C0-A203-3DA84A928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CBDFF9FA-C6BA-448E-9292-C47093D8C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060F4F40-6826-4DA2-9167-83AE8C970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D94484D1-9EB7-43FC-A720-A1AB6D139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CEBCE061-9880-4507-A68F-68F2D063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37200F3A-AE40-41AB-A72B-84D9CBF86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7B2D63A5-2F5A-4098-B5B5-A20047DC6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EBA790E8-24F2-4038-B0A5-92C800A6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87711B78-2ABC-4117-863A-70B3C124E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9AF3975E-5C86-4041-8B32-5AD8359DA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EA6167F6-45C6-4543-BEBE-CFA6EBE62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E2480F0F-CE9D-4196-8446-7DC8CA6F3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C7D69539-AEE6-40FD-BCA5-2599BA40E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2A021B2A-CCA5-46F4-986B-960160FA7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F74673E1-2B87-44EC-BD00-1F00CCAD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D1FE4645-0AA1-4749-9C84-17AB4C8D2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2267B1EB-BA3F-4D2B-AD21-0BAA3E5CB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F82C210B-3DD3-4C27-BD71-29314D0DC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B7584752-E73B-4860-BF65-55C382BBE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C5EF64B9-1E00-481B-BF41-E55956918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08DCDB39-6B8F-4509-99CD-A8765085B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0D275B4D-D7DC-4EAE-9070-52912F77C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D74588D2-9F77-4DE8-986F-BA3C0E449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61241B27-03E2-4203-AC58-1A447E76A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0C3BBB5D-1032-4B67-AA6F-721FB9B66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C1EECF72-1C75-4DC7-A680-26058DB0E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A35DCB2F-81A9-4F4E-AE12-FAAA5DAB6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B2FD89A0-8925-47E6-AE24-BF77D8999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85900371-3F23-46A3-8805-4A78388FA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B995932B-6699-48B9-8AB0-0563A8A68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D6990C2E-E250-4B05-96F1-89475EF41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B5589FED-B0E3-43DB-B1AF-3A1E374DA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E536730B-6698-440A-AD43-77B9B343E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36904032-4E6F-4440-A36E-21DC41608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4B7E0684-0354-4FF6-B91E-59C8318A3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8DE7CF67-17E3-4308-9650-8AC5997C7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F32371B3-C20E-4447-B2F5-D3D5D2B5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F05AFB52-D070-491D-8D27-8287E7E04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A6789912-835E-4FE8-AB2D-4276381FA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75DF7A51-7640-4F1A-ACB6-189B763E8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F5529D5F-345F-427E-978B-B22C7790F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E31E1FA8-CD6A-4ECB-92F7-8982B3043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4246C2BC-856F-4026-A4CC-9FD78357B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E58FEF1A-10BD-412E-A7B5-AB574A3D7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581439F0-1517-430E-B47B-62503F922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58F3D9F9-EF8B-4242-A460-84E517D69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7E084082-B22A-4872-8471-ABDC66388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B7E5E05F-1AD5-40D4-8772-741D570AC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68BD0707-7C18-49EB-9D82-CB6AC97B7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FDB625AA-B99F-44F0-8A6C-002A3004A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1D73909D-2329-4566-8C2A-03F2E84E7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E1694F7A-C703-418E-8E47-BBEAE60D7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9CA891D4-BECE-47F8-978A-D84B07383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3DB5E05D-DB90-49F4-A555-6F83FA0BD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A4F1740A-8B5B-482F-AC0D-A8681C9E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1226E578-85D7-4A18-862C-15E949277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C7030A23-EBCA-47E0-A7D3-387FD3299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0C6585ED-9880-474D-9FC2-A12A722D8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56BED442-3690-45A1-A270-367C45511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AC9E1767-B4B8-4AC7-A5C8-81856BD69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37907D17-94B9-4247-B2E7-1700BE3E5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60EB3739-D2CB-408F-BDFD-D97B90197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C8BC8489-8D3B-4DEC-83DD-F39A875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CB476A0D-FF1F-4F97-95C9-F422D58C4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25357C52-49C3-4159-84D1-FB7426C8A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0AB98EBC-1B69-4840-8F9E-2492A35EE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45E5DC60-555F-4B27-9FB2-5D3F920B9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F482EE41-1E78-432C-94FD-06EE2631E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1376AE6A-BEED-42B6-ACB6-CD4D65753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D28BE8A2-1432-460F-AA71-B862BF73D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9D6D9505-57C7-49E6-B112-0480383E9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45E24C28-5AA4-429E-9A0D-F3EBD5A1A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9DE57CB1-2B76-4059-9D31-D94D59154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3FE5AA8D-F7CC-43FB-A811-7D16BC405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2A27C67E-2B58-4C48-9929-104185114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FA03047E-84FD-44AB-B351-B4DA6AE3B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ADAFA72C-281B-434E-B100-6AB0D193F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A9CE2974-14CA-45F7-8F17-DD121E47F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50985C31-6872-4570-951E-054C06DCA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9547433A-3679-46C0-8797-31FC8F7E3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BB9F368E-492D-457F-AF5C-5C2B46878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5A1C4D7A-5CFB-4B61-B215-49B468DA7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34FDBE33-C4CC-4E98-8A2F-258E4ACC4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0F61BFAD-9271-49EE-BCC4-420005C16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99D106BA-41D3-4E9C-BB76-FFFFE8B39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065D5FDA-D288-4415-BA6D-FC0E5E875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1F852D99-7FB5-4DEA-B257-56E3F3DFE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702FC1F6-6F52-47B6-8CE5-2D17EBE10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24B0DCE7-5AE8-4A2B-9BC7-1CAAD127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0C05805B-33F0-4526-8C64-11F10DDD5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543CE2AB-465D-4138-857F-7CDEA2576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705122FF-B4A6-4C4C-ACAC-000EEA023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CB1EA0C7-76A5-49CD-94F3-C7413016A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87A61DC4-CD26-40F0-97B3-10355F0E8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8E22F995-E645-4F0C-82DD-F9FA0D128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88A1178D-64F6-453D-9E72-1AACA159A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93DC5354-54A0-473C-ABBC-766D575EA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6A5342B1-C8D2-4967-B8EF-9BAEE5F06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18C2E1BB-419C-47FA-991C-359DA3EF2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819D2BA5-5CF0-4464-B845-9512E0F2A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B79A3BE2-24DC-4FDD-AAAB-BBCDD3205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0A55A999-AD9C-4626-9A70-B7803525A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F539FA99-BD52-4EB9-8657-E5D57D316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BFB8D966-3909-4194-AF5A-AB82779DA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DF60117F-EBB0-420B-93D6-4F44E244C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09BA6636-430E-4C87-AABB-460FAB48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ABC56B0B-36BF-4767-9084-8DAE4606C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0EF119E8-051E-42A5-B5E9-4D93D9B3F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79339132-8626-4A28-8DE2-43CD0BC16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872E7AE9-8B02-4AF1-B36B-82E4850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0F3A07C2-8690-4E03-B191-51309B1F3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6CDB3E3A-D348-4D8F-AD26-48BFA2F48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843E316B-9035-4215-9C53-291A342D5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97D7C44C-7B5E-47AE-9E71-AEB82EAFB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F7BD7E0A-AB37-4CC4-B91B-8A47904E4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A001792D-5625-47DA-8BD6-32FBF4E1B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CFC7F877-C690-417A-B94F-966DBAFDF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EAB3C1A8-E49E-4CB9-8B39-B235B7B44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F25927FA-C72D-4ECE-8BDF-82D26EC0B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AA45A576-4964-4965-A550-EA8DBA913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F1AE0EF2-228A-4566-AE47-1E1CCD708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7C648499-9427-4A73-9546-B46B41935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97824995-8FC6-4CAA-A913-218B1F20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C85A6ACC-63B2-44BC-8469-EEDE6C1AA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BA40D665-532A-443F-BA2D-6D6AFFABF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D24E5C95-CC0C-4D1B-AA0D-F9B51B238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B81A23FF-3F60-47B9-BF41-CF87595A4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3C72BEFC-8845-43EA-80E1-8FB22E922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5F34BEFD-8485-4C2A-8F35-D66B4DC8D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E6868CC4-3EC0-4B1C-B18D-E4C15FC7B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5957CC34-D821-4A68-B19D-592622ABF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AA3F90C2-78F4-4AEB-BBC8-86CA386B1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D83C3C91-463B-441C-98F8-E1705F953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0FC66617-9F89-4DE0-B040-6AC57B119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792D6072-5A3C-4640-9258-FFFB1F266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751CDBC2-D149-419E-AD5B-7C2035A0D8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DAD23177-6FCA-4B82-9002-28C5E9332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3AE21FCE-0D2F-406B-8272-F4689CD7A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2F367BC3-9A62-4644-9097-D30151C33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09BDAEE6-FCD3-4E9F-94E1-237CCB76A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BE864C16-692C-4E63-A649-B4FAADB99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C5DD8C5C-D972-464E-B858-579FEB4BC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DD3445E6-51D3-44EB-8458-0B10879F6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82F72F22-AE85-4724-9521-3B8940A84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30846C02-3F0C-4BA5-A833-E493F2EDC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588DE5E2-F4BC-4F4C-B9D1-49169BBA9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3337B106-8A6C-4492-B4C4-E75C46CE1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300F6A51-0799-4730-88C8-0656A4F87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Footer Placeholder 839">
            <a:extLst>
              <a:ext uri="{FF2B5EF4-FFF2-40B4-BE49-F238E27FC236}">
                <a16:creationId xmlns:a16="http://schemas.microsoft.com/office/drawing/2014/main" id="{46EC1193-A09B-2409-3194-506FBC895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841" name="Slide Number Placeholder 840">
            <a:extLst>
              <a:ext uri="{FF2B5EF4-FFF2-40B4-BE49-F238E27FC236}">
                <a16:creationId xmlns:a16="http://schemas.microsoft.com/office/drawing/2014/main" id="{615E0A08-B38E-CE4A-A1E3-E69AAF80D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26</a:t>
            </a:fld>
            <a:endParaRPr lang="en-FI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14380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DA4DB-1E69-8956-7A68-C4FF3EB7F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3717-6B49-622F-DC0A-17124FF8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AFBECB-A5C4-593E-DE65-87EE7F226A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4972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J. A. </a:t>
            </a:r>
            <a:r>
              <a:rPr lang="en-US" dirty="0" err="1"/>
              <a:t>Edminister</a:t>
            </a:r>
            <a:r>
              <a:rPr lang="en-US" dirty="0"/>
              <a:t> and N. Mahmood, </a:t>
            </a:r>
            <a:r>
              <a:rPr lang="en-US" i="1" dirty="0"/>
              <a:t>Electromagnetics</a:t>
            </a:r>
            <a:r>
              <a:rPr lang="en-US" dirty="0"/>
              <a:t>, Schaum’s Outline Series. New York: McGraw-Hill, 2018.</a:t>
            </a:r>
          </a:p>
          <a:p>
            <a:pPr marL="0" indent="0">
              <a:buNone/>
            </a:pPr>
            <a:r>
              <a:rPr lang="en-US" dirty="0"/>
              <a:t>[2] E. C. Jordan and K. G. Balmain, </a:t>
            </a:r>
            <a:r>
              <a:rPr lang="en-US" i="1" dirty="0"/>
              <a:t>Electromagnetic Waves and Radiating Systems</a:t>
            </a:r>
            <a:r>
              <a:rPr lang="en-US" dirty="0"/>
              <a:t>, 2nd ed. </a:t>
            </a:r>
            <a:r>
              <a:rPr lang="en-US"/>
              <a:t>Prentice Hall. </a:t>
            </a:r>
            <a:endParaRPr lang="en-GB" b="0" i="0" dirty="0">
              <a:effectLst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FB30-0BB2-D23A-0715-F85849D58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AEF93-CAA1-5EFF-DDF7-532C57882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BE8FE-BD22-A876-5BAD-EDD884CD79F2}"/>
              </a:ext>
            </a:extLst>
          </p:cNvPr>
          <p:cNvSpPr txBox="1"/>
          <p:nvPr/>
        </p:nvSpPr>
        <p:spPr>
          <a:xfrm>
            <a:off x="1770499" y="647081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- 1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19838900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071578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4689EC1-C808-4F5E-9760-156024F49C81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303dbf9b-b85b-46a0-94f1-894078c07ec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1412</Words>
  <Application>Microsoft Office PowerPoint</Application>
  <PresentationFormat>Widescreen</PresentationFormat>
  <Paragraphs>217</Paragraphs>
  <Slides>28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Quicksand</vt:lpstr>
      <vt:lpstr>Arial</vt:lpstr>
      <vt:lpstr>Calibri</vt:lpstr>
      <vt:lpstr>Calibri Light</vt:lpstr>
      <vt:lpstr>Cambria Math</vt:lpstr>
      <vt:lpstr>Times New Roman</vt:lpstr>
      <vt:lpstr>Wingdings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What is an Electric field?</vt:lpstr>
      <vt:lpstr>What is an Electric field?</vt:lpstr>
      <vt:lpstr>What is a Magnetic field?</vt:lpstr>
      <vt:lpstr>What is a Magnetic field?</vt:lpstr>
      <vt:lpstr>What is Electromagnetism?</vt:lpstr>
      <vt:lpstr>Electromagnetic Radiation - Introduction</vt:lpstr>
      <vt:lpstr>Electromagnetic Radiation - Introduction</vt:lpstr>
      <vt:lpstr>What is Electromagnetic Radiation?</vt:lpstr>
      <vt:lpstr>What is Electromagnetic Radiation?</vt:lpstr>
      <vt:lpstr>Electromagnetic Wave</vt:lpstr>
      <vt:lpstr>Electromagnetic Waves </vt:lpstr>
      <vt:lpstr>Law for EM propagation</vt:lpstr>
      <vt:lpstr>Law for EM propagation</vt:lpstr>
      <vt:lpstr>Flemings Right hand Rule</vt:lpstr>
      <vt:lpstr>Electromagnetic Radiation</vt:lpstr>
      <vt:lpstr>Electromagnetic Radiation</vt:lpstr>
      <vt:lpstr>Electromagnetic Radiation</vt:lpstr>
      <vt:lpstr>Electromagnetic Radiation</vt:lpstr>
      <vt:lpstr>Electromagnetic Radiation</vt:lpstr>
      <vt:lpstr>Electromagnetic Radiation</vt:lpstr>
      <vt:lpstr>Electromagnetic Radiation</vt:lpstr>
      <vt:lpstr>Applications of Electromagnetic waves</vt:lpstr>
      <vt:lpstr>Join the Vevox session </vt:lpstr>
      <vt:lpstr>Reference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117</cp:revision>
  <dcterms:created xsi:type="dcterms:W3CDTF">2021-03-09T15:35:42Z</dcterms:created>
  <dcterms:modified xsi:type="dcterms:W3CDTF">2026-02-23T23:51:04Z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