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0"/>
  </p:notesMasterIdLst>
  <p:sldIdLst>
    <p:sldId id="256"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A8CDF14D-C198-438F-9090-E29804E2D2C9}">
          <p14:sldIdLst>
            <p14:sldId id="256"/>
            <p14:sldId id="258"/>
            <p14:sldId id="259"/>
            <p14:sldId id="260"/>
            <p14:sldId id="261"/>
            <p14:sldId id="262"/>
            <p14:sldId id="263"/>
            <p14:sldId id="264"/>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9" autoAdjust="0"/>
    <p:restoredTop sz="64815" autoAdjust="0"/>
  </p:normalViewPr>
  <p:slideViewPr>
    <p:cSldViewPr snapToGrid="0">
      <p:cViewPr varScale="1">
        <p:scale>
          <a:sx n="46" d="100"/>
          <a:sy n="46" d="100"/>
        </p:scale>
        <p:origin x="1494"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25158C-DDFD-479D-893A-1AABC9AE4B1F}" type="datetimeFigureOut">
              <a:rPr lang="en-IN" smtClean="0"/>
              <a:t>27-10-2023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69BDC5-0537-4679-80CA-7D8BBE755963}" type="slidenum">
              <a:rPr lang="en-IN" smtClean="0"/>
              <a:t>‹#›</a:t>
            </a:fld>
            <a:endParaRPr lang="en-IN"/>
          </a:p>
        </p:txBody>
      </p:sp>
    </p:spTree>
    <p:extLst>
      <p:ext uri="{BB962C8B-B14F-4D97-AF65-F5344CB8AC3E}">
        <p14:creationId xmlns:p14="http://schemas.microsoft.com/office/powerpoint/2010/main" val="3749435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presentation, Diversity Hotel &amp; Spa London highlights the profound relevance of multilingualism and the crucial role of language awareness abilities within the field of the hospitality industry. As a hub for global guests, understanding the power of language and culture is vital (</a:t>
            </a:r>
            <a:r>
              <a:rPr lang="en-GB" sz="1200" kern="1200" dirty="0" err="1">
                <a:solidFill>
                  <a:schemeClr val="tx1"/>
                </a:solidFill>
                <a:effectLst/>
                <a:latin typeface="+mn-lt"/>
                <a:ea typeface="+mn-ea"/>
                <a:cs typeface="+mn-cs"/>
              </a:rPr>
              <a:t>Makhmudov</a:t>
            </a:r>
            <a:r>
              <a:rPr lang="en-GB" sz="1200" kern="1200" dirty="0">
                <a:solidFill>
                  <a:schemeClr val="tx1"/>
                </a:solidFill>
                <a:effectLst/>
                <a:latin typeface="+mn-lt"/>
                <a:ea typeface="+mn-ea"/>
                <a:cs typeface="+mn-cs"/>
              </a:rPr>
              <a:t>, 2020). The chosen language for debate, Spanish, shows the universal appeal of language diversity. From its ubiquitous usage to the intricacies of civility in Spanish business culture, the team goes into a holistic view of how understanding Spanish can boost visitor experiences.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4A69BDC5-0537-4679-80CA-7D8BBE755963}" type="slidenum">
              <a:rPr lang="en-IN" smtClean="0"/>
              <a:t>2</a:t>
            </a:fld>
            <a:endParaRPr lang="en-IN"/>
          </a:p>
        </p:txBody>
      </p:sp>
    </p:spTree>
    <p:extLst>
      <p:ext uri="{BB962C8B-B14F-4D97-AF65-F5344CB8AC3E}">
        <p14:creationId xmlns:p14="http://schemas.microsoft.com/office/powerpoint/2010/main" val="525915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Spanish, frequently viewed as a language of opportunity, is spoken in 21 nations across Europe, the Americas, and Africa. It is the official language of Spain, Mexico, and most of Central and South America. Its global ubiquity makes it highly relevant for Diversity Hotel &amp; Spa London (</a:t>
            </a:r>
            <a:r>
              <a:rPr lang="en-GB" sz="1200" kern="1200" dirty="0" err="1">
                <a:solidFill>
                  <a:schemeClr val="tx1"/>
                </a:solidFill>
                <a:effectLst/>
                <a:latin typeface="+mn-lt"/>
                <a:ea typeface="+mn-ea"/>
                <a:cs typeface="+mn-cs"/>
              </a:rPr>
              <a:t>Palion-Musioł</a:t>
            </a:r>
            <a:r>
              <a:rPr lang="en-GB" sz="1200" kern="1200" dirty="0">
                <a:solidFill>
                  <a:schemeClr val="tx1"/>
                </a:solidFill>
                <a:effectLst/>
                <a:latin typeface="+mn-lt"/>
                <a:ea typeface="+mn-ea"/>
                <a:cs typeface="+mn-cs"/>
              </a:rPr>
              <a:t>, 2019).</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For our hotel, the relevance of Spanish rests in its capacity to link us with a varied variety of clients, including tourists, business travellers, and event attendees, hailing from Spanish-speaking nations. By delivering services and communication in Spanish, we can create a more welcoming and inclusive atmosphere, promoting strong guest relationships and loyalty. Furthermore, it positions us as a hotel that supports cultural diversity and is devoted to offering excellent guest experiences.</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4A69BDC5-0537-4679-80CA-7D8BBE755963}" type="slidenum">
              <a:rPr lang="en-IN" smtClean="0"/>
              <a:t>3</a:t>
            </a:fld>
            <a:endParaRPr lang="en-IN"/>
          </a:p>
        </p:txBody>
      </p:sp>
    </p:spTree>
    <p:extLst>
      <p:ext uri="{BB962C8B-B14F-4D97-AF65-F5344CB8AC3E}">
        <p14:creationId xmlns:p14="http://schemas.microsoft.com/office/powerpoint/2010/main" val="2263573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Learning Spanish is a journey filled with gratifying experiences, and it's well worth the effort. While any language confronts its problems, Spanish offers several advantages that make it a relatively accessible language for English speakers. Firstly, Spanish and English share a shared linguistic heritage as both are Indo-European languages. This implies they have parallels in vocabulary and sentence structure, making it easier for English speakers to understand the essentials. Secondly, there is a multitude of tools accessible to aid in learning Spanish, ranging from books and language applications to classes and online courses. These tools cater to diverse learning styles and levels, allowing our employees to choose the approach that suits them best. Our effort to studying Spanish is a tribute to our dedication to offering great guest service. By being skilled in Spanish, we not only strengthen our communication abilities but also exhibit our commitment to diversity, helping guests from Spanish-speaking nations feel even more welcomed and cherished during their stay (</a:t>
            </a:r>
            <a:r>
              <a:rPr lang="en-GB" sz="1200" kern="1200" dirty="0" err="1">
                <a:solidFill>
                  <a:schemeClr val="tx1"/>
                </a:solidFill>
                <a:effectLst/>
                <a:latin typeface="+mn-lt"/>
                <a:ea typeface="+mn-ea"/>
                <a:cs typeface="+mn-cs"/>
              </a:rPr>
              <a:t>Rius-Ulldemolins</a:t>
            </a:r>
            <a:r>
              <a:rPr lang="en-GB" sz="1200" kern="1200" dirty="0">
                <a:solidFill>
                  <a:schemeClr val="tx1"/>
                </a:solidFill>
                <a:effectLst/>
                <a:latin typeface="+mn-lt"/>
                <a:ea typeface="+mn-ea"/>
                <a:cs typeface="+mn-cs"/>
              </a:rPr>
              <a:t>, Rubio </a:t>
            </a:r>
            <a:r>
              <a:rPr lang="en-GB" sz="1200" kern="1200" dirty="0" err="1">
                <a:solidFill>
                  <a:schemeClr val="tx1"/>
                </a:solidFill>
                <a:effectLst/>
                <a:latin typeface="+mn-lt"/>
                <a:ea typeface="+mn-ea"/>
                <a:cs typeface="+mn-cs"/>
              </a:rPr>
              <a:t>Arostegui</a:t>
            </a:r>
            <a:r>
              <a:rPr lang="en-GB" sz="1200" kern="1200" dirty="0">
                <a:solidFill>
                  <a:schemeClr val="tx1"/>
                </a:solidFill>
                <a:effectLst/>
                <a:latin typeface="+mn-lt"/>
                <a:ea typeface="+mn-ea"/>
                <a:cs typeface="+mn-cs"/>
              </a:rPr>
              <a:t> and Flor, 2021).</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4A69BDC5-0537-4679-80CA-7D8BBE755963}" type="slidenum">
              <a:rPr lang="en-IN" smtClean="0"/>
              <a:t>4</a:t>
            </a:fld>
            <a:endParaRPr lang="en-IN"/>
          </a:p>
        </p:txBody>
      </p:sp>
    </p:spTree>
    <p:extLst>
      <p:ext uri="{BB962C8B-B14F-4D97-AF65-F5344CB8AC3E}">
        <p14:creationId xmlns:p14="http://schemas.microsoft.com/office/powerpoint/2010/main" val="1747225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Politeness in Spanish company culture plays a crucial part in visitor relations. To deliver outstanding service to our Spanish-speaking clients at Diversity Hotel &amp; Spa London, recognising these cultural subtleties is crucial:</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Formal Address:</a:t>
            </a:r>
            <a:r>
              <a:rPr lang="en-GB" sz="1200" kern="1200" dirty="0">
                <a:solidFill>
                  <a:schemeClr val="tx1"/>
                </a:solidFill>
                <a:effectLst/>
                <a:latin typeface="+mn-lt"/>
                <a:ea typeface="+mn-ea"/>
                <a:cs typeface="+mn-cs"/>
              </a:rPr>
              <a:t> Addressing guests using formal titles such as "Sr." (Mr.) or "</a:t>
            </a:r>
            <a:r>
              <a:rPr lang="en-GB" sz="1200" kern="1200" dirty="0" err="1">
                <a:solidFill>
                  <a:schemeClr val="tx1"/>
                </a:solidFill>
                <a:effectLst/>
                <a:latin typeface="+mn-lt"/>
                <a:ea typeface="+mn-ea"/>
                <a:cs typeface="+mn-cs"/>
              </a:rPr>
              <a:t>Sra.</a:t>
            </a:r>
            <a:r>
              <a:rPr lang="en-GB" sz="1200" kern="1200" dirty="0">
                <a:solidFill>
                  <a:schemeClr val="tx1"/>
                </a:solidFill>
                <a:effectLst/>
                <a:latin typeface="+mn-lt"/>
                <a:ea typeface="+mn-ea"/>
                <a:cs typeface="+mn-cs"/>
              </a:rPr>
              <a:t>" (Mrs.) is a display of respect. Using these titles, even if not explicitly asked, shows our dedication to honouring their status (</a:t>
            </a:r>
            <a:r>
              <a:rPr lang="en-GB" sz="1200" kern="1200" dirty="0" err="1">
                <a:solidFill>
                  <a:schemeClr val="tx1"/>
                </a:solidFill>
                <a:effectLst/>
                <a:latin typeface="+mn-lt"/>
                <a:ea typeface="+mn-ea"/>
                <a:cs typeface="+mn-cs"/>
              </a:rPr>
              <a:t>Ho</a:t>
            </a:r>
            <a:r>
              <a:rPr lang="en-GB" sz="1200" kern="1200" dirty="0">
                <a:solidFill>
                  <a:schemeClr val="tx1"/>
                </a:solidFill>
                <a:effectLst/>
                <a:latin typeface="+mn-lt"/>
                <a:ea typeface="+mn-ea"/>
                <a:cs typeface="+mn-cs"/>
              </a:rPr>
              <a:t>, 2020).</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Polite Phrases:</a:t>
            </a:r>
            <a:r>
              <a:rPr lang="en-GB" sz="1200" kern="1200" dirty="0">
                <a:solidFill>
                  <a:schemeClr val="tx1"/>
                </a:solidFill>
                <a:effectLst/>
                <a:latin typeface="+mn-lt"/>
                <a:ea typeface="+mn-ea"/>
                <a:cs typeface="+mn-cs"/>
              </a:rPr>
              <a:t> Incorporating expressions like "</a:t>
            </a:r>
            <a:r>
              <a:rPr lang="en-GB" sz="1200" kern="1200" dirty="0" err="1">
                <a:solidFill>
                  <a:schemeClr val="tx1"/>
                </a:solidFill>
                <a:effectLst/>
                <a:latin typeface="+mn-lt"/>
                <a:ea typeface="+mn-ea"/>
                <a:cs typeface="+mn-cs"/>
              </a:rPr>
              <a:t>por</a:t>
            </a:r>
            <a:r>
              <a:rPr lang="en-GB" sz="1200" kern="1200" dirty="0">
                <a:solidFill>
                  <a:schemeClr val="tx1"/>
                </a:solidFill>
                <a:effectLst/>
                <a:latin typeface="+mn-lt"/>
                <a:ea typeface="+mn-ea"/>
                <a:cs typeface="+mn-cs"/>
              </a:rPr>
              <a:t> favour" (please) and "</a:t>
            </a:r>
            <a:r>
              <a:rPr lang="en-GB" sz="1200" kern="1200" dirty="0" err="1">
                <a:solidFill>
                  <a:schemeClr val="tx1"/>
                </a:solidFill>
                <a:effectLst/>
                <a:latin typeface="+mn-lt"/>
                <a:ea typeface="+mn-ea"/>
                <a:cs typeface="+mn-cs"/>
              </a:rPr>
              <a:t>gracias</a:t>
            </a:r>
            <a:r>
              <a:rPr lang="en-GB" sz="1200" kern="1200" dirty="0">
                <a:solidFill>
                  <a:schemeClr val="tx1"/>
                </a:solidFill>
                <a:effectLst/>
                <a:latin typeface="+mn-lt"/>
                <a:ea typeface="+mn-ea"/>
                <a:cs typeface="+mn-cs"/>
              </a:rPr>
              <a:t>" (thank you) into our encounters displays our appreciation for their presence. These expressions establish a friendly and courteous attitude.</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Warm Greetings:</a:t>
            </a:r>
            <a:r>
              <a:rPr lang="en-GB" sz="1200" kern="1200" dirty="0">
                <a:solidFill>
                  <a:schemeClr val="tx1"/>
                </a:solidFill>
                <a:effectLst/>
                <a:latin typeface="+mn-lt"/>
                <a:ea typeface="+mn-ea"/>
                <a:cs typeface="+mn-cs"/>
              </a:rPr>
              <a:t> The importance of a warm greeting with a smile and eye contact cannot be emphasised. This initial connection sets the tone for the entire visitor experience and reflects our genuine interest in their comfort and contentment (Haynes-Mendez and </a:t>
            </a:r>
            <a:r>
              <a:rPr lang="en-GB" sz="1200" kern="1200" dirty="0" err="1">
                <a:solidFill>
                  <a:schemeClr val="tx1"/>
                </a:solidFill>
                <a:effectLst/>
                <a:latin typeface="+mn-lt"/>
                <a:ea typeface="+mn-ea"/>
                <a:cs typeface="+mn-cs"/>
              </a:rPr>
              <a:t>Engelsmeier</a:t>
            </a:r>
            <a:r>
              <a:rPr lang="en-GB" sz="1200" kern="1200" dirty="0">
                <a:solidFill>
                  <a:schemeClr val="tx1"/>
                </a:solidFill>
                <a:effectLst/>
                <a:latin typeface="+mn-lt"/>
                <a:ea typeface="+mn-ea"/>
                <a:cs typeface="+mn-cs"/>
              </a:rPr>
              <a:t>, 2020).</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By adhering to these cultural conventions, we show respect and admiration for our Spanish-speaking visitors, making a lasting favourable impression and ensuring their stay at Diversity Hotel &amp; Spa London is both fun and memorable.</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4A69BDC5-0537-4679-80CA-7D8BBE755963}" type="slidenum">
              <a:rPr lang="en-IN" smtClean="0"/>
              <a:t>5</a:t>
            </a:fld>
            <a:endParaRPr lang="en-IN"/>
          </a:p>
        </p:txBody>
      </p:sp>
    </p:spTree>
    <p:extLst>
      <p:ext uri="{BB962C8B-B14F-4D97-AF65-F5344CB8AC3E}">
        <p14:creationId xmlns:p14="http://schemas.microsoft.com/office/powerpoint/2010/main" val="6228234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Scenario 1: The guest from Spain came to our hotel and we greeted them in Spanish, I allowed us to form an instant connection. The customers were pleasant and delighted, were also delighted and felt a true feeling of welcome in the hotel. The initial approach created a kind of connection which established a wonderful tone for the entire visit. </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Scenario 2: </a:t>
            </a:r>
            <a:r>
              <a:rPr lang="en-GB" sz="1200" kern="1200" dirty="0">
                <a:solidFill>
                  <a:schemeClr val="tx1"/>
                </a:solidFill>
                <a:effectLst/>
                <a:latin typeface="+mn-lt"/>
                <a:ea typeface="+mn-ea"/>
                <a:cs typeface="+mn-cs"/>
              </a:rPr>
              <a:t>During the time of visit by the group from Spain, the professionals in our team respectfully communicated while they were leaving for the last impression. This professionalism led to recurrent bookings and the building of a strong and loyal business relationship (</a:t>
            </a:r>
            <a:r>
              <a:rPr lang="en-GB" sz="1200" kern="1200" dirty="0" err="1">
                <a:solidFill>
                  <a:schemeClr val="tx1"/>
                </a:solidFill>
                <a:effectLst/>
                <a:latin typeface="+mn-lt"/>
                <a:ea typeface="+mn-ea"/>
                <a:cs typeface="+mn-cs"/>
              </a:rPr>
              <a:t>Tahiri</a:t>
            </a:r>
            <a:r>
              <a:rPr lang="en-GB" sz="1200" kern="1200" dirty="0">
                <a:solidFill>
                  <a:schemeClr val="tx1"/>
                </a:solidFill>
                <a:effectLst/>
                <a:latin typeface="+mn-lt"/>
                <a:ea typeface="+mn-ea"/>
                <a:cs typeface="+mn-cs"/>
              </a:rPr>
              <a:t> et al., 2021).</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These instances highlight how our commitment to language awareness positively improves guest experiences, increases guest loyalty, and enhances our reputation as a hotel that truly understands and respects our guests' different cultures and languages.</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4A69BDC5-0537-4679-80CA-7D8BBE755963}" type="slidenum">
              <a:rPr lang="en-IN" smtClean="0"/>
              <a:t>6</a:t>
            </a:fld>
            <a:endParaRPr lang="en-IN"/>
          </a:p>
        </p:txBody>
      </p:sp>
    </p:spTree>
    <p:extLst>
      <p:ext uri="{BB962C8B-B14F-4D97-AF65-F5344CB8AC3E}">
        <p14:creationId xmlns:p14="http://schemas.microsoft.com/office/powerpoint/2010/main" val="2355205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the route of acquiring Spanish and increasing language awareness abilities presents a plethora of chances for Diversity Hotel &amp; Spa London. The capacity to communicate effectively in Spanish unlocks doors to different visitor encounters and cultivates an environment of inclusivity and friendliness. As the team navigates the complexities of civility in Spanish corporate culture, the potential for producing lasting positive impressions becomes obvious. Real-life events underline the practical rewards of this dedication, including greater visitor connections, memorable stays, and enhanced loyalty. With these language skills, our hotel reiterates its dedication to great service, maintaining its status as a welcome and culturally aware facility.</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4A69BDC5-0537-4679-80CA-7D8BBE755963}" type="slidenum">
              <a:rPr lang="en-IN" smtClean="0"/>
              <a:t>7</a:t>
            </a:fld>
            <a:endParaRPr lang="en-IN"/>
          </a:p>
        </p:txBody>
      </p:sp>
    </p:spTree>
    <p:extLst>
      <p:ext uri="{BB962C8B-B14F-4D97-AF65-F5344CB8AC3E}">
        <p14:creationId xmlns:p14="http://schemas.microsoft.com/office/powerpoint/2010/main" val="3859515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557" name="Group 1556"/>
          <p:cNvGrpSpPr/>
          <p:nvPr/>
        </p:nvGrpSpPr>
        <p:grpSpPr>
          <a:xfrm>
            <a:off x="0" y="420256"/>
            <a:ext cx="12188952" cy="3795497"/>
            <a:chOff x="0" y="420256"/>
            <a:chExt cx="12188952" cy="3795497"/>
          </a:xfrm>
        </p:grpSpPr>
        <p:cxnSp>
          <p:nvCxnSpPr>
            <p:cNvPr id="1558" name="Straight Connector 1557"/>
            <p:cNvCxnSpPr/>
            <p:nvPr/>
          </p:nvCxnSpPr>
          <p:spPr>
            <a:xfrm>
              <a:off x="0" y="4215753"/>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59" name="Straight Connector 1558"/>
            <p:cNvCxnSpPr/>
            <p:nvPr/>
          </p:nvCxnSpPr>
          <p:spPr>
            <a:xfrm>
              <a:off x="0" y="3794032"/>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0" name="Straight Connector 1559"/>
            <p:cNvCxnSpPr/>
            <p:nvPr/>
          </p:nvCxnSpPr>
          <p:spPr>
            <a:xfrm>
              <a:off x="0" y="3372310"/>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1" name="Straight Connector 1560"/>
            <p:cNvCxnSpPr/>
            <p:nvPr/>
          </p:nvCxnSpPr>
          <p:spPr>
            <a:xfrm>
              <a:off x="0" y="2950588"/>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2" name="Straight Connector 1561"/>
            <p:cNvCxnSpPr/>
            <p:nvPr/>
          </p:nvCxnSpPr>
          <p:spPr>
            <a:xfrm>
              <a:off x="0" y="2528866"/>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3" name="Straight Connector 1562"/>
            <p:cNvCxnSpPr/>
            <p:nvPr/>
          </p:nvCxnSpPr>
          <p:spPr>
            <a:xfrm>
              <a:off x="0" y="2107144"/>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4" name="Straight Connector 1563"/>
            <p:cNvCxnSpPr/>
            <p:nvPr/>
          </p:nvCxnSpPr>
          <p:spPr>
            <a:xfrm>
              <a:off x="0" y="1685422"/>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5" name="Straight Connector 1564"/>
            <p:cNvCxnSpPr/>
            <p:nvPr/>
          </p:nvCxnSpPr>
          <p:spPr>
            <a:xfrm>
              <a:off x="0" y="1263700"/>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6" name="Straight Connector 1565"/>
            <p:cNvCxnSpPr/>
            <p:nvPr/>
          </p:nvCxnSpPr>
          <p:spPr>
            <a:xfrm>
              <a:off x="0" y="841978"/>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7" name="Straight Connector 1566"/>
            <p:cNvCxnSpPr/>
            <p:nvPr/>
          </p:nvCxnSpPr>
          <p:spPr>
            <a:xfrm>
              <a:off x="0" y="420256"/>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568" name="Rectangle 379"/>
          <p:cNvSpPr/>
          <p:nvPr/>
        </p:nvSpPr>
        <p:spPr>
          <a:xfrm rot="18900000" flipV="1">
            <a:off x="9445819" y="-965459"/>
            <a:ext cx="13717" cy="6493220"/>
          </a:xfrm>
          <a:custGeom>
            <a:avLst/>
            <a:gdLst/>
            <a:ahLst/>
            <a:cxnLst/>
            <a:rect l="l" t="t" r="r" b="b"/>
            <a:pathLst>
              <a:path w="13717" h="6493220">
                <a:moveTo>
                  <a:pt x="1" y="6493220"/>
                </a:moveTo>
                <a:lnTo>
                  <a:pt x="13717" y="647950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69" name="Rectangle 56"/>
          <p:cNvSpPr/>
          <p:nvPr/>
        </p:nvSpPr>
        <p:spPr>
          <a:xfrm>
            <a:off x="0" y="0"/>
            <a:ext cx="11816540" cy="4572004"/>
          </a:xfrm>
          <a:custGeom>
            <a:avLst/>
            <a:gdLst/>
            <a:ahLst/>
            <a:cxnLst/>
            <a:rect l="l" t="t" r="r" b="b"/>
            <a:pathLst>
              <a:path w="11816540" h="4572004">
                <a:moveTo>
                  <a:pt x="11802824" y="4"/>
                </a:moveTo>
                <a:lnTo>
                  <a:pt x="11816540" y="4"/>
                </a:lnTo>
                <a:lnTo>
                  <a:pt x="11816540" y="4572004"/>
                </a:lnTo>
                <a:lnTo>
                  <a:pt x="11802824" y="4572004"/>
                </a:lnTo>
                <a:close/>
                <a:moveTo>
                  <a:pt x="5901406" y="4"/>
                </a:moveTo>
                <a:lnTo>
                  <a:pt x="5915122" y="4"/>
                </a:lnTo>
                <a:lnTo>
                  <a:pt x="5915122" y="4572004"/>
                </a:lnTo>
                <a:lnTo>
                  <a:pt x="5901406" y="4572004"/>
                </a:lnTo>
                <a:close/>
                <a:moveTo>
                  <a:pt x="10959754" y="3"/>
                </a:moveTo>
                <a:lnTo>
                  <a:pt x="10973470" y="3"/>
                </a:lnTo>
                <a:lnTo>
                  <a:pt x="10973470" y="4572003"/>
                </a:lnTo>
                <a:lnTo>
                  <a:pt x="10959754" y="4572003"/>
                </a:lnTo>
                <a:close/>
                <a:moveTo>
                  <a:pt x="5058348" y="3"/>
                </a:moveTo>
                <a:lnTo>
                  <a:pt x="5072064" y="3"/>
                </a:lnTo>
                <a:lnTo>
                  <a:pt x="5072064" y="4572003"/>
                </a:lnTo>
                <a:lnTo>
                  <a:pt x="5058348" y="4572003"/>
                </a:lnTo>
                <a:close/>
                <a:moveTo>
                  <a:pt x="11381283" y="2"/>
                </a:moveTo>
                <a:lnTo>
                  <a:pt x="11394999" y="2"/>
                </a:lnTo>
                <a:lnTo>
                  <a:pt x="11394999" y="4572002"/>
                </a:lnTo>
                <a:lnTo>
                  <a:pt x="11381283" y="4572002"/>
                </a:lnTo>
                <a:close/>
                <a:moveTo>
                  <a:pt x="10538225" y="2"/>
                </a:moveTo>
                <a:lnTo>
                  <a:pt x="10551941" y="2"/>
                </a:lnTo>
                <a:lnTo>
                  <a:pt x="10551941" y="4572002"/>
                </a:lnTo>
                <a:lnTo>
                  <a:pt x="10538225" y="4572002"/>
                </a:lnTo>
                <a:close/>
                <a:moveTo>
                  <a:pt x="10116696" y="2"/>
                </a:moveTo>
                <a:lnTo>
                  <a:pt x="10130412" y="2"/>
                </a:lnTo>
                <a:lnTo>
                  <a:pt x="10130412" y="4572002"/>
                </a:lnTo>
                <a:lnTo>
                  <a:pt x="10116696" y="4572002"/>
                </a:lnTo>
                <a:close/>
                <a:moveTo>
                  <a:pt x="6322935" y="2"/>
                </a:moveTo>
                <a:lnTo>
                  <a:pt x="6336651" y="2"/>
                </a:lnTo>
                <a:lnTo>
                  <a:pt x="6336651" y="4572002"/>
                </a:lnTo>
                <a:lnTo>
                  <a:pt x="6322935" y="4572002"/>
                </a:lnTo>
                <a:close/>
                <a:moveTo>
                  <a:pt x="5479877" y="2"/>
                </a:moveTo>
                <a:lnTo>
                  <a:pt x="5493593" y="2"/>
                </a:lnTo>
                <a:lnTo>
                  <a:pt x="5493593" y="4572002"/>
                </a:lnTo>
                <a:lnTo>
                  <a:pt x="5479877" y="4572002"/>
                </a:lnTo>
                <a:close/>
                <a:moveTo>
                  <a:pt x="4636819" y="2"/>
                </a:moveTo>
                <a:lnTo>
                  <a:pt x="4650535" y="2"/>
                </a:lnTo>
                <a:lnTo>
                  <a:pt x="4650535" y="4572002"/>
                </a:lnTo>
                <a:lnTo>
                  <a:pt x="4636819" y="4572002"/>
                </a:lnTo>
                <a:close/>
                <a:moveTo>
                  <a:pt x="4215290" y="2"/>
                </a:moveTo>
                <a:lnTo>
                  <a:pt x="4229006" y="2"/>
                </a:lnTo>
                <a:lnTo>
                  <a:pt x="4229006" y="4572002"/>
                </a:lnTo>
                <a:lnTo>
                  <a:pt x="4215290" y="4572002"/>
                </a:lnTo>
                <a:close/>
                <a:moveTo>
                  <a:pt x="421529" y="2"/>
                </a:moveTo>
                <a:lnTo>
                  <a:pt x="435245" y="2"/>
                </a:lnTo>
                <a:lnTo>
                  <a:pt x="435245" y="4572002"/>
                </a:lnTo>
                <a:lnTo>
                  <a:pt x="421529" y="4572002"/>
                </a:lnTo>
                <a:close/>
                <a:moveTo>
                  <a:pt x="0" y="2"/>
                </a:moveTo>
                <a:lnTo>
                  <a:pt x="13716" y="2"/>
                </a:lnTo>
                <a:lnTo>
                  <a:pt x="13716" y="4572002"/>
                </a:lnTo>
                <a:lnTo>
                  <a:pt x="0" y="4572002"/>
                </a:lnTo>
                <a:close/>
                <a:moveTo>
                  <a:pt x="9273638" y="1"/>
                </a:moveTo>
                <a:lnTo>
                  <a:pt x="9287354" y="1"/>
                </a:lnTo>
                <a:lnTo>
                  <a:pt x="9287354" y="4572001"/>
                </a:lnTo>
                <a:lnTo>
                  <a:pt x="9273638" y="4572001"/>
                </a:lnTo>
                <a:close/>
                <a:moveTo>
                  <a:pt x="3372232" y="1"/>
                </a:moveTo>
                <a:lnTo>
                  <a:pt x="3385948" y="1"/>
                </a:lnTo>
                <a:lnTo>
                  <a:pt x="3385948" y="4572001"/>
                </a:lnTo>
                <a:lnTo>
                  <a:pt x="3372232" y="4572001"/>
                </a:lnTo>
                <a:close/>
                <a:moveTo>
                  <a:pt x="9695167" y="0"/>
                </a:moveTo>
                <a:lnTo>
                  <a:pt x="9708883" y="0"/>
                </a:lnTo>
                <a:lnTo>
                  <a:pt x="9708883" y="4572000"/>
                </a:lnTo>
                <a:lnTo>
                  <a:pt x="9695167" y="4572000"/>
                </a:lnTo>
                <a:close/>
                <a:moveTo>
                  <a:pt x="8852109" y="0"/>
                </a:moveTo>
                <a:lnTo>
                  <a:pt x="8865825" y="0"/>
                </a:lnTo>
                <a:lnTo>
                  <a:pt x="8865825" y="4572000"/>
                </a:lnTo>
                <a:lnTo>
                  <a:pt x="8852109" y="4572000"/>
                </a:lnTo>
                <a:close/>
                <a:moveTo>
                  <a:pt x="8430580" y="0"/>
                </a:moveTo>
                <a:lnTo>
                  <a:pt x="8444296" y="0"/>
                </a:lnTo>
                <a:lnTo>
                  <a:pt x="8444296" y="4572000"/>
                </a:lnTo>
                <a:lnTo>
                  <a:pt x="8430580" y="4572000"/>
                </a:lnTo>
                <a:close/>
                <a:moveTo>
                  <a:pt x="8009051" y="0"/>
                </a:moveTo>
                <a:lnTo>
                  <a:pt x="8022767" y="0"/>
                </a:lnTo>
                <a:lnTo>
                  <a:pt x="8022767" y="4572000"/>
                </a:lnTo>
                <a:lnTo>
                  <a:pt x="8009051" y="4572000"/>
                </a:lnTo>
                <a:close/>
                <a:moveTo>
                  <a:pt x="7587522" y="0"/>
                </a:moveTo>
                <a:lnTo>
                  <a:pt x="7601238" y="0"/>
                </a:lnTo>
                <a:lnTo>
                  <a:pt x="7601238" y="4572000"/>
                </a:lnTo>
                <a:lnTo>
                  <a:pt x="7587522" y="4572000"/>
                </a:lnTo>
                <a:close/>
                <a:moveTo>
                  <a:pt x="7165993" y="0"/>
                </a:moveTo>
                <a:lnTo>
                  <a:pt x="7179709" y="0"/>
                </a:lnTo>
                <a:lnTo>
                  <a:pt x="7179709" y="4572000"/>
                </a:lnTo>
                <a:lnTo>
                  <a:pt x="7165993" y="4572000"/>
                </a:lnTo>
                <a:close/>
                <a:moveTo>
                  <a:pt x="6744464" y="0"/>
                </a:moveTo>
                <a:lnTo>
                  <a:pt x="6758180" y="0"/>
                </a:lnTo>
                <a:lnTo>
                  <a:pt x="6758180" y="4572000"/>
                </a:lnTo>
                <a:lnTo>
                  <a:pt x="6744464" y="4572000"/>
                </a:lnTo>
                <a:close/>
                <a:moveTo>
                  <a:pt x="3793761" y="0"/>
                </a:moveTo>
                <a:lnTo>
                  <a:pt x="3807477" y="0"/>
                </a:lnTo>
                <a:lnTo>
                  <a:pt x="3807477" y="4572000"/>
                </a:lnTo>
                <a:lnTo>
                  <a:pt x="3793761" y="4572000"/>
                </a:lnTo>
                <a:close/>
                <a:moveTo>
                  <a:pt x="2950703" y="0"/>
                </a:moveTo>
                <a:lnTo>
                  <a:pt x="2964419" y="0"/>
                </a:lnTo>
                <a:lnTo>
                  <a:pt x="2964419" y="4572000"/>
                </a:lnTo>
                <a:lnTo>
                  <a:pt x="2950703" y="4572000"/>
                </a:lnTo>
                <a:close/>
                <a:moveTo>
                  <a:pt x="2529174" y="0"/>
                </a:moveTo>
                <a:lnTo>
                  <a:pt x="2542890" y="0"/>
                </a:lnTo>
                <a:lnTo>
                  <a:pt x="2542890" y="4572000"/>
                </a:lnTo>
                <a:lnTo>
                  <a:pt x="2529174" y="4572000"/>
                </a:lnTo>
                <a:close/>
                <a:moveTo>
                  <a:pt x="2107645" y="0"/>
                </a:moveTo>
                <a:lnTo>
                  <a:pt x="2121361" y="0"/>
                </a:lnTo>
                <a:lnTo>
                  <a:pt x="2121361" y="4572000"/>
                </a:lnTo>
                <a:lnTo>
                  <a:pt x="2107645" y="4572000"/>
                </a:lnTo>
                <a:close/>
                <a:moveTo>
                  <a:pt x="1686116" y="0"/>
                </a:moveTo>
                <a:lnTo>
                  <a:pt x="1699832" y="0"/>
                </a:lnTo>
                <a:lnTo>
                  <a:pt x="1699832" y="4572000"/>
                </a:lnTo>
                <a:lnTo>
                  <a:pt x="1686116" y="4572000"/>
                </a:lnTo>
                <a:close/>
                <a:moveTo>
                  <a:pt x="1264587" y="0"/>
                </a:moveTo>
                <a:lnTo>
                  <a:pt x="1278303" y="0"/>
                </a:lnTo>
                <a:lnTo>
                  <a:pt x="1278303" y="4572000"/>
                </a:lnTo>
                <a:lnTo>
                  <a:pt x="1264587" y="4572000"/>
                </a:lnTo>
                <a:close/>
                <a:moveTo>
                  <a:pt x="843058" y="0"/>
                </a:moveTo>
                <a:lnTo>
                  <a:pt x="856774" y="0"/>
                </a:lnTo>
                <a:lnTo>
                  <a:pt x="856774" y="4572000"/>
                </a:lnTo>
                <a:lnTo>
                  <a:pt x="843058" y="457200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0" name="Rectangle 87"/>
          <p:cNvSpPr/>
          <p:nvPr/>
        </p:nvSpPr>
        <p:spPr>
          <a:xfrm rot="2700000">
            <a:off x="2311242" y="-967047"/>
            <a:ext cx="13716" cy="6570294"/>
          </a:xfrm>
          <a:custGeom>
            <a:avLst/>
            <a:gdLst/>
            <a:ahLst/>
            <a:cxnLst/>
            <a:rect l="l" t="t" r="r" b="b"/>
            <a:pathLst>
              <a:path w="13716" h="6570294">
                <a:moveTo>
                  <a:pt x="0" y="6556578"/>
                </a:moveTo>
                <a:lnTo>
                  <a:pt x="13716" y="6570294"/>
                </a:lnTo>
                <a:lnTo>
                  <a:pt x="13716" y="6570294"/>
                </a:lnTo>
                <a:lnTo>
                  <a:pt x="0" y="6556578"/>
                </a:lnTo>
                <a:close/>
                <a:moveTo>
                  <a:pt x="0" y="13716"/>
                </a:moveTo>
                <a:lnTo>
                  <a:pt x="13716" y="0"/>
                </a:lnTo>
                <a:lnTo>
                  <a:pt x="13716" y="6465786"/>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1" name="Rectangle 88"/>
          <p:cNvSpPr/>
          <p:nvPr/>
        </p:nvSpPr>
        <p:spPr>
          <a:xfrm rot="2700000">
            <a:off x="3186527" y="-953751"/>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2" name="Rectangle 89"/>
          <p:cNvSpPr/>
          <p:nvPr/>
        </p:nvSpPr>
        <p:spPr>
          <a:xfrm rot="2700000">
            <a:off x="4029713" y="-953750"/>
            <a:ext cx="13716" cy="6479503"/>
          </a:xfrm>
          <a:custGeom>
            <a:avLst/>
            <a:gdLst/>
            <a:ahLst/>
            <a:cxnLst/>
            <a:rect l="l" t="t" r="r" b="b"/>
            <a:pathLst>
              <a:path w="13716" h="6479503">
                <a:moveTo>
                  <a:pt x="0" y="13716"/>
                </a:moveTo>
                <a:lnTo>
                  <a:pt x="13716" y="0"/>
                </a:lnTo>
                <a:lnTo>
                  <a:pt x="13716" y="6465787"/>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3" name="Rectangle 90"/>
          <p:cNvSpPr/>
          <p:nvPr/>
        </p:nvSpPr>
        <p:spPr>
          <a:xfrm rot="2700000">
            <a:off x="4872899" y="-953750"/>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4" name="Rectangle 91"/>
          <p:cNvSpPr/>
          <p:nvPr/>
        </p:nvSpPr>
        <p:spPr>
          <a:xfrm rot="2700000">
            <a:off x="5716086" y="-953749"/>
            <a:ext cx="13716" cy="6479501"/>
          </a:xfrm>
          <a:custGeom>
            <a:avLst/>
            <a:gdLst/>
            <a:ahLst/>
            <a:cxnLst/>
            <a:rect l="l" t="t" r="r" b="b"/>
            <a:pathLst>
              <a:path w="13716" h="6479501">
                <a:moveTo>
                  <a:pt x="0" y="13716"/>
                </a:moveTo>
                <a:lnTo>
                  <a:pt x="13716" y="0"/>
                </a:lnTo>
                <a:lnTo>
                  <a:pt x="13716" y="6465785"/>
                </a:lnTo>
                <a:lnTo>
                  <a:pt x="0" y="647950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5" name="Rectangle 92"/>
          <p:cNvSpPr/>
          <p:nvPr/>
        </p:nvSpPr>
        <p:spPr>
          <a:xfrm rot="2700000">
            <a:off x="6559272"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6" name="Rectangle 93"/>
          <p:cNvSpPr/>
          <p:nvPr/>
        </p:nvSpPr>
        <p:spPr>
          <a:xfrm rot="2700000">
            <a:off x="7402457" y="-944051"/>
            <a:ext cx="13717" cy="6479502"/>
          </a:xfrm>
          <a:custGeom>
            <a:avLst/>
            <a:gdLst/>
            <a:ahLst/>
            <a:cxnLst/>
            <a:rect l="l" t="t" r="r" b="b"/>
            <a:pathLst>
              <a:path w="13717" h="6479502">
                <a:moveTo>
                  <a:pt x="0" y="13716"/>
                </a:moveTo>
                <a:lnTo>
                  <a:pt x="13717" y="0"/>
                </a:lnTo>
                <a:lnTo>
                  <a:pt x="13716" y="6465787"/>
                </a:lnTo>
                <a:lnTo>
                  <a:pt x="1"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7" name="Rectangle 94"/>
          <p:cNvSpPr/>
          <p:nvPr/>
        </p:nvSpPr>
        <p:spPr>
          <a:xfrm rot="2700000">
            <a:off x="8245644"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8" name="Rectangle 95"/>
          <p:cNvSpPr/>
          <p:nvPr/>
        </p:nvSpPr>
        <p:spPr>
          <a:xfrm rot="2700000">
            <a:off x="9088831" y="-953750"/>
            <a:ext cx="13717" cy="6479503"/>
          </a:xfrm>
          <a:custGeom>
            <a:avLst/>
            <a:gdLst/>
            <a:ahLst/>
            <a:cxnLst/>
            <a:rect l="l" t="t" r="r" b="b"/>
            <a:pathLst>
              <a:path w="13717" h="6479503">
                <a:moveTo>
                  <a:pt x="13717" y="0"/>
                </a:moveTo>
                <a:lnTo>
                  <a:pt x="13716" y="6465787"/>
                </a:lnTo>
                <a:lnTo>
                  <a:pt x="0" y="6479503"/>
                </a:lnTo>
                <a:lnTo>
                  <a:pt x="1" y="13717"/>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9" name="Rectangle 96"/>
          <p:cNvSpPr/>
          <p:nvPr/>
        </p:nvSpPr>
        <p:spPr>
          <a:xfrm rot="2700000">
            <a:off x="9912896" y="-907596"/>
            <a:ext cx="13716" cy="6425429"/>
          </a:xfrm>
          <a:custGeom>
            <a:avLst/>
            <a:gdLst/>
            <a:ahLst/>
            <a:cxnLst/>
            <a:rect l="l" t="t" r="r" b="b"/>
            <a:pathLst>
              <a:path w="13716" h="6425429">
                <a:moveTo>
                  <a:pt x="0" y="0"/>
                </a:moveTo>
                <a:lnTo>
                  <a:pt x="13716" y="13717"/>
                </a:lnTo>
                <a:lnTo>
                  <a:pt x="13716" y="6411713"/>
                </a:lnTo>
                <a:lnTo>
                  <a:pt x="0" y="642542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0" name="Rectangle 97"/>
          <p:cNvSpPr/>
          <p:nvPr/>
        </p:nvSpPr>
        <p:spPr>
          <a:xfrm rot="2700000">
            <a:off x="10334491" y="110221"/>
            <a:ext cx="13717" cy="5232981"/>
          </a:xfrm>
          <a:custGeom>
            <a:avLst/>
            <a:gdLst/>
            <a:ahLst/>
            <a:cxnLst/>
            <a:rect l="l" t="t" r="r" b="b"/>
            <a:pathLst>
              <a:path w="13717" h="5232981">
                <a:moveTo>
                  <a:pt x="0" y="0"/>
                </a:moveTo>
                <a:lnTo>
                  <a:pt x="13717" y="13716"/>
                </a:lnTo>
                <a:lnTo>
                  <a:pt x="13717" y="5219264"/>
                </a:lnTo>
                <a:lnTo>
                  <a:pt x="1" y="523298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1" name="Rectangle 98"/>
          <p:cNvSpPr/>
          <p:nvPr/>
        </p:nvSpPr>
        <p:spPr>
          <a:xfrm rot="2700000">
            <a:off x="10756084" y="1128037"/>
            <a:ext cx="13716" cy="4040537"/>
          </a:xfrm>
          <a:custGeom>
            <a:avLst/>
            <a:gdLst/>
            <a:ahLst/>
            <a:cxnLst/>
            <a:rect l="l" t="t" r="r" b="b"/>
            <a:pathLst>
              <a:path w="13716" h="4040537">
                <a:moveTo>
                  <a:pt x="0" y="0"/>
                </a:moveTo>
                <a:lnTo>
                  <a:pt x="13716" y="13716"/>
                </a:lnTo>
                <a:lnTo>
                  <a:pt x="13715" y="4026822"/>
                </a:lnTo>
                <a:lnTo>
                  <a:pt x="1" y="4040537"/>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2" name="Rectangle 99"/>
          <p:cNvSpPr/>
          <p:nvPr/>
        </p:nvSpPr>
        <p:spPr>
          <a:xfrm rot="2700000">
            <a:off x="11177678" y="2145853"/>
            <a:ext cx="13716" cy="2848091"/>
          </a:xfrm>
          <a:custGeom>
            <a:avLst/>
            <a:gdLst/>
            <a:ahLst/>
            <a:cxnLst/>
            <a:rect l="l" t="t" r="r" b="b"/>
            <a:pathLst>
              <a:path w="13716" h="2848091">
                <a:moveTo>
                  <a:pt x="0" y="0"/>
                </a:moveTo>
                <a:lnTo>
                  <a:pt x="13716" y="13716"/>
                </a:lnTo>
                <a:lnTo>
                  <a:pt x="13715" y="2834375"/>
                </a:lnTo>
                <a:lnTo>
                  <a:pt x="0" y="284809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3" name="Rectangle 100"/>
          <p:cNvSpPr/>
          <p:nvPr/>
        </p:nvSpPr>
        <p:spPr>
          <a:xfrm rot="2700000">
            <a:off x="11599272" y="3163669"/>
            <a:ext cx="13715" cy="1655644"/>
          </a:xfrm>
          <a:custGeom>
            <a:avLst/>
            <a:gdLst/>
            <a:ahLst/>
            <a:cxnLst/>
            <a:rect l="l" t="t" r="r" b="b"/>
            <a:pathLst>
              <a:path w="13715" h="1655644">
                <a:moveTo>
                  <a:pt x="0" y="0"/>
                </a:moveTo>
                <a:lnTo>
                  <a:pt x="13715" y="13716"/>
                </a:lnTo>
                <a:lnTo>
                  <a:pt x="13715" y="1641929"/>
                </a:lnTo>
                <a:lnTo>
                  <a:pt x="0" y="1655644"/>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4" name="Rectangle 101"/>
          <p:cNvSpPr/>
          <p:nvPr/>
        </p:nvSpPr>
        <p:spPr>
          <a:xfrm rot="2700000">
            <a:off x="12020868" y="4181493"/>
            <a:ext cx="13715" cy="463189"/>
          </a:xfrm>
          <a:custGeom>
            <a:avLst/>
            <a:gdLst/>
            <a:ahLst/>
            <a:cxnLst/>
            <a:rect l="l" t="t" r="r" b="b"/>
            <a:pathLst>
              <a:path w="13715" h="463189">
                <a:moveTo>
                  <a:pt x="1" y="0"/>
                </a:moveTo>
                <a:lnTo>
                  <a:pt x="13715" y="13716"/>
                </a:lnTo>
                <a:lnTo>
                  <a:pt x="13715" y="449474"/>
                </a:lnTo>
                <a:lnTo>
                  <a:pt x="0" y="46318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5" name="Rectangle 102"/>
          <p:cNvSpPr/>
          <p:nvPr/>
        </p:nvSpPr>
        <p:spPr>
          <a:xfrm rot="2700000">
            <a:off x="203277" y="-93899"/>
            <a:ext cx="13716" cy="608068"/>
          </a:xfrm>
          <a:custGeom>
            <a:avLst/>
            <a:gdLst/>
            <a:ahLst/>
            <a:cxnLst/>
            <a:rect l="l" t="t" r="r" b="b"/>
            <a:pathLst>
              <a:path w="13716" h="608068">
                <a:moveTo>
                  <a:pt x="0" y="13716"/>
                </a:moveTo>
                <a:lnTo>
                  <a:pt x="13716" y="0"/>
                </a:lnTo>
                <a:lnTo>
                  <a:pt x="13716" y="608068"/>
                </a:lnTo>
                <a:lnTo>
                  <a:pt x="0" y="59435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6" name="Rectangle 103"/>
          <p:cNvSpPr/>
          <p:nvPr/>
        </p:nvSpPr>
        <p:spPr>
          <a:xfrm rot="2700000">
            <a:off x="624870" y="-268529"/>
            <a:ext cx="13716" cy="1800514"/>
          </a:xfrm>
          <a:custGeom>
            <a:avLst/>
            <a:gdLst/>
            <a:ahLst/>
            <a:cxnLst/>
            <a:rect l="l" t="t" r="r" b="b"/>
            <a:pathLst>
              <a:path w="13716" h="1800514">
                <a:moveTo>
                  <a:pt x="0" y="13716"/>
                </a:moveTo>
                <a:lnTo>
                  <a:pt x="13716" y="0"/>
                </a:lnTo>
                <a:lnTo>
                  <a:pt x="13716" y="1800514"/>
                </a:lnTo>
                <a:lnTo>
                  <a:pt x="0" y="178679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7" name="Rectangle 104"/>
          <p:cNvSpPr/>
          <p:nvPr/>
        </p:nvSpPr>
        <p:spPr>
          <a:xfrm rot="2700000">
            <a:off x="1046463" y="-443158"/>
            <a:ext cx="13716" cy="2992958"/>
          </a:xfrm>
          <a:custGeom>
            <a:avLst/>
            <a:gdLst/>
            <a:ahLst/>
            <a:cxnLst/>
            <a:rect l="l" t="t" r="r" b="b"/>
            <a:pathLst>
              <a:path w="13716" h="2992958">
                <a:moveTo>
                  <a:pt x="0" y="13716"/>
                </a:moveTo>
                <a:lnTo>
                  <a:pt x="13716" y="0"/>
                </a:lnTo>
                <a:lnTo>
                  <a:pt x="13716" y="2992958"/>
                </a:lnTo>
                <a:lnTo>
                  <a:pt x="0" y="297924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8" name="Rectangle 105"/>
          <p:cNvSpPr/>
          <p:nvPr/>
        </p:nvSpPr>
        <p:spPr>
          <a:xfrm rot="2700000">
            <a:off x="1468056" y="-617788"/>
            <a:ext cx="13716" cy="4185404"/>
          </a:xfrm>
          <a:custGeom>
            <a:avLst/>
            <a:gdLst/>
            <a:ahLst/>
            <a:cxnLst/>
            <a:rect l="l" t="t" r="r" b="b"/>
            <a:pathLst>
              <a:path w="13716" h="4185404">
                <a:moveTo>
                  <a:pt x="0" y="13716"/>
                </a:moveTo>
                <a:lnTo>
                  <a:pt x="13716" y="0"/>
                </a:lnTo>
                <a:lnTo>
                  <a:pt x="13716" y="4185404"/>
                </a:lnTo>
                <a:lnTo>
                  <a:pt x="0" y="417168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9" name="Rectangle 106"/>
          <p:cNvSpPr/>
          <p:nvPr/>
        </p:nvSpPr>
        <p:spPr>
          <a:xfrm rot="2700000">
            <a:off x="1889649" y="-792416"/>
            <a:ext cx="13716" cy="5377849"/>
          </a:xfrm>
          <a:custGeom>
            <a:avLst/>
            <a:gdLst/>
            <a:ahLst/>
            <a:cxnLst/>
            <a:rect l="l" t="t" r="r" b="b"/>
            <a:pathLst>
              <a:path w="13716" h="5377849">
                <a:moveTo>
                  <a:pt x="0" y="13716"/>
                </a:moveTo>
                <a:lnTo>
                  <a:pt x="13716" y="0"/>
                </a:lnTo>
                <a:lnTo>
                  <a:pt x="13716" y="5377849"/>
                </a:lnTo>
                <a:lnTo>
                  <a:pt x="0" y="536413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0" name="Rectangle 148"/>
          <p:cNvSpPr/>
          <p:nvPr/>
        </p:nvSpPr>
        <p:spPr>
          <a:xfrm rot="18900000" flipV="1">
            <a:off x="2070569" y="-450209"/>
            <a:ext cx="13716" cy="5889566"/>
          </a:xfrm>
          <a:custGeom>
            <a:avLst/>
            <a:gdLst/>
            <a:ahLst/>
            <a:cxnLst/>
            <a:rect l="l" t="t" r="r" b="b"/>
            <a:pathLst>
              <a:path w="13716" h="5889566">
                <a:moveTo>
                  <a:pt x="13716" y="5889566"/>
                </a:moveTo>
                <a:lnTo>
                  <a:pt x="13716" y="0"/>
                </a:lnTo>
                <a:lnTo>
                  <a:pt x="0" y="13716"/>
                </a:lnTo>
                <a:lnTo>
                  <a:pt x="0" y="587585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1" name="Rectangle 323"/>
          <p:cNvSpPr/>
          <p:nvPr/>
        </p:nvSpPr>
        <p:spPr>
          <a:xfrm rot="18900000" flipV="1">
            <a:off x="1648976" y="567610"/>
            <a:ext cx="13716" cy="4697119"/>
          </a:xfrm>
          <a:custGeom>
            <a:avLst/>
            <a:gdLst/>
            <a:ahLst/>
            <a:cxnLst/>
            <a:rect l="l" t="t" r="r" b="b"/>
            <a:pathLst>
              <a:path w="13716" h="4697119">
                <a:moveTo>
                  <a:pt x="13716" y="4697119"/>
                </a:moveTo>
                <a:lnTo>
                  <a:pt x="13716" y="0"/>
                </a:lnTo>
                <a:lnTo>
                  <a:pt x="0" y="13716"/>
                </a:lnTo>
                <a:lnTo>
                  <a:pt x="0" y="46834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2" name="Rectangle 324"/>
          <p:cNvSpPr/>
          <p:nvPr/>
        </p:nvSpPr>
        <p:spPr>
          <a:xfrm rot="18900000" flipV="1">
            <a:off x="1227383" y="1585424"/>
            <a:ext cx="13716" cy="3504674"/>
          </a:xfrm>
          <a:custGeom>
            <a:avLst/>
            <a:gdLst/>
            <a:ahLst/>
            <a:cxnLst/>
            <a:rect l="l" t="t" r="r" b="b"/>
            <a:pathLst>
              <a:path w="13716" h="3504674">
                <a:moveTo>
                  <a:pt x="13716" y="3504674"/>
                </a:moveTo>
                <a:lnTo>
                  <a:pt x="13716" y="0"/>
                </a:lnTo>
                <a:lnTo>
                  <a:pt x="0" y="13716"/>
                </a:lnTo>
                <a:lnTo>
                  <a:pt x="0" y="349095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3" name="Rectangle 325"/>
          <p:cNvSpPr/>
          <p:nvPr/>
        </p:nvSpPr>
        <p:spPr>
          <a:xfrm rot="18900000" flipV="1">
            <a:off x="805790" y="2603242"/>
            <a:ext cx="13716" cy="2312226"/>
          </a:xfrm>
          <a:custGeom>
            <a:avLst/>
            <a:gdLst/>
            <a:ahLst/>
            <a:cxnLst/>
            <a:rect l="l" t="t" r="r" b="b"/>
            <a:pathLst>
              <a:path w="13716" h="2312226">
                <a:moveTo>
                  <a:pt x="13716" y="2312226"/>
                </a:moveTo>
                <a:lnTo>
                  <a:pt x="13716" y="0"/>
                </a:lnTo>
                <a:lnTo>
                  <a:pt x="0" y="13716"/>
                </a:lnTo>
                <a:lnTo>
                  <a:pt x="0" y="229851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4" name="Rectangle 326"/>
          <p:cNvSpPr/>
          <p:nvPr/>
        </p:nvSpPr>
        <p:spPr>
          <a:xfrm rot="18900000" flipV="1">
            <a:off x="384198" y="3621057"/>
            <a:ext cx="13716" cy="1119782"/>
          </a:xfrm>
          <a:custGeom>
            <a:avLst/>
            <a:gdLst/>
            <a:ahLst/>
            <a:cxnLst/>
            <a:rect l="l" t="t" r="r" b="b"/>
            <a:pathLst>
              <a:path w="13716" h="1119782">
                <a:moveTo>
                  <a:pt x="13716" y="1119782"/>
                </a:moveTo>
                <a:lnTo>
                  <a:pt x="13716" y="0"/>
                </a:lnTo>
                <a:lnTo>
                  <a:pt x="0" y="13716"/>
                </a:lnTo>
                <a:lnTo>
                  <a:pt x="0" y="110606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5" name="Rectangle 371"/>
          <p:cNvSpPr/>
          <p:nvPr/>
        </p:nvSpPr>
        <p:spPr>
          <a:xfrm rot="18900000" flipV="1">
            <a:off x="2705180" y="-953749"/>
            <a:ext cx="13716" cy="6479500"/>
          </a:xfrm>
          <a:custGeom>
            <a:avLst/>
            <a:gdLst/>
            <a:ahLst/>
            <a:cxnLst/>
            <a:rect l="l" t="t" r="r" b="b"/>
            <a:pathLst>
              <a:path w="13716" h="6479500">
                <a:moveTo>
                  <a:pt x="0" y="6479500"/>
                </a:moveTo>
                <a:lnTo>
                  <a:pt x="13716" y="646578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6" name="Rectangle 373"/>
          <p:cNvSpPr/>
          <p:nvPr/>
        </p:nvSpPr>
        <p:spPr>
          <a:xfrm rot="18900000" flipV="1">
            <a:off x="4391552" y="-953749"/>
            <a:ext cx="13716" cy="6479500"/>
          </a:xfrm>
          <a:custGeom>
            <a:avLst/>
            <a:gdLst/>
            <a:ahLst/>
            <a:cxnLst/>
            <a:rect l="l" t="t" r="r" b="b"/>
            <a:pathLst>
              <a:path w="13716" h="6479500">
                <a:moveTo>
                  <a:pt x="0" y="6479500"/>
                </a:moveTo>
                <a:lnTo>
                  <a:pt x="13716" y="6465784"/>
                </a:lnTo>
                <a:lnTo>
                  <a:pt x="13716" y="0"/>
                </a:lnTo>
                <a:lnTo>
                  <a:pt x="0" y="13715"/>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7" name="Rectangle 375"/>
          <p:cNvSpPr/>
          <p:nvPr/>
        </p:nvSpPr>
        <p:spPr>
          <a:xfrm rot="18900000" flipV="1">
            <a:off x="6077925" y="-953749"/>
            <a:ext cx="13716" cy="6479501"/>
          </a:xfrm>
          <a:custGeom>
            <a:avLst/>
            <a:gdLst/>
            <a:ahLst/>
            <a:cxnLst/>
            <a:rect l="l" t="t" r="r" b="b"/>
            <a:pathLst>
              <a:path w="13716" h="6479501">
                <a:moveTo>
                  <a:pt x="0" y="6479501"/>
                </a:moveTo>
                <a:lnTo>
                  <a:pt x="13716" y="6465785"/>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8" name="Rectangle 376"/>
          <p:cNvSpPr/>
          <p:nvPr/>
        </p:nvSpPr>
        <p:spPr>
          <a:xfrm rot="18900000" flipV="1">
            <a:off x="6916261" y="-965458"/>
            <a:ext cx="13716" cy="6493219"/>
          </a:xfrm>
          <a:custGeom>
            <a:avLst/>
            <a:gdLst/>
            <a:ahLst/>
            <a:cxnLst/>
            <a:rect l="l" t="t" r="r" b="b"/>
            <a:pathLst>
              <a:path w="13716" h="6493219">
                <a:moveTo>
                  <a:pt x="13716" y="6479504"/>
                </a:moveTo>
                <a:lnTo>
                  <a:pt x="13716" y="0"/>
                </a:lnTo>
                <a:lnTo>
                  <a:pt x="0" y="13717"/>
                </a:lnTo>
                <a:lnTo>
                  <a:pt x="0" y="649321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9" name="Rectangle 377"/>
          <p:cNvSpPr/>
          <p:nvPr/>
        </p:nvSpPr>
        <p:spPr>
          <a:xfrm rot="18900000" flipV="1">
            <a:off x="7759447" y="-965458"/>
            <a:ext cx="13717" cy="6493219"/>
          </a:xfrm>
          <a:custGeom>
            <a:avLst/>
            <a:gdLst/>
            <a:ahLst/>
            <a:cxnLst/>
            <a:rect l="l" t="t" r="r" b="b"/>
            <a:pathLst>
              <a:path w="13717" h="6493219">
                <a:moveTo>
                  <a:pt x="0" y="6493219"/>
                </a:moveTo>
                <a:lnTo>
                  <a:pt x="13716" y="6479502"/>
                </a:lnTo>
                <a:lnTo>
                  <a:pt x="13717"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0" name="Rectangle 378"/>
          <p:cNvSpPr/>
          <p:nvPr/>
        </p:nvSpPr>
        <p:spPr>
          <a:xfrm rot="18900000" flipV="1">
            <a:off x="8602633" y="-965458"/>
            <a:ext cx="13716" cy="6493219"/>
          </a:xfrm>
          <a:custGeom>
            <a:avLst/>
            <a:gdLst/>
            <a:ahLst/>
            <a:cxnLst/>
            <a:rect l="l" t="t" r="r" b="b"/>
            <a:pathLst>
              <a:path w="13716" h="6493219">
                <a:moveTo>
                  <a:pt x="13716" y="6479504"/>
                </a:moveTo>
                <a:lnTo>
                  <a:pt x="13716" y="0"/>
                </a:lnTo>
                <a:lnTo>
                  <a:pt x="0" y="13716"/>
                </a:lnTo>
                <a:lnTo>
                  <a:pt x="0" y="649321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1" name="Rectangle 138"/>
          <p:cNvSpPr/>
          <p:nvPr/>
        </p:nvSpPr>
        <p:spPr>
          <a:xfrm rot="18900000" flipV="1">
            <a:off x="10088968" y="-882602"/>
            <a:ext cx="13716" cy="5927431"/>
          </a:xfrm>
          <a:custGeom>
            <a:avLst/>
            <a:gdLst/>
            <a:ahLst/>
            <a:cxnLst/>
            <a:rect l="l" t="t" r="r" b="b"/>
            <a:pathLst>
              <a:path w="13716" h="5927431">
                <a:moveTo>
                  <a:pt x="0" y="5927431"/>
                </a:moveTo>
                <a:lnTo>
                  <a:pt x="13715" y="5913716"/>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2" name="Rectangle 139"/>
          <p:cNvSpPr/>
          <p:nvPr/>
        </p:nvSpPr>
        <p:spPr>
          <a:xfrm rot="18900000" flipV="1">
            <a:off x="10510562" y="-707971"/>
            <a:ext cx="13716" cy="4734985"/>
          </a:xfrm>
          <a:custGeom>
            <a:avLst/>
            <a:gdLst/>
            <a:ahLst/>
            <a:cxnLst/>
            <a:rect l="l" t="t" r="r" b="b"/>
            <a:pathLst>
              <a:path w="13716" h="4734985">
                <a:moveTo>
                  <a:pt x="0" y="4734985"/>
                </a:moveTo>
                <a:lnTo>
                  <a:pt x="13715" y="4721270"/>
                </a:lnTo>
                <a:lnTo>
                  <a:pt x="13716" y="13715"/>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3" name="Rectangle 140"/>
          <p:cNvSpPr/>
          <p:nvPr/>
        </p:nvSpPr>
        <p:spPr>
          <a:xfrm rot="18900000" flipV="1">
            <a:off x="10932155" y="-533342"/>
            <a:ext cx="13716" cy="3542540"/>
          </a:xfrm>
          <a:custGeom>
            <a:avLst/>
            <a:gdLst/>
            <a:ahLst/>
            <a:cxnLst/>
            <a:rect l="l" t="t" r="r" b="b"/>
            <a:pathLst>
              <a:path w="13716" h="3542540">
                <a:moveTo>
                  <a:pt x="0" y="3542540"/>
                </a:moveTo>
                <a:lnTo>
                  <a:pt x="13715" y="3528825"/>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4" name="Rectangle 141"/>
          <p:cNvSpPr/>
          <p:nvPr/>
        </p:nvSpPr>
        <p:spPr>
          <a:xfrm rot="18900000" flipV="1">
            <a:off x="11353748" y="-358712"/>
            <a:ext cx="13716" cy="2350095"/>
          </a:xfrm>
          <a:custGeom>
            <a:avLst/>
            <a:gdLst/>
            <a:ahLst/>
            <a:cxnLst/>
            <a:rect l="l" t="t" r="r" b="b"/>
            <a:pathLst>
              <a:path w="13716" h="2350095">
                <a:moveTo>
                  <a:pt x="0" y="2350095"/>
                </a:moveTo>
                <a:lnTo>
                  <a:pt x="13715" y="2336380"/>
                </a:lnTo>
                <a:lnTo>
                  <a:pt x="13716" y="13714"/>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5" name="Rectangle 142"/>
          <p:cNvSpPr/>
          <p:nvPr/>
        </p:nvSpPr>
        <p:spPr>
          <a:xfrm rot="18900000" flipV="1">
            <a:off x="11775341" y="-184083"/>
            <a:ext cx="13716" cy="1157650"/>
          </a:xfrm>
          <a:custGeom>
            <a:avLst/>
            <a:gdLst/>
            <a:ahLst/>
            <a:cxnLst/>
            <a:rect l="l" t="t" r="r" b="b"/>
            <a:pathLst>
              <a:path w="13716" h="1157650">
                <a:moveTo>
                  <a:pt x="0" y="1157650"/>
                </a:moveTo>
                <a:lnTo>
                  <a:pt x="13716" y="1143934"/>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6" name="Rectangle 372"/>
          <p:cNvSpPr/>
          <p:nvPr/>
        </p:nvSpPr>
        <p:spPr>
          <a:xfrm rot="18900000" flipV="1">
            <a:off x="3543517" y="-965458"/>
            <a:ext cx="13716" cy="6493219"/>
          </a:xfrm>
          <a:custGeom>
            <a:avLst/>
            <a:gdLst/>
            <a:ahLst/>
            <a:cxnLst/>
            <a:rect l="l" t="t" r="r" b="b"/>
            <a:pathLst>
              <a:path w="13716" h="6493219">
                <a:moveTo>
                  <a:pt x="0" y="6493219"/>
                </a:moveTo>
                <a:lnTo>
                  <a:pt x="13716" y="6479503"/>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7" name="Rectangle 374"/>
          <p:cNvSpPr/>
          <p:nvPr/>
        </p:nvSpPr>
        <p:spPr>
          <a:xfrm rot="18900000" flipV="1">
            <a:off x="5229889" y="-965458"/>
            <a:ext cx="13716" cy="6493220"/>
          </a:xfrm>
          <a:custGeom>
            <a:avLst/>
            <a:gdLst/>
            <a:ahLst/>
            <a:cxnLst/>
            <a:rect l="l" t="t" r="r" b="b"/>
            <a:pathLst>
              <a:path w="13716" h="6493220">
                <a:moveTo>
                  <a:pt x="0" y="6493220"/>
                </a:moveTo>
                <a:lnTo>
                  <a:pt x="13716" y="647950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8" name="Teardrop 3"/>
          <p:cNvSpPr/>
          <p:nvPr/>
        </p:nvSpPr>
        <p:spPr>
          <a:xfrm rot="5400000" flipH="1" flipV="1">
            <a:off x="64427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9" name="Oval 1608"/>
          <p:cNvSpPr/>
          <p:nvPr/>
        </p:nvSpPr>
        <p:spPr>
          <a:xfrm>
            <a:off x="71204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0" name="Teardrop 3"/>
          <p:cNvSpPr/>
          <p:nvPr/>
        </p:nvSpPr>
        <p:spPr>
          <a:xfrm rot="5400000" flipH="1" flipV="1">
            <a:off x="-148774" y="258315"/>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1"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6" y="223846"/>
                </a:cubicBezTo>
                <a:lnTo>
                  <a:pt x="221347" y="232509"/>
                </a:lnTo>
                <a:cubicBezTo>
                  <a:pt x="224389"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0"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1" y="93753"/>
                </a:cubicBezTo>
                <a:cubicBezTo>
                  <a:pt x="100880" y="69151"/>
                  <a:pt x="130228" y="53433"/>
                  <a:pt x="163247" y="53433"/>
                </a:cubicBezTo>
                <a:cubicBezTo>
                  <a:pt x="186137" y="53872"/>
                  <a:pt x="201262" y="50984"/>
                  <a:pt x="211354"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8"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1"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1" name="Oval 1610"/>
          <p:cNvSpPr/>
          <p:nvPr/>
        </p:nvSpPr>
        <p:spPr>
          <a:xfrm>
            <a:off x="3774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2" name="Teardrop 3"/>
          <p:cNvSpPr/>
          <p:nvPr/>
        </p:nvSpPr>
        <p:spPr>
          <a:xfrm rot="5400000" flipH="1" flipV="1">
            <a:off x="13875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3" name="Teardrop 3"/>
          <p:cNvSpPr/>
          <p:nvPr/>
        </p:nvSpPr>
        <p:spPr>
          <a:xfrm rot="5400000" flipH="1" flipV="1">
            <a:off x="22300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4" name="Teardrop 3"/>
          <p:cNvSpPr/>
          <p:nvPr/>
        </p:nvSpPr>
        <p:spPr>
          <a:xfrm rot="5400000" flipH="1" flipV="1">
            <a:off x="30726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5" name="Teardrop 3"/>
          <p:cNvSpPr/>
          <p:nvPr/>
        </p:nvSpPr>
        <p:spPr>
          <a:xfrm rot="5400000" flipH="1" flipV="1">
            <a:off x="39151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6" name="Teardrop 3"/>
          <p:cNvSpPr/>
          <p:nvPr/>
        </p:nvSpPr>
        <p:spPr>
          <a:xfrm rot="5400000" flipH="1" flipV="1">
            <a:off x="47576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7" name="Teardrop 3"/>
          <p:cNvSpPr/>
          <p:nvPr/>
        </p:nvSpPr>
        <p:spPr>
          <a:xfrm rot="5400000" flipH="1" flipV="1">
            <a:off x="56002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8" name="Oval 1617"/>
          <p:cNvSpPr/>
          <p:nvPr/>
        </p:nvSpPr>
        <p:spPr>
          <a:xfrm>
            <a:off x="12203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9" name="Oval 1618"/>
          <p:cNvSpPr/>
          <p:nvPr/>
        </p:nvSpPr>
        <p:spPr>
          <a:xfrm>
            <a:off x="20632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0" name="Oval 1619"/>
          <p:cNvSpPr/>
          <p:nvPr/>
        </p:nvSpPr>
        <p:spPr>
          <a:xfrm>
            <a:off x="29060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1" name="Oval 1620"/>
          <p:cNvSpPr/>
          <p:nvPr/>
        </p:nvSpPr>
        <p:spPr>
          <a:xfrm>
            <a:off x="374897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2" name="Oval 1621"/>
          <p:cNvSpPr/>
          <p:nvPr/>
        </p:nvSpPr>
        <p:spPr>
          <a:xfrm>
            <a:off x="45918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3" name="Oval 1622"/>
          <p:cNvSpPr/>
          <p:nvPr/>
        </p:nvSpPr>
        <p:spPr>
          <a:xfrm>
            <a:off x="54347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4" name="Oval 1623"/>
          <p:cNvSpPr/>
          <p:nvPr/>
        </p:nvSpPr>
        <p:spPr>
          <a:xfrm>
            <a:off x="62776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5" name="Teardrop 3"/>
          <p:cNvSpPr/>
          <p:nvPr/>
        </p:nvSpPr>
        <p:spPr>
          <a:xfrm rot="5400000" flipH="1" flipV="1">
            <a:off x="81278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6" name="Oval 1625"/>
          <p:cNvSpPr/>
          <p:nvPr/>
        </p:nvSpPr>
        <p:spPr>
          <a:xfrm>
            <a:off x="88062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7" name="Teardrop 3"/>
          <p:cNvSpPr/>
          <p:nvPr/>
        </p:nvSpPr>
        <p:spPr>
          <a:xfrm rot="5400000" flipH="1" flipV="1">
            <a:off x="72853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8" name="Oval 1627"/>
          <p:cNvSpPr/>
          <p:nvPr/>
        </p:nvSpPr>
        <p:spPr>
          <a:xfrm>
            <a:off x="796337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9" name="Teardrop 3"/>
          <p:cNvSpPr/>
          <p:nvPr/>
        </p:nvSpPr>
        <p:spPr>
          <a:xfrm rot="5400000" flipH="1" flipV="1">
            <a:off x="98129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0" name="Oval 1629"/>
          <p:cNvSpPr/>
          <p:nvPr/>
        </p:nvSpPr>
        <p:spPr>
          <a:xfrm>
            <a:off x="104920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1" name="Teardrop 3"/>
          <p:cNvSpPr/>
          <p:nvPr/>
        </p:nvSpPr>
        <p:spPr>
          <a:xfrm rot="5400000" flipH="1" flipV="1">
            <a:off x="89703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2" name="Oval 1631"/>
          <p:cNvSpPr/>
          <p:nvPr/>
        </p:nvSpPr>
        <p:spPr>
          <a:xfrm>
            <a:off x="96491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3" name="Teardrop 3"/>
          <p:cNvSpPr/>
          <p:nvPr/>
        </p:nvSpPr>
        <p:spPr>
          <a:xfrm rot="5400000" flipH="1" flipV="1">
            <a:off x="11498011"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4" name="Teardrop 3"/>
          <p:cNvSpPr/>
          <p:nvPr/>
        </p:nvSpPr>
        <p:spPr>
          <a:xfrm rot="5400000" flipH="1" flipV="1">
            <a:off x="106554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5" name="Oval 1634"/>
          <p:cNvSpPr/>
          <p:nvPr/>
        </p:nvSpPr>
        <p:spPr>
          <a:xfrm>
            <a:off x="113348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6" name="Teardrop 3"/>
          <p:cNvSpPr/>
          <p:nvPr/>
        </p:nvSpPr>
        <p:spPr>
          <a:xfrm rot="5400000" flipH="1" flipV="1">
            <a:off x="5449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7" name="Oval 1636"/>
          <p:cNvSpPr/>
          <p:nvPr/>
        </p:nvSpPr>
        <p:spPr>
          <a:xfrm>
            <a:off x="66645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8" name="Oval 167"/>
          <p:cNvSpPr/>
          <p:nvPr/>
        </p:nvSpPr>
        <p:spPr>
          <a:xfrm>
            <a:off x="0" y="331699"/>
            <a:ext cx="93942" cy="4240302"/>
          </a:xfrm>
          <a:custGeom>
            <a:avLst/>
            <a:gdLst/>
            <a:ahLst/>
            <a:cxnLst/>
            <a:rect l="l" t="t" r="r" b="b"/>
            <a:pathLst>
              <a:path w="93942" h="4240302">
                <a:moveTo>
                  <a:pt x="9066" y="4229620"/>
                </a:moveTo>
                <a:cubicBezTo>
                  <a:pt x="23324" y="4229620"/>
                  <a:pt x="36761" y="4233136"/>
                  <a:pt x="48054" y="4240302"/>
                </a:cubicBezTo>
                <a:lnTo>
                  <a:pt x="0" y="4240302"/>
                </a:lnTo>
                <a:lnTo>
                  <a:pt x="0" y="4231451"/>
                </a:lnTo>
                <a:cubicBezTo>
                  <a:pt x="2881" y="4229788"/>
                  <a:pt x="5954" y="4229620"/>
                  <a:pt x="9066" y="4229620"/>
                </a:cubicBezTo>
                <a:close/>
                <a:moveTo>
                  <a:pt x="9066" y="3380947"/>
                </a:moveTo>
                <a:cubicBezTo>
                  <a:pt x="55942" y="3380947"/>
                  <a:pt x="93942" y="3418947"/>
                  <a:pt x="93942" y="3465822"/>
                </a:cubicBezTo>
                <a:cubicBezTo>
                  <a:pt x="93942" y="3512697"/>
                  <a:pt x="55942" y="3550697"/>
                  <a:pt x="9066" y="3550697"/>
                </a:cubicBezTo>
                <a:lnTo>
                  <a:pt x="0" y="3548867"/>
                </a:lnTo>
                <a:lnTo>
                  <a:pt x="0" y="3382777"/>
                </a:lnTo>
                <a:cubicBezTo>
                  <a:pt x="2881" y="3381115"/>
                  <a:pt x="5954" y="3380947"/>
                  <a:pt x="9066" y="3380947"/>
                </a:cubicBezTo>
                <a:close/>
                <a:moveTo>
                  <a:pt x="9066" y="2536768"/>
                </a:moveTo>
                <a:cubicBezTo>
                  <a:pt x="55942" y="2536768"/>
                  <a:pt x="93942" y="2574768"/>
                  <a:pt x="93942" y="2621643"/>
                </a:cubicBezTo>
                <a:cubicBezTo>
                  <a:pt x="93942" y="2668518"/>
                  <a:pt x="55942" y="2706518"/>
                  <a:pt x="9066" y="2706518"/>
                </a:cubicBezTo>
                <a:lnTo>
                  <a:pt x="0" y="2704688"/>
                </a:lnTo>
                <a:lnTo>
                  <a:pt x="0" y="2538598"/>
                </a:lnTo>
                <a:cubicBezTo>
                  <a:pt x="2881" y="2536936"/>
                  <a:pt x="5954" y="2536768"/>
                  <a:pt x="9066" y="2536768"/>
                </a:cubicBezTo>
                <a:close/>
                <a:moveTo>
                  <a:pt x="9066" y="1688095"/>
                </a:moveTo>
                <a:cubicBezTo>
                  <a:pt x="55942" y="1688095"/>
                  <a:pt x="93942" y="1726095"/>
                  <a:pt x="93942" y="1772970"/>
                </a:cubicBezTo>
                <a:cubicBezTo>
                  <a:pt x="93942" y="1819845"/>
                  <a:pt x="55942" y="1857845"/>
                  <a:pt x="9066" y="1857845"/>
                </a:cubicBezTo>
                <a:lnTo>
                  <a:pt x="0" y="1856015"/>
                </a:lnTo>
                <a:lnTo>
                  <a:pt x="0" y="1689925"/>
                </a:lnTo>
                <a:cubicBezTo>
                  <a:pt x="2881" y="1688263"/>
                  <a:pt x="5954" y="1688095"/>
                  <a:pt x="9066" y="1688095"/>
                </a:cubicBezTo>
                <a:close/>
                <a:moveTo>
                  <a:pt x="9066" y="845498"/>
                </a:moveTo>
                <a:cubicBezTo>
                  <a:pt x="55942" y="845498"/>
                  <a:pt x="93942" y="883498"/>
                  <a:pt x="93942" y="930373"/>
                </a:cubicBezTo>
                <a:cubicBezTo>
                  <a:pt x="93942" y="977248"/>
                  <a:pt x="55942" y="1015248"/>
                  <a:pt x="9066" y="1015248"/>
                </a:cubicBezTo>
                <a:lnTo>
                  <a:pt x="0" y="1013418"/>
                </a:lnTo>
                <a:lnTo>
                  <a:pt x="0" y="847328"/>
                </a:lnTo>
                <a:cubicBezTo>
                  <a:pt x="2881" y="845666"/>
                  <a:pt x="5954" y="845498"/>
                  <a:pt x="9066" y="845498"/>
                </a:cubicBezTo>
                <a:close/>
                <a:moveTo>
                  <a:pt x="9066" y="0"/>
                </a:moveTo>
                <a:cubicBezTo>
                  <a:pt x="55942" y="0"/>
                  <a:pt x="93942" y="38000"/>
                  <a:pt x="93942" y="84875"/>
                </a:cubicBezTo>
                <a:cubicBezTo>
                  <a:pt x="93942" y="131750"/>
                  <a:pt x="55942" y="169750"/>
                  <a:pt x="9066" y="169750"/>
                </a:cubicBezTo>
                <a:lnTo>
                  <a:pt x="0" y="167920"/>
                </a:lnTo>
                <a:lnTo>
                  <a:pt x="0" y="1830"/>
                </a:lnTo>
                <a:cubicBezTo>
                  <a:pt x="2881" y="167"/>
                  <a:pt x="5954" y="0"/>
                  <a:pt x="906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9" name="Oval 1638"/>
          <p:cNvSpPr/>
          <p:nvPr/>
        </p:nvSpPr>
        <p:spPr>
          <a:xfrm>
            <a:off x="7667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0" name="Oval 1639"/>
          <p:cNvSpPr/>
          <p:nvPr/>
        </p:nvSpPr>
        <p:spPr>
          <a:xfrm>
            <a:off x="16092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1" name="Oval 1640"/>
          <p:cNvSpPr/>
          <p:nvPr/>
        </p:nvSpPr>
        <p:spPr>
          <a:xfrm>
            <a:off x="24518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2" name="Oval 1641"/>
          <p:cNvSpPr/>
          <p:nvPr/>
        </p:nvSpPr>
        <p:spPr>
          <a:xfrm>
            <a:off x="32943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3" name="Oval 1642"/>
          <p:cNvSpPr/>
          <p:nvPr/>
        </p:nvSpPr>
        <p:spPr>
          <a:xfrm>
            <a:off x="41368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4" name="Oval 1643"/>
          <p:cNvSpPr/>
          <p:nvPr/>
        </p:nvSpPr>
        <p:spPr>
          <a:xfrm>
            <a:off x="49794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5" name="Oval 1644"/>
          <p:cNvSpPr/>
          <p:nvPr/>
        </p:nvSpPr>
        <p:spPr>
          <a:xfrm>
            <a:off x="58219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6" name="Oval 1645"/>
          <p:cNvSpPr/>
          <p:nvPr/>
        </p:nvSpPr>
        <p:spPr>
          <a:xfrm>
            <a:off x="83495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7" name="Oval 1646"/>
          <p:cNvSpPr/>
          <p:nvPr/>
        </p:nvSpPr>
        <p:spPr>
          <a:xfrm>
            <a:off x="75070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8" name="Oval 1647"/>
          <p:cNvSpPr/>
          <p:nvPr/>
        </p:nvSpPr>
        <p:spPr>
          <a:xfrm>
            <a:off x="100346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9" name="Oval 1648"/>
          <p:cNvSpPr/>
          <p:nvPr/>
        </p:nvSpPr>
        <p:spPr>
          <a:xfrm>
            <a:off x="91921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0" name="Oval 1649"/>
          <p:cNvSpPr/>
          <p:nvPr/>
        </p:nvSpPr>
        <p:spPr>
          <a:xfrm>
            <a:off x="11719750"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1" name="Oval 1650"/>
          <p:cNvSpPr/>
          <p:nvPr/>
        </p:nvSpPr>
        <p:spPr>
          <a:xfrm>
            <a:off x="108772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2" name="Teardrop 3"/>
          <p:cNvSpPr/>
          <p:nvPr/>
        </p:nvSpPr>
        <p:spPr>
          <a:xfrm rot="5400000" flipH="1" flipV="1">
            <a:off x="60211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3" name="Teardrop 3"/>
          <p:cNvSpPr/>
          <p:nvPr/>
        </p:nvSpPr>
        <p:spPr>
          <a:xfrm rot="5400000" flipH="1" flipV="1">
            <a:off x="9659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4" name="Teardrop 3"/>
          <p:cNvSpPr/>
          <p:nvPr/>
        </p:nvSpPr>
        <p:spPr>
          <a:xfrm rot="5400000" flipH="1" flipV="1">
            <a:off x="18084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5" name="Teardrop 3"/>
          <p:cNvSpPr/>
          <p:nvPr/>
        </p:nvSpPr>
        <p:spPr>
          <a:xfrm rot="5400000" flipH="1" flipV="1">
            <a:off x="26510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6" name="Teardrop 3"/>
          <p:cNvSpPr/>
          <p:nvPr/>
        </p:nvSpPr>
        <p:spPr>
          <a:xfrm rot="5400000" flipH="1" flipV="1">
            <a:off x="34935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7" name="Teardrop 3"/>
          <p:cNvSpPr/>
          <p:nvPr/>
        </p:nvSpPr>
        <p:spPr>
          <a:xfrm rot="5400000" flipH="1" flipV="1">
            <a:off x="43361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8" name="Teardrop 3"/>
          <p:cNvSpPr/>
          <p:nvPr/>
        </p:nvSpPr>
        <p:spPr>
          <a:xfrm rot="5400000" flipH="1" flipV="1">
            <a:off x="51786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9" name="Teardrop 3"/>
          <p:cNvSpPr/>
          <p:nvPr/>
        </p:nvSpPr>
        <p:spPr>
          <a:xfrm rot="5400000" flipH="1" flipV="1">
            <a:off x="77062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0" name="Teardrop 3"/>
          <p:cNvSpPr/>
          <p:nvPr/>
        </p:nvSpPr>
        <p:spPr>
          <a:xfrm rot="5400000" flipH="1" flipV="1">
            <a:off x="68637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1" name="Teardrop 3"/>
          <p:cNvSpPr/>
          <p:nvPr/>
        </p:nvSpPr>
        <p:spPr>
          <a:xfrm rot="5400000" flipH="1" flipV="1">
            <a:off x="93913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2" name="Teardrop 3"/>
          <p:cNvSpPr/>
          <p:nvPr/>
        </p:nvSpPr>
        <p:spPr>
          <a:xfrm rot="5400000" flipH="1" flipV="1">
            <a:off x="85488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3" name="Teardrop 3"/>
          <p:cNvSpPr/>
          <p:nvPr/>
        </p:nvSpPr>
        <p:spPr>
          <a:xfrm rot="5400000" flipH="1" flipV="1">
            <a:off x="11076421"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4" name="Teardrop 3"/>
          <p:cNvSpPr/>
          <p:nvPr/>
        </p:nvSpPr>
        <p:spPr>
          <a:xfrm rot="5400000" flipH="1" flipV="1">
            <a:off x="102338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5" name="Teardrop 3"/>
          <p:cNvSpPr/>
          <p:nvPr/>
        </p:nvSpPr>
        <p:spPr>
          <a:xfrm rot="5400000" flipH="1" flipV="1">
            <a:off x="1234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6" name="Teardrop 3"/>
          <p:cNvSpPr/>
          <p:nvPr/>
        </p:nvSpPr>
        <p:spPr>
          <a:xfrm rot="5400000" flipH="1" flipV="1">
            <a:off x="11760003" y="685578"/>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69"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7" name="Oval 1666"/>
          <p:cNvSpPr/>
          <p:nvPr/>
        </p:nvSpPr>
        <p:spPr>
          <a:xfrm>
            <a:off x="70866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8" name="Oval 1667"/>
          <p:cNvSpPr/>
          <p:nvPr/>
        </p:nvSpPr>
        <p:spPr>
          <a:xfrm>
            <a:off x="3463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9" name="Oval 1668"/>
          <p:cNvSpPr/>
          <p:nvPr/>
        </p:nvSpPr>
        <p:spPr>
          <a:xfrm>
            <a:off x="11888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0" name="Oval 1669"/>
          <p:cNvSpPr/>
          <p:nvPr/>
        </p:nvSpPr>
        <p:spPr>
          <a:xfrm>
            <a:off x="20314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1" name="Oval 1670"/>
          <p:cNvSpPr/>
          <p:nvPr/>
        </p:nvSpPr>
        <p:spPr>
          <a:xfrm>
            <a:off x="28739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2" name="Oval 1671"/>
          <p:cNvSpPr/>
          <p:nvPr/>
        </p:nvSpPr>
        <p:spPr>
          <a:xfrm>
            <a:off x="37164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3" name="Oval 1672"/>
          <p:cNvSpPr/>
          <p:nvPr/>
        </p:nvSpPr>
        <p:spPr>
          <a:xfrm>
            <a:off x="45590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4" name="Oval 1673"/>
          <p:cNvSpPr/>
          <p:nvPr/>
        </p:nvSpPr>
        <p:spPr>
          <a:xfrm>
            <a:off x="54015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5" name="Oval 1674"/>
          <p:cNvSpPr/>
          <p:nvPr/>
        </p:nvSpPr>
        <p:spPr>
          <a:xfrm>
            <a:off x="62441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6" name="Oval 1675"/>
          <p:cNvSpPr/>
          <p:nvPr/>
        </p:nvSpPr>
        <p:spPr>
          <a:xfrm>
            <a:off x="87717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7" name="Oval 1676"/>
          <p:cNvSpPr/>
          <p:nvPr/>
        </p:nvSpPr>
        <p:spPr>
          <a:xfrm>
            <a:off x="79291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8" name="Oval 1677"/>
          <p:cNvSpPr/>
          <p:nvPr/>
        </p:nvSpPr>
        <p:spPr>
          <a:xfrm>
            <a:off x="104568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9" name="Oval 1678"/>
          <p:cNvSpPr/>
          <p:nvPr/>
        </p:nvSpPr>
        <p:spPr>
          <a:xfrm>
            <a:off x="96142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0" name="Oval 860"/>
          <p:cNvSpPr/>
          <p:nvPr/>
        </p:nvSpPr>
        <p:spPr>
          <a:xfrm>
            <a:off x="12141892" y="758852"/>
            <a:ext cx="50109" cy="3538433"/>
          </a:xfrm>
          <a:custGeom>
            <a:avLst/>
            <a:gdLst/>
            <a:ahLst/>
            <a:cxnLst/>
            <a:rect l="l" t="t" r="r" b="b"/>
            <a:pathLst>
              <a:path w="50109" h="3538433">
                <a:moveTo>
                  <a:pt x="50109" y="3384355"/>
                </a:moveTo>
                <a:lnTo>
                  <a:pt x="50109" y="3538433"/>
                </a:lnTo>
                <a:cubicBezTo>
                  <a:pt x="20497" y="3525461"/>
                  <a:pt x="0" y="3495821"/>
                  <a:pt x="0" y="3461394"/>
                </a:cubicBezTo>
                <a:cubicBezTo>
                  <a:pt x="0" y="3426967"/>
                  <a:pt x="20497" y="3397327"/>
                  <a:pt x="50109" y="3384355"/>
                </a:cubicBezTo>
                <a:close/>
                <a:moveTo>
                  <a:pt x="50109" y="2538350"/>
                </a:moveTo>
                <a:lnTo>
                  <a:pt x="50109" y="2692428"/>
                </a:lnTo>
                <a:cubicBezTo>
                  <a:pt x="20497" y="2679456"/>
                  <a:pt x="0" y="2649816"/>
                  <a:pt x="0" y="2615389"/>
                </a:cubicBezTo>
                <a:cubicBezTo>
                  <a:pt x="0" y="2580962"/>
                  <a:pt x="20497" y="2551322"/>
                  <a:pt x="50109" y="2538350"/>
                </a:cubicBezTo>
                <a:close/>
                <a:moveTo>
                  <a:pt x="50109" y="1688095"/>
                </a:moveTo>
                <a:lnTo>
                  <a:pt x="50109" y="1842173"/>
                </a:lnTo>
                <a:cubicBezTo>
                  <a:pt x="20497" y="1829201"/>
                  <a:pt x="0" y="1799561"/>
                  <a:pt x="0" y="1765134"/>
                </a:cubicBezTo>
                <a:cubicBezTo>
                  <a:pt x="0" y="1730707"/>
                  <a:pt x="20497" y="1701067"/>
                  <a:pt x="50109" y="1688095"/>
                </a:cubicBezTo>
                <a:close/>
                <a:moveTo>
                  <a:pt x="50109" y="845498"/>
                </a:moveTo>
                <a:lnTo>
                  <a:pt x="50109" y="999576"/>
                </a:lnTo>
                <a:cubicBezTo>
                  <a:pt x="20497" y="986604"/>
                  <a:pt x="0" y="956964"/>
                  <a:pt x="0" y="922537"/>
                </a:cubicBezTo>
                <a:cubicBezTo>
                  <a:pt x="0" y="888110"/>
                  <a:pt x="20497" y="858470"/>
                  <a:pt x="50109" y="845498"/>
                </a:cubicBezTo>
                <a:close/>
                <a:moveTo>
                  <a:pt x="50109" y="0"/>
                </a:moveTo>
                <a:lnTo>
                  <a:pt x="50109" y="154078"/>
                </a:lnTo>
                <a:cubicBezTo>
                  <a:pt x="20497" y="141106"/>
                  <a:pt x="0" y="111466"/>
                  <a:pt x="0" y="77039"/>
                </a:cubicBezTo>
                <a:cubicBezTo>
                  <a:pt x="0" y="42612"/>
                  <a:pt x="20497" y="12972"/>
                  <a:pt x="501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1" name="Oval 1680"/>
          <p:cNvSpPr/>
          <p:nvPr/>
        </p:nvSpPr>
        <p:spPr>
          <a:xfrm>
            <a:off x="112993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2" name="Teardrop 3"/>
          <p:cNvSpPr/>
          <p:nvPr/>
        </p:nvSpPr>
        <p:spPr>
          <a:xfrm rot="5400000" flipH="1" flipV="1">
            <a:off x="617401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3" name="Teardrop 3"/>
          <p:cNvSpPr/>
          <p:nvPr/>
        </p:nvSpPr>
        <p:spPr>
          <a:xfrm rot="5400000" flipH="1" flipV="1">
            <a:off x="11187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699"/>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8"/>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4" name="Teardrop 3"/>
          <p:cNvSpPr/>
          <p:nvPr/>
        </p:nvSpPr>
        <p:spPr>
          <a:xfrm rot="5400000" flipH="1" flipV="1">
            <a:off x="19613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5" name="Teardrop 3"/>
          <p:cNvSpPr/>
          <p:nvPr/>
        </p:nvSpPr>
        <p:spPr>
          <a:xfrm rot="5400000" flipH="1" flipV="1">
            <a:off x="280385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6" name="Teardrop 3"/>
          <p:cNvSpPr/>
          <p:nvPr/>
        </p:nvSpPr>
        <p:spPr>
          <a:xfrm rot="5400000" flipH="1" flipV="1">
            <a:off x="364639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7" name="Teardrop 3"/>
          <p:cNvSpPr/>
          <p:nvPr/>
        </p:nvSpPr>
        <p:spPr>
          <a:xfrm rot="5400000" flipH="1" flipV="1">
            <a:off x="448893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8" name="Teardrop 3"/>
          <p:cNvSpPr/>
          <p:nvPr/>
        </p:nvSpPr>
        <p:spPr>
          <a:xfrm rot="5400000" flipH="1" flipV="1">
            <a:off x="533147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9" name="Teardrop 3"/>
          <p:cNvSpPr/>
          <p:nvPr/>
        </p:nvSpPr>
        <p:spPr>
          <a:xfrm rot="5400000" flipH="1" flipV="1">
            <a:off x="785909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0" name="Teardrop 3"/>
          <p:cNvSpPr/>
          <p:nvPr/>
        </p:nvSpPr>
        <p:spPr>
          <a:xfrm rot="5400000" flipH="1" flipV="1">
            <a:off x="701655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1" name="Teardrop 3"/>
          <p:cNvSpPr/>
          <p:nvPr/>
        </p:nvSpPr>
        <p:spPr>
          <a:xfrm rot="5400000" flipH="1" flipV="1">
            <a:off x="95441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2" name="Teardrop 3"/>
          <p:cNvSpPr/>
          <p:nvPr/>
        </p:nvSpPr>
        <p:spPr>
          <a:xfrm rot="5400000" flipH="1" flipV="1">
            <a:off x="87016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3" name="Teardrop 3"/>
          <p:cNvSpPr/>
          <p:nvPr/>
        </p:nvSpPr>
        <p:spPr>
          <a:xfrm rot="5400000" flipH="1" flipV="1">
            <a:off x="11229252"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4" name="Teardrop 3"/>
          <p:cNvSpPr/>
          <p:nvPr/>
        </p:nvSpPr>
        <p:spPr>
          <a:xfrm rot="5400000" flipH="1" flipV="1">
            <a:off x="103867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5" name="Teardrop 3"/>
          <p:cNvSpPr/>
          <p:nvPr/>
        </p:nvSpPr>
        <p:spPr>
          <a:xfrm rot="5400000" flipH="1" flipV="1">
            <a:off x="2762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8"/>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2"/>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6" name="Teardrop 3"/>
          <p:cNvSpPr/>
          <p:nvPr/>
        </p:nvSpPr>
        <p:spPr>
          <a:xfrm rot="5400000" flipH="1" flipV="1">
            <a:off x="11908617" y="4923"/>
            <a:ext cx="298552" cy="268215"/>
          </a:xfrm>
          <a:custGeom>
            <a:avLst/>
            <a:gdLst/>
            <a:ahLst/>
            <a:cxnLst/>
            <a:rect l="l" t="t" r="r" b="b"/>
            <a:pathLst>
              <a:path w="298552"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298552" y="138"/>
                </a:moveTo>
                <a:lnTo>
                  <a:pt x="298552" y="11636"/>
                </a:lnTo>
                <a:cubicBezTo>
                  <a:pt x="298344" y="11511"/>
                  <a:pt x="298133" y="11506"/>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4" y="189232"/>
                  <a:pt x="256525" y="205210"/>
                  <a:pt x="272877" y="215167"/>
                </a:cubicBezTo>
                <a:lnTo>
                  <a:pt x="298552" y="215277"/>
                </a:lnTo>
                <a:lnTo>
                  <a:pt x="298552" y="221928"/>
                </a:lnTo>
                <a:cubicBezTo>
                  <a:pt x="276711" y="221632"/>
                  <a:pt x="254816" y="229876"/>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0"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cubicBezTo>
                  <a:pt x="99420" y="72140"/>
                  <a:pt x="124170" y="61435"/>
                  <a:pt x="151420" y="61435"/>
                </a:cubicBezTo>
                <a:cubicBezTo>
                  <a:pt x="170023" y="61435"/>
                  <a:pt x="187461" y="66424"/>
                  <a:pt x="202250" y="75515"/>
                </a:cubicBezTo>
                <a:cubicBezTo>
                  <a:pt x="206323" y="58635"/>
                  <a:pt x="215129" y="42758"/>
                  <a:pt x="228297" y="29591"/>
                </a:cubicBezTo>
                <a:cubicBezTo>
                  <a:pt x="247566" y="10322"/>
                  <a:pt x="272636" y="391"/>
                  <a:pt x="297890" y="0"/>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7" name="Oval 881"/>
          <p:cNvSpPr/>
          <p:nvPr/>
        </p:nvSpPr>
        <p:spPr>
          <a:xfrm>
            <a:off x="34633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8" name="Oval 882"/>
          <p:cNvSpPr/>
          <p:nvPr/>
        </p:nvSpPr>
        <p:spPr>
          <a:xfrm>
            <a:off x="118887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9" name="Oval 883"/>
          <p:cNvSpPr/>
          <p:nvPr/>
        </p:nvSpPr>
        <p:spPr>
          <a:xfrm>
            <a:off x="2031413" y="-10245"/>
            <a:ext cx="10160587" cy="84875"/>
          </a:xfrm>
          <a:custGeom>
            <a:avLst/>
            <a:gdLst/>
            <a:ahLst/>
            <a:cxnLst/>
            <a:rect l="l" t="t" r="r" b="b"/>
            <a:pathLst>
              <a:path w="10160587" h="84875">
                <a:moveTo>
                  <a:pt x="10110479" y="0"/>
                </a:moveTo>
                <a:lnTo>
                  <a:pt x="10160587" y="0"/>
                </a:lnTo>
                <a:lnTo>
                  <a:pt x="10160587" y="77038"/>
                </a:lnTo>
                <a:cubicBezTo>
                  <a:pt x="10130976" y="64066"/>
                  <a:pt x="10110479" y="34427"/>
                  <a:pt x="10110479" y="0"/>
                </a:cubicBezTo>
                <a:close/>
                <a:moveTo>
                  <a:pt x="9267940" y="0"/>
                </a:moveTo>
                <a:lnTo>
                  <a:pt x="9437692" y="0"/>
                </a:lnTo>
                <a:cubicBezTo>
                  <a:pt x="9437692" y="46875"/>
                  <a:pt x="9399692" y="84875"/>
                  <a:pt x="9352816" y="84875"/>
                </a:cubicBezTo>
                <a:cubicBezTo>
                  <a:pt x="9305940" y="84875"/>
                  <a:pt x="9267940" y="46875"/>
                  <a:pt x="9267940" y="0"/>
                </a:cubicBezTo>
                <a:close/>
                <a:moveTo>
                  <a:pt x="8425400" y="0"/>
                </a:moveTo>
                <a:lnTo>
                  <a:pt x="8595152" y="0"/>
                </a:lnTo>
                <a:cubicBezTo>
                  <a:pt x="8595152" y="46875"/>
                  <a:pt x="8557152" y="84875"/>
                  <a:pt x="8510276" y="84875"/>
                </a:cubicBezTo>
                <a:cubicBezTo>
                  <a:pt x="8463400" y="84875"/>
                  <a:pt x="8425400" y="46875"/>
                  <a:pt x="8425400" y="0"/>
                </a:cubicBezTo>
                <a:close/>
                <a:moveTo>
                  <a:pt x="7582860" y="0"/>
                </a:moveTo>
                <a:lnTo>
                  <a:pt x="7752612" y="0"/>
                </a:lnTo>
                <a:cubicBezTo>
                  <a:pt x="7752612" y="46875"/>
                  <a:pt x="7714612" y="84875"/>
                  <a:pt x="7667736" y="84875"/>
                </a:cubicBezTo>
                <a:cubicBezTo>
                  <a:pt x="7620860" y="84875"/>
                  <a:pt x="7582860" y="46875"/>
                  <a:pt x="7582860" y="0"/>
                </a:cubicBezTo>
                <a:close/>
                <a:moveTo>
                  <a:pt x="6740320" y="0"/>
                </a:moveTo>
                <a:lnTo>
                  <a:pt x="6910072" y="0"/>
                </a:lnTo>
                <a:cubicBezTo>
                  <a:pt x="6910072" y="46875"/>
                  <a:pt x="6872072" y="84875"/>
                  <a:pt x="6825196" y="84875"/>
                </a:cubicBezTo>
                <a:cubicBezTo>
                  <a:pt x="6778320" y="84875"/>
                  <a:pt x="6740320" y="46875"/>
                  <a:pt x="6740320" y="0"/>
                </a:cubicBezTo>
                <a:close/>
                <a:moveTo>
                  <a:pt x="5897780" y="0"/>
                </a:moveTo>
                <a:lnTo>
                  <a:pt x="6067532" y="0"/>
                </a:lnTo>
                <a:cubicBezTo>
                  <a:pt x="6067532" y="46875"/>
                  <a:pt x="6029532" y="84875"/>
                  <a:pt x="5982656" y="84875"/>
                </a:cubicBezTo>
                <a:cubicBezTo>
                  <a:pt x="5935780" y="84875"/>
                  <a:pt x="5897780" y="46875"/>
                  <a:pt x="5897780" y="0"/>
                </a:cubicBezTo>
                <a:close/>
                <a:moveTo>
                  <a:pt x="5055240" y="0"/>
                </a:moveTo>
                <a:lnTo>
                  <a:pt x="5224992" y="0"/>
                </a:lnTo>
                <a:cubicBezTo>
                  <a:pt x="5224992" y="46875"/>
                  <a:pt x="5186992" y="84875"/>
                  <a:pt x="5140116" y="84875"/>
                </a:cubicBezTo>
                <a:cubicBezTo>
                  <a:pt x="5093240" y="84875"/>
                  <a:pt x="5055240" y="46875"/>
                  <a:pt x="5055240" y="0"/>
                </a:cubicBezTo>
                <a:close/>
                <a:moveTo>
                  <a:pt x="4212700" y="0"/>
                </a:moveTo>
                <a:lnTo>
                  <a:pt x="4382452" y="0"/>
                </a:lnTo>
                <a:cubicBezTo>
                  <a:pt x="4382452" y="46875"/>
                  <a:pt x="4344452" y="84875"/>
                  <a:pt x="4297576" y="84875"/>
                </a:cubicBezTo>
                <a:cubicBezTo>
                  <a:pt x="4250700" y="84875"/>
                  <a:pt x="4212700" y="46875"/>
                  <a:pt x="4212700" y="0"/>
                </a:cubicBezTo>
                <a:close/>
                <a:moveTo>
                  <a:pt x="3370160" y="0"/>
                </a:moveTo>
                <a:lnTo>
                  <a:pt x="3539912" y="0"/>
                </a:lnTo>
                <a:cubicBezTo>
                  <a:pt x="3539912" y="46875"/>
                  <a:pt x="3501912" y="84875"/>
                  <a:pt x="3455036" y="84875"/>
                </a:cubicBezTo>
                <a:cubicBezTo>
                  <a:pt x="3408160" y="84875"/>
                  <a:pt x="3370160" y="46875"/>
                  <a:pt x="3370160" y="0"/>
                </a:cubicBezTo>
                <a:close/>
                <a:moveTo>
                  <a:pt x="2527620" y="0"/>
                </a:moveTo>
                <a:lnTo>
                  <a:pt x="2697372" y="0"/>
                </a:lnTo>
                <a:cubicBezTo>
                  <a:pt x="2697372" y="46875"/>
                  <a:pt x="2659372" y="84875"/>
                  <a:pt x="2612496" y="84875"/>
                </a:cubicBezTo>
                <a:cubicBezTo>
                  <a:pt x="2565620" y="84875"/>
                  <a:pt x="2527620" y="46875"/>
                  <a:pt x="2527620" y="0"/>
                </a:cubicBezTo>
                <a:close/>
                <a:moveTo>
                  <a:pt x="1685080" y="0"/>
                </a:moveTo>
                <a:lnTo>
                  <a:pt x="1854832" y="0"/>
                </a:lnTo>
                <a:cubicBezTo>
                  <a:pt x="1854832" y="46875"/>
                  <a:pt x="1816832" y="84875"/>
                  <a:pt x="1769956" y="84875"/>
                </a:cubicBezTo>
                <a:cubicBezTo>
                  <a:pt x="1723080" y="84875"/>
                  <a:pt x="1685080" y="46875"/>
                  <a:pt x="1685080" y="0"/>
                </a:cubicBezTo>
                <a:close/>
                <a:moveTo>
                  <a:pt x="842540" y="0"/>
                </a:moveTo>
                <a:lnTo>
                  <a:pt x="1012292" y="0"/>
                </a:lnTo>
                <a:cubicBezTo>
                  <a:pt x="1012292" y="46875"/>
                  <a:pt x="974292" y="84875"/>
                  <a:pt x="927416" y="84875"/>
                </a:cubicBezTo>
                <a:cubicBezTo>
                  <a:pt x="880540" y="84875"/>
                  <a:pt x="842540" y="46875"/>
                  <a:pt x="842540" y="0"/>
                </a:cubicBezTo>
                <a:close/>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0" name="Teardrop 3"/>
          <p:cNvSpPr/>
          <p:nvPr/>
        </p:nvSpPr>
        <p:spPr>
          <a:xfrm rot="5400000" flipH="1" flipV="1">
            <a:off x="64427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1" name="Oval 1700"/>
          <p:cNvSpPr/>
          <p:nvPr/>
        </p:nvSpPr>
        <p:spPr>
          <a:xfrm>
            <a:off x="71204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02" name="Teardrop 3"/>
          <p:cNvSpPr/>
          <p:nvPr/>
        </p:nvSpPr>
        <p:spPr>
          <a:xfrm rot="5400000" flipH="1" flipV="1">
            <a:off x="-148774" y="110381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3" name="Oval 1702"/>
          <p:cNvSpPr/>
          <p:nvPr/>
        </p:nvSpPr>
        <p:spPr>
          <a:xfrm>
            <a:off x="3774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04" name="Teardrop 3"/>
          <p:cNvSpPr/>
          <p:nvPr/>
        </p:nvSpPr>
        <p:spPr>
          <a:xfrm rot="5400000" flipH="1" flipV="1">
            <a:off x="13875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5" name="Teardrop 3"/>
          <p:cNvSpPr/>
          <p:nvPr/>
        </p:nvSpPr>
        <p:spPr>
          <a:xfrm rot="5400000" flipH="1" flipV="1">
            <a:off x="22300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6" name="Teardrop 3"/>
          <p:cNvSpPr/>
          <p:nvPr/>
        </p:nvSpPr>
        <p:spPr>
          <a:xfrm rot="5400000" flipH="1" flipV="1">
            <a:off x="30726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7" name="Teardrop 3"/>
          <p:cNvSpPr/>
          <p:nvPr/>
        </p:nvSpPr>
        <p:spPr>
          <a:xfrm rot="5400000" flipH="1" flipV="1">
            <a:off x="39151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8" name="Teardrop 3"/>
          <p:cNvSpPr/>
          <p:nvPr/>
        </p:nvSpPr>
        <p:spPr>
          <a:xfrm rot="5400000" flipH="1" flipV="1">
            <a:off x="47576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9" name="Teardrop 3"/>
          <p:cNvSpPr/>
          <p:nvPr/>
        </p:nvSpPr>
        <p:spPr>
          <a:xfrm rot="5400000" flipH="1" flipV="1">
            <a:off x="56002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10" name="Oval 1709"/>
          <p:cNvSpPr/>
          <p:nvPr/>
        </p:nvSpPr>
        <p:spPr>
          <a:xfrm>
            <a:off x="12203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1" name="Oval 1710"/>
          <p:cNvSpPr/>
          <p:nvPr/>
        </p:nvSpPr>
        <p:spPr>
          <a:xfrm>
            <a:off x="20632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2" name="Oval 1711"/>
          <p:cNvSpPr/>
          <p:nvPr/>
        </p:nvSpPr>
        <p:spPr>
          <a:xfrm>
            <a:off x="29060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3" name="Oval 1712"/>
          <p:cNvSpPr/>
          <p:nvPr/>
        </p:nvSpPr>
        <p:spPr>
          <a:xfrm>
            <a:off x="374897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4" name="Oval 1713"/>
          <p:cNvSpPr/>
          <p:nvPr/>
        </p:nvSpPr>
        <p:spPr>
          <a:xfrm>
            <a:off x="45918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5" name="Oval 1714"/>
          <p:cNvSpPr/>
          <p:nvPr/>
        </p:nvSpPr>
        <p:spPr>
          <a:xfrm>
            <a:off x="54347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6" name="Oval 1715"/>
          <p:cNvSpPr/>
          <p:nvPr/>
        </p:nvSpPr>
        <p:spPr>
          <a:xfrm>
            <a:off x="62776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7" name="Teardrop 3"/>
          <p:cNvSpPr/>
          <p:nvPr/>
        </p:nvSpPr>
        <p:spPr>
          <a:xfrm rot="5400000" flipH="1" flipV="1">
            <a:off x="81278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18" name="Oval 1717"/>
          <p:cNvSpPr/>
          <p:nvPr/>
        </p:nvSpPr>
        <p:spPr>
          <a:xfrm>
            <a:off x="88062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9" name="Teardrop 3"/>
          <p:cNvSpPr/>
          <p:nvPr/>
        </p:nvSpPr>
        <p:spPr>
          <a:xfrm rot="5400000" flipH="1" flipV="1">
            <a:off x="72853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0" name="Oval 1719"/>
          <p:cNvSpPr/>
          <p:nvPr/>
        </p:nvSpPr>
        <p:spPr>
          <a:xfrm>
            <a:off x="796337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1" name="Teardrop 3"/>
          <p:cNvSpPr/>
          <p:nvPr/>
        </p:nvSpPr>
        <p:spPr>
          <a:xfrm rot="5400000" flipH="1" flipV="1">
            <a:off x="98129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2" name="Oval 1721"/>
          <p:cNvSpPr/>
          <p:nvPr/>
        </p:nvSpPr>
        <p:spPr>
          <a:xfrm>
            <a:off x="104920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3" name="Teardrop 3"/>
          <p:cNvSpPr/>
          <p:nvPr/>
        </p:nvSpPr>
        <p:spPr>
          <a:xfrm rot="5400000" flipH="1" flipV="1">
            <a:off x="89703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4" name="Oval 1723"/>
          <p:cNvSpPr/>
          <p:nvPr/>
        </p:nvSpPr>
        <p:spPr>
          <a:xfrm>
            <a:off x="96491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5" name="Teardrop 3"/>
          <p:cNvSpPr/>
          <p:nvPr/>
        </p:nvSpPr>
        <p:spPr>
          <a:xfrm rot="5400000" flipH="1" flipV="1">
            <a:off x="11498011"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6" name="Teardrop 3"/>
          <p:cNvSpPr/>
          <p:nvPr/>
        </p:nvSpPr>
        <p:spPr>
          <a:xfrm rot="5400000" flipH="1" flipV="1">
            <a:off x="106554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7" name="Oval 1726"/>
          <p:cNvSpPr/>
          <p:nvPr/>
        </p:nvSpPr>
        <p:spPr>
          <a:xfrm>
            <a:off x="113348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8" name="Teardrop 3"/>
          <p:cNvSpPr/>
          <p:nvPr/>
        </p:nvSpPr>
        <p:spPr>
          <a:xfrm rot="5400000" flipH="1" flipV="1">
            <a:off x="5449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9" name="Oval 1728"/>
          <p:cNvSpPr/>
          <p:nvPr/>
        </p:nvSpPr>
        <p:spPr>
          <a:xfrm>
            <a:off x="66645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0" name="Oval 1729"/>
          <p:cNvSpPr/>
          <p:nvPr/>
        </p:nvSpPr>
        <p:spPr>
          <a:xfrm>
            <a:off x="7667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1" name="Oval 1730"/>
          <p:cNvSpPr/>
          <p:nvPr/>
        </p:nvSpPr>
        <p:spPr>
          <a:xfrm>
            <a:off x="16092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2" name="Oval 1731"/>
          <p:cNvSpPr/>
          <p:nvPr/>
        </p:nvSpPr>
        <p:spPr>
          <a:xfrm>
            <a:off x="24518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3" name="Oval 1732"/>
          <p:cNvSpPr/>
          <p:nvPr/>
        </p:nvSpPr>
        <p:spPr>
          <a:xfrm>
            <a:off x="32943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4" name="Oval 1733"/>
          <p:cNvSpPr/>
          <p:nvPr/>
        </p:nvSpPr>
        <p:spPr>
          <a:xfrm>
            <a:off x="41368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5" name="Oval 1734"/>
          <p:cNvSpPr/>
          <p:nvPr/>
        </p:nvSpPr>
        <p:spPr>
          <a:xfrm>
            <a:off x="49794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6" name="Oval 1735"/>
          <p:cNvSpPr/>
          <p:nvPr/>
        </p:nvSpPr>
        <p:spPr>
          <a:xfrm>
            <a:off x="58219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7" name="Oval 1736"/>
          <p:cNvSpPr/>
          <p:nvPr/>
        </p:nvSpPr>
        <p:spPr>
          <a:xfrm>
            <a:off x="83495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8" name="Oval 1737"/>
          <p:cNvSpPr/>
          <p:nvPr/>
        </p:nvSpPr>
        <p:spPr>
          <a:xfrm>
            <a:off x="75070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9" name="Oval 1738"/>
          <p:cNvSpPr/>
          <p:nvPr/>
        </p:nvSpPr>
        <p:spPr>
          <a:xfrm>
            <a:off x="100346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0" name="Oval 1739"/>
          <p:cNvSpPr/>
          <p:nvPr/>
        </p:nvSpPr>
        <p:spPr>
          <a:xfrm>
            <a:off x="91921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 name="Oval 1740"/>
          <p:cNvSpPr/>
          <p:nvPr/>
        </p:nvSpPr>
        <p:spPr>
          <a:xfrm>
            <a:off x="11719750"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2" name="Oval 1741"/>
          <p:cNvSpPr/>
          <p:nvPr/>
        </p:nvSpPr>
        <p:spPr>
          <a:xfrm>
            <a:off x="108772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3" name="Teardrop 3"/>
          <p:cNvSpPr/>
          <p:nvPr/>
        </p:nvSpPr>
        <p:spPr>
          <a:xfrm rot="5400000" flipH="1" flipV="1">
            <a:off x="60211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4" name="Teardrop 3"/>
          <p:cNvSpPr/>
          <p:nvPr/>
        </p:nvSpPr>
        <p:spPr>
          <a:xfrm rot="5400000" flipH="1" flipV="1">
            <a:off x="9659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5" name="Teardrop 3"/>
          <p:cNvSpPr/>
          <p:nvPr/>
        </p:nvSpPr>
        <p:spPr>
          <a:xfrm rot="5400000" flipH="1" flipV="1">
            <a:off x="18084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6" name="Teardrop 3"/>
          <p:cNvSpPr/>
          <p:nvPr/>
        </p:nvSpPr>
        <p:spPr>
          <a:xfrm rot="5400000" flipH="1" flipV="1">
            <a:off x="26510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7" name="Teardrop 3"/>
          <p:cNvSpPr/>
          <p:nvPr/>
        </p:nvSpPr>
        <p:spPr>
          <a:xfrm rot="5400000" flipH="1" flipV="1">
            <a:off x="34935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8" name="Teardrop 3"/>
          <p:cNvSpPr/>
          <p:nvPr/>
        </p:nvSpPr>
        <p:spPr>
          <a:xfrm rot="5400000" flipH="1" flipV="1">
            <a:off x="43361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9" name="Teardrop 3"/>
          <p:cNvSpPr/>
          <p:nvPr/>
        </p:nvSpPr>
        <p:spPr>
          <a:xfrm rot="5400000" flipH="1" flipV="1">
            <a:off x="51786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0" name="Teardrop 3"/>
          <p:cNvSpPr/>
          <p:nvPr/>
        </p:nvSpPr>
        <p:spPr>
          <a:xfrm rot="5400000" flipH="1" flipV="1">
            <a:off x="77062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1" name="Teardrop 3"/>
          <p:cNvSpPr/>
          <p:nvPr/>
        </p:nvSpPr>
        <p:spPr>
          <a:xfrm rot="5400000" flipH="1" flipV="1">
            <a:off x="68637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2" name="Teardrop 3"/>
          <p:cNvSpPr/>
          <p:nvPr/>
        </p:nvSpPr>
        <p:spPr>
          <a:xfrm rot="5400000" flipH="1" flipV="1">
            <a:off x="93913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3" name="Teardrop 3"/>
          <p:cNvSpPr/>
          <p:nvPr/>
        </p:nvSpPr>
        <p:spPr>
          <a:xfrm rot="5400000" flipH="1" flipV="1">
            <a:off x="85488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4" name="Teardrop 3"/>
          <p:cNvSpPr/>
          <p:nvPr/>
        </p:nvSpPr>
        <p:spPr>
          <a:xfrm rot="5400000" flipH="1" flipV="1">
            <a:off x="11076421"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5" name="Teardrop 3"/>
          <p:cNvSpPr/>
          <p:nvPr/>
        </p:nvSpPr>
        <p:spPr>
          <a:xfrm rot="5400000" flipH="1" flipV="1">
            <a:off x="102338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6" name="Teardrop 3"/>
          <p:cNvSpPr/>
          <p:nvPr/>
        </p:nvSpPr>
        <p:spPr>
          <a:xfrm rot="5400000" flipH="1" flipV="1">
            <a:off x="1234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7" name="Teardrop 3"/>
          <p:cNvSpPr/>
          <p:nvPr/>
        </p:nvSpPr>
        <p:spPr>
          <a:xfrm rot="5400000" flipH="1" flipV="1">
            <a:off x="11760002" y="1531078"/>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8" name="Oval 1757"/>
          <p:cNvSpPr/>
          <p:nvPr/>
        </p:nvSpPr>
        <p:spPr>
          <a:xfrm>
            <a:off x="70866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9" name="Oval 1758"/>
          <p:cNvSpPr/>
          <p:nvPr/>
        </p:nvSpPr>
        <p:spPr>
          <a:xfrm>
            <a:off x="3463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0" name="Oval 1759"/>
          <p:cNvSpPr/>
          <p:nvPr/>
        </p:nvSpPr>
        <p:spPr>
          <a:xfrm>
            <a:off x="11888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1" name="Oval 1760"/>
          <p:cNvSpPr/>
          <p:nvPr/>
        </p:nvSpPr>
        <p:spPr>
          <a:xfrm>
            <a:off x="20314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2" name="Oval 1761"/>
          <p:cNvSpPr/>
          <p:nvPr/>
        </p:nvSpPr>
        <p:spPr>
          <a:xfrm>
            <a:off x="28739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3" name="Oval 1762"/>
          <p:cNvSpPr/>
          <p:nvPr/>
        </p:nvSpPr>
        <p:spPr>
          <a:xfrm>
            <a:off x="37164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4" name="Oval 1763"/>
          <p:cNvSpPr/>
          <p:nvPr/>
        </p:nvSpPr>
        <p:spPr>
          <a:xfrm>
            <a:off x="45590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5" name="Oval 1764"/>
          <p:cNvSpPr/>
          <p:nvPr/>
        </p:nvSpPr>
        <p:spPr>
          <a:xfrm>
            <a:off x="54015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6" name="Oval 1765"/>
          <p:cNvSpPr/>
          <p:nvPr/>
        </p:nvSpPr>
        <p:spPr>
          <a:xfrm>
            <a:off x="62441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7" name="Oval 1766"/>
          <p:cNvSpPr/>
          <p:nvPr/>
        </p:nvSpPr>
        <p:spPr>
          <a:xfrm>
            <a:off x="87717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8" name="Oval 1767"/>
          <p:cNvSpPr/>
          <p:nvPr/>
        </p:nvSpPr>
        <p:spPr>
          <a:xfrm>
            <a:off x="79291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9" name="Oval 1768"/>
          <p:cNvSpPr/>
          <p:nvPr/>
        </p:nvSpPr>
        <p:spPr>
          <a:xfrm>
            <a:off x="104568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0" name="Oval 1769"/>
          <p:cNvSpPr/>
          <p:nvPr/>
        </p:nvSpPr>
        <p:spPr>
          <a:xfrm>
            <a:off x="96142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1" name="Oval 1770"/>
          <p:cNvSpPr/>
          <p:nvPr/>
        </p:nvSpPr>
        <p:spPr>
          <a:xfrm>
            <a:off x="112993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2" name="Teardrop 3"/>
          <p:cNvSpPr/>
          <p:nvPr/>
        </p:nvSpPr>
        <p:spPr>
          <a:xfrm rot="5400000" flipH="1" flipV="1">
            <a:off x="64427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3" name="Oval 1772"/>
          <p:cNvSpPr/>
          <p:nvPr/>
        </p:nvSpPr>
        <p:spPr>
          <a:xfrm>
            <a:off x="71204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74" name="Teardrop 3"/>
          <p:cNvSpPr/>
          <p:nvPr/>
        </p:nvSpPr>
        <p:spPr>
          <a:xfrm rot="5400000" flipH="1" flipV="1">
            <a:off x="-148774" y="1946410"/>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5" name="Oval 1774"/>
          <p:cNvSpPr/>
          <p:nvPr/>
        </p:nvSpPr>
        <p:spPr>
          <a:xfrm>
            <a:off x="3774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76" name="Teardrop 3"/>
          <p:cNvSpPr/>
          <p:nvPr/>
        </p:nvSpPr>
        <p:spPr>
          <a:xfrm rot="5400000" flipH="1" flipV="1">
            <a:off x="13875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7" name="Teardrop 3"/>
          <p:cNvSpPr/>
          <p:nvPr/>
        </p:nvSpPr>
        <p:spPr>
          <a:xfrm rot="5400000" flipH="1" flipV="1">
            <a:off x="22300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8" name="Teardrop 3"/>
          <p:cNvSpPr/>
          <p:nvPr/>
        </p:nvSpPr>
        <p:spPr>
          <a:xfrm rot="5400000" flipH="1" flipV="1">
            <a:off x="30726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9" name="Teardrop 3"/>
          <p:cNvSpPr/>
          <p:nvPr/>
        </p:nvSpPr>
        <p:spPr>
          <a:xfrm rot="5400000" flipH="1" flipV="1">
            <a:off x="39151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0" name="Teardrop 3"/>
          <p:cNvSpPr/>
          <p:nvPr/>
        </p:nvSpPr>
        <p:spPr>
          <a:xfrm rot="5400000" flipH="1" flipV="1">
            <a:off x="47576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1" name="Teardrop 3"/>
          <p:cNvSpPr/>
          <p:nvPr/>
        </p:nvSpPr>
        <p:spPr>
          <a:xfrm rot="5400000" flipH="1" flipV="1">
            <a:off x="56002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2" name="Oval 1781"/>
          <p:cNvSpPr/>
          <p:nvPr/>
        </p:nvSpPr>
        <p:spPr>
          <a:xfrm>
            <a:off x="12203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3" name="Oval 1782"/>
          <p:cNvSpPr/>
          <p:nvPr/>
        </p:nvSpPr>
        <p:spPr>
          <a:xfrm>
            <a:off x="20632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4" name="Oval 1783"/>
          <p:cNvSpPr/>
          <p:nvPr/>
        </p:nvSpPr>
        <p:spPr>
          <a:xfrm>
            <a:off x="29060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5" name="Oval 1784"/>
          <p:cNvSpPr/>
          <p:nvPr/>
        </p:nvSpPr>
        <p:spPr>
          <a:xfrm>
            <a:off x="374897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6" name="Oval 1785"/>
          <p:cNvSpPr/>
          <p:nvPr/>
        </p:nvSpPr>
        <p:spPr>
          <a:xfrm>
            <a:off x="45918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7" name="Oval 1786"/>
          <p:cNvSpPr/>
          <p:nvPr/>
        </p:nvSpPr>
        <p:spPr>
          <a:xfrm>
            <a:off x="54347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8" name="Oval 1787"/>
          <p:cNvSpPr/>
          <p:nvPr/>
        </p:nvSpPr>
        <p:spPr>
          <a:xfrm>
            <a:off x="62776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9" name="Teardrop 3"/>
          <p:cNvSpPr/>
          <p:nvPr/>
        </p:nvSpPr>
        <p:spPr>
          <a:xfrm rot="5400000" flipH="1" flipV="1">
            <a:off x="81278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0" name="Oval 1789"/>
          <p:cNvSpPr/>
          <p:nvPr/>
        </p:nvSpPr>
        <p:spPr>
          <a:xfrm>
            <a:off x="88062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1" name="Teardrop 3"/>
          <p:cNvSpPr/>
          <p:nvPr/>
        </p:nvSpPr>
        <p:spPr>
          <a:xfrm rot="5400000" flipH="1" flipV="1">
            <a:off x="72853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2" name="Oval 1791"/>
          <p:cNvSpPr/>
          <p:nvPr/>
        </p:nvSpPr>
        <p:spPr>
          <a:xfrm>
            <a:off x="796337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3" name="Teardrop 3"/>
          <p:cNvSpPr/>
          <p:nvPr/>
        </p:nvSpPr>
        <p:spPr>
          <a:xfrm rot="5400000" flipH="1" flipV="1">
            <a:off x="98129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4" name="Oval 1793"/>
          <p:cNvSpPr/>
          <p:nvPr/>
        </p:nvSpPr>
        <p:spPr>
          <a:xfrm>
            <a:off x="104920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5" name="Teardrop 3"/>
          <p:cNvSpPr/>
          <p:nvPr/>
        </p:nvSpPr>
        <p:spPr>
          <a:xfrm rot="5400000" flipH="1" flipV="1">
            <a:off x="89703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6" name="Oval 1795"/>
          <p:cNvSpPr/>
          <p:nvPr/>
        </p:nvSpPr>
        <p:spPr>
          <a:xfrm>
            <a:off x="96491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7" name="Teardrop 3"/>
          <p:cNvSpPr/>
          <p:nvPr/>
        </p:nvSpPr>
        <p:spPr>
          <a:xfrm rot="5400000" flipH="1" flipV="1">
            <a:off x="11498011"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8" name="Teardrop 3"/>
          <p:cNvSpPr/>
          <p:nvPr/>
        </p:nvSpPr>
        <p:spPr>
          <a:xfrm rot="5400000" flipH="1" flipV="1">
            <a:off x="106554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9" name="Oval 1798"/>
          <p:cNvSpPr/>
          <p:nvPr/>
        </p:nvSpPr>
        <p:spPr>
          <a:xfrm>
            <a:off x="113348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00" name="Teardrop 3"/>
          <p:cNvSpPr/>
          <p:nvPr/>
        </p:nvSpPr>
        <p:spPr>
          <a:xfrm rot="5400000" flipH="1" flipV="1">
            <a:off x="5449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1" name="Oval 1800"/>
          <p:cNvSpPr/>
          <p:nvPr/>
        </p:nvSpPr>
        <p:spPr>
          <a:xfrm>
            <a:off x="66645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2" name="Oval 1801"/>
          <p:cNvSpPr/>
          <p:nvPr/>
        </p:nvSpPr>
        <p:spPr>
          <a:xfrm>
            <a:off x="7667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3" name="Oval 1802"/>
          <p:cNvSpPr/>
          <p:nvPr/>
        </p:nvSpPr>
        <p:spPr>
          <a:xfrm>
            <a:off x="16092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4" name="Oval 1803"/>
          <p:cNvSpPr/>
          <p:nvPr/>
        </p:nvSpPr>
        <p:spPr>
          <a:xfrm>
            <a:off x="24518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5" name="Oval 1804"/>
          <p:cNvSpPr/>
          <p:nvPr/>
        </p:nvSpPr>
        <p:spPr>
          <a:xfrm>
            <a:off x="32943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6" name="Oval 1805"/>
          <p:cNvSpPr/>
          <p:nvPr/>
        </p:nvSpPr>
        <p:spPr>
          <a:xfrm>
            <a:off x="41368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7" name="Oval 1806"/>
          <p:cNvSpPr/>
          <p:nvPr/>
        </p:nvSpPr>
        <p:spPr>
          <a:xfrm>
            <a:off x="49794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8" name="Oval 1807"/>
          <p:cNvSpPr/>
          <p:nvPr/>
        </p:nvSpPr>
        <p:spPr>
          <a:xfrm>
            <a:off x="58219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9" name="Oval 1808"/>
          <p:cNvSpPr/>
          <p:nvPr/>
        </p:nvSpPr>
        <p:spPr>
          <a:xfrm>
            <a:off x="83495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0" name="Oval 1809"/>
          <p:cNvSpPr/>
          <p:nvPr/>
        </p:nvSpPr>
        <p:spPr>
          <a:xfrm>
            <a:off x="75070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1" name="Oval 1810"/>
          <p:cNvSpPr/>
          <p:nvPr/>
        </p:nvSpPr>
        <p:spPr>
          <a:xfrm>
            <a:off x="100346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2" name="Oval 1811"/>
          <p:cNvSpPr/>
          <p:nvPr/>
        </p:nvSpPr>
        <p:spPr>
          <a:xfrm>
            <a:off x="91921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3" name="Oval 1812"/>
          <p:cNvSpPr/>
          <p:nvPr/>
        </p:nvSpPr>
        <p:spPr>
          <a:xfrm>
            <a:off x="11719750"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4" name="Oval 1813"/>
          <p:cNvSpPr/>
          <p:nvPr/>
        </p:nvSpPr>
        <p:spPr>
          <a:xfrm>
            <a:off x="108772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5" name="Teardrop 3"/>
          <p:cNvSpPr/>
          <p:nvPr/>
        </p:nvSpPr>
        <p:spPr>
          <a:xfrm rot="5400000" flipH="1" flipV="1">
            <a:off x="60211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6" name="Teardrop 3"/>
          <p:cNvSpPr/>
          <p:nvPr/>
        </p:nvSpPr>
        <p:spPr>
          <a:xfrm rot="5400000" flipH="1" flipV="1">
            <a:off x="9659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7" name="Teardrop 3"/>
          <p:cNvSpPr/>
          <p:nvPr/>
        </p:nvSpPr>
        <p:spPr>
          <a:xfrm rot="5400000" flipH="1" flipV="1">
            <a:off x="18084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8" name="Teardrop 3"/>
          <p:cNvSpPr/>
          <p:nvPr/>
        </p:nvSpPr>
        <p:spPr>
          <a:xfrm rot="5400000" flipH="1" flipV="1">
            <a:off x="26510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9" name="Teardrop 3"/>
          <p:cNvSpPr/>
          <p:nvPr/>
        </p:nvSpPr>
        <p:spPr>
          <a:xfrm rot="5400000" flipH="1" flipV="1">
            <a:off x="34935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0" name="Teardrop 3"/>
          <p:cNvSpPr/>
          <p:nvPr/>
        </p:nvSpPr>
        <p:spPr>
          <a:xfrm rot="5400000" flipH="1" flipV="1">
            <a:off x="43361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1" name="Teardrop 3"/>
          <p:cNvSpPr/>
          <p:nvPr/>
        </p:nvSpPr>
        <p:spPr>
          <a:xfrm rot="5400000" flipH="1" flipV="1">
            <a:off x="51786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2" name="Teardrop 3"/>
          <p:cNvSpPr/>
          <p:nvPr/>
        </p:nvSpPr>
        <p:spPr>
          <a:xfrm rot="5400000" flipH="1" flipV="1">
            <a:off x="77062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3" name="Teardrop 3"/>
          <p:cNvSpPr/>
          <p:nvPr/>
        </p:nvSpPr>
        <p:spPr>
          <a:xfrm rot="5400000" flipH="1" flipV="1">
            <a:off x="68637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4" name="Teardrop 3"/>
          <p:cNvSpPr/>
          <p:nvPr/>
        </p:nvSpPr>
        <p:spPr>
          <a:xfrm rot="5400000" flipH="1" flipV="1">
            <a:off x="93913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5" name="Teardrop 3"/>
          <p:cNvSpPr/>
          <p:nvPr/>
        </p:nvSpPr>
        <p:spPr>
          <a:xfrm rot="5400000" flipH="1" flipV="1">
            <a:off x="85488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6" name="Teardrop 3"/>
          <p:cNvSpPr/>
          <p:nvPr/>
        </p:nvSpPr>
        <p:spPr>
          <a:xfrm rot="5400000" flipH="1" flipV="1">
            <a:off x="11076421"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7" name="Teardrop 3"/>
          <p:cNvSpPr/>
          <p:nvPr/>
        </p:nvSpPr>
        <p:spPr>
          <a:xfrm rot="5400000" flipH="1" flipV="1">
            <a:off x="102338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8" name="Teardrop 3"/>
          <p:cNvSpPr/>
          <p:nvPr/>
        </p:nvSpPr>
        <p:spPr>
          <a:xfrm rot="5400000" flipH="1" flipV="1">
            <a:off x="1234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9" name="Teardrop 3"/>
          <p:cNvSpPr/>
          <p:nvPr/>
        </p:nvSpPr>
        <p:spPr>
          <a:xfrm rot="5400000" flipH="1" flipV="1">
            <a:off x="11760003" y="2373673"/>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0" name="Oval 1829"/>
          <p:cNvSpPr/>
          <p:nvPr/>
        </p:nvSpPr>
        <p:spPr>
          <a:xfrm>
            <a:off x="70866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1" name="Oval 1830"/>
          <p:cNvSpPr/>
          <p:nvPr/>
        </p:nvSpPr>
        <p:spPr>
          <a:xfrm>
            <a:off x="3463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2" name="Oval 1831"/>
          <p:cNvSpPr/>
          <p:nvPr/>
        </p:nvSpPr>
        <p:spPr>
          <a:xfrm>
            <a:off x="11888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3" name="Oval 1832"/>
          <p:cNvSpPr/>
          <p:nvPr/>
        </p:nvSpPr>
        <p:spPr>
          <a:xfrm>
            <a:off x="20314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4" name="Oval 1833"/>
          <p:cNvSpPr/>
          <p:nvPr/>
        </p:nvSpPr>
        <p:spPr>
          <a:xfrm>
            <a:off x="28739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5" name="Oval 1834"/>
          <p:cNvSpPr/>
          <p:nvPr/>
        </p:nvSpPr>
        <p:spPr>
          <a:xfrm>
            <a:off x="37164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6" name="Oval 1835"/>
          <p:cNvSpPr/>
          <p:nvPr/>
        </p:nvSpPr>
        <p:spPr>
          <a:xfrm>
            <a:off x="45590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7" name="Oval 1836"/>
          <p:cNvSpPr/>
          <p:nvPr/>
        </p:nvSpPr>
        <p:spPr>
          <a:xfrm>
            <a:off x="54015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8" name="Oval 1837"/>
          <p:cNvSpPr/>
          <p:nvPr/>
        </p:nvSpPr>
        <p:spPr>
          <a:xfrm>
            <a:off x="62441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9" name="Oval 1838"/>
          <p:cNvSpPr/>
          <p:nvPr/>
        </p:nvSpPr>
        <p:spPr>
          <a:xfrm>
            <a:off x="87717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0" name="Oval 1839"/>
          <p:cNvSpPr/>
          <p:nvPr/>
        </p:nvSpPr>
        <p:spPr>
          <a:xfrm>
            <a:off x="79291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1" name="Oval 1840"/>
          <p:cNvSpPr/>
          <p:nvPr/>
        </p:nvSpPr>
        <p:spPr>
          <a:xfrm>
            <a:off x="104568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2" name="Oval 1841"/>
          <p:cNvSpPr/>
          <p:nvPr/>
        </p:nvSpPr>
        <p:spPr>
          <a:xfrm>
            <a:off x="96142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3" name="Oval 1842"/>
          <p:cNvSpPr/>
          <p:nvPr/>
        </p:nvSpPr>
        <p:spPr>
          <a:xfrm>
            <a:off x="112993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4" name="Teardrop 3"/>
          <p:cNvSpPr/>
          <p:nvPr/>
        </p:nvSpPr>
        <p:spPr>
          <a:xfrm rot="5400000" flipH="1" flipV="1">
            <a:off x="64427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5" name="Oval 1844"/>
          <p:cNvSpPr/>
          <p:nvPr/>
        </p:nvSpPr>
        <p:spPr>
          <a:xfrm>
            <a:off x="71204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46" name="Teardrop 3"/>
          <p:cNvSpPr/>
          <p:nvPr/>
        </p:nvSpPr>
        <p:spPr>
          <a:xfrm rot="5400000" flipH="1" flipV="1">
            <a:off x="-148774" y="279508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7" name="Oval 1846"/>
          <p:cNvSpPr/>
          <p:nvPr/>
        </p:nvSpPr>
        <p:spPr>
          <a:xfrm>
            <a:off x="3774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48" name="Teardrop 3"/>
          <p:cNvSpPr/>
          <p:nvPr/>
        </p:nvSpPr>
        <p:spPr>
          <a:xfrm rot="5400000" flipH="1" flipV="1">
            <a:off x="13875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9" name="Teardrop 3"/>
          <p:cNvSpPr/>
          <p:nvPr/>
        </p:nvSpPr>
        <p:spPr>
          <a:xfrm rot="5400000" flipH="1" flipV="1">
            <a:off x="22300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0" name="Teardrop 3"/>
          <p:cNvSpPr/>
          <p:nvPr/>
        </p:nvSpPr>
        <p:spPr>
          <a:xfrm rot="5400000" flipH="1" flipV="1">
            <a:off x="30726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1" name="Teardrop 3"/>
          <p:cNvSpPr/>
          <p:nvPr/>
        </p:nvSpPr>
        <p:spPr>
          <a:xfrm rot="5400000" flipH="1" flipV="1">
            <a:off x="39151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2" name="Teardrop 3"/>
          <p:cNvSpPr/>
          <p:nvPr/>
        </p:nvSpPr>
        <p:spPr>
          <a:xfrm rot="5400000" flipH="1" flipV="1">
            <a:off x="47576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3" name="Teardrop 3"/>
          <p:cNvSpPr/>
          <p:nvPr/>
        </p:nvSpPr>
        <p:spPr>
          <a:xfrm rot="5400000" flipH="1" flipV="1">
            <a:off x="56002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4" name="Oval 1853"/>
          <p:cNvSpPr/>
          <p:nvPr/>
        </p:nvSpPr>
        <p:spPr>
          <a:xfrm>
            <a:off x="12203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5" name="Oval 1854"/>
          <p:cNvSpPr/>
          <p:nvPr/>
        </p:nvSpPr>
        <p:spPr>
          <a:xfrm>
            <a:off x="20632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6" name="Oval 1855"/>
          <p:cNvSpPr/>
          <p:nvPr/>
        </p:nvSpPr>
        <p:spPr>
          <a:xfrm>
            <a:off x="29060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7" name="Oval 1856"/>
          <p:cNvSpPr/>
          <p:nvPr/>
        </p:nvSpPr>
        <p:spPr>
          <a:xfrm>
            <a:off x="374897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8" name="Oval 1857"/>
          <p:cNvSpPr/>
          <p:nvPr/>
        </p:nvSpPr>
        <p:spPr>
          <a:xfrm>
            <a:off x="45918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9" name="Oval 1858"/>
          <p:cNvSpPr/>
          <p:nvPr/>
        </p:nvSpPr>
        <p:spPr>
          <a:xfrm>
            <a:off x="54347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0" name="Oval 1859"/>
          <p:cNvSpPr/>
          <p:nvPr/>
        </p:nvSpPr>
        <p:spPr>
          <a:xfrm>
            <a:off x="62776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1" name="Teardrop 3"/>
          <p:cNvSpPr/>
          <p:nvPr/>
        </p:nvSpPr>
        <p:spPr>
          <a:xfrm rot="5400000" flipH="1" flipV="1">
            <a:off x="81278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2" name="Oval 1861"/>
          <p:cNvSpPr/>
          <p:nvPr/>
        </p:nvSpPr>
        <p:spPr>
          <a:xfrm>
            <a:off x="88062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3" name="Teardrop 3"/>
          <p:cNvSpPr/>
          <p:nvPr/>
        </p:nvSpPr>
        <p:spPr>
          <a:xfrm rot="5400000" flipH="1" flipV="1">
            <a:off x="72853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4" name="Oval 1863"/>
          <p:cNvSpPr/>
          <p:nvPr/>
        </p:nvSpPr>
        <p:spPr>
          <a:xfrm>
            <a:off x="796337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5" name="Teardrop 3"/>
          <p:cNvSpPr/>
          <p:nvPr/>
        </p:nvSpPr>
        <p:spPr>
          <a:xfrm rot="5400000" flipH="1" flipV="1">
            <a:off x="98129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6" name="Oval 1865"/>
          <p:cNvSpPr/>
          <p:nvPr/>
        </p:nvSpPr>
        <p:spPr>
          <a:xfrm>
            <a:off x="104920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7" name="Teardrop 3"/>
          <p:cNvSpPr/>
          <p:nvPr/>
        </p:nvSpPr>
        <p:spPr>
          <a:xfrm rot="5400000" flipH="1" flipV="1">
            <a:off x="89703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8" name="Oval 1867"/>
          <p:cNvSpPr/>
          <p:nvPr/>
        </p:nvSpPr>
        <p:spPr>
          <a:xfrm>
            <a:off x="96491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9" name="Teardrop 3"/>
          <p:cNvSpPr/>
          <p:nvPr/>
        </p:nvSpPr>
        <p:spPr>
          <a:xfrm rot="5400000" flipH="1" flipV="1">
            <a:off x="11498011"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0" name="Teardrop 3"/>
          <p:cNvSpPr/>
          <p:nvPr/>
        </p:nvSpPr>
        <p:spPr>
          <a:xfrm rot="5400000" flipH="1" flipV="1">
            <a:off x="106554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1" name="Oval 1870"/>
          <p:cNvSpPr/>
          <p:nvPr/>
        </p:nvSpPr>
        <p:spPr>
          <a:xfrm>
            <a:off x="113348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72" name="Teardrop 3"/>
          <p:cNvSpPr/>
          <p:nvPr/>
        </p:nvSpPr>
        <p:spPr>
          <a:xfrm rot="5400000" flipH="1" flipV="1">
            <a:off x="5449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3" name="Oval 1872"/>
          <p:cNvSpPr/>
          <p:nvPr/>
        </p:nvSpPr>
        <p:spPr>
          <a:xfrm>
            <a:off x="66645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4" name="Oval 1873"/>
          <p:cNvSpPr/>
          <p:nvPr/>
        </p:nvSpPr>
        <p:spPr>
          <a:xfrm>
            <a:off x="7667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5" name="Oval 1874"/>
          <p:cNvSpPr/>
          <p:nvPr/>
        </p:nvSpPr>
        <p:spPr>
          <a:xfrm>
            <a:off x="16092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6" name="Oval 1875"/>
          <p:cNvSpPr/>
          <p:nvPr/>
        </p:nvSpPr>
        <p:spPr>
          <a:xfrm>
            <a:off x="24518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7" name="Oval 1876"/>
          <p:cNvSpPr/>
          <p:nvPr/>
        </p:nvSpPr>
        <p:spPr>
          <a:xfrm>
            <a:off x="32943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8" name="Oval 1877"/>
          <p:cNvSpPr/>
          <p:nvPr/>
        </p:nvSpPr>
        <p:spPr>
          <a:xfrm>
            <a:off x="41368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9" name="Oval 1878"/>
          <p:cNvSpPr/>
          <p:nvPr/>
        </p:nvSpPr>
        <p:spPr>
          <a:xfrm>
            <a:off x="49794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0" name="Oval 1879"/>
          <p:cNvSpPr/>
          <p:nvPr/>
        </p:nvSpPr>
        <p:spPr>
          <a:xfrm>
            <a:off x="58219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1" name="Oval 1880"/>
          <p:cNvSpPr/>
          <p:nvPr/>
        </p:nvSpPr>
        <p:spPr>
          <a:xfrm>
            <a:off x="83495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2" name="Oval 1881"/>
          <p:cNvSpPr/>
          <p:nvPr/>
        </p:nvSpPr>
        <p:spPr>
          <a:xfrm>
            <a:off x="75070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3" name="Oval 1882"/>
          <p:cNvSpPr/>
          <p:nvPr/>
        </p:nvSpPr>
        <p:spPr>
          <a:xfrm>
            <a:off x="100346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4" name="Oval 1883"/>
          <p:cNvSpPr/>
          <p:nvPr/>
        </p:nvSpPr>
        <p:spPr>
          <a:xfrm>
            <a:off x="91921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5" name="Oval 1884"/>
          <p:cNvSpPr/>
          <p:nvPr/>
        </p:nvSpPr>
        <p:spPr>
          <a:xfrm>
            <a:off x="11719750"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6" name="Oval 1885"/>
          <p:cNvSpPr/>
          <p:nvPr/>
        </p:nvSpPr>
        <p:spPr>
          <a:xfrm>
            <a:off x="108772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7" name="Teardrop 3"/>
          <p:cNvSpPr/>
          <p:nvPr/>
        </p:nvSpPr>
        <p:spPr>
          <a:xfrm rot="5400000" flipH="1" flipV="1">
            <a:off x="60211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8" name="Teardrop 3"/>
          <p:cNvSpPr/>
          <p:nvPr/>
        </p:nvSpPr>
        <p:spPr>
          <a:xfrm rot="5400000" flipH="1" flipV="1">
            <a:off x="9659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9" name="Teardrop 3"/>
          <p:cNvSpPr/>
          <p:nvPr/>
        </p:nvSpPr>
        <p:spPr>
          <a:xfrm rot="5400000" flipH="1" flipV="1">
            <a:off x="18084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0" name="Teardrop 3"/>
          <p:cNvSpPr/>
          <p:nvPr/>
        </p:nvSpPr>
        <p:spPr>
          <a:xfrm rot="5400000" flipH="1" flipV="1">
            <a:off x="26510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1" name="Teardrop 3"/>
          <p:cNvSpPr/>
          <p:nvPr/>
        </p:nvSpPr>
        <p:spPr>
          <a:xfrm rot="5400000" flipH="1" flipV="1">
            <a:off x="34935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2" name="Teardrop 3"/>
          <p:cNvSpPr/>
          <p:nvPr/>
        </p:nvSpPr>
        <p:spPr>
          <a:xfrm rot="5400000" flipH="1" flipV="1">
            <a:off x="43361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3" name="Teardrop 3"/>
          <p:cNvSpPr/>
          <p:nvPr/>
        </p:nvSpPr>
        <p:spPr>
          <a:xfrm rot="5400000" flipH="1" flipV="1">
            <a:off x="51786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4" name="Teardrop 3"/>
          <p:cNvSpPr/>
          <p:nvPr/>
        </p:nvSpPr>
        <p:spPr>
          <a:xfrm rot="5400000" flipH="1" flipV="1">
            <a:off x="77062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5" name="Teardrop 3"/>
          <p:cNvSpPr/>
          <p:nvPr/>
        </p:nvSpPr>
        <p:spPr>
          <a:xfrm rot="5400000" flipH="1" flipV="1">
            <a:off x="68637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6" name="Teardrop 3"/>
          <p:cNvSpPr/>
          <p:nvPr/>
        </p:nvSpPr>
        <p:spPr>
          <a:xfrm rot="5400000" flipH="1" flipV="1">
            <a:off x="93913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7" name="Teardrop 3"/>
          <p:cNvSpPr/>
          <p:nvPr/>
        </p:nvSpPr>
        <p:spPr>
          <a:xfrm rot="5400000" flipH="1" flipV="1">
            <a:off x="85488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8" name="Teardrop 3"/>
          <p:cNvSpPr/>
          <p:nvPr/>
        </p:nvSpPr>
        <p:spPr>
          <a:xfrm rot="5400000" flipH="1" flipV="1">
            <a:off x="11076421"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9" name="Teardrop 3"/>
          <p:cNvSpPr/>
          <p:nvPr/>
        </p:nvSpPr>
        <p:spPr>
          <a:xfrm rot="5400000" flipH="1" flipV="1">
            <a:off x="102338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0" name="Teardrop 3"/>
          <p:cNvSpPr/>
          <p:nvPr/>
        </p:nvSpPr>
        <p:spPr>
          <a:xfrm rot="5400000" flipH="1" flipV="1">
            <a:off x="1234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1" name="Teardrop 3"/>
          <p:cNvSpPr/>
          <p:nvPr/>
        </p:nvSpPr>
        <p:spPr>
          <a:xfrm rot="5400000" flipH="1" flipV="1">
            <a:off x="11760002" y="3223930"/>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2" name="Oval 1901"/>
          <p:cNvSpPr/>
          <p:nvPr/>
        </p:nvSpPr>
        <p:spPr>
          <a:xfrm>
            <a:off x="70866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3" name="Oval 1902"/>
          <p:cNvSpPr/>
          <p:nvPr/>
        </p:nvSpPr>
        <p:spPr>
          <a:xfrm>
            <a:off x="3463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4" name="Oval 1903"/>
          <p:cNvSpPr/>
          <p:nvPr/>
        </p:nvSpPr>
        <p:spPr>
          <a:xfrm>
            <a:off x="11888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5" name="Oval 1904"/>
          <p:cNvSpPr/>
          <p:nvPr/>
        </p:nvSpPr>
        <p:spPr>
          <a:xfrm>
            <a:off x="20314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6" name="Oval 1905"/>
          <p:cNvSpPr/>
          <p:nvPr/>
        </p:nvSpPr>
        <p:spPr>
          <a:xfrm>
            <a:off x="28739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7" name="Oval 1906"/>
          <p:cNvSpPr/>
          <p:nvPr/>
        </p:nvSpPr>
        <p:spPr>
          <a:xfrm>
            <a:off x="37164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8" name="Oval 1907"/>
          <p:cNvSpPr/>
          <p:nvPr/>
        </p:nvSpPr>
        <p:spPr>
          <a:xfrm>
            <a:off x="45590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9" name="Oval 1908"/>
          <p:cNvSpPr/>
          <p:nvPr/>
        </p:nvSpPr>
        <p:spPr>
          <a:xfrm>
            <a:off x="54015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0" name="Oval 1909"/>
          <p:cNvSpPr/>
          <p:nvPr/>
        </p:nvSpPr>
        <p:spPr>
          <a:xfrm>
            <a:off x="62441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1" name="Oval 1910"/>
          <p:cNvSpPr/>
          <p:nvPr/>
        </p:nvSpPr>
        <p:spPr>
          <a:xfrm>
            <a:off x="87717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2" name="Oval 1911"/>
          <p:cNvSpPr/>
          <p:nvPr/>
        </p:nvSpPr>
        <p:spPr>
          <a:xfrm>
            <a:off x="79291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3" name="Oval 1912"/>
          <p:cNvSpPr/>
          <p:nvPr/>
        </p:nvSpPr>
        <p:spPr>
          <a:xfrm>
            <a:off x="104568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4" name="Oval 1913"/>
          <p:cNvSpPr/>
          <p:nvPr/>
        </p:nvSpPr>
        <p:spPr>
          <a:xfrm>
            <a:off x="96142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5" name="Oval 1914"/>
          <p:cNvSpPr/>
          <p:nvPr/>
        </p:nvSpPr>
        <p:spPr>
          <a:xfrm>
            <a:off x="112993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6" name="Teardrop 3"/>
          <p:cNvSpPr/>
          <p:nvPr/>
        </p:nvSpPr>
        <p:spPr>
          <a:xfrm rot="5400000" flipH="1" flipV="1">
            <a:off x="64427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7" name="Oval 1916"/>
          <p:cNvSpPr/>
          <p:nvPr/>
        </p:nvSpPr>
        <p:spPr>
          <a:xfrm>
            <a:off x="71204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18" name="Teardrop 3"/>
          <p:cNvSpPr/>
          <p:nvPr/>
        </p:nvSpPr>
        <p:spPr>
          <a:xfrm rot="5400000" flipH="1" flipV="1">
            <a:off x="-148774" y="3639262"/>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9" name="Oval 1918"/>
          <p:cNvSpPr/>
          <p:nvPr/>
        </p:nvSpPr>
        <p:spPr>
          <a:xfrm>
            <a:off x="3774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0" name="Teardrop 3"/>
          <p:cNvSpPr/>
          <p:nvPr/>
        </p:nvSpPr>
        <p:spPr>
          <a:xfrm rot="5400000" flipH="1" flipV="1">
            <a:off x="13875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1" name="Teardrop 3"/>
          <p:cNvSpPr/>
          <p:nvPr/>
        </p:nvSpPr>
        <p:spPr>
          <a:xfrm rot="5400000" flipH="1" flipV="1">
            <a:off x="22300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2" name="Teardrop 3"/>
          <p:cNvSpPr/>
          <p:nvPr/>
        </p:nvSpPr>
        <p:spPr>
          <a:xfrm rot="5400000" flipH="1" flipV="1">
            <a:off x="30726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3" name="Teardrop 3"/>
          <p:cNvSpPr/>
          <p:nvPr/>
        </p:nvSpPr>
        <p:spPr>
          <a:xfrm rot="5400000" flipH="1" flipV="1">
            <a:off x="39151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4" name="Teardrop 3"/>
          <p:cNvSpPr/>
          <p:nvPr/>
        </p:nvSpPr>
        <p:spPr>
          <a:xfrm rot="5400000" flipH="1" flipV="1">
            <a:off x="47576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5" name="Teardrop 3"/>
          <p:cNvSpPr/>
          <p:nvPr/>
        </p:nvSpPr>
        <p:spPr>
          <a:xfrm rot="5400000" flipH="1" flipV="1">
            <a:off x="56002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6" name="Oval 1925"/>
          <p:cNvSpPr/>
          <p:nvPr/>
        </p:nvSpPr>
        <p:spPr>
          <a:xfrm>
            <a:off x="12203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7" name="Oval 1926"/>
          <p:cNvSpPr/>
          <p:nvPr/>
        </p:nvSpPr>
        <p:spPr>
          <a:xfrm>
            <a:off x="20632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8" name="Oval 1927"/>
          <p:cNvSpPr/>
          <p:nvPr/>
        </p:nvSpPr>
        <p:spPr>
          <a:xfrm>
            <a:off x="29060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9" name="Oval 1928"/>
          <p:cNvSpPr/>
          <p:nvPr/>
        </p:nvSpPr>
        <p:spPr>
          <a:xfrm>
            <a:off x="374897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0" name="Oval 1929"/>
          <p:cNvSpPr/>
          <p:nvPr/>
        </p:nvSpPr>
        <p:spPr>
          <a:xfrm>
            <a:off x="45918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1" name="Oval 1930"/>
          <p:cNvSpPr/>
          <p:nvPr/>
        </p:nvSpPr>
        <p:spPr>
          <a:xfrm>
            <a:off x="54347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2" name="Oval 1931"/>
          <p:cNvSpPr/>
          <p:nvPr/>
        </p:nvSpPr>
        <p:spPr>
          <a:xfrm>
            <a:off x="62776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3" name="Teardrop 3"/>
          <p:cNvSpPr/>
          <p:nvPr/>
        </p:nvSpPr>
        <p:spPr>
          <a:xfrm rot="5400000" flipH="1" flipV="1">
            <a:off x="81278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4" name="Oval 1933"/>
          <p:cNvSpPr/>
          <p:nvPr/>
        </p:nvSpPr>
        <p:spPr>
          <a:xfrm>
            <a:off x="88062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5" name="Teardrop 3"/>
          <p:cNvSpPr/>
          <p:nvPr/>
        </p:nvSpPr>
        <p:spPr>
          <a:xfrm rot="5400000" flipH="1" flipV="1">
            <a:off x="72853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6" name="Oval 1935"/>
          <p:cNvSpPr/>
          <p:nvPr/>
        </p:nvSpPr>
        <p:spPr>
          <a:xfrm>
            <a:off x="796337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7" name="Teardrop 3"/>
          <p:cNvSpPr/>
          <p:nvPr/>
        </p:nvSpPr>
        <p:spPr>
          <a:xfrm rot="5400000" flipH="1" flipV="1">
            <a:off x="98129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8" name="Oval 1937"/>
          <p:cNvSpPr/>
          <p:nvPr/>
        </p:nvSpPr>
        <p:spPr>
          <a:xfrm>
            <a:off x="104920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9" name="Teardrop 3"/>
          <p:cNvSpPr/>
          <p:nvPr/>
        </p:nvSpPr>
        <p:spPr>
          <a:xfrm rot="5400000" flipH="1" flipV="1">
            <a:off x="89703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0" name="Oval 1939"/>
          <p:cNvSpPr/>
          <p:nvPr/>
        </p:nvSpPr>
        <p:spPr>
          <a:xfrm>
            <a:off x="96491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41" name="Teardrop 3"/>
          <p:cNvSpPr/>
          <p:nvPr/>
        </p:nvSpPr>
        <p:spPr>
          <a:xfrm rot="5400000" flipH="1" flipV="1">
            <a:off x="11498011"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2" name="Teardrop 3"/>
          <p:cNvSpPr/>
          <p:nvPr/>
        </p:nvSpPr>
        <p:spPr>
          <a:xfrm rot="5400000" flipH="1" flipV="1">
            <a:off x="106554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3" name="Oval 1942"/>
          <p:cNvSpPr/>
          <p:nvPr/>
        </p:nvSpPr>
        <p:spPr>
          <a:xfrm>
            <a:off x="113348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44" name="Teardrop 3"/>
          <p:cNvSpPr/>
          <p:nvPr/>
        </p:nvSpPr>
        <p:spPr>
          <a:xfrm rot="5400000" flipH="1" flipV="1">
            <a:off x="5449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 name="Oval 1944"/>
          <p:cNvSpPr/>
          <p:nvPr/>
        </p:nvSpPr>
        <p:spPr>
          <a:xfrm>
            <a:off x="66645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6" name="Oval 1945"/>
          <p:cNvSpPr/>
          <p:nvPr/>
        </p:nvSpPr>
        <p:spPr>
          <a:xfrm>
            <a:off x="7667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7" name="Oval 1946"/>
          <p:cNvSpPr/>
          <p:nvPr/>
        </p:nvSpPr>
        <p:spPr>
          <a:xfrm>
            <a:off x="16092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8" name="Oval 1947"/>
          <p:cNvSpPr/>
          <p:nvPr/>
        </p:nvSpPr>
        <p:spPr>
          <a:xfrm>
            <a:off x="24518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9" name="Oval 1948"/>
          <p:cNvSpPr/>
          <p:nvPr/>
        </p:nvSpPr>
        <p:spPr>
          <a:xfrm>
            <a:off x="32943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0" name="Oval 1949"/>
          <p:cNvSpPr/>
          <p:nvPr/>
        </p:nvSpPr>
        <p:spPr>
          <a:xfrm>
            <a:off x="41368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1" name="Oval 1950"/>
          <p:cNvSpPr/>
          <p:nvPr/>
        </p:nvSpPr>
        <p:spPr>
          <a:xfrm>
            <a:off x="49794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2" name="Oval 1951"/>
          <p:cNvSpPr/>
          <p:nvPr/>
        </p:nvSpPr>
        <p:spPr>
          <a:xfrm>
            <a:off x="58219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3" name="Oval 1952"/>
          <p:cNvSpPr/>
          <p:nvPr/>
        </p:nvSpPr>
        <p:spPr>
          <a:xfrm>
            <a:off x="83495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4" name="Oval 1953"/>
          <p:cNvSpPr/>
          <p:nvPr/>
        </p:nvSpPr>
        <p:spPr>
          <a:xfrm>
            <a:off x="75070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5" name="Oval 1954"/>
          <p:cNvSpPr/>
          <p:nvPr/>
        </p:nvSpPr>
        <p:spPr>
          <a:xfrm>
            <a:off x="100346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6" name="Oval 1955"/>
          <p:cNvSpPr/>
          <p:nvPr/>
        </p:nvSpPr>
        <p:spPr>
          <a:xfrm>
            <a:off x="91921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7" name="Oval 1956"/>
          <p:cNvSpPr/>
          <p:nvPr/>
        </p:nvSpPr>
        <p:spPr>
          <a:xfrm>
            <a:off x="11719750"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8" name="Oval 1957"/>
          <p:cNvSpPr/>
          <p:nvPr/>
        </p:nvSpPr>
        <p:spPr>
          <a:xfrm>
            <a:off x="108772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9" name="Teardrop 3"/>
          <p:cNvSpPr/>
          <p:nvPr/>
        </p:nvSpPr>
        <p:spPr>
          <a:xfrm rot="5400000" flipH="1" flipV="1">
            <a:off x="60211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0" name="Teardrop 3"/>
          <p:cNvSpPr/>
          <p:nvPr/>
        </p:nvSpPr>
        <p:spPr>
          <a:xfrm rot="5400000" flipH="1" flipV="1">
            <a:off x="9659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1" name="Teardrop 3"/>
          <p:cNvSpPr/>
          <p:nvPr/>
        </p:nvSpPr>
        <p:spPr>
          <a:xfrm rot="5400000" flipH="1" flipV="1">
            <a:off x="18084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2" name="Teardrop 3"/>
          <p:cNvSpPr/>
          <p:nvPr/>
        </p:nvSpPr>
        <p:spPr>
          <a:xfrm rot="5400000" flipH="1" flipV="1">
            <a:off x="26510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3" name="Teardrop 3"/>
          <p:cNvSpPr/>
          <p:nvPr/>
        </p:nvSpPr>
        <p:spPr>
          <a:xfrm rot="5400000" flipH="1" flipV="1">
            <a:off x="34935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4" name="Teardrop 3"/>
          <p:cNvSpPr/>
          <p:nvPr/>
        </p:nvSpPr>
        <p:spPr>
          <a:xfrm rot="5400000" flipH="1" flipV="1">
            <a:off x="43361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5" name="Teardrop 3"/>
          <p:cNvSpPr/>
          <p:nvPr/>
        </p:nvSpPr>
        <p:spPr>
          <a:xfrm rot="5400000" flipH="1" flipV="1">
            <a:off x="51786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6" name="Teardrop 3"/>
          <p:cNvSpPr/>
          <p:nvPr/>
        </p:nvSpPr>
        <p:spPr>
          <a:xfrm rot="5400000" flipH="1" flipV="1">
            <a:off x="77062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7" name="Teardrop 3"/>
          <p:cNvSpPr/>
          <p:nvPr/>
        </p:nvSpPr>
        <p:spPr>
          <a:xfrm rot="5400000" flipH="1" flipV="1">
            <a:off x="68637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8" name="Teardrop 3"/>
          <p:cNvSpPr/>
          <p:nvPr/>
        </p:nvSpPr>
        <p:spPr>
          <a:xfrm rot="5400000" flipH="1" flipV="1">
            <a:off x="93913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9" name="Teardrop 3"/>
          <p:cNvSpPr/>
          <p:nvPr/>
        </p:nvSpPr>
        <p:spPr>
          <a:xfrm rot="5400000" flipH="1" flipV="1">
            <a:off x="85488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0" name="Teardrop 3"/>
          <p:cNvSpPr/>
          <p:nvPr/>
        </p:nvSpPr>
        <p:spPr>
          <a:xfrm rot="5400000" flipH="1" flipV="1">
            <a:off x="11076421"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1" name="Teardrop 3"/>
          <p:cNvSpPr/>
          <p:nvPr/>
        </p:nvSpPr>
        <p:spPr>
          <a:xfrm rot="5400000" flipH="1" flipV="1">
            <a:off x="102338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2" name="Teardrop 3"/>
          <p:cNvSpPr/>
          <p:nvPr/>
        </p:nvSpPr>
        <p:spPr>
          <a:xfrm rot="5400000" flipH="1" flipV="1">
            <a:off x="1234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3" name="Teardrop 3"/>
          <p:cNvSpPr/>
          <p:nvPr/>
        </p:nvSpPr>
        <p:spPr>
          <a:xfrm rot="5400000" flipH="1" flipV="1">
            <a:off x="11760002" y="4069935"/>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8" y="250112"/>
                  <a:pt x="155376" y="250112"/>
                </a:cubicBezTo>
                <a:cubicBezTo>
                  <a:pt x="174455" y="249746"/>
                  <a:pt x="198601" y="254980"/>
                  <a:pt x="211458" y="268141"/>
                </a:cubicBezTo>
                <a:cubicBezTo>
                  <a:pt x="215886"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7"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60" y="254779"/>
                  <a:pt x="246352" y="254786"/>
                </a:cubicBezTo>
                <a:cubicBezTo>
                  <a:pt x="246345"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9"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90" y="195895"/>
                  <a:pt x="53000" y="178457"/>
                  <a:pt x="53000" y="159854"/>
                </a:cubicBezTo>
                <a:cubicBezTo>
                  <a:pt x="53000" y="132604"/>
                  <a:pt x="63706" y="107854"/>
                  <a:pt x="81286" y="89721"/>
                </a:cubicBez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4" name="Oval 1973"/>
          <p:cNvSpPr/>
          <p:nvPr/>
        </p:nvSpPr>
        <p:spPr>
          <a:xfrm>
            <a:off x="70866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5" name="Oval 1974"/>
          <p:cNvSpPr/>
          <p:nvPr/>
        </p:nvSpPr>
        <p:spPr>
          <a:xfrm>
            <a:off x="3463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6" name="Oval 1975"/>
          <p:cNvSpPr/>
          <p:nvPr/>
        </p:nvSpPr>
        <p:spPr>
          <a:xfrm>
            <a:off x="11888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7" name="Oval 1976"/>
          <p:cNvSpPr/>
          <p:nvPr/>
        </p:nvSpPr>
        <p:spPr>
          <a:xfrm>
            <a:off x="20314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8" name="Oval 1977"/>
          <p:cNvSpPr/>
          <p:nvPr/>
        </p:nvSpPr>
        <p:spPr>
          <a:xfrm>
            <a:off x="28739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9" name="Oval 1978"/>
          <p:cNvSpPr/>
          <p:nvPr/>
        </p:nvSpPr>
        <p:spPr>
          <a:xfrm>
            <a:off x="37164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0" name="Oval 1979"/>
          <p:cNvSpPr/>
          <p:nvPr/>
        </p:nvSpPr>
        <p:spPr>
          <a:xfrm>
            <a:off x="45590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1" name="Oval 1980"/>
          <p:cNvSpPr/>
          <p:nvPr/>
        </p:nvSpPr>
        <p:spPr>
          <a:xfrm>
            <a:off x="54015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2" name="Oval 1981"/>
          <p:cNvSpPr/>
          <p:nvPr/>
        </p:nvSpPr>
        <p:spPr>
          <a:xfrm>
            <a:off x="62441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3" name="Oval 1982"/>
          <p:cNvSpPr/>
          <p:nvPr/>
        </p:nvSpPr>
        <p:spPr>
          <a:xfrm>
            <a:off x="87717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4" name="Oval 1983"/>
          <p:cNvSpPr/>
          <p:nvPr/>
        </p:nvSpPr>
        <p:spPr>
          <a:xfrm>
            <a:off x="79291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5" name="Oval 1984"/>
          <p:cNvSpPr/>
          <p:nvPr/>
        </p:nvSpPr>
        <p:spPr>
          <a:xfrm>
            <a:off x="104568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6" name="Oval 1985"/>
          <p:cNvSpPr/>
          <p:nvPr/>
        </p:nvSpPr>
        <p:spPr>
          <a:xfrm>
            <a:off x="96142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7" name="Oval 1986"/>
          <p:cNvSpPr/>
          <p:nvPr/>
        </p:nvSpPr>
        <p:spPr>
          <a:xfrm>
            <a:off x="112993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8" name="Teardrop 3"/>
          <p:cNvSpPr/>
          <p:nvPr/>
        </p:nvSpPr>
        <p:spPr>
          <a:xfrm rot="5400000" flipH="1" flipV="1">
            <a:off x="663614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9" name="Teardrop 3"/>
          <p:cNvSpPr/>
          <p:nvPr/>
        </p:nvSpPr>
        <p:spPr>
          <a:xfrm rot="5400000" flipH="1" flipV="1">
            <a:off x="22905" y="4316257"/>
            <a:ext cx="232840" cy="278649"/>
          </a:xfrm>
          <a:custGeom>
            <a:avLst/>
            <a:gdLst/>
            <a:ahLst/>
            <a:cxnLst/>
            <a:rect l="l" t="t" r="r" b="b"/>
            <a:pathLst>
              <a:path w="232840" h="278649">
                <a:moveTo>
                  <a:pt x="232840" y="8776"/>
                </a:moveTo>
                <a:cubicBezTo>
                  <a:pt x="232449" y="34030"/>
                  <a:pt x="222519" y="59101"/>
                  <a:pt x="203250" y="78369"/>
                </a:cubicBezTo>
                <a:cubicBezTo>
                  <a:pt x="190082" y="91537"/>
                  <a:pt x="174206" y="100343"/>
                  <a:pt x="157326" y="104416"/>
                </a:cubicBezTo>
                <a:cubicBezTo>
                  <a:pt x="166417" y="119205"/>
                  <a:pt x="171406" y="136643"/>
                  <a:pt x="171406" y="155247"/>
                </a:cubicBezTo>
                <a:cubicBezTo>
                  <a:pt x="171406" y="182497"/>
                  <a:pt x="160701" y="207247"/>
                  <a:pt x="143120" y="225380"/>
                </a:cubicBezTo>
                <a:cubicBezTo>
                  <a:pt x="124986" y="242961"/>
                  <a:pt x="100237" y="253667"/>
                  <a:pt x="72986" y="253667"/>
                </a:cubicBezTo>
                <a:cubicBezTo>
                  <a:pt x="54383" y="253667"/>
                  <a:pt x="36945" y="248677"/>
                  <a:pt x="22156" y="239586"/>
                </a:cubicBezTo>
                <a:lnTo>
                  <a:pt x="0" y="278649"/>
                </a:lnTo>
                <a:lnTo>
                  <a:pt x="0" y="260595"/>
                </a:lnTo>
                <a:cubicBezTo>
                  <a:pt x="5973" y="252057"/>
                  <a:pt x="9654" y="242433"/>
                  <a:pt x="11467" y="232488"/>
                </a:cubicBezTo>
                <a:lnTo>
                  <a:pt x="0" y="218900"/>
                </a:lnTo>
                <a:lnTo>
                  <a:pt x="0" y="201603"/>
                </a:lnTo>
                <a:cubicBezTo>
                  <a:pt x="14950" y="226291"/>
                  <a:pt x="42305" y="241857"/>
                  <a:pt x="73296" y="241857"/>
                </a:cubicBezTo>
                <a:cubicBezTo>
                  <a:pt x="97207" y="241857"/>
                  <a:pt x="118953" y="232592"/>
                  <a:pt x="134965" y="217271"/>
                </a:cubicBezTo>
                <a:lnTo>
                  <a:pt x="0" y="82306"/>
                </a:lnTo>
                <a:lnTo>
                  <a:pt x="0" y="82216"/>
                </a:lnTo>
                <a:lnTo>
                  <a:pt x="135010" y="217225"/>
                </a:lnTo>
                <a:cubicBezTo>
                  <a:pt x="150331" y="201213"/>
                  <a:pt x="159597" y="179467"/>
                  <a:pt x="159597" y="155556"/>
                </a:cubicBezTo>
                <a:cubicBezTo>
                  <a:pt x="159597" y="105538"/>
                  <a:pt x="119048" y="64989"/>
                  <a:pt x="69030" y="64989"/>
                </a:cubicBezTo>
                <a:cubicBezTo>
                  <a:pt x="49952" y="65355"/>
                  <a:pt x="25806" y="60121"/>
                  <a:pt x="12948" y="46961"/>
                </a:cubicBezTo>
                <a:lnTo>
                  <a:pt x="0" y="66032"/>
                </a:lnTo>
                <a:lnTo>
                  <a:pt x="0" y="46474"/>
                </a:lnTo>
                <a:cubicBezTo>
                  <a:pt x="9193" y="32573"/>
                  <a:pt x="11853" y="16060"/>
                  <a:pt x="9334" y="0"/>
                </a:cubicBezTo>
                <a:lnTo>
                  <a:pt x="17529" y="0"/>
                </a:lnTo>
                <a:cubicBezTo>
                  <a:pt x="21671" y="11094"/>
                  <a:pt x="20740" y="22668"/>
                  <a:pt x="17673" y="33790"/>
                </a:cubicBezTo>
                <a:cubicBezTo>
                  <a:pt x="27631" y="50142"/>
                  <a:pt x="43609" y="53932"/>
                  <a:pt x="69593" y="53433"/>
                </a:cubicBezTo>
                <a:cubicBezTo>
                  <a:pt x="102600" y="53434"/>
                  <a:pt x="131938" y="69140"/>
                  <a:pt x="150227" y="93727"/>
                </a:cubicBezTo>
                <a:cubicBezTo>
                  <a:pt x="166735" y="90718"/>
                  <a:pt x="182357" y="82561"/>
                  <a:pt x="195118" y="69800"/>
                </a:cubicBezTo>
                <a:cubicBezTo>
                  <a:pt x="212026" y="52893"/>
                  <a:pt x="220851" y="30964"/>
                  <a:pt x="221339" y="8808"/>
                </a:cubicBezTo>
                <a:lnTo>
                  <a:pt x="136174" y="8808"/>
                </a:lnTo>
                <a:lnTo>
                  <a:pt x="136173" y="8744"/>
                </a:lnTo>
                <a:lnTo>
                  <a:pt x="221340" y="8744"/>
                </a:lnTo>
                <a:lnTo>
                  <a:pt x="219467" y="0"/>
                </a:lnTo>
                <a:lnTo>
                  <a:pt x="231012" y="0"/>
                </a:lnTo>
                <a:cubicBezTo>
                  <a:pt x="232616" y="2826"/>
                  <a:pt x="232794" y="5800"/>
                  <a:pt x="232840"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0" name="Teardrop 3"/>
          <p:cNvSpPr/>
          <p:nvPr/>
        </p:nvSpPr>
        <p:spPr>
          <a:xfrm rot="5400000" flipH="1" flipV="1">
            <a:off x="15809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6"/>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5"/>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1" name="Teardrop 3"/>
          <p:cNvSpPr/>
          <p:nvPr/>
        </p:nvSpPr>
        <p:spPr>
          <a:xfrm rot="5400000" flipH="1" flipV="1">
            <a:off x="24234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2" name="Teardrop 3"/>
          <p:cNvSpPr/>
          <p:nvPr/>
        </p:nvSpPr>
        <p:spPr>
          <a:xfrm rot="5400000" flipH="1" flipV="1">
            <a:off x="326598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3" name="Teardrop 3"/>
          <p:cNvSpPr/>
          <p:nvPr/>
        </p:nvSpPr>
        <p:spPr>
          <a:xfrm rot="5400000" flipH="1" flipV="1">
            <a:off x="4108522" y="4185695"/>
            <a:ext cx="232840" cy="539773"/>
          </a:xfrm>
          <a:custGeom>
            <a:avLst/>
            <a:gdLst/>
            <a:ahLst/>
            <a:cxnLst/>
            <a:rect l="l" t="t" r="r" b="b"/>
            <a:pathLst>
              <a:path w="232840" h="539773">
                <a:moveTo>
                  <a:pt x="221340" y="269867"/>
                </a:moveTo>
                <a:cubicBezTo>
                  <a:pt x="220851" y="247712"/>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4" name="Teardrop 3"/>
          <p:cNvSpPr/>
          <p:nvPr/>
        </p:nvSpPr>
        <p:spPr>
          <a:xfrm rot="5400000" flipH="1" flipV="1">
            <a:off x="495106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5" name="Teardrop 3"/>
          <p:cNvSpPr/>
          <p:nvPr/>
        </p:nvSpPr>
        <p:spPr>
          <a:xfrm rot="5400000" flipH="1" flipV="1">
            <a:off x="579360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6" name="Teardrop 3"/>
          <p:cNvSpPr/>
          <p:nvPr/>
        </p:nvSpPr>
        <p:spPr>
          <a:xfrm rot="5400000" flipH="1" flipV="1">
            <a:off x="832122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7" name="Teardrop 3"/>
          <p:cNvSpPr/>
          <p:nvPr/>
        </p:nvSpPr>
        <p:spPr>
          <a:xfrm rot="5400000" flipH="1" flipV="1">
            <a:off x="747868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8" name="Teardrop 3"/>
          <p:cNvSpPr/>
          <p:nvPr/>
        </p:nvSpPr>
        <p:spPr>
          <a:xfrm rot="5400000" flipH="1" flipV="1">
            <a:off x="100063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9" name="Teardrop 3"/>
          <p:cNvSpPr/>
          <p:nvPr/>
        </p:nvSpPr>
        <p:spPr>
          <a:xfrm rot="5400000" flipH="1" flipV="1">
            <a:off x="916376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7"/>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0" name="Teardrop 3"/>
          <p:cNvSpPr/>
          <p:nvPr/>
        </p:nvSpPr>
        <p:spPr>
          <a:xfrm rot="5400000" flipH="1" flipV="1">
            <a:off x="11691380"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1" name="Teardrop 3"/>
          <p:cNvSpPr/>
          <p:nvPr/>
        </p:nvSpPr>
        <p:spPr>
          <a:xfrm rot="5400000" flipH="1" flipV="1">
            <a:off x="108488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2" name="Teardrop 3"/>
          <p:cNvSpPr/>
          <p:nvPr/>
        </p:nvSpPr>
        <p:spPr>
          <a:xfrm rot="5400000" flipH="1" flipV="1">
            <a:off x="733383"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2"/>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8"/>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3" name="Oval 1651"/>
          <p:cNvSpPr/>
          <p:nvPr/>
        </p:nvSpPr>
        <p:spPr>
          <a:xfrm>
            <a:off x="812619" y="4561319"/>
            <a:ext cx="11030995" cy="10682"/>
          </a:xfrm>
          <a:custGeom>
            <a:avLst/>
            <a:gdLst/>
            <a:ahLst/>
            <a:cxnLst/>
            <a:rect l="l" t="t" r="r" b="b"/>
            <a:pathLst>
              <a:path w="11030995" h="10682">
                <a:moveTo>
                  <a:pt x="10992007" y="0"/>
                </a:moveTo>
                <a:cubicBezTo>
                  <a:pt x="11006265" y="0"/>
                  <a:pt x="11019702" y="3516"/>
                  <a:pt x="11030995" y="10682"/>
                </a:cubicBezTo>
                <a:lnTo>
                  <a:pt x="10953019" y="10682"/>
                </a:lnTo>
                <a:cubicBezTo>
                  <a:pt x="10964312" y="3516"/>
                  <a:pt x="10977749" y="0"/>
                  <a:pt x="10992007" y="0"/>
                </a:cubicBezTo>
                <a:close/>
                <a:moveTo>
                  <a:pt x="10149468" y="0"/>
                </a:moveTo>
                <a:cubicBezTo>
                  <a:pt x="10163726" y="0"/>
                  <a:pt x="10177163" y="3516"/>
                  <a:pt x="10188456" y="10682"/>
                </a:cubicBezTo>
                <a:lnTo>
                  <a:pt x="10110480" y="10682"/>
                </a:lnTo>
                <a:cubicBezTo>
                  <a:pt x="10121773" y="3516"/>
                  <a:pt x="10135210" y="0"/>
                  <a:pt x="10149468" y="0"/>
                </a:cubicBezTo>
                <a:close/>
                <a:moveTo>
                  <a:pt x="9306928" y="0"/>
                </a:moveTo>
                <a:cubicBezTo>
                  <a:pt x="9321186" y="0"/>
                  <a:pt x="9334623" y="3516"/>
                  <a:pt x="9345916" y="10682"/>
                </a:cubicBezTo>
                <a:lnTo>
                  <a:pt x="9267940" y="10682"/>
                </a:lnTo>
                <a:cubicBezTo>
                  <a:pt x="9279233" y="3516"/>
                  <a:pt x="9292670" y="0"/>
                  <a:pt x="9306928" y="0"/>
                </a:cubicBezTo>
                <a:close/>
                <a:moveTo>
                  <a:pt x="8464388" y="0"/>
                </a:moveTo>
                <a:cubicBezTo>
                  <a:pt x="8478646" y="0"/>
                  <a:pt x="8492083" y="3516"/>
                  <a:pt x="8503376" y="10682"/>
                </a:cubicBezTo>
                <a:lnTo>
                  <a:pt x="8425400" y="10682"/>
                </a:lnTo>
                <a:cubicBezTo>
                  <a:pt x="8436693" y="3516"/>
                  <a:pt x="8450130" y="0"/>
                  <a:pt x="8464388" y="0"/>
                </a:cubicBezTo>
                <a:close/>
                <a:moveTo>
                  <a:pt x="7621848" y="0"/>
                </a:moveTo>
                <a:cubicBezTo>
                  <a:pt x="7636106" y="0"/>
                  <a:pt x="7649543" y="3516"/>
                  <a:pt x="7660836" y="10682"/>
                </a:cubicBezTo>
                <a:lnTo>
                  <a:pt x="7582860" y="10682"/>
                </a:lnTo>
                <a:cubicBezTo>
                  <a:pt x="7594153" y="3516"/>
                  <a:pt x="7607590" y="0"/>
                  <a:pt x="7621848" y="0"/>
                </a:cubicBezTo>
                <a:close/>
                <a:moveTo>
                  <a:pt x="6779308" y="0"/>
                </a:moveTo>
                <a:cubicBezTo>
                  <a:pt x="6793566" y="0"/>
                  <a:pt x="6807003" y="3516"/>
                  <a:pt x="6818296" y="10682"/>
                </a:cubicBezTo>
                <a:lnTo>
                  <a:pt x="6740320" y="10682"/>
                </a:lnTo>
                <a:cubicBezTo>
                  <a:pt x="6751613" y="3516"/>
                  <a:pt x="6765050" y="0"/>
                  <a:pt x="6779308" y="0"/>
                </a:cubicBezTo>
                <a:close/>
                <a:moveTo>
                  <a:pt x="5936768" y="0"/>
                </a:moveTo>
                <a:cubicBezTo>
                  <a:pt x="5951026" y="0"/>
                  <a:pt x="5964463" y="3516"/>
                  <a:pt x="5975757" y="10682"/>
                </a:cubicBezTo>
                <a:lnTo>
                  <a:pt x="5897780" y="10682"/>
                </a:lnTo>
                <a:cubicBezTo>
                  <a:pt x="5909073" y="3516"/>
                  <a:pt x="5922510" y="0"/>
                  <a:pt x="5936768" y="0"/>
                </a:cubicBezTo>
                <a:close/>
                <a:moveTo>
                  <a:pt x="5094228" y="0"/>
                </a:moveTo>
                <a:cubicBezTo>
                  <a:pt x="5108486" y="0"/>
                  <a:pt x="5121923" y="3516"/>
                  <a:pt x="5133217" y="10682"/>
                </a:cubicBezTo>
                <a:lnTo>
                  <a:pt x="5055240" y="10682"/>
                </a:lnTo>
                <a:cubicBezTo>
                  <a:pt x="5066533" y="3516"/>
                  <a:pt x="5079970" y="0"/>
                  <a:pt x="5094228" y="0"/>
                </a:cubicBezTo>
                <a:close/>
                <a:moveTo>
                  <a:pt x="4251688" y="0"/>
                </a:moveTo>
                <a:cubicBezTo>
                  <a:pt x="4265946" y="0"/>
                  <a:pt x="4279383" y="3516"/>
                  <a:pt x="4290676" y="10682"/>
                </a:cubicBezTo>
                <a:lnTo>
                  <a:pt x="4212700" y="10682"/>
                </a:lnTo>
                <a:cubicBezTo>
                  <a:pt x="4223993" y="3516"/>
                  <a:pt x="4237430" y="0"/>
                  <a:pt x="4251688" y="0"/>
                </a:cubicBezTo>
                <a:close/>
                <a:moveTo>
                  <a:pt x="3409148" y="0"/>
                </a:moveTo>
                <a:cubicBezTo>
                  <a:pt x="3423406" y="0"/>
                  <a:pt x="3436843" y="3516"/>
                  <a:pt x="3448136" y="10682"/>
                </a:cubicBezTo>
                <a:lnTo>
                  <a:pt x="3370160" y="10682"/>
                </a:lnTo>
                <a:cubicBezTo>
                  <a:pt x="3381453" y="3516"/>
                  <a:pt x="3394890" y="0"/>
                  <a:pt x="3409148" y="0"/>
                </a:cubicBezTo>
                <a:close/>
                <a:moveTo>
                  <a:pt x="2566608" y="0"/>
                </a:moveTo>
                <a:cubicBezTo>
                  <a:pt x="2580866" y="0"/>
                  <a:pt x="2594303" y="3516"/>
                  <a:pt x="2605596" y="10682"/>
                </a:cubicBezTo>
                <a:lnTo>
                  <a:pt x="2527620" y="10682"/>
                </a:lnTo>
                <a:cubicBezTo>
                  <a:pt x="2538913" y="3516"/>
                  <a:pt x="2552350" y="0"/>
                  <a:pt x="2566608" y="0"/>
                </a:cubicBezTo>
                <a:close/>
                <a:moveTo>
                  <a:pt x="1724068" y="0"/>
                </a:moveTo>
                <a:cubicBezTo>
                  <a:pt x="1738326" y="0"/>
                  <a:pt x="1751763" y="3516"/>
                  <a:pt x="1763056" y="10682"/>
                </a:cubicBezTo>
                <a:lnTo>
                  <a:pt x="1685080" y="10682"/>
                </a:lnTo>
                <a:cubicBezTo>
                  <a:pt x="1696373" y="3516"/>
                  <a:pt x="1709810" y="0"/>
                  <a:pt x="1724068" y="0"/>
                </a:cubicBezTo>
                <a:close/>
                <a:moveTo>
                  <a:pt x="881528" y="0"/>
                </a:moveTo>
                <a:cubicBezTo>
                  <a:pt x="895786" y="0"/>
                  <a:pt x="909223" y="3516"/>
                  <a:pt x="920516" y="10682"/>
                </a:cubicBezTo>
                <a:lnTo>
                  <a:pt x="842540" y="10682"/>
                </a:lnTo>
                <a:cubicBezTo>
                  <a:pt x="853833" y="3516"/>
                  <a:pt x="867270" y="0"/>
                  <a:pt x="881528" y="0"/>
                </a:cubicBezTo>
                <a:close/>
                <a:moveTo>
                  <a:pt x="38988" y="0"/>
                </a:moveTo>
                <a:cubicBezTo>
                  <a:pt x="53246" y="0"/>
                  <a:pt x="66683" y="3516"/>
                  <a:pt x="77976" y="10682"/>
                </a:cubicBezTo>
                <a:lnTo>
                  <a:pt x="0" y="10682"/>
                </a:lnTo>
                <a:cubicBezTo>
                  <a:pt x="11293" y="3516"/>
                  <a:pt x="24730" y="0"/>
                  <a:pt x="389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E5E10E1-68C8-4EE1-AF8F-BD2AEB3CC3B1}"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E509B62-180B-4751-9AA7-34DC6B69F3D4}" type="slidenum">
              <a:rPr lang="en-IN" smtClean="0"/>
              <a:t>‹#›</a:t>
            </a:fld>
            <a:endParaRPr lang="en-IN"/>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758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5E10E1-68C8-4EE1-AF8F-BD2AEB3CC3B1}"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E509B62-180B-4751-9AA7-34DC6B69F3D4}" type="slidenum">
              <a:rPr lang="en-IN" smtClean="0"/>
              <a:t>‹#›</a:t>
            </a:fld>
            <a:endParaRPr lang="en-IN"/>
          </a:p>
        </p:txBody>
      </p:sp>
    </p:spTree>
    <p:extLst>
      <p:ext uri="{BB962C8B-B14F-4D97-AF65-F5344CB8AC3E}">
        <p14:creationId xmlns:p14="http://schemas.microsoft.com/office/powerpoint/2010/main" val="2714378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526" name="Group 525"/>
          <p:cNvGrpSpPr/>
          <p:nvPr/>
        </p:nvGrpSpPr>
        <p:grpSpPr>
          <a:xfrm>
            <a:off x="0" y="420256"/>
            <a:ext cx="12188952" cy="3795497"/>
            <a:chOff x="0" y="420256"/>
            <a:chExt cx="12188952" cy="3795497"/>
          </a:xfrm>
        </p:grpSpPr>
        <p:cxnSp>
          <p:nvCxnSpPr>
            <p:cNvPr id="527" name="Straight Connector 526"/>
            <p:cNvCxnSpPr/>
            <p:nvPr/>
          </p:nvCxnSpPr>
          <p:spPr>
            <a:xfrm>
              <a:off x="0" y="4215753"/>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8" name="Straight Connector 527"/>
            <p:cNvCxnSpPr/>
            <p:nvPr/>
          </p:nvCxnSpPr>
          <p:spPr>
            <a:xfrm>
              <a:off x="0" y="3794032"/>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9" name="Straight Connector 528"/>
            <p:cNvCxnSpPr/>
            <p:nvPr/>
          </p:nvCxnSpPr>
          <p:spPr>
            <a:xfrm>
              <a:off x="0" y="3372310"/>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0" name="Straight Connector 529"/>
            <p:cNvCxnSpPr/>
            <p:nvPr/>
          </p:nvCxnSpPr>
          <p:spPr>
            <a:xfrm>
              <a:off x="0" y="2950588"/>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1" name="Straight Connector 530"/>
            <p:cNvCxnSpPr/>
            <p:nvPr/>
          </p:nvCxnSpPr>
          <p:spPr>
            <a:xfrm>
              <a:off x="0" y="2528866"/>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2" name="Straight Connector 531"/>
            <p:cNvCxnSpPr/>
            <p:nvPr/>
          </p:nvCxnSpPr>
          <p:spPr>
            <a:xfrm>
              <a:off x="0" y="2107144"/>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3" name="Straight Connector 532"/>
            <p:cNvCxnSpPr/>
            <p:nvPr/>
          </p:nvCxnSpPr>
          <p:spPr>
            <a:xfrm>
              <a:off x="0" y="1685422"/>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4" name="Straight Connector 533"/>
            <p:cNvCxnSpPr/>
            <p:nvPr/>
          </p:nvCxnSpPr>
          <p:spPr>
            <a:xfrm>
              <a:off x="0" y="1263700"/>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5" name="Straight Connector 534"/>
            <p:cNvCxnSpPr/>
            <p:nvPr/>
          </p:nvCxnSpPr>
          <p:spPr>
            <a:xfrm>
              <a:off x="0" y="841978"/>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6" name="Straight Connector 535"/>
            <p:cNvCxnSpPr/>
            <p:nvPr/>
          </p:nvCxnSpPr>
          <p:spPr>
            <a:xfrm>
              <a:off x="0" y="420256"/>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grpSp>
      <p:sp>
        <p:nvSpPr>
          <p:cNvPr id="537" name="Rectangle 379"/>
          <p:cNvSpPr/>
          <p:nvPr/>
        </p:nvSpPr>
        <p:spPr>
          <a:xfrm rot="18900000" flipV="1">
            <a:off x="9445819" y="-965459"/>
            <a:ext cx="13717" cy="6493220"/>
          </a:xfrm>
          <a:custGeom>
            <a:avLst/>
            <a:gdLst/>
            <a:ahLst/>
            <a:cxnLst/>
            <a:rect l="l" t="t" r="r" b="b"/>
            <a:pathLst>
              <a:path w="13717" h="6493220">
                <a:moveTo>
                  <a:pt x="1" y="6493220"/>
                </a:moveTo>
                <a:lnTo>
                  <a:pt x="13717" y="647950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8" name="Rectangle 56"/>
          <p:cNvSpPr/>
          <p:nvPr/>
        </p:nvSpPr>
        <p:spPr>
          <a:xfrm>
            <a:off x="0" y="0"/>
            <a:ext cx="11816540" cy="4572004"/>
          </a:xfrm>
          <a:custGeom>
            <a:avLst/>
            <a:gdLst/>
            <a:ahLst/>
            <a:cxnLst/>
            <a:rect l="l" t="t" r="r" b="b"/>
            <a:pathLst>
              <a:path w="11816540" h="4572004">
                <a:moveTo>
                  <a:pt x="11802824" y="4"/>
                </a:moveTo>
                <a:lnTo>
                  <a:pt x="11816540" y="4"/>
                </a:lnTo>
                <a:lnTo>
                  <a:pt x="11816540" y="4572004"/>
                </a:lnTo>
                <a:lnTo>
                  <a:pt x="11802824" y="4572004"/>
                </a:lnTo>
                <a:close/>
                <a:moveTo>
                  <a:pt x="5901406" y="4"/>
                </a:moveTo>
                <a:lnTo>
                  <a:pt x="5915122" y="4"/>
                </a:lnTo>
                <a:lnTo>
                  <a:pt x="5915122" y="4572004"/>
                </a:lnTo>
                <a:lnTo>
                  <a:pt x="5901406" y="4572004"/>
                </a:lnTo>
                <a:close/>
                <a:moveTo>
                  <a:pt x="10959754" y="3"/>
                </a:moveTo>
                <a:lnTo>
                  <a:pt x="10973470" y="3"/>
                </a:lnTo>
                <a:lnTo>
                  <a:pt x="10973470" y="4572003"/>
                </a:lnTo>
                <a:lnTo>
                  <a:pt x="10959754" y="4572003"/>
                </a:lnTo>
                <a:close/>
                <a:moveTo>
                  <a:pt x="5058348" y="3"/>
                </a:moveTo>
                <a:lnTo>
                  <a:pt x="5072064" y="3"/>
                </a:lnTo>
                <a:lnTo>
                  <a:pt x="5072064" y="4572003"/>
                </a:lnTo>
                <a:lnTo>
                  <a:pt x="5058348" y="4572003"/>
                </a:lnTo>
                <a:close/>
                <a:moveTo>
                  <a:pt x="11381283" y="2"/>
                </a:moveTo>
                <a:lnTo>
                  <a:pt x="11394999" y="2"/>
                </a:lnTo>
                <a:lnTo>
                  <a:pt x="11394999" y="4572002"/>
                </a:lnTo>
                <a:lnTo>
                  <a:pt x="11381283" y="4572002"/>
                </a:lnTo>
                <a:close/>
                <a:moveTo>
                  <a:pt x="10538225" y="2"/>
                </a:moveTo>
                <a:lnTo>
                  <a:pt x="10551941" y="2"/>
                </a:lnTo>
                <a:lnTo>
                  <a:pt x="10551941" y="4572002"/>
                </a:lnTo>
                <a:lnTo>
                  <a:pt x="10538225" y="4572002"/>
                </a:lnTo>
                <a:close/>
                <a:moveTo>
                  <a:pt x="10116696" y="2"/>
                </a:moveTo>
                <a:lnTo>
                  <a:pt x="10130412" y="2"/>
                </a:lnTo>
                <a:lnTo>
                  <a:pt x="10130412" y="4572002"/>
                </a:lnTo>
                <a:lnTo>
                  <a:pt x="10116696" y="4572002"/>
                </a:lnTo>
                <a:close/>
                <a:moveTo>
                  <a:pt x="6322935" y="2"/>
                </a:moveTo>
                <a:lnTo>
                  <a:pt x="6336651" y="2"/>
                </a:lnTo>
                <a:lnTo>
                  <a:pt x="6336651" y="4572002"/>
                </a:lnTo>
                <a:lnTo>
                  <a:pt x="6322935" y="4572002"/>
                </a:lnTo>
                <a:close/>
                <a:moveTo>
                  <a:pt x="5479877" y="2"/>
                </a:moveTo>
                <a:lnTo>
                  <a:pt x="5493593" y="2"/>
                </a:lnTo>
                <a:lnTo>
                  <a:pt x="5493593" y="4572002"/>
                </a:lnTo>
                <a:lnTo>
                  <a:pt x="5479877" y="4572002"/>
                </a:lnTo>
                <a:close/>
                <a:moveTo>
                  <a:pt x="4636819" y="2"/>
                </a:moveTo>
                <a:lnTo>
                  <a:pt x="4650535" y="2"/>
                </a:lnTo>
                <a:lnTo>
                  <a:pt x="4650535" y="4572002"/>
                </a:lnTo>
                <a:lnTo>
                  <a:pt x="4636819" y="4572002"/>
                </a:lnTo>
                <a:close/>
                <a:moveTo>
                  <a:pt x="4215290" y="2"/>
                </a:moveTo>
                <a:lnTo>
                  <a:pt x="4229006" y="2"/>
                </a:lnTo>
                <a:lnTo>
                  <a:pt x="4229006" y="4572002"/>
                </a:lnTo>
                <a:lnTo>
                  <a:pt x="4215290" y="4572002"/>
                </a:lnTo>
                <a:close/>
                <a:moveTo>
                  <a:pt x="421529" y="2"/>
                </a:moveTo>
                <a:lnTo>
                  <a:pt x="435245" y="2"/>
                </a:lnTo>
                <a:lnTo>
                  <a:pt x="435245" y="4572002"/>
                </a:lnTo>
                <a:lnTo>
                  <a:pt x="421529" y="4572002"/>
                </a:lnTo>
                <a:close/>
                <a:moveTo>
                  <a:pt x="0" y="2"/>
                </a:moveTo>
                <a:lnTo>
                  <a:pt x="13716" y="2"/>
                </a:lnTo>
                <a:lnTo>
                  <a:pt x="13716" y="4572002"/>
                </a:lnTo>
                <a:lnTo>
                  <a:pt x="0" y="4572002"/>
                </a:lnTo>
                <a:close/>
                <a:moveTo>
                  <a:pt x="9273638" y="1"/>
                </a:moveTo>
                <a:lnTo>
                  <a:pt x="9287354" y="1"/>
                </a:lnTo>
                <a:lnTo>
                  <a:pt x="9287354" y="4572001"/>
                </a:lnTo>
                <a:lnTo>
                  <a:pt x="9273638" y="4572001"/>
                </a:lnTo>
                <a:close/>
                <a:moveTo>
                  <a:pt x="3372232" y="1"/>
                </a:moveTo>
                <a:lnTo>
                  <a:pt x="3385948" y="1"/>
                </a:lnTo>
                <a:lnTo>
                  <a:pt x="3385948" y="4572001"/>
                </a:lnTo>
                <a:lnTo>
                  <a:pt x="3372232" y="4572001"/>
                </a:lnTo>
                <a:close/>
                <a:moveTo>
                  <a:pt x="9695167" y="0"/>
                </a:moveTo>
                <a:lnTo>
                  <a:pt x="9708883" y="0"/>
                </a:lnTo>
                <a:lnTo>
                  <a:pt x="9708883" y="4572000"/>
                </a:lnTo>
                <a:lnTo>
                  <a:pt x="9695167" y="4572000"/>
                </a:lnTo>
                <a:close/>
                <a:moveTo>
                  <a:pt x="8852109" y="0"/>
                </a:moveTo>
                <a:lnTo>
                  <a:pt x="8865825" y="0"/>
                </a:lnTo>
                <a:lnTo>
                  <a:pt x="8865825" y="4572000"/>
                </a:lnTo>
                <a:lnTo>
                  <a:pt x="8852109" y="4572000"/>
                </a:lnTo>
                <a:close/>
                <a:moveTo>
                  <a:pt x="8430580" y="0"/>
                </a:moveTo>
                <a:lnTo>
                  <a:pt x="8444296" y="0"/>
                </a:lnTo>
                <a:lnTo>
                  <a:pt x="8444296" y="4572000"/>
                </a:lnTo>
                <a:lnTo>
                  <a:pt x="8430580" y="4572000"/>
                </a:lnTo>
                <a:close/>
                <a:moveTo>
                  <a:pt x="8009051" y="0"/>
                </a:moveTo>
                <a:lnTo>
                  <a:pt x="8022767" y="0"/>
                </a:lnTo>
                <a:lnTo>
                  <a:pt x="8022767" y="4572000"/>
                </a:lnTo>
                <a:lnTo>
                  <a:pt x="8009051" y="4572000"/>
                </a:lnTo>
                <a:close/>
                <a:moveTo>
                  <a:pt x="7587522" y="0"/>
                </a:moveTo>
                <a:lnTo>
                  <a:pt x="7601238" y="0"/>
                </a:lnTo>
                <a:lnTo>
                  <a:pt x="7601238" y="4572000"/>
                </a:lnTo>
                <a:lnTo>
                  <a:pt x="7587522" y="4572000"/>
                </a:lnTo>
                <a:close/>
                <a:moveTo>
                  <a:pt x="7165993" y="0"/>
                </a:moveTo>
                <a:lnTo>
                  <a:pt x="7179709" y="0"/>
                </a:lnTo>
                <a:lnTo>
                  <a:pt x="7179709" y="4572000"/>
                </a:lnTo>
                <a:lnTo>
                  <a:pt x="7165993" y="4572000"/>
                </a:lnTo>
                <a:close/>
                <a:moveTo>
                  <a:pt x="6744464" y="0"/>
                </a:moveTo>
                <a:lnTo>
                  <a:pt x="6758180" y="0"/>
                </a:lnTo>
                <a:lnTo>
                  <a:pt x="6758180" y="4572000"/>
                </a:lnTo>
                <a:lnTo>
                  <a:pt x="6744464" y="4572000"/>
                </a:lnTo>
                <a:close/>
                <a:moveTo>
                  <a:pt x="3793761" y="0"/>
                </a:moveTo>
                <a:lnTo>
                  <a:pt x="3807477" y="0"/>
                </a:lnTo>
                <a:lnTo>
                  <a:pt x="3807477" y="4572000"/>
                </a:lnTo>
                <a:lnTo>
                  <a:pt x="3793761" y="4572000"/>
                </a:lnTo>
                <a:close/>
                <a:moveTo>
                  <a:pt x="2950703" y="0"/>
                </a:moveTo>
                <a:lnTo>
                  <a:pt x="2964419" y="0"/>
                </a:lnTo>
                <a:lnTo>
                  <a:pt x="2964419" y="4572000"/>
                </a:lnTo>
                <a:lnTo>
                  <a:pt x="2950703" y="4572000"/>
                </a:lnTo>
                <a:close/>
                <a:moveTo>
                  <a:pt x="2529174" y="0"/>
                </a:moveTo>
                <a:lnTo>
                  <a:pt x="2542890" y="0"/>
                </a:lnTo>
                <a:lnTo>
                  <a:pt x="2542890" y="4572000"/>
                </a:lnTo>
                <a:lnTo>
                  <a:pt x="2529174" y="4572000"/>
                </a:lnTo>
                <a:close/>
                <a:moveTo>
                  <a:pt x="2107645" y="0"/>
                </a:moveTo>
                <a:lnTo>
                  <a:pt x="2121361" y="0"/>
                </a:lnTo>
                <a:lnTo>
                  <a:pt x="2121361" y="4572000"/>
                </a:lnTo>
                <a:lnTo>
                  <a:pt x="2107645" y="4572000"/>
                </a:lnTo>
                <a:close/>
                <a:moveTo>
                  <a:pt x="1686116" y="0"/>
                </a:moveTo>
                <a:lnTo>
                  <a:pt x="1699832" y="0"/>
                </a:lnTo>
                <a:lnTo>
                  <a:pt x="1699832" y="4572000"/>
                </a:lnTo>
                <a:lnTo>
                  <a:pt x="1686116" y="4572000"/>
                </a:lnTo>
                <a:close/>
                <a:moveTo>
                  <a:pt x="1264587" y="0"/>
                </a:moveTo>
                <a:lnTo>
                  <a:pt x="1278303" y="0"/>
                </a:lnTo>
                <a:lnTo>
                  <a:pt x="1278303" y="4572000"/>
                </a:lnTo>
                <a:lnTo>
                  <a:pt x="1264587" y="4572000"/>
                </a:lnTo>
                <a:close/>
                <a:moveTo>
                  <a:pt x="843058" y="0"/>
                </a:moveTo>
                <a:lnTo>
                  <a:pt x="856774" y="0"/>
                </a:lnTo>
                <a:lnTo>
                  <a:pt x="856774" y="4572000"/>
                </a:lnTo>
                <a:lnTo>
                  <a:pt x="843058" y="4572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9" name="Rectangle 87"/>
          <p:cNvSpPr/>
          <p:nvPr/>
        </p:nvSpPr>
        <p:spPr>
          <a:xfrm rot="2700000">
            <a:off x="2311242" y="-967047"/>
            <a:ext cx="13716" cy="6570294"/>
          </a:xfrm>
          <a:custGeom>
            <a:avLst/>
            <a:gdLst/>
            <a:ahLst/>
            <a:cxnLst/>
            <a:rect l="l" t="t" r="r" b="b"/>
            <a:pathLst>
              <a:path w="13716" h="6570294">
                <a:moveTo>
                  <a:pt x="0" y="6556578"/>
                </a:moveTo>
                <a:lnTo>
                  <a:pt x="13716" y="6570294"/>
                </a:lnTo>
                <a:lnTo>
                  <a:pt x="13716" y="6570294"/>
                </a:lnTo>
                <a:lnTo>
                  <a:pt x="0" y="6556578"/>
                </a:lnTo>
                <a:close/>
                <a:moveTo>
                  <a:pt x="0" y="13716"/>
                </a:moveTo>
                <a:lnTo>
                  <a:pt x="13716" y="0"/>
                </a:lnTo>
                <a:lnTo>
                  <a:pt x="13716" y="6465786"/>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0" name="Rectangle 88"/>
          <p:cNvSpPr/>
          <p:nvPr/>
        </p:nvSpPr>
        <p:spPr>
          <a:xfrm rot="2700000">
            <a:off x="3186527" y="-953751"/>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1" name="Rectangle 89"/>
          <p:cNvSpPr/>
          <p:nvPr/>
        </p:nvSpPr>
        <p:spPr>
          <a:xfrm rot="2700000">
            <a:off x="4029713" y="-953750"/>
            <a:ext cx="13716" cy="6479503"/>
          </a:xfrm>
          <a:custGeom>
            <a:avLst/>
            <a:gdLst/>
            <a:ahLst/>
            <a:cxnLst/>
            <a:rect l="l" t="t" r="r" b="b"/>
            <a:pathLst>
              <a:path w="13716" h="6479503">
                <a:moveTo>
                  <a:pt x="0" y="13716"/>
                </a:moveTo>
                <a:lnTo>
                  <a:pt x="13716" y="0"/>
                </a:lnTo>
                <a:lnTo>
                  <a:pt x="13716" y="6465787"/>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2" name="Rectangle 90"/>
          <p:cNvSpPr/>
          <p:nvPr/>
        </p:nvSpPr>
        <p:spPr>
          <a:xfrm rot="2700000">
            <a:off x="4872899" y="-953750"/>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3" name="Rectangle 91"/>
          <p:cNvSpPr/>
          <p:nvPr/>
        </p:nvSpPr>
        <p:spPr>
          <a:xfrm rot="2700000">
            <a:off x="5716086" y="-953749"/>
            <a:ext cx="13716" cy="6479501"/>
          </a:xfrm>
          <a:custGeom>
            <a:avLst/>
            <a:gdLst/>
            <a:ahLst/>
            <a:cxnLst/>
            <a:rect l="l" t="t" r="r" b="b"/>
            <a:pathLst>
              <a:path w="13716" h="6479501">
                <a:moveTo>
                  <a:pt x="0" y="13716"/>
                </a:moveTo>
                <a:lnTo>
                  <a:pt x="13716" y="0"/>
                </a:lnTo>
                <a:lnTo>
                  <a:pt x="13716" y="6465785"/>
                </a:lnTo>
                <a:lnTo>
                  <a:pt x="0" y="647950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4" name="Rectangle 92"/>
          <p:cNvSpPr/>
          <p:nvPr/>
        </p:nvSpPr>
        <p:spPr>
          <a:xfrm rot="2700000">
            <a:off x="6559272"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5" name="Rectangle 93"/>
          <p:cNvSpPr/>
          <p:nvPr/>
        </p:nvSpPr>
        <p:spPr>
          <a:xfrm rot="2700000">
            <a:off x="7402457" y="-944051"/>
            <a:ext cx="13717" cy="6479502"/>
          </a:xfrm>
          <a:custGeom>
            <a:avLst/>
            <a:gdLst/>
            <a:ahLst/>
            <a:cxnLst/>
            <a:rect l="l" t="t" r="r" b="b"/>
            <a:pathLst>
              <a:path w="13717" h="6479502">
                <a:moveTo>
                  <a:pt x="0" y="13716"/>
                </a:moveTo>
                <a:lnTo>
                  <a:pt x="13717" y="0"/>
                </a:lnTo>
                <a:lnTo>
                  <a:pt x="13716" y="6465787"/>
                </a:lnTo>
                <a:lnTo>
                  <a:pt x="1"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6" name="Rectangle 94"/>
          <p:cNvSpPr/>
          <p:nvPr/>
        </p:nvSpPr>
        <p:spPr>
          <a:xfrm rot="2700000">
            <a:off x="8245644"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7" name="Rectangle 95"/>
          <p:cNvSpPr/>
          <p:nvPr/>
        </p:nvSpPr>
        <p:spPr>
          <a:xfrm rot="2700000">
            <a:off x="9088831" y="-953750"/>
            <a:ext cx="13717" cy="6479503"/>
          </a:xfrm>
          <a:custGeom>
            <a:avLst/>
            <a:gdLst/>
            <a:ahLst/>
            <a:cxnLst/>
            <a:rect l="l" t="t" r="r" b="b"/>
            <a:pathLst>
              <a:path w="13717" h="6479503">
                <a:moveTo>
                  <a:pt x="13717" y="0"/>
                </a:moveTo>
                <a:lnTo>
                  <a:pt x="13716" y="6465787"/>
                </a:lnTo>
                <a:lnTo>
                  <a:pt x="0" y="6479503"/>
                </a:lnTo>
                <a:lnTo>
                  <a:pt x="1" y="1371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8" name="Rectangle 96"/>
          <p:cNvSpPr/>
          <p:nvPr/>
        </p:nvSpPr>
        <p:spPr>
          <a:xfrm rot="2700000">
            <a:off x="9912896" y="-907596"/>
            <a:ext cx="13716" cy="6425429"/>
          </a:xfrm>
          <a:custGeom>
            <a:avLst/>
            <a:gdLst/>
            <a:ahLst/>
            <a:cxnLst/>
            <a:rect l="l" t="t" r="r" b="b"/>
            <a:pathLst>
              <a:path w="13716" h="6425429">
                <a:moveTo>
                  <a:pt x="0" y="0"/>
                </a:moveTo>
                <a:lnTo>
                  <a:pt x="13716" y="13717"/>
                </a:lnTo>
                <a:lnTo>
                  <a:pt x="13716" y="6411713"/>
                </a:lnTo>
                <a:lnTo>
                  <a:pt x="0" y="642542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9" name="Rectangle 97"/>
          <p:cNvSpPr/>
          <p:nvPr/>
        </p:nvSpPr>
        <p:spPr>
          <a:xfrm rot="2700000">
            <a:off x="10334491" y="110221"/>
            <a:ext cx="13717" cy="5232981"/>
          </a:xfrm>
          <a:custGeom>
            <a:avLst/>
            <a:gdLst/>
            <a:ahLst/>
            <a:cxnLst/>
            <a:rect l="l" t="t" r="r" b="b"/>
            <a:pathLst>
              <a:path w="13717" h="5232981">
                <a:moveTo>
                  <a:pt x="0" y="0"/>
                </a:moveTo>
                <a:lnTo>
                  <a:pt x="13717" y="13716"/>
                </a:lnTo>
                <a:lnTo>
                  <a:pt x="13717" y="5219264"/>
                </a:lnTo>
                <a:lnTo>
                  <a:pt x="1" y="523298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0" name="Rectangle 98"/>
          <p:cNvSpPr/>
          <p:nvPr/>
        </p:nvSpPr>
        <p:spPr>
          <a:xfrm rot="2700000">
            <a:off x="10756084" y="1128037"/>
            <a:ext cx="13716" cy="4040537"/>
          </a:xfrm>
          <a:custGeom>
            <a:avLst/>
            <a:gdLst/>
            <a:ahLst/>
            <a:cxnLst/>
            <a:rect l="l" t="t" r="r" b="b"/>
            <a:pathLst>
              <a:path w="13716" h="4040537">
                <a:moveTo>
                  <a:pt x="0" y="0"/>
                </a:moveTo>
                <a:lnTo>
                  <a:pt x="13716" y="13716"/>
                </a:lnTo>
                <a:lnTo>
                  <a:pt x="13715" y="4026822"/>
                </a:lnTo>
                <a:lnTo>
                  <a:pt x="1" y="404053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1" name="Rectangle 99"/>
          <p:cNvSpPr/>
          <p:nvPr/>
        </p:nvSpPr>
        <p:spPr>
          <a:xfrm rot="2700000">
            <a:off x="11177678" y="2145853"/>
            <a:ext cx="13716" cy="2848091"/>
          </a:xfrm>
          <a:custGeom>
            <a:avLst/>
            <a:gdLst/>
            <a:ahLst/>
            <a:cxnLst/>
            <a:rect l="l" t="t" r="r" b="b"/>
            <a:pathLst>
              <a:path w="13716" h="2848091">
                <a:moveTo>
                  <a:pt x="0" y="0"/>
                </a:moveTo>
                <a:lnTo>
                  <a:pt x="13716" y="13716"/>
                </a:lnTo>
                <a:lnTo>
                  <a:pt x="13715" y="2834375"/>
                </a:lnTo>
                <a:lnTo>
                  <a:pt x="0" y="284809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2" name="Rectangle 100"/>
          <p:cNvSpPr/>
          <p:nvPr/>
        </p:nvSpPr>
        <p:spPr>
          <a:xfrm rot="2700000">
            <a:off x="11599272" y="3163669"/>
            <a:ext cx="13715" cy="1655644"/>
          </a:xfrm>
          <a:custGeom>
            <a:avLst/>
            <a:gdLst/>
            <a:ahLst/>
            <a:cxnLst/>
            <a:rect l="l" t="t" r="r" b="b"/>
            <a:pathLst>
              <a:path w="13715" h="1655644">
                <a:moveTo>
                  <a:pt x="0" y="0"/>
                </a:moveTo>
                <a:lnTo>
                  <a:pt x="13715" y="13716"/>
                </a:lnTo>
                <a:lnTo>
                  <a:pt x="13715" y="1641929"/>
                </a:lnTo>
                <a:lnTo>
                  <a:pt x="0" y="1655644"/>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3" name="Rectangle 101"/>
          <p:cNvSpPr/>
          <p:nvPr/>
        </p:nvSpPr>
        <p:spPr>
          <a:xfrm rot="2700000">
            <a:off x="12020868" y="4181493"/>
            <a:ext cx="13715" cy="463189"/>
          </a:xfrm>
          <a:custGeom>
            <a:avLst/>
            <a:gdLst/>
            <a:ahLst/>
            <a:cxnLst/>
            <a:rect l="l" t="t" r="r" b="b"/>
            <a:pathLst>
              <a:path w="13715" h="463189">
                <a:moveTo>
                  <a:pt x="1" y="0"/>
                </a:moveTo>
                <a:lnTo>
                  <a:pt x="13715" y="13716"/>
                </a:lnTo>
                <a:lnTo>
                  <a:pt x="13715" y="449474"/>
                </a:lnTo>
                <a:lnTo>
                  <a:pt x="0" y="46318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4" name="Rectangle 102"/>
          <p:cNvSpPr/>
          <p:nvPr/>
        </p:nvSpPr>
        <p:spPr>
          <a:xfrm rot="2700000">
            <a:off x="203277" y="-93899"/>
            <a:ext cx="13716" cy="608068"/>
          </a:xfrm>
          <a:custGeom>
            <a:avLst/>
            <a:gdLst/>
            <a:ahLst/>
            <a:cxnLst/>
            <a:rect l="l" t="t" r="r" b="b"/>
            <a:pathLst>
              <a:path w="13716" h="608068">
                <a:moveTo>
                  <a:pt x="0" y="13716"/>
                </a:moveTo>
                <a:lnTo>
                  <a:pt x="13716" y="0"/>
                </a:lnTo>
                <a:lnTo>
                  <a:pt x="13716" y="608068"/>
                </a:lnTo>
                <a:lnTo>
                  <a:pt x="0" y="59435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5" name="Rectangle 103"/>
          <p:cNvSpPr/>
          <p:nvPr/>
        </p:nvSpPr>
        <p:spPr>
          <a:xfrm rot="2700000">
            <a:off x="624870" y="-268529"/>
            <a:ext cx="13716" cy="1800514"/>
          </a:xfrm>
          <a:custGeom>
            <a:avLst/>
            <a:gdLst/>
            <a:ahLst/>
            <a:cxnLst/>
            <a:rect l="l" t="t" r="r" b="b"/>
            <a:pathLst>
              <a:path w="13716" h="1800514">
                <a:moveTo>
                  <a:pt x="0" y="13716"/>
                </a:moveTo>
                <a:lnTo>
                  <a:pt x="13716" y="0"/>
                </a:lnTo>
                <a:lnTo>
                  <a:pt x="13716" y="1800514"/>
                </a:lnTo>
                <a:lnTo>
                  <a:pt x="0" y="178679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6" name="Rectangle 104"/>
          <p:cNvSpPr/>
          <p:nvPr/>
        </p:nvSpPr>
        <p:spPr>
          <a:xfrm rot="2700000">
            <a:off x="1046463" y="-443158"/>
            <a:ext cx="13716" cy="2992958"/>
          </a:xfrm>
          <a:custGeom>
            <a:avLst/>
            <a:gdLst/>
            <a:ahLst/>
            <a:cxnLst/>
            <a:rect l="l" t="t" r="r" b="b"/>
            <a:pathLst>
              <a:path w="13716" h="2992958">
                <a:moveTo>
                  <a:pt x="0" y="13716"/>
                </a:moveTo>
                <a:lnTo>
                  <a:pt x="13716" y="0"/>
                </a:lnTo>
                <a:lnTo>
                  <a:pt x="13716" y="2992958"/>
                </a:lnTo>
                <a:lnTo>
                  <a:pt x="0" y="297924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7" name="Rectangle 105"/>
          <p:cNvSpPr/>
          <p:nvPr/>
        </p:nvSpPr>
        <p:spPr>
          <a:xfrm rot="2700000">
            <a:off x="1468056" y="-617788"/>
            <a:ext cx="13716" cy="4185404"/>
          </a:xfrm>
          <a:custGeom>
            <a:avLst/>
            <a:gdLst/>
            <a:ahLst/>
            <a:cxnLst/>
            <a:rect l="l" t="t" r="r" b="b"/>
            <a:pathLst>
              <a:path w="13716" h="4185404">
                <a:moveTo>
                  <a:pt x="0" y="13716"/>
                </a:moveTo>
                <a:lnTo>
                  <a:pt x="13716" y="0"/>
                </a:lnTo>
                <a:lnTo>
                  <a:pt x="13716" y="4185404"/>
                </a:lnTo>
                <a:lnTo>
                  <a:pt x="0" y="417168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8" name="Rectangle 106"/>
          <p:cNvSpPr/>
          <p:nvPr/>
        </p:nvSpPr>
        <p:spPr>
          <a:xfrm rot="2700000">
            <a:off x="1889649" y="-792416"/>
            <a:ext cx="13716" cy="5377849"/>
          </a:xfrm>
          <a:custGeom>
            <a:avLst/>
            <a:gdLst/>
            <a:ahLst/>
            <a:cxnLst/>
            <a:rect l="l" t="t" r="r" b="b"/>
            <a:pathLst>
              <a:path w="13716" h="5377849">
                <a:moveTo>
                  <a:pt x="0" y="13716"/>
                </a:moveTo>
                <a:lnTo>
                  <a:pt x="13716" y="0"/>
                </a:lnTo>
                <a:lnTo>
                  <a:pt x="13716" y="5377849"/>
                </a:lnTo>
                <a:lnTo>
                  <a:pt x="0" y="536413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9" name="Rectangle 148"/>
          <p:cNvSpPr/>
          <p:nvPr/>
        </p:nvSpPr>
        <p:spPr>
          <a:xfrm rot="18900000" flipV="1">
            <a:off x="2070569" y="-450209"/>
            <a:ext cx="13716" cy="5889566"/>
          </a:xfrm>
          <a:custGeom>
            <a:avLst/>
            <a:gdLst/>
            <a:ahLst/>
            <a:cxnLst/>
            <a:rect l="l" t="t" r="r" b="b"/>
            <a:pathLst>
              <a:path w="13716" h="5889566">
                <a:moveTo>
                  <a:pt x="13716" y="5889566"/>
                </a:moveTo>
                <a:lnTo>
                  <a:pt x="13716" y="0"/>
                </a:lnTo>
                <a:lnTo>
                  <a:pt x="0" y="13716"/>
                </a:lnTo>
                <a:lnTo>
                  <a:pt x="0" y="587585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0" name="Rectangle 323"/>
          <p:cNvSpPr/>
          <p:nvPr/>
        </p:nvSpPr>
        <p:spPr>
          <a:xfrm rot="18900000" flipV="1">
            <a:off x="1648976" y="567610"/>
            <a:ext cx="13716" cy="4697119"/>
          </a:xfrm>
          <a:custGeom>
            <a:avLst/>
            <a:gdLst/>
            <a:ahLst/>
            <a:cxnLst/>
            <a:rect l="l" t="t" r="r" b="b"/>
            <a:pathLst>
              <a:path w="13716" h="4697119">
                <a:moveTo>
                  <a:pt x="13716" y="4697119"/>
                </a:moveTo>
                <a:lnTo>
                  <a:pt x="13716" y="0"/>
                </a:lnTo>
                <a:lnTo>
                  <a:pt x="0" y="13716"/>
                </a:lnTo>
                <a:lnTo>
                  <a:pt x="0" y="46834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1" name="Rectangle 324"/>
          <p:cNvSpPr/>
          <p:nvPr/>
        </p:nvSpPr>
        <p:spPr>
          <a:xfrm rot="18900000" flipV="1">
            <a:off x="1227383" y="1585424"/>
            <a:ext cx="13716" cy="3504674"/>
          </a:xfrm>
          <a:custGeom>
            <a:avLst/>
            <a:gdLst/>
            <a:ahLst/>
            <a:cxnLst/>
            <a:rect l="l" t="t" r="r" b="b"/>
            <a:pathLst>
              <a:path w="13716" h="3504674">
                <a:moveTo>
                  <a:pt x="13716" y="3504674"/>
                </a:moveTo>
                <a:lnTo>
                  <a:pt x="13716" y="0"/>
                </a:lnTo>
                <a:lnTo>
                  <a:pt x="0" y="13716"/>
                </a:lnTo>
                <a:lnTo>
                  <a:pt x="0" y="349095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2" name="Rectangle 325"/>
          <p:cNvSpPr/>
          <p:nvPr/>
        </p:nvSpPr>
        <p:spPr>
          <a:xfrm rot="18900000" flipV="1">
            <a:off x="805790" y="2603242"/>
            <a:ext cx="13716" cy="2312226"/>
          </a:xfrm>
          <a:custGeom>
            <a:avLst/>
            <a:gdLst/>
            <a:ahLst/>
            <a:cxnLst/>
            <a:rect l="l" t="t" r="r" b="b"/>
            <a:pathLst>
              <a:path w="13716" h="2312226">
                <a:moveTo>
                  <a:pt x="13716" y="2312226"/>
                </a:moveTo>
                <a:lnTo>
                  <a:pt x="13716" y="0"/>
                </a:lnTo>
                <a:lnTo>
                  <a:pt x="0" y="13716"/>
                </a:lnTo>
                <a:lnTo>
                  <a:pt x="0" y="229851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3" name="Rectangle 326"/>
          <p:cNvSpPr/>
          <p:nvPr/>
        </p:nvSpPr>
        <p:spPr>
          <a:xfrm rot="18900000" flipV="1">
            <a:off x="384198" y="3621057"/>
            <a:ext cx="13716" cy="1119782"/>
          </a:xfrm>
          <a:custGeom>
            <a:avLst/>
            <a:gdLst/>
            <a:ahLst/>
            <a:cxnLst/>
            <a:rect l="l" t="t" r="r" b="b"/>
            <a:pathLst>
              <a:path w="13716" h="1119782">
                <a:moveTo>
                  <a:pt x="13716" y="1119782"/>
                </a:moveTo>
                <a:lnTo>
                  <a:pt x="13716" y="0"/>
                </a:lnTo>
                <a:lnTo>
                  <a:pt x="0" y="13716"/>
                </a:lnTo>
                <a:lnTo>
                  <a:pt x="0" y="110606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4" name="Rectangle 371"/>
          <p:cNvSpPr/>
          <p:nvPr/>
        </p:nvSpPr>
        <p:spPr>
          <a:xfrm rot="18900000" flipV="1">
            <a:off x="2705180" y="-953749"/>
            <a:ext cx="13716" cy="6479500"/>
          </a:xfrm>
          <a:custGeom>
            <a:avLst/>
            <a:gdLst/>
            <a:ahLst/>
            <a:cxnLst/>
            <a:rect l="l" t="t" r="r" b="b"/>
            <a:pathLst>
              <a:path w="13716" h="6479500">
                <a:moveTo>
                  <a:pt x="0" y="6479500"/>
                </a:moveTo>
                <a:lnTo>
                  <a:pt x="13716" y="646578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5" name="Rectangle 373"/>
          <p:cNvSpPr/>
          <p:nvPr/>
        </p:nvSpPr>
        <p:spPr>
          <a:xfrm rot="18900000" flipV="1">
            <a:off x="4391552" y="-953749"/>
            <a:ext cx="13716" cy="6479500"/>
          </a:xfrm>
          <a:custGeom>
            <a:avLst/>
            <a:gdLst/>
            <a:ahLst/>
            <a:cxnLst/>
            <a:rect l="l" t="t" r="r" b="b"/>
            <a:pathLst>
              <a:path w="13716" h="6479500">
                <a:moveTo>
                  <a:pt x="0" y="6479500"/>
                </a:moveTo>
                <a:lnTo>
                  <a:pt x="13716" y="6465784"/>
                </a:lnTo>
                <a:lnTo>
                  <a:pt x="13716" y="0"/>
                </a:lnTo>
                <a:lnTo>
                  <a:pt x="0" y="13715"/>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6" name="Rectangle 375"/>
          <p:cNvSpPr/>
          <p:nvPr/>
        </p:nvSpPr>
        <p:spPr>
          <a:xfrm rot="18900000" flipV="1">
            <a:off x="6077925" y="-953749"/>
            <a:ext cx="13716" cy="6479501"/>
          </a:xfrm>
          <a:custGeom>
            <a:avLst/>
            <a:gdLst/>
            <a:ahLst/>
            <a:cxnLst/>
            <a:rect l="l" t="t" r="r" b="b"/>
            <a:pathLst>
              <a:path w="13716" h="6479501">
                <a:moveTo>
                  <a:pt x="0" y="6479501"/>
                </a:moveTo>
                <a:lnTo>
                  <a:pt x="13716" y="6465785"/>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7" name="Rectangle 376"/>
          <p:cNvSpPr/>
          <p:nvPr/>
        </p:nvSpPr>
        <p:spPr>
          <a:xfrm rot="18900000" flipV="1">
            <a:off x="6916261" y="-965458"/>
            <a:ext cx="13716" cy="6493219"/>
          </a:xfrm>
          <a:custGeom>
            <a:avLst/>
            <a:gdLst/>
            <a:ahLst/>
            <a:cxnLst/>
            <a:rect l="l" t="t" r="r" b="b"/>
            <a:pathLst>
              <a:path w="13716" h="6493219">
                <a:moveTo>
                  <a:pt x="13716" y="6479504"/>
                </a:moveTo>
                <a:lnTo>
                  <a:pt x="13716" y="0"/>
                </a:lnTo>
                <a:lnTo>
                  <a:pt x="0" y="13717"/>
                </a:lnTo>
                <a:lnTo>
                  <a:pt x="0" y="649321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8" name="Rectangle 377"/>
          <p:cNvSpPr/>
          <p:nvPr/>
        </p:nvSpPr>
        <p:spPr>
          <a:xfrm rot="18900000" flipV="1">
            <a:off x="7759447" y="-965458"/>
            <a:ext cx="13717" cy="6493219"/>
          </a:xfrm>
          <a:custGeom>
            <a:avLst/>
            <a:gdLst/>
            <a:ahLst/>
            <a:cxnLst/>
            <a:rect l="l" t="t" r="r" b="b"/>
            <a:pathLst>
              <a:path w="13717" h="6493219">
                <a:moveTo>
                  <a:pt x="0" y="6493219"/>
                </a:moveTo>
                <a:lnTo>
                  <a:pt x="13716" y="6479502"/>
                </a:lnTo>
                <a:lnTo>
                  <a:pt x="13717"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9" name="Rectangle 378"/>
          <p:cNvSpPr/>
          <p:nvPr/>
        </p:nvSpPr>
        <p:spPr>
          <a:xfrm rot="18900000" flipV="1">
            <a:off x="8602633" y="-965458"/>
            <a:ext cx="13716" cy="6493219"/>
          </a:xfrm>
          <a:custGeom>
            <a:avLst/>
            <a:gdLst/>
            <a:ahLst/>
            <a:cxnLst/>
            <a:rect l="l" t="t" r="r" b="b"/>
            <a:pathLst>
              <a:path w="13716" h="6493219">
                <a:moveTo>
                  <a:pt x="13716" y="6479504"/>
                </a:moveTo>
                <a:lnTo>
                  <a:pt x="13716" y="0"/>
                </a:lnTo>
                <a:lnTo>
                  <a:pt x="0" y="13716"/>
                </a:lnTo>
                <a:lnTo>
                  <a:pt x="0" y="649321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0" name="Rectangle 138"/>
          <p:cNvSpPr/>
          <p:nvPr/>
        </p:nvSpPr>
        <p:spPr>
          <a:xfrm rot="18900000" flipV="1">
            <a:off x="10088968" y="-882602"/>
            <a:ext cx="13716" cy="5927431"/>
          </a:xfrm>
          <a:custGeom>
            <a:avLst/>
            <a:gdLst/>
            <a:ahLst/>
            <a:cxnLst/>
            <a:rect l="l" t="t" r="r" b="b"/>
            <a:pathLst>
              <a:path w="13716" h="5927431">
                <a:moveTo>
                  <a:pt x="0" y="5927431"/>
                </a:moveTo>
                <a:lnTo>
                  <a:pt x="13715" y="5913716"/>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1" name="Rectangle 139"/>
          <p:cNvSpPr/>
          <p:nvPr/>
        </p:nvSpPr>
        <p:spPr>
          <a:xfrm rot="18900000" flipV="1">
            <a:off x="10510562" y="-707971"/>
            <a:ext cx="13716" cy="4734985"/>
          </a:xfrm>
          <a:custGeom>
            <a:avLst/>
            <a:gdLst/>
            <a:ahLst/>
            <a:cxnLst/>
            <a:rect l="l" t="t" r="r" b="b"/>
            <a:pathLst>
              <a:path w="13716" h="4734985">
                <a:moveTo>
                  <a:pt x="0" y="4734985"/>
                </a:moveTo>
                <a:lnTo>
                  <a:pt x="13715" y="4721270"/>
                </a:lnTo>
                <a:lnTo>
                  <a:pt x="13716" y="13715"/>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2" name="Rectangle 140"/>
          <p:cNvSpPr/>
          <p:nvPr/>
        </p:nvSpPr>
        <p:spPr>
          <a:xfrm rot="18900000" flipV="1">
            <a:off x="10932155" y="-533342"/>
            <a:ext cx="13716" cy="3542540"/>
          </a:xfrm>
          <a:custGeom>
            <a:avLst/>
            <a:gdLst/>
            <a:ahLst/>
            <a:cxnLst/>
            <a:rect l="l" t="t" r="r" b="b"/>
            <a:pathLst>
              <a:path w="13716" h="3542540">
                <a:moveTo>
                  <a:pt x="0" y="3542540"/>
                </a:moveTo>
                <a:lnTo>
                  <a:pt x="13715" y="3528825"/>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3" name="Rectangle 141"/>
          <p:cNvSpPr/>
          <p:nvPr/>
        </p:nvSpPr>
        <p:spPr>
          <a:xfrm rot="18900000" flipV="1">
            <a:off x="11353748" y="-358712"/>
            <a:ext cx="13716" cy="2350095"/>
          </a:xfrm>
          <a:custGeom>
            <a:avLst/>
            <a:gdLst/>
            <a:ahLst/>
            <a:cxnLst/>
            <a:rect l="l" t="t" r="r" b="b"/>
            <a:pathLst>
              <a:path w="13716" h="2350095">
                <a:moveTo>
                  <a:pt x="0" y="2350095"/>
                </a:moveTo>
                <a:lnTo>
                  <a:pt x="13715" y="2336380"/>
                </a:lnTo>
                <a:lnTo>
                  <a:pt x="13716" y="13714"/>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4" name="Rectangle 142"/>
          <p:cNvSpPr/>
          <p:nvPr/>
        </p:nvSpPr>
        <p:spPr>
          <a:xfrm rot="18900000" flipV="1">
            <a:off x="11775341" y="-184083"/>
            <a:ext cx="13716" cy="1157650"/>
          </a:xfrm>
          <a:custGeom>
            <a:avLst/>
            <a:gdLst/>
            <a:ahLst/>
            <a:cxnLst/>
            <a:rect l="l" t="t" r="r" b="b"/>
            <a:pathLst>
              <a:path w="13716" h="1157650">
                <a:moveTo>
                  <a:pt x="0" y="1157650"/>
                </a:moveTo>
                <a:lnTo>
                  <a:pt x="13716" y="1143934"/>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5" name="Rectangle 372"/>
          <p:cNvSpPr/>
          <p:nvPr/>
        </p:nvSpPr>
        <p:spPr>
          <a:xfrm rot="18900000" flipV="1">
            <a:off x="3543517" y="-965458"/>
            <a:ext cx="13716" cy="6493219"/>
          </a:xfrm>
          <a:custGeom>
            <a:avLst/>
            <a:gdLst/>
            <a:ahLst/>
            <a:cxnLst/>
            <a:rect l="l" t="t" r="r" b="b"/>
            <a:pathLst>
              <a:path w="13716" h="6493219">
                <a:moveTo>
                  <a:pt x="0" y="6493219"/>
                </a:moveTo>
                <a:lnTo>
                  <a:pt x="13716" y="6479503"/>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6" name="Rectangle 374"/>
          <p:cNvSpPr/>
          <p:nvPr/>
        </p:nvSpPr>
        <p:spPr>
          <a:xfrm rot="18900000" flipV="1">
            <a:off x="5229889" y="-965458"/>
            <a:ext cx="13716" cy="6493220"/>
          </a:xfrm>
          <a:custGeom>
            <a:avLst/>
            <a:gdLst/>
            <a:ahLst/>
            <a:cxnLst/>
            <a:rect l="l" t="t" r="r" b="b"/>
            <a:pathLst>
              <a:path w="13716" h="6493220">
                <a:moveTo>
                  <a:pt x="0" y="6493220"/>
                </a:moveTo>
                <a:lnTo>
                  <a:pt x="13716" y="647950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7" name="Teardrop 3"/>
          <p:cNvSpPr/>
          <p:nvPr/>
        </p:nvSpPr>
        <p:spPr>
          <a:xfrm rot="5400000" flipH="1" flipV="1">
            <a:off x="64427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8" name="Teardrop 3"/>
          <p:cNvSpPr/>
          <p:nvPr/>
        </p:nvSpPr>
        <p:spPr>
          <a:xfrm rot="5400000" flipH="1" flipV="1">
            <a:off x="-148774" y="258315"/>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1"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6" y="223846"/>
                </a:cubicBezTo>
                <a:lnTo>
                  <a:pt x="221347" y="232509"/>
                </a:lnTo>
                <a:cubicBezTo>
                  <a:pt x="224389"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0"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1" y="93753"/>
                </a:cubicBezTo>
                <a:cubicBezTo>
                  <a:pt x="100880" y="69151"/>
                  <a:pt x="130228" y="53433"/>
                  <a:pt x="163247" y="53433"/>
                </a:cubicBezTo>
                <a:cubicBezTo>
                  <a:pt x="186137" y="53872"/>
                  <a:pt x="201262" y="50984"/>
                  <a:pt x="211354"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8"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1"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9" name="Teardrop 3"/>
          <p:cNvSpPr/>
          <p:nvPr/>
        </p:nvSpPr>
        <p:spPr>
          <a:xfrm rot="5400000" flipH="1" flipV="1">
            <a:off x="13875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0" name="Teardrop 3"/>
          <p:cNvSpPr/>
          <p:nvPr/>
        </p:nvSpPr>
        <p:spPr>
          <a:xfrm rot="5400000" flipH="1" flipV="1">
            <a:off x="22300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1" name="Teardrop 3"/>
          <p:cNvSpPr/>
          <p:nvPr/>
        </p:nvSpPr>
        <p:spPr>
          <a:xfrm rot="5400000" flipH="1" flipV="1">
            <a:off x="30726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2" name="Teardrop 3"/>
          <p:cNvSpPr/>
          <p:nvPr/>
        </p:nvSpPr>
        <p:spPr>
          <a:xfrm rot="5400000" flipH="1" flipV="1">
            <a:off x="39151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3" name="Teardrop 3"/>
          <p:cNvSpPr/>
          <p:nvPr/>
        </p:nvSpPr>
        <p:spPr>
          <a:xfrm rot="5400000" flipH="1" flipV="1">
            <a:off x="47576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4" name="Teardrop 3"/>
          <p:cNvSpPr/>
          <p:nvPr/>
        </p:nvSpPr>
        <p:spPr>
          <a:xfrm rot="5400000" flipH="1" flipV="1">
            <a:off x="56002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5" name="Teardrop 3"/>
          <p:cNvSpPr/>
          <p:nvPr/>
        </p:nvSpPr>
        <p:spPr>
          <a:xfrm rot="5400000" flipH="1" flipV="1">
            <a:off x="81278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6" name="Teardrop 3"/>
          <p:cNvSpPr/>
          <p:nvPr/>
        </p:nvSpPr>
        <p:spPr>
          <a:xfrm rot="5400000" flipH="1" flipV="1">
            <a:off x="72853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7" name="Teardrop 3"/>
          <p:cNvSpPr/>
          <p:nvPr/>
        </p:nvSpPr>
        <p:spPr>
          <a:xfrm rot="5400000" flipH="1" flipV="1">
            <a:off x="98129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8" name="Teardrop 3"/>
          <p:cNvSpPr/>
          <p:nvPr/>
        </p:nvSpPr>
        <p:spPr>
          <a:xfrm rot="5400000" flipH="1" flipV="1">
            <a:off x="89703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9" name="Teardrop 3"/>
          <p:cNvSpPr/>
          <p:nvPr/>
        </p:nvSpPr>
        <p:spPr>
          <a:xfrm rot="5400000" flipH="1" flipV="1">
            <a:off x="11498011"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0" name="Teardrop 3"/>
          <p:cNvSpPr/>
          <p:nvPr/>
        </p:nvSpPr>
        <p:spPr>
          <a:xfrm rot="5400000" flipH="1" flipV="1">
            <a:off x="106554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1" name="Teardrop 3"/>
          <p:cNvSpPr/>
          <p:nvPr/>
        </p:nvSpPr>
        <p:spPr>
          <a:xfrm rot="5400000" flipH="1" flipV="1">
            <a:off x="5449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2" name="Oval 591"/>
          <p:cNvSpPr/>
          <p:nvPr/>
        </p:nvSpPr>
        <p:spPr>
          <a:xfrm>
            <a:off x="66645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3" name="Oval 167"/>
          <p:cNvSpPr/>
          <p:nvPr/>
        </p:nvSpPr>
        <p:spPr>
          <a:xfrm>
            <a:off x="0" y="331699"/>
            <a:ext cx="93942" cy="4240302"/>
          </a:xfrm>
          <a:custGeom>
            <a:avLst/>
            <a:gdLst/>
            <a:ahLst/>
            <a:cxnLst/>
            <a:rect l="l" t="t" r="r" b="b"/>
            <a:pathLst>
              <a:path w="93942" h="4240302">
                <a:moveTo>
                  <a:pt x="9066" y="4229620"/>
                </a:moveTo>
                <a:cubicBezTo>
                  <a:pt x="23324" y="4229620"/>
                  <a:pt x="36761" y="4233136"/>
                  <a:pt x="48054" y="4240302"/>
                </a:cubicBezTo>
                <a:lnTo>
                  <a:pt x="0" y="4240302"/>
                </a:lnTo>
                <a:lnTo>
                  <a:pt x="0" y="4231451"/>
                </a:lnTo>
                <a:cubicBezTo>
                  <a:pt x="2881" y="4229788"/>
                  <a:pt x="5954" y="4229620"/>
                  <a:pt x="9066" y="4229620"/>
                </a:cubicBezTo>
                <a:close/>
                <a:moveTo>
                  <a:pt x="9066" y="3380947"/>
                </a:moveTo>
                <a:cubicBezTo>
                  <a:pt x="55942" y="3380947"/>
                  <a:pt x="93942" y="3418947"/>
                  <a:pt x="93942" y="3465822"/>
                </a:cubicBezTo>
                <a:cubicBezTo>
                  <a:pt x="93942" y="3512697"/>
                  <a:pt x="55942" y="3550697"/>
                  <a:pt x="9066" y="3550697"/>
                </a:cubicBezTo>
                <a:lnTo>
                  <a:pt x="0" y="3548867"/>
                </a:lnTo>
                <a:lnTo>
                  <a:pt x="0" y="3382777"/>
                </a:lnTo>
                <a:cubicBezTo>
                  <a:pt x="2881" y="3381115"/>
                  <a:pt x="5954" y="3380947"/>
                  <a:pt x="9066" y="3380947"/>
                </a:cubicBezTo>
                <a:close/>
                <a:moveTo>
                  <a:pt x="9066" y="2536768"/>
                </a:moveTo>
                <a:cubicBezTo>
                  <a:pt x="55942" y="2536768"/>
                  <a:pt x="93942" y="2574768"/>
                  <a:pt x="93942" y="2621643"/>
                </a:cubicBezTo>
                <a:cubicBezTo>
                  <a:pt x="93942" y="2668518"/>
                  <a:pt x="55942" y="2706518"/>
                  <a:pt x="9066" y="2706518"/>
                </a:cubicBezTo>
                <a:lnTo>
                  <a:pt x="0" y="2704688"/>
                </a:lnTo>
                <a:lnTo>
                  <a:pt x="0" y="2538598"/>
                </a:lnTo>
                <a:cubicBezTo>
                  <a:pt x="2881" y="2536936"/>
                  <a:pt x="5954" y="2536768"/>
                  <a:pt x="9066" y="2536768"/>
                </a:cubicBezTo>
                <a:close/>
                <a:moveTo>
                  <a:pt x="9066" y="1688095"/>
                </a:moveTo>
                <a:cubicBezTo>
                  <a:pt x="55942" y="1688095"/>
                  <a:pt x="93942" y="1726095"/>
                  <a:pt x="93942" y="1772970"/>
                </a:cubicBezTo>
                <a:cubicBezTo>
                  <a:pt x="93942" y="1819845"/>
                  <a:pt x="55942" y="1857845"/>
                  <a:pt x="9066" y="1857845"/>
                </a:cubicBezTo>
                <a:lnTo>
                  <a:pt x="0" y="1856015"/>
                </a:lnTo>
                <a:lnTo>
                  <a:pt x="0" y="1689925"/>
                </a:lnTo>
                <a:cubicBezTo>
                  <a:pt x="2881" y="1688263"/>
                  <a:pt x="5954" y="1688095"/>
                  <a:pt x="9066" y="1688095"/>
                </a:cubicBezTo>
                <a:close/>
                <a:moveTo>
                  <a:pt x="9066" y="845498"/>
                </a:moveTo>
                <a:cubicBezTo>
                  <a:pt x="55942" y="845498"/>
                  <a:pt x="93942" y="883498"/>
                  <a:pt x="93942" y="930373"/>
                </a:cubicBezTo>
                <a:cubicBezTo>
                  <a:pt x="93942" y="977248"/>
                  <a:pt x="55942" y="1015248"/>
                  <a:pt x="9066" y="1015248"/>
                </a:cubicBezTo>
                <a:lnTo>
                  <a:pt x="0" y="1013418"/>
                </a:lnTo>
                <a:lnTo>
                  <a:pt x="0" y="847328"/>
                </a:lnTo>
                <a:cubicBezTo>
                  <a:pt x="2881" y="845666"/>
                  <a:pt x="5954" y="845498"/>
                  <a:pt x="9066" y="845498"/>
                </a:cubicBezTo>
                <a:close/>
                <a:moveTo>
                  <a:pt x="9066" y="0"/>
                </a:moveTo>
                <a:cubicBezTo>
                  <a:pt x="55942" y="0"/>
                  <a:pt x="93942" y="38000"/>
                  <a:pt x="93942" y="84875"/>
                </a:cubicBezTo>
                <a:cubicBezTo>
                  <a:pt x="93942" y="131750"/>
                  <a:pt x="55942" y="169750"/>
                  <a:pt x="9066" y="169750"/>
                </a:cubicBezTo>
                <a:lnTo>
                  <a:pt x="0" y="167920"/>
                </a:lnTo>
                <a:lnTo>
                  <a:pt x="0" y="1830"/>
                </a:lnTo>
                <a:cubicBezTo>
                  <a:pt x="2881" y="167"/>
                  <a:pt x="5954" y="0"/>
                  <a:pt x="906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4" name="Oval 593"/>
          <p:cNvSpPr/>
          <p:nvPr/>
        </p:nvSpPr>
        <p:spPr>
          <a:xfrm>
            <a:off x="7667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5" name="Oval 594"/>
          <p:cNvSpPr/>
          <p:nvPr/>
        </p:nvSpPr>
        <p:spPr>
          <a:xfrm>
            <a:off x="16092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6" name="Oval 595"/>
          <p:cNvSpPr/>
          <p:nvPr/>
        </p:nvSpPr>
        <p:spPr>
          <a:xfrm>
            <a:off x="24518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7" name="Oval 596"/>
          <p:cNvSpPr/>
          <p:nvPr/>
        </p:nvSpPr>
        <p:spPr>
          <a:xfrm>
            <a:off x="32943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8" name="Oval 597"/>
          <p:cNvSpPr/>
          <p:nvPr/>
        </p:nvSpPr>
        <p:spPr>
          <a:xfrm>
            <a:off x="41368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9" name="Oval 598"/>
          <p:cNvSpPr/>
          <p:nvPr/>
        </p:nvSpPr>
        <p:spPr>
          <a:xfrm>
            <a:off x="49794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0" name="Oval 599"/>
          <p:cNvSpPr/>
          <p:nvPr/>
        </p:nvSpPr>
        <p:spPr>
          <a:xfrm>
            <a:off x="58219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1" name="Oval 600"/>
          <p:cNvSpPr/>
          <p:nvPr/>
        </p:nvSpPr>
        <p:spPr>
          <a:xfrm>
            <a:off x="83495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2" name="Oval 601"/>
          <p:cNvSpPr/>
          <p:nvPr/>
        </p:nvSpPr>
        <p:spPr>
          <a:xfrm>
            <a:off x="75070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3" name="Oval 602"/>
          <p:cNvSpPr/>
          <p:nvPr/>
        </p:nvSpPr>
        <p:spPr>
          <a:xfrm>
            <a:off x="100346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4" name="Oval 603"/>
          <p:cNvSpPr/>
          <p:nvPr/>
        </p:nvSpPr>
        <p:spPr>
          <a:xfrm>
            <a:off x="91921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5" name="Oval 604"/>
          <p:cNvSpPr/>
          <p:nvPr/>
        </p:nvSpPr>
        <p:spPr>
          <a:xfrm>
            <a:off x="11719750"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6" name="Oval 605"/>
          <p:cNvSpPr/>
          <p:nvPr/>
        </p:nvSpPr>
        <p:spPr>
          <a:xfrm>
            <a:off x="108772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7" name="Teardrop 3"/>
          <p:cNvSpPr/>
          <p:nvPr/>
        </p:nvSpPr>
        <p:spPr>
          <a:xfrm rot="5400000" flipH="1" flipV="1">
            <a:off x="60211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8" name="Teardrop 3"/>
          <p:cNvSpPr/>
          <p:nvPr/>
        </p:nvSpPr>
        <p:spPr>
          <a:xfrm rot="5400000" flipH="1" flipV="1">
            <a:off x="9659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9" name="Teardrop 3"/>
          <p:cNvSpPr/>
          <p:nvPr/>
        </p:nvSpPr>
        <p:spPr>
          <a:xfrm rot="5400000" flipH="1" flipV="1">
            <a:off x="18084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0" name="Teardrop 3"/>
          <p:cNvSpPr/>
          <p:nvPr/>
        </p:nvSpPr>
        <p:spPr>
          <a:xfrm rot="5400000" flipH="1" flipV="1">
            <a:off x="26510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1" name="Teardrop 3"/>
          <p:cNvSpPr/>
          <p:nvPr/>
        </p:nvSpPr>
        <p:spPr>
          <a:xfrm rot="5400000" flipH="1" flipV="1">
            <a:off x="34935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2" name="Teardrop 3"/>
          <p:cNvSpPr/>
          <p:nvPr/>
        </p:nvSpPr>
        <p:spPr>
          <a:xfrm rot="5400000" flipH="1" flipV="1">
            <a:off x="43361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3" name="Teardrop 3"/>
          <p:cNvSpPr/>
          <p:nvPr/>
        </p:nvSpPr>
        <p:spPr>
          <a:xfrm rot="5400000" flipH="1" flipV="1">
            <a:off x="51786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4" name="Teardrop 3"/>
          <p:cNvSpPr/>
          <p:nvPr/>
        </p:nvSpPr>
        <p:spPr>
          <a:xfrm rot="5400000" flipH="1" flipV="1">
            <a:off x="77062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5" name="Teardrop 3"/>
          <p:cNvSpPr/>
          <p:nvPr/>
        </p:nvSpPr>
        <p:spPr>
          <a:xfrm rot="5400000" flipH="1" flipV="1">
            <a:off x="68637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6" name="Teardrop 3"/>
          <p:cNvSpPr/>
          <p:nvPr/>
        </p:nvSpPr>
        <p:spPr>
          <a:xfrm rot="5400000" flipH="1" flipV="1">
            <a:off x="93913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7" name="Teardrop 3"/>
          <p:cNvSpPr/>
          <p:nvPr/>
        </p:nvSpPr>
        <p:spPr>
          <a:xfrm rot="5400000" flipH="1" flipV="1">
            <a:off x="85488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8" name="Teardrop 3"/>
          <p:cNvSpPr/>
          <p:nvPr/>
        </p:nvSpPr>
        <p:spPr>
          <a:xfrm rot="5400000" flipH="1" flipV="1">
            <a:off x="11076421"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9" name="Teardrop 3"/>
          <p:cNvSpPr/>
          <p:nvPr/>
        </p:nvSpPr>
        <p:spPr>
          <a:xfrm rot="5400000" flipH="1" flipV="1">
            <a:off x="102338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0" name="Teardrop 3"/>
          <p:cNvSpPr/>
          <p:nvPr/>
        </p:nvSpPr>
        <p:spPr>
          <a:xfrm rot="5400000" flipH="1" flipV="1">
            <a:off x="1234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1" name="Teardrop 3"/>
          <p:cNvSpPr/>
          <p:nvPr/>
        </p:nvSpPr>
        <p:spPr>
          <a:xfrm rot="5400000" flipH="1" flipV="1">
            <a:off x="11760003" y="685578"/>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69"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2" name="Oval 621"/>
          <p:cNvSpPr/>
          <p:nvPr/>
        </p:nvSpPr>
        <p:spPr>
          <a:xfrm>
            <a:off x="70866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3" name="Oval 622"/>
          <p:cNvSpPr/>
          <p:nvPr/>
        </p:nvSpPr>
        <p:spPr>
          <a:xfrm>
            <a:off x="3463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4" name="Oval 623"/>
          <p:cNvSpPr/>
          <p:nvPr/>
        </p:nvSpPr>
        <p:spPr>
          <a:xfrm>
            <a:off x="11888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5" name="Oval 624"/>
          <p:cNvSpPr/>
          <p:nvPr/>
        </p:nvSpPr>
        <p:spPr>
          <a:xfrm>
            <a:off x="20314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6" name="Oval 625"/>
          <p:cNvSpPr/>
          <p:nvPr/>
        </p:nvSpPr>
        <p:spPr>
          <a:xfrm>
            <a:off x="28739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7" name="Oval 626"/>
          <p:cNvSpPr/>
          <p:nvPr/>
        </p:nvSpPr>
        <p:spPr>
          <a:xfrm>
            <a:off x="37164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8" name="Oval 627"/>
          <p:cNvSpPr/>
          <p:nvPr/>
        </p:nvSpPr>
        <p:spPr>
          <a:xfrm>
            <a:off x="45590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9" name="Oval 628"/>
          <p:cNvSpPr/>
          <p:nvPr/>
        </p:nvSpPr>
        <p:spPr>
          <a:xfrm>
            <a:off x="54015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0" name="Oval 629"/>
          <p:cNvSpPr/>
          <p:nvPr/>
        </p:nvSpPr>
        <p:spPr>
          <a:xfrm>
            <a:off x="62441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1" name="Oval 630"/>
          <p:cNvSpPr/>
          <p:nvPr/>
        </p:nvSpPr>
        <p:spPr>
          <a:xfrm>
            <a:off x="87717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2" name="Oval 631"/>
          <p:cNvSpPr/>
          <p:nvPr/>
        </p:nvSpPr>
        <p:spPr>
          <a:xfrm>
            <a:off x="79291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3" name="Oval 632"/>
          <p:cNvSpPr/>
          <p:nvPr/>
        </p:nvSpPr>
        <p:spPr>
          <a:xfrm>
            <a:off x="104568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4" name="Oval 633"/>
          <p:cNvSpPr/>
          <p:nvPr/>
        </p:nvSpPr>
        <p:spPr>
          <a:xfrm>
            <a:off x="96142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5" name="Oval 860"/>
          <p:cNvSpPr/>
          <p:nvPr/>
        </p:nvSpPr>
        <p:spPr>
          <a:xfrm>
            <a:off x="12141892" y="758852"/>
            <a:ext cx="50109" cy="3538433"/>
          </a:xfrm>
          <a:custGeom>
            <a:avLst/>
            <a:gdLst/>
            <a:ahLst/>
            <a:cxnLst/>
            <a:rect l="l" t="t" r="r" b="b"/>
            <a:pathLst>
              <a:path w="50109" h="3538433">
                <a:moveTo>
                  <a:pt x="50109" y="3384355"/>
                </a:moveTo>
                <a:lnTo>
                  <a:pt x="50109" y="3538433"/>
                </a:lnTo>
                <a:cubicBezTo>
                  <a:pt x="20497" y="3525461"/>
                  <a:pt x="0" y="3495821"/>
                  <a:pt x="0" y="3461394"/>
                </a:cubicBezTo>
                <a:cubicBezTo>
                  <a:pt x="0" y="3426967"/>
                  <a:pt x="20497" y="3397327"/>
                  <a:pt x="50109" y="3384355"/>
                </a:cubicBezTo>
                <a:close/>
                <a:moveTo>
                  <a:pt x="50109" y="2538350"/>
                </a:moveTo>
                <a:lnTo>
                  <a:pt x="50109" y="2692428"/>
                </a:lnTo>
                <a:cubicBezTo>
                  <a:pt x="20497" y="2679456"/>
                  <a:pt x="0" y="2649816"/>
                  <a:pt x="0" y="2615389"/>
                </a:cubicBezTo>
                <a:cubicBezTo>
                  <a:pt x="0" y="2580962"/>
                  <a:pt x="20497" y="2551322"/>
                  <a:pt x="50109" y="2538350"/>
                </a:cubicBezTo>
                <a:close/>
                <a:moveTo>
                  <a:pt x="50109" y="1688095"/>
                </a:moveTo>
                <a:lnTo>
                  <a:pt x="50109" y="1842173"/>
                </a:lnTo>
                <a:cubicBezTo>
                  <a:pt x="20497" y="1829201"/>
                  <a:pt x="0" y="1799561"/>
                  <a:pt x="0" y="1765134"/>
                </a:cubicBezTo>
                <a:cubicBezTo>
                  <a:pt x="0" y="1730707"/>
                  <a:pt x="20497" y="1701067"/>
                  <a:pt x="50109" y="1688095"/>
                </a:cubicBezTo>
                <a:close/>
                <a:moveTo>
                  <a:pt x="50109" y="845498"/>
                </a:moveTo>
                <a:lnTo>
                  <a:pt x="50109" y="999576"/>
                </a:lnTo>
                <a:cubicBezTo>
                  <a:pt x="20497" y="986604"/>
                  <a:pt x="0" y="956964"/>
                  <a:pt x="0" y="922537"/>
                </a:cubicBezTo>
                <a:cubicBezTo>
                  <a:pt x="0" y="888110"/>
                  <a:pt x="20497" y="858470"/>
                  <a:pt x="50109" y="845498"/>
                </a:cubicBezTo>
                <a:close/>
                <a:moveTo>
                  <a:pt x="50109" y="0"/>
                </a:moveTo>
                <a:lnTo>
                  <a:pt x="50109" y="154078"/>
                </a:lnTo>
                <a:cubicBezTo>
                  <a:pt x="20497" y="141106"/>
                  <a:pt x="0" y="111466"/>
                  <a:pt x="0" y="77039"/>
                </a:cubicBezTo>
                <a:cubicBezTo>
                  <a:pt x="0" y="42612"/>
                  <a:pt x="20497" y="12972"/>
                  <a:pt x="501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6" name="Oval 635"/>
          <p:cNvSpPr/>
          <p:nvPr/>
        </p:nvSpPr>
        <p:spPr>
          <a:xfrm>
            <a:off x="112993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7" name="Teardrop 3"/>
          <p:cNvSpPr/>
          <p:nvPr/>
        </p:nvSpPr>
        <p:spPr>
          <a:xfrm rot="5400000" flipH="1" flipV="1">
            <a:off x="617401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8" name="Teardrop 3"/>
          <p:cNvSpPr/>
          <p:nvPr/>
        </p:nvSpPr>
        <p:spPr>
          <a:xfrm rot="5400000" flipH="1" flipV="1">
            <a:off x="11187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699"/>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8"/>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9" name="Teardrop 3"/>
          <p:cNvSpPr/>
          <p:nvPr/>
        </p:nvSpPr>
        <p:spPr>
          <a:xfrm rot="5400000" flipH="1" flipV="1">
            <a:off x="19613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0" name="Teardrop 3"/>
          <p:cNvSpPr/>
          <p:nvPr/>
        </p:nvSpPr>
        <p:spPr>
          <a:xfrm rot="5400000" flipH="1" flipV="1">
            <a:off x="280385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1" name="Teardrop 3"/>
          <p:cNvSpPr/>
          <p:nvPr/>
        </p:nvSpPr>
        <p:spPr>
          <a:xfrm rot="5400000" flipH="1" flipV="1">
            <a:off x="364639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2" name="Teardrop 3"/>
          <p:cNvSpPr/>
          <p:nvPr/>
        </p:nvSpPr>
        <p:spPr>
          <a:xfrm rot="5400000" flipH="1" flipV="1">
            <a:off x="448893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3" name="Teardrop 3"/>
          <p:cNvSpPr/>
          <p:nvPr/>
        </p:nvSpPr>
        <p:spPr>
          <a:xfrm rot="5400000" flipH="1" flipV="1">
            <a:off x="533147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4" name="Teardrop 3"/>
          <p:cNvSpPr/>
          <p:nvPr/>
        </p:nvSpPr>
        <p:spPr>
          <a:xfrm rot="5400000" flipH="1" flipV="1">
            <a:off x="785909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5" name="Teardrop 3"/>
          <p:cNvSpPr/>
          <p:nvPr/>
        </p:nvSpPr>
        <p:spPr>
          <a:xfrm rot="5400000" flipH="1" flipV="1">
            <a:off x="701655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6" name="Teardrop 3"/>
          <p:cNvSpPr/>
          <p:nvPr/>
        </p:nvSpPr>
        <p:spPr>
          <a:xfrm rot="5400000" flipH="1" flipV="1">
            <a:off x="95441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7" name="Teardrop 3"/>
          <p:cNvSpPr/>
          <p:nvPr/>
        </p:nvSpPr>
        <p:spPr>
          <a:xfrm rot="5400000" flipH="1" flipV="1">
            <a:off x="87016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8" name="Teardrop 3"/>
          <p:cNvSpPr/>
          <p:nvPr/>
        </p:nvSpPr>
        <p:spPr>
          <a:xfrm rot="5400000" flipH="1" flipV="1">
            <a:off x="11229252"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9" name="Teardrop 3"/>
          <p:cNvSpPr/>
          <p:nvPr/>
        </p:nvSpPr>
        <p:spPr>
          <a:xfrm rot="5400000" flipH="1" flipV="1">
            <a:off x="103867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0" name="Teardrop 3"/>
          <p:cNvSpPr/>
          <p:nvPr/>
        </p:nvSpPr>
        <p:spPr>
          <a:xfrm rot="5400000" flipH="1" flipV="1">
            <a:off x="2762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8"/>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2"/>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1" name="Teardrop 3"/>
          <p:cNvSpPr/>
          <p:nvPr/>
        </p:nvSpPr>
        <p:spPr>
          <a:xfrm rot="5400000" flipH="1" flipV="1">
            <a:off x="11908617" y="4923"/>
            <a:ext cx="298552" cy="268215"/>
          </a:xfrm>
          <a:custGeom>
            <a:avLst/>
            <a:gdLst/>
            <a:ahLst/>
            <a:cxnLst/>
            <a:rect l="l" t="t" r="r" b="b"/>
            <a:pathLst>
              <a:path w="298552"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298552" y="138"/>
                </a:moveTo>
                <a:lnTo>
                  <a:pt x="298552" y="11636"/>
                </a:lnTo>
                <a:cubicBezTo>
                  <a:pt x="298344" y="11511"/>
                  <a:pt x="298133" y="11506"/>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4" y="189232"/>
                  <a:pt x="256525" y="205210"/>
                  <a:pt x="272877" y="215167"/>
                </a:cubicBezTo>
                <a:lnTo>
                  <a:pt x="298552" y="215277"/>
                </a:lnTo>
                <a:lnTo>
                  <a:pt x="298552" y="221928"/>
                </a:lnTo>
                <a:cubicBezTo>
                  <a:pt x="276711" y="221632"/>
                  <a:pt x="254816" y="229876"/>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0"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cubicBezTo>
                  <a:pt x="99420" y="72140"/>
                  <a:pt x="124170" y="61435"/>
                  <a:pt x="151420" y="61435"/>
                </a:cubicBezTo>
                <a:cubicBezTo>
                  <a:pt x="170023" y="61435"/>
                  <a:pt x="187461" y="66424"/>
                  <a:pt x="202250" y="75515"/>
                </a:cubicBezTo>
                <a:cubicBezTo>
                  <a:pt x="206323" y="58635"/>
                  <a:pt x="215129" y="42758"/>
                  <a:pt x="228297" y="29591"/>
                </a:cubicBezTo>
                <a:cubicBezTo>
                  <a:pt x="247566" y="10322"/>
                  <a:pt x="272636" y="391"/>
                  <a:pt x="297890" y="0"/>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2" name="Oval 881"/>
          <p:cNvSpPr/>
          <p:nvPr/>
        </p:nvSpPr>
        <p:spPr>
          <a:xfrm>
            <a:off x="34633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3" name="Oval 882"/>
          <p:cNvSpPr/>
          <p:nvPr/>
        </p:nvSpPr>
        <p:spPr>
          <a:xfrm>
            <a:off x="118887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4" name="Oval 883"/>
          <p:cNvSpPr/>
          <p:nvPr/>
        </p:nvSpPr>
        <p:spPr>
          <a:xfrm>
            <a:off x="2031413" y="-10245"/>
            <a:ext cx="10160587" cy="84875"/>
          </a:xfrm>
          <a:custGeom>
            <a:avLst/>
            <a:gdLst/>
            <a:ahLst/>
            <a:cxnLst/>
            <a:rect l="l" t="t" r="r" b="b"/>
            <a:pathLst>
              <a:path w="10160587" h="84875">
                <a:moveTo>
                  <a:pt x="10110479" y="0"/>
                </a:moveTo>
                <a:lnTo>
                  <a:pt x="10160587" y="0"/>
                </a:lnTo>
                <a:lnTo>
                  <a:pt x="10160587" y="77038"/>
                </a:lnTo>
                <a:cubicBezTo>
                  <a:pt x="10130976" y="64066"/>
                  <a:pt x="10110479" y="34427"/>
                  <a:pt x="10110479" y="0"/>
                </a:cubicBezTo>
                <a:close/>
                <a:moveTo>
                  <a:pt x="9267940" y="0"/>
                </a:moveTo>
                <a:lnTo>
                  <a:pt x="9437692" y="0"/>
                </a:lnTo>
                <a:cubicBezTo>
                  <a:pt x="9437692" y="46875"/>
                  <a:pt x="9399692" y="84875"/>
                  <a:pt x="9352816" y="84875"/>
                </a:cubicBezTo>
                <a:cubicBezTo>
                  <a:pt x="9305940" y="84875"/>
                  <a:pt x="9267940" y="46875"/>
                  <a:pt x="9267940" y="0"/>
                </a:cubicBezTo>
                <a:close/>
                <a:moveTo>
                  <a:pt x="8425400" y="0"/>
                </a:moveTo>
                <a:lnTo>
                  <a:pt x="8595152" y="0"/>
                </a:lnTo>
                <a:cubicBezTo>
                  <a:pt x="8595152" y="46875"/>
                  <a:pt x="8557152" y="84875"/>
                  <a:pt x="8510276" y="84875"/>
                </a:cubicBezTo>
                <a:cubicBezTo>
                  <a:pt x="8463400" y="84875"/>
                  <a:pt x="8425400" y="46875"/>
                  <a:pt x="8425400" y="0"/>
                </a:cubicBezTo>
                <a:close/>
                <a:moveTo>
                  <a:pt x="7582860" y="0"/>
                </a:moveTo>
                <a:lnTo>
                  <a:pt x="7752612" y="0"/>
                </a:lnTo>
                <a:cubicBezTo>
                  <a:pt x="7752612" y="46875"/>
                  <a:pt x="7714612" y="84875"/>
                  <a:pt x="7667736" y="84875"/>
                </a:cubicBezTo>
                <a:cubicBezTo>
                  <a:pt x="7620860" y="84875"/>
                  <a:pt x="7582860" y="46875"/>
                  <a:pt x="7582860" y="0"/>
                </a:cubicBezTo>
                <a:close/>
                <a:moveTo>
                  <a:pt x="6740320" y="0"/>
                </a:moveTo>
                <a:lnTo>
                  <a:pt x="6910072" y="0"/>
                </a:lnTo>
                <a:cubicBezTo>
                  <a:pt x="6910072" y="46875"/>
                  <a:pt x="6872072" y="84875"/>
                  <a:pt x="6825196" y="84875"/>
                </a:cubicBezTo>
                <a:cubicBezTo>
                  <a:pt x="6778320" y="84875"/>
                  <a:pt x="6740320" y="46875"/>
                  <a:pt x="6740320" y="0"/>
                </a:cubicBezTo>
                <a:close/>
                <a:moveTo>
                  <a:pt x="5897780" y="0"/>
                </a:moveTo>
                <a:lnTo>
                  <a:pt x="6067532" y="0"/>
                </a:lnTo>
                <a:cubicBezTo>
                  <a:pt x="6067532" y="46875"/>
                  <a:pt x="6029532" y="84875"/>
                  <a:pt x="5982656" y="84875"/>
                </a:cubicBezTo>
                <a:cubicBezTo>
                  <a:pt x="5935780" y="84875"/>
                  <a:pt x="5897780" y="46875"/>
                  <a:pt x="5897780" y="0"/>
                </a:cubicBezTo>
                <a:close/>
                <a:moveTo>
                  <a:pt x="5055240" y="0"/>
                </a:moveTo>
                <a:lnTo>
                  <a:pt x="5224992" y="0"/>
                </a:lnTo>
                <a:cubicBezTo>
                  <a:pt x="5224992" y="46875"/>
                  <a:pt x="5186992" y="84875"/>
                  <a:pt x="5140116" y="84875"/>
                </a:cubicBezTo>
                <a:cubicBezTo>
                  <a:pt x="5093240" y="84875"/>
                  <a:pt x="5055240" y="46875"/>
                  <a:pt x="5055240" y="0"/>
                </a:cubicBezTo>
                <a:close/>
                <a:moveTo>
                  <a:pt x="4212700" y="0"/>
                </a:moveTo>
                <a:lnTo>
                  <a:pt x="4382452" y="0"/>
                </a:lnTo>
                <a:cubicBezTo>
                  <a:pt x="4382452" y="46875"/>
                  <a:pt x="4344452" y="84875"/>
                  <a:pt x="4297576" y="84875"/>
                </a:cubicBezTo>
                <a:cubicBezTo>
                  <a:pt x="4250700" y="84875"/>
                  <a:pt x="4212700" y="46875"/>
                  <a:pt x="4212700" y="0"/>
                </a:cubicBezTo>
                <a:close/>
                <a:moveTo>
                  <a:pt x="3370160" y="0"/>
                </a:moveTo>
                <a:lnTo>
                  <a:pt x="3539912" y="0"/>
                </a:lnTo>
                <a:cubicBezTo>
                  <a:pt x="3539912" y="46875"/>
                  <a:pt x="3501912" y="84875"/>
                  <a:pt x="3455036" y="84875"/>
                </a:cubicBezTo>
                <a:cubicBezTo>
                  <a:pt x="3408160" y="84875"/>
                  <a:pt x="3370160" y="46875"/>
                  <a:pt x="3370160" y="0"/>
                </a:cubicBezTo>
                <a:close/>
                <a:moveTo>
                  <a:pt x="2527620" y="0"/>
                </a:moveTo>
                <a:lnTo>
                  <a:pt x="2697372" y="0"/>
                </a:lnTo>
                <a:cubicBezTo>
                  <a:pt x="2697372" y="46875"/>
                  <a:pt x="2659372" y="84875"/>
                  <a:pt x="2612496" y="84875"/>
                </a:cubicBezTo>
                <a:cubicBezTo>
                  <a:pt x="2565620" y="84875"/>
                  <a:pt x="2527620" y="46875"/>
                  <a:pt x="2527620" y="0"/>
                </a:cubicBezTo>
                <a:close/>
                <a:moveTo>
                  <a:pt x="1685080" y="0"/>
                </a:moveTo>
                <a:lnTo>
                  <a:pt x="1854832" y="0"/>
                </a:lnTo>
                <a:cubicBezTo>
                  <a:pt x="1854832" y="46875"/>
                  <a:pt x="1816832" y="84875"/>
                  <a:pt x="1769956" y="84875"/>
                </a:cubicBezTo>
                <a:cubicBezTo>
                  <a:pt x="1723080" y="84875"/>
                  <a:pt x="1685080" y="46875"/>
                  <a:pt x="1685080" y="0"/>
                </a:cubicBezTo>
                <a:close/>
                <a:moveTo>
                  <a:pt x="842540" y="0"/>
                </a:moveTo>
                <a:lnTo>
                  <a:pt x="1012292" y="0"/>
                </a:lnTo>
                <a:cubicBezTo>
                  <a:pt x="1012292" y="46875"/>
                  <a:pt x="974292" y="84875"/>
                  <a:pt x="927416" y="84875"/>
                </a:cubicBezTo>
                <a:cubicBezTo>
                  <a:pt x="880540" y="84875"/>
                  <a:pt x="842540" y="46875"/>
                  <a:pt x="842540" y="0"/>
                </a:cubicBezTo>
                <a:close/>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5" name="Teardrop 3"/>
          <p:cNvSpPr/>
          <p:nvPr/>
        </p:nvSpPr>
        <p:spPr>
          <a:xfrm rot="5400000" flipH="1" flipV="1">
            <a:off x="64427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6" name="Teardrop 3"/>
          <p:cNvSpPr/>
          <p:nvPr/>
        </p:nvSpPr>
        <p:spPr>
          <a:xfrm rot="5400000" flipH="1" flipV="1">
            <a:off x="-148774" y="110381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7" name="Teardrop 3"/>
          <p:cNvSpPr/>
          <p:nvPr/>
        </p:nvSpPr>
        <p:spPr>
          <a:xfrm rot="5400000" flipH="1" flipV="1">
            <a:off x="13875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8" name="Teardrop 3"/>
          <p:cNvSpPr/>
          <p:nvPr/>
        </p:nvSpPr>
        <p:spPr>
          <a:xfrm rot="5400000" flipH="1" flipV="1">
            <a:off x="22300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9" name="Teardrop 3"/>
          <p:cNvSpPr/>
          <p:nvPr/>
        </p:nvSpPr>
        <p:spPr>
          <a:xfrm rot="5400000" flipH="1" flipV="1">
            <a:off x="30726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0" name="Teardrop 3"/>
          <p:cNvSpPr/>
          <p:nvPr/>
        </p:nvSpPr>
        <p:spPr>
          <a:xfrm rot="5400000" flipH="1" flipV="1">
            <a:off x="39151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1" name="Teardrop 3"/>
          <p:cNvSpPr/>
          <p:nvPr/>
        </p:nvSpPr>
        <p:spPr>
          <a:xfrm rot="5400000" flipH="1" flipV="1">
            <a:off x="47576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2" name="Teardrop 3"/>
          <p:cNvSpPr/>
          <p:nvPr/>
        </p:nvSpPr>
        <p:spPr>
          <a:xfrm rot="5400000" flipH="1" flipV="1">
            <a:off x="56002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3" name="Teardrop 3"/>
          <p:cNvSpPr/>
          <p:nvPr/>
        </p:nvSpPr>
        <p:spPr>
          <a:xfrm rot="5400000" flipH="1" flipV="1">
            <a:off x="81278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4" name="Teardrop 3"/>
          <p:cNvSpPr/>
          <p:nvPr/>
        </p:nvSpPr>
        <p:spPr>
          <a:xfrm rot="5400000" flipH="1" flipV="1">
            <a:off x="72853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5" name="Teardrop 3"/>
          <p:cNvSpPr/>
          <p:nvPr/>
        </p:nvSpPr>
        <p:spPr>
          <a:xfrm rot="5400000" flipH="1" flipV="1">
            <a:off x="98129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6" name="Teardrop 3"/>
          <p:cNvSpPr/>
          <p:nvPr/>
        </p:nvSpPr>
        <p:spPr>
          <a:xfrm rot="5400000" flipH="1" flipV="1">
            <a:off x="89703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7" name="Teardrop 3"/>
          <p:cNvSpPr/>
          <p:nvPr/>
        </p:nvSpPr>
        <p:spPr>
          <a:xfrm rot="5400000" flipH="1" flipV="1">
            <a:off x="11498011"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8" name="Teardrop 3"/>
          <p:cNvSpPr/>
          <p:nvPr/>
        </p:nvSpPr>
        <p:spPr>
          <a:xfrm rot="5400000" flipH="1" flipV="1">
            <a:off x="106554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9" name="Teardrop 3"/>
          <p:cNvSpPr/>
          <p:nvPr/>
        </p:nvSpPr>
        <p:spPr>
          <a:xfrm rot="5400000" flipH="1" flipV="1">
            <a:off x="5449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0" name="Oval 669"/>
          <p:cNvSpPr/>
          <p:nvPr/>
        </p:nvSpPr>
        <p:spPr>
          <a:xfrm>
            <a:off x="66645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1" name="Oval 670"/>
          <p:cNvSpPr/>
          <p:nvPr/>
        </p:nvSpPr>
        <p:spPr>
          <a:xfrm>
            <a:off x="7667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2" name="Oval 671"/>
          <p:cNvSpPr/>
          <p:nvPr/>
        </p:nvSpPr>
        <p:spPr>
          <a:xfrm>
            <a:off x="16092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3" name="Oval 672"/>
          <p:cNvSpPr/>
          <p:nvPr/>
        </p:nvSpPr>
        <p:spPr>
          <a:xfrm>
            <a:off x="24518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4" name="Oval 673"/>
          <p:cNvSpPr/>
          <p:nvPr/>
        </p:nvSpPr>
        <p:spPr>
          <a:xfrm>
            <a:off x="32943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5" name="Oval 674"/>
          <p:cNvSpPr/>
          <p:nvPr/>
        </p:nvSpPr>
        <p:spPr>
          <a:xfrm>
            <a:off x="41368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6" name="Oval 675"/>
          <p:cNvSpPr/>
          <p:nvPr/>
        </p:nvSpPr>
        <p:spPr>
          <a:xfrm>
            <a:off x="49794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7" name="Oval 676"/>
          <p:cNvSpPr/>
          <p:nvPr/>
        </p:nvSpPr>
        <p:spPr>
          <a:xfrm>
            <a:off x="58219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8" name="Oval 677"/>
          <p:cNvSpPr/>
          <p:nvPr/>
        </p:nvSpPr>
        <p:spPr>
          <a:xfrm>
            <a:off x="83495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9" name="Oval 678"/>
          <p:cNvSpPr/>
          <p:nvPr/>
        </p:nvSpPr>
        <p:spPr>
          <a:xfrm>
            <a:off x="75070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0" name="Oval 679"/>
          <p:cNvSpPr/>
          <p:nvPr/>
        </p:nvSpPr>
        <p:spPr>
          <a:xfrm>
            <a:off x="100346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1" name="Oval 680"/>
          <p:cNvSpPr/>
          <p:nvPr/>
        </p:nvSpPr>
        <p:spPr>
          <a:xfrm>
            <a:off x="91921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2" name="Oval 681"/>
          <p:cNvSpPr/>
          <p:nvPr/>
        </p:nvSpPr>
        <p:spPr>
          <a:xfrm>
            <a:off x="11719750"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3" name="Oval 682"/>
          <p:cNvSpPr/>
          <p:nvPr/>
        </p:nvSpPr>
        <p:spPr>
          <a:xfrm>
            <a:off x="108772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4" name="Teardrop 3"/>
          <p:cNvSpPr/>
          <p:nvPr/>
        </p:nvSpPr>
        <p:spPr>
          <a:xfrm rot="5400000" flipH="1" flipV="1">
            <a:off x="60211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5" name="Teardrop 3"/>
          <p:cNvSpPr/>
          <p:nvPr/>
        </p:nvSpPr>
        <p:spPr>
          <a:xfrm rot="5400000" flipH="1" flipV="1">
            <a:off x="9659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6" name="Teardrop 3"/>
          <p:cNvSpPr/>
          <p:nvPr/>
        </p:nvSpPr>
        <p:spPr>
          <a:xfrm rot="5400000" flipH="1" flipV="1">
            <a:off x="18084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7" name="Teardrop 3"/>
          <p:cNvSpPr/>
          <p:nvPr/>
        </p:nvSpPr>
        <p:spPr>
          <a:xfrm rot="5400000" flipH="1" flipV="1">
            <a:off x="26510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8" name="Teardrop 3"/>
          <p:cNvSpPr/>
          <p:nvPr/>
        </p:nvSpPr>
        <p:spPr>
          <a:xfrm rot="5400000" flipH="1" flipV="1">
            <a:off x="34935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9" name="Teardrop 3"/>
          <p:cNvSpPr/>
          <p:nvPr/>
        </p:nvSpPr>
        <p:spPr>
          <a:xfrm rot="5400000" flipH="1" flipV="1">
            <a:off x="43361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0" name="Teardrop 3"/>
          <p:cNvSpPr/>
          <p:nvPr/>
        </p:nvSpPr>
        <p:spPr>
          <a:xfrm rot="5400000" flipH="1" flipV="1">
            <a:off x="51786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1" name="Teardrop 3"/>
          <p:cNvSpPr/>
          <p:nvPr/>
        </p:nvSpPr>
        <p:spPr>
          <a:xfrm rot="5400000" flipH="1" flipV="1">
            <a:off x="77062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2" name="Teardrop 3"/>
          <p:cNvSpPr/>
          <p:nvPr/>
        </p:nvSpPr>
        <p:spPr>
          <a:xfrm rot="5400000" flipH="1" flipV="1">
            <a:off x="68637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3" name="Teardrop 3"/>
          <p:cNvSpPr/>
          <p:nvPr/>
        </p:nvSpPr>
        <p:spPr>
          <a:xfrm rot="5400000" flipH="1" flipV="1">
            <a:off x="93913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4" name="Teardrop 3"/>
          <p:cNvSpPr/>
          <p:nvPr/>
        </p:nvSpPr>
        <p:spPr>
          <a:xfrm rot="5400000" flipH="1" flipV="1">
            <a:off x="85488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5" name="Teardrop 3"/>
          <p:cNvSpPr/>
          <p:nvPr/>
        </p:nvSpPr>
        <p:spPr>
          <a:xfrm rot="5400000" flipH="1" flipV="1">
            <a:off x="11076421"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6" name="Teardrop 3"/>
          <p:cNvSpPr/>
          <p:nvPr/>
        </p:nvSpPr>
        <p:spPr>
          <a:xfrm rot="5400000" flipH="1" flipV="1">
            <a:off x="102338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7" name="Teardrop 3"/>
          <p:cNvSpPr/>
          <p:nvPr/>
        </p:nvSpPr>
        <p:spPr>
          <a:xfrm rot="5400000" flipH="1" flipV="1">
            <a:off x="1234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8" name="Teardrop 3"/>
          <p:cNvSpPr/>
          <p:nvPr/>
        </p:nvSpPr>
        <p:spPr>
          <a:xfrm rot="5400000" flipH="1" flipV="1">
            <a:off x="11760002" y="1531078"/>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9" name="Oval 698"/>
          <p:cNvSpPr/>
          <p:nvPr/>
        </p:nvSpPr>
        <p:spPr>
          <a:xfrm>
            <a:off x="70866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0" name="Oval 699"/>
          <p:cNvSpPr/>
          <p:nvPr/>
        </p:nvSpPr>
        <p:spPr>
          <a:xfrm>
            <a:off x="3463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1" name="Oval 700"/>
          <p:cNvSpPr/>
          <p:nvPr/>
        </p:nvSpPr>
        <p:spPr>
          <a:xfrm>
            <a:off x="11888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2" name="Oval 701"/>
          <p:cNvSpPr/>
          <p:nvPr/>
        </p:nvSpPr>
        <p:spPr>
          <a:xfrm>
            <a:off x="20314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3" name="Oval 702"/>
          <p:cNvSpPr/>
          <p:nvPr/>
        </p:nvSpPr>
        <p:spPr>
          <a:xfrm>
            <a:off x="28739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4" name="Oval 703"/>
          <p:cNvSpPr/>
          <p:nvPr/>
        </p:nvSpPr>
        <p:spPr>
          <a:xfrm>
            <a:off x="37164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5" name="Oval 704"/>
          <p:cNvSpPr/>
          <p:nvPr/>
        </p:nvSpPr>
        <p:spPr>
          <a:xfrm>
            <a:off x="45590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6" name="Oval 705"/>
          <p:cNvSpPr/>
          <p:nvPr/>
        </p:nvSpPr>
        <p:spPr>
          <a:xfrm>
            <a:off x="54015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7" name="Oval 706"/>
          <p:cNvSpPr/>
          <p:nvPr/>
        </p:nvSpPr>
        <p:spPr>
          <a:xfrm>
            <a:off x="62441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8" name="Oval 707"/>
          <p:cNvSpPr/>
          <p:nvPr/>
        </p:nvSpPr>
        <p:spPr>
          <a:xfrm>
            <a:off x="87717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9" name="Oval 708"/>
          <p:cNvSpPr/>
          <p:nvPr/>
        </p:nvSpPr>
        <p:spPr>
          <a:xfrm>
            <a:off x="79291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0" name="Oval 709"/>
          <p:cNvSpPr/>
          <p:nvPr/>
        </p:nvSpPr>
        <p:spPr>
          <a:xfrm>
            <a:off x="104568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1" name="Oval 710"/>
          <p:cNvSpPr/>
          <p:nvPr/>
        </p:nvSpPr>
        <p:spPr>
          <a:xfrm>
            <a:off x="96142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2" name="Oval 711"/>
          <p:cNvSpPr/>
          <p:nvPr/>
        </p:nvSpPr>
        <p:spPr>
          <a:xfrm>
            <a:off x="112993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3" name="Teardrop 3"/>
          <p:cNvSpPr/>
          <p:nvPr/>
        </p:nvSpPr>
        <p:spPr>
          <a:xfrm rot="5400000" flipH="1" flipV="1">
            <a:off x="64427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4" name="Teardrop 3"/>
          <p:cNvSpPr/>
          <p:nvPr/>
        </p:nvSpPr>
        <p:spPr>
          <a:xfrm rot="5400000" flipH="1" flipV="1">
            <a:off x="-148774" y="1946410"/>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5" name="Teardrop 3"/>
          <p:cNvSpPr/>
          <p:nvPr/>
        </p:nvSpPr>
        <p:spPr>
          <a:xfrm rot="5400000" flipH="1" flipV="1">
            <a:off x="13875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6" name="Teardrop 3"/>
          <p:cNvSpPr/>
          <p:nvPr/>
        </p:nvSpPr>
        <p:spPr>
          <a:xfrm rot="5400000" flipH="1" flipV="1">
            <a:off x="22300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 name="Teardrop 3"/>
          <p:cNvSpPr/>
          <p:nvPr/>
        </p:nvSpPr>
        <p:spPr>
          <a:xfrm rot="5400000" flipH="1" flipV="1">
            <a:off x="30726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8" name="Teardrop 3"/>
          <p:cNvSpPr/>
          <p:nvPr/>
        </p:nvSpPr>
        <p:spPr>
          <a:xfrm rot="5400000" flipH="1" flipV="1">
            <a:off x="39151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9" name="Teardrop 3"/>
          <p:cNvSpPr/>
          <p:nvPr/>
        </p:nvSpPr>
        <p:spPr>
          <a:xfrm rot="5400000" flipH="1" flipV="1">
            <a:off x="47576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0" name="Teardrop 3"/>
          <p:cNvSpPr/>
          <p:nvPr/>
        </p:nvSpPr>
        <p:spPr>
          <a:xfrm rot="5400000" flipH="1" flipV="1">
            <a:off x="56002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 name="Teardrop 3"/>
          <p:cNvSpPr/>
          <p:nvPr/>
        </p:nvSpPr>
        <p:spPr>
          <a:xfrm rot="5400000" flipH="1" flipV="1">
            <a:off x="81278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2" name="Teardrop 3"/>
          <p:cNvSpPr/>
          <p:nvPr/>
        </p:nvSpPr>
        <p:spPr>
          <a:xfrm rot="5400000" flipH="1" flipV="1">
            <a:off x="72853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3" name="Teardrop 3"/>
          <p:cNvSpPr/>
          <p:nvPr/>
        </p:nvSpPr>
        <p:spPr>
          <a:xfrm rot="5400000" flipH="1" flipV="1">
            <a:off x="98129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4" name="Teardrop 3"/>
          <p:cNvSpPr/>
          <p:nvPr/>
        </p:nvSpPr>
        <p:spPr>
          <a:xfrm rot="5400000" flipH="1" flipV="1">
            <a:off x="89703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5" name="Teardrop 3"/>
          <p:cNvSpPr/>
          <p:nvPr/>
        </p:nvSpPr>
        <p:spPr>
          <a:xfrm rot="5400000" flipH="1" flipV="1">
            <a:off x="11498011"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6" name="Teardrop 3"/>
          <p:cNvSpPr/>
          <p:nvPr/>
        </p:nvSpPr>
        <p:spPr>
          <a:xfrm rot="5400000" flipH="1" flipV="1">
            <a:off x="106554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7" name="Teardrop 3"/>
          <p:cNvSpPr/>
          <p:nvPr/>
        </p:nvSpPr>
        <p:spPr>
          <a:xfrm rot="5400000" flipH="1" flipV="1">
            <a:off x="5449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8" name="Oval 727"/>
          <p:cNvSpPr/>
          <p:nvPr/>
        </p:nvSpPr>
        <p:spPr>
          <a:xfrm>
            <a:off x="66645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9" name="Oval 728"/>
          <p:cNvSpPr/>
          <p:nvPr/>
        </p:nvSpPr>
        <p:spPr>
          <a:xfrm>
            <a:off x="7667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0" name="Oval 729"/>
          <p:cNvSpPr/>
          <p:nvPr/>
        </p:nvSpPr>
        <p:spPr>
          <a:xfrm>
            <a:off x="16092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1" name="Oval 730"/>
          <p:cNvSpPr/>
          <p:nvPr/>
        </p:nvSpPr>
        <p:spPr>
          <a:xfrm>
            <a:off x="24518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2" name="Oval 731"/>
          <p:cNvSpPr/>
          <p:nvPr/>
        </p:nvSpPr>
        <p:spPr>
          <a:xfrm>
            <a:off x="32943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3" name="Oval 732"/>
          <p:cNvSpPr/>
          <p:nvPr/>
        </p:nvSpPr>
        <p:spPr>
          <a:xfrm>
            <a:off x="41368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4" name="Oval 733"/>
          <p:cNvSpPr/>
          <p:nvPr/>
        </p:nvSpPr>
        <p:spPr>
          <a:xfrm>
            <a:off x="49794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5" name="Oval 734"/>
          <p:cNvSpPr/>
          <p:nvPr/>
        </p:nvSpPr>
        <p:spPr>
          <a:xfrm>
            <a:off x="58219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6" name="Oval 735"/>
          <p:cNvSpPr/>
          <p:nvPr/>
        </p:nvSpPr>
        <p:spPr>
          <a:xfrm>
            <a:off x="83495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7" name="Oval 736"/>
          <p:cNvSpPr/>
          <p:nvPr/>
        </p:nvSpPr>
        <p:spPr>
          <a:xfrm>
            <a:off x="75070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8" name="Oval 737"/>
          <p:cNvSpPr/>
          <p:nvPr/>
        </p:nvSpPr>
        <p:spPr>
          <a:xfrm>
            <a:off x="100346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9" name="Oval 738"/>
          <p:cNvSpPr/>
          <p:nvPr/>
        </p:nvSpPr>
        <p:spPr>
          <a:xfrm>
            <a:off x="91921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0" name="Oval 739"/>
          <p:cNvSpPr/>
          <p:nvPr/>
        </p:nvSpPr>
        <p:spPr>
          <a:xfrm>
            <a:off x="11719750"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1" name="Oval 740"/>
          <p:cNvSpPr/>
          <p:nvPr/>
        </p:nvSpPr>
        <p:spPr>
          <a:xfrm>
            <a:off x="108772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2" name="Teardrop 3"/>
          <p:cNvSpPr/>
          <p:nvPr/>
        </p:nvSpPr>
        <p:spPr>
          <a:xfrm rot="5400000" flipH="1" flipV="1">
            <a:off x="60211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3" name="Teardrop 3"/>
          <p:cNvSpPr/>
          <p:nvPr/>
        </p:nvSpPr>
        <p:spPr>
          <a:xfrm rot="5400000" flipH="1" flipV="1">
            <a:off x="9659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4" name="Teardrop 3"/>
          <p:cNvSpPr/>
          <p:nvPr/>
        </p:nvSpPr>
        <p:spPr>
          <a:xfrm rot="5400000" flipH="1" flipV="1">
            <a:off x="18084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5" name="Teardrop 3"/>
          <p:cNvSpPr/>
          <p:nvPr/>
        </p:nvSpPr>
        <p:spPr>
          <a:xfrm rot="5400000" flipH="1" flipV="1">
            <a:off x="26510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6" name="Teardrop 3"/>
          <p:cNvSpPr/>
          <p:nvPr/>
        </p:nvSpPr>
        <p:spPr>
          <a:xfrm rot="5400000" flipH="1" flipV="1">
            <a:off x="34935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7" name="Teardrop 3"/>
          <p:cNvSpPr/>
          <p:nvPr/>
        </p:nvSpPr>
        <p:spPr>
          <a:xfrm rot="5400000" flipH="1" flipV="1">
            <a:off x="43361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8" name="Teardrop 3"/>
          <p:cNvSpPr/>
          <p:nvPr/>
        </p:nvSpPr>
        <p:spPr>
          <a:xfrm rot="5400000" flipH="1" flipV="1">
            <a:off x="51786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9" name="Teardrop 3"/>
          <p:cNvSpPr/>
          <p:nvPr/>
        </p:nvSpPr>
        <p:spPr>
          <a:xfrm rot="5400000" flipH="1" flipV="1">
            <a:off x="77062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0" name="Teardrop 3"/>
          <p:cNvSpPr/>
          <p:nvPr/>
        </p:nvSpPr>
        <p:spPr>
          <a:xfrm rot="5400000" flipH="1" flipV="1">
            <a:off x="68637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1" name="Teardrop 3"/>
          <p:cNvSpPr/>
          <p:nvPr/>
        </p:nvSpPr>
        <p:spPr>
          <a:xfrm rot="5400000" flipH="1" flipV="1">
            <a:off x="93913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2" name="Teardrop 3"/>
          <p:cNvSpPr/>
          <p:nvPr/>
        </p:nvSpPr>
        <p:spPr>
          <a:xfrm rot="5400000" flipH="1" flipV="1">
            <a:off x="85488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3" name="Teardrop 3"/>
          <p:cNvSpPr/>
          <p:nvPr/>
        </p:nvSpPr>
        <p:spPr>
          <a:xfrm rot="5400000" flipH="1" flipV="1">
            <a:off x="11076421"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4" name="Teardrop 3"/>
          <p:cNvSpPr/>
          <p:nvPr/>
        </p:nvSpPr>
        <p:spPr>
          <a:xfrm rot="5400000" flipH="1" flipV="1">
            <a:off x="102338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5" name="Teardrop 3"/>
          <p:cNvSpPr/>
          <p:nvPr/>
        </p:nvSpPr>
        <p:spPr>
          <a:xfrm rot="5400000" flipH="1" flipV="1">
            <a:off x="1234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6" name="Teardrop 3"/>
          <p:cNvSpPr/>
          <p:nvPr/>
        </p:nvSpPr>
        <p:spPr>
          <a:xfrm rot="5400000" flipH="1" flipV="1">
            <a:off x="11760003" y="2373673"/>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7" name="Oval 756"/>
          <p:cNvSpPr/>
          <p:nvPr/>
        </p:nvSpPr>
        <p:spPr>
          <a:xfrm>
            <a:off x="70866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8" name="Oval 757"/>
          <p:cNvSpPr/>
          <p:nvPr/>
        </p:nvSpPr>
        <p:spPr>
          <a:xfrm>
            <a:off x="3463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9" name="Oval 758"/>
          <p:cNvSpPr/>
          <p:nvPr/>
        </p:nvSpPr>
        <p:spPr>
          <a:xfrm>
            <a:off x="11888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0" name="Oval 759"/>
          <p:cNvSpPr/>
          <p:nvPr/>
        </p:nvSpPr>
        <p:spPr>
          <a:xfrm>
            <a:off x="20314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1" name="Oval 760"/>
          <p:cNvSpPr/>
          <p:nvPr/>
        </p:nvSpPr>
        <p:spPr>
          <a:xfrm>
            <a:off x="28739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2" name="Oval 761"/>
          <p:cNvSpPr/>
          <p:nvPr/>
        </p:nvSpPr>
        <p:spPr>
          <a:xfrm>
            <a:off x="37164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3" name="Oval 762"/>
          <p:cNvSpPr/>
          <p:nvPr/>
        </p:nvSpPr>
        <p:spPr>
          <a:xfrm>
            <a:off x="45590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4" name="Oval 763"/>
          <p:cNvSpPr/>
          <p:nvPr/>
        </p:nvSpPr>
        <p:spPr>
          <a:xfrm>
            <a:off x="54015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5" name="Oval 764"/>
          <p:cNvSpPr/>
          <p:nvPr/>
        </p:nvSpPr>
        <p:spPr>
          <a:xfrm>
            <a:off x="62441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6" name="Oval 765"/>
          <p:cNvSpPr/>
          <p:nvPr/>
        </p:nvSpPr>
        <p:spPr>
          <a:xfrm>
            <a:off x="87717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7" name="Oval 766"/>
          <p:cNvSpPr/>
          <p:nvPr/>
        </p:nvSpPr>
        <p:spPr>
          <a:xfrm>
            <a:off x="79291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8" name="Oval 767"/>
          <p:cNvSpPr/>
          <p:nvPr/>
        </p:nvSpPr>
        <p:spPr>
          <a:xfrm>
            <a:off x="104568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9" name="Oval 768"/>
          <p:cNvSpPr/>
          <p:nvPr/>
        </p:nvSpPr>
        <p:spPr>
          <a:xfrm>
            <a:off x="96142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0" name="Oval 769"/>
          <p:cNvSpPr/>
          <p:nvPr/>
        </p:nvSpPr>
        <p:spPr>
          <a:xfrm>
            <a:off x="112993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1" name="Teardrop 3"/>
          <p:cNvSpPr/>
          <p:nvPr/>
        </p:nvSpPr>
        <p:spPr>
          <a:xfrm rot="5400000" flipH="1" flipV="1">
            <a:off x="64427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2" name="Teardrop 3"/>
          <p:cNvSpPr/>
          <p:nvPr/>
        </p:nvSpPr>
        <p:spPr>
          <a:xfrm rot="5400000" flipH="1" flipV="1">
            <a:off x="-148774" y="279508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Teardrop 3"/>
          <p:cNvSpPr/>
          <p:nvPr/>
        </p:nvSpPr>
        <p:spPr>
          <a:xfrm rot="5400000" flipH="1" flipV="1">
            <a:off x="13875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4" name="Teardrop 3"/>
          <p:cNvSpPr/>
          <p:nvPr/>
        </p:nvSpPr>
        <p:spPr>
          <a:xfrm rot="5400000" flipH="1" flipV="1">
            <a:off x="22300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5" name="Teardrop 3"/>
          <p:cNvSpPr/>
          <p:nvPr/>
        </p:nvSpPr>
        <p:spPr>
          <a:xfrm rot="5400000" flipH="1" flipV="1">
            <a:off x="30726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6" name="Teardrop 3"/>
          <p:cNvSpPr/>
          <p:nvPr/>
        </p:nvSpPr>
        <p:spPr>
          <a:xfrm rot="5400000" flipH="1" flipV="1">
            <a:off x="39151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7" name="Teardrop 3"/>
          <p:cNvSpPr/>
          <p:nvPr/>
        </p:nvSpPr>
        <p:spPr>
          <a:xfrm rot="5400000" flipH="1" flipV="1">
            <a:off x="47576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8" name="Teardrop 3"/>
          <p:cNvSpPr/>
          <p:nvPr/>
        </p:nvSpPr>
        <p:spPr>
          <a:xfrm rot="5400000" flipH="1" flipV="1">
            <a:off x="56002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9" name="Teardrop 3"/>
          <p:cNvSpPr/>
          <p:nvPr/>
        </p:nvSpPr>
        <p:spPr>
          <a:xfrm rot="5400000" flipH="1" flipV="1">
            <a:off x="81278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0" name="Teardrop 3"/>
          <p:cNvSpPr/>
          <p:nvPr/>
        </p:nvSpPr>
        <p:spPr>
          <a:xfrm rot="5400000" flipH="1" flipV="1">
            <a:off x="72853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1" name="Teardrop 3"/>
          <p:cNvSpPr/>
          <p:nvPr/>
        </p:nvSpPr>
        <p:spPr>
          <a:xfrm rot="5400000" flipH="1" flipV="1">
            <a:off x="98129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2" name="Teardrop 3"/>
          <p:cNvSpPr/>
          <p:nvPr/>
        </p:nvSpPr>
        <p:spPr>
          <a:xfrm rot="5400000" flipH="1" flipV="1">
            <a:off x="89703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3" name="Teardrop 3"/>
          <p:cNvSpPr/>
          <p:nvPr/>
        </p:nvSpPr>
        <p:spPr>
          <a:xfrm rot="5400000" flipH="1" flipV="1">
            <a:off x="11498011"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4" name="Teardrop 3"/>
          <p:cNvSpPr/>
          <p:nvPr/>
        </p:nvSpPr>
        <p:spPr>
          <a:xfrm rot="5400000" flipH="1" flipV="1">
            <a:off x="106554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5" name="Teardrop 3"/>
          <p:cNvSpPr/>
          <p:nvPr/>
        </p:nvSpPr>
        <p:spPr>
          <a:xfrm rot="5400000" flipH="1" flipV="1">
            <a:off x="5449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6" name="Oval 785"/>
          <p:cNvSpPr/>
          <p:nvPr/>
        </p:nvSpPr>
        <p:spPr>
          <a:xfrm>
            <a:off x="66645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7" name="Oval 786"/>
          <p:cNvSpPr/>
          <p:nvPr/>
        </p:nvSpPr>
        <p:spPr>
          <a:xfrm>
            <a:off x="7667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8" name="Oval 787"/>
          <p:cNvSpPr/>
          <p:nvPr/>
        </p:nvSpPr>
        <p:spPr>
          <a:xfrm>
            <a:off x="16092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9" name="Oval 788"/>
          <p:cNvSpPr/>
          <p:nvPr/>
        </p:nvSpPr>
        <p:spPr>
          <a:xfrm>
            <a:off x="24518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0" name="Oval 789"/>
          <p:cNvSpPr/>
          <p:nvPr/>
        </p:nvSpPr>
        <p:spPr>
          <a:xfrm>
            <a:off x="32943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1" name="Oval 790"/>
          <p:cNvSpPr/>
          <p:nvPr/>
        </p:nvSpPr>
        <p:spPr>
          <a:xfrm>
            <a:off x="41368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2" name="Oval 791"/>
          <p:cNvSpPr/>
          <p:nvPr/>
        </p:nvSpPr>
        <p:spPr>
          <a:xfrm>
            <a:off x="49794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3" name="Oval 792"/>
          <p:cNvSpPr/>
          <p:nvPr/>
        </p:nvSpPr>
        <p:spPr>
          <a:xfrm>
            <a:off x="58219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4" name="Oval 793"/>
          <p:cNvSpPr/>
          <p:nvPr/>
        </p:nvSpPr>
        <p:spPr>
          <a:xfrm>
            <a:off x="83495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5" name="Oval 794"/>
          <p:cNvSpPr/>
          <p:nvPr/>
        </p:nvSpPr>
        <p:spPr>
          <a:xfrm>
            <a:off x="75070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6" name="Oval 795"/>
          <p:cNvSpPr/>
          <p:nvPr/>
        </p:nvSpPr>
        <p:spPr>
          <a:xfrm>
            <a:off x="100346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7" name="Oval 796"/>
          <p:cNvSpPr/>
          <p:nvPr/>
        </p:nvSpPr>
        <p:spPr>
          <a:xfrm>
            <a:off x="91921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8" name="Oval 797"/>
          <p:cNvSpPr/>
          <p:nvPr/>
        </p:nvSpPr>
        <p:spPr>
          <a:xfrm>
            <a:off x="11719750"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9" name="Oval 798"/>
          <p:cNvSpPr/>
          <p:nvPr/>
        </p:nvSpPr>
        <p:spPr>
          <a:xfrm>
            <a:off x="108772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0" name="Teardrop 3"/>
          <p:cNvSpPr/>
          <p:nvPr/>
        </p:nvSpPr>
        <p:spPr>
          <a:xfrm rot="5400000" flipH="1" flipV="1">
            <a:off x="60211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1" name="Teardrop 3"/>
          <p:cNvSpPr/>
          <p:nvPr/>
        </p:nvSpPr>
        <p:spPr>
          <a:xfrm rot="5400000" flipH="1" flipV="1">
            <a:off x="9659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2" name="Teardrop 3"/>
          <p:cNvSpPr/>
          <p:nvPr/>
        </p:nvSpPr>
        <p:spPr>
          <a:xfrm rot="5400000" flipH="1" flipV="1">
            <a:off x="18084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3" name="Teardrop 3"/>
          <p:cNvSpPr/>
          <p:nvPr/>
        </p:nvSpPr>
        <p:spPr>
          <a:xfrm rot="5400000" flipH="1" flipV="1">
            <a:off x="26510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4" name="Teardrop 3"/>
          <p:cNvSpPr/>
          <p:nvPr/>
        </p:nvSpPr>
        <p:spPr>
          <a:xfrm rot="5400000" flipH="1" flipV="1">
            <a:off x="34935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5" name="Teardrop 3"/>
          <p:cNvSpPr/>
          <p:nvPr/>
        </p:nvSpPr>
        <p:spPr>
          <a:xfrm rot="5400000" flipH="1" flipV="1">
            <a:off x="43361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6" name="Teardrop 3"/>
          <p:cNvSpPr/>
          <p:nvPr/>
        </p:nvSpPr>
        <p:spPr>
          <a:xfrm rot="5400000" flipH="1" flipV="1">
            <a:off x="51786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7" name="Teardrop 3"/>
          <p:cNvSpPr/>
          <p:nvPr/>
        </p:nvSpPr>
        <p:spPr>
          <a:xfrm rot="5400000" flipH="1" flipV="1">
            <a:off x="77062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8" name="Teardrop 3"/>
          <p:cNvSpPr/>
          <p:nvPr/>
        </p:nvSpPr>
        <p:spPr>
          <a:xfrm rot="5400000" flipH="1" flipV="1">
            <a:off x="68637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9" name="Teardrop 3"/>
          <p:cNvSpPr/>
          <p:nvPr/>
        </p:nvSpPr>
        <p:spPr>
          <a:xfrm rot="5400000" flipH="1" flipV="1">
            <a:off x="93913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0" name="Teardrop 3"/>
          <p:cNvSpPr/>
          <p:nvPr/>
        </p:nvSpPr>
        <p:spPr>
          <a:xfrm rot="5400000" flipH="1" flipV="1">
            <a:off x="85488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1" name="Teardrop 3"/>
          <p:cNvSpPr/>
          <p:nvPr/>
        </p:nvSpPr>
        <p:spPr>
          <a:xfrm rot="5400000" flipH="1" flipV="1">
            <a:off x="11076421"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2" name="Teardrop 3"/>
          <p:cNvSpPr/>
          <p:nvPr/>
        </p:nvSpPr>
        <p:spPr>
          <a:xfrm rot="5400000" flipH="1" flipV="1">
            <a:off x="102338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3" name="Teardrop 3"/>
          <p:cNvSpPr/>
          <p:nvPr/>
        </p:nvSpPr>
        <p:spPr>
          <a:xfrm rot="5400000" flipH="1" flipV="1">
            <a:off x="1234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4" name="Teardrop 3"/>
          <p:cNvSpPr/>
          <p:nvPr/>
        </p:nvSpPr>
        <p:spPr>
          <a:xfrm rot="5400000" flipH="1" flipV="1">
            <a:off x="11760002" y="3223930"/>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5" name="Oval 814"/>
          <p:cNvSpPr/>
          <p:nvPr/>
        </p:nvSpPr>
        <p:spPr>
          <a:xfrm>
            <a:off x="70866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6" name="Oval 815"/>
          <p:cNvSpPr/>
          <p:nvPr/>
        </p:nvSpPr>
        <p:spPr>
          <a:xfrm>
            <a:off x="3463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7" name="Oval 816"/>
          <p:cNvSpPr/>
          <p:nvPr/>
        </p:nvSpPr>
        <p:spPr>
          <a:xfrm>
            <a:off x="11888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8" name="Oval 817"/>
          <p:cNvSpPr/>
          <p:nvPr/>
        </p:nvSpPr>
        <p:spPr>
          <a:xfrm>
            <a:off x="20314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9" name="Oval 818"/>
          <p:cNvSpPr/>
          <p:nvPr/>
        </p:nvSpPr>
        <p:spPr>
          <a:xfrm>
            <a:off x="28739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 name="Oval 819"/>
          <p:cNvSpPr/>
          <p:nvPr/>
        </p:nvSpPr>
        <p:spPr>
          <a:xfrm>
            <a:off x="37164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1" name="Oval 820"/>
          <p:cNvSpPr/>
          <p:nvPr/>
        </p:nvSpPr>
        <p:spPr>
          <a:xfrm>
            <a:off x="45590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2" name="Oval 821"/>
          <p:cNvSpPr/>
          <p:nvPr/>
        </p:nvSpPr>
        <p:spPr>
          <a:xfrm>
            <a:off x="54015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3" name="Oval 822"/>
          <p:cNvSpPr/>
          <p:nvPr/>
        </p:nvSpPr>
        <p:spPr>
          <a:xfrm>
            <a:off x="62441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4" name="Oval 823"/>
          <p:cNvSpPr/>
          <p:nvPr/>
        </p:nvSpPr>
        <p:spPr>
          <a:xfrm>
            <a:off x="87717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5" name="Oval 824"/>
          <p:cNvSpPr/>
          <p:nvPr/>
        </p:nvSpPr>
        <p:spPr>
          <a:xfrm>
            <a:off x="79291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6" name="Oval 825"/>
          <p:cNvSpPr/>
          <p:nvPr/>
        </p:nvSpPr>
        <p:spPr>
          <a:xfrm>
            <a:off x="104568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7" name="Oval 826"/>
          <p:cNvSpPr/>
          <p:nvPr/>
        </p:nvSpPr>
        <p:spPr>
          <a:xfrm>
            <a:off x="96142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8" name="Oval 827"/>
          <p:cNvSpPr/>
          <p:nvPr/>
        </p:nvSpPr>
        <p:spPr>
          <a:xfrm>
            <a:off x="112993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9" name="Teardrop 3"/>
          <p:cNvSpPr/>
          <p:nvPr/>
        </p:nvSpPr>
        <p:spPr>
          <a:xfrm rot="5400000" flipH="1" flipV="1">
            <a:off x="64427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0" name="Teardrop 3"/>
          <p:cNvSpPr/>
          <p:nvPr/>
        </p:nvSpPr>
        <p:spPr>
          <a:xfrm rot="5400000" flipH="1" flipV="1">
            <a:off x="-148774" y="3639262"/>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1" name="Teardrop 3"/>
          <p:cNvSpPr/>
          <p:nvPr/>
        </p:nvSpPr>
        <p:spPr>
          <a:xfrm rot="5400000" flipH="1" flipV="1">
            <a:off x="13875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2" name="Teardrop 3"/>
          <p:cNvSpPr/>
          <p:nvPr/>
        </p:nvSpPr>
        <p:spPr>
          <a:xfrm rot="5400000" flipH="1" flipV="1">
            <a:off x="22300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3" name="Teardrop 3"/>
          <p:cNvSpPr/>
          <p:nvPr/>
        </p:nvSpPr>
        <p:spPr>
          <a:xfrm rot="5400000" flipH="1" flipV="1">
            <a:off x="30726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4" name="Teardrop 3"/>
          <p:cNvSpPr/>
          <p:nvPr/>
        </p:nvSpPr>
        <p:spPr>
          <a:xfrm rot="5400000" flipH="1" flipV="1">
            <a:off x="39151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5" name="Teardrop 3"/>
          <p:cNvSpPr/>
          <p:nvPr/>
        </p:nvSpPr>
        <p:spPr>
          <a:xfrm rot="5400000" flipH="1" flipV="1">
            <a:off x="47576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6" name="Teardrop 3"/>
          <p:cNvSpPr/>
          <p:nvPr/>
        </p:nvSpPr>
        <p:spPr>
          <a:xfrm rot="5400000" flipH="1" flipV="1">
            <a:off x="56002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7" name="Teardrop 3"/>
          <p:cNvSpPr/>
          <p:nvPr/>
        </p:nvSpPr>
        <p:spPr>
          <a:xfrm rot="5400000" flipH="1" flipV="1">
            <a:off x="81278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8" name="Teardrop 3"/>
          <p:cNvSpPr/>
          <p:nvPr/>
        </p:nvSpPr>
        <p:spPr>
          <a:xfrm rot="5400000" flipH="1" flipV="1">
            <a:off x="72853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9" name="Teardrop 3"/>
          <p:cNvSpPr/>
          <p:nvPr/>
        </p:nvSpPr>
        <p:spPr>
          <a:xfrm rot="5400000" flipH="1" flipV="1">
            <a:off x="98129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0" name="Teardrop 3"/>
          <p:cNvSpPr/>
          <p:nvPr/>
        </p:nvSpPr>
        <p:spPr>
          <a:xfrm rot="5400000" flipH="1" flipV="1">
            <a:off x="89703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1" name="Teardrop 3"/>
          <p:cNvSpPr/>
          <p:nvPr/>
        </p:nvSpPr>
        <p:spPr>
          <a:xfrm rot="5400000" flipH="1" flipV="1">
            <a:off x="11498011"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2" name="Teardrop 3"/>
          <p:cNvSpPr/>
          <p:nvPr/>
        </p:nvSpPr>
        <p:spPr>
          <a:xfrm rot="5400000" flipH="1" flipV="1">
            <a:off x="106554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3" name="Teardrop 3"/>
          <p:cNvSpPr/>
          <p:nvPr/>
        </p:nvSpPr>
        <p:spPr>
          <a:xfrm rot="5400000" flipH="1" flipV="1">
            <a:off x="5449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4" name="Oval 843"/>
          <p:cNvSpPr/>
          <p:nvPr/>
        </p:nvSpPr>
        <p:spPr>
          <a:xfrm>
            <a:off x="66645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5" name="Oval 844"/>
          <p:cNvSpPr/>
          <p:nvPr/>
        </p:nvSpPr>
        <p:spPr>
          <a:xfrm>
            <a:off x="7667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6" name="Oval 845"/>
          <p:cNvSpPr/>
          <p:nvPr/>
        </p:nvSpPr>
        <p:spPr>
          <a:xfrm>
            <a:off x="16092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7" name="Oval 846"/>
          <p:cNvSpPr/>
          <p:nvPr/>
        </p:nvSpPr>
        <p:spPr>
          <a:xfrm>
            <a:off x="24518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8" name="Oval 847"/>
          <p:cNvSpPr/>
          <p:nvPr/>
        </p:nvSpPr>
        <p:spPr>
          <a:xfrm>
            <a:off x="32943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9" name="Oval 848"/>
          <p:cNvSpPr/>
          <p:nvPr/>
        </p:nvSpPr>
        <p:spPr>
          <a:xfrm>
            <a:off x="41368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0" name="Oval 849"/>
          <p:cNvSpPr/>
          <p:nvPr/>
        </p:nvSpPr>
        <p:spPr>
          <a:xfrm>
            <a:off x="49794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1" name="Oval 850"/>
          <p:cNvSpPr/>
          <p:nvPr/>
        </p:nvSpPr>
        <p:spPr>
          <a:xfrm>
            <a:off x="58219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2" name="Oval 851"/>
          <p:cNvSpPr/>
          <p:nvPr/>
        </p:nvSpPr>
        <p:spPr>
          <a:xfrm>
            <a:off x="83495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3" name="Oval 852"/>
          <p:cNvSpPr/>
          <p:nvPr/>
        </p:nvSpPr>
        <p:spPr>
          <a:xfrm>
            <a:off x="75070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4" name="Oval 853"/>
          <p:cNvSpPr/>
          <p:nvPr/>
        </p:nvSpPr>
        <p:spPr>
          <a:xfrm>
            <a:off x="100346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5" name="Oval 854"/>
          <p:cNvSpPr/>
          <p:nvPr/>
        </p:nvSpPr>
        <p:spPr>
          <a:xfrm>
            <a:off x="91921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6" name="Oval 855"/>
          <p:cNvSpPr/>
          <p:nvPr/>
        </p:nvSpPr>
        <p:spPr>
          <a:xfrm>
            <a:off x="11719750"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7" name="Oval 856"/>
          <p:cNvSpPr/>
          <p:nvPr/>
        </p:nvSpPr>
        <p:spPr>
          <a:xfrm>
            <a:off x="108772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8" name="Teardrop 3"/>
          <p:cNvSpPr/>
          <p:nvPr/>
        </p:nvSpPr>
        <p:spPr>
          <a:xfrm rot="5400000" flipH="1" flipV="1">
            <a:off x="60211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9" name="Teardrop 3"/>
          <p:cNvSpPr/>
          <p:nvPr/>
        </p:nvSpPr>
        <p:spPr>
          <a:xfrm rot="5400000" flipH="1" flipV="1">
            <a:off x="9659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0" name="Teardrop 3"/>
          <p:cNvSpPr/>
          <p:nvPr/>
        </p:nvSpPr>
        <p:spPr>
          <a:xfrm rot="5400000" flipH="1" flipV="1">
            <a:off x="18084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1" name="Teardrop 3"/>
          <p:cNvSpPr/>
          <p:nvPr/>
        </p:nvSpPr>
        <p:spPr>
          <a:xfrm rot="5400000" flipH="1" flipV="1">
            <a:off x="26510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2" name="Teardrop 3"/>
          <p:cNvSpPr/>
          <p:nvPr/>
        </p:nvSpPr>
        <p:spPr>
          <a:xfrm rot="5400000" flipH="1" flipV="1">
            <a:off x="34935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3" name="Teardrop 3"/>
          <p:cNvSpPr/>
          <p:nvPr/>
        </p:nvSpPr>
        <p:spPr>
          <a:xfrm rot="5400000" flipH="1" flipV="1">
            <a:off x="43361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4" name="Teardrop 3"/>
          <p:cNvSpPr/>
          <p:nvPr/>
        </p:nvSpPr>
        <p:spPr>
          <a:xfrm rot="5400000" flipH="1" flipV="1">
            <a:off x="51786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5" name="Teardrop 3"/>
          <p:cNvSpPr/>
          <p:nvPr/>
        </p:nvSpPr>
        <p:spPr>
          <a:xfrm rot="5400000" flipH="1" flipV="1">
            <a:off x="77062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6" name="Teardrop 3"/>
          <p:cNvSpPr/>
          <p:nvPr/>
        </p:nvSpPr>
        <p:spPr>
          <a:xfrm rot="5400000" flipH="1" flipV="1">
            <a:off x="68637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7" name="Teardrop 3"/>
          <p:cNvSpPr/>
          <p:nvPr/>
        </p:nvSpPr>
        <p:spPr>
          <a:xfrm rot="5400000" flipH="1" flipV="1">
            <a:off x="93913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8" name="Teardrop 3"/>
          <p:cNvSpPr/>
          <p:nvPr/>
        </p:nvSpPr>
        <p:spPr>
          <a:xfrm rot="5400000" flipH="1" flipV="1">
            <a:off x="85488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9" name="Teardrop 3"/>
          <p:cNvSpPr/>
          <p:nvPr/>
        </p:nvSpPr>
        <p:spPr>
          <a:xfrm rot="5400000" flipH="1" flipV="1">
            <a:off x="11076421"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0" name="Teardrop 3"/>
          <p:cNvSpPr/>
          <p:nvPr/>
        </p:nvSpPr>
        <p:spPr>
          <a:xfrm rot="5400000" flipH="1" flipV="1">
            <a:off x="102338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1" name="Teardrop 3"/>
          <p:cNvSpPr/>
          <p:nvPr/>
        </p:nvSpPr>
        <p:spPr>
          <a:xfrm rot="5400000" flipH="1" flipV="1">
            <a:off x="1234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2" name="Teardrop 3"/>
          <p:cNvSpPr/>
          <p:nvPr/>
        </p:nvSpPr>
        <p:spPr>
          <a:xfrm rot="5400000" flipH="1" flipV="1">
            <a:off x="11760002" y="4069935"/>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8" y="250112"/>
                  <a:pt x="155376" y="250112"/>
                </a:cubicBezTo>
                <a:cubicBezTo>
                  <a:pt x="174455" y="249746"/>
                  <a:pt x="198601" y="254980"/>
                  <a:pt x="211458" y="268141"/>
                </a:cubicBezTo>
                <a:cubicBezTo>
                  <a:pt x="215886"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7"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60" y="254779"/>
                  <a:pt x="246352" y="254786"/>
                </a:cubicBezTo>
                <a:cubicBezTo>
                  <a:pt x="246345"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9"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90" y="195895"/>
                  <a:pt x="53000" y="178457"/>
                  <a:pt x="53000" y="159854"/>
                </a:cubicBezTo>
                <a:cubicBezTo>
                  <a:pt x="53000" y="132604"/>
                  <a:pt x="63706" y="107854"/>
                  <a:pt x="81286" y="89721"/>
                </a:cubicBez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3" name="Oval 872"/>
          <p:cNvSpPr/>
          <p:nvPr/>
        </p:nvSpPr>
        <p:spPr>
          <a:xfrm>
            <a:off x="70866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4" name="Oval 873"/>
          <p:cNvSpPr/>
          <p:nvPr/>
        </p:nvSpPr>
        <p:spPr>
          <a:xfrm>
            <a:off x="3463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5" name="Oval 874"/>
          <p:cNvSpPr/>
          <p:nvPr/>
        </p:nvSpPr>
        <p:spPr>
          <a:xfrm>
            <a:off x="11888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6" name="Oval 875"/>
          <p:cNvSpPr/>
          <p:nvPr/>
        </p:nvSpPr>
        <p:spPr>
          <a:xfrm>
            <a:off x="20314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7" name="Oval 876"/>
          <p:cNvSpPr/>
          <p:nvPr/>
        </p:nvSpPr>
        <p:spPr>
          <a:xfrm>
            <a:off x="28739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8" name="Oval 877"/>
          <p:cNvSpPr/>
          <p:nvPr/>
        </p:nvSpPr>
        <p:spPr>
          <a:xfrm>
            <a:off x="37164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9" name="Oval 878"/>
          <p:cNvSpPr/>
          <p:nvPr/>
        </p:nvSpPr>
        <p:spPr>
          <a:xfrm>
            <a:off x="45590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0" name="Oval 879"/>
          <p:cNvSpPr/>
          <p:nvPr/>
        </p:nvSpPr>
        <p:spPr>
          <a:xfrm>
            <a:off x="54015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1" name="Oval 880"/>
          <p:cNvSpPr/>
          <p:nvPr/>
        </p:nvSpPr>
        <p:spPr>
          <a:xfrm>
            <a:off x="62441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2" name="Oval 881"/>
          <p:cNvSpPr/>
          <p:nvPr/>
        </p:nvSpPr>
        <p:spPr>
          <a:xfrm>
            <a:off x="87717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3" name="Oval 882"/>
          <p:cNvSpPr/>
          <p:nvPr/>
        </p:nvSpPr>
        <p:spPr>
          <a:xfrm>
            <a:off x="79291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4" name="Oval 883"/>
          <p:cNvSpPr/>
          <p:nvPr/>
        </p:nvSpPr>
        <p:spPr>
          <a:xfrm>
            <a:off x="104568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5" name="Oval 884"/>
          <p:cNvSpPr/>
          <p:nvPr/>
        </p:nvSpPr>
        <p:spPr>
          <a:xfrm>
            <a:off x="96142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6" name="Oval 885"/>
          <p:cNvSpPr/>
          <p:nvPr/>
        </p:nvSpPr>
        <p:spPr>
          <a:xfrm>
            <a:off x="112993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7" name="Teardrop 3"/>
          <p:cNvSpPr/>
          <p:nvPr/>
        </p:nvSpPr>
        <p:spPr>
          <a:xfrm rot="5400000" flipH="1" flipV="1">
            <a:off x="663614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8" name="Teardrop 3"/>
          <p:cNvSpPr/>
          <p:nvPr/>
        </p:nvSpPr>
        <p:spPr>
          <a:xfrm rot="5400000" flipH="1" flipV="1">
            <a:off x="22905" y="4316257"/>
            <a:ext cx="232840" cy="278649"/>
          </a:xfrm>
          <a:custGeom>
            <a:avLst/>
            <a:gdLst/>
            <a:ahLst/>
            <a:cxnLst/>
            <a:rect l="l" t="t" r="r" b="b"/>
            <a:pathLst>
              <a:path w="232840" h="278649">
                <a:moveTo>
                  <a:pt x="232840" y="8776"/>
                </a:moveTo>
                <a:cubicBezTo>
                  <a:pt x="232449" y="34030"/>
                  <a:pt x="222519" y="59101"/>
                  <a:pt x="203250" y="78369"/>
                </a:cubicBezTo>
                <a:cubicBezTo>
                  <a:pt x="190082" y="91537"/>
                  <a:pt x="174206" y="100343"/>
                  <a:pt x="157326" y="104416"/>
                </a:cubicBezTo>
                <a:cubicBezTo>
                  <a:pt x="166417" y="119205"/>
                  <a:pt x="171406" y="136643"/>
                  <a:pt x="171406" y="155247"/>
                </a:cubicBezTo>
                <a:cubicBezTo>
                  <a:pt x="171406" y="182497"/>
                  <a:pt x="160701" y="207247"/>
                  <a:pt x="143120" y="225380"/>
                </a:cubicBezTo>
                <a:cubicBezTo>
                  <a:pt x="124986" y="242961"/>
                  <a:pt x="100237" y="253667"/>
                  <a:pt x="72986" y="253667"/>
                </a:cubicBezTo>
                <a:cubicBezTo>
                  <a:pt x="54383" y="253667"/>
                  <a:pt x="36945" y="248677"/>
                  <a:pt x="22156" y="239586"/>
                </a:cubicBezTo>
                <a:lnTo>
                  <a:pt x="0" y="278649"/>
                </a:lnTo>
                <a:lnTo>
                  <a:pt x="0" y="260595"/>
                </a:lnTo>
                <a:cubicBezTo>
                  <a:pt x="5973" y="252057"/>
                  <a:pt x="9654" y="242433"/>
                  <a:pt x="11467" y="232488"/>
                </a:cubicBezTo>
                <a:lnTo>
                  <a:pt x="0" y="218900"/>
                </a:lnTo>
                <a:lnTo>
                  <a:pt x="0" y="201603"/>
                </a:lnTo>
                <a:cubicBezTo>
                  <a:pt x="14950" y="226291"/>
                  <a:pt x="42305" y="241857"/>
                  <a:pt x="73296" y="241857"/>
                </a:cubicBezTo>
                <a:cubicBezTo>
                  <a:pt x="97207" y="241857"/>
                  <a:pt x="118953" y="232592"/>
                  <a:pt x="134965" y="217271"/>
                </a:cubicBezTo>
                <a:lnTo>
                  <a:pt x="0" y="82306"/>
                </a:lnTo>
                <a:lnTo>
                  <a:pt x="0" y="82216"/>
                </a:lnTo>
                <a:lnTo>
                  <a:pt x="135010" y="217225"/>
                </a:lnTo>
                <a:cubicBezTo>
                  <a:pt x="150331" y="201213"/>
                  <a:pt x="159597" y="179467"/>
                  <a:pt x="159597" y="155556"/>
                </a:cubicBezTo>
                <a:cubicBezTo>
                  <a:pt x="159597" y="105538"/>
                  <a:pt x="119048" y="64989"/>
                  <a:pt x="69030" y="64989"/>
                </a:cubicBezTo>
                <a:cubicBezTo>
                  <a:pt x="49952" y="65355"/>
                  <a:pt x="25806" y="60121"/>
                  <a:pt x="12948" y="46961"/>
                </a:cubicBezTo>
                <a:lnTo>
                  <a:pt x="0" y="66032"/>
                </a:lnTo>
                <a:lnTo>
                  <a:pt x="0" y="46474"/>
                </a:lnTo>
                <a:cubicBezTo>
                  <a:pt x="9193" y="32573"/>
                  <a:pt x="11853" y="16060"/>
                  <a:pt x="9334" y="0"/>
                </a:cubicBezTo>
                <a:lnTo>
                  <a:pt x="17529" y="0"/>
                </a:lnTo>
                <a:cubicBezTo>
                  <a:pt x="21671" y="11094"/>
                  <a:pt x="20740" y="22668"/>
                  <a:pt x="17673" y="33790"/>
                </a:cubicBezTo>
                <a:cubicBezTo>
                  <a:pt x="27631" y="50142"/>
                  <a:pt x="43609" y="53932"/>
                  <a:pt x="69593" y="53433"/>
                </a:cubicBezTo>
                <a:cubicBezTo>
                  <a:pt x="102600" y="53434"/>
                  <a:pt x="131938" y="69140"/>
                  <a:pt x="150227" y="93727"/>
                </a:cubicBezTo>
                <a:cubicBezTo>
                  <a:pt x="166735" y="90718"/>
                  <a:pt x="182357" y="82561"/>
                  <a:pt x="195118" y="69800"/>
                </a:cubicBezTo>
                <a:cubicBezTo>
                  <a:pt x="212026" y="52893"/>
                  <a:pt x="220851" y="30964"/>
                  <a:pt x="221339" y="8808"/>
                </a:cubicBezTo>
                <a:lnTo>
                  <a:pt x="136174" y="8808"/>
                </a:lnTo>
                <a:lnTo>
                  <a:pt x="136173" y="8744"/>
                </a:lnTo>
                <a:lnTo>
                  <a:pt x="221340" y="8744"/>
                </a:lnTo>
                <a:lnTo>
                  <a:pt x="219467" y="0"/>
                </a:lnTo>
                <a:lnTo>
                  <a:pt x="231012" y="0"/>
                </a:lnTo>
                <a:cubicBezTo>
                  <a:pt x="232616" y="2826"/>
                  <a:pt x="232794" y="5800"/>
                  <a:pt x="232840"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9" name="Teardrop 3"/>
          <p:cNvSpPr/>
          <p:nvPr/>
        </p:nvSpPr>
        <p:spPr>
          <a:xfrm rot="5400000" flipH="1" flipV="1">
            <a:off x="15809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6"/>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5"/>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0" name="Teardrop 3"/>
          <p:cNvSpPr/>
          <p:nvPr/>
        </p:nvSpPr>
        <p:spPr>
          <a:xfrm rot="5400000" flipH="1" flipV="1">
            <a:off x="24234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1" name="Teardrop 3"/>
          <p:cNvSpPr/>
          <p:nvPr/>
        </p:nvSpPr>
        <p:spPr>
          <a:xfrm rot="5400000" flipH="1" flipV="1">
            <a:off x="326598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2" name="Teardrop 3"/>
          <p:cNvSpPr/>
          <p:nvPr/>
        </p:nvSpPr>
        <p:spPr>
          <a:xfrm rot="5400000" flipH="1" flipV="1">
            <a:off x="4108522" y="4185695"/>
            <a:ext cx="232840" cy="539773"/>
          </a:xfrm>
          <a:custGeom>
            <a:avLst/>
            <a:gdLst/>
            <a:ahLst/>
            <a:cxnLst/>
            <a:rect l="l" t="t" r="r" b="b"/>
            <a:pathLst>
              <a:path w="232840" h="539773">
                <a:moveTo>
                  <a:pt x="221340" y="269867"/>
                </a:moveTo>
                <a:cubicBezTo>
                  <a:pt x="220851" y="247712"/>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3" name="Teardrop 3"/>
          <p:cNvSpPr/>
          <p:nvPr/>
        </p:nvSpPr>
        <p:spPr>
          <a:xfrm rot="5400000" flipH="1" flipV="1">
            <a:off x="495106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4" name="Teardrop 3"/>
          <p:cNvSpPr/>
          <p:nvPr/>
        </p:nvSpPr>
        <p:spPr>
          <a:xfrm rot="5400000" flipH="1" flipV="1">
            <a:off x="579360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5" name="Teardrop 3"/>
          <p:cNvSpPr/>
          <p:nvPr/>
        </p:nvSpPr>
        <p:spPr>
          <a:xfrm rot="5400000" flipH="1" flipV="1">
            <a:off x="832122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6" name="Teardrop 3"/>
          <p:cNvSpPr/>
          <p:nvPr/>
        </p:nvSpPr>
        <p:spPr>
          <a:xfrm rot="5400000" flipH="1" flipV="1">
            <a:off x="747868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7" name="Teardrop 3"/>
          <p:cNvSpPr/>
          <p:nvPr/>
        </p:nvSpPr>
        <p:spPr>
          <a:xfrm rot="5400000" flipH="1" flipV="1">
            <a:off x="100063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8" name="Teardrop 3"/>
          <p:cNvSpPr/>
          <p:nvPr/>
        </p:nvSpPr>
        <p:spPr>
          <a:xfrm rot="5400000" flipH="1" flipV="1">
            <a:off x="916376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7"/>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9" name="Teardrop 3"/>
          <p:cNvSpPr/>
          <p:nvPr/>
        </p:nvSpPr>
        <p:spPr>
          <a:xfrm rot="5400000" flipH="1" flipV="1">
            <a:off x="11691380"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0" name="Teardrop 3"/>
          <p:cNvSpPr/>
          <p:nvPr/>
        </p:nvSpPr>
        <p:spPr>
          <a:xfrm rot="5400000" flipH="1" flipV="1">
            <a:off x="108488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1" name="Teardrop 3"/>
          <p:cNvSpPr/>
          <p:nvPr/>
        </p:nvSpPr>
        <p:spPr>
          <a:xfrm rot="5400000" flipH="1" flipV="1">
            <a:off x="733383"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2"/>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8"/>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2" name="Oval 1651"/>
          <p:cNvSpPr/>
          <p:nvPr/>
        </p:nvSpPr>
        <p:spPr>
          <a:xfrm>
            <a:off x="812619" y="4561319"/>
            <a:ext cx="11030995" cy="10682"/>
          </a:xfrm>
          <a:custGeom>
            <a:avLst/>
            <a:gdLst/>
            <a:ahLst/>
            <a:cxnLst/>
            <a:rect l="l" t="t" r="r" b="b"/>
            <a:pathLst>
              <a:path w="11030995" h="10682">
                <a:moveTo>
                  <a:pt x="10992007" y="0"/>
                </a:moveTo>
                <a:cubicBezTo>
                  <a:pt x="11006265" y="0"/>
                  <a:pt x="11019702" y="3516"/>
                  <a:pt x="11030995" y="10682"/>
                </a:cubicBezTo>
                <a:lnTo>
                  <a:pt x="10953019" y="10682"/>
                </a:lnTo>
                <a:cubicBezTo>
                  <a:pt x="10964312" y="3516"/>
                  <a:pt x="10977749" y="0"/>
                  <a:pt x="10992007" y="0"/>
                </a:cubicBezTo>
                <a:close/>
                <a:moveTo>
                  <a:pt x="10149468" y="0"/>
                </a:moveTo>
                <a:cubicBezTo>
                  <a:pt x="10163726" y="0"/>
                  <a:pt x="10177163" y="3516"/>
                  <a:pt x="10188456" y="10682"/>
                </a:cubicBezTo>
                <a:lnTo>
                  <a:pt x="10110480" y="10682"/>
                </a:lnTo>
                <a:cubicBezTo>
                  <a:pt x="10121773" y="3516"/>
                  <a:pt x="10135210" y="0"/>
                  <a:pt x="10149468" y="0"/>
                </a:cubicBezTo>
                <a:close/>
                <a:moveTo>
                  <a:pt x="9306928" y="0"/>
                </a:moveTo>
                <a:cubicBezTo>
                  <a:pt x="9321186" y="0"/>
                  <a:pt x="9334623" y="3516"/>
                  <a:pt x="9345916" y="10682"/>
                </a:cubicBezTo>
                <a:lnTo>
                  <a:pt x="9267940" y="10682"/>
                </a:lnTo>
                <a:cubicBezTo>
                  <a:pt x="9279233" y="3516"/>
                  <a:pt x="9292670" y="0"/>
                  <a:pt x="9306928" y="0"/>
                </a:cubicBezTo>
                <a:close/>
                <a:moveTo>
                  <a:pt x="8464388" y="0"/>
                </a:moveTo>
                <a:cubicBezTo>
                  <a:pt x="8478646" y="0"/>
                  <a:pt x="8492083" y="3516"/>
                  <a:pt x="8503376" y="10682"/>
                </a:cubicBezTo>
                <a:lnTo>
                  <a:pt x="8425400" y="10682"/>
                </a:lnTo>
                <a:cubicBezTo>
                  <a:pt x="8436693" y="3516"/>
                  <a:pt x="8450130" y="0"/>
                  <a:pt x="8464388" y="0"/>
                </a:cubicBezTo>
                <a:close/>
                <a:moveTo>
                  <a:pt x="7621848" y="0"/>
                </a:moveTo>
                <a:cubicBezTo>
                  <a:pt x="7636106" y="0"/>
                  <a:pt x="7649543" y="3516"/>
                  <a:pt x="7660836" y="10682"/>
                </a:cubicBezTo>
                <a:lnTo>
                  <a:pt x="7582860" y="10682"/>
                </a:lnTo>
                <a:cubicBezTo>
                  <a:pt x="7594153" y="3516"/>
                  <a:pt x="7607590" y="0"/>
                  <a:pt x="7621848" y="0"/>
                </a:cubicBezTo>
                <a:close/>
                <a:moveTo>
                  <a:pt x="6779308" y="0"/>
                </a:moveTo>
                <a:cubicBezTo>
                  <a:pt x="6793566" y="0"/>
                  <a:pt x="6807003" y="3516"/>
                  <a:pt x="6818296" y="10682"/>
                </a:cubicBezTo>
                <a:lnTo>
                  <a:pt x="6740320" y="10682"/>
                </a:lnTo>
                <a:cubicBezTo>
                  <a:pt x="6751613" y="3516"/>
                  <a:pt x="6765050" y="0"/>
                  <a:pt x="6779308" y="0"/>
                </a:cubicBezTo>
                <a:close/>
                <a:moveTo>
                  <a:pt x="5936768" y="0"/>
                </a:moveTo>
                <a:cubicBezTo>
                  <a:pt x="5951026" y="0"/>
                  <a:pt x="5964463" y="3516"/>
                  <a:pt x="5975757" y="10682"/>
                </a:cubicBezTo>
                <a:lnTo>
                  <a:pt x="5897780" y="10682"/>
                </a:lnTo>
                <a:cubicBezTo>
                  <a:pt x="5909073" y="3516"/>
                  <a:pt x="5922510" y="0"/>
                  <a:pt x="5936768" y="0"/>
                </a:cubicBezTo>
                <a:close/>
                <a:moveTo>
                  <a:pt x="5094228" y="0"/>
                </a:moveTo>
                <a:cubicBezTo>
                  <a:pt x="5108486" y="0"/>
                  <a:pt x="5121923" y="3516"/>
                  <a:pt x="5133217" y="10682"/>
                </a:cubicBezTo>
                <a:lnTo>
                  <a:pt x="5055240" y="10682"/>
                </a:lnTo>
                <a:cubicBezTo>
                  <a:pt x="5066533" y="3516"/>
                  <a:pt x="5079970" y="0"/>
                  <a:pt x="5094228" y="0"/>
                </a:cubicBezTo>
                <a:close/>
                <a:moveTo>
                  <a:pt x="4251688" y="0"/>
                </a:moveTo>
                <a:cubicBezTo>
                  <a:pt x="4265946" y="0"/>
                  <a:pt x="4279383" y="3516"/>
                  <a:pt x="4290676" y="10682"/>
                </a:cubicBezTo>
                <a:lnTo>
                  <a:pt x="4212700" y="10682"/>
                </a:lnTo>
                <a:cubicBezTo>
                  <a:pt x="4223993" y="3516"/>
                  <a:pt x="4237430" y="0"/>
                  <a:pt x="4251688" y="0"/>
                </a:cubicBezTo>
                <a:close/>
                <a:moveTo>
                  <a:pt x="3409148" y="0"/>
                </a:moveTo>
                <a:cubicBezTo>
                  <a:pt x="3423406" y="0"/>
                  <a:pt x="3436843" y="3516"/>
                  <a:pt x="3448136" y="10682"/>
                </a:cubicBezTo>
                <a:lnTo>
                  <a:pt x="3370160" y="10682"/>
                </a:lnTo>
                <a:cubicBezTo>
                  <a:pt x="3381453" y="3516"/>
                  <a:pt x="3394890" y="0"/>
                  <a:pt x="3409148" y="0"/>
                </a:cubicBezTo>
                <a:close/>
                <a:moveTo>
                  <a:pt x="2566608" y="0"/>
                </a:moveTo>
                <a:cubicBezTo>
                  <a:pt x="2580866" y="0"/>
                  <a:pt x="2594303" y="3516"/>
                  <a:pt x="2605596" y="10682"/>
                </a:cubicBezTo>
                <a:lnTo>
                  <a:pt x="2527620" y="10682"/>
                </a:lnTo>
                <a:cubicBezTo>
                  <a:pt x="2538913" y="3516"/>
                  <a:pt x="2552350" y="0"/>
                  <a:pt x="2566608" y="0"/>
                </a:cubicBezTo>
                <a:close/>
                <a:moveTo>
                  <a:pt x="1724068" y="0"/>
                </a:moveTo>
                <a:cubicBezTo>
                  <a:pt x="1738326" y="0"/>
                  <a:pt x="1751763" y="3516"/>
                  <a:pt x="1763056" y="10682"/>
                </a:cubicBezTo>
                <a:lnTo>
                  <a:pt x="1685080" y="10682"/>
                </a:lnTo>
                <a:cubicBezTo>
                  <a:pt x="1696373" y="3516"/>
                  <a:pt x="1709810" y="0"/>
                  <a:pt x="1724068" y="0"/>
                </a:cubicBezTo>
                <a:close/>
                <a:moveTo>
                  <a:pt x="881528" y="0"/>
                </a:moveTo>
                <a:cubicBezTo>
                  <a:pt x="895786" y="0"/>
                  <a:pt x="909223" y="3516"/>
                  <a:pt x="920516" y="10682"/>
                </a:cubicBezTo>
                <a:lnTo>
                  <a:pt x="842540" y="10682"/>
                </a:lnTo>
                <a:cubicBezTo>
                  <a:pt x="853833" y="3516"/>
                  <a:pt x="867270" y="0"/>
                  <a:pt x="881528" y="0"/>
                </a:cubicBezTo>
                <a:close/>
                <a:moveTo>
                  <a:pt x="38988" y="0"/>
                </a:moveTo>
                <a:cubicBezTo>
                  <a:pt x="53246" y="0"/>
                  <a:pt x="66683" y="3516"/>
                  <a:pt x="77976" y="10682"/>
                </a:cubicBezTo>
                <a:lnTo>
                  <a:pt x="0" y="10682"/>
                </a:lnTo>
                <a:cubicBezTo>
                  <a:pt x="11293" y="3516"/>
                  <a:pt x="24730" y="0"/>
                  <a:pt x="389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3" name="Oval 902"/>
          <p:cNvSpPr/>
          <p:nvPr/>
        </p:nvSpPr>
        <p:spPr>
          <a:xfrm>
            <a:off x="71204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4" name="Oval 903"/>
          <p:cNvSpPr/>
          <p:nvPr/>
        </p:nvSpPr>
        <p:spPr>
          <a:xfrm>
            <a:off x="3774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5" name="Oval 904"/>
          <p:cNvSpPr/>
          <p:nvPr/>
        </p:nvSpPr>
        <p:spPr>
          <a:xfrm>
            <a:off x="12203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6" name="Oval 905"/>
          <p:cNvSpPr/>
          <p:nvPr/>
        </p:nvSpPr>
        <p:spPr>
          <a:xfrm>
            <a:off x="20632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7" name="Oval 906"/>
          <p:cNvSpPr/>
          <p:nvPr/>
        </p:nvSpPr>
        <p:spPr>
          <a:xfrm>
            <a:off x="29060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8" name="Oval 907"/>
          <p:cNvSpPr/>
          <p:nvPr/>
        </p:nvSpPr>
        <p:spPr>
          <a:xfrm>
            <a:off x="374897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9" name="Oval 908"/>
          <p:cNvSpPr/>
          <p:nvPr/>
        </p:nvSpPr>
        <p:spPr>
          <a:xfrm>
            <a:off x="45918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0" name="Oval 909"/>
          <p:cNvSpPr/>
          <p:nvPr/>
        </p:nvSpPr>
        <p:spPr>
          <a:xfrm>
            <a:off x="54347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1" name="Oval 910"/>
          <p:cNvSpPr/>
          <p:nvPr/>
        </p:nvSpPr>
        <p:spPr>
          <a:xfrm>
            <a:off x="62776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2" name="Oval 911"/>
          <p:cNvSpPr/>
          <p:nvPr/>
        </p:nvSpPr>
        <p:spPr>
          <a:xfrm>
            <a:off x="88062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3" name="Oval 912"/>
          <p:cNvSpPr/>
          <p:nvPr/>
        </p:nvSpPr>
        <p:spPr>
          <a:xfrm>
            <a:off x="796337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4" name="Oval 913"/>
          <p:cNvSpPr/>
          <p:nvPr/>
        </p:nvSpPr>
        <p:spPr>
          <a:xfrm>
            <a:off x="104920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5" name="Oval 914"/>
          <p:cNvSpPr/>
          <p:nvPr/>
        </p:nvSpPr>
        <p:spPr>
          <a:xfrm>
            <a:off x="96491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6" name="Oval 915"/>
          <p:cNvSpPr/>
          <p:nvPr/>
        </p:nvSpPr>
        <p:spPr>
          <a:xfrm>
            <a:off x="113348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7" name="Oval 916"/>
          <p:cNvSpPr/>
          <p:nvPr/>
        </p:nvSpPr>
        <p:spPr>
          <a:xfrm>
            <a:off x="71204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8" name="Oval 917"/>
          <p:cNvSpPr/>
          <p:nvPr/>
        </p:nvSpPr>
        <p:spPr>
          <a:xfrm>
            <a:off x="3774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9" name="Oval 918"/>
          <p:cNvSpPr/>
          <p:nvPr/>
        </p:nvSpPr>
        <p:spPr>
          <a:xfrm>
            <a:off x="12203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0" name="Oval 919"/>
          <p:cNvSpPr/>
          <p:nvPr/>
        </p:nvSpPr>
        <p:spPr>
          <a:xfrm>
            <a:off x="20632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1" name="Oval 920"/>
          <p:cNvSpPr/>
          <p:nvPr/>
        </p:nvSpPr>
        <p:spPr>
          <a:xfrm>
            <a:off x="29060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2" name="Oval 921"/>
          <p:cNvSpPr/>
          <p:nvPr/>
        </p:nvSpPr>
        <p:spPr>
          <a:xfrm>
            <a:off x="374897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3" name="Oval 922"/>
          <p:cNvSpPr/>
          <p:nvPr/>
        </p:nvSpPr>
        <p:spPr>
          <a:xfrm>
            <a:off x="45918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4" name="Oval 923"/>
          <p:cNvSpPr/>
          <p:nvPr/>
        </p:nvSpPr>
        <p:spPr>
          <a:xfrm>
            <a:off x="54347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5" name="Oval 924"/>
          <p:cNvSpPr/>
          <p:nvPr/>
        </p:nvSpPr>
        <p:spPr>
          <a:xfrm>
            <a:off x="62776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6" name="Oval 925"/>
          <p:cNvSpPr/>
          <p:nvPr/>
        </p:nvSpPr>
        <p:spPr>
          <a:xfrm>
            <a:off x="88062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7" name="Oval 926"/>
          <p:cNvSpPr/>
          <p:nvPr/>
        </p:nvSpPr>
        <p:spPr>
          <a:xfrm>
            <a:off x="796337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8" name="Oval 927"/>
          <p:cNvSpPr/>
          <p:nvPr/>
        </p:nvSpPr>
        <p:spPr>
          <a:xfrm>
            <a:off x="104920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9" name="Oval 928"/>
          <p:cNvSpPr/>
          <p:nvPr/>
        </p:nvSpPr>
        <p:spPr>
          <a:xfrm>
            <a:off x="96491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0" name="Oval 929"/>
          <p:cNvSpPr/>
          <p:nvPr/>
        </p:nvSpPr>
        <p:spPr>
          <a:xfrm>
            <a:off x="113348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1" name="Oval 930"/>
          <p:cNvSpPr/>
          <p:nvPr/>
        </p:nvSpPr>
        <p:spPr>
          <a:xfrm>
            <a:off x="71204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2" name="Oval 931"/>
          <p:cNvSpPr/>
          <p:nvPr/>
        </p:nvSpPr>
        <p:spPr>
          <a:xfrm>
            <a:off x="3774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3" name="Oval 932"/>
          <p:cNvSpPr/>
          <p:nvPr/>
        </p:nvSpPr>
        <p:spPr>
          <a:xfrm>
            <a:off x="12203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4" name="Oval 933"/>
          <p:cNvSpPr/>
          <p:nvPr/>
        </p:nvSpPr>
        <p:spPr>
          <a:xfrm>
            <a:off x="20632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5" name="Oval 934"/>
          <p:cNvSpPr/>
          <p:nvPr/>
        </p:nvSpPr>
        <p:spPr>
          <a:xfrm>
            <a:off x="29060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6" name="Oval 935"/>
          <p:cNvSpPr/>
          <p:nvPr/>
        </p:nvSpPr>
        <p:spPr>
          <a:xfrm>
            <a:off x="374897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7" name="Oval 936"/>
          <p:cNvSpPr/>
          <p:nvPr/>
        </p:nvSpPr>
        <p:spPr>
          <a:xfrm>
            <a:off x="45918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8" name="Oval 937"/>
          <p:cNvSpPr/>
          <p:nvPr/>
        </p:nvSpPr>
        <p:spPr>
          <a:xfrm>
            <a:off x="54347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9" name="Oval 938"/>
          <p:cNvSpPr/>
          <p:nvPr/>
        </p:nvSpPr>
        <p:spPr>
          <a:xfrm>
            <a:off x="62776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0" name="Oval 939"/>
          <p:cNvSpPr/>
          <p:nvPr/>
        </p:nvSpPr>
        <p:spPr>
          <a:xfrm>
            <a:off x="88062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1" name="Oval 940"/>
          <p:cNvSpPr/>
          <p:nvPr/>
        </p:nvSpPr>
        <p:spPr>
          <a:xfrm>
            <a:off x="796337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2" name="Oval 941"/>
          <p:cNvSpPr/>
          <p:nvPr/>
        </p:nvSpPr>
        <p:spPr>
          <a:xfrm>
            <a:off x="104920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3" name="Oval 942"/>
          <p:cNvSpPr/>
          <p:nvPr/>
        </p:nvSpPr>
        <p:spPr>
          <a:xfrm>
            <a:off x="96491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4" name="Oval 943"/>
          <p:cNvSpPr/>
          <p:nvPr/>
        </p:nvSpPr>
        <p:spPr>
          <a:xfrm>
            <a:off x="113348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5" name="Oval 944"/>
          <p:cNvSpPr/>
          <p:nvPr/>
        </p:nvSpPr>
        <p:spPr>
          <a:xfrm>
            <a:off x="71204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6" name="Oval 945"/>
          <p:cNvSpPr/>
          <p:nvPr/>
        </p:nvSpPr>
        <p:spPr>
          <a:xfrm>
            <a:off x="3774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7" name="Oval 946"/>
          <p:cNvSpPr/>
          <p:nvPr/>
        </p:nvSpPr>
        <p:spPr>
          <a:xfrm>
            <a:off x="12203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8" name="Oval 947"/>
          <p:cNvSpPr/>
          <p:nvPr/>
        </p:nvSpPr>
        <p:spPr>
          <a:xfrm>
            <a:off x="20632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9" name="Oval 948"/>
          <p:cNvSpPr/>
          <p:nvPr/>
        </p:nvSpPr>
        <p:spPr>
          <a:xfrm>
            <a:off x="29060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0" name="Oval 949"/>
          <p:cNvSpPr/>
          <p:nvPr/>
        </p:nvSpPr>
        <p:spPr>
          <a:xfrm>
            <a:off x="374897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1" name="Oval 950"/>
          <p:cNvSpPr/>
          <p:nvPr/>
        </p:nvSpPr>
        <p:spPr>
          <a:xfrm>
            <a:off x="45918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2" name="Oval 951"/>
          <p:cNvSpPr/>
          <p:nvPr/>
        </p:nvSpPr>
        <p:spPr>
          <a:xfrm>
            <a:off x="54347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3" name="Oval 952"/>
          <p:cNvSpPr/>
          <p:nvPr/>
        </p:nvSpPr>
        <p:spPr>
          <a:xfrm>
            <a:off x="62776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4" name="Oval 953"/>
          <p:cNvSpPr/>
          <p:nvPr/>
        </p:nvSpPr>
        <p:spPr>
          <a:xfrm>
            <a:off x="88062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5" name="Oval 954"/>
          <p:cNvSpPr/>
          <p:nvPr/>
        </p:nvSpPr>
        <p:spPr>
          <a:xfrm>
            <a:off x="796337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6" name="Oval 955"/>
          <p:cNvSpPr/>
          <p:nvPr/>
        </p:nvSpPr>
        <p:spPr>
          <a:xfrm>
            <a:off x="104920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7" name="Oval 956"/>
          <p:cNvSpPr/>
          <p:nvPr/>
        </p:nvSpPr>
        <p:spPr>
          <a:xfrm>
            <a:off x="96491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8" name="Oval 957"/>
          <p:cNvSpPr/>
          <p:nvPr/>
        </p:nvSpPr>
        <p:spPr>
          <a:xfrm>
            <a:off x="113348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9" name="Oval 958"/>
          <p:cNvSpPr/>
          <p:nvPr/>
        </p:nvSpPr>
        <p:spPr>
          <a:xfrm>
            <a:off x="71204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0" name="Oval 959"/>
          <p:cNvSpPr/>
          <p:nvPr/>
        </p:nvSpPr>
        <p:spPr>
          <a:xfrm>
            <a:off x="3774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1" name="Oval 960"/>
          <p:cNvSpPr/>
          <p:nvPr/>
        </p:nvSpPr>
        <p:spPr>
          <a:xfrm>
            <a:off x="12203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2" name="Oval 961"/>
          <p:cNvSpPr/>
          <p:nvPr/>
        </p:nvSpPr>
        <p:spPr>
          <a:xfrm>
            <a:off x="20632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3" name="Oval 962"/>
          <p:cNvSpPr/>
          <p:nvPr/>
        </p:nvSpPr>
        <p:spPr>
          <a:xfrm>
            <a:off x="29060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4" name="Oval 963"/>
          <p:cNvSpPr/>
          <p:nvPr/>
        </p:nvSpPr>
        <p:spPr>
          <a:xfrm>
            <a:off x="374897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5" name="Oval 964"/>
          <p:cNvSpPr/>
          <p:nvPr/>
        </p:nvSpPr>
        <p:spPr>
          <a:xfrm>
            <a:off x="45918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6" name="Oval 965"/>
          <p:cNvSpPr/>
          <p:nvPr/>
        </p:nvSpPr>
        <p:spPr>
          <a:xfrm>
            <a:off x="54347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7" name="Oval 966"/>
          <p:cNvSpPr/>
          <p:nvPr/>
        </p:nvSpPr>
        <p:spPr>
          <a:xfrm>
            <a:off x="62776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8" name="Oval 967"/>
          <p:cNvSpPr/>
          <p:nvPr/>
        </p:nvSpPr>
        <p:spPr>
          <a:xfrm>
            <a:off x="88062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9" name="Oval 968"/>
          <p:cNvSpPr/>
          <p:nvPr/>
        </p:nvSpPr>
        <p:spPr>
          <a:xfrm>
            <a:off x="796337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0" name="Oval 969"/>
          <p:cNvSpPr/>
          <p:nvPr/>
        </p:nvSpPr>
        <p:spPr>
          <a:xfrm>
            <a:off x="104920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1" name="Oval 970"/>
          <p:cNvSpPr/>
          <p:nvPr/>
        </p:nvSpPr>
        <p:spPr>
          <a:xfrm>
            <a:off x="96491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2" name="Oval 971"/>
          <p:cNvSpPr/>
          <p:nvPr/>
        </p:nvSpPr>
        <p:spPr>
          <a:xfrm>
            <a:off x="113348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tIns="45720" rIns="91440" bIns="4572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5E10E1-68C8-4EE1-AF8F-BD2AEB3CC3B1}"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E509B62-180B-4751-9AA7-34DC6B69F3D4}" type="slidenum">
              <a:rPr lang="en-IN" smtClean="0"/>
              <a:t>‹#›</a:t>
            </a:fld>
            <a:endParaRPr lang="en-IN"/>
          </a:p>
        </p:txBody>
      </p:sp>
      <p:cxnSp>
        <p:nvCxnSpPr>
          <p:cNvPr id="8" name="Straight Connector 7"/>
          <p:cNvCxnSpPr/>
          <p:nvPr/>
        </p:nvCxnSpPr>
        <p:spPr>
          <a:xfrm flipV="1">
            <a:off x="8386842" y="5264106"/>
            <a:ext cx="0" cy="914400"/>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9521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5E10E1-68C8-4EE1-AF8F-BD2AEB3CC3B1}" type="datetimeFigureOut">
              <a:rPr lang="en-IN" smtClean="0"/>
              <a:t>27-10-2023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E509B62-180B-4751-9AA7-34DC6B69F3D4}" type="slidenum">
              <a:rPr lang="en-IN" smtClean="0"/>
              <a:t>‹#›</a:t>
            </a:fld>
            <a:endParaRPr lang="en-IN"/>
          </a:p>
        </p:txBody>
      </p:sp>
    </p:spTree>
    <p:extLst>
      <p:ext uri="{BB962C8B-B14F-4D97-AF65-F5344CB8AC3E}">
        <p14:creationId xmlns:p14="http://schemas.microsoft.com/office/powerpoint/2010/main" val="838667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3"/>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3"/>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89320"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E5E10E1-68C8-4EE1-AF8F-BD2AEB3CC3B1}" type="datetimeFigureOut">
              <a:rPr lang="en-IN" smtClean="0"/>
              <a:t>27-10-2023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E509B62-180B-4751-9AA7-34DC6B69F3D4}" type="slidenum">
              <a:rPr lang="en-IN" smtClean="0"/>
              <a:t>‹#›</a:t>
            </a:fld>
            <a:endParaRPr lang="en-IN"/>
          </a:p>
        </p:txBody>
      </p:sp>
    </p:spTree>
    <p:extLst>
      <p:ext uri="{BB962C8B-B14F-4D97-AF65-F5344CB8AC3E}">
        <p14:creationId xmlns:p14="http://schemas.microsoft.com/office/powerpoint/2010/main" val="3695203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5E10E1-68C8-4EE1-AF8F-BD2AEB3CC3B1}" type="datetimeFigureOut">
              <a:rPr lang="en-IN" smtClean="0"/>
              <a:t>27-10-2023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E509B62-180B-4751-9AA7-34DC6B69F3D4}" type="slidenum">
              <a:rPr lang="en-IN" smtClean="0"/>
              <a:t>‹#›</a:t>
            </a:fld>
            <a:endParaRPr lang="en-IN"/>
          </a:p>
        </p:txBody>
      </p:sp>
    </p:spTree>
    <p:extLst>
      <p:ext uri="{BB962C8B-B14F-4D97-AF65-F5344CB8AC3E}">
        <p14:creationId xmlns:p14="http://schemas.microsoft.com/office/powerpoint/2010/main" val="253695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5E10E1-68C8-4EE1-AF8F-BD2AEB3CC3B1}" type="datetimeFigureOut">
              <a:rPr lang="en-IN" smtClean="0"/>
              <a:t>27-10-2023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E509B62-180B-4751-9AA7-34DC6B69F3D4}" type="slidenum">
              <a:rPr lang="en-IN" smtClean="0"/>
              <a:t>‹#›</a:t>
            </a:fld>
            <a:endParaRPr lang="en-IN"/>
          </a:p>
        </p:txBody>
      </p:sp>
    </p:spTree>
    <p:extLst>
      <p:ext uri="{BB962C8B-B14F-4D97-AF65-F5344CB8AC3E}">
        <p14:creationId xmlns:p14="http://schemas.microsoft.com/office/powerpoint/2010/main" val="3061606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E5E10E1-68C8-4EE1-AF8F-BD2AEB3CC3B1}" type="datetimeFigureOut">
              <a:rPr lang="en-IN" smtClean="0"/>
              <a:t>27-10-2023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E509B62-180B-4751-9AA7-34DC6B69F3D4}" type="slidenum">
              <a:rPr lang="en-IN" smtClean="0"/>
              <a:t>‹#›</a:t>
            </a:fld>
            <a:endParaRPr lang="en-IN"/>
          </a:p>
        </p:txBody>
      </p:sp>
    </p:spTree>
    <p:extLst>
      <p:ext uri="{BB962C8B-B14F-4D97-AF65-F5344CB8AC3E}">
        <p14:creationId xmlns:p14="http://schemas.microsoft.com/office/powerpoint/2010/main" val="3074150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3">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E5E10E1-68C8-4EE1-AF8F-BD2AEB3CC3B1}" type="datetimeFigureOut">
              <a:rPr lang="en-IN" smtClean="0"/>
              <a:t>27-10-2023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E509B62-180B-4751-9AA7-34DC6B69F3D4}" type="slidenum">
              <a:rPr lang="en-IN" smtClean="0"/>
              <a:t>‹#›</a:t>
            </a:fld>
            <a:endParaRPr lang="en-IN"/>
          </a:p>
        </p:txBody>
      </p:sp>
      <p:cxnSp>
        <p:nvCxnSpPr>
          <p:cNvPr id="9" name="Straight Connector 8"/>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141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5E10E1-68C8-4EE1-AF8F-BD2AEB3CC3B1}"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E509B62-180B-4751-9AA7-34DC6B69F3D4}" type="slidenum">
              <a:rPr lang="en-IN" smtClean="0"/>
              <a:t>‹#›</a:t>
            </a:fld>
            <a:endParaRPr lang="en-IN"/>
          </a:p>
        </p:txBody>
      </p:sp>
    </p:spTree>
    <p:extLst>
      <p:ext uri="{BB962C8B-B14F-4D97-AF65-F5344CB8AC3E}">
        <p14:creationId xmlns:p14="http://schemas.microsoft.com/office/powerpoint/2010/main" val="3828502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5E10E1-68C8-4EE1-AF8F-BD2AEB3CC3B1}"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E509B62-180B-4751-9AA7-34DC6B69F3D4}"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1612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E5E10E1-68C8-4EE1-AF8F-BD2AEB3CC3B1}" type="datetimeFigureOut">
              <a:rPr lang="en-IN" smtClean="0"/>
              <a:t>27-10-2023</a:t>
            </a:fld>
            <a:endParaRPr lang="en-IN"/>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E509B62-180B-4751-9AA7-34DC6B69F3D4}"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327604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p:/r/personal/2213175_student_uwtsd_ac_uk/Documents/43-ASSESSMENT_1_PPT%20(1).pptx?d=w2071051f7055485ba37ebc57b3eea59e&amp;csf=1&amp;web=1&amp;e=R57d1K"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FOREIGN LANGUAGES</a:t>
            </a:r>
            <a:endParaRPr lang="en-IN" dirty="0"/>
          </a:p>
        </p:txBody>
      </p:sp>
      <p:sp>
        <p:nvSpPr>
          <p:cNvPr id="3" name="Subtitle 2"/>
          <p:cNvSpPr>
            <a:spLocks noGrp="1"/>
          </p:cNvSpPr>
          <p:nvPr>
            <p:ph type="subTitle" idx="1"/>
          </p:nvPr>
        </p:nvSpPr>
        <p:spPr>
          <a:xfrm>
            <a:off x="8610600" y="5143817"/>
            <a:ext cx="3200400" cy="1279360"/>
          </a:xfrm>
        </p:spPr>
        <p:txBody>
          <a:bodyPr/>
          <a:lstStyle/>
          <a:p>
            <a:r>
              <a:rPr lang="en-GB" dirty="0"/>
              <a:t>STUDENT NAME:</a:t>
            </a:r>
            <a:r>
              <a:rPr lang="ro-RO" dirty="0"/>
              <a:t> MADALINA IONELA PREDA</a:t>
            </a:r>
            <a:endParaRPr lang="en-GB" dirty="0"/>
          </a:p>
          <a:p>
            <a:r>
              <a:rPr lang="en-GB" dirty="0"/>
              <a:t>ID NUMBER:</a:t>
            </a:r>
            <a:r>
              <a:rPr lang="ro-RO" dirty="0"/>
              <a:t>2213175</a:t>
            </a:r>
            <a:endParaRPr lang="en-IN" dirty="0"/>
          </a:p>
        </p:txBody>
      </p:sp>
      <p:pic>
        <p:nvPicPr>
          <p:cNvPr id="4" name="Picture 2">
            <a:extLst>
              <a:ext uri="{FF2B5EF4-FFF2-40B4-BE49-F238E27FC236}">
                <a16:creationId xmlns:a16="http://schemas.microsoft.com/office/drawing/2014/main" id="{22ECB938-D456-6809-3743-40D747E3DE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7682" y="1714182"/>
            <a:ext cx="6096635" cy="3429635"/>
          </a:xfrm>
          <a:prstGeom prst="rect">
            <a:avLst/>
          </a:prstGeom>
          <a:noFill/>
        </p:spPr>
      </p:pic>
      <p:sp>
        <p:nvSpPr>
          <p:cNvPr id="6" name="CasetăText 5">
            <a:extLst>
              <a:ext uri="{FF2B5EF4-FFF2-40B4-BE49-F238E27FC236}">
                <a16:creationId xmlns:a16="http://schemas.microsoft.com/office/drawing/2014/main" id="{AFBC9B7E-ACD4-104B-B6F7-448BE8FF191B}"/>
              </a:ext>
            </a:extLst>
          </p:cNvPr>
          <p:cNvSpPr txBox="1"/>
          <p:nvPr/>
        </p:nvSpPr>
        <p:spPr>
          <a:xfrm>
            <a:off x="228600" y="4775471"/>
            <a:ext cx="6109854" cy="369332"/>
          </a:xfrm>
          <a:prstGeom prst="rect">
            <a:avLst/>
          </a:prstGeom>
          <a:noFill/>
        </p:spPr>
        <p:txBody>
          <a:bodyPr wrap="square">
            <a:spAutoFit/>
          </a:bodyPr>
          <a:lstStyle/>
          <a:p>
            <a:r>
              <a:rPr lang="ro-RO" dirty="0">
                <a:hlinkClick r:id="rId3"/>
              </a:rPr>
              <a:t>43-ASSESSMENT_1_PPT (1).pptx</a:t>
            </a:r>
            <a:endParaRPr lang="ro-RO" dirty="0"/>
          </a:p>
        </p:txBody>
      </p:sp>
    </p:spTree>
    <p:extLst>
      <p:ext uri="{BB962C8B-B14F-4D97-AF65-F5344CB8AC3E}">
        <p14:creationId xmlns:p14="http://schemas.microsoft.com/office/powerpoint/2010/main" val="3816013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endParaRPr lang="en-IN" dirty="0"/>
          </a:p>
        </p:txBody>
      </p:sp>
      <p:sp>
        <p:nvSpPr>
          <p:cNvPr id="3" name="Content Placeholder 2"/>
          <p:cNvSpPr>
            <a:spLocks noGrp="1"/>
          </p:cNvSpPr>
          <p:nvPr>
            <p:ph idx="1"/>
          </p:nvPr>
        </p:nvSpPr>
        <p:spPr>
          <a:xfrm>
            <a:off x="961782" y="1868042"/>
            <a:ext cx="10281182" cy="4989957"/>
          </a:xfrm>
        </p:spPr>
        <p:txBody>
          <a:bodyPr>
            <a:normAutofit/>
          </a:bodyPr>
          <a:lstStyle/>
          <a:p>
            <a:pPr marL="0" indent="0" algn="just">
              <a:lnSpc>
                <a:spcPct val="150000"/>
              </a:lnSpc>
              <a:buNone/>
            </a:pPr>
            <a:r>
              <a:rPr lang="en-GB" sz="2800" dirty="0"/>
              <a:t>The lecture underlines the value of language variety in the hospitality business, particularly at Variety Hotel &amp; Spa London. Highlights the focus on Spanish as a case study and its worldwide relevance.</a:t>
            </a:r>
            <a:endParaRPr lang="en-IN" sz="2800" dirty="0"/>
          </a:p>
          <a:p>
            <a:pPr marL="0" indent="0" algn="just">
              <a:lnSpc>
                <a:spcPct val="150000"/>
              </a:lnSpc>
              <a:buNone/>
            </a:pPr>
            <a:endParaRPr lang="en-IN" sz="2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3764" y="4156364"/>
            <a:ext cx="5105763" cy="2701636"/>
          </a:xfrm>
          <a:prstGeom prst="rect">
            <a:avLst/>
          </a:prstGeom>
        </p:spPr>
      </p:pic>
    </p:spTree>
    <p:extLst>
      <p:ext uri="{BB962C8B-B14F-4D97-AF65-F5344CB8AC3E}">
        <p14:creationId xmlns:p14="http://schemas.microsoft.com/office/powerpoint/2010/main" val="1610843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LANGUAGE OF CHOICE – SPANISH </a:t>
            </a:r>
            <a:endParaRPr lang="en-IN" dirty="0"/>
          </a:p>
        </p:txBody>
      </p:sp>
      <p:sp>
        <p:nvSpPr>
          <p:cNvPr id="3" name="Content Placeholder 2"/>
          <p:cNvSpPr>
            <a:spLocks noGrp="1"/>
          </p:cNvSpPr>
          <p:nvPr>
            <p:ph idx="1"/>
          </p:nvPr>
        </p:nvSpPr>
        <p:spPr>
          <a:xfrm>
            <a:off x="1024128" y="1974271"/>
            <a:ext cx="10426654" cy="4592783"/>
          </a:xfrm>
        </p:spPr>
        <p:txBody>
          <a:bodyPr>
            <a:noAutofit/>
          </a:bodyPr>
          <a:lstStyle/>
          <a:p>
            <a:pPr lvl="0" algn="just">
              <a:lnSpc>
                <a:spcPct val="100000"/>
              </a:lnSpc>
            </a:pPr>
            <a:r>
              <a:rPr lang="en-GB" sz="2800" dirty="0"/>
              <a:t>Spanish serves as a vital connection that connects Europe, the Americas, and even parts of Africa. </a:t>
            </a:r>
            <a:endParaRPr lang="en-IN" sz="2800" dirty="0"/>
          </a:p>
          <a:p>
            <a:pPr lvl="0" algn="just">
              <a:lnSpc>
                <a:spcPct val="100000"/>
              </a:lnSpc>
            </a:pPr>
            <a:r>
              <a:rPr lang="en-GB" sz="2800" dirty="0"/>
              <a:t>The broad geographical reach of Spanish holds enormous relevance for the hotel, given its diverse range of Spanish-speaking guests. </a:t>
            </a:r>
            <a:endParaRPr lang="en-IN" sz="2800" dirty="0"/>
          </a:p>
          <a:p>
            <a:pPr lvl="0" algn="just">
              <a:lnSpc>
                <a:spcPct val="100000"/>
              </a:lnSpc>
            </a:pPr>
            <a:r>
              <a:rPr lang="en-GB" sz="2800" dirty="0"/>
              <a:t>Understanding the wide reach of Spanish is crucial for grasping the importance of the hotel's language consciousness initiative.</a:t>
            </a:r>
            <a:endParaRPr lang="en-IN" sz="2800" dirty="0"/>
          </a:p>
          <a:p>
            <a:pPr lvl="0" algn="just">
              <a:lnSpc>
                <a:spcPct val="100000"/>
              </a:lnSpc>
            </a:pPr>
            <a:r>
              <a:rPr lang="en-GB" sz="2800" dirty="0"/>
              <a:t>The purpose is not only language proficiency; it's about building deeper connections with guests, ensuring their stays are both memorable and culturally enriching.</a:t>
            </a:r>
            <a:endParaRPr lang="en-IN" sz="2800" dirty="0"/>
          </a:p>
          <a:p>
            <a:pPr algn="just">
              <a:lnSpc>
                <a:spcPct val="100000"/>
              </a:lnSpc>
            </a:pPr>
            <a:endParaRPr lang="en-IN" sz="2800" dirty="0"/>
          </a:p>
        </p:txBody>
      </p:sp>
    </p:spTree>
    <p:extLst>
      <p:ext uri="{BB962C8B-B14F-4D97-AF65-F5344CB8AC3E}">
        <p14:creationId xmlns:p14="http://schemas.microsoft.com/office/powerpoint/2010/main" val="1994574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THE LANGUAGE </a:t>
            </a:r>
            <a:endParaRPr lang="en-IN" dirty="0"/>
          </a:p>
        </p:txBody>
      </p:sp>
      <p:sp>
        <p:nvSpPr>
          <p:cNvPr id="3" name="Content Placeholder 2"/>
          <p:cNvSpPr>
            <a:spLocks noGrp="1"/>
          </p:cNvSpPr>
          <p:nvPr>
            <p:ph idx="1"/>
          </p:nvPr>
        </p:nvSpPr>
        <p:spPr>
          <a:xfrm>
            <a:off x="823222" y="2140528"/>
            <a:ext cx="7302470" cy="4023360"/>
          </a:xfrm>
        </p:spPr>
        <p:txBody>
          <a:bodyPr>
            <a:normAutofit lnSpcReduction="10000"/>
          </a:bodyPr>
          <a:lstStyle/>
          <a:p>
            <a:pPr lvl="0" algn="just">
              <a:lnSpc>
                <a:spcPct val="100000"/>
              </a:lnSpc>
            </a:pPr>
            <a:r>
              <a:rPr lang="en-GB" sz="2800" dirty="0"/>
              <a:t>Spanish is generally approachable for English speakers due to shared linguistic heritage. </a:t>
            </a:r>
            <a:endParaRPr lang="en-IN" sz="2800" dirty="0"/>
          </a:p>
          <a:p>
            <a:pPr lvl="0" algn="just">
              <a:lnSpc>
                <a:spcPct val="100000"/>
              </a:lnSpc>
            </a:pPr>
            <a:r>
              <a:rPr lang="en-GB" sz="2800" dirty="0"/>
              <a:t>Indo-European roots mean parallels in vocabulary and sentence structure. </a:t>
            </a:r>
            <a:endParaRPr lang="en-IN" sz="2800" dirty="0"/>
          </a:p>
          <a:p>
            <a:pPr lvl="0" algn="just">
              <a:lnSpc>
                <a:spcPct val="100000"/>
              </a:lnSpc>
            </a:pPr>
            <a:r>
              <a:rPr lang="en-GB" sz="2800" dirty="0"/>
              <a:t>These similarities make grasping the basics simpler for English speakers.</a:t>
            </a:r>
            <a:endParaRPr lang="en-IN" sz="2800" dirty="0"/>
          </a:p>
          <a:p>
            <a:pPr lvl="0" algn="just">
              <a:lnSpc>
                <a:spcPct val="100000"/>
              </a:lnSpc>
            </a:pPr>
            <a:r>
              <a:rPr lang="en-GB" sz="2800" dirty="0"/>
              <a:t>A wide choice of resources is available to support Spanish language learning.</a:t>
            </a:r>
            <a:endParaRPr lang="en-IN" sz="2800" dirty="0"/>
          </a:p>
          <a:p>
            <a:pPr algn="just">
              <a:lnSpc>
                <a:spcPct val="100000"/>
              </a:lnSpc>
            </a:pPr>
            <a:endParaRPr lang="en-IN" sz="2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1910" y="2009274"/>
            <a:ext cx="3616071" cy="3726508"/>
          </a:xfrm>
          <a:prstGeom prst="rect">
            <a:avLst/>
          </a:prstGeom>
        </p:spPr>
      </p:pic>
    </p:spTree>
    <p:extLst>
      <p:ext uri="{BB962C8B-B14F-4D97-AF65-F5344CB8AC3E}">
        <p14:creationId xmlns:p14="http://schemas.microsoft.com/office/powerpoint/2010/main" val="4102494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3346" y="0"/>
            <a:ext cx="9720072" cy="1499616"/>
          </a:xfrm>
        </p:spPr>
        <p:txBody>
          <a:bodyPr/>
          <a:lstStyle/>
          <a:p>
            <a:r>
              <a:rPr lang="en-GB" dirty="0"/>
              <a:t>POLITENESS IN THE BUSINESS CONTEXT </a:t>
            </a:r>
            <a:endParaRPr lang="en-IN" dirty="0"/>
          </a:p>
        </p:txBody>
      </p:sp>
      <p:sp>
        <p:nvSpPr>
          <p:cNvPr id="3" name="Content Placeholder 2"/>
          <p:cNvSpPr>
            <a:spLocks noGrp="1"/>
          </p:cNvSpPr>
          <p:nvPr>
            <p:ph sz="half" idx="1"/>
          </p:nvPr>
        </p:nvSpPr>
        <p:spPr>
          <a:xfrm>
            <a:off x="774745" y="1517073"/>
            <a:ext cx="7309382" cy="4023360"/>
          </a:xfrm>
        </p:spPr>
        <p:txBody>
          <a:bodyPr>
            <a:noAutofit/>
          </a:bodyPr>
          <a:lstStyle/>
          <a:p>
            <a:pPr algn="just">
              <a:lnSpc>
                <a:spcPct val="100000"/>
              </a:lnSpc>
            </a:pPr>
            <a:r>
              <a:rPr lang="en-GB" sz="2400" b="1" dirty="0"/>
              <a:t>Importance of Politeness:</a:t>
            </a:r>
            <a:r>
              <a:rPr lang="en-GB" sz="2400" dirty="0"/>
              <a:t> Politeness is crucial in Spanish corporate culture and influences guest perceptions.</a:t>
            </a:r>
            <a:endParaRPr lang="en-IN" sz="2400" dirty="0"/>
          </a:p>
          <a:p>
            <a:pPr algn="just">
              <a:lnSpc>
                <a:spcPct val="100000"/>
              </a:lnSpc>
            </a:pPr>
            <a:r>
              <a:rPr lang="en-GB" sz="2400" b="1" dirty="0"/>
              <a:t>Formal Titles:</a:t>
            </a:r>
            <a:r>
              <a:rPr lang="en-GB" sz="2400" dirty="0"/>
              <a:t> Use formal titles like "Sr." (Mr.) and "</a:t>
            </a:r>
            <a:r>
              <a:rPr lang="en-GB" sz="2400" dirty="0" err="1"/>
              <a:t>Sra.</a:t>
            </a:r>
            <a:r>
              <a:rPr lang="en-GB" sz="2400" dirty="0"/>
              <a:t>" (Mrs.) to express respect.</a:t>
            </a:r>
            <a:endParaRPr lang="en-IN" sz="2400" dirty="0"/>
          </a:p>
          <a:p>
            <a:pPr algn="just">
              <a:lnSpc>
                <a:spcPct val="100000"/>
              </a:lnSpc>
            </a:pPr>
            <a:r>
              <a:rPr lang="en-GB" sz="2400" b="1" dirty="0"/>
              <a:t>Polite Phrases:</a:t>
            </a:r>
            <a:r>
              <a:rPr lang="en-GB" sz="2400" dirty="0"/>
              <a:t> Employ polite phrases such as "</a:t>
            </a:r>
            <a:r>
              <a:rPr lang="en-GB" sz="2400" dirty="0" err="1"/>
              <a:t>por</a:t>
            </a:r>
            <a:r>
              <a:rPr lang="en-GB" sz="2400" dirty="0"/>
              <a:t> </a:t>
            </a:r>
            <a:r>
              <a:rPr lang="en-GB" sz="2400" dirty="0" err="1"/>
              <a:t>favor</a:t>
            </a:r>
            <a:r>
              <a:rPr lang="en-GB" sz="2400" dirty="0"/>
              <a:t>" (please) and "</a:t>
            </a:r>
            <a:r>
              <a:rPr lang="en-GB" sz="2400" dirty="0" err="1"/>
              <a:t>gracias</a:t>
            </a:r>
            <a:r>
              <a:rPr lang="en-GB" sz="2400" dirty="0"/>
              <a:t>" (thank you) to communicate courtesy.</a:t>
            </a:r>
            <a:endParaRPr lang="en-IN" sz="2400" dirty="0"/>
          </a:p>
          <a:p>
            <a:pPr algn="just">
              <a:lnSpc>
                <a:spcPct val="100000"/>
              </a:lnSpc>
            </a:pPr>
            <a:r>
              <a:rPr lang="en-GB" sz="2400" b="1" dirty="0"/>
              <a:t>Warm greets:</a:t>
            </a:r>
            <a:r>
              <a:rPr lang="en-GB" sz="2400" dirty="0"/>
              <a:t> Offer warm and courteous greetings with a smile and eye contact to set a positive tone.</a:t>
            </a:r>
            <a:endParaRPr lang="en-IN" sz="2400" dirty="0"/>
          </a:p>
          <a:p>
            <a:pPr algn="just">
              <a:lnSpc>
                <a:spcPct val="100000"/>
              </a:lnSpc>
            </a:pPr>
            <a:r>
              <a:rPr lang="en-GB" sz="2400" b="1" dirty="0"/>
              <a:t>Respectful dialogue:</a:t>
            </a:r>
            <a:r>
              <a:rPr lang="en-GB" sz="2400" dirty="0"/>
              <a:t> Consistently maintain a respectful and considerate dialogue during visitor interactions.</a:t>
            </a:r>
          </a:p>
          <a:p>
            <a:pPr marL="0" indent="0" algn="just">
              <a:lnSpc>
                <a:spcPct val="100000"/>
              </a:lnSpc>
              <a:buNone/>
            </a:pPr>
            <a:endParaRPr lang="en-IN" sz="240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520545" y="1565646"/>
            <a:ext cx="3449782" cy="4606554"/>
          </a:xfrm>
        </p:spPr>
      </p:pic>
    </p:spTree>
    <p:extLst>
      <p:ext uri="{BB962C8B-B14F-4D97-AF65-F5344CB8AC3E}">
        <p14:creationId xmlns:p14="http://schemas.microsoft.com/office/powerpoint/2010/main" val="3017021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EXAMPLE FROM DIVERSITY HOTEL &amp; SPA LONDON</a:t>
            </a:r>
            <a:endParaRPr lang="en-IN" dirty="0"/>
          </a:p>
        </p:txBody>
      </p:sp>
      <p:sp>
        <p:nvSpPr>
          <p:cNvPr id="3" name="Content Placeholder 2"/>
          <p:cNvSpPr>
            <a:spLocks noGrp="1"/>
          </p:cNvSpPr>
          <p:nvPr>
            <p:ph idx="1"/>
          </p:nvPr>
        </p:nvSpPr>
        <p:spPr>
          <a:xfrm>
            <a:off x="748145" y="1911927"/>
            <a:ext cx="10848109" cy="4023360"/>
          </a:xfrm>
        </p:spPr>
        <p:txBody>
          <a:bodyPr>
            <a:noAutofit/>
          </a:bodyPr>
          <a:lstStyle/>
          <a:p>
            <a:pPr marL="0" indent="0" algn="just">
              <a:lnSpc>
                <a:spcPct val="100000"/>
              </a:lnSpc>
              <a:buNone/>
            </a:pPr>
            <a:r>
              <a:rPr lang="en-IN" sz="2800" b="1" dirty="0"/>
              <a:t> </a:t>
            </a:r>
            <a:r>
              <a:rPr lang="en-GB" sz="2800" b="1" dirty="0"/>
              <a:t>Scenario 1: </a:t>
            </a:r>
            <a:endParaRPr lang="en-IN" sz="2800" dirty="0"/>
          </a:p>
          <a:p>
            <a:pPr algn="just">
              <a:lnSpc>
                <a:spcPct val="100000"/>
              </a:lnSpc>
            </a:pPr>
            <a:r>
              <a:rPr lang="en-GB" sz="2800" dirty="0"/>
              <a:t>Greeting a Spanish guest in their language generated an instant bond.</a:t>
            </a:r>
            <a:endParaRPr lang="en-IN" sz="2800" dirty="0"/>
          </a:p>
          <a:p>
            <a:pPr algn="just">
              <a:lnSpc>
                <a:spcPct val="100000"/>
              </a:lnSpc>
            </a:pPr>
            <a:r>
              <a:rPr lang="en-GB" sz="2800" dirty="0"/>
              <a:t>The guest felt genuinely welcomed, establishing a great tone for the entire stay.</a:t>
            </a:r>
            <a:endParaRPr lang="en-IN" sz="2800" dirty="0"/>
          </a:p>
          <a:p>
            <a:pPr marL="0" indent="0" algn="just">
              <a:lnSpc>
                <a:spcPct val="100000"/>
              </a:lnSpc>
              <a:buNone/>
            </a:pPr>
            <a:r>
              <a:rPr lang="en-GB" sz="2800" b="1" dirty="0"/>
              <a:t>Scenario 2:</a:t>
            </a:r>
            <a:endParaRPr lang="en-IN" sz="2800" dirty="0"/>
          </a:p>
          <a:p>
            <a:pPr algn="just">
              <a:lnSpc>
                <a:spcPct val="100000"/>
              </a:lnSpc>
            </a:pPr>
            <a:r>
              <a:rPr lang="en-GB" sz="2800" dirty="0"/>
              <a:t>Polite and courteous conversation in Spanish during a corporate delegation's visit created a lasting impact.</a:t>
            </a:r>
            <a:endParaRPr lang="en-IN" sz="2800" dirty="0"/>
          </a:p>
          <a:p>
            <a:pPr algn="just">
              <a:lnSpc>
                <a:spcPct val="100000"/>
              </a:lnSpc>
            </a:pPr>
            <a:r>
              <a:rPr lang="en-GB" sz="2800" dirty="0"/>
              <a:t>This professionalism resulted in recurrent bookings and the building of a solid, devoted business relationship.</a:t>
            </a:r>
            <a:endParaRPr lang="en-IN" sz="2800" dirty="0"/>
          </a:p>
          <a:p>
            <a:pPr algn="just">
              <a:lnSpc>
                <a:spcPct val="100000"/>
              </a:lnSpc>
            </a:pPr>
            <a:endParaRPr lang="en-IN" sz="2800" dirty="0"/>
          </a:p>
        </p:txBody>
      </p:sp>
    </p:spTree>
    <p:extLst>
      <p:ext uri="{BB962C8B-B14F-4D97-AF65-F5344CB8AC3E}">
        <p14:creationId xmlns:p14="http://schemas.microsoft.com/office/powerpoint/2010/main" val="2323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endParaRPr lang="en-IN" dirty="0"/>
          </a:p>
        </p:txBody>
      </p:sp>
      <p:sp>
        <p:nvSpPr>
          <p:cNvPr id="3" name="Content Placeholder 2"/>
          <p:cNvSpPr>
            <a:spLocks noGrp="1"/>
          </p:cNvSpPr>
          <p:nvPr>
            <p:ph idx="1"/>
          </p:nvPr>
        </p:nvSpPr>
        <p:spPr>
          <a:xfrm>
            <a:off x="961783" y="1911927"/>
            <a:ext cx="9720071" cy="4023360"/>
          </a:xfrm>
        </p:spPr>
        <p:txBody>
          <a:bodyPr>
            <a:noAutofit/>
          </a:bodyPr>
          <a:lstStyle/>
          <a:p>
            <a:pPr marL="0" indent="0" algn="just">
              <a:lnSpc>
                <a:spcPct val="100000"/>
              </a:lnSpc>
              <a:buNone/>
            </a:pPr>
            <a:r>
              <a:rPr lang="en-GB" sz="2800" dirty="0"/>
              <a:t>In conclusion, the journey to mastering Spanish and enhancing language awareness skills presents a wealth of opportunities for Diversity Hotel &amp; Spa London. </a:t>
            </a:r>
            <a:endParaRPr lang="en-IN" sz="2800" dirty="0"/>
          </a:p>
          <a:p>
            <a:pPr marL="0" indent="0" algn="just">
              <a:lnSpc>
                <a:spcPct val="100000"/>
              </a:lnSpc>
              <a:buNone/>
            </a:pPr>
            <a:r>
              <a:rPr lang="en-GB" sz="2800" b="1" dirty="0"/>
              <a:t>Several factors have been focused such as: - </a:t>
            </a:r>
            <a:endParaRPr lang="en-IN" sz="2800" dirty="0"/>
          </a:p>
          <a:p>
            <a:pPr algn="just">
              <a:lnSpc>
                <a:spcPct val="100000"/>
              </a:lnSpc>
            </a:pPr>
            <a:r>
              <a:rPr lang="en-GB" sz="2800" b="1" dirty="0"/>
              <a:t>Mastering Spanish &amp; Language Awareness: </a:t>
            </a:r>
            <a:endParaRPr lang="en-IN" sz="2800" dirty="0"/>
          </a:p>
          <a:p>
            <a:pPr algn="just">
              <a:lnSpc>
                <a:spcPct val="100000"/>
              </a:lnSpc>
            </a:pPr>
            <a:r>
              <a:rPr lang="en-GB" sz="2800" b="1" dirty="0"/>
              <a:t>Politeness in Spanish Business Culture:</a:t>
            </a:r>
            <a:endParaRPr lang="en-IN" sz="2800" dirty="0"/>
          </a:p>
          <a:p>
            <a:pPr algn="just">
              <a:lnSpc>
                <a:spcPct val="100000"/>
              </a:lnSpc>
            </a:pPr>
            <a:r>
              <a:rPr lang="en-GB" sz="2800" b="1" dirty="0"/>
              <a:t>Real-Life Scenarios:</a:t>
            </a:r>
            <a:endParaRPr lang="en-IN" sz="2800" dirty="0"/>
          </a:p>
          <a:p>
            <a:pPr algn="just">
              <a:lnSpc>
                <a:spcPct val="100000"/>
              </a:lnSpc>
            </a:pPr>
            <a:endParaRPr lang="en-IN" sz="2800" dirty="0"/>
          </a:p>
        </p:txBody>
      </p:sp>
    </p:spTree>
    <p:extLst>
      <p:ext uri="{BB962C8B-B14F-4D97-AF65-F5344CB8AC3E}">
        <p14:creationId xmlns:p14="http://schemas.microsoft.com/office/powerpoint/2010/main" val="2482629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endParaRPr lang="en-IN" dirty="0"/>
          </a:p>
        </p:txBody>
      </p:sp>
      <p:sp>
        <p:nvSpPr>
          <p:cNvPr id="3" name="Content Placeholder 2"/>
          <p:cNvSpPr>
            <a:spLocks noGrp="1"/>
          </p:cNvSpPr>
          <p:nvPr>
            <p:ph idx="1"/>
          </p:nvPr>
        </p:nvSpPr>
        <p:spPr>
          <a:xfrm>
            <a:off x="878656" y="1808018"/>
            <a:ext cx="10676035" cy="4023360"/>
          </a:xfrm>
        </p:spPr>
        <p:txBody>
          <a:bodyPr>
            <a:noAutofit/>
          </a:bodyPr>
          <a:lstStyle/>
          <a:p>
            <a:pPr algn="just">
              <a:lnSpc>
                <a:spcPct val="100000"/>
              </a:lnSpc>
            </a:pPr>
            <a:r>
              <a:rPr lang="en-GB" sz="1800" dirty="0"/>
              <a:t>Haynes-Mendez, K. and </a:t>
            </a:r>
            <a:r>
              <a:rPr lang="en-GB" sz="1800" dirty="0" err="1"/>
              <a:t>Engelsmeier</a:t>
            </a:r>
            <a:r>
              <a:rPr lang="en-GB" sz="1800" dirty="0"/>
              <a:t>, J., 2020. Cultivating cultural humility in education. </a:t>
            </a:r>
            <a:r>
              <a:rPr lang="en-IN" sz="1800" i="1" dirty="0"/>
              <a:t>Childhood Education</a:t>
            </a:r>
            <a:r>
              <a:rPr lang="en-IN" sz="1800" dirty="0"/>
              <a:t>, </a:t>
            </a:r>
            <a:r>
              <a:rPr lang="en-IN" sz="1800" i="1" dirty="0"/>
              <a:t>96</a:t>
            </a:r>
            <a:r>
              <a:rPr lang="en-IN" sz="1800" dirty="0"/>
              <a:t>(3), pp.22-29.</a:t>
            </a:r>
          </a:p>
          <a:p>
            <a:pPr algn="just">
              <a:lnSpc>
                <a:spcPct val="100000"/>
              </a:lnSpc>
            </a:pPr>
            <a:r>
              <a:rPr lang="en-GB" sz="1800" dirty="0" err="1"/>
              <a:t>Ho</a:t>
            </a:r>
            <a:r>
              <a:rPr lang="en-GB" sz="1800" dirty="0"/>
              <a:t>, Y.Y.C., 2020. Communicative language teaching and English as a foreign language undergraduates’ communicative competence in Tourism English. </a:t>
            </a:r>
            <a:r>
              <a:rPr lang="en-IN" sz="1800" i="1" dirty="0"/>
              <a:t>Journal of Hospitality, Leisure, Sport &amp; Tourism Education</a:t>
            </a:r>
            <a:r>
              <a:rPr lang="en-IN" sz="1800" dirty="0"/>
              <a:t>, </a:t>
            </a:r>
            <a:r>
              <a:rPr lang="en-IN" sz="1800" i="1" dirty="0"/>
              <a:t>27</a:t>
            </a:r>
            <a:r>
              <a:rPr lang="en-IN" sz="1800" dirty="0"/>
              <a:t>, p.100271.</a:t>
            </a:r>
          </a:p>
          <a:p>
            <a:pPr algn="just">
              <a:lnSpc>
                <a:spcPct val="100000"/>
              </a:lnSpc>
            </a:pPr>
            <a:r>
              <a:rPr lang="en-GB" sz="1800" dirty="0" err="1"/>
              <a:t>Makhmudov</a:t>
            </a:r>
            <a:r>
              <a:rPr lang="en-GB" sz="1800" dirty="0"/>
              <a:t>, K., 2020. Ways of forming intercultural communication in foreign language teaching. </a:t>
            </a:r>
            <a:r>
              <a:rPr lang="en-IN" sz="1800" i="1" dirty="0"/>
              <a:t>Science and Education</a:t>
            </a:r>
            <a:r>
              <a:rPr lang="en-IN" sz="1800" dirty="0"/>
              <a:t>, </a:t>
            </a:r>
            <a:r>
              <a:rPr lang="en-IN" sz="1800" i="1" dirty="0"/>
              <a:t>1</a:t>
            </a:r>
            <a:r>
              <a:rPr lang="en-IN" sz="1800" dirty="0"/>
              <a:t>(4), pp.84-89.</a:t>
            </a:r>
          </a:p>
          <a:p>
            <a:pPr algn="just">
              <a:lnSpc>
                <a:spcPct val="100000"/>
              </a:lnSpc>
            </a:pPr>
            <a:r>
              <a:rPr lang="en-GB" sz="1800" dirty="0" err="1"/>
              <a:t>Palion-Musioł</a:t>
            </a:r>
            <a:r>
              <a:rPr lang="en-GB" sz="1800" dirty="0"/>
              <a:t>, A., 2019. Audio description and its application in Spanish language </a:t>
            </a:r>
            <a:r>
              <a:rPr lang="en-GB" sz="1800" dirty="0" err="1"/>
              <a:t>glottodidactics</a:t>
            </a:r>
            <a:r>
              <a:rPr lang="en-GB" sz="1800" dirty="0"/>
              <a:t>. In </a:t>
            </a:r>
            <a:r>
              <a:rPr lang="en-IN" sz="1800" i="1" dirty="0"/>
              <a:t>Engaging Teacher Candidates and Language Learners With Authentic Practice</a:t>
            </a:r>
            <a:r>
              <a:rPr lang="en-IN" sz="1800" dirty="0"/>
              <a:t> (pp. 206-226). IGI Global.</a:t>
            </a:r>
          </a:p>
          <a:p>
            <a:pPr algn="just">
              <a:lnSpc>
                <a:spcPct val="100000"/>
              </a:lnSpc>
            </a:pPr>
            <a:r>
              <a:rPr lang="en-GB" sz="1800" dirty="0" err="1"/>
              <a:t>Rius-Ulldemolins</a:t>
            </a:r>
            <a:r>
              <a:rPr lang="en-GB" sz="1800" dirty="0"/>
              <a:t>, J., Rubio </a:t>
            </a:r>
            <a:r>
              <a:rPr lang="en-GB" sz="1800" dirty="0" err="1"/>
              <a:t>Arostegui</a:t>
            </a:r>
            <a:r>
              <a:rPr lang="en-GB" sz="1800" dirty="0"/>
              <a:t>, J.A. and Flor, V., 2021. Ministry of Cultural Re-Centralization? Spanish Cultural Policy, from a Regionalized State System to Madrid’s Promotion as Hegemonic Cultural Capital (1980-2019). </a:t>
            </a:r>
            <a:r>
              <a:rPr lang="en-IN" sz="1800" i="1" dirty="0"/>
              <a:t>The Journal of Arts Management, Law, and Society</a:t>
            </a:r>
            <a:r>
              <a:rPr lang="en-IN" sz="1800" dirty="0"/>
              <a:t>, </a:t>
            </a:r>
            <a:r>
              <a:rPr lang="en-IN" sz="1800" i="1" dirty="0"/>
              <a:t>51</a:t>
            </a:r>
            <a:r>
              <a:rPr lang="en-IN" sz="1800" dirty="0"/>
              <a:t>(1), pp.53-72.</a:t>
            </a:r>
          </a:p>
          <a:p>
            <a:pPr algn="just">
              <a:lnSpc>
                <a:spcPct val="100000"/>
              </a:lnSpc>
            </a:pPr>
            <a:r>
              <a:rPr lang="en-GB" sz="1800" dirty="0" err="1"/>
              <a:t>Tahiri</a:t>
            </a:r>
            <a:r>
              <a:rPr lang="en-GB" sz="1800" dirty="0"/>
              <a:t>, A., </a:t>
            </a:r>
            <a:r>
              <a:rPr lang="en-GB" sz="1800" dirty="0" err="1"/>
              <a:t>Kovaçi</a:t>
            </a:r>
            <a:r>
              <a:rPr lang="en-GB" sz="1800" dirty="0"/>
              <a:t>, I., </a:t>
            </a:r>
            <a:r>
              <a:rPr lang="en-GB" sz="1800" dirty="0" err="1"/>
              <a:t>Lekiqi</a:t>
            </a:r>
            <a:r>
              <a:rPr lang="en-GB" sz="1800" dirty="0"/>
              <a:t>, B. and </a:t>
            </a:r>
            <a:r>
              <a:rPr lang="en-GB" sz="1800" dirty="0" err="1"/>
              <a:t>Rexhepi</a:t>
            </a:r>
            <a:r>
              <a:rPr lang="en-GB" sz="1800" dirty="0"/>
              <a:t>, A., 2021. Tourism and hotel industry: Definition, concepts and development–the case of </a:t>
            </a:r>
            <a:r>
              <a:rPr lang="en-GB" sz="1800" dirty="0" err="1"/>
              <a:t>kosovo</a:t>
            </a:r>
            <a:r>
              <a:rPr lang="en-GB" sz="1800" dirty="0"/>
              <a:t>. </a:t>
            </a:r>
            <a:r>
              <a:rPr lang="en-IN" sz="1800" i="1" dirty="0"/>
              <a:t>Quality-Access to Success</a:t>
            </a:r>
            <a:r>
              <a:rPr lang="en-IN" sz="1800" dirty="0"/>
              <a:t>, </a:t>
            </a:r>
            <a:r>
              <a:rPr lang="en-IN" sz="1800" i="1" dirty="0"/>
              <a:t>22</a:t>
            </a:r>
            <a:r>
              <a:rPr lang="en-IN" sz="1800" dirty="0"/>
              <a:t>(182), pp.110-115.</a:t>
            </a:r>
          </a:p>
          <a:p>
            <a:pPr algn="just">
              <a:lnSpc>
                <a:spcPct val="100000"/>
              </a:lnSpc>
            </a:pPr>
            <a:endParaRPr lang="en-IN" sz="1800" dirty="0"/>
          </a:p>
        </p:txBody>
      </p:sp>
    </p:spTree>
    <p:extLst>
      <p:ext uri="{BB962C8B-B14F-4D97-AF65-F5344CB8AC3E}">
        <p14:creationId xmlns:p14="http://schemas.microsoft.com/office/powerpoint/2010/main" val="32993397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B4028482-F53A-4442-AB14-9B7A43F44F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40</TotalTime>
  <Words>1582</Words>
  <Application>Microsoft Office PowerPoint</Application>
  <PresentationFormat>Ecran lat</PresentationFormat>
  <Paragraphs>61</Paragraphs>
  <Slides>8</Slides>
  <Notes>6</Notes>
  <HiddenSlides>0</HiddenSlides>
  <MMClips>0</MMClips>
  <ScaleCrop>false</ScaleCrop>
  <HeadingPairs>
    <vt:vector size="6" baseType="variant">
      <vt:variant>
        <vt:lpstr>Fonturi utilizate</vt:lpstr>
      </vt:variant>
      <vt:variant>
        <vt:i4>4</vt:i4>
      </vt:variant>
      <vt:variant>
        <vt:lpstr>Temă</vt:lpstr>
      </vt:variant>
      <vt:variant>
        <vt:i4>1</vt:i4>
      </vt:variant>
      <vt:variant>
        <vt:lpstr>Titluri diapozitive</vt:lpstr>
      </vt:variant>
      <vt:variant>
        <vt:i4>8</vt:i4>
      </vt:variant>
    </vt:vector>
  </HeadingPairs>
  <TitlesOfParts>
    <vt:vector size="13" baseType="lpstr">
      <vt:lpstr>Calibri</vt:lpstr>
      <vt:lpstr>Tw Cen MT</vt:lpstr>
      <vt:lpstr>Tw Cen MT Condensed</vt:lpstr>
      <vt:lpstr>Wingdings 3</vt:lpstr>
      <vt:lpstr>Integral</vt:lpstr>
      <vt:lpstr>FOREIGN LANGUAGES</vt:lpstr>
      <vt:lpstr>INTRODUCTION </vt:lpstr>
      <vt:lpstr>LANGUAGE OF CHOICE – SPANISH </vt:lpstr>
      <vt:lpstr>LEARNING THE LANGUAGE </vt:lpstr>
      <vt:lpstr>POLITENESS IN THE BUSINESS CONTEXT </vt:lpstr>
      <vt:lpstr>EXAMPLE FROM DIVERSITY HOTEL &amp; SPA LONDON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FOREIGN LANGUAGES</dc:title>
  <dc:creator>Admin</dc:creator>
  <cp:lastModifiedBy>Madalina Ionela Preda (2213175)</cp:lastModifiedBy>
  <cp:revision>16</cp:revision>
  <dcterms:created xsi:type="dcterms:W3CDTF">2023-10-09T11:11:27Z</dcterms:created>
  <dcterms:modified xsi:type="dcterms:W3CDTF">2023-10-27T14:13:47Z</dcterms:modified>
</cp:coreProperties>
</file>