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firstSlideNum="2" removePersonalInfoOnSave="1" strictFirstAndLastChars="0" saveSubsetFonts="1" autoCompressPictures="0">
  <p:sldMasterIdLst>
    <p:sldMasterId id="2147483648" r:id="rId1"/>
  </p:sldMasterIdLst>
  <p:notesMasterIdLst>
    <p:notesMasterId r:id="rId5"/>
  </p:notesMasterIdLst>
  <p:sldIdLst>
    <p:sldId id="256" r:id="rId2"/>
    <p:sldId id="258" r:id="rId3"/>
    <p:sldId id="257" r:id="rId4"/>
  </p:sldIdLst>
  <p:sldSz cx="30275213" cy="21383625"/>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7" roundtripDataSignature="AMtx7mgR9pFDHkcWC1MG0Y87BRxtL1lVr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0" autoAdjust="0"/>
    <p:restoredTop sz="85098" autoAdjust="0"/>
  </p:normalViewPr>
  <p:slideViewPr>
    <p:cSldViewPr snapToGrid="0">
      <p:cViewPr varScale="1">
        <p:scale>
          <a:sx n="23" d="100"/>
          <a:sy n="23" d="100"/>
        </p:scale>
        <p:origin x="2285"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customschemas.google.com/relationships/presentationmetadata" Target="metadata"/><Relationship Id="rId2" Type="http://schemas.openxmlformats.org/officeDocument/2006/relationships/slide" Target="slides/slide1.xml"/><Relationship Id="rId1" Type="http://schemas.openxmlformats.org/officeDocument/2006/relationships/slideMaster" Target="slideMasters/slideMaster1.xml"/><Relationship Id="rId11" Type="http://schemas.openxmlformats.org/officeDocument/2006/relationships/tableStyles" Target="tableStyles.xml"/><Relationship Id="rId5" Type="http://schemas.openxmlformats.org/officeDocument/2006/relationships/notesMaster" Target="notesMasters/notesMaster1.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2" name="Google Shape;82;p1:notes"/>
          <p:cNvSpPr>
            <a:spLocks noGrp="1" noRot="1" noChangeAspect="1"/>
          </p:cNvSpPr>
          <p:nvPr>
            <p:ph type="sldImg" idx="2"/>
          </p:nvPr>
        </p:nvSpPr>
        <p:spPr>
          <a:xfrm>
            <a:off x="1001713" y="685800"/>
            <a:ext cx="485457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a:extLst>
            <a:ext uri="{FF2B5EF4-FFF2-40B4-BE49-F238E27FC236}">
              <a16:creationId xmlns:a16="http://schemas.microsoft.com/office/drawing/2014/main" id="{2B2E28B4-B3E4-E6A5-A0D2-A94796DD82C2}"/>
            </a:ext>
          </a:extLst>
        </p:cNvPr>
        <p:cNvGrpSpPr/>
        <p:nvPr/>
      </p:nvGrpSpPr>
      <p:grpSpPr>
        <a:xfrm>
          <a:off x="0" y="0"/>
          <a:ext cx="0" cy="0"/>
          <a:chOff x="0" y="0"/>
          <a:chExt cx="0" cy="0"/>
        </a:xfrm>
      </p:grpSpPr>
      <p:sp>
        <p:nvSpPr>
          <p:cNvPr id="81" name="Google Shape;81;p1:notes">
            <a:extLst>
              <a:ext uri="{FF2B5EF4-FFF2-40B4-BE49-F238E27FC236}">
                <a16:creationId xmlns:a16="http://schemas.microsoft.com/office/drawing/2014/main" id="{84C6C25B-0643-DDA3-9C66-8987DCFE3C89}"/>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82" name="Google Shape;82;p1:notes">
            <a:extLst>
              <a:ext uri="{FF2B5EF4-FFF2-40B4-BE49-F238E27FC236}">
                <a16:creationId xmlns:a16="http://schemas.microsoft.com/office/drawing/2014/main" id="{0DA0FD6B-E54A-B830-866F-8B1F88929486}"/>
              </a:ext>
            </a:extLst>
          </p:cNvPr>
          <p:cNvSpPr>
            <a:spLocks noGrp="1" noRot="1" noChangeAspect="1"/>
          </p:cNvSpPr>
          <p:nvPr>
            <p:ph type="sldImg" idx="2"/>
          </p:nvPr>
        </p:nvSpPr>
        <p:spPr>
          <a:xfrm>
            <a:off x="1001713" y="685800"/>
            <a:ext cx="485457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1202629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8" name="Google Shape;98;p2:notes"/>
          <p:cNvSpPr>
            <a:spLocks noGrp="1" noRot="1" noChangeAspect="1"/>
          </p:cNvSpPr>
          <p:nvPr>
            <p:ph type="sldImg" idx="2"/>
          </p:nvPr>
        </p:nvSpPr>
        <p:spPr>
          <a:xfrm>
            <a:off x="1001713" y="685800"/>
            <a:ext cx="485457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1"/>
        <p:cNvGrpSpPr/>
        <p:nvPr/>
      </p:nvGrpSpPr>
      <p:grpSpPr>
        <a:xfrm>
          <a:off x="0" y="0"/>
          <a:ext cx="0" cy="0"/>
          <a:chOff x="0" y="0"/>
          <a:chExt cx="0" cy="0"/>
        </a:xfrm>
      </p:grpSpPr>
      <p:sp>
        <p:nvSpPr>
          <p:cNvPr id="12" name="Google Shape;12;p4"/>
          <p:cNvSpPr txBox="1">
            <a:spLocks noGrp="1"/>
          </p:cNvSpPr>
          <p:nvPr>
            <p:ph type="ctrTitle"/>
          </p:nvPr>
        </p:nvSpPr>
        <p:spPr>
          <a:xfrm>
            <a:off x="2270641" y="3499590"/>
            <a:ext cx="25733931" cy="7444669"/>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18709"/>
              <a:buFont typeface="Calibri"/>
              <a:buNone/>
              <a:defRPr sz="18709"/>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 name="Google Shape;13;p4"/>
          <p:cNvSpPr txBox="1">
            <a:spLocks noGrp="1"/>
          </p:cNvSpPr>
          <p:nvPr>
            <p:ph type="subTitle" idx="1"/>
          </p:nvPr>
        </p:nvSpPr>
        <p:spPr>
          <a:xfrm>
            <a:off x="3784402" y="11231355"/>
            <a:ext cx="22706410" cy="5162758"/>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3118"/>
              </a:spcBef>
              <a:spcAft>
                <a:spcPts val="0"/>
              </a:spcAft>
              <a:buClr>
                <a:schemeClr val="dk1"/>
              </a:buClr>
              <a:buSzPts val="7483"/>
              <a:buNone/>
              <a:defRPr sz="7483"/>
            </a:lvl1pPr>
            <a:lvl2pPr lvl="1" algn="ctr">
              <a:lnSpc>
                <a:spcPct val="90000"/>
              </a:lnSpc>
              <a:spcBef>
                <a:spcPts val="1559"/>
              </a:spcBef>
              <a:spcAft>
                <a:spcPts val="0"/>
              </a:spcAft>
              <a:buClr>
                <a:schemeClr val="dk1"/>
              </a:buClr>
              <a:buSzPts val="6236"/>
              <a:buNone/>
              <a:defRPr sz="6236"/>
            </a:lvl2pPr>
            <a:lvl3pPr lvl="2" algn="ctr">
              <a:lnSpc>
                <a:spcPct val="90000"/>
              </a:lnSpc>
              <a:spcBef>
                <a:spcPts val="1559"/>
              </a:spcBef>
              <a:spcAft>
                <a:spcPts val="0"/>
              </a:spcAft>
              <a:buClr>
                <a:schemeClr val="dk1"/>
              </a:buClr>
              <a:buSzPts val="5613"/>
              <a:buNone/>
              <a:defRPr sz="5613"/>
            </a:lvl3pPr>
            <a:lvl4pPr lvl="3" algn="ctr">
              <a:lnSpc>
                <a:spcPct val="90000"/>
              </a:lnSpc>
              <a:spcBef>
                <a:spcPts val="1559"/>
              </a:spcBef>
              <a:spcAft>
                <a:spcPts val="0"/>
              </a:spcAft>
              <a:buClr>
                <a:schemeClr val="dk1"/>
              </a:buClr>
              <a:buSzPts val="4989"/>
              <a:buNone/>
              <a:defRPr sz="4989"/>
            </a:lvl4pPr>
            <a:lvl5pPr lvl="4" algn="ctr">
              <a:lnSpc>
                <a:spcPct val="90000"/>
              </a:lnSpc>
              <a:spcBef>
                <a:spcPts val="1559"/>
              </a:spcBef>
              <a:spcAft>
                <a:spcPts val="0"/>
              </a:spcAft>
              <a:buClr>
                <a:schemeClr val="dk1"/>
              </a:buClr>
              <a:buSzPts val="4989"/>
              <a:buNone/>
              <a:defRPr sz="4989"/>
            </a:lvl5pPr>
            <a:lvl6pPr lvl="5" algn="ctr">
              <a:lnSpc>
                <a:spcPct val="90000"/>
              </a:lnSpc>
              <a:spcBef>
                <a:spcPts val="1559"/>
              </a:spcBef>
              <a:spcAft>
                <a:spcPts val="0"/>
              </a:spcAft>
              <a:buClr>
                <a:schemeClr val="dk1"/>
              </a:buClr>
              <a:buSzPts val="4989"/>
              <a:buNone/>
              <a:defRPr sz="4989"/>
            </a:lvl6pPr>
            <a:lvl7pPr lvl="6" algn="ctr">
              <a:lnSpc>
                <a:spcPct val="90000"/>
              </a:lnSpc>
              <a:spcBef>
                <a:spcPts val="1559"/>
              </a:spcBef>
              <a:spcAft>
                <a:spcPts val="0"/>
              </a:spcAft>
              <a:buClr>
                <a:schemeClr val="dk1"/>
              </a:buClr>
              <a:buSzPts val="4989"/>
              <a:buNone/>
              <a:defRPr sz="4989"/>
            </a:lvl7pPr>
            <a:lvl8pPr lvl="7" algn="ctr">
              <a:lnSpc>
                <a:spcPct val="90000"/>
              </a:lnSpc>
              <a:spcBef>
                <a:spcPts val="1559"/>
              </a:spcBef>
              <a:spcAft>
                <a:spcPts val="0"/>
              </a:spcAft>
              <a:buClr>
                <a:schemeClr val="dk1"/>
              </a:buClr>
              <a:buSzPts val="4989"/>
              <a:buNone/>
              <a:defRPr sz="4989"/>
            </a:lvl8pPr>
            <a:lvl9pPr lvl="8" algn="ctr">
              <a:lnSpc>
                <a:spcPct val="90000"/>
              </a:lnSpc>
              <a:spcBef>
                <a:spcPts val="1559"/>
              </a:spcBef>
              <a:spcAft>
                <a:spcPts val="0"/>
              </a:spcAft>
              <a:buClr>
                <a:schemeClr val="dk1"/>
              </a:buClr>
              <a:buSzPts val="4989"/>
              <a:buNone/>
              <a:defRPr sz="4989"/>
            </a:lvl9pPr>
          </a:lstStyle>
          <a:p>
            <a:endParaRPr/>
          </a:p>
        </p:txBody>
      </p:sp>
      <p:sp>
        <p:nvSpPr>
          <p:cNvPr id="14" name="Google Shape;14;p4"/>
          <p:cNvSpPr txBox="1">
            <a:spLocks noGrp="1"/>
          </p:cNvSpPr>
          <p:nvPr>
            <p:ph type="dt" idx="10"/>
          </p:nvPr>
        </p:nvSpPr>
        <p:spPr>
          <a:xfrm>
            <a:off x="2081421" y="19819457"/>
            <a:ext cx="6811923" cy="113848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 name="Google Shape;15;p4"/>
          <p:cNvSpPr txBox="1">
            <a:spLocks noGrp="1"/>
          </p:cNvSpPr>
          <p:nvPr>
            <p:ph type="ftr" idx="11"/>
          </p:nvPr>
        </p:nvSpPr>
        <p:spPr>
          <a:xfrm>
            <a:off x="10028665" y="19819457"/>
            <a:ext cx="10217884" cy="113848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 name="Google Shape;16;p4"/>
          <p:cNvSpPr txBox="1">
            <a:spLocks noGrp="1"/>
          </p:cNvSpPr>
          <p:nvPr>
            <p:ph type="sldNum" idx="12"/>
          </p:nvPr>
        </p:nvSpPr>
        <p:spPr>
          <a:xfrm>
            <a:off x="21381869" y="19819457"/>
            <a:ext cx="6811923" cy="1138480"/>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7"/>
        <p:cNvGrpSpPr/>
        <p:nvPr/>
      </p:nvGrpSpPr>
      <p:grpSpPr>
        <a:xfrm>
          <a:off x="0" y="0"/>
          <a:ext cx="0" cy="0"/>
          <a:chOff x="0" y="0"/>
          <a:chExt cx="0" cy="0"/>
        </a:xfrm>
      </p:grpSpPr>
      <p:sp>
        <p:nvSpPr>
          <p:cNvPr id="18" name="Google Shape;18;p5"/>
          <p:cNvSpPr txBox="1">
            <a:spLocks noGrp="1"/>
          </p:cNvSpPr>
          <p:nvPr>
            <p:ph type="title"/>
          </p:nvPr>
        </p:nvSpPr>
        <p:spPr>
          <a:xfrm>
            <a:off x="2081421" y="1138485"/>
            <a:ext cx="26112371" cy="4133179"/>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9" name="Google Shape;19;p5"/>
          <p:cNvSpPr txBox="1">
            <a:spLocks noGrp="1"/>
          </p:cNvSpPr>
          <p:nvPr>
            <p:ph type="body" idx="1"/>
          </p:nvPr>
        </p:nvSpPr>
        <p:spPr>
          <a:xfrm>
            <a:off x="2081421" y="5692400"/>
            <a:ext cx="26112371" cy="13567714"/>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3118"/>
              </a:spcBef>
              <a:spcAft>
                <a:spcPts val="0"/>
              </a:spcAft>
              <a:buClr>
                <a:schemeClr val="dk1"/>
              </a:buClr>
              <a:buSzPts val="1800"/>
              <a:buChar char="•"/>
              <a:defRPr/>
            </a:lvl1pPr>
            <a:lvl2pPr marL="914400" lvl="1" indent="-342900" algn="l">
              <a:lnSpc>
                <a:spcPct val="90000"/>
              </a:lnSpc>
              <a:spcBef>
                <a:spcPts val="1559"/>
              </a:spcBef>
              <a:spcAft>
                <a:spcPts val="0"/>
              </a:spcAft>
              <a:buClr>
                <a:schemeClr val="dk1"/>
              </a:buClr>
              <a:buSzPts val="1800"/>
              <a:buChar char="•"/>
              <a:defRPr/>
            </a:lvl2pPr>
            <a:lvl3pPr marL="1371600" lvl="2" indent="-342900" algn="l">
              <a:lnSpc>
                <a:spcPct val="90000"/>
              </a:lnSpc>
              <a:spcBef>
                <a:spcPts val="1559"/>
              </a:spcBef>
              <a:spcAft>
                <a:spcPts val="0"/>
              </a:spcAft>
              <a:buClr>
                <a:schemeClr val="dk1"/>
              </a:buClr>
              <a:buSzPts val="1800"/>
              <a:buChar char="•"/>
              <a:defRPr/>
            </a:lvl3pPr>
            <a:lvl4pPr marL="1828800" lvl="3" indent="-342900" algn="l">
              <a:lnSpc>
                <a:spcPct val="90000"/>
              </a:lnSpc>
              <a:spcBef>
                <a:spcPts val="1559"/>
              </a:spcBef>
              <a:spcAft>
                <a:spcPts val="0"/>
              </a:spcAft>
              <a:buClr>
                <a:schemeClr val="dk1"/>
              </a:buClr>
              <a:buSzPts val="1800"/>
              <a:buChar char="•"/>
              <a:defRPr/>
            </a:lvl4pPr>
            <a:lvl5pPr marL="2286000" lvl="4" indent="-342900" algn="l">
              <a:lnSpc>
                <a:spcPct val="90000"/>
              </a:lnSpc>
              <a:spcBef>
                <a:spcPts val="1559"/>
              </a:spcBef>
              <a:spcAft>
                <a:spcPts val="0"/>
              </a:spcAft>
              <a:buClr>
                <a:schemeClr val="dk1"/>
              </a:buClr>
              <a:buSzPts val="1800"/>
              <a:buChar char="•"/>
              <a:defRPr/>
            </a:lvl5pPr>
            <a:lvl6pPr marL="2743200" lvl="5" indent="-342900" algn="l">
              <a:lnSpc>
                <a:spcPct val="90000"/>
              </a:lnSpc>
              <a:spcBef>
                <a:spcPts val="1559"/>
              </a:spcBef>
              <a:spcAft>
                <a:spcPts val="0"/>
              </a:spcAft>
              <a:buClr>
                <a:schemeClr val="dk1"/>
              </a:buClr>
              <a:buSzPts val="1800"/>
              <a:buChar char="•"/>
              <a:defRPr/>
            </a:lvl6pPr>
            <a:lvl7pPr marL="3200400" lvl="6" indent="-342900" algn="l">
              <a:lnSpc>
                <a:spcPct val="90000"/>
              </a:lnSpc>
              <a:spcBef>
                <a:spcPts val="1559"/>
              </a:spcBef>
              <a:spcAft>
                <a:spcPts val="0"/>
              </a:spcAft>
              <a:buClr>
                <a:schemeClr val="dk1"/>
              </a:buClr>
              <a:buSzPts val="1800"/>
              <a:buChar char="•"/>
              <a:defRPr/>
            </a:lvl7pPr>
            <a:lvl8pPr marL="3657600" lvl="7" indent="-342900" algn="l">
              <a:lnSpc>
                <a:spcPct val="90000"/>
              </a:lnSpc>
              <a:spcBef>
                <a:spcPts val="1559"/>
              </a:spcBef>
              <a:spcAft>
                <a:spcPts val="0"/>
              </a:spcAft>
              <a:buClr>
                <a:schemeClr val="dk1"/>
              </a:buClr>
              <a:buSzPts val="1800"/>
              <a:buChar char="•"/>
              <a:defRPr/>
            </a:lvl8pPr>
            <a:lvl9pPr marL="4114800" lvl="8" indent="-342900" algn="l">
              <a:lnSpc>
                <a:spcPct val="90000"/>
              </a:lnSpc>
              <a:spcBef>
                <a:spcPts val="1559"/>
              </a:spcBef>
              <a:spcAft>
                <a:spcPts val="0"/>
              </a:spcAft>
              <a:buClr>
                <a:schemeClr val="dk1"/>
              </a:buClr>
              <a:buSzPts val="1800"/>
              <a:buChar char="•"/>
              <a:defRPr/>
            </a:lvl9pPr>
          </a:lstStyle>
          <a:p>
            <a:endParaRPr/>
          </a:p>
        </p:txBody>
      </p:sp>
      <p:sp>
        <p:nvSpPr>
          <p:cNvPr id="20" name="Google Shape;20;p5"/>
          <p:cNvSpPr txBox="1">
            <a:spLocks noGrp="1"/>
          </p:cNvSpPr>
          <p:nvPr>
            <p:ph type="dt" idx="10"/>
          </p:nvPr>
        </p:nvSpPr>
        <p:spPr>
          <a:xfrm>
            <a:off x="2081421" y="19819457"/>
            <a:ext cx="6811923" cy="113848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 name="Google Shape;21;p5"/>
          <p:cNvSpPr txBox="1">
            <a:spLocks noGrp="1"/>
          </p:cNvSpPr>
          <p:nvPr>
            <p:ph type="ftr" idx="11"/>
          </p:nvPr>
        </p:nvSpPr>
        <p:spPr>
          <a:xfrm>
            <a:off x="10028665" y="19819457"/>
            <a:ext cx="10217884" cy="113848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 name="Google Shape;22;p5"/>
          <p:cNvSpPr txBox="1">
            <a:spLocks noGrp="1"/>
          </p:cNvSpPr>
          <p:nvPr>
            <p:ph type="sldNum" idx="12"/>
          </p:nvPr>
        </p:nvSpPr>
        <p:spPr>
          <a:xfrm>
            <a:off x="21381869" y="19819457"/>
            <a:ext cx="6811923" cy="1138480"/>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3"/>
        <p:cNvGrpSpPr/>
        <p:nvPr/>
      </p:nvGrpSpPr>
      <p:grpSpPr>
        <a:xfrm>
          <a:off x="0" y="0"/>
          <a:ext cx="0" cy="0"/>
          <a:chOff x="0" y="0"/>
          <a:chExt cx="0" cy="0"/>
        </a:xfrm>
      </p:grpSpPr>
      <p:sp>
        <p:nvSpPr>
          <p:cNvPr id="24" name="Google Shape;24;p6"/>
          <p:cNvSpPr txBox="1">
            <a:spLocks noGrp="1"/>
          </p:cNvSpPr>
          <p:nvPr>
            <p:ph type="title"/>
          </p:nvPr>
        </p:nvSpPr>
        <p:spPr>
          <a:xfrm>
            <a:off x="2065654" y="5331063"/>
            <a:ext cx="26112371" cy="8894992"/>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18709"/>
              <a:buFont typeface="Calibri"/>
              <a:buNone/>
              <a:defRPr sz="18709"/>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5" name="Google Shape;25;p6"/>
          <p:cNvSpPr txBox="1">
            <a:spLocks noGrp="1"/>
          </p:cNvSpPr>
          <p:nvPr>
            <p:ph type="body" idx="1"/>
          </p:nvPr>
        </p:nvSpPr>
        <p:spPr>
          <a:xfrm>
            <a:off x="2065654" y="14310205"/>
            <a:ext cx="26112371" cy="4677666"/>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3118"/>
              </a:spcBef>
              <a:spcAft>
                <a:spcPts val="0"/>
              </a:spcAft>
              <a:buClr>
                <a:schemeClr val="dk1"/>
              </a:buClr>
              <a:buSzPts val="7483"/>
              <a:buNone/>
              <a:defRPr sz="7483">
                <a:solidFill>
                  <a:schemeClr val="dk1"/>
                </a:solidFill>
              </a:defRPr>
            </a:lvl1pPr>
            <a:lvl2pPr marL="914400" lvl="1" indent="-228600" algn="l">
              <a:lnSpc>
                <a:spcPct val="90000"/>
              </a:lnSpc>
              <a:spcBef>
                <a:spcPts val="1559"/>
              </a:spcBef>
              <a:spcAft>
                <a:spcPts val="0"/>
              </a:spcAft>
              <a:buClr>
                <a:srgbClr val="888888"/>
              </a:buClr>
              <a:buSzPts val="6236"/>
              <a:buNone/>
              <a:defRPr sz="6236">
                <a:solidFill>
                  <a:srgbClr val="888888"/>
                </a:solidFill>
              </a:defRPr>
            </a:lvl2pPr>
            <a:lvl3pPr marL="1371600" lvl="2" indent="-228600" algn="l">
              <a:lnSpc>
                <a:spcPct val="90000"/>
              </a:lnSpc>
              <a:spcBef>
                <a:spcPts val="1559"/>
              </a:spcBef>
              <a:spcAft>
                <a:spcPts val="0"/>
              </a:spcAft>
              <a:buClr>
                <a:srgbClr val="888888"/>
              </a:buClr>
              <a:buSzPts val="5613"/>
              <a:buNone/>
              <a:defRPr sz="5613">
                <a:solidFill>
                  <a:srgbClr val="888888"/>
                </a:solidFill>
              </a:defRPr>
            </a:lvl3pPr>
            <a:lvl4pPr marL="1828800" lvl="3" indent="-228600" algn="l">
              <a:lnSpc>
                <a:spcPct val="90000"/>
              </a:lnSpc>
              <a:spcBef>
                <a:spcPts val="1559"/>
              </a:spcBef>
              <a:spcAft>
                <a:spcPts val="0"/>
              </a:spcAft>
              <a:buClr>
                <a:srgbClr val="888888"/>
              </a:buClr>
              <a:buSzPts val="4989"/>
              <a:buNone/>
              <a:defRPr sz="4989">
                <a:solidFill>
                  <a:srgbClr val="888888"/>
                </a:solidFill>
              </a:defRPr>
            </a:lvl4pPr>
            <a:lvl5pPr marL="2286000" lvl="4" indent="-228600" algn="l">
              <a:lnSpc>
                <a:spcPct val="90000"/>
              </a:lnSpc>
              <a:spcBef>
                <a:spcPts val="1559"/>
              </a:spcBef>
              <a:spcAft>
                <a:spcPts val="0"/>
              </a:spcAft>
              <a:buClr>
                <a:srgbClr val="888888"/>
              </a:buClr>
              <a:buSzPts val="4989"/>
              <a:buNone/>
              <a:defRPr sz="4989">
                <a:solidFill>
                  <a:srgbClr val="888888"/>
                </a:solidFill>
              </a:defRPr>
            </a:lvl5pPr>
            <a:lvl6pPr marL="2743200" lvl="5" indent="-228600" algn="l">
              <a:lnSpc>
                <a:spcPct val="90000"/>
              </a:lnSpc>
              <a:spcBef>
                <a:spcPts val="1559"/>
              </a:spcBef>
              <a:spcAft>
                <a:spcPts val="0"/>
              </a:spcAft>
              <a:buClr>
                <a:srgbClr val="888888"/>
              </a:buClr>
              <a:buSzPts val="4989"/>
              <a:buNone/>
              <a:defRPr sz="4989">
                <a:solidFill>
                  <a:srgbClr val="888888"/>
                </a:solidFill>
              </a:defRPr>
            </a:lvl6pPr>
            <a:lvl7pPr marL="3200400" lvl="6" indent="-228600" algn="l">
              <a:lnSpc>
                <a:spcPct val="90000"/>
              </a:lnSpc>
              <a:spcBef>
                <a:spcPts val="1559"/>
              </a:spcBef>
              <a:spcAft>
                <a:spcPts val="0"/>
              </a:spcAft>
              <a:buClr>
                <a:srgbClr val="888888"/>
              </a:buClr>
              <a:buSzPts val="4989"/>
              <a:buNone/>
              <a:defRPr sz="4989">
                <a:solidFill>
                  <a:srgbClr val="888888"/>
                </a:solidFill>
              </a:defRPr>
            </a:lvl7pPr>
            <a:lvl8pPr marL="3657600" lvl="7" indent="-228600" algn="l">
              <a:lnSpc>
                <a:spcPct val="90000"/>
              </a:lnSpc>
              <a:spcBef>
                <a:spcPts val="1559"/>
              </a:spcBef>
              <a:spcAft>
                <a:spcPts val="0"/>
              </a:spcAft>
              <a:buClr>
                <a:srgbClr val="888888"/>
              </a:buClr>
              <a:buSzPts val="4989"/>
              <a:buNone/>
              <a:defRPr sz="4989">
                <a:solidFill>
                  <a:srgbClr val="888888"/>
                </a:solidFill>
              </a:defRPr>
            </a:lvl8pPr>
            <a:lvl9pPr marL="4114800" lvl="8" indent="-228600" algn="l">
              <a:lnSpc>
                <a:spcPct val="90000"/>
              </a:lnSpc>
              <a:spcBef>
                <a:spcPts val="1559"/>
              </a:spcBef>
              <a:spcAft>
                <a:spcPts val="0"/>
              </a:spcAft>
              <a:buClr>
                <a:srgbClr val="888888"/>
              </a:buClr>
              <a:buSzPts val="4989"/>
              <a:buNone/>
              <a:defRPr sz="4989">
                <a:solidFill>
                  <a:srgbClr val="888888"/>
                </a:solidFill>
              </a:defRPr>
            </a:lvl9pPr>
          </a:lstStyle>
          <a:p>
            <a:endParaRPr/>
          </a:p>
        </p:txBody>
      </p:sp>
      <p:sp>
        <p:nvSpPr>
          <p:cNvPr id="26" name="Google Shape;26;p6"/>
          <p:cNvSpPr txBox="1">
            <a:spLocks noGrp="1"/>
          </p:cNvSpPr>
          <p:nvPr>
            <p:ph type="dt" idx="10"/>
          </p:nvPr>
        </p:nvSpPr>
        <p:spPr>
          <a:xfrm>
            <a:off x="2081421" y="19819457"/>
            <a:ext cx="6811923" cy="113848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7" name="Google Shape;27;p6"/>
          <p:cNvSpPr txBox="1">
            <a:spLocks noGrp="1"/>
          </p:cNvSpPr>
          <p:nvPr>
            <p:ph type="ftr" idx="11"/>
          </p:nvPr>
        </p:nvSpPr>
        <p:spPr>
          <a:xfrm>
            <a:off x="10028665" y="19819457"/>
            <a:ext cx="10217884" cy="113848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8" name="Google Shape;28;p6"/>
          <p:cNvSpPr txBox="1">
            <a:spLocks noGrp="1"/>
          </p:cNvSpPr>
          <p:nvPr>
            <p:ph type="sldNum" idx="12"/>
          </p:nvPr>
        </p:nvSpPr>
        <p:spPr>
          <a:xfrm>
            <a:off x="21381869" y="19819457"/>
            <a:ext cx="6811923" cy="1138480"/>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29"/>
        <p:cNvGrpSpPr/>
        <p:nvPr/>
      </p:nvGrpSpPr>
      <p:grpSpPr>
        <a:xfrm>
          <a:off x="0" y="0"/>
          <a:ext cx="0" cy="0"/>
          <a:chOff x="0" y="0"/>
          <a:chExt cx="0" cy="0"/>
        </a:xfrm>
      </p:grpSpPr>
      <p:sp>
        <p:nvSpPr>
          <p:cNvPr id="30" name="Google Shape;30;p7"/>
          <p:cNvSpPr txBox="1">
            <a:spLocks noGrp="1"/>
          </p:cNvSpPr>
          <p:nvPr>
            <p:ph type="title"/>
          </p:nvPr>
        </p:nvSpPr>
        <p:spPr>
          <a:xfrm>
            <a:off x="2081421" y="1138485"/>
            <a:ext cx="26112371" cy="4133179"/>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1" name="Google Shape;31;p7"/>
          <p:cNvSpPr txBox="1">
            <a:spLocks noGrp="1"/>
          </p:cNvSpPr>
          <p:nvPr>
            <p:ph type="body" idx="1"/>
          </p:nvPr>
        </p:nvSpPr>
        <p:spPr>
          <a:xfrm>
            <a:off x="2081421" y="5692400"/>
            <a:ext cx="12866966" cy="13567714"/>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3118"/>
              </a:spcBef>
              <a:spcAft>
                <a:spcPts val="0"/>
              </a:spcAft>
              <a:buClr>
                <a:schemeClr val="dk1"/>
              </a:buClr>
              <a:buSzPts val="1800"/>
              <a:buChar char="•"/>
              <a:defRPr/>
            </a:lvl1pPr>
            <a:lvl2pPr marL="914400" lvl="1" indent="-342900" algn="l">
              <a:lnSpc>
                <a:spcPct val="90000"/>
              </a:lnSpc>
              <a:spcBef>
                <a:spcPts val="1559"/>
              </a:spcBef>
              <a:spcAft>
                <a:spcPts val="0"/>
              </a:spcAft>
              <a:buClr>
                <a:schemeClr val="dk1"/>
              </a:buClr>
              <a:buSzPts val="1800"/>
              <a:buChar char="•"/>
              <a:defRPr/>
            </a:lvl2pPr>
            <a:lvl3pPr marL="1371600" lvl="2" indent="-342900" algn="l">
              <a:lnSpc>
                <a:spcPct val="90000"/>
              </a:lnSpc>
              <a:spcBef>
                <a:spcPts val="1559"/>
              </a:spcBef>
              <a:spcAft>
                <a:spcPts val="0"/>
              </a:spcAft>
              <a:buClr>
                <a:schemeClr val="dk1"/>
              </a:buClr>
              <a:buSzPts val="1800"/>
              <a:buChar char="•"/>
              <a:defRPr/>
            </a:lvl3pPr>
            <a:lvl4pPr marL="1828800" lvl="3" indent="-342900" algn="l">
              <a:lnSpc>
                <a:spcPct val="90000"/>
              </a:lnSpc>
              <a:spcBef>
                <a:spcPts val="1559"/>
              </a:spcBef>
              <a:spcAft>
                <a:spcPts val="0"/>
              </a:spcAft>
              <a:buClr>
                <a:schemeClr val="dk1"/>
              </a:buClr>
              <a:buSzPts val="1800"/>
              <a:buChar char="•"/>
              <a:defRPr/>
            </a:lvl4pPr>
            <a:lvl5pPr marL="2286000" lvl="4" indent="-342900" algn="l">
              <a:lnSpc>
                <a:spcPct val="90000"/>
              </a:lnSpc>
              <a:spcBef>
                <a:spcPts val="1559"/>
              </a:spcBef>
              <a:spcAft>
                <a:spcPts val="0"/>
              </a:spcAft>
              <a:buClr>
                <a:schemeClr val="dk1"/>
              </a:buClr>
              <a:buSzPts val="1800"/>
              <a:buChar char="•"/>
              <a:defRPr/>
            </a:lvl5pPr>
            <a:lvl6pPr marL="2743200" lvl="5" indent="-342900" algn="l">
              <a:lnSpc>
                <a:spcPct val="90000"/>
              </a:lnSpc>
              <a:spcBef>
                <a:spcPts val="1559"/>
              </a:spcBef>
              <a:spcAft>
                <a:spcPts val="0"/>
              </a:spcAft>
              <a:buClr>
                <a:schemeClr val="dk1"/>
              </a:buClr>
              <a:buSzPts val="1800"/>
              <a:buChar char="•"/>
              <a:defRPr/>
            </a:lvl6pPr>
            <a:lvl7pPr marL="3200400" lvl="6" indent="-342900" algn="l">
              <a:lnSpc>
                <a:spcPct val="90000"/>
              </a:lnSpc>
              <a:spcBef>
                <a:spcPts val="1559"/>
              </a:spcBef>
              <a:spcAft>
                <a:spcPts val="0"/>
              </a:spcAft>
              <a:buClr>
                <a:schemeClr val="dk1"/>
              </a:buClr>
              <a:buSzPts val="1800"/>
              <a:buChar char="•"/>
              <a:defRPr/>
            </a:lvl7pPr>
            <a:lvl8pPr marL="3657600" lvl="7" indent="-342900" algn="l">
              <a:lnSpc>
                <a:spcPct val="90000"/>
              </a:lnSpc>
              <a:spcBef>
                <a:spcPts val="1559"/>
              </a:spcBef>
              <a:spcAft>
                <a:spcPts val="0"/>
              </a:spcAft>
              <a:buClr>
                <a:schemeClr val="dk1"/>
              </a:buClr>
              <a:buSzPts val="1800"/>
              <a:buChar char="•"/>
              <a:defRPr/>
            </a:lvl8pPr>
            <a:lvl9pPr marL="4114800" lvl="8" indent="-342900" algn="l">
              <a:lnSpc>
                <a:spcPct val="90000"/>
              </a:lnSpc>
              <a:spcBef>
                <a:spcPts val="1559"/>
              </a:spcBef>
              <a:spcAft>
                <a:spcPts val="0"/>
              </a:spcAft>
              <a:buClr>
                <a:schemeClr val="dk1"/>
              </a:buClr>
              <a:buSzPts val="1800"/>
              <a:buChar char="•"/>
              <a:defRPr/>
            </a:lvl9pPr>
          </a:lstStyle>
          <a:p>
            <a:endParaRPr/>
          </a:p>
        </p:txBody>
      </p:sp>
      <p:sp>
        <p:nvSpPr>
          <p:cNvPr id="32" name="Google Shape;32;p7"/>
          <p:cNvSpPr txBox="1">
            <a:spLocks noGrp="1"/>
          </p:cNvSpPr>
          <p:nvPr>
            <p:ph type="body" idx="2"/>
          </p:nvPr>
        </p:nvSpPr>
        <p:spPr>
          <a:xfrm>
            <a:off x="15326826" y="5692400"/>
            <a:ext cx="12866966" cy="13567714"/>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3118"/>
              </a:spcBef>
              <a:spcAft>
                <a:spcPts val="0"/>
              </a:spcAft>
              <a:buClr>
                <a:schemeClr val="dk1"/>
              </a:buClr>
              <a:buSzPts val="1800"/>
              <a:buChar char="•"/>
              <a:defRPr/>
            </a:lvl1pPr>
            <a:lvl2pPr marL="914400" lvl="1" indent="-342900" algn="l">
              <a:lnSpc>
                <a:spcPct val="90000"/>
              </a:lnSpc>
              <a:spcBef>
                <a:spcPts val="1559"/>
              </a:spcBef>
              <a:spcAft>
                <a:spcPts val="0"/>
              </a:spcAft>
              <a:buClr>
                <a:schemeClr val="dk1"/>
              </a:buClr>
              <a:buSzPts val="1800"/>
              <a:buChar char="•"/>
              <a:defRPr/>
            </a:lvl2pPr>
            <a:lvl3pPr marL="1371600" lvl="2" indent="-342900" algn="l">
              <a:lnSpc>
                <a:spcPct val="90000"/>
              </a:lnSpc>
              <a:spcBef>
                <a:spcPts val="1559"/>
              </a:spcBef>
              <a:spcAft>
                <a:spcPts val="0"/>
              </a:spcAft>
              <a:buClr>
                <a:schemeClr val="dk1"/>
              </a:buClr>
              <a:buSzPts val="1800"/>
              <a:buChar char="•"/>
              <a:defRPr/>
            </a:lvl3pPr>
            <a:lvl4pPr marL="1828800" lvl="3" indent="-342900" algn="l">
              <a:lnSpc>
                <a:spcPct val="90000"/>
              </a:lnSpc>
              <a:spcBef>
                <a:spcPts val="1559"/>
              </a:spcBef>
              <a:spcAft>
                <a:spcPts val="0"/>
              </a:spcAft>
              <a:buClr>
                <a:schemeClr val="dk1"/>
              </a:buClr>
              <a:buSzPts val="1800"/>
              <a:buChar char="•"/>
              <a:defRPr/>
            </a:lvl4pPr>
            <a:lvl5pPr marL="2286000" lvl="4" indent="-342900" algn="l">
              <a:lnSpc>
                <a:spcPct val="90000"/>
              </a:lnSpc>
              <a:spcBef>
                <a:spcPts val="1559"/>
              </a:spcBef>
              <a:spcAft>
                <a:spcPts val="0"/>
              </a:spcAft>
              <a:buClr>
                <a:schemeClr val="dk1"/>
              </a:buClr>
              <a:buSzPts val="1800"/>
              <a:buChar char="•"/>
              <a:defRPr/>
            </a:lvl5pPr>
            <a:lvl6pPr marL="2743200" lvl="5" indent="-342900" algn="l">
              <a:lnSpc>
                <a:spcPct val="90000"/>
              </a:lnSpc>
              <a:spcBef>
                <a:spcPts val="1559"/>
              </a:spcBef>
              <a:spcAft>
                <a:spcPts val="0"/>
              </a:spcAft>
              <a:buClr>
                <a:schemeClr val="dk1"/>
              </a:buClr>
              <a:buSzPts val="1800"/>
              <a:buChar char="•"/>
              <a:defRPr/>
            </a:lvl6pPr>
            <a:lvl7pPr marL="3200400" lvl="6" indent="-342900" algn="l">
              <a:lnSpc>
                <a:spcPct val="90000"/>
              </a:lnSpc>
              <a:spcBef>
                <a:spcPts val="1559"/>
              </a:spcBef>
              <a:spcAft>
                <a:spcPts val="0"/>
              </a:spcAft>
              <a:buClr>
                <a:schemeClr val="dk1"/>
              </a:buClr>
              <a:buSzPts val="1800"/>
              <a:buChar char="•"/>
              <a:defRPr/>
            </a:lvl7pPr>
            <a:lvl8pPr marL="3657600" lvl="7" indent="-342900" algn="l">
              <a:lnSpc>
                <a:spcPct val="90000"/>
              </a:lnSpc>
              <a:spcBef>
                <a:spcPts val="1559"/>
              </a:spcBef>
              <a:spcAft>
                <a:spcPts val="0"/>
              </a:spcAft>
              <a:buClr>
                <a:schemeClr val="dk1"/>
              </a:buClr>
              <a:buSzPts val="1800"/>
              <a:buChar char="•"/>
              <a:defRPr/>
            </a:lvl8pPr>
            <a:lvl9pPr marL="4114800" lvl="8" indent="-342900" algn="l">
              <a:lnSpc>
                <a:spcPct val="90000"/>
              </a:lnSpc>
              <a:spcBef>
                <a:spcPts val="1559"/>
              </a:spcBef>
              <a:spcAft>
                <a:spcPts val="0"/>
              </a:spcAft>
              <a:buClr>
                <a:schemeClr val="dk1"/>
              </a:buClr>
              <a:buSzPts val="1800"/>
              <a:buChar char="•"/>
              <a:defRPr/>
            </a:lvl9pPr>
          </a:lstStyle>
          <a:p>
            <a:endParaRPr/>
          </a:p>
        </p:txBody>
      </p:sp>
      <p:sp>
        <p:nvSpPr>
          <p:cNvPr id="33" name="Google Shape;33;p7"/>
          <p:cNvSpPr txBox="1">
            <a:spLocks noGrp="1"/>
          </p:cNvSpPr>
          <p:nvPr>
            <p:ph type="dt" idx="10"/>
          </p:nvPr>
        </p:nvSpPr>
        <p:spPr>
          <a:xfrm>
            <a:off x="2081421" y="19819457"/>
            <a:ext cx="6811923" cy="113848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4" name="Google Shape;34;p7"/>
          <p:cNvSpPr txBox="1">
            <a:spLocks noGrp="1"/>
          </p:cNvSpPr>
          <p:nvPr>
            <p:ph type="ftr" idx="11"/>
          </p:nvPr>
        </p:nvSpPr>
        <p:spPr>
          <a:xfrm>
            <a:off x="10028665" y="19819457"/>
            <a:ext cx="10217884" cy="113848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7"/>
          <p:cNvSpPr txBox="1">
            <a:spLocks noGrp="1"/>
          </p:cNvSpPr>
          <p:nvPr>
            <p:ph type="sldNum" idx="12"/>
          </p:nvPr>
        </p:nvSpPr>
        <p:spPr>
          <a:xfrm>
            <a:off x="21381869" y="19819457"/>
            <a:ext cx="6811923" cy="1138480"/>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36"/>
        <p:cNvGrpSpPr/>
        <p:nvPr/>
      </p:nvGrpSpPr>
      <p:grpSpPr>
        <a:xfrm>
          <a:off x="0" y="0"/>
          <a:ext cx="0" cy="0"/>
          <a:chOff x="0" y="0"/>
          <a:chExt cx="0" cy="0"/>
        </a:xfrm>
      </p:grpSpPr>
      <p:sp>
        <p:nvSpPr>
          <p:cNvPr id="37" name="Google Shape;37;p8"/>
          <p:cNvSpPr txBox="1">
            <a:spLocks noGrp="1"/>
          </p:cNvSpPr>
          <p:nvPr>
            <p:ph type="title"/>
          </p:nvPr>
        </p:nvSpPr>
        <p:spPr>
          <a:xfrm>
            <a:off x="2085364" y="1138485"/>
            <a:ext cx="26112371" cy="4133179"/>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8" name="Google Shape;38;p8"/>
          <p:cNvSpPr txBox="1">
            <a:spLocks noGrp="1"/>
          </p:cNvSpPr>
          <p:nvPr>
            <p:ph type="body" idx="1"/>
          </p:nvPr>
        </p:nvSpPr>
        <p:spPr>
          <a:xfrm>
            <a:off x="2085368" y="5241960"/>
            <a:ext cx="12807832" cy="2569003"/>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3118"/>
              </a:spcBef>
              <a:spcAft>
                <a:spcPts val="0"/>
              </a:spcAft>
              <a:buClr>
                <a:schemeClr val="dk1"/>
              </a:buClr>
              <a:buSzPts val="7483"/>
              <a:buNone/>
              <a:defRPr sz="7483" b="1"/>
            </a:lvl1pPr>
            <a:lvl2pPr marL="914400" lvl="1" indent="-228600" algn="l">
              <a:lnSpc>
                <a:spcPct val="90000"/>
              </a:lnSpc>
              <a:spcBef>
                <a:spcPts val="1559"/>
              </a:spcBef>
              <a:spcAft>
                <a:spcPts val="0"/>
              </a:spcAft>
              <a:buClr>
                <a:schemeClr val="dk1"/>
              </a:buClr>
              <a:buSzPts val="6236"/>
              <a:buNone/>
              <a:defRPr sz="6236" b="1"/>
            </a:lvl2pPr>
            <a:lvl3pPr marL="1371600" lvl="2" indent="-228600" algn="l">
              <a:lnSpc>
                <a:spcPct val="90000"/>
              </a:lnSpc>
              <a:spcBef>
                <a:spcPts val="1559"/>
              </a:spcBef>
              <a:spcAft>
                <a:spcPts val="0"/>
              </a:spcAft>
              <a:buClr>
                <a:schemeClr val="dk1"/>
              </a:buClr>
              <a:buSzPts val="5613"/>
              <a:buNone/>
              <a:defRPr sz="5613" b="1"/>
            </a:lvl3pPr>
            <a:lvl4pPr marL="1828800" lvl="3" indent="-228600" algn="l">
              <a:lnSpc>
                <a:spcPct val="90000"/>
              </a:lnSpc>
              <a:spcBef>
                <a:spcPts val="1559"/>
              </a:spcBef>
              <a:spcAft>
                <a:spcPts val="0"/>
              </a:spcAft>
              <a:buClr>
                <a:schemeClr val="dk1"/>
              </a:buClr>
              <a:buSzPts val="4989"/>
              <a:buNone/>
              <a:defRPr sz="4989" b="1"/>
            </a:lvl4pPr>
            <a:lvl5pPr marL="2286000" lvl="4" indent="-228600" algn="l">
              <a:lnSpc>
                <a:spcPct val="90000"/>
              </a:lnSpc>
              <a:spcBef>
                <a:spcPts val="1559"/>
              </a:spcBef>
              <a:spcAft>
                <a:spcPts val="0"/>
              </a:spcAft>
              <a:buClr>
                <a:schemeClr val="dk1"/>
              </a:buClr>
              <a:buSzPts val="4989"/>
              <a:buNone/>
              <a:defRPr sz="4989" b="1"/>
            </a:lvl5pPr>
            <a:lvl6pPr marL="2743200" lvl="5" indent="-228600" algn="l">
              <a:lnSpc>
                <a:spcPct val="90000"/>
              </a:lnSpc>
              <a:spcBef>
                <a:spcPts val="1559"/>
              </a:spcBef>
              <a:spcAft>
                <a:spcPts val="0"/>
              </a:spcAft>
              <a:buClr>
                <a:schemeClr val="dk1"/>
              </a:buClr>
              <a:buSzPts val="4989"/>
              <a:buNone/>
              <a:defRPr sz="4989" b="1"/>
            </a:lvl6pPr>
            <a:lvl7pPr marL="3200400" lvl="6" indent="-228600" algn="l">
              <a:lnSpc>
                <a:spcPct val="90000"/>
              </a:lnSpc>
              <a:spcBef>
                <a:spcPts val="1559"/>
              </a:spcBef>
              <a:spcAft>
                <a:spcPts val="0"/>
              </a:spcAft>
              <a:buClr>
                <a:schemeClr val="dk1"/>
              </a:buClr>
              <a:buSzPts val="4989"/>
              <a:buNone/>
              <a:defRPr sz="4989" b="1"/>
            </a:lvl7pPr>
            <a:lvl8pPr marL="3657600" lvl="7" indent="-228600" algn="l">
              <a:lnSpc>
                <a:spcPct val="90000"/>
              </a:lnSpc>
              <a:spcBef>
                <a:spcPts val="1559"/>
              </a:spcBef>
              <a:spcAft>
                <a:spcPts val="0"/>
              </a:spcAft>
              <a:buClr>
                <a:schemeClr val="dk1"/>
              </a:buClr>
              <a:buSzPts val="4989"/>
              <a:buNone/>
              <a:defRPr sz="4989" b="1"/>
            </a:lvl8pPr>
            <a:lvl9pPr marL="4114800" lvl="8" indent="-228600" algn="l">
              <a:lnSpc>
                <a:spcPct val="90000"/>
              </a:lnSpc>
              <a:spcBef>
                <a:spcPts val="1559"/>
              </a:spcBef>
              <a:spcAft>
                <a:spcPts val="0"/>
              </a:spcAft>
              <a:buClr>
                <a:schemeClr val="dk1"/>
              </a:buClr>
              <a:buSzPts val="4989"/>
              <a:buNone/>
              <a:defRPr sz="4989" b="1"/>
            </a:lvl9pPr>
          </a:lstStyle>
          <a:p>
            <a:endParaRPr/>
          </a:p>
        </p:txBody>
      </p:sp>
      <p:sp>
        <p:nvSpPr>
          <p:cNvPr id="39" name="Google Shape;39;p8"/>
          <p:cNvSpPr txBox="1">
            <a:spLocks noGrp="1"/>
          </p:cNvSpPr>
          <p:nvPr>
            <p:ph type="body" idx="2"/>
          </p:nvPr>
        </p:nvSpPr>
        <p:spPr>
          <a:xfrm>
            <a:off x="2085368" y="7810963"/>
            <a:ext cx="12807832" cy="1148875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3118"/>
              </a:spcBef>
              <a:spcAft>
                <a:spcPts val="0"/>
              </a:spcAft>
              <a:buClr>
                <a:schemeClr val="dk1"/>
              </a:buClr>
              <a:buSzPts val="1800"/>
              <a:buChar char="•"/>
              <a:defRPr/>
            </a:lvl1pPr>
            <a:lvl2pPr marL="914400" lvl="1" indent="-342900" algn="l">
              <a:lnSpc>
                <a:spcPct val="90000"/>
              </a:lnSpc>
              <a:spcBef>
                <a:spcPts val="1559"/>
              </a:spcBef>
              <a:spcAft>
                <a:spcPts val="0"/>
              </a:spcAft>
              <a:buClr>
                <a:schemeClr val="dk1"/>
              </a:buClr>
              <a:buSzPts val="1800"/>
              <a:buChar char="•"/>
              <a:defRPr/>
            </a:lvl2pPr>
            <a:lvl3pPr marL="1371600" lvl="2" indent="-342900" algn="l">
              <a:lnSpc>
                <a:spcPct val="90000"/>
              </a:lnSpc>
              <a:spcBef>
                <a:spcPts val="1559"/>
              </a:spcBef>
              <a:spcAft>
                <a:spcPts val="0"/>
              </a:spcAft>
              <a:buClr>
                <a:schemeClr val="dk1"/>
              </a:buClr>
              <a:buSzPts val="1800"/>
              <a:buChar char="•"/>
              <a:defRPr/>
            </a:lvl3pPr>
            <a:lvl4pPr marL="1828800" lvl="3" indent="-342900" algn="l">
              <a:lnSpc>
                <a:spcPct val="90000"/>
              </a:lnSpc>
              <a:spcBef>
                <a:spcPts val="1559"/>
              </a:spcBef>
              <a:spcAft>
                <a:spcPts val="0"/>
              </a:spcAft>
              <a:buClr>
                <a:schemeClr val="dk1"/>
              </a:buClr>
              <a:buSzPts val="1800"/>
              <a:buChar char="•"/>
              <a:defRPr/>
            </a:lvl4pPr>
            <a:lvl5pPr marL="2286000" lvl="4" indent="-342900" algn="l">
              <a:lnSpc>
                <a:spcPct val="90000"/>
              </a:lnSpc>
              <a:spcBef>
                <a:spcPts val="1559"/>
              </a:spcBef>
              <a:spcAft>
                <a:spcPts val="0"/>
              </a:spcAft>
              <a:buClr>
                <a:schemeClr val="dk1"/>
              </a:buClr>
              <a:buSzPts val="1800"/>
              <a:buChar char="•"/>
              <a:defRPr/>
            </a:lvl5pPr>
            <a:lvl6pPr marL="2743200" lvl="5" indent="-342900" algn="l">
              <a:lnSpc>
                <a:spcPct val="90000"/>
              </a:lnSpc>
              <a:spcBef>
                <a:spcPts val="1559"/>
              </a:spcBef>
              <a:spcAft>
                <a:spcPts val="0"/>
              </a:spcAft>
              <a:buClr>
                <a:schemeClr val="dk1"/>
              </a:buClr>
              <a:buSzPts val="1800"/>
              <a:buChar char="•"/>
              <a:defRPr/>
            </a:lvl6pPr>
            <a:lvl7pPr marL="3200400" lvl="6" indent="-342900" algn="l">
              <a:lnSpc>
                <a:spcPct val="90000"/>
              </a:lnSpc>
              <a:spcBef>
                <a:spcPts val="1559"/>
              </a:spcBef>
              <a:spcAft>
                <a:spcPts val="0"/>
              </a:spcAft>
              <a:buClr>
                <a:schemeClr val="dk1"/>
              </a:buClr>
              <a:buSzPts val="1800"/>
              <a:buChar char="•"/>
              <a:defRPr/>
            </a:lvl7pPr>
            <a:lvl8pPr marL="3657600" lvl="7" indent="-342900" algn="l">
              <a:lnSpc>
                <a:spcPct val="90000"/>
              </a:lnSpc>
              <a:spcBef>
                <a:spcPts val="1559"/>
              </a:spcBef>
              <a:spcAft>
                <a:spcPts val="0"/>
              </a:spcAft>
              <a:buClr>
                <a:schemeClr val="dk1"/>
              </a:buClr>
              <a:buSzPts val="1800"/>
              <a:buChar char="•"/>
              <a:defRPr/>
            </a:lvl8pPr>
            <a:lvl9pPr marL="4114800" lvl="8" indent="-342900" algn="l">
              <a:lnSpc>
                <a:spcPct val="90000"/>
              </a:lnSpc>
              <a:spcBef>
                <a:spcPts val="1559"/>
              </a:spcBef>
              <a:spcAft>
                <a:spcPts val="0"/>
              </a:spcAft>
              <a:buClr>
                <a:schemeClr val="dk1"/>
              </a:buClr>
              <a:buSzPts val="1800"/>
              <a:buChar char="•"/>
              <a:defRPr/>
            </a:lvl9pPr>
          </a:lstStyle>
          <a:p>
            <a:endParaRPr/>
          </a:p>
        </p:txBody>
      </p:sp>
      <p:sp>
        <p:nvSpPr>
          <p:cNvPr id="40" name="Google Shape;40;p8"/>
          <p:cNvSpPr txBox="1">
            <a:spLocks noGrp="1"/>
          </p:cNvSpPr>
          <p:nvPr>
            <p:ph type="body" idx="3"/>
          </p:nvPr>
        </p:nvSpPr>
        <p:spPr>
          <a:xfrm>
            <a:off x="15326828" y="5241960"/>
            <a:ext cx="12870909" cy="2569003"/>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3118"/>
              </a:spcBef>
              <a:spcAft>
                <a:spcPts val="0"/>
              </a:spcAft>
              <a:buClr>
                <a:schemeClr val="dk1"/>
              </a:buClr>
              <a:buSzPts val="7483"/>
              <a:buNone/>
              <a:defRPr sz="7483" b="1"/>
            </a:lvl1pPr>
            <a:lvl2pPr marL="914400" lvl="1" indent="-228600" algn="l">
              <a:lnSpc>
                <a:spcPct val="90000"/>
              </a:lnSpc>
              <a:spcBef>
                <a:spcPts val="1559"/>
              </a:spcBef>
              <a:spcAft>
                <a:spcPts val="0"/>
              </a:spcAft>
              <a:buClr>
                <a:schemeClr val="dk1"/>
              </a:buClr>
              <a:buSzPts val="6236"/>
              <a:buNone/>
              <a:defRPr sz="6236" b="1"/>
            </a:lvl2pPr>
            <a:lvl3pPr marL="1371600" lvl="2" indent="-228600" algn="l">
              <a:lnSpc>
                <a:spcPct val="90000"/>
              </a:lnSpc>
              <a:spcBef>
                <a:spcPts val="1559"/>
              </a:spcBef>
              <a:spcAft>
                <a:spcPts val="0"/>
              </a:spcAft>
              <a:buClr>
                <a:schemeClr val="dk1"/>
              </a:buClr>
              <a:buSzPts val="5613"/>
              <a:buNone/>
              <a:defRPr sz="5613" b="1"/>
            </a:lvl3pPr>
            <a:lvl4pPr marL="1828800" lvl="3" indent="-228600" algn="l">
              <a:lnSpc>
                <a:spcPct val="90000"/>
              </a:lnSpc>
              <a:spcBef>
                <a:spcPts val="1559"/>
              </a:spcBef>
              <a:spcAft>
                <a:spcPts val="0"/>
              </a:spcAft>
              <a:buClr>
                <a:schemeClr val="dk1"/>
              </a:buClr>
              <a:buSzPts val="4989"/>
              <a:buNone/>
              <a:defRPr sz="4989" b="1"/>
            </a:lvl4pPr>
            <a:lvl5pPr marL="2286000" lvl="4" indent="-228600" algn="l">
              <a:lnSpc>
                <a:spcPct val="90000"/>
              </a:lnSpc>
              <a:spcBef>
                <a:spcPts val="1559"/>
              </a:spcBef>
              <a:spcAft>
                <a:spcPts val="0"/>
              </a:spcAft>
              <a:buClr>
                <a:schemeClr val="dk1"/>
              </a:buClr>
              <a:buSzPts val="4989"/>
              <a:buNone/>
              <a:defRPr sz="4989" b="1"/>
            </a:lvl5pPr>
            <a:lvl6pPr marL="2743200" lvl="5" indent="-228600" algn="l">
              <a:lnSpc>
                <a:spcPct val="90000"/>
              </a:lnSpc>
              <a:spcBef>
                <a:spcPts val="1559"/>
              </a:spcBef>
              <a:spcAft>
                <a:spcPts val="0"/>
              </a:spcAft>
              <a:buClr>
                <a:schemeClr val="dk1"/>
              </a:buClr>
              <a:buSzPts val="4989"/>
              <a:buNone/>
              <a:defRPr sz="4989" b="1"/>
            </a:lvl6pPr>
            <a:lvl7pPr marL="3200400" lvl="6" indent="-228600" algn="l">
              <a:lnSpc>
                <a:spcPct val="90000"/>
              </a:lnSpc>
              <a:spcBef>
                <a:spcPts val="1559"/>
              </a:spcBef>
              <a:spcAft>
                <a:spcPts val="0"/>
              </a:spcAft>
              <a:buClr>
                <a:schemeClr val="dk1"/>
              </a:buClr>
              <a:buSzPts val="4989"/>
              <a:buNone/>
              <a:defRPr sz="4989" b="1"/>
            </a:lvl7pPr>
            <a:lvl8pPr marL="3657600" lvl="7" indent="-228600" algn="l">
              <a:lnSpc>
                <a:spcPct val="90000"/>
              </a:lnSpc>
              <a:spcBef>
                <a:spcPts val="1559"/>
              </a:spcBef>
              <a:spcAft>
                <a:spcPts val="0"/>
              </a:spcAft>
              <a:buClr>
                <a:schemeClr val="dk1"/>
              </a:buClr>
              <a:buSzPts val="4989"/>
              <a:buNone/>
              <a:defRPr sz="4989" b="1"/>
            </a:lvl8pPr>
            <a:lvl9pPr marL="4114800" lvl="8" indent="-228600" algn="l">
              <a:lnSpc>
                <a:spcPct val="90000"/>
              </a:lnSpc>
              <a:spcBef>
                <a:spcPts val="1559"/>
              </a:spcBef>
              <a:spcAft>
                <a:spcPts val="0"/>
              </a:spcAft>
              <a:buClr>
                <a:schemeClr val="dk1"/>
              </a:buClr>
              <a:buSzPts val="4989"/>
              <a:buNone/>
              <a:defRPr sz="4989" b="1"/>
            </a:lvl9pPr>
          </a:lstStyle>
          <a:p>
            <a:endParaRPr/>
          </a:p>
        </p:txBody>
      </p:sp>
      <p:sp>
        <p:nvSpPr>
          <p:cNvPr id="41" name="Google Shape;41;p8"/>
          <p:cNvSpPr txBox="1">
            <a:spLocks noGrp="1"/>
          </p:cNvSpPr>
          <p:nvPr>
            <p:ph type="body" idx="4"/>
          </p:nvPr>
        </p:nvSpPr>
        <p:spPr>
          <a:xfrm>
            <a:off x="15326828" y="7810963"/>
            <a:ext cx="12870909" cy="1148875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3118"/>
              </a:spcBef>
              <a:spcAft>
                <a:spcPts val="0"/>
              </a:spcAft>
              <a:buClr>
                <a:schemeClr val="dk1"/>
              </a:buClr>
              <a:buSzPts val="1800"/>
              <a:buChar char="•"/>
              <a:defRPr/>
            </a:lvl1pPr>
            <a:lvl2pPr marL="914400" lvl="1" indent="-342900" algn="l">
              <a:lnSpc>
                <a:spcPct val="90000"/>
              </a:lnSpc>
              <a:spcBef>
                <a:spcPts val="1559"/>
              </a:spcBef>
              <a:spcAft>
                <a:spcPts val="0"/>
              </a:spcAft>
              <a:buClr>
                <a:schemeClr val="dk1"/>
              </a:buClr>
              <a:buSzPts val="1800"/>
              <a:buChar char="•"/>
              <a:defRPr/>
            </a:lvl2pPr>
            <a:lvl3pPr marL="1371600" lvl="2" indent="-342900" algn="l">
              <a:lnSpc>
                <a:spcPct val="90000"/>
              </a:lnSpc>
              <a:spcBef>
                <a:spcPts val="1559"/>
              </a:spcBef>
              <a:spcAft>
                <a:spcPts val="0"/>
              </a:spcAft>
              <a:buClr>
                <a:schemeClr val="dk1"/>
              </a:buClr>
              <a:buSzPts val="1800"/>
              <a:buChar char="•"/>
              <a:defRPr/>
            </a:lvl3pPr>
            <a:lvl4pPr marL="1828800" lvl="3" indent="-342900" algn="l">
              <a:lnSpc>
                <a:spcPct val="90000"/>
              </a:lnSpc>
              <a:spcBef>
                <a:spcPts val="1559"/>
              </a:spcBef>
              <a:spcAft>
                <a:spcPts val="0"/>
              </a:spcAft>
              <a:buClr>
                <a:schemeClr val="dk1"/>
              </a:buClr>
              <a:buSzPts val="1800"/>
              <a:buChar char="•"/>
              <a:defRPr/>
            </a:lvl4pPr>
            <a:lvl5pPr marL="2286000" lvl="4" indent="-342900" algn="l">
              <a:lnSpc>
                <a:spcPct val="90000"/>
              </a:lnSpc>
              <a:spcBef>
                <a:spcPts val="1559"/>
              </a:spcBef>
              <a:spcAft>
                <a:spcPts val="0"/>
              </a:spcAft>
              <a:buClr>
                <a:schemeClr val="dk1"/>
              </a:buClr>
              <a:buSzPts val="1800"/>
              <a:buChar char="•"/>
              <a:defRPr/>
            </a:lvl5pPr>
            <a:lvl6pPr marL="2743200" lvl="5" indent="-342900" algn="l">
              <a:lnSpc>
                <a:spcPct val="90000"/>
              </a:lnSpc>
              <a:spcBef>
                <a:spcPts val="1559"/>
              </a:spcBef>
              <a:spcAft>
                <a:spcPts val="0"/>
              </a:spcAft>
              <a:buClr>
                <a:schemeClr val="dk1"/>
              </a:buClr>
              <a:buSzPts val="1800"/>
              <a:buChar char="•"/>
              <a:defRPr/>
            </a:lvl6pPr>
            <a:lvl7pPr marL="3200400" lvl="6" indent="-342900" algn="l">
              <a:lnSpc>
                <a:spcPct val="90000"/>
              </a:lnSpc>
              <a:spcBef>
                <a:spcPts val="1559"/>
              </a:spcBef>
              <a:spcAft>
                <a:spcPts val="0"/>
              </a:spcAft>
              <a:buClr>
                <a:schemeClr val="dk1"/>
              </a:buClr>
              <a:buSzPts val="1800"/>
              <a:buChar char="•"/>
              <a:defRPr/>
            </a:lvl7pPr>
            <a:lvl8pPr marL="3657600" lvl="7" indent="-342900" algn="l">
              <a:lnSpc>
                <a:spcPct val="90000"/>
              </a:lnSpc>
              <a:spcBef>
                <a:spcPts val="1559"/>
              </a:spcBef>
              <a:spcAft>
                <a:spcPts val="0"/>
              </a:spcAft>
              <a:buClr>
                <a:schemeClr val="dk1"/>
              </a:buClr>
              <a:buSzPts val="1800"/>
              <a:buChar char="•"/>
              <a:defRPr/>
            </a:lvl8pPr>
            <a:lvl9pPr marL="4114800" lvl="8" indent="-342900" algn="l">
              <a:lnSpc>
                <a:spcPct val="90000"/>
              </a:lnSpc>
              <a:spcBef>
                <a:spcPts val="1559"/>
              </a:spcBef>
              <a:spcAft>
                <a:spcPts val="0"/>
              </a:spcAft>
              <a:buClr>
                <a:schemeClr val="dk1"/>
              </a:buClr>
              <a:buSzPts val="1800"/>
              <a:buChar char="•"/>
              <a:defRPr/>
            </a:lvl9pPr>
          </a:lstStyle>
          <a:p>
            <a:endParaRPr/>
          </a:p>
        </p:txBody>
      </p:sp>
      <p:sp>
        <p:nvSpPr>
          <p:cNvPr id="42" name="Google Shape;42;p8"/>
          <p:cNvSpPr txBox="1">
            <a:spLocks noGrp="1"/>
          </p:cNvSpPr>
          <p:nvPr>
            <p:ph type="dt" idx="10"/>
          </p:nvPr>
        </p:nvSpPr>
        <p:spPr>
          <a:xfrm>
            <a:off x="2081421" y="19819457"/>
            <a:ext cx="6811923" cy="113848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3" name="Google Shape;43;p8"/>
          <p:cNvSpPr txBox="1">
            <a:spLocks noGrp="1"/>
          </p:cNvSpPr>
          <p:nvPr>
            <p:ph type="ftr" idx="11"/>
          </p:nvPr>
        </p:nvSpPr>
        <p:spPr>
          <a:xfrm>
            <a:off x="10028665" y="19819457"/>
            <a:ext cx="10217884" cy="113848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8"/>
          <p:cNvSpPr txBox="1">
            <a:spLocks noGrp="1"/>
          </p:cNvSpPr>
          <p:nvPr>
            <p:ph type="sldNum" idx="12"/>
          </p:nvPr>
        </p:nvSpPr>
        <p:spPr>
          <a:xfrm>
            <a:off x="21381869" y="19819457"/>
            <a:ext cx="6811923" cy="1138480"/>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5"/>
        <p:cNvGrpSpPr/>
        <p:nvPr/>
      </p:nvGrpSpPr>
      <p:grpSpPr>
        <a:xfrm>
          <a:off x="0" y="0"/>
          <a:ext cx="0" cy="0"/>
          <a:chOff x="0" y="0"/>
          <a:chExt cx="0" cy="0"/>
        </a:xfrm>
      </p:grpSpPr>
      <p:sp>
        <p:nvSpPr>
          <p:cNvPr id="46" name="Google Shape;46;p9"/>
          <p:cNvSpPr txBox="1">
            <a:spLocks noGrp="1"/>
          </p:cNvSpPr>
          <p:nvPr>
            <p:ph type="title"/>
          </p:nvPr>
        </p:nvSpPr>
        <p:spPr>
          <a:xfrm>
            <a:off x="2081421" y="1138485"/>
            <a:ext cx="26112371" cy="4133179"/>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7" name="Google Shape;47;p9"/>
          <p:cNvSpPr txBox="1">
            <a:spLocks noGrp="1"/>
          </p:cNvSpPr>
          <p:nvPr>
            <p:ph type="dt" idx="10"/>
          </p:nvPr>
        </p:nvSpPr>
        <p:spPr>
          <a:xfrm>
            <a:off x="2081421" y="19819457"/>
            <a:ext cx="6811923" cy="113848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9"/>
          <p:cNvSpPr txBox="1">
            <a:spLocks noGrp="1"/>
          </p:cNvSpPr>
          <p:nvPr>
            <p:ph type="ftr" idx="11"/>
          </p:nvPr>
        </p:nvSpPr>
        <p:spPr>
          <a:xfrm>
            <a:off x="10028665" y="19819457"/>
            <a:ext cx="10217884" cy="113848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9" name="Google Shape;49;p9"/>
          <p:cNvSpPr txBox="1">
            <a:spLocks noGrp="1"/>
          </p:cNvSpPr>
          <p:nvPr>
            <p:ph type="sldNum" idx="12"/>
          </p:nvPr>
        </p:nvSpPr>
        <p:spPr>
          <a:xfrm>
            <a:off x="21381869" y="19819457"/>
            <a:ext cx="6811923" cy="1138480"/>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0"/>
        <p:cNvGrpSpPr/>
        <p:nvPr/>
      </p:nvGrpSpPr>
      <p:grpSpPr>
        <a:xfrm>
          <a:off x="0" y="0"/>
          <a:ext cx="0" cy="0"/>
          <a:chOff x="0" y="0"/>
          <a:chExt cx="0" cy="0"/>
        </a:xfrm>
      </p:grpSpPr>
      <p:sp>
        <p:nvSpPr>
          <p:cNvPr id="51" name="Google Shape;51;p10"/>
          <p:cNvSpPr txBox="1">
            <a:spLocks noGrp="1"/>
          </p:cNvSpPr>
          <p:nvPr>
            <p:ph type="dt" idx="10"/>
          </p:nvPr>
        </p:nvSpPr>
        <p:spPr>
          <a:xfrm>
            <a:off x="2081421" y="19819457"/>
            <a:ext cx="6811923" cy="113848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10"/>
          <p:cNvSpPr txBox="1">
            <a:spLocks noGrp="1"/>
          </p:cNvSpPr>
          <p:nvPr>
            <p:ph type="ftr" idx="11"/>
          </p:nvPr>
        </p:nvSpPr>
        <p:spPr>
          <a:xfrm>
            <a:off x="10028665" y="19819457"/>
            <a:ext cx="10217884" cy="113848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10"/>
          <p:cNvSpPr txBox="1">
            <a:spLocks noGrp="1"/>
          </p:cNvSpPr>
          <p:nvPr>
            <p:ph type="sldNum" idx="12"/>
          </p:nvPr>
        </p:nvSpPr>
        <p:spPr>
          <a:xfrm>
            <a:off x="21381869" y="19819457"/>
            <a:ext cx="6811923" cy="1138480"/>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4"/>
        <p:cNvGrpSpPr/>
        <p:nvPr/>
      </p:nvGrpSpPr>
      <p:grpSpPr>
        <a:xfrm>
          <a:off x="0" y="0"/>
          <a:ext cx="0" cy="0"/>
          <a:chOff x="0" y="0"/>
          <a:chExt cx="0" cy="0"/>
        </a:xfrm>
      </p:grpSpPr>
      <p:sp>
        <p:nvSpPr>
          <p:cNvPr id="55" name="Google Shape;55;p11"/>
          <p:cNvSpPr txBox="1">
            <a:spLocks noGrp="1"/>
          </p:cNvSpPr>
          <p:nvPr>
            <p:ph type="title"/>
          </p:nvPr>
        </p:nvSpPr>
        <p:spPr>
          <a:xfrm>
            <a:off x="2085364" y="1425575"/>
            <a:ext cx="9764544" cy="4989513"/>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9978"/>
              <a:buFont typeface="Calibri"/>
              <a:buNone/>
              <a:defRPr sz="9978"/>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11"/>
          <p:cNvSpPr txBox="1">
            <a:spLocks noGrp="1"/>
          </p:cNvSpPr>
          <p:nvPr>
            <p:ph type="body" idx="1"/>
          </p:nvPr>
        </p:nvSpPr>
        <p:spPr>
          <a:xfrm>
            <a:off x="12870909" y="3078850"/>
            <a:ext cx="15326827" cy="15196234"/>
          </a:xfrm>
          <a:prstGeom prst="rect">
            <a:avLst/>
          </a:prstGeom>
          <a:noFill/>
          <a:ln>
            <a:noFill/>
          </a:ln>
        </p:spPr>
        <p:txBody>
          <a:bodyPr spcFirstLastPara="1" wrap="square" lIns="91425" tIns="45700" rIns="91425" bIns="45700" anchor="t" anchorCtr="0">
            <a:normAutofit/>
          </a:bodyPr>
          <a:lstStyle>
            <a:lvl1pPr marL="457200" lvl="0" indent="-862203" algn="l">
              <a:lnSpc>
                <a:spcPct val="90000"/>
              </a:lnSpc>
              <a:spcBef>
                <a:spcPts val="3118"/>
              </a:spcBef>
              <a:spcAft>
                <a:spcPts val="0"/>
              </a:spcAft>
              <a:buClr>
                <a:schemeClr val="dk1"/>
              </a:buClr>
              <a:buSzPts val="9978"/>
              <a:buChar char="•"/>
              <a:defRPr sz="9978"/>
            </a:lvl1pPr>
            <a:lvl2pPr marL="914400" lvl="1" indent="-783018" algn="l">
              <a:lnSpc>
                <a:spcPct val="90000"/>
              </a:lnSpc>
              <a:spcBef>
                <a:spcPts val="1559"/>
              </a:spcBef>
              <a:spcAft>
                <a:spcPts val="0"/>
              </a:spcAft>
              <a:buClr>
                <a:schemeClr val="dk1"/>
              </a:buClr>
              <a:buSzPts val="8731"/>
              <a:buChar char="•"/>
              <a:defRPr sz="8731"/>
            </a:lvl2pPr>
            <a:lvl3pPr marL="1371600" lvl="2" indent="-703770" algn="l">
              <a:lnSpc>
                <a:spcPct val="90000"/>
              </a:lnSpc>
              <a:spcBef>
                <a:spcPts val="1559"/>
              </a:spcBef>
              <a:spcAft>
                <a:spcPts val="0"/>
              </a:spcAft>
              <a:buClr>
                <a:schemeClr val="dk1"/>
              </a:buClr>
              <a:buSzPts val="7483"/>
              <a:buChar char="•"/>
              <a:defRPr sz="7483"/>
            </a:lvl3pPr>
            <a:lvl4pPr marL="1828800" lvl="3" indent="-624586" algn="l">
              <a:lnSpc>
                <a:spcPct val="90000"/>
              </a:lnSpc>
              <a:spcBef>
                <a:spcPts val="1559"/>
              </a:spcBef>
              <a:spcAft>
                <a:spcPts val="0"/>
              </a:spcAft>
              <a:buClr>
                <a:schemeClr val="dk1"/>
              </a:buClr>
              <a:buSzPts val="6236"/>
              <a:buChar char="•"/>
              <a:defRPr sz="6236"/>
            </a:lvl4pPr>
            <a:lvl5pPr marL="2286000" lvl="4" indent="-624585" algn="l">
              <a:lnSpc>
                <a:spcPct val="90000"/>
              </a:lnSpc>
              <a:spcBef>
                <a:spcPts val="1559"/>
              </a:spcBef>
              <a:spcAft>
                <a:spcPts val="0"/>
              </a:spcAft>
              <a:buClr>
                <a:schemeClr val="dk1"/>
              </a:buClr>
              <a:buSzPts val="6236"/>
              <a:buChar char="•"/>
              <a:defRPr sz="6236"/>
            </a:lvl5pPr>
            <a:lvl6pPr marL="2743200" lvl="5" indent="-624585" algn="l">
              <a:lnSpc>
                <a:spcPct val="90000"/>
              </a:lnSpc>
              <a:spcBef>
                <a:spcPts val="1559"/>
              </a:spcBef>
              <a:spcAft>
                <a:spcPts val="0"/>
              </a:spcAft>
              <a:buClr>
                <a:schemeClr val="dk1"/>
              </a:buClr>
              <a:buSzPts val="6236"/>
              <a:buChar char="•"/>
              <a:defRPr sz="6236"/>
            </a:lvl6pPr>
            <a:lvl7pPr marL="3200400" lvl="6" indent="-624585" algn="l">
              <a:lnSpc>
                <a:spcPct val="90000"/>
              </a:lnSpc>
              <a:spcBef>
                <a:spcPts val="1559"/>
              </a:spcBef>
              <a:spcAft>
                <a:spcPts val="0"/>
              </a:spcAft>
              <a:buClr>
                <a:schemeClr val="dk1"/>
              </a:buClr>
              <a:buSzPts val="6236"/>
              <a:buChar char="•"/>
              <a:defRPr sz="6236"/>
            </a:lvl7pPr>
            <a:lvl8pPr marL="3657600" lvl="7" indent="-624585" algn="l">
              <a:lnSpc>
                <a:spcPct val="90000"/>
              </a:lnSpc>
              <a:spcBef>
                <a:spcPts val="1559"/>
              </a:spcBef>
              <a:spcAft>
                <a:spcPts val="0"/>
              </a:spcAft>
              <a:buClr>
                <a:schemeClr val="dk1"/>
              </a:buClr>
              <a:buSzPts val="6236"/>
              <a:buChar char="•"/>
              <a:defRPr sz="6236"/>
            </a:lvl8pPr>
            <a:lvl9pPr marL="4114800" lvl="8" indent="-624585" algn="l">
              <a:lnSpc>
                <a:spcPct val="90000"/>
              </a:lnSpc>
              <a:spcBef>
                <a:spcPts val="1559"/>
              </a:spcBef>
              <a:spcAft>
                <a:spcPts val="0"/>
              </a:spcAft>
              <a:buClr>
                <a:schemeClr val="dk1"/>
              </a:buClr>
              <a:buSzPts val="6236"/>
              <a:buChar char="•"/>
              <a:defRPr sz="6236"/>
            </a:lvl9pPr>
          </a:lstStyle>
          <a:p>
            <a:endParaRPr/>
          </a:p>
        </p:txBody>
      </p:sp>
      <p:sp>
        <p:nvSpPr>
          <p:cNvPr id="57" name="Google Shape;57;p11"/>
          <p:cNvSpPr txBox="1">
            <a:spLocks noGrp="1"/>
          </p:cNvSpPr>
          <p:nvPr>
            <p:ph type="body" idx="2"/>
          </p:nvPr>
        </p:nvSpPr>
        <p:spPr>
          <a:xfrm>
            <a:off x="2085364" y="6415088"/>
            <a:ext cx="9764544" cy="11884743"/>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3118"/>
              </a:spcBef>
              <a:spcAft>
                <a:spcPts val="0"/>
              </a:spcAft>
              <a:buClr>
                <a:schemeClr val="dk1"/>
              </a:buClr>
              <a:buSzPts val="4989"/>
              <a:buNone/>
              <a:defRPr sz="4989"/>
            </a:lvl1pPr>
            <a:lvl2pPr marL="914400" lvl="1" indent="-228600" algn="l">
              <a:lnSpc>
                <a:spcPct val="90000"/>
              </a:lnSpc>
              <a:spcBef>
                <a:spcPts val="1559"/>
              </a:spcBef>
              <a:spcAft>
                <a:spcPts val="0"/>
              </a:spcAft>
              <a:buClr>
                <a:schemeClr val="dk1"/>
              </a:buClr>
              <a:buSzPts val="4365"/>
              <a:buNone/>
              <a:defRPr sz="4365"/>
            </a:lvl2pPr>
            <a:lvl3pPr marL="1371600" lvl="2" indent="-228600" algn="l">
              <a:lnSpc>
                <a:spcPct val="90000"/>
              </a:lnSpc>
              <a:spcBef>
                <a:spcPts val="1559"/>
              </a:spcBef>
              <a:spcAft>
                <a:spcPts val="0"/>
              </a:spcAft>
              <a:buClr>
                <a:schemeClr val="dk1"/>
              </a:buClr>
              <a:buSzPts val="3742"/>
              <a:buNone/>
              <a:defRPr sz="3741"/>
            </a:lvl3pPr>
            <a:lvl4pPr marL="1828800" lvl="3" indent="-228600" algn="l">
              <a:lnSpc>
                <a:spcPct val="90000"/>
              </a:lnSpc>
              <a:spcBef>
                <a:spcPts val="1559"/>
              </a:spcBef>
              <a:spcAft>
                <a:spcPts val="0"/>
              </a:spcAft>
              <a:buClr>
                <a:schemeClr val="dk1"/>
              </a:buClr>
              <a:buSzPts val="3118"/>
              <a:buNone/>
              <a:defRPr sz="3118"/>
            </a:lvl4pPr>
            <a:lvl5pPr marL="2286000" lvl="4" indent="-228600" algn="l">
              <a:lnSpc>
                <a:spcPct val="90000"/>
              </a:lnSpc>
              <a:spcBef>
                <a:spcPts val="1559"/>
              </a:spcBef>
              <a:spcAft>
                <a:spcPts val="0"/>
              </a:spcAft>
              <a:buClr>
                <a:schemeClr val="dk1"/>
              </a:buClr>
              <a:buSzPts val="3118"/>
              <a:buNone/>
              <a:defRPr sz="3118"/>
            </a:lvl5pPr>
            <a:lvl6pPr marL="2743200" lvl="5" indent="-228600" algn="l">
              <a:lnSpc>
                <a:spcPct val="90000"/>
              </a:lnSpc>
              <a:spcBef>
                <a:spcPts val="1559"/>
              </a:spcBef>
              <a:spcAft>
                <a:spcPts val="0"/>
              </a:spcAft>
              <a:buClr>
                <a:schemeClr val="dk1"/>
              </a:buClr>
              <a:buSzPts val="3118"/>
              <a:buNone/>
              <a:defRPr sz="3118"/>
            </a:lvl6pPr>
            <a:lvl7pPr marL="3200400" lvl="6" indent="-228600" algn="l">
              <a:lnSpc>
                <a:spcPct val="90000"/>
              </a:lnSpc>
              <a:spcBef>
                <a:spcPts val="1559"/>
              </a:spcBef>
              <a:spcAft>
                <a:spcPts val="0"/>
              </a:spcAft>
              <a:buClr>
                <a:schemeClr val="dk1"/>
              </a:buClr>
              <a:buSzPts val="3118"/>
              <a:buNone/>
              <a:defRPr sz="3118"/>
            </a:lvl7pPr>
            <a:lvl8pPr marL="3657600" lvl="7" indent="-228600" algn="l">
              <a:lnSpc>
                <a:spcPct val="90000"/>
              </a:lnSpc>
              <a:spcBef>
                <a:spcPts val="1559"/>
              </a:spcBef>
              <a:spcAft>
                <a:spcPts val="0"/>
              </a:spcAft>
              <a:buClr>
                <a:schemeClr val="dk1"/>
              </a:buClr>
              <a:buSzPts val="3118"/>
              <a:buNone/>
              <a:defRPr sz="3118"/>
            </a:lvl8pPr>
            <a:lvl9pPr marL="4114800" lvl="8" indent="-228600" algn="l">
              <a:lnSpc>
                <a:spcPct val="90000"/>
              </a:lnSpc>
              <a:spcBef>
                <a:spcPts val="1559"/>
              </a:spcBef>
              <a:spcAft>
                <a:spcPts val="0"/>
              </a:spcAft>
              <a:buClr>
                <a:schemeClr val="dk1"/>
              </a:buClr>
              <a:buSzPts val="3118"/>
              <a:buNone/>
              <a:defRPr sz="3118"/>
            </a:lvl9pPr>
          </a:lstStyle>
          <a:p>
            <a:endParaRPr/>
          </a:p>
        </p:txBody>
      </p:sp>
      <p:sp>
        <p:nvSpPr>
          <p:cNvPr id="58" name="Google Shape;58;p11"/>
          <p:cNvSpPr txBox="1">
            <a:spLocks noGrp="1"/>
          </p:cNvSpPr>
          <p:nvPr>
            <p:ph type="dt" idx="10"/>
          </p:nvPr>
        </p:nvSpPr>
        <p:spPr>
          <a:xfrm>
            <a:off x="2081421" y="19819457"/>
            <a:ext cx="6811923" cy="113848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11"/>
          <p:cNvSpPr txBox="1">
            <a:spLocks noGrp="1"/>
          </p:cNvSpPr>
          <p:nvPr>
            <p:ph type="ftr" idx="11"/>
          </p:nvPr>
        </p:nvSpPr>
        <p:spPr>
          <a:xfrm>
            <a:off x="10028665" y="19819457"/>
            <a:ext cx="10217884" cy="113848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11"/>
          <p:cNvSpPr txBox="1">
            <a:spLocks noGrp="1"/>
          </p:cNvSpPr>
          <p:nvPr>
            <p:ph type="sldNum" idx="12"/>
          </p:nvPr>
        </p:nvSpPr>
        <p:spPr>
          <a:xfrm>
            <a:off x="21381869" y="19819457"/>
            <a:ext cx="6811923" cy="1138480"/>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12"/>
          <p:cNvSpPr txBox="1">
            <a:spLocks noGrp="1"/>
          </p:cNvSpPr>
          <p:nvPr>
            <p:ph type="title"/>
          </p:nvPr>
        </p:nvSpPr>
        <p:spPr>
          <a:xfrm>
            <a:off x="2085364" y="1425575"/>
            <a:ext cx="9764544" cy="4989513"/>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9978"/>
              <a:buFont typeface="Calibri"/>
              <a:buNone/>
              <a:defRPr sz="9978"/>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12"/>
          <p:cNvSpPr>
            <a:spLocks noGrp="1"/>
          </p:cNvSpPr>
          <p:nvPr>
            <p:ph type="pic" idx="2"/>
          </p:nvPr>
        </p:nvSpPr>
        <p:spPr>
          <a:xfrm>
            <a:off x="12870909" y="3078850"/>
            <a:ext cx="15326827" cy="15196234"/>
          </a:xfrm>
          <a:prstGeom prst="rect">
            <a:avLst/>
          </a:prstGeom>
          <a:noFill/>
          <a:ln>
            <a:noFill/>
          </a:ln>
        </p:spPr>
      </p:sp>
      <p:sp>
        <p:nvSpPr>
          <p:cNvPr id="64" name="Google Shape;64;p12"/>
          <p:cNvSpPr txBox="1">
            <a:spLocks noGrp="1"/>
          </p:cNvSpPr>
          <p:nvPr>
            <p:ph type="body" idx="1"/>
          </p:nvPr>
        </p:nvSpPr>
        <p:spPr>
          <a:xfrm>
            <a:off x="2085364" y="6415088"/>
            <a:ext cx="9764544" cy="11884743"/>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3118"/>
              </a:spcBef>
              <a:spcAft>
                <a:spcPts val="0"/>
              </a:spcAft>
              <a:buClr>
                <a:schemeClr val="dk1"/>
              </a:buClr>
              <a:buSzPts val="4989"/>
              <a:buNone/>
              <a:defRPr sz="4989"/>
            </a:lvl1pPr>
            <a:lvl2pPr marL="914400" lvl="1" indent="-228600" algn="l">
              <a:lnSpc>
                <a:spcPct val="90000"/>
              </a:lnSpc>
              <a:spcBef>
                <a:spcPts val="1559"/>
              </a:spcBef>
              <a:spcAft>
                <a:spcPts val="0"/>
              </a:spcAft>
              <a:buClr>
                <a:schemeClr val="dk1"/>
              </a:buClr>
              <a:buSzPts val="4365"/>
              <a:buNone/>
              <a:defRPr sz="4365"/>
            </a:lvl2pPr>
            <a:lvl3pPr marL="1371600" lvl="2" indent="-228600" algn="l">
              <a:lnSpc>
                <a:spcPct val="90000"/>
              </a:lnSpc>
              <a:spcBef>
                <a:spcPts val="1559"/>
              </a:spcBef>
              <a:spcAft>
                <a:spcPts val="0"/>
              </a:spcAft>
              <a:buClr>
                <a:schemeClr val="dk1"/>
              </a:buClr>
              <a:buSzPts val="3742"/>
              <a:buNone/>
              <a:defRPr sz="3741"/>
            </a:lvl3pPr>
            <a:lvl4pPr marL="1828800" lvl="3" indent="-228600" algn="l">
              <a:lnSpc>
                <a:spcPct val="90000"/>
              </a:lnSpc>
              <a:spcBef>
                <a:spcPts val="1559"/>
              </a:spcBef>
              <a:spcAft>
                <a:spcPts val="0"/>
              </a:spcAft>
              <a:buClr>
                <a:schemeClr val="dk1"/>
              </a:buClr>
              <a:buSzPts val="3118"/>
              <a:buNone/>
              <a:defRPr sz="3118"/>
            </a:lvl4pPr>
            <a:lvl5pPr marL="2286000" lvl="4" indent="-228600" algn="l">
              <a:lnSpc>
                <a:spcPct val="90000"/>
              </a:lnSpc>
              <a:spcBef>
                <a:spcPts val="1559"/>
              </a:spcBef>
              <a:spcAft>
                <a:spcPts val="0"/>
              </a:spcAft>
              <a:buClr>
                <a:schemeClr val="dk1"/>
              </a:buClr>
              <a:buSzPts val="3118"/>
              <a:buNone/>
              <a:defRPr sz="3118"/>
            </a:lvl5pPr>
            <a:lvl6pPr marL="2743200" lvl="5" indent="-228600" algn="l">
              <a:lnSpc>
                <a:spcPct val="90000"/>
              </a:lnSpc>
              <a:spcBef>
                <a:spcPts val="1559"/>
              </a:spcBef>
              <a:spcAft>
                <a:spcPts val="0"/>
              </a:spcAft>
              <a:buClr>
                <a:schemeClr val="dk1"/>
              </a:buClr>
              <a:buSzPts val="3118"/>
              <a:buNone/>
              <a:defRPr sz="3118"/>
            </a:lvl6pPr>
            <a:lvl7pPr marL="3200400" lvl="6" indent="-228600" algn="l">
              <a:lnSpc>
                <a:spcPct val="90000"/>
              </a:lnSpc>
              <a:spcBef>
                <a:spcPts val="1559"/>
              </a:spcBef>
              <a:spcAft>
                <a:spcPts val="0"/>
              </a:spcAft>
              <a:buClr>
                <a:schemeClr val="dk1"/>
              </a:buClr>
              <a:buSzPts val="3118"/>
              <a:buNone/>
              <a:defRPr sz="3118"/>
            </a:lvl7pPr>
            <a:lvl8pPr marL="3657600" lvl="7" indent="-228600" algn="l">
              <a:lnSpc>
                <a:spcPct val="90000"/>
              </a:lnSpc>
              <a:spcBef>
                <a:spcPts val="1559"/>
              </a:spcBef>
              <a:spcAft>
                <a:spcPts val="0"/>
              </a:spcAft>
              <a:buClr>
                <a:schemeClr val="dk1"/>
              </a:buClr>
              <a:buSzPts val="3118"/>
              <a:buNone/>
              <a:defRPr sz="3118"/>
            </a:lvl8pPr>
            <a:lvl9pPr marL="4114800" lvl="8" indent="-228600" algn="l">
              <a:lnSpc>
                <a:spcPct val="90000"/>
              </a:lnSpc>
              <a:spcBef>
                <a:spcPts val="1559"/>
              </a:spcBef>
              <a:spcAft>
                <a:spcPts val="0"/>
              </a:spcAft>
              <a:buClr>
                <a:schemeClr val="dk1"/>
              </a:buClr>
              <a:buSzPts val="3118"/>
              <a:buNone/>
              <a:defRPr sz="3118"/>
            </a:lvl9pPr>
          </a:lstStyle>
          <a:p>
            <a:endParaRPr/>
          </a:p>
        </p:txBody>
      </p:sp>
      <p:sp>
        <p:nvSpPr>
          <p:cNvPr id="65" name="Google Shape;65;p12"/>
          <p:cNvSpPr txBox="1">
            <a:spLocks noGrp="1"/>
          </p:cNvSpPr>
          <p:nvPr>
            <p:ph type="dt" idx="10"/>
          </p:nvPr>
        </p:nvSpPr>
        <p:spPr>
          <a:xfrm>
            <a:off x="2081421" y="19819457"/>
            <a:ext cx="6811923" cy="113848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12"/>
          <p:cNvSpPr txBox="1">
            <a:spLocks noGrp="1"/>
          </p:cNvSpPr>
          <p:nvPr>
            <p:ph type="ftr" idx="11"/>
          </p:nvPr>
        </p:nvSpPr>
        <p:spPr>
          <a:xfrm>
            <a:off x="10028665" y="19819457"/>
            <a:ext cx="10217884" cy="113848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12"/>
          <p:cNvSpPr txBox="1">
            <a:spLocks noGrp="1"/>
          </p:cNvSpPr>
          <p:nvPr>
            <p:ph type="sldNum" idx="12"/>
          </p:nvPr>
        </p:nvSpPr>
        <p:spPr>
          <a:xfrm>
            <a:off x="21381869" y="19819457"/>
            <a:ext cx="6811923" cy="1138480"/>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13"/>
          <p:cNvSpPr txBox="1">
            <a:spLocks noGrp="1"/>
          </p:cNvSpPr>
          <p:nvPr>
            <p:ph type="title"/>
          </p:nvPr>
        </p:nvSpPr>
        <p:spPr>
          <a:xfrm>
            <a:off x="2081421" y="1138485"/>
            <a:ext cx="26112371" cy="4133179"/>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 name="Google Shape;70;p13"/>
          <p:cNvSpPr txBox="1">
            <a:spLocks noGrp="1"/>
          </p:cNvSpPr>
          <p:nvPr>
            <p:ph type="body" idx="1"/>
          </p:nvPr>
        </p:nvSpPr>
        <p:spPr>
          <a:xfrm rot="5400000">
            <a:off x="8353750" y="-579928"/>
            <a:ext cx="13567714" cy="26112371"/>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3118"/>
              </a:spcBef>
              <a:spcAft>
                <a:spcPts val="0"/>
              </a:spcAft>
              <a:buClr>
                <a:schemeClr val="dk1"/>
              </a:buClr>
              <a:buSzPts val="1800"/>
              <a:buChar char="•"/>
              <a:defRPr/>
            </a:lvl1pPr>
            <a:lvl2pPr marL="914400" lvl="1" indent="-342900" algn="l">
              <a:lnSpc>
                <a:spcPct val="90000"/>
              </a:lnSpc>
              <a:spcBef>
                <a:spcPts val="1559"/>
              </a:spcBef>
              <a:spcAft>
                <a:spcPts val="0"/>
              </a:spcAft>
              <a:buClr>
                <a:schemeClr val="dk1"/>
              </a:buClr>
              <a:buSzPts val="1800"/>
              <a:buChar char="•"/>
              <a:defRPr/>
            </a:lvl2pPr>
            <a:lvl3pPr marL="1371600" lvl="2" indent="-342900" algn="l">
              <a:lnSpc>
                <a:spcPct val="90000"/>
              </a:lnSpc>
              <a:spcBef>
                <a:spcPts val="1559"/>
              </a:spcBef>
              <a:spcAft>
                <a:spcPts val="0"/>
              </a:spcAft>
              <a:buClr>
                <a:schemeClr val="dk1"/>
              </a:buClr>
              <a:buSzPts val="1800"/>
              <a:buChar char="•"/>
              <a:defRPr/>
            </a:lvl3pPr>
            <a:lvl4pPr marL="1828800" lvl="3" indent="-342900" algn="l">
              <a:lnSpc>
                <a:spcPct val="90000"/>
              </a:lnSpc>
              <a:spcBef>
                <a:spcPts val="1559"/>
              </a:spcBef>
              <a:spcAft>
                <a:spcPts val="0"/>
              </a:spcAft>
              <a:buClr>
                <a:schemeClr val="dk1"/>
              </a:buClr>
              <a:buSzPts val="1800"/>
              <a:buChar char="•"/>
              <a:defRPr/>
            </a:lvl4pPr>
            <a:lvl5pPr marL="2286000" lvl="4" indent="-342900" algn="l">
              <a:lnSpc>
                <a:spcPct val="90000"/>
              </a:lnSpc>
              <a:spcBef>
                <a:spcPts val="1559"/>
              </a:spcBef>
              <a:spcAft>
                <a:spcPts val="0"/>
              </a:spcAft>
              <a:buClr>
                <a:schemeClr val="dk1"/>
              </a:buClr>
              <a:buSzPts val="1800"/>
              <a:buChar char="•"/>
              <a:defRPr/>
            </a:lvl5pPr>
            <a:lvl6pPr marL="2743200" lvl="5" indent="-342900" algn="l">
              <a:lnSpc>
                <a:spcPct val="90000"/>
              </a:lnSpc>
              <a:spcBef>
                <a:spcPts val="1559"/>
              </a:spcBef>
              <a:spcAft>
                <a:spcPts val="0"/>
              </a:spcAft>
              <a:buClr>
                <a:schemeClr val="dk1"/>
              </a:buClr>
              <a:buSzPts val="1800"/>
              <a:buChar char="•"/>
              <a:defRPr/>
            </a:lvl6pPr>
            <a:lvl7pPr marL="3200400" lvl="6" indent="-342900" algn="l">
              <a:lnSpc>
                <a:spcPct val="90000"/>
              </a:lnSpc>
              <a:spcBef>
                <a:spcPts val="1559"/>
              </a:spcBef>
              <a:spcAft>
                <a:spcPts val="0"/>
              </a:spcAft>
              <a:buClr>
                <a:schemeClr val="dk1"/>
              </a:buClr>
              <a:buSzPts val="1800"/>
              <a:buChar char="•"/>
              <a:defRPr/>
            </a:lvl7pPr>
            <a:lvl8pPr marL="3657600" lvl="7" indent="-342900" algn="l">
              <a:lnSpc>
                <a:spcPct val="90000"/>
              </a:lnSpc>
              <a:spcBef>
                <a:spcPts val="1559"/>
              </a:spcBef>
              <a:spcAft>
                <a:spcPts val="0"/>
              </a:spcAft>
              <a:buClr>
                <a:schemeClr val="dk1"/>
              </a:buClr>
              <a:buSzPts val="1800"/>
              <a:buChar char="•"/>
              <a:defRPr/>
            </a:lvl8pPr>
            <a:lvl9pPr marL="4114800" lvl="8" indent="-342900" algn="l">
              <a:lnSpc>
                <a:spcPct val="90000"/>
              </a:lnSpc>
              <a:spcBef>
                <a:spcPts val="1559"/>
              </a:spcBef>
              <a:spcAft>
                <a:spcPts val="0"/>
              </a:spcAft>
              <a:buClr>
                <a:schemeClr val="dk1"/>
              </a:buClr>
              <a:buSzPts val="1800"/>
              <a:buChar char="•"/>
              <a:defRPr/>
            </a:lvl9pPr>
          </a:lstStyle>
          <a:p>
            <a:endParaRPr/>
          </a:p>
        </p:txBody>
      </p:sp>
      <p:sp>
        <p:nvSpPr>
          <p:cNvPr id="71" name="Google Shape;71;p13"/>
          <p:cNvSpPr txBox="1">
            <a:spLocks noGrp="1"/>
          </p:cNvSpPr>
          <p:nvPr>
            <p:ph type="dt" idx="10"/>
          </p:nvPr>
        </p:nvSpPr>
        <p:spPr>
          <a:xfrm>
            <a:off x="2081421" y="19819457"/>
            <a:ext cx="6811923" cy="113848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13"/>
          <p:cNvSpPr txBox="1">
            <a:spLocks noGrp="1"/>
          </p:cNvSpPr>
          <p:nvPr>
            <p:ph type="ftr" idx="11"/>
          </p:nvPr>
        </p:nvSpPr>
        <p:spPr>
          <a:xfrm>
            <a:off x="10028665" y="19819457"/>
            <a:ext cx="10217884" cy="113848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13"/>
          <p:cNvSpPr txBox="1">
            <a:spLocks noGrp="1"/>
          </p:cNvSpPr>
          <p:nvPr>
            <p:ph type="sldNum" idx="12"/>
          </p:nvPr>
        </p:nvSpPr>
        <p:spPr>
          <a:xfrm>
            <a:off x="21381869" y="19819457"/>
            <a:ext cx="6811923" cy="1138480"/>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14"/>
          <p:cNvSpPr txBox="1">
            <a:spLocks noGrp="1"/>
          </p:cNvSpPr>
          <p:nvPr>
            <p:ph type="title"/>
          </p:nvPr>
        </p:nvSpPr>
        <p:spPr>
          <a:xfrm rot="5400000">
            <a:off x="15868931" y="6935251"/>
            <a:ext cx="18121634" cy="652809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14"/>
          <p:cNvSpPr txBox="1">
            <a:spLocks noGrp="1"/>
          </p:cNvSpPr>
          <p:nvPr>
            <p:ph type="body" idx="1"/>
          </p:nvPr>
        </p:nvSpPr>
        <p:spPr>
          <a:xfrm rot="5400000">
            <a:off x="2623525" y="596378"/>
            <a:ext cx="18121634" cy="192058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3118"/>
              </a:spcBef>
              <a:spcAft>
                <a:spcPts val="0"/>
              </a:spcAft>
              <a:buClr>
                <a:schemeClr val="dk1"/>
              </a:buClr>
              <a:buSzPts val="1800"/>
              <a:buChar char="•"/>
              <a:defRPr/>
            </a:lvl1pPr>
            <a:lvl2pPr marL="914400" lvl="1" indent="-342900" algn="l">
              <a:lnSpc>
                <a:spcPct val="90000"/>
              </a:lnSpc>
              <a:spcBef>
                <a:spcPts val="1559"/>
              </a:spcBef>
              <a:spcAft>
                <a:spcPts val="0"/>
              </a:spcAft>
              <a:buClr>
                <a:schemeClr val="dk1"/>
              </a:buClr>
              <a:buSzPts val="1800"/>
              <a:buChar char="•"/>
              <a:defRPr/>
            </a:lvl2pPr>
            <a:lvl3pPr marL="1371600" lvl="2" indent="-342900" algn="l">
              <a:lnSpc>
                <a:spcPct val="90000"/>
              </a:lnSpc>
              <a:spcBef>
                <a:spcPts val="1559"/>
              </a:spcBef>
              <a:spcAft>
                <a:spcPts val="0"/>
              </a:spcAft>
              <a:buClr>
                <a:schemeClr val="dk1"/>
              </a:buClr>
              <a:buSzPts val="1800"/>
              <a:buChar char="•"/>
              <a:defRPr/>
            </a:lvl3pPr>
            <a:lvl4pPr marL="1828800" lvl="3" indent="-342900" algn="l">
              <a:lnSpc>
                <a:spcPct val="90000"/>
              </a:lnSpc>
              <a:spcBef>
                <a:spcPts val="1559"/>
              </a:spcBef>
              <a:spcAft>
                <a:spcPts val="0"/>
              </a:spcAft>
              <a:buClr>
                <a:schemeClr val="dk1"/>
              </a:buClr>
              <a:buSzPts val="1800"/>
              <a:buChar char="•"/>
              <a:defRPr/>
            </a:lvl4pPr>
            <a:lvl5pPr marL="2286000" lvl="4" indent="-342900" algn="l">
              <a:lnSpc>
                <a:spcPct val="90000"/>
              </a:lnSpc>
              <a:spcBef>
                <a:spcPts val="1559"/>
              </a:spcBef>
              <a:spcAft>
                <a:spcPts val="0"/>
              </a:spcAft>
              <a:buClr>
                <a:schemeClr val="dk1"/>
              </a:buClr>
              <a:buSzPts val="1800"/>
              <a:buChar char="•"/>
              <a:defRPr/>
            </a:lvl5pPr>
            <a:lvl6pPr marL="2743200" lvl="5" indent="-342900" algn="l">
              <a:lnSpc>
                <a:spcPct val="90000"/>
              </a:lnSpc>
              <a:spcBef>
                <a:spcPts val="1559"/>
              </a:spcBef>
              <a:spcAft>
                <a:spcPts val="0"/>
              </a:spcAft>
              <a:buClr>
                <a:schemeClr val="dk1"/>
              </a:buClr>
              <a:buSzPts val="1800"/>
              <a:buChar char="•"/>
              <a:defRPr/>
            </a:lvl6pPr>
            <a:lvl7pPr marL="3200400" lvl="6" indent="-342900" algn="l">
              <a:lnSpc>
                <a:spcPct val="90000"/>
              </a:lnSpc>
              <a:spcBef>
                <a:spcPts val="1559"/>
              </a:spcBef>
              <a:spcAft>
                <a:spcPts val="0"/>
              </a:spcAft>
              <a:buClr>
                <a:schemeClr val="dk1"/>
              </a:buClr>
              <a:buSzPts val="1800"/>
              <a:buChar char="•"/>
              <a:defRPr/>
            </a:lvl7pPr>
            <a:lvl8pPr marL="3657600" lvl="7" indent="-342900" algn="l">
              <a:lnSpc>
                <a:spcPct val="90000"/>
              </a:lnSpc>
              <a:spcBef>
                <a:spcPts val="1559"/>
              </a:spcBef>
              <a:spcAft>
                <a:spcPts val="0"/>
              </a:spcAft>
              <a:buClr>
                <a:schemeClr val="dk1"/>
              </a:buClr>
              <a:buSzPts val="1800"/>
              <a:buChar char="•"/>
              <a:defRPr/>
            </a:lvl8pPr>
            <a:lvl9pPr marL="4114800" lvl="8" indent="-342900" algn="l">
              <a:lnSpc>
                <a:spcPct val="90000"/>
              </a:lnSpc>
              <a:spcBef>
                <a:spcPts val="1559"/>
              </a:spcBef>
              <a:spcAft>
                <a:spcPts val="0"/>
              </a:spcAft>
              <a:buClr>
                <a:schemeClr val="dk1"/>
              </a:buClr>
              <a:buSzPts val="1800"/>
              <a:buChar char="•"/>
              <a:defRPr/>
            </a:lvl9pPr>
          </a:lstStyle>
          <a:p>
            <a:endParaRPr/>
          </a:p>
        </p:txBody>
      </p:sp>
      <p:sp>
        <p:nvSpPr>
          <p:cNvPr id="77" name="Google Shape;77;p14"/>
          <p:cNvSpPr txBox="1">
            <a:spLocks noGrp="1"/>
          </p:cNvSpPr>
          <p:nvPr>
            <p:ph type="dt" idx="10"/>
          </p:nvPr>
        </p:nvSpPr>
        <p:spPr>
          <a:xfrm>
            <a:off x="2081421" y="19819457"/>
            <a:ext cx="6811923" cy="113848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14"/>
          <p:cNvSpPr txBox="1">
            <a:spLocks noGrp="1"/>
          </p:cNvSpPr>
          <p:nvPr>
            <p:ph type="ftr" idx="11"/>
          </p:nvPr>
        </p:nvSpPr>
        <p:spPr>
          <a:xfrm>
            <a:off x="10028665" y="19819457"/>
            <a:ext cx="10217884" cy="113848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14"/>
          <p:cNvSpPr txBox="1">
            <a:spLocks noGrp="1"/>
          </p:cNvSpPr>
          <p:nvPr>
            <p:ph type="sldNum" idx="12"/>
          </p:nvPr>
        </p:nvSpPr>
        <p:spPr>
          <a:xfrm>
            <a:off x="21381869" y="19819457"/>
            <a:ext cx="6811923" cy="1138480"/>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3"/>
          <p:cNvSpPr txBox="1">
            <a:spLocks noGrp="1"/>
          </p:cNvSpPr>
          <p:nvPr>
            <p:ph type="title"/>
          </p:nvPr>
        </p:nvSpPr>
        <p:spPr>
          <a:xfrm>
            <a:off x="2081421" y="1138485"/>
            <a:ext cx="26112371" cy="4133179"/>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13720"/>
              <a:buFont typeface="Calibri"/>
              <a:buNone/>
              <a:defRPr sz="1372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3"/>
          <p:cNvSpPr txBox="1">
            <a:spLocks noGrp="1"/>
          </p:cNvSpPr>
          <p:nvPr>
            <p:ph type="body" idx="1"/>
          </p:nvPr>
        </p:nvSpPr>
        <p:spPr>
          <a:xfrm>
            <a:off x="2081421" y="5692400"/>
            <a:ext cx="26112371" cy="13567714"/>
          </a:xfrm>
          <a:prstGeom prst="rect">
            <a:avLst/>
          </a:prstGeom>
          <a:noFill/>
          <a:ln>
            <a:noFill/>
          </a:ln>
        </p:spPr>
        <p:txBody>
          <a:bodyPr spcFirstLastPara="1" wrap="square" lIns="91425" tIns="45700" rIns="91425" bIns="45700" anchor="t" anchorCtr="0">
            <a:normAutofit/>
          </a:bodyPr>
          <a:lstStyle>
            <a:lvl1pPr marL="457200" marR="0" lvl="0" indent="-783018" algn="l" rtl="0">
              <a:lnSpc>
                <a:spcPct val="90000"/>
              </a:lnSpc>
              <a:spcBef>
                <a:spcPts val="3118"/>
              </a:spcBef>
              <a:spcAft>
                <a:spcPts val="0"/>
              </a:spcAft>
              <a:buClr>
                <a:schemeClr val="dk1"/>
              </a:buClr>
              <a:buSzPts val="8731"/>
              <a:buFont typeface="Arial"/>
              <a:buChar char="•"/>
              <a:defRPr sz="8731" b="0" i="0" u="none" strike="noStrike" cap="none">
                <a:solidFill>
                  <a:schemeClr val="dk1"/>
                </a:solidFill>
                <a:latin typeface="Calibri"/>
                <a:ea typeface="Calibri"/>
                <a:cs typeface="Calibri"/>
                <a:sym typeface="Calibri"/>
              </a:defRPr>
            </a:lvl1pPr>
            <a:lvl2pPr marL="914400" marR="0" lvl="1" indent="-703770" algn="l" rtl="0">
              <a:lnSpc>
                <a:spcPct val="90000"/>
              </a:lnSpc>
              <a:spcBef>
                <a:spcPts val="1559"/>
              </a:spcBef>
              <a:spcAft>
                <a:spcPts val="0"/>
              </a:spcAft>
              <a:buClr>
                <a:schemeClr val="dk1"/>
              </a:buClr>
              <a:buSzPts val="7483"/>
              <a:buFont typeface="Arial"/>
              <a:buChar char="•"/>
              <a:defRPr sz="7483" b="0" i="0" u="none" strike="noStrike" cap="none">
                <a:solidFill>
                  <a:schemeClr val="dk1"/>
                </a:solidFill>
                <a:latin typeface="Calibri"/>
                <a:ea typeface="Calibri"/>
                <a:cs typeface="Calibri"/>
                <a:sym typeface="Calibri"/>
              </a:defRPr>
            </a:lvl2pPr>
            <a:lvl3pPr marL="1371600" marR="0" lvl="2" indent="-624586" algn="l" rtl="0">
              <a:lnSpc>
                <a:spcPct val="90000"/>
              </a:lnSpc>
              <a:spcBef>
                <a:spcPts val="1559"/>
              </a:spcBef>
              <a:spcAft>
                <a:spcPts val="0"/>
              </a:spcAft>
              <a:buClr>
                <a:schemeClr val="dk1"/>
              </a:buClr>
              <a:buSzPts val="6236"/>
              <a:buFont typeface="Arial"/>
              <a:buChar char="•"/>
              <a:defRPr sz="6236" b="0" i="0" u="none" strike="noStrike" cap="none">
                <a:solidFill>
                  <a:schemeClr val="dk1"/>
                </a:solidFill>
                <a:latin typeface="Calibri"/>
                <a:ea typeface="Calibri"/>
                <a:cs typeface="Calibri"/>
                <a:sym typeface="Calibri"/>
              </a:defRPr>
            </a:lvl3pPr>
            <a:lvl4pPr marL="1828800" marR="0" lvl="3" indent="-585025" algn="l" rtl="0">
              <a:lnSpc>
                <a:spcPct val="90000"/>
              </a:lnSpc>
              <a:spcBef>
                <a:spcPts val="1559"/>
              </a:spcBef>
              <a:spcAft>
                <a:spcPts val="0"/>
              </a:spcAft>
              <a:buClr>
                <a:schemeClr val="dk1"/>
              </a:buClr>
              <a:buSzPts val="5613"/>
              <a:buFont typeface="Arial"/>
              <a:buChar char="•"/>
              <a:defRPr sz="5613" b="0" i="0" u="none" strike="noStrike" cap="none">
                <a:solidFill>
                  <a:schemeClr val="dk1"/>
                </a:solidFill>
                <a:latin typeface="Calibri"/>
                <a:ea typeface="Calibri"/>
                <a:cs typeface="Calibri"/>
                <a:sym typeface="Calibri"/>
              </a:defRPr>
            </a:lvl4pPr>
            <a:lvl5pPr marL="2286000" marR="0" lvl="4" indent="-585025" algn="l" rtl="0">
              <a:lnSpc>
                <a:spcPct val="90000"/>
              </a:lnSpc>
              <a:spcBef>
                <a:spcPts val="1559"/>
              </a:spcBef>
              <a:spcAft>
                <a:spcPts val="0"/>
              </a:spcAft>
              <a:buClr>
                <a:schemeClr val="dk1"/>
              </a:buClr>
              <a:buSzPts val="5613"/>
              <a:buFont typeface="Arial"/>
              <a:buChar char="•"/>
              <a:defRPr sz="5613" b="0" i="0" u="none" strike="noStrike" cap="none">
                <a:solidFill>
                  <a:schemeClr val="dk1"/>
                </a:solidFill>
                <a:latin typeface="Calibri"/>
                <a:ea typeface="Calibri"/>
                <a:cs typeface="Calibri"/>
                <a:sym typeface="Calibri"/>
              </a:defRPr>
            </a:lvl5pPr>
            <a:lvl6pPr marL="2743200" marR="0" lvl="5" indent="-585025" algn="l" rtl="0">
              <a:lnSpc>
                <a:spcPct val="90000"/>
              </a:lnSpc>
              <a:spcBef>
                <a:spcPts val="1559"/>
              </a:spcBef>
              <a:spcAft>
                <a:spcPts val="0"/>
              </a:spcAft>
              <a:buClr>
                <a:schemeClr val="dk1"/>
              </a:buClr>
              <a:buSzPts val="5613"/>
              <a:buFont typeface="Arial"/>
              <a:buChar char="•"/>
              <a:defRPr sz="5613" b="0" i="0" u="none" strike="noStrike" cap="none">
                <a:solidFill>
                  <a:schemeClr val="dk1"/>
                </a:solidFill>
                <a:latin typeface="Calibri"/>
                <a:ea typeface="Calibri"/>
                <a:cs typeface="Calibri"/>
                <a:sym typeface="Calibri"/>
              </a:defRPr>
            </a:lvl6pPr>
            <a:lvl7pPr marL="3200400" marR="0" lvl="6" indent="-585025" algn="l" rtl="0">
              <a:lnSpc>
                <a:spcPct val="90000"/>
              </a:lnSpc>
              <a:spcBef>
                <a:spcPts val="1559"/>
              </a:spcBef>
              <a:spcAft>
                <a:spcPts val="0"/>
              </a:spcAft>
              <a:buClr>
                <a:schemeClr val="dk1"/>
              </a:buClr>
              <a:buSzPts val="5613"/>
              <a:buFont typeface="Arial"/>
              <a:buChar char="•"/>
              <a:defRPr sz="5613" b="0" i="0" u="none" strike="noStrike" cap="none">
                <a:solidFill>
                  <a:schemeClr val="dk1"/>
                </a:solidFill>
                <a:latin typeface="Calibri"/>
                <a:ea typeface="Calibri"/>
                <a:cs typeface="Calibri"/>
                <a:sym typeface="Calibri"/>
              </a:defRPr>
            </a:lvl7pPr>
            <a:lvl8pPr marL="3657600" marR="0" lvl="7" indent="-585025" algn="l" rtl="0">
              <a:lnSpc>
                <a:spcPct val="90000"/>
              </a:lnSpc>
              <a:spcBef>
                <a:spcPts val="1559"/>
              </a:spcBef>
              <a:spcAft>
                <a:spcPts val="0"/>
              </a:spcAft>
              <a:buClr>
                <a:schemeClr val="dk1"/>
              </a:buClr>
              <a:buSzPts val="5613"/>
              <a:buFont typeface="Arial"/>
              <a:buChar char="•"/>
              <a:defRPr sz="5613" b="0" i="0" u="none" strike="noStrike" cap="none">
                <a:solidFill>
                  <a:schemeClr val="dk1"/>
                </a:solidFill>
                <a:latin typeface="Calibri"/>
                <a:ea typeface="Calibri"/>
                <a:cs typeface="Calibri"/>
                <a:sym typeface="Calibri"/>
              </a:defRPr>
            </a:lvl8pPr>
            <a:lvl9pPr marL="4114800" marR="0" lvl="8" indent="-585025" algn="l" rtl="0">
              <a:lnSpc>
                <a:spcPct val="90000"/>
              </a:lnSpc>
              <a:spcBef>
                <a:spcPts val="1559"/>
              </a:spcBef>
              <a:spcAft>
                <a:spcPts val="0"/>
              </a:spcAft>
              <a:buClr>
                <a:schemeClr val="dk1"/>
              </a:buClr>
              <a:buSzPts val="5613"/>
              <a:buFont typeface="Arial"/>
              <a:buChar char="•"/>
              <a:defRPr sz="5613" b="0" i="0" u="none" strike="noStrike" cap="none">
                <a:solidFill>
                  <a:schemeClr val="dk1"/>
                </a:solidFill>
                <a:latin typeface="Calibri"/>
                <a:ea typeface="Calibri"/>
                <a:cs typeface="Calibri"/>
                <a:sym typeface="Calibri"/>
              </a:defRPr>
            </a:lvl9pPr>
          </a:lstStyle>
          <a:p>
            <a:endParaRPr/>
          </a:p>
        </p:txBody>
      </p:sp>
      <p:sp>
        <p:nvSpPr>
          <p:cNvPr id="8" name="Google Shape;8;p3"/>
          <p:cNvSpPr txBox="1">
            <a:spLocks noGrp="1"/>
          </p:cNvSpPr>
          <p:nvPr>
            <p:ph type="dt" idx="10"/>
          </p:nvPr>
        </p:nvSpPr>
        <p:spPr>
          <a:xfrm>
            <a:off x="2081421" y="19819457"/>
            <a:ext cx="6811923" cy="1138480"/>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3741"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3"/>
          <p:cNvSpPr txBox="1">
            <a:spLocks noGrp="1"/>
          </p:cNvSpPr>
          <p:nvPr>
            <p:ph type="ftr" idx="11"/>
          </p:nvPr>
        </p:nvSpPr>
        <p:spPr>
          <a:xfrm>
            <a:off x="10028665" y="19819457"/>
            <a:ext cx="10217884" cy="1138480"/>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3741"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3"/>
          <p:cNvSpPr txBox="1">
            <a:spLocks noGrp="1"/>
          </p:cNvSpPr>
          <p:nvPr>
            <p:ph type="sldNum" idx="12"/>
          </p:nvPr>
        </p:nvSpPr>
        <p:spPr>
          <a:xfrm>
            <a:off x="21381869" y="19819457"/>
            <a:ext cx="6811923" cy="1138480"/>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3741" b="0" i="0" u="none" strike="noStrike" cap="none">
                <a:solidFill>
                  <a:srgbClr val="888888"/>
                </a:solidFill>
                <a:latin typeface="Calibri"/>
                <a:ea typeface="Calibri"/>
                <a:cs typeface="Calibri"/>
                <a:sym typeface="Calibri"/>
              </a:defRPr>
            </a:lvl1pPr>
            <a:lvl2pPr marL="0" marR="0" lvl="1" indent="0" algn="r" rtl="0">
              <a:spcBef>
                <a:spcPts val="0"/>
              </a:spcBef>
              <a:buNone/>
              <a:defRPr sz="3741" b="0" i="0" u="none" strike="noStrike" cap="none">
                <a:solidFill>
                  <a:srgbClr val="888888"/>
                </a:solidFill>
                <a:latin typeface="Calibri"/>
                <a:ea typeface="Calibri"/>
                <a:cs typeface="Calibri"/>
                <a:sym typeface="Calibri"/>
              </a:defRPr>
            </a:lvl2pPr>
            <a:lvl3pPr marL="0" marR="0" lvl="2" indent="0" algn="r" rtl="0">
              <a:spcBef>
                <a:spcPts val="0"/>
              </a:spcBef>
              <a:buNone/>
              <a:defRPr sz="3741" b="0" i="0" u="none" strike="noStrike" cap="none">
                <a:solidFill>
                  <a:srgbClr val="888888"/>
                </a:solidFill>
                <a:latin typeface="Calibri"/>
                <a:ea typeface="Calibri"/>
                <a:cs typeface="Calibri"/>
                <a:sym typeface="Calibri"/>
              </a:defRPr>
            </a:lvl3pPr>
            <a:lvl4pPr marL="0" marR="0" lvl="3" indent="0" algn="r" rtl="0">
              <a:spcBef>
                <a:spcPts val="0"/>
              </a:spcBef>
              <a:buNone/>
              <a:defRPr sz="3741" b="0" i="0" u="none" strike="noStrike" cap="none">
                <a:solidFill>
                  <a:srgbClr val="888888"/>
                </a:solidFill>
                <a:latin typeface="Calibri"/>
                <a:ea typeface="Calibri"/>
                <a:cs typeface="Calibri"/>
                <a:sym typeface="Calibri"/>
              </a:defRPr>
            </a:lvl4pPr>
            <a:lvl5pPr marL="0" marR="0" lvl="4" indent="0" algn="r" rtl="0">
              <a:spcBef>
                <a:spcPts val="0"/>
              </a:spcBef>
              <a:buNone/>
              <a:defRPr sz="3741" b="0" i="0" u="none" strike="noStrike" cap="none">
                <a:solidFill>
                  <a:srgbClr val="888888"/>
                </a:solidFill>
                <a:latin typeface="Calibri"/>
                <a:ea typeface="Calibri"/>
                <a:cs typeface="Calibri"/>
                <a:sym typeface="Calibri"/>
              </a:defRPr>
            </a:lvl5pPr>
            <a:lvl6pPr marL="0" marR="0" lvl="5" indent="0" algn="r" rtl="0">
              <a:spcBef>
                <a:spcPts val="0"/>
              </a:spcBef>
              <a:buNone/>
              <a:defRPr sz="3741" b="0" i="0" u="none" strike="noStrike" cap="none">
                <a:solidFill>
                  <a:srgbClr val="888888"/>
                </a:solidFill>
                <a:latin typeface="Calibri"/>
                <a:ea typeface="Calibri"/>
                <a:cs typeface="Calibri"/>
                <a:sym typeface="Calibri"/>
              </a:defRPr>
            </a:lvl6pPr>
            <a:lvl7pPr marL="0" marR="0" lvl="6" indent="0" algn="r" rtl="0">
              <a:spcBef>
                <a:spcPts val="0"/>
              </a:spcBef>
              <a:buNone/>
              <a:defRPr sz="3741" b="0" i="0" u="none" strike="noStrike" cap="none">
                <a:solidFill>
                  <a:srgbClr val="888888"/>
                </a:solidFill>
                <a:latin typeface="Calibri"/>
                <a:ea typeface="Calibri"/>
                <a:cs typeface="Calibri"/>
                <a:sym typeface="Calibri"/>
              </a:defRPr>
            </a:lvl7pPr>
            <a:lvl8pPr marL="0" marR="0" lvl="7" indent="0" algn="r" rtl="0">
              <a:spcBef>
                <a:spcPts val="0"/>
              </a:spcBef>
              <a:buNone/>
              <a:defRPr sz="3741" b="0" i="0" u="none" strike="noStrike" cap="none">
                <a:solidFill>
                  <a:srgbClr val="888888"/>
                </a:solidFill>
                <a:latin typeface="Calibri"/>
                <a:ea typeface="Calibri"/>
                <a:cs typeface="Calibri"/>
                <a:sym typeface="Calibri"/>
              </a:defRPr>
            </a:lvl8pPr>
            <a:lvl9pPr marL="0" marR="0" lvl="8" indent="0" algn="r" rtl="0">
              <a:spcBef>
                <a:spcPts val="0"/>
              </a:spcBef>
              <a:buNone/>
              <a:defRPr sz="3741"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IN"/>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openxmlformats.org/officeDocument/2006/relationships/hyperlink" Target="https://doi.org/10.3389/fpsyg.2018.00843" TargetMode="External"/><Relationship Id="rId13" Type="http://schemas.openxmlformats.org/officeDocument/2006/relationships/hyperlink" Target="https://www.england.nhs.uk/2023/12/nhs-app-reaches-record-users-on-fifth-anniversary/" TargetMode="External"/><Relationship Id="rId18" Type="http://schemas.openxmlformats.org/officeDocument/2006/relationships/hyperlink" Target="https://doi.org/10.1016/j.techfore.2023.122935" TargetMode="External"/><Relationship Id="rId3" Type="http://schemas.openxmlformats.org/officeDocument/2006/relationships/hyperlink" Target="https://doi.org/10.1016/j.metop.2025.100375" TargetMode="External"/><Relationship Id="rId7" Type="http://schemas.openxmlformats.org/officeDocument/2006/relationships/hyperlink" Target="https://www.consultancy.uk/news/1278/mckinsey-obesity-costs-uk-society-73-billion-per-year" TargetMode="External"/><Relationship Id="rId12" Type="http://schemas.openxmlformats.org/officeDocument/2006/relationships/hyperlink" Target="https://transform.england.nhs.uk/key-tools-and-info/digital-technology-assessment-criteria-dtac/" TargetMode="External"/><Relationship Id="rId17" Type="http://schemas.openxmlformats.org/officeDocument/2006/relationships/hyperlink" Target="https://doi.org/10.1016/j.obpill.2025.100191" TargetMode="External"/><Relationship Id="rId2" Type="http://schemas.openxmlformats.org/officeDocument/2006/relationships/notesSlide" Target="../notesSlides/notesSlide3.xml"/><Relationship Id="rId16" Type="http://schemas.openxmlformats.org/officeDocument/2006/relationships/hyperlink" Target="https://commonslibrary.parliament.uk/research-briefings/sn03336/" TargetMode="External"/><Relationship Id="rId20" Type="http://schemas.openxmlformats.org/officeDocument/2006/relationships/hyperlink" Target="https://www.who.int/teams/health-promotion/enhanced-wellbeing/first-global-conference" TargetMode="External"/><Relationship Id="rId1" Type="http://schemas.openxmlformats.org/officeDocument/2006/relationships/slideLayout" Target="../slideLayouts/slideLayout2.xml"/><Relationship Id="rId6" Type="http://schemas.openxmlformats.org/officeDocument/2006/relationships/hyperlink" Target="https://www.frontier-economics.com/uk/en/news-and-insights/articles/article-i9130-the-annual-social-cost-of-obesity-in-the-uk/" TargetMode="External"/><Relationship Id="rId11" Type="http://schemas.openxmlformats.org/officeDocument/2006/relationships/hyperlink" Target="https://digital.nhs.uk/developer/guides-and-documentation/introduction-to-healthcare-technology/the-healthcare-tech-ecosystem" TargetMode="External"/><Relationship Id="rId5" Type="http://schemas.openxmlformats.org/officeDocument/2006/relationships/hyperlink" Target="https://doi.org/10.1016/j.smhs.2019.08.006" TargetMode="External"/><Relationship Id="rId15" Type="http://schemas.openxmlformats.org/officeDocument/2006/relationships/hyperlink" Target="https://doi.org/10.4046/trd.2022.0148" TargetMode="External"/><Relationship Id="rId10" Type="http://schemas.openxmlformats.org/officeDocument/2006/relationships/hyperlink" Target="https://www.nhs.uk/healthier-families/" TargetMode="External"/><Relationship Id="rId19" Type="http://schemas.openxmlformats.org/officeDocument/2006/relationships/hyperlink" Target="https://cdn.who.int/media/docs/default-source/health-promotion/framework4wellbeing_16dec22.pdf" TargetMode="External"/><Relationship Id="rId4" Type="http://schemas.openxmlformats.org/officeDocument/2006/relationships/hyperlink" Target="https://www.ncbi.nlm.nih.gov/books/NBK606120/" TargetMode="External"/><Relationship Id="rId9" Type="http://schemas.openxmlformats.org/officeDocument/2006/relationships/hyperlink" Target="https://www.nhs.uk/better-health/lose-weight/" TargetMode="External"/><Relationship Id="rId14" Type="http://schemas.openxmlformats.org/officeDocument/2006/relationships/hyperlink" Target="https://www.gov.uk/government/news/new-change4life-campaign-encourages-parents-to-be-food-smar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20000"/>
                <a:lumOff val="8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Shape 83"/>
        <p:cNvGrpSpPr/>
        <p:nvPr/>
      </p:nvGrpSpPr>
      <p:grpSpPr>
        <a:xfrm>
          <a:off x="0" y="0"/>
          <a:ext cx="0" cy="0"/>
          <a:chOff x="0" y="0"/>
          <a:chExt cx="0" cy="0"/>
        </a:xfrm>
      </p:grpSpPr>
      <p:sp>
        <p:nvSpPr>
          <p:cNvPr id="2" name="Title 1">
            <a:extLst>
              <a:ext uri="{FF2B5EF4-FFF2-40B4-BE49-F238E27FC236}">
                <a16:creationId xmlns:a16="http://schemas.microsoft.com/office/drawing/2014/main" id="{9ABDF128-EE71-9E38-C2EF-2B90E10D8BEA}"/>
              </a:ext>
            </a:extLst>
          </p:cNvPr>
          <p:cNvSpPr>
            <a:spLocks noGrp="1"/>
          </p:cNvSpPr>
          <p:nvPr>
            <p:ph type="ctrTitle"/>
          </p:nvPr>
        </p:nvSpPr>
        <p:spPr>
          <a:xfrm>
            <a:off x="2270640" y="3471334"/>
            <a:ext cx="25584694" cy="11096142"/>
          </a:xfrm>
          <a:solidFill>
            <a:schemeClr val="tx2">
              <a:lumMod val="90000"/>
            </a:schemeClr>
          </a:solidFill>
        </p:spPr>
        <p:txBody>
          <a:bodyPr>
            <a:noAutofit/>
          </a:bodyPr>
          <a:lstStyle/>
          <a:p>
            <a:r>
              <a:rPr lang="en-US" sz="6000" b="1" dirty="0">
                <a:solidFill>
                  <a:srgbClr val="7030A0"/>
                </a:solidFill>
                <a:latin typeface="Times New Roman" panose="02020603050405020304" pitchFamily="18" charset="0"/>
                <a:cs typeface="Times New Roman" panose="02020603050405020304" pitchFamily="18" charset="0"/>
              </a:rPr>
              <a:t>PROGRAMME: MSC PUBLIC HEALTH AND SOCIAL CARE IN PRACTICE</a:t>
            </a:r>
            <a:br>
              <a:rPr lang="en-US" sz="6000" dirty="0">
                <a:solidFill>
                  <a:srgbClr val="7030A0"/>
                </a:solidFill>
                <a:latin typeface="Times New Roman" panose="02020603050405020304" pitchFamily="18" charset="0"/>
                <a:cs typeface="Times New Roman" panose="02020603050405020304" pitchFamily="18" charset="0"/>
              </a:rPr>
            </a:br>
            <a:br>
              <a:rPr lang="en-US" sz="6000" dirty="0">
                <a:solidFill>
                  <a:srgbClr val="7030A0"/>
                </a:solidFill>
                <a:latin typeface="Times New Roman" panose="02020603050405020304" pitchFamily="18" charset="0"/>
                <a:cs typeface="Times New Roman" panose="02020603050405020304" pitchFamily="18" charset="0"/>
              </a:rPr>
            </a:br>
            <a:r>
              <a:rPr lang="en-IN" sz="6000" b="1" dirty="0">
                <a:solidFill>
                  <a:srgbClr val="7030A0"/>
                </a:solidFill>
                <a:latin typeface="Times New Roman" panose="02020603050405020304" pitchFamily="18" charset="0"/>
                <a:cs typeface="Times New Roman" panose="02020603050405020304" pitchFamily="18" charset="0"/>
              </a:rPr>
              <a:t>MODULE :</a:t>
            </a:r>
            <a:r>
              <a:rPr lang="en-US" sz="6000" b="1" dirty="0">
                <a:solidFill>
                  <a:srgbClr val="7030A0"/>
                </a:solidFill>
                <a:latin typeface="Times New Roman" panose="02020603050405020304" pitchFamily="18" charset="0"/>
                <a:cs typeface="Times New Roman" panose="02020603050405020304" pitchFamily="18" charset="0"/>
              </a:rPr>
              <a:t>POPULATION HEALTH AND DIGITAL HEALTH PROMOTION</a:t>
            </a:r>
            <a:br>
              <a:rPr lang="en-IN" sz="6000" b="1">
                <a:solidFill>
                  <a:srgbClr val="7030A0"/>
                </a:solidFill>
                <a:latin typeface="Times New Roman" panose="02020603050405020304" pitchFamily="18" charset="0"/>
                <a:cs typeface="Times New Roman" panose="02020603050405020304" pitchFamily="18" charset="0"/>
              </a:rPr>
            </a:br>
            <a:r>
              <a:rPr lang="en-IN" sz="6000" b="1">
                <a:solidFill>
                  <a:srgbClr val="7030A0"/>
                </a:solidFill>
                <a:latin typeface="Times New Roman" panose="02020603050405020304" pitchFamily="18" charset="0"/>
                <a:cs typeface="Times New Roman" panose="02020603050405020304" pitchFamily="18" charset="0"/>
              </a:rPr>
              <a:t>MODULE CODE: LCHS7009</a:t>
            </a:r>
            <a:br>
              <a:rPr lang="en-US" sz="6000" dirty="0">
                <a:solidFill>
                  <a:srgbClr val="7030A0"/>
                </a:solidFill>
                <a:latin typeface="Times New Roman" panose="02020603050405020304" pitchFamily="18" charset="0"/>
                <a:cs typeface="Times New Roman" panose="02020603050405020304" pitchFamily="18" charset="0"/>
              </a:rPr>
            </a:br>
            <a:br>
              <a:rPr lang="en-US" sz="6000" dirty="0">
                <a:solidFill>
                  <a:srgbClr val="7030A0"/>
                </a:solidFill>
                <a:latin typeface="Times New Roman" panose="02020603050405020304" pitchFamily="18" charset="0"/>
                <a:cs typeface="Times New Roman" panose="02020603050405020304" pitchFamily="18" charset="0"/>
              </a:rPr>
            </a:br>
            <a:r>
              <a:rPr lang="en-US" sz="6000" b="1" dirty="0">
                <a:solidFill>
                  <a:srgbClr val="7030A0"/>
                </a:solidFill>
                <a:latin typeface="Times New Roman" panose="02020603050405020304" pitchFamily="18" charset="0"/>
                <a:cs typeface="Times New Roman" panose="02020603050405020304" pitchFamily="18" charset="0"/>
              </a:rPr>
              <a:t>COMPONENT 2</a:t>
            </a:r>
            <a:br>
              <a:rPr lang="en-US" sz="6000" dirty="0">
                <a:solidFill>
                  <a:srgbClr val="7030A0"/>
                </a:solidFill>
                <a:latin typeface="Times New Roman" panose="02020603050405020304" pitchFamily="18" charset="0"/>
                <a:cs typeface="Times New Roman" panose="02020603050405020304" pitchFamily="18" charset="0"/>
              </a:rPr>
            </a:br>
            <a:r>
              <a:rPr lang="en-US" sz="6000" b="1" dirty="0">
                <a:solidFill>
                  <a:srgbClr val="7030A0"/>
                </a:solidFill>
                <a:latin typeface="Times New Roman" panose="02020603050405020304" pitchFamily="18" charset="0"/>
                <a:cs typeface="Times New Roman" panose="02020603050405020304" pitchFamily="18" charset="0"/>
              </a:rPr>
              <a:t>POSTER</a:t>
            </a:r>
            <a:br>
              <a:rPr lang="en-US" sz="6000" dirty="0">
                <a:solidFill>
                  <a:srgbClr val="7030A0"/>
                </a:solidFill>
                <a:latin typeface="Times New Roman" panose="02020603050405020304" pitchFamily="18" charset="0"/>
                <a:cs typeface="Times New Roman" panose="02020603050405020304" pitchFamily="18" charset="0"/>
              </a:rPr>
            </a:br>
            <a:br>
              <a:rPr lang="en-US" sz="6000" dirty="0">
                <a:solidFill>
                  <a:srgbClr val="7030A0"/>
                </a:solidFill>
                <a:latin typeface="Times New Roman" panose="02020603050405020304" pitchFamily="18" charset="0"/>
                <a:cs typeface="Times New Roman" panose="02020603050405020304" pitchFamily="18" charset="0"/>
              </a:rPr>
            </a:br>
            <a:r>
              <a:rPr lang="en-US" sz="6000" b="1" dirty="0">
                <a:solidFill>
                  <a:srgbClr val="7030A0"/>
                </a:solidFill>
                <a:latin typeface="Times New Roman" panose="02020603050405020304" pitchFamily="18" charset="0"/>
                <a:cs typeface="Times New Roman" panose="02020603050405020304" pitchFamily="18" charset="0"/>
              </a:rPr>
              <a:t>SMART MOVE+: A DIGITAL INNOVATION TO FIGHT OBESITY IN THE UK</a:t>
            </a:r>
            <a:endParaRPr lang="en-IN" sz="6000" dirty="0">
              <a:solidFill>
                <a:srgbClr val="7030A0"/>
              </a:solidFill>
              <a:latin typeface="Times New Roman" panose="02020603050405020304" pitchFamily="18" charset="0"/>
              <a:cs typeface="Times New Roman" panose="02020603050405020304" pitchFamily="18" charset="0"/>
            </a:endParaRPr>
          </a:p>
        </p:txBody>
      </p:sp>
      <p:sp>
        <p:nvSpPr>
          <p:cNvPr id="8" name="Subtitle 7">
            <a:extLst>
              <a:ext uri="{FF2B5EF4-FFF2-40B4-BE49-F238E27FC236}">
                <a16:creationId xmlns:a16="http://schemas.microsoft.com/office/drawing/2014/main" id="{D3BBDCAA-26E4-2895-A455-FBBC3D885687}"/>
              </a:ext>
            </a:extLst>
          </p:cNvPr>
          <p:cNvSpPr>
            <a:spLocks noGrp="1"/>
          </p:cNvSpPr>
          <p:nvPr>
            <p:ph type="subTitle" idx="1"/>
          </p:nvPr>
        </p:nvSpPr>
        <p:spPr>
          <a:xfrm>
            <a:off x="3784400" y="15623177"/>
            <a:ext cx="22706410" cy="3148376"/>
          </a:xfrm>
          <a:solidFill>
            <a:schemeClr val="tx2">
              <a:lumMod val="90000"/>
            </a:schemeClr>
          </a:solidFill>
        </p:spPr>
        <p:txBody>
          <a:bodyPr>
            <a:normAutofit/>
          </a:bodyPr>
          <a:lstStyle/>
          <a:p>
            <a:r>
              <a:rPr lang="en-IN" sz="4000" b="1" dirty="0">
                <a:solidFill>
                  <a:srgbClr val="0070C0"/>
                </a:solidFill>
                <a:latin typeface="Times New Roman" panose="02020603050405020304" pitchFamily="18" charset="0"/>
                <a:cs typeface="Times New Roman" panose="02020603050405020304" pitchFamily="18" charset="0"/>
              </a:rPr>
              <a:t>LECTURE: DR BESTY JOSE</a:t>
            </a:r>
            <a:endParaRPr lang="en-IN" sz="4000" dirty="0">
              <a:solidFill>
                <a:srgbClr val="0070C0"/>
              </a:solidFill>
              <a:latin typeface="Times New Roman" panose="02020603050405020304" pitchFamily="18" charset="0"/>
              <a:cs typeface="Times New Roman" panose="02020603050405020304" pitchFamily="18" charset="0"/>
            </a:endParaRPr>
          </a:p>
          <a:p>
            <a:r>
              <a:rPr lang="en-IN" sz="4000" b="1" dirty="0">
                <a:solidFill>
                  <a:srgbClr val="0070C0"/>
                </a:solidFill>
                <a:latin typeface="Times New Roman" panose="02020603050405020304" pitchFamily="18" charset="0"/>
                <a:cs typeface="Times New Roman" panose="02020603050405020304" pitchFamily="18" charset="0"/>
              </a:rPr>
              <a:t>NAME OF STUDENT: KEYUR ASHVINBHAI PATEL </a:t>
            </a:r>
            <a:endParaRPr lang="en-IN" sz="4000" dirty="0">
              <a:solidFill>
                <a:srgbClr val="0070C0"/>
              </a:solidFill>
              <a:latin typeface="Times New Roman" panose="02020603050405020304" pitchFamily="18" charset="0"/>
              <a:cs typeface="Times New Roman" panose="02020603050405020304" pitchFamily="18" charset="0"/>
            </a:endParaRPr>
          </a:p>
          <a:p>
            <a:r>
              <a:rPr lang="en-IN" sz="4000" b="1" dirty="0">
                <a:solidFill>
                  <a:srgbClr val="0070C0"/>
                </a:solidFill>
                <a:latin typeface="Times New Roman" panose="02020603050405020304" pitchFamily="18" charset="0"/>
                <a:cs typeface="Times New Roman" panose="02020603050405020304" pitchFamily="18" charset="0"/>
              </a:rPr>
              <a:t>STUDENT ID: 2434370 </a:t>
            </a:r>
            <a:endParaRPr lang="en-IN" sz="4000" dirty="0">
              <a:solidFill>
                <a:srgbClr val="0070C0"/>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lumMod val="50000"/>
          </a:schemeClr>
        </a:solidFill>
        <a:effectLst/>
      </p:bgPr>
    </p:bg>
    <p:spTree>
      <p:nvGrpSpPr>
        <p:cNvPr id="1" name="Shape 83">
          <a:extLst>
            <a:ext uri="{FF2B5EF4-FFF2-40B4-BE49-F238E27FC236}">
              <a16:creationId xmlns:a16="http://schemas.microsoft.com/office/drawing/2014/main" id="{2599AAA9-5082-B716-0744-51F85D271377}"/>
            </a:ext>
          </a:extLst>
        </p:cNvPr>
        <p:cNvGrpSpPr/>
        <p:nvPr/>
      </p:nvGrpSpPr>
      <p:grpSpPr>
        <a:xfrm>
          <a:off x="0" y="0"/>
          <a:ext cx="0" cy="0"/>
          <a:chOff x="0" y="0"/>
          <a:chExt cx="0" cy="0"/>
        </a:xfrm>
      </p:grpSpPr>
      <p:sp>
        <p:nvSpPr>
          <p:cNvPr id="86" name="Google Shape;86;p1">
            <a:extLst>
              <a:ext uri="{FF2B5EF4-FFF2-40B4-BE49-F238E27FC236}">
                <a16:creationId xmlns:a16="http://schemas.microsoft.com/office/drawing/2014/main" id="{F5CC1DF1-ABE1-4110-2732-E6116DF43177}"/>
              </a:ext>
            </a:extLst>
          </p:cNvPr>
          <p:cNvSpPr/>
          <p:nvPr/>
        </p:nvSpPr>
        <p:spPr>
          <a:xfrm>
            <a:off x="176746" y="249225"/>
            <a:ext cx="9355192" cy="7226323"/>
          </a:xfrm>
          <a:prstGeom prst="rect">
            <a:avLst/>
          </a:prstGeom>
          <a:gradFill>
            <a:gsLst>
              <a:gs pos="0">
                <a:srgbClr val="DCECD5"/>
              </a:gs>
              <a:gs pos="100000">
                <a:srgbClr val="92BC81"/>
              </a:gs>
            </a:gsLst>
            <a:lin ang="5400012"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IN" sz="2800" b="1" i="0" u="none" strike="noStrike" cap="none" dirty="0">
                <a:solidFill>
                  <a:schemeClr val="dk1"/>
                </a:solidFill>
                <a:latin typeface="Times New Roman" panose="02020603050405020304" pitchFamily="18" charset="0"/>
                <a:ea typeface="Times New Roman"/>
                <a:cs typeface="Times New Roman" panose="02020603050405020304" pitchFamily="18" charset="0"/>
                <a:sym typeface="Times New Roman"/>
              </a:rPr>
              <a:t>1. Background</a:t>
            </a:r>
            <a:endParaRPr sz="2800" dirty="0">
              <a:solidFill>
                <a:schemeClr val="dk1"/>
              </a:solidFill>
              <a:latin typeface="Times New Roman" panose="02020603050405020304" pitchFamily="18" charset="0"/>
              <a:cs typeface="Times New Roman" panose="02020603050405020304" pitchFamily="18" charset="0"/>
            </a:endParaRPr>
          </a:p>
          <a:p>
            <a:pPr lvl="0" algn="just"/>
            <a:r>
              <a:rPr lang="en-US" sz="2400" dirty="0">
                <a:latin typeface="Times New Roman" panose="02020603050405020304" pitchFamily="18" charset="0"/>
                <a:cs typeface="Times New Roman" panose="02020603050405020304" pitchFamily="18" charset="0"/>
              </a:rPr>
              <a:t>Obesity is a serious social health problem in the UK that leads to the increased prevalence of non-communicable diseases, including type 2 diabetes, cardiovascular diseases, and some cancer types (Anderson and Durstine, 2019). An estimated PS6.5 billion per year is spent on treating obesity-related diseases by the NHS (Bell and Deyes, 2022), and it is projected that the number of </a:t>
            </a:r>
            <a:r>
              <a:rPr lang="en-US" sz="2400" dirty="0" err="1">
                <a:latin typeface="Times New Roman" panose="02020603050405020304" pitchFamily="18" charset="0"/>
                <a:cs typeface="Times New Roman" panose="02020603050405020304" pitchFamily="18" charset="0"/>
              </a:rPr>
              <a:t>hospitalisations</a:t>
            </a:r>
            <a:r>
              <a:rPr lang="en-US" sz="2400" dirty="0">
                <a:latin typeface="Times New Roman" panose="02020603050405020304" pitchFamily="18" charset="0"/>
                <a:cs typeface="Times New Roman" panose="02020603050405020304" pitchFamily="18" charset="0"/>
              </a:rPr>
              <a:t> will exceed one million each year by 2030 (NHS England, 2023). The figures highlight the need to prevent interventions on a large scale and sustainably. Some of the non-digital interventions previously considered in the context of the promotion of physical activity among communities, like the </a:t>
            </a:r>
            <a:r>
              <a:rPr lang="en-US" sz="2400" i="1" dirty="0">
                <a:latin typeface="Times New Roman" panose="02020603050405020304" pitchFamily="18" charset="0"/>
                <a:cs typeface="Times New Roman" panose="02020603050405020304" pitchFamily="18" charset="0"/>
              </a:rPr>
              <a:t>“Change4Life”</a:t>
            </a:r>
            <a:r>
              <a:rPr lang="en-US" sz="2400" dirty="0">
                <a:latin typeface="Times New Roman" panose="02020603050405020304" pitchFamily="18" charset="0"/>
                <a:cs typeface="Times New Roman" panose="02020603050405020304" pitchFamily="18" charset="0"/>
              </a:rPr>
              <a:t> campaign, and digital tools like the NHS weight loss plan app (National Health Service, 2020; NHS, 2022; Public Health England, 2017). Continuing on these principles, Smart Move+, a mobile application within the NHS App ecosystem, was created to enhance active lifestyles by tracking activities individually, setting targets and being motivated (NHS Digital, 2025). It allows the user to participate in peer challenges and micro-learning modules, which help them to be self-motivated and make healthier lifestyle choices.</a:t>
            </a:r>
            <a:endParaRPr sz="2400" dirty="0">
              <a:solidFill>
                <a:schemeClr val="dk1"/>
              </a:solidFill>
              <a:latin typeface="Times New Roman" panose="02020603050405020304" pitchFamily="18" charset="0"/>
              <a:cs typeface="Times New Roman" panose="02020603050405020304" pitchFamily="18" charset="0"/>
            </a:endParaRPr>
          </a:p>
        </p:txBody>
      </p:sp>
      <p:sp>
        <p:nvSpPr>
          <p:cNvPr id="88" name="Google Shape;88;p1">
            <a:extLst>
              <a:ext uri="{FF2B5EF4-FFF2-40B4-BE49-F238E27FC236}">
                <a16:creationId xmlns:a16="http://schemas.microsoft.com/office/drawing/2014/main" id="{A6ADD736-1143-00F9-7F29-00E4CA58D1F3}"/>
              </a:ext>
            </a:extLst>
          </p:cNvPr>
          <p:cNvSpPr txBox="1"/>
          <p:nvPr/>
        </p:nvSpPr>
        <p:spPr>
          <a:xfrm>
            <a:off x="176746" y="13894123"/>
            <a:ext cx="6663258" cy="584735"/>
          </a:xfrm>
          <a:prstGeom prst="rect">
            <a:avLst/>
          </a:prstGeom>
          <a:gradFill>
            <a:gsLst>
              <a:gs pos="0">
                <a:srgbClr val="FFFFFF"/>
              </a:gs>
              <a:gs pos="100000">
                <a:srgbClr val="B3B3B3"/>
              </a:gs>
            </a:gsLst>
            <a:lin ang="5400012" scaled="0"/>
          </a:gradFill>
          <a:ln w="9525" cap="flat" cmpd="sng">
            <a:solidFill>
              <a:schemeClr val="accent1"/>
            </a:solidFill>
            <a:prstDash val="solid"/>
            <a:miter lim="800000"/>
            <a:headEnd type="none" w="sm" len="sm"/>
            <a:tailEnd type="none" w="sm" len="sm"/>
          </a:ln>
        </p:spPr>
        <p:txBody>
          <a:bodyPr spcFirstLastPara="1" wrap="square" lIns="91425" tIns="45700" rIns="91425" bIns="45700" anchor="t" anchorCtr="0">
            <a:spAutoFit/>
          </a:bodyPr>
          <a:lstStyle/>
          <a:p>
            <a:pPr algn="ctr"/>
            <a:r>
              <a:rPr lang="en-US" sz="1600" b="1" dirty="0">
                <a:latin typeface="Times New Roman" panose="02020603050405020304" pitchFamily="18" charset="0"/>
                <a:cs typeface="Times New Roman" panose="02020603050405020304" pitchFamily="18" charset="0"/>
              </a:rPr>
              <a:t>Health Consequences of Obesity</a:t>
            </a:r>
          </a:p>
          <a:p>
            <a:pPr algn="ctr"/>
            <a:r>
              <a:rPr lang="en-US" sz="1600" dirty="0">
                <a:latin typeface="Times New Roman" panose="02020603050405020304" pitchFamily="18" charset="0"/>
                <a:cs typeface="Times New Roman" panose="02020603050405020304" pitchFamily="18" charset="0"/>
              </a:rPr>
              <a:t>(Ahmed and Mohammed, 2025)</a:t>
            </a:r>
            <a:endParaRPr lang="en-US" sz="1600" dirty="0">
              <a:effectLst/>
              <a:latin typeface="Times New Roman" panose="02020603050405020304" pitchFamily="18" charset="0"/>
              <a:cs typeface="Times New Roman" panose="02020603050405020304" pitchFamily="18" charset="0"/>
            </a:endParaRPr>
          </a:p>
        </p:txBody>
      </p:sp>
      <p:sp>
        <p:nvSpPr>
          <p:cNvPr id="89" name="Google Shape;89;p1">
            <a:extLst>
              <a:ext uri="{FF2B5EF4-FFF2-40B4-BE49-F238E27FC236}">
                <a16:creationId xmlns:a16="http://schemas.microsoft.com/office/drawing/2014/main" id="{83DB5771-4D04-5F48-C991-79942B786044}"/>
              </a:ext>
            </a:extLst>
          </p:cNvPr>
          <p:cNvSpPr/>
          <p:nvPr/>
        </p:nvSpPr>
        <p:spPr>
          <a:xfrm>
            <a:off x="9744891" y="249224"/>
            <a:ext cx="10738865" cy="7226323"/>
          </a:xfrm>
          <a:prstGeom prst="rect">
            <a:avLst/>
          </a:prstGeom>
          <a:gradFill>
            <a:gsLst>
              <a:gs pos="0">
                <a:srgbClr val="D4E5F5"/>
              </a:gs>
              <a:gs pos="100000">
                <a:srgbClr val="70A4D5"/>
              </a:gs>
            </a:gsLst>
            <a:lin ang="5400012"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IN" sz="2800" b="1" i="0" u="none" strike="noStrike" cap="none" dirty="0">
                <a:solidFill>
                  <a:schemeClr val="dk1"/>
                </a:solidFill>
                <a:latin typeface="Times New Roman" panose="02020603050405020304" pitchFamily="18" charset="0"/>
                <a:ea typeface="Times New Roman"/>
                <a:cs typeface="Times New Roman" panose="02020603050405020304" pitchFamily="18" charset="0"/>
                <a:sym typeface="Times New Roman"/>
              </a:rPr>
              <a:t>2. Health Promotion Values and Principles</a:t>
            </a:r>
            <a:endParaRPr sz="2800" dirty="0">
              <a:solidFill>
                <a:schemeClr val="dk1"/>
              </a:solidFill>
              <a:latin typeface="Times New Roman" panose="02020603050405020304" pitchFamily="18" charset="0"/>
              <a:cs typeface="Times New Roman" panose="02020603050405020304" pitchFamily="18" charset="0"/>
            </a:endParaRPr>
          </a:p>
          <a:p>
            <a:pPr algn="just"/>
            <a:r>
              <a:rPr lang="en-US" sz="2100" dirty="0">
                <a:latin typeface="Times New Roman" panose="02020603050405020304" pitchFamily="18" charset="0"/>
                <a:cs typeface="Times New Roman" panose="02020603050405020304" pitchFamily="18" charset="0"/>
              </a:rPr>
              <a:t>There are six values of Health Promotion Empowerment that include Empowerment, Equity and Social Justice, Participation, Holistic Approach, Intersectoral Collaboration, and Sustainability (UNSG, 2022). </a:t>
            </a:r>
          </a:p>
          <a:p>
            <a:pPr algn="just" fontAlgn="base"/>
            <a:r>
              <a:rPr lang="en-US" sz="2100" b="1" dirty="0">
                <a:latin typeface="Times New Roman" panose="02020603050405020304" pitchFamily="18" charset="0"/>
                <a:cs typeface="Times New Roman" panose="02020603050405020304" pitchFamily="18" charset="0"/>
              </a:rPr>
              <a:t>Empowerment: </a:t>
            </a:r>
            <a:r>
              <a:rPr lang="en-US" sz="2100" dirty="0">
                <a:latin typeface="Times New Roman" panose="02020603050405020304" pitchFamily="18" charset="0"/>
                <a:cs typeface="Times New Roman" panose="02020603050405020304" pitchFamily="18" charset="0"/>
              </a:rPr>
              <a:t>Smart Move+ allows one to set individual targets, activities, and feedback, enhancing self-efficacy and responsibility for their health. </a:t>
            </a:r>
          </a:p>
          <a:p>
            <a:pPr algn="just" fontAlgn="base"/>
            <a:r>
              <a:rPr lang="en-US" sz="2100" b="1" dirty="0">
                <a:latin typeface="Times New Roman" panose="02020603050405020304" pitchFamily="18" charset="0"/>
                <a:cs typeface="Times New Roman" panose="02020603050405020304" pitchFamily="18" charset="0"/>
              </a:rPr>
              <a:t>Equity and Social Justice: </a:t>
            </a:r>
            <a:r>
              <a:rPr lang="en-US" sz="2100" dirty="0">
                <a:latin typeface="Times New Roman" panose="02020603050405020304" pitchFamily="18" charset="0"/>
                <a:cs typeface="Times New Roman" panose="02020603050405020304" pitchFamily="18" charset="0"/>
              </a:rPr>
              <a:t>It provides easy access by making it free of charge using NHS platforms and can, therefore, help to overcome socioeconomic barriers and promote inclusiveness among different communities.</a:t>
            </a:r>
          </a:p>
          <a:p>
            <a:pPr algn="just" fontAlgn="base"/>
            <a:r>
              <a:rPr lang="en-US" sz="2100" b="1" dirty="0">
                <a:latin typeface="Times New Roman" panose="02020603050405020304" pitchFamily="18" charset="0"/>
                <a:cs typeface="Times New Roman" panose="02020603050405020304" pitchFamily="18" charset="0"/>
              </a:rPr>
              <a:t>Participation: </a:t>
            </a:r>
            <a:r>
              <a:rPr lang="en-US" sz="2100" dirty="0">
                <a:latin typeface="Times New Roman" panose="02020603050405020304" pitchFamily="18" charset="0"/>
                <a:cs typeface="Times New Roman" panose="02020603050405020304" pitchFamily="18" charset="0"/>
              </a:rPr>
              <a:t>The user is an active participant in terms of sharing and offering community goals and peer challenges, which increases accountability and engagement. </a:t>
            </a:r>
          </a:p>
          <a:p>
            <a:pPr algn="just" fontAlgn="base"/>
            <a:r>
              <a:rPr lang="en-US" sz="2100" b="1" dirty="0">
                <a:latin typeface="Times New Roman" panose="02020603050405020304" pitchFamily="18" charset="0"/>
                <a:cs typeface="Times New Roman" panose="02020603050405020304" pitchFamily="18" charset="0"/>
              </a:rPr>
              <a:t>Holistic Approach:</a:t>
            </a:r>
            <a:r>
              <a:rPr lang="en-US" sz="2100" dirty="0">
                <a:latin typeface="Times New Roman" panose="02020603050405020304" pitchFamily="18" charset="0"/>
                <a:cs typeface="Times New Roman" panose="02020603050405020304" pitchFamily="18" charset="0"/>
              </a:rPr>
              <a:t> The app combines physical, mental, and social health with the help of exercise motivation, educational tips, and community associations.</a:t>
            </a:r>
          </a:p>
          <a:p>
            <a:pPr algn="just" fontAlgn="base"/>
            <a:r>
              <a:rPr lang="en-US" sz="2100" b="1" dirty="0">
                <a:latin typeface="Times New Roman" panose="02020603050405020304" pitchFamily="18" charset="0"/>
                <a:cs typeface="Times New Roman" panose="02020603050405020304" pitchFamily="18" charset="0"/>
              </a:rPr>
              <a:t>Intersectoral Collaboration: </a:t>
            </a:r>
            <a:r>
              <a:rPr lang="en-US" sz="2100" dirty="0">
                <a:latin typeface="Times New Roman" panose="02020603050405020304" pitchFamily="18" charset="0"/>
                <a:cs typeface="Times New Roman" panose="02020603050405020304" pitchFamily="18" charset="0"/>
              </a:rPr>
              <a:t>Smart Move+ is an intersectoral solution that facilitates the NHS to achieve its digital prevention goals by bridging the healthcare, technology, and education fields.</a:t>
            </a:r>
          </a:p>
          <a:p>
            <a:pPr algn="just" fontAlgn="base"/>
            <a:r>
              <a:rPr lang="en-US" sz="2100" b="1" dirty="0">
                <a:latin typeface="Times New Roman" panose="02020603050405020304" pitchFamily="18" charset="0"/>
                <a:cs typeface="Times New Roman" panose="02020603050405020304" pitchFamily="18" charset="0"/>
              </a:rPr>
              <a:t>Sustainability: </a:t>
            </a:r>
            <a:r>
              <a:rPr lang="en-US" sz="2100" dirty="0">
                <a:latin typeface="Times New Roman" panose="02020603050405020304" pitchFamily="18" charset="0"/>
                <a:cs typeface="Times New Roman" panose="02020603050405020304" pitchFamily="18" charset="0"/>
              </a:rPr>
              <a:t>The use of continuous digital interaction, gamification of information, and integration with the NHS provides long-term health outcomes and continuity on a community basis.</a:t>
            </a:r>
          </a:p>
          <a:p>
            <a:pPr algn="just"/>
            <a:r>
              <a:rPr lang="en-US" sz="2100" dirty="0">
                <a:latin typeface="Times New Roman" panose="02020603050405020304" pitchFamily="18" charset="0"/>
                <a:cs typeface="Times New Roman" panose="02020603050405020304" pitchFamily="18" charset="0"/>
              </a:rPr>
              <a:t>The intervention is perfectly in sync with the Ottawa Charter principles since it empowers, facilitates, and advocates the healthier </a:t>
            </a:r>
            <a:r>
              <a:rPr lang="en-US" sz="2100" dirty="0" err="1">
                <a:latin typeface="Times New Roman" panose="02020603050405020304" pitchFamily="18" charset="0"/>
                <a:cs typeface="Times New Roman" panose="02020603050405020304" pitchFamily="18" charset="0"/>
              </a:rPr>
              <a:t>behaviours</a:t>
            </a:r>
            <a:r>
              <a:rPr lang="en-US" sz="2100" dirty="0">
                <a:latin typeface="Times New Roman" panose="02020603050405020304" pitchFamily="18" charset="0"/>
                <a:cs typeface="Times New Roman" panose="02020603050405020304" pitchFamily="18" charset="0"/>
              </a:rPr>
              <a:t> with the help of the available technology (World Health </a:t>
            </a:r>
            <a:r>
              <a:rPr lang="en-US" sz="2100" dirty="0" err="1">
                <a:latin typeface="Times New Roman" panose="02020603050405020304" pitchFamily="18" charset="0"/>
                <a:cs typeface="Times New Roman" panose="02020603050405020304" pitchFamily="18" charset="0"/>
              </a:rPr>
              <a:t>Organisation</a:t>
            </a:r>
            <a:r>
              <a:rPr lang="en-US" sz="2100" dirty="0">
                <a:latin typeface="Times New Roman" panose="02020603050405020304" pitchFamily="18" charset="0"/>
                <a:cs typeface="Times New Roman" panose="02020603050405020304" pitchFamily="18" charset="0"/>
              </a:rPr>
              <a:t>, 2025).</a:t>
            </a:r>
            <a:endParaRPr lang="en-US" sz="2100" dirty="0">
              <a:effectLst/>
              <a:latin typeface="Times New Roman" panose="02020603050405020304" pitchFamily="18" charset="0"/>
              <a:cs typeface="Times New Roman" panose="02020603050405020304" pitchFamily="18" charset="0"/>
            </a:endParaRPr>
          </a:p>
        </p:txBody>
      </p:sp>
      <p:sp>
        <p:nvSpPr>
          <p:cNvPr id="90" name="Google Shape;90;p1">
            <a:extLst>
              <a:ext uri="{FF2B5EF4-FFF2-40B4-BE49-F238E27FC236}">
                <a16:creationId xmlns:a16="http://schemas.microsoft.com/office/drawing/2014/main" id="{22A4E7BF-2CD7-2453-5013-EA60413F1E1F}"/>
              </a:ext>
            </a:extLst>
          </p:cNvPr>
          <p:cNvSpPr/>
          <p:nvPr/>
        </p:nvSpPr>
        <p:spPr>
          <a:xfrm>
            <a:off x="20696709" y="249224"/>
            <a:ext cx="9370491" cy="7226322"/>
          </a:xfrm>
          <a:prstGeom prst="rect">
            <a:avLst/>
          </a:prstGeom>
          <a:gradFill>
            <a:gsLst>
              <a:gs pos="0">
                <a:srgbClr val="DCECD5"/>
              </a:gs>
              <a:gs pos="100000">
                <a:srgbClr val="92BC81"/>
              </a:gs>
            </a:gsLst>
            <a:lin ang="5400012"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IN" sz="2800" b="1" i="0" u="none" strike="noStrike" cap="none" dirty="0">
                <a:solidFill>
                  <a:schemeClr val="dk1"/>
                </a:solidFill>
                <a:latin typeface="Times New Roman" panose="02020603050405020304" pitchFamily="18" charset="0"/>
                <a:ea typeface="Times New Roman"/>
                <a:cs typeface="Times New Roman" panose="02020603050405020304" pitchFamily="18" charset="0"/>
                <a:sym typeface="Times New Roman"/>
              </a:rPr>
              <a:t>3. Behavioural Change Theory</a:t>
            </a:r>
            <a:endParaRPr sz="2800" dirty="0">
              <a:solidFill>
                <a:schemeClr val="dk1"/>
              </a:solidFill>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One of the most popular models to explain the health </a:t>
            </a:r>
            <a:r>
              <a:rPr lang="en-US" sz="2400" dirty="0" err="1">
                <a:latin typeface="Times New Roman" panose="02020603050405020304" pitchFamily="18" charset="0"/>
                <a:cs typeface="Times New Roman" panose="02020603050405020304" pitchFamily="18" charset="0"/>
              </a:rPr>
              <a:t>behaviours</a:t>
            </a:r>
            <a:r>
              <a:rPr lang="en-US" sz="2400" dirty="0">
                <a:latin typeface="Times New Roman" panose="02020603050405020304" pitchFamily="18" charset="0"/>
                <a:cs typeface="Times New Roman" panose="02020603050405020304" pitchFamily="18" charset="0"/>
              </a:rPr>
              <a:t> is the </a:t>
            </a:r>
            <a:r>
              <a:rPr lang="en-US" sz="2400" b="1" i="1" dirty="0">
                <a:latin typeface="Times New Roman" panose="02020603050405020304" pitchFamily="18" charset="0"/>
                <a:cs typeface="Times New Roman" panose="02020603050405020304" pitchFamily="18" charset="0"/>
              </a:rPr>
              <a:t>Health Belief Model (HBM)</a:t>
            </a:r>
            <a:r>
              <a:rPr lang="en-US" sz="2400" dirty="0">
                <a:latin typeface="Times New Roman" panose="02020603050405020304" pitchFamily="18" charset="0"/>
                <a:cs typeface="Times New Roman" panose="02020603050405020304" pitchFamily="18" charset="0"/>
              </a:rPr>
              <a:t>, which refers to the information on the risks, benefits and barriers associated with the intervention in support of the digital TB (</a:t>
            </a:r>
            <a:r>
              <a:rPr lang="en-US" sz="2400" dirty="0" err="1">
                <a:latin typeface="Times New Roman" panose="02020603050405020304" pitchFamily="18" charset="0"/>
                <a:cs typeface="Times New Roman" panose="02020603050405020304" pitchFamily="18" charset="0"/>
              </a:rPr>
              <a:t>Alyafei</a:t>
            </a:r>
            <a:r>
              <a:rPr lang="en-US" sz="2400" dirty="0">
                <a:latin typeface="Times New Roman" panose="02020603050405020304" pitchFamily="18" charset="0"/>
                <a:cs typeface="Times New Roman" panose="02020603050405020304" pitchFamily="18" charset="0"/>
              </a:rPr>
              <a:t> and Carr, 2024). According to the HBM, individuals are ready to undertake preventive or treatment-related activities when there is a high threat of falling ill, assuming that the disease has severe adverse outcomes, and when they believe that the cost of action has a useful purpose (</a:t>
            </a:r>
            <a:r>
              <a:rPr lang="en-US" sz="2400" dirty="0" err="1">
                <a:latin typeface="Times New Roman" panose="02020603050405020304" pitchFamily="18" charset="0"/>
                <a:cs typeface="Times New Roman" panose="02020603050405020304" pitchFamily="18" charset="0"/>
              </a:rPr>
              <a:t>Sazali</a:t>
            </a:r>
            <a:r>
              <a:rPr lang="en-US" sz="2400" dirty="0">
                <a:latin typeface="Times New Roman" panose="02020603050405020304" pitchFamily="18" charset="0"/>
                <a:cs typeface="Times New Roman" panose="02020603050405020304" pitchFamily="18" charset="0"/>
              </a:rPr>
              <a:t> et al., 2022). Smart Move+ uses the HBM to </a:t>
            </a:r>
            <a:r>
              <a:rPr lang="en-US" sz="2400" dirty="0" err="1">
                <a:latin typeface="Times New Roman" panose="02020603050405020304" pitchFamily="18" charset="0"/>
                <a:cs typeface="Times New Roman" panose="02020603050405020304" pitchFamily="18" charset="0"/>
              </a:rPr>
              <a:t>operationalise</a:t>
            </a:r>
            <a:r>
              <a:rPr lang="en-US" sz="2400" dirty="0">
                <a:latin typeface="Times New Roman" panose="02020603050405020304" pitchFamily="18" charset="0"/>
                <a:cs typeface="Times New Roman" panose="02020603050405020304" pitchFamily="18" charset="0"/>
              </a:rPr>
              <a:t> the perceived vulnerability and severity through educational micro-content on the risks of obesity and upscale the benefits through gamified rewards on meeting the fitness goals. The prompts and encouragement of the application reduce the perceived barriers by making goal-setting easy and setting short and manageable challenges. The combination of digital convenience and the reinforcement of the </a:t>
            </a:r>
            <a:r>
              <a:rPr lang="en-US" sz="2400" dirty="0" err="1">
                <a:latin typeface="Times New Roman" panose="02020603050405020304" pitchFamily="18" charset="0"/>
                <a:cs typeface="Times New Roman" panose="02020603050405020304" pitchFamily="18" charset="0"/>
              </a:rPr>
              <a:t>behaviour</a:t>
            </a:r>
            <a:r>
              <a:rPr lang="en-US" sz="2400" dirty="0">
                <a:latin typeface="Times New Roman" panose="02020603050405020304" pitchFamily="18" charset="0"/>
                <a:cs typeface="Times New Roman" panose="02020603050405020304" pitchFamily="18" charset="0"/>
              </a:rPr>
              <a:t> results in Smart move+ to transform the theoretical constructions into the interactive and data-driven motivational systems, allowing the user to </a:t>
            </a:r>
            <a:r>
              <a:rPr lang="en-US" sz="2400" dirty="0" err="1">
                <a:latin typeface="Times New Roman" panose="02020603050405020304" pitchFamily="18" charset="0"/>
                <a:cs typeface="Times New Roman" panose="02020603050405020304" pitchFamily="18" charset="0"/>
              </a:rPr>
              <a:t>internalise</a:t>
            </a:r>
            <a:r>
              <a:rPr lang="en-US" sz="2400" dirty="0">
                <a:latin typeface="Times New Roman" panose="02020603050405020304" pitchFamily="18" charset="0"/>
                <a:cs typeface="Times New Roman" panose="02020603050405020304" pitchFamily="18" charset="0"/>
              </a:rPr>
              <a:t> the healthy </a:t>
            </a:r>
            <a:r>
              <a:rPr lang="en-US" sz="2400" dirty="0" err="1">
                <a:latin typeface="Times New Roman" panose="02020603050405020304" pitchFamily="18" charset="0"/>
                <a:cs typeface="Times New Roman" panose="02020603050405020304" pitchFamily="18" charset="0"/>
              </a:rPr>
              <a:t>behaviours</a:t>
            </a:r>
            <a:r>
              <a:rPr lang="en-US" sz="2400" dirty="0">
                <a:latin typeface="Times New Roman" panose="02020603050405020304" pitchFamily="18" charset="0"/>
                <a:cs typeface="Times New Roman" panose="02020603050405020304" pitchFamily="18" charset="0"/>
              </a:rPr>
              <a:t> and stimulate independence and long-term engagement.</a:t>
            </a:r>
            <a:endParaRPr lang="en-US" sz="2400" dirty="0">
              <a:effectLst/>
              <a:latin typeface="Times New Roman" panose="02020603050405020304" pitchFamily="18" charset="0"/>
              <a:cs typeface="Times New Roman" panose="02020603050405020304" pitchFamily="18" charset="0"/>
            </a:endParaRPr>
          </a:p>
        </p:txBody>
      </p:sp>
      <p:sp>
        <p:nvSpPr>
          <p:cNvPr id="92" name="Google Shape;92;p1">
            <a:extLst>
              <a:ext uri="{FF2B5EF4-FFF2-40B4-BE49-F238E27FC236}">
                <a16:creationId xmlns:a16="http://schemas.microsoft.com/office/drawing/2014/main" id="{DA59BADF-664D-B673-6C9D-E6838B311063}"/>
              </a:ext>
            </a:extLst>
          </p:cNvPr>
          <p:cNvSpPr/>
          <p:nvPr/>
        </p:nvSpPr>
        <p:spPr>
          <a:xfrm>
            <a:off x="6974721" y="13894123"/>
            <a:ext cx="8047618" cy="584735"/>
          </a:xfrm>
          <a:prstGeom prst="rect">
            <a:avLst/>
          </a:prstGeom>
          <a:gradFill>
            <a:gsLst>
              <a:gs pos="0">
                <a:srgbClr val="FFFFFF"/>
              </a:gs>
              <a:gs pos="100000">
                <a:srgbClr val="B3B3B3"/>
              </a:gs>
            </a:gsLst>
            <a:lin ang="5400012" scaled="0"/>
          </a:gradFill>
          <a:ln w="9525" cap="flat" cmpd="sng">
            <a:solidFill>
              <a:schemeClr val="accent1"/>
            </a:solidFill>
            <a:prstDash val="solid"/>
            <a:miter lim="800000"/>
            <a:headEnd type="none" w="sm" len="sm"/>
            <a:tailEnd type="none" w="sm" len="sm"/>
          </a:ln>
        </p:spPr>
        <p:txBody>
          <a:bodyPr spcFirstLastPara="1" wrap="square" lIns="91425" tIns="45700" rIns="91425" bIns="45700" anchor="ctr" anchorCtr="0">
            <a:noAutofit/>
          </a:bodyPr>
          <a:lstStyle/>
          <a:p>
            <a:pPr algn="ctr"/>
            <a:r>
              <a:rPr lang="en-US" sz="1600" b="1" dirty="0">
                <a:latin typeface="Times New Roman" panose="02020603050405020304" pitchFamily="18" charset="0"/>
                <a:cs typeface="Times New Roman" panose="02020603050405020304" pitchFamily="18" charset="0"/>
              </a:rPr>
              <a:t>Obesity in UK Adults by Demographic Characteristics</a:t>
            </a:r>
          </a:p>
          <a:p>
            <a:pPr algn="ctr"/>
            <a:r>
              <a:rPr lang="en-US" sz="1600" dirty="0">
                <a:latin typeface="Times New Roman" panose="02020603050405020304" pitchFamily="18" charset="0"/>
                <a:cs typeface="Times New Roman" panose="02020603050405020304" pitchFamily="18" charset="0"/>
              </a:rPr>
              <a:t>(</a:t>
            </a:r>
            <a:r>
              <a:rPr lang="en-US" sz="1600" dirty="0" err="1">
                <a:latin typeface="Times New Roman" panose="02020603050405020304" pitchFamily="18" charset="0"/>
                <a:cs typeface="Times New Roman" panose="02020603050405020304" pitchFamily="18" charset="0"/>
              </a:rPr>
              <a:t>Stiebahl</a:t>
            </a:r>
            <a:r>
              <a:rPr lang="en-US" sz="1600" dirty="0">
                <a:latin typeface="Times New Roman" panose="02020603050405020304" pitchFamily="18" charset="0"/>
                <a:cs typeface="Times New Roman" panose="02020603050405020304" pitchFamily="18" charset="0"/>
              </a:rPr>
              <a:t>, 2025)</a:t>
            </a:r>
            <a:endParaRPr lang="en-US" sz="1600" dirty="0">
              <a:effectLst/>
              <a:latin typeface="Times New Roman" panose="02020603050405020304" pitchFamily="18" charset="0"/>
              <a:cs typeface="Times New Roman" panose="02020603050405020304" pitchFamily="18" charset="0"/>
            </a:endParaRPr>
          </a:p>
        </p:txBody>
      </p:sp>
      <p:sp>
        <p:nvSpPr>
          <p:cNvPr id="93" name="Google Shape;93;p1">
            <a:extLst>
              <a:ext uri="{FF2B5EF4-FFF2-40B4-BE49-F238E27FC236}">
                <a16:creationId xmlns:a16="http://schemas.microsoft.com/office/drawing/2014/main" id="{52A9F098-08AB-D8FA-76B5-09DC3FECC09F}"/>
              </a:ext>
            </a:extLst>
          </p:cNvPr>
          <p:cNvSpPr/>
          <p:nvPr/>
        </p:nvSpPr>
        <p:spPr>
          <a:xfrm>
            <a:off x="207824" y="14612587"/>
            <a:ext cx="9087237" cy="6521814"/>
          </a:xfrm>
          <a:prstGeom prst="rect">
            <a:avLst/>
          </a:prstGeom>
          <a:gradFill>
            <a:gsLst>
              <a:gs pos="0">
                <a:srgbClr val="DFEAFB"/>
              </a:gs>
              <a:gs pos="100000">
                <a:srgbClr val="6E9CE7"/>
              </a:gs>
            </a:gsLst>
            <a:lin ang="5400012"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IN" sz="2800" b="1" i="0" u="none" strike="noStrike" cap="none" dirty="0">
                <a:solidFill>
                  <a:schemeClr val="dk1"/>
                </a:solidFill>
                <a:latin typeface="Times New Roman" panose="02020603050405020304" pitchFamily="18" charset="0"/>
                <a:ea typeface="Times New Roman"/>
                <a:cs typeface="Times New Roman" panose="02020603050405020304" pitchFamily="18" charset="0"/>
                <a:sym typeface="Times New Roman"/>
              </a:rPr>
              <a:t>4. Expected Outcomes</a:t>
            </a:r>
            <a:endParaRPr sz="2800" dirty="0">
              <a:solidFill>
                <a:schemeClr val="dk1"/>
              </a:solidFill>
              <a:latin typeface="Times New Roman" panose="02020603050405020304" pitchFamily="18" charset="0"/>
              <a:cs typeface="Times New Roman" panose="02020603050405020304" pitchFamily="18" charset="0"/>
            </a:endParaRPr>
          </a:p>
          <a:p>
            <a:pPr algn="just"/>
            <a:r>
              <a:rPr lang="en-US" sz="2100" dirty="0">
                <a:latin typeface="Times New Roman" panose="02020603050405020304" pitchFamily="18" charset="0"/>
                <a:cs typeface="Times New Roman" panose="02020603050405020304" pitchFamily="18" charset="0"/>
              </a:rPr>
              <a:t>The application of the HBM in Smart Move+ will result in a real change in the rates of physical activity, a rise in health awareness, and lasting motivation to manage weight. The app encourages frequent communication, and the positive feedback and </a:t>
            </a:r>
            <a:r>
              <a:rPr lang="en-US" sz="2100" dirty="0" err="1">
                <a:latin typeface="Times New Roman" panose="02020603050405020304" pitchFamily="18" charset="0"/>
                <a:cs typeface="Times New Roman" panose="02020603050405020304" pitchFamily="18" charset="0"/>
              </a:rPr>
              <a:t>personalised</a:t>
            </a:r>
            <a:r>
              <a:rPr lang="en-US" sz="2100" dirty="0">
                <a:latin typeface="Times New Roman" panose="02020603050405020304" pitchFamily="18" charset="0"/>
                <a:cs typeface="Times New Roman" panose="02020603050405020304" pitchFamily="18" charset="0"/>
              </a:rPr>
              <a:t> targets and peer-competition provide it with the opportunity to establish a sense of community and self-efficacy (Stockham, Harris and Berard, 2025). What is more crucial is that the theory-based strategy promotes the consistency of the </a:t>
            </a:r>
            <a:r>
              <a:rPr lang="en-US" sz="2100" dirty="0" err="1">
                <a:latin typeface="Times New Roman" panose="02020603050405020304" pitchFamily="18" charset="0"/>
                <a:cs typeface="Times New Roman" panose="02020603050405020304" pitchFamily="18" charset="0"/>
              </a:rPr>
              <a:t>behaviour</a:t>
            </a:r>
            <a:r>
              <a:rPr lang="en-US" sz="2100" dirty="0">
                <a:latin typeface="Times New Roman" panose="02020603050405020304" pitchFamily="18" charset="0"/>
                <a:cs typeface="Times New Roman" panose="02020603050405020304" pitchFamily="18" charset="0"/>
              </a:rPr>
              <a:t>, as users will begin associating the daily movement with physical rewards and improved well-being. Moreover, the fact that they are included in the NHS systems allows healthcare specialists to monitor the progress and prescribe certain interventions to make the perception of benefit and responsibility effective. However, it may be associated with a plethora of challenges, such as, but not limited to, novelty fatigue, declining user motivation following the onset, and digital exclusion, which does not allow reaching low-income and older groups (Massar, </a:t>
            </a:r>
            <a:r>
              <a:rPr lang="en-US" sz="2100" dirty="0" err="1">
                <a:latin typeface="Times New Roman" panose="02020603050405020304" pitchFamily="18" charset="0"/>
                <a:cs typeface="Times New Roman" panose="02020603050405020304" pitchFamily="18" charset="0"/>
              </a:rPr>
              <a:t>Csatho</a:t>
            </a:r>
            <a:r>
              <a:rPr lang="en-US" sz="2100" dirty="0">
                <a:latin typeface="Times New Roman" panose="02020603050405020304" pitchFamily="18" charset="0"/>
                <a:cs typeface="Times New Roman" panose="02020603050405020304" pitchFamily="18" charset="0"/>
              </a:rPr>
              <a:t> and Linden, 2018; Ueno, Dennis and </a:t>
            </a:r>
            <a:r>
              <a:rPr lang="en-US" sz="2100" dirty="0" err="1">
                <a:latin typeface="Times New Roman" panose="02020603050405020304" pitchFamily="18" charset="0"/>
                <a:cs typeface="Times New Roman" panose="02020603050405020304" pitchFamily="18" charset="0"/>
              </a:rPr>
              <a:t>Dafoulas</a:t>
            </a:r>
            <a:r>
              <a:rPr lang="en-US" sz="2100" dirty="0">
                <a:latin typeface="Times New Roman" panose="02020603050405020304" pitchFamily="18" charset="0"/>
                <a:cs typeface="Times New Roman" panose="02020603050405020304" pitchFamily="18" charset="0"/>
              </a:rPr>
              <a:t>, 2023). To weaken them, periodic updates, running incentives, and offline activities which are dynamic should be incorporated to ensure that the users are not bored. Overall, Smart Move+ can be helpful to reduce the morbidity due to obesity and assist the national health improvement goals by enhancing </a:t>
            </a:r>
            <a:r>
              <a:rPr lang="en-US" sz="2100" dirty="0" err="1">
                <a:latin typeface="Times New Roman" panose="02020603050405020304" pitchFamily="18" charset="0"/>
                <a:cs typeface="Times New Roman" panose="02020603050405020304" pitchFamily="18" charset="0"/>
              </a:rPr>
              <a:t>behavioural</a:t>
            </a:r>
            <a:r>
              <a:rPr lang="en-US" sz="2100" dirty="0">
                <a:latin typeface="Times New Roman" panose="02020603050405020304" pitchFamily="18" charset="0"/>
                <a:cs typeface="Times New Roman" panose="02020603050405020304" pitchFamily="18" charset="0"/>
              </a:rPr>
              <a:t> change in a long-term view. </a:t>
            </a:r>
            <a:endParaRPr lang="en-US" sz="2100" dirty="0">
              <a:effectLst/>
              <a:latin typeface="Times New Roman" panose="02020603050405020304" pitchFamily="18" charset="0"/>
              <a:cs typeface="Times New Roman" panose="02020603050405020304" pitchFamily="18" charset="0"/>
            </a:endParaRPr>
          </a:p>
        </p:txBody>
      </p:sp>
      <p:sp>
        <p:nvSpPr>
          <p:cNvPr id="94" name="Google Shape;94;p1">
            <a:extLst>
              <a:ext uri="{FF2B5EF4-FFF2-40B4-BE49-F238E27FC236}">
                <a16:creationId xmlns:a16="http://schemas.microsoft.com/office/drawing/2014/main" id="{D784055B-AD51-E3EF-948C-875A3CBBD8ED}"/>
              </a:ext>
            </a:extLst>
          </p:cNvPr>
          <p:cNvSpPr/>
          <p:nvPr/>
        </p:nvSpPr>
        <p:spPr>
          <a:xfrm>
            <a:off x="21354000" y="14612511"/>
            <a:ext cx="8713200" cy="6521814"/>
          </a:xfrm>
          <a:prstGeom prst="rect">
            <a:avLst/>
          </a:prstGeom>
          <a:gradFill>
            <a:gsLst>
              <a:gs pos="0">
                <a:srgbClr val="DFEAFB"/>
              </a:gs>
              <a:gs pos="100000">
                <a:srgbClr val="6E9CE7"/>
              </a:gs>
            </a:gsLst>
            <a:lin ang="5400012"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IN" sz="2800" b="1" dirty="0">
                <a:solidFill>
                  <a:schemeClr val="dk1"/>
                </a:solidFill>
                <a:latin typeface="Times New Roman" panose="02020603050405020304" pitchFamily="18" charset="0"/>
                <a:ea typeface="Times New Roman"/>
                <a:cs typeface="Times New Roman" panose="02020603050405020304" pitchFamily="18" charset="0"/>
                <a:sym typeface="Times New Roman"/>
              </a:rPr>
              <a:t>6</a:t>
            </a:r>
            <a:r>
              <a:rPr lang="en-IN" sz="2800" b="1" i="0" u="none" strike="noStrike" cap="none" dirty="0">
                <a:solidFill>
                  <a:schemeClr val="dk1"/>
                </a:solidFill>
                <a:latin typeface="Times New Roman" panose="02020603050405020304" pitchFamily="18" charset="0"/>
                <a:ea typeface="Times New Roman"/>
                <a:cs typeface="Times New Roman" panose="02020603050405020304" pitchFamily="18" charset="0"/>
                <a:sym typeface="Times New Roman"/>
              </a:rPr>
              <a:t>. Conclusion</a:t>
            </a:r>
            <a:endParaRPr sz="2800" dirty="0">
              <a:solidFill>
                <a:schemeClr val="dk1"/>
              </a:solidFill>
              <a:latin typeface="Times New Roman" panose="02020603050405020304" pitchFamily="18" charset="0"/>
              <a:cs typeface="Times New Roman" panose="02020603050405020304" pitchFamily="18" charset="0"/>
            </a:endParaRPr>
          </a:p>
          <a:p>
            <a:pPr algn="just"/>
            <a:r>
              <a:rPr lang="en-US" sz="2250" dirty="0">
                <a:latin typeface="Times New Roman" panose="02020603050405020304" pitchFamily="18" charset="0"/>
                <a:cs typeface="Times New Roman" panose="02020603050405020304" pitchFamily="18" charset="0"/>
              </a:rPr>
              <a:t>Smart Move+ is an example of how digital innovation can </a:t>
            </a:r>
            <a:r>
              <a:rPr lang="en-US" sz="2250" dirty="0" err="1">
                <a:latin typeface="Times New Roman" panose="02020603050405020304" pitchFamily="18" charset="0"/>
                <a:cs typeface="Times New Roman" panose="02020603050405020304" pitchFamily="18" charset="0"/>
              </a:rPr>
              <a:t>revolutionise</a:t>
            </a:r>
            <a:r>
              <a:rPr lang="en-US" sz="2250" dirty="0">
                <a:latin typeface="Times New Roman" panose="02020603050405020304" pitchFamily="18" charset="0"/>
                <a:cs typeface="Times New Roman" panose="02020603050405020304" pitchFamily="18" charset="0"/>
              </a:rPr>
              <a:t> the concept of public health promotion through connecting technology and </a:t>
            </a:r>
            <a:r>
              <a:rPr lang="en-US" sz="2250" dirty="0" err="1">
                <a:latin typeface="Times New Roman" panose="02020603050405020304" pitchFamily="18" charset="0"/>
                <a:cs typeface="Times New Roman" panose="02020603050405020304" pitchFamily="18" charset="0"/>
              </a:rPr>
              <a:t>behavioural</a:t>
            </a:r>
            <a:r>
              <a:rPr lang="en-US" sz="2250" dirty="0">
                <a:latin typeface="Times New Roman" panose="02020603050405020304" pitchFamily="18" charset="0"/>
                <a:cs typeface="Times New Roman" panose="02020603050405020304" pitchFamily="18" charset="0"/>
              </a:rPr>
              <a:t> change. The inclusion in the NHS structure increases its prevention measures, which fits the national agenda of obesity reduction and active lifestyles. The intervention is also an indicator of the change in the direction of </a:t>
            </a:r>
            <a:r>
              <a:rPr lang="en-US" sz="2250" dirty="0" err="1">
                <a:latin typeface="Times New Roman" panose="02020603050405020304" pitchFamily="18" charset="0"/>
                <a:cs typeface="Times New Roman" panose="02020603050405020304" pitchFamily="18" charset="0"/>
              </a:rPr>
              <a:t>personalised</a:t>
            </a:r>
            <a:r>
              <a:rPr lang="en-US" sz="2250" dirty="0">
                <a:latin typeface="Times New Roman" panose="02020603050405020304" pitchFamily="18" charset="0"/>
                <a:cs typeface="Times New Roman" panose="02020603050405020304" pitchFamily="18" charset="0"/>
              </a:rPr>
              <a:t>, data-driven, and participatory healthcare, wherein individuals have a more active role in managing their own well-being. </a:t>
            </a:r>
            <a:r>
              <a:rPr lang="en-US" sz="2250" b="1" i="1" dirty="0">
                <a:latin typeface="Times New Roman" panose="02020603050405020304" pitchFamily="18" charset="0"/>
                <a:cs typeface="Times New Roman" panose="02020603050405020304" pitchFamily="18" charset="0"/>
              </a:rPr>
              <a:t>Policy-wise</a:t>
            </a:r>
            <a:r>
              <a:rPr lang="en-US" sz="2250" dirty="0">
                <a:latin typeface="Times New Roman" panose="02020603050405020304" pitchFamily="18" charset="0"/>
                <a:cs typeface="Times New Roman" panose="02020603050405020304" pitchFamily="18" charset="0"/>
              </a:rPr>
              <a:t>, Smart Move+ contributes to the digital inclusion and the desire of the NHS to provide equal health access. It </a:t>
            </a:r>
            <a:r>
              <a:rPr lang="en-US" sz="2250" dirty="0" err="1">
                <a:latin typeface="Times New Roman" panose="02020603050405020304" pitchFamily="18" charset="0"/>
                <a:cs typeface="Times New Roman" panose="02020603050405020304" pitchFamily="18" charset="0"/>
              </a:rPr>
              <a:t>emphasises</a:t>
            </a:r>
            <a:r>
              <a:rPr lang="en-US" sz="2250" dirty="0">
                <a:latin typeface="Times New Roman" panose="02020603050405020304" pitchFamily="18" charset="0"/>
                <a:cs typeface="Times New Roman" panose="02020603050405020304" pitchFamily="18" charset="0"/>
              </a:rPr>
              <a:t> how medical workforce members can be trained in digital engagement and </a:t>
            </a:r>
            <a:r>
              <a:rPr lang="en-US" sz="2250" dirty="0" err="1">
                <a:latin typeface="Times New Roman" panose="02020603050405020304" pitchFamily="18" charset="0"/>
                <a:cs typeface="Times New Roman" panose="02020603050405020304" pitchFamily="18" charset="0"/>
              </a:rPr>
              <a:t>behavioural</a:t>
            </a:r>
            <a:r>
              <a:rPr lang="en-US" sz="2250" dirty="0">
                <a:latin typeface="Times New Roman" panose="02020603050405020304" pitchFamily="18" charset="0"/>
                <a:cs typeface="Times New Roman" panose="02020603050405020304" pitchFamily="18" charset="0"/>
              </a:rPr>
              <a:t> science in </a:t>
            </a:r>
            <a:r>
              <a:rPr lang="en-US" sz="2250" b="1" i="1" dirty="0">
                <a:latin typeface="Times New Roman" panose="02020603050405020304" pitchFamily="18" charset="0"/>
                <a:cs typeface="Times New Roman" panose="02020603050405020304" pitchFamily="18" charset="0"/>
              </a:rPr>
              <a:t>education </a:t>
            </a:r>
            <a:r>
              <a:rPr lang="en-US" sz="2250" dirty="0">
                <a:latin typeface="Times New Roman" panose="02020603050405020304" pitchFamily="18" charset="0"/>
                <a:cs typeface="Times New Roman" panose="02020603050405020304" pitchFamily="18" charset="0"/>
              </a:rPr>
              <a:t>to achieve the best possible health outcomes for the population. In the case of </a:t>
            </a:r>
            <a:r>
              <a:rPr lang="en-US" sz="2250" b="1" i="1" dirty="0">
                <a:latin typeface="Times New Roman" panose="02020603050405020304" pitchFamily="18" charset="0"/>
                <a:cs typeface="Times New Roman" panose="02020603050405020304" pitchFamily="18" charset="0"/>
              </a:rPr>
              <a:t>research</a:t>
            </a:r>
            <a:r>
              <a:rPr lang="en-US" sz="2250" dirty="0">
                <a:latin typeface="Times New Roman" panose="02020603050405020304" pitchFamily="18" charset="0"/>
                <a:cs typeface="Times New Roman" panose="02020603050405020304" pitchFamily="18" charset="0"/>
              </a:rPr>
              <a:t>, the site provides new opportunities to investigate the user engagement, adherence, and effectiveness of digital interventions in the long term. Altogether, Smart Move+ is a sustainable and scalable model of health promotion in modern times- the model that empowers citizens, benefits professionals and enhances the UK digital infrastructures of health promotion.</a:t>
            </a:r>
            <a:endParaRPr lang="en-US" sz="2250" dirty="0">
              <a:effectLst/>
              <a:latin typeface="Times New Roman" panose="02020603050405020304" pitchFamily="18" charset="0"/>
              <a:cs typeface="Times New Roman" panose="02020603050405020304" pitchFamily="18" charset="0"/>
            </a:endParaRPr>
          </a:p>
        </p:txBody>
      </p:sp>
      <p:sp>
        <p:nvSpPr>
          <p:cNvPr id="95" name="Google Shape;95;p1">
            <a:extLst>
              <a:ext uri="{FF2B5EF4-FFF2-40B4-BE49-F238E27FC236}">
                <a16:creationId xmlns:a16="http://schemas.microsoft.com/office/drawing/2014/main" id="{24547F0F-3A60-AB31-7703-BCE34FD6076F}"/>
              </a:ext>
            </a:extLst>
          </p:cNvPr>
          <p:cNvSpPr/>
          <p:nvPr/>
        </p:nvSpPr>
        <p:spPr>
          <a:xfrm>
            <a:off x="9531938" y="14612586"/>
            <a:ext cx="11585186" cy="6521814"/>
          </a:xfrm>
          <a:prstGeom prst="rect">
            <a:avLst/>
          </a:prstGeom>
          <a:gradFill>
            <a:gsLst>
              <a:gs pos="0">
                <a:srgbClr val="DCECD5"/>
              </a:gs>
              <a:gs pos="100000">
                <a:srgbClr val="92BC81"/>
              </a:gs>
            </a:gsLst>
            <a:lin ang="5400012"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IN" sz="2800" b="1" i="0" u="none" strike="noStrike" cap="none" dirty="0">
                <a:solidFill>
                  <a:schemeClr val="dk1"/>
                </a:solidFill>
                <a:latin typeface="Times New Roman" panose="02020603050405020304" pitchFamily="18" charset="0"/>
                <a:ea typeface="Times New Roman"/>
                <a:cs typeface="Times New Roman" panose="02020603050405020304" pitchFamily="18" charset="0"/>
                <a:sym typeface="Times New Roman"/>
              </a:rPr>
              <a:t>5. </a:t>
            </a:r>
            <a:r>
              <a:rPr lang="en-IN" sz="2800" b="1" dirty="0">
                <a:solidFill>
                  <a:schemeClr val="dk1"/>
                </a:solidFill>
                <a:latin typeface="Times New Roman" panose="02020603050405020304" pitchFamily="18" charset="0"/>
                <a:ea typeface="Times New Roman"/>
                <a:cs typeface="Times New Roman" panose="02020603050405020304" pitchFamily="18" charset="0"/>
                <a:sym typeface="Times New Roman"/>
              </a:rPr>
              <a:t>Critical Evaluation of the Intervention</a:t>
            </a:r>
            <a:endParaRPr sz="2800" dirty="0">
              <a:solidFill>
                <a:schemeClr val="dk1"/>
              </a:solidFill>
              <a:latin typeface="Times New Roman" panose="02020603050405020304" pitchFamily="18" charset="0"/>
              <a:cs typeface="Times New Roman" panose="02020603050405020304" pitchFamily="18" charset="0"/>
            </a:endParaRPr>
          </a:p>
          <a:p>
            <a:pPr algn="just"/>
            <a:r>
              <a:rPr lang="en-US" sz="2300" b="1" dirty="0">
                <a:latin typeface="Times New Roman" panose="02020603050405020304" pitchFamily="18" charset="0"/>
                <a:cs typeface="Times New Roman" panose="02020603050405020304" pitchFamily="18" charset="0"/>
              </a:rPr>
              <a:t>Advantages: </a:t>
            </a:r>
            <a:r>
              <a:rPr lang="en-US" sz="2300" dirty="0">
                <a:latin typeface="Times New Roman" panose="02020603050405020304" pitchFamily="18" charset="0"/>
                <a:cs typeface="Times New Roman" panose="02020603050405020304" pitchFamily="18" charset="0"/>
              </a:rPr>
              <a:t>Smart Move+ is a cost-efficient and scalable evidence-based solution. It can empower its users to develop objectives, to accomplish milestones, founded on a perpetual feedback system, and with social reinforcements. Its credibility, active monitoring, and extensive accessibility can be ensured by the fact that it is a part of the NHS ecosystem (NHS Digital, 2025).</a:t>
            </a:r>
          </a:p>
          <a:p>
            <a:pPr algn="just"/>
            <a:r>
              <a:rPr lang="en-US" sz="2300" b="1" dirty="0">
                <a:latin typeface="Times New Roman" panose="02020603050405020304" pitchFamily="18" charset="0"/>
                <a:cs typeface="Times New Roman" panose="02020603050405020304" pitchFamily="18" charset="0"/>
              </a:rPr>
              <a:t>Disadvantages: </a:t>
            </a:r>
            <a:r>
              <a:rPr lang="en-US" sz="2300" dirty="0">
                <a:latin typeface="Times New Roman" panose="02020603050405020304" pitchFamily="18" charset="0"/>
                <a:cs typeface="Times New Roman" panose="02020603050405020304" pitchFamily="18" charset="0"/>
              </a:rPr>
              <a:t>The challenges that can be faced are connected to data privacy, digital exclusion, and reduced involvement in the long term when the novelty is exhausted. Data flow can also be more difficult due to the problem of interoperability of the app and NHS systems (Ueno, Dennis and </a:t>
            </a:r>
            <a:r>
              <a:rPr lang="en-US" sz="2300" dirty="0" err="1">
                <a:latin typeface="Times New Roman" panose="02020603050405020304" pitchFamily="18" charset="0"/>
                <a:cs typeface="Times New Roman" panose="02020603050405020304" pitchFamily="18" charset="0"/>
              </a:rPr>
              <a:t>Dafoulas</a:t>
            </a:r>
            <a:r>
              <a:rPr lang="en-US" sz="2300" dirty="0">
                <a:latin typeface="Times New Roman" panose="02020603050405020304" pitchFamily="18" charset="0"/>
                <a:cs typeface="Times New Roman" panose="02020603050405020304" pitchFamily="18" charset="0"/>
              </a:rPr>
              <a:t>, 2023).</a:t>
            </a:r>
          </a:p>
          <a:p>
            <a:pPr algn="just"/>
            <a:r>
              <a:rPr lang="en-US" sz="2300" b="1" dirty="0">
                <a:latin typeface="Times New Roman" panose="02020603050405020304" pitchFamily="18" charset="0"/>
                <a:cs typeface="Times New Roman" panose="02020603050405020304" pitchFamily="18" charset="0"/>
              </a:rPr>
              <a:t>Solutions: </a:t>
            </a:r>
            <a:r>
              <a:rPr lang="en-US" sz="2300" dirty="0">
                <a:latin typeface="Times New Roman" panose="02020603050405020304" pitchFamily="18" charset="0"/>
                <a:cs typeface="Times New Roman" panose="02020603050405020304" pitchFamily="18" charset="0"/>
              </a:rPr>
              <a:t>In order to mitigate them, one can adhere to the NHS Digital Technology Assessment Criteria (DTAC) of security, implement digital literacy training, and offer offline or web-based alternatives that would promote inclusiveness (NHS England, 2021). The community challenges achieved through gamification and frequent changes in features can maintain participation.</a:t>
            </a:r>
          </a:p>
          <a:p>
            <a:pPr algn="just"/>
            <a:r>
              <a:rPr lang="en-US" sz="2300" dirty="0">
                <a:latin typeface="Times New Roman" panose="02020603050405020304" pitchFamily="18" charset="0"/>
                <a:cs typeface="Times New Roman" panose="02020603050405020304" pitchFamily="18" charset="0"/>
              </a:rPr>
              <a:t>Smart Move+, thus, is an example of an approach through which digital interventions can foster equity, empowerment, and sustainability, which respond to the aims of the NHS Long Term Plan of digital health innovation and assist in making the population more active and health-conscious. </a:t>
            </a:r>
            <a:endParaRPr lang="en-US" sz="2300" dirty="0">
              <a:effectLst/>
              <a:latin typeface="Times New Roman" panose="02020603050405020304" pitchFamily="18" charset="0"/>
              <a:cs typeface="Times New Roman" panose="02020603050405020304" pitchFamily="18" charset="0"/>
            </a:endParaRPr>
          </a:p>
        </p:txBody>
      </p:sp>
      <p:sp>
        <p:nvSpPr>
          <p:cNvPr id="4" name="Google Shape;92;p1">
            <a:extLst>
              <a:ext uri="{FF2B5EF4-FFF2-40B4-BE49-F238E27FC236}">
                <a16:creationId xmlns:a16="http://schemas.microsoft.com/office/drawing/2014/main" id="{377FC866-0607-3938-0D5E-2D3B7F24ED82}"/>
              </a:ext>
            </a:extLst>
          </p:cNvPr>
          <p:cNvSpPr/>
          <p:nvPr/>
        </p:nvSpPr>
        <p:spPr>
          <a:xfrm>
            <a:off x="15157056" y="13894123"/>
            <a:ext cx="8047618" cy="584735"/>
          </a:xfrm>
          <a:prstGeom prst="rect">
            <a:avLst/>
          </a:prstGeom>
          <a:gradFill>
            <a:gsLst>
              <a:gs pos="0">
                <a:srgbClr val="FFFFFF"/>
              </a:gs>
              <a:gs pos="100000">
                <a:srgbClr val="B3B3B3"/>
              </a:gs>
            </a:gsLst>
            <a:lin ang="5400012" scaled="0"/>
          </a:gradFill>
          <a:ln w="9525" cap="flat" cmpd="sng">
            <a:solidFill>
              <a:schemeClr val="accent1"/>
            </a:solidFill>
            <a:prstDash val="solid"/>
            <a:miter lim="800000"/>
            <a:headEnd type="none" w="sm" len="sm"/>
            <a:tailEnd type="none" w="sm" len="sm"/>
          </a:ln>
        </p:spPr>
        <p:txBody>
          <a:bodyPr spcFirstLastPara="1" wrap="square" lIns="91425" tIns="45700" rIns="91425" bIns="45700" anchor="ctr" anchorCtr="0">
            <a:noAutofit/>
          </a:bodyPr>
          <a:lstStyle/>
          <a:p>
            <a:pPr algn="ctr"/>
            <a:r>
              <a:rPr lang="en-US" sz="1600" b="1" dirty="0">
                <a:latin typeface="Times New Roman" panose="02020603050405020304" pitchFamily="18" charset="0"/>
                <a:cs typeface="Times New Roman" panose="02020603050405020304" pitchFamily="18" charset="0"/>
              </a:rPr>
              <a:t>Obesity as the Second-largest Economic Impact in the UK</a:t>
            </a:r>
          </a:p>
          <a:p>
            <a:pPr algn="ctr"/>
            <a:r>
              <a:rPr lang="en-US" sz="1600" dirty="0">
                <a:latin typeface="Times New Roman" panose="02020603050405020304" pitchFamily="18" charset="0"/>
                <a:cs typeface="Times New Roman" panose="02020603050405020304" pitchFamily="18" charset="0"/>
              </a:rPr>
              <a:t>(Consultancy.uk, 2015)</a:t>
            </a:r>
            <a:endParaRPr lang="en-US" sz="1600" dirty="0">
              <a:effectLst/>
              <a:latin typeface="Times New Roman" panose="02020603050405020304" pitchFamily="18" charset="0"/>
              <a:cs typeface="Times New Roman" panose="02020603050405020304" pitchFamily="18" charset="0"/>
            </a:endParaRPr>
          </a:p>
        </p:txBody>
      </p:sp>
      <p:sp>
        <p:nvSpPr>
          <p:cNvPr id="10" name="Google Shape;92;p1">
            <a:extLst>
              <a:ext uri="{FF2B5EF4-FFF2-40B4-BE49-F238E27FC236}">
                <a16:creationId xmlns:a16="http://schemas.microsoft.com/office/drawing/2014/main" id="{35CFCC33-2743-6FF6-FB40-0E84A1DF13C4}"/>
              </a:ext>
            </a:extLst>
          </p:cNvPr>
          <p:cNvSpPr/>
          <p:nvPr/>
        </p:nvSpPr>
        <p:spPr>
          <a:xfrm>
            <a:off x="23364825" y="13894123"/>
            <a:ext cx="6733642" cy="584735"/>
          </a:xfrm>
          <a:prstGeom prst="rect">
            <a:avLst/>
          </a:prstGeom>
          <a:gradFill>
            <a:gsLst>
              <a:gs pos="0">
                <a:srgbClr val="FFFFFF"/>
              </a:gs>
              <a:gs pos="100000">
                <a:srgbClr val="B3B3B3"/>
              </a:gs>
            </a:gsLst>
            <a:lin ang="5400012" scaled="0"/>
          </a:gradFill>
          <a:ln w="9525" cap="flat" cmpd="sng">
            <a:solidFill>
              <a:schemeClr val="accent1"/>
            </a:solidFill>
            <a:prstDash val="solid"/>
            <a:miter lim="800000"/>
            <a:headEnd type="none" w="sm" len="sm"/>
            <a:tailEnd type="none" w="sm" len="sm"/>
          </a:ln>
        </p:spPr>
        <p:txBody>
          <a:bodyPr spcFirstLastPara="1" wrap="square" lIns="91425" tIns="45700" rIns="91425" bIns="45700" anchor="ctr" anchorCtr="0">
            <a:noAutofit/>
          </a:bodyPr>
          <a:lstStyle/>
          <a:p>
            <a:pPr algn="ctr"/>
            <a:r>
              <a:rPr lang="en-US" sz="1600" b="1" dirty="0">
                <a:latin typeface="Times New Roman" panose="02020603050405020304" pitchFamily="18" charset="0"/>
                <a:cs typeface="Times New Roman" panose="02020603050405020304" pitchFamily="18" charset="0"/>
              </a:rPr>
              <a:t>Medical Costs Rise in the UK by BMI Group</a:t>
            </a:r>
          </a:p>
          <a:p>
            <a:pPr algn="ctr"/>
            <a:r>
              <a:rPr lang="en-US" sz="1600" dirty="0">
                <a:latin typeface="Times New Roman" panose="02020603050405020304" pitchFamily="18" charset="0"/>
                <a:cs typeface="Times New Roman" panose="02020603050405020304" pitchFamily="18" charset="0"/>
              </a:rPr>
              <a:t>(Consultancy.uk, 2015)</a:t>
            </a:r>
            <a:endParaRPr lang="en-US" sz="1600" dirty="0">
              <a:effectLst/>
              <a:latin typeface="Times New Roman" panose="02020603050405020304" pitchFamily="18" charset="0"/>
              <a:cs typeface="Times New Roman" panose="02020603050405020304" pitchFamily="18" charset="0"/>
            </a:endParaRPr>
          </a:p>
        </p:txBody>
      </p:sp>
      <p:pic>
        <p:nvPicPr>
          <p:cNvPr id="1026" name="Picture 2">
            <a:extLst>
              <a:ext uri="{FF2B5EF4-FFF2-40B4-BE49-F238E27FC236}">
                <a16:creationId xmlns:a16="http://schemas.microsoft.com/office/drawing/2014/main" id="{64B588EC-BF56-14D9-3B5E-EABB3903365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6746" y="7609277"/>
            <a:ext cx="6663258" cy="6165070"/>
          </a:xfrm>
          <a:prstGeom prst="rect">
            <a:avLst/>
          </a:prstGeom>
          <a:noFill/>
          <a:ln>
            <a:solidFill>
              <a:schemeClr val="tx2">
                <a:lumMod val="10000"/>
              </a:schemeClr>
            </a:solidFill>
          </a:ln>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3967E0A5-5669-8CA5-1317-1050F4E9FE2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74721" y="7609277"/>
            <a:ext cx="8047618" cy="6151118"/>
          </a:xfrm>
          <a:prstGeom prst="rect">
            <a:avLst/>
          </a:prstGeom>
          <a:noFill/>
          <a:ln>
            <a:solidFill>
              <a:schemeClr val="tx1">
                <a:lumMod val="95000"/>
                <a:lumOff val="5000"/>
              </a:schemeClr>
            </a:solidFill>
          </a:ln>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EA634290-2A18-5833-E230-1302B88F490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157056" y="7609277"/>
            <a:ext cx="8047618" cy="6165070"/>
          </a:xfrm>
          <a:prstGeom prst="rect">
            <a:avLst/>
          </a:prstGeom>
          <a:noFill/>
          <a:ln>
            <a:solidFill>
              <a:schemeClr val="tx1">
                <a:lumMod val="95000"/>
                <a:lumOff val="5000"/>
              </a:schemeClr>
            </a:solidFill>
          </a:ln>
          <a:extLst>
            <a:ext uri="{909E8E84-426E-40DD-AFC4-6F175D3DCCD1}">
              <a14:hiddenFill xmlns:a14="http://schemas.microsoft.com/office/drawing/2010/main">
                <a:solidFill>
                  <a:srgbClr val="FFFFFF"/>
                </a:solidFill>
              </a14:hiddenFill>
            </a:ext>
          </a:extLst>
        </p:spPr>
      </p:pic>
      <p:pic>
        <p:nvPicPr>
          <p:cNvPr id="1032" name="Picture 8">
            <a:extLst>
              <a:ext uri="{FF2B5EF4-FFF2-40B4-BE49-F238E27FC236}">
                <a16:creationId xmlns:a16="http://schemas.microsoft.com/office/drawing/2014/main" id="{BCDDBA82-39AA-ECA4-6CEC-C88A3C329BA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3364825" y="7602301"/>
            <a:ext cx="6733642" cy="6172046"/>
          </a:xfrm>
          <a:prstGeom prst="rect">
            <a:avLst/>
          </a:prstGeom>
          <a:noFill/>
          <a:ln>
            <a:solidFill>
              <a:schemeClr val="tx1">
                <a:lumMod val="95000"/>
                <a:lumOff val="5000"/>
              </a:schemeClr>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52916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2">
            <a:lumMod val="50000"/>
          </a:schemeClr>
        </a:solidFill>
        <a:effectLst/>
      </p:bgPr>
    </p:bg>
    <p:spTree>
      <p:nvGrpSpPr>
        <p:cNvPr id="1" name="Shape 99"/>
        <p:cNvGrpSpPr/>
        <p:nvPr/>
      </p:nvGrpSpPr>
      <p:grpSpPr>
        <a:xfrm>
          <a:off x="0" y="0"/>
          <a:ext cx="0" cy="0"/>
          <a:chOff x="0" y="0"/>
          <a:chExt cx="0" cy="0"/>
        </a:xfrm>
      </p:grpSpPr>
      <p:sp>
        <p:nvSpPr>
          <p:cNvPr id="100" name="Google Shape;100;p2"/>
          <p:cNvSpPr/>
          <p:nvPr/>
        </p:nvSpPr>
        <p:spPr>
          <a:xfrm>
            <a:off x="0" y="0"/>
            <a:ext cx="30275213" cy="2382982"/>
          </a:xfrm>
          <a:prstGeom prst="rect">
            <a:avLst/>
          </a:prstGeom>
          <a:solidFill>
            <a:srgbClr val="B6D7A8"/>
          </a:solidFill>
          <a:ln w="12700" cap="flat" cmpd="sng">
            <a:solidFill>
              <a:srgbClr val="1C3052"/>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IN" sz="8000" b="0" i="0" u="none" strike="noStrike" cap="none">
                <a:solidFill>
                  <a:schemeClr val="dk1"/>
                </a:solidFill>
                <a:latin typeface="Times New Roman"/>
                <a:ea typeface="Times New Roman"/>
                <a:cs typeface="Times New Roman"/>
                <a:sym typeface="Times New Roman"/>
              </a:rPr>
              <a:t>REFERENCES</a:t>
            </a:r>
            <a:endParaRPr sz="8000" b="0" i="0" u="none" strike="noStrike" cap="none">
              <a:solidFill>
                <a:schemeClr val="dk1"/>
              </a:solidFill>
              <a:latin typeface="Times New Roman"/>
              <a:ea typeface="Times New Roman"/>
              <a:cs typeface="Times New Roman"/>
              <a:sym typeface="Times New Roman"/>
            </a:endParaRPr>
          </a:p>
        </p:txBody>
      </p:sp>
      <p:sp>
        <p:nvSpPr>
          <p:cNvPr id="101" name="Google Shape;101;p2"/>
          <p:cNvSpPr/>
          <p:nvPr/>
        </p:nvSpPr>
        <p:spPr>
          <a:xfrm>
            <a:off x="0" y="2638698"/>
            <a:ext cx="30275213" cy="18459524"/>
          </a:xfrm>
          <a:prstGeom prst="rect">
            <a:avLst/>
          </a:prstGeom>
          <a:solidFill>
            <a:srgbClr val="CFE2F3"/>
          </a:solidFill>
          <a:ln w="12700" cap="flat" cmpd="sng">
            <a:solidFill>
              <a:srgbClr val="1C3052"/>
            </a:solidFill>
            <a:prstDash val="solid"/>
            <a:miter lim="800000"/>
            <a:headEnd type="none" w="sm" len="sm"/>
            <a:tailEnd type="none" w="sm" len="sm"/>
          </a:ln>
        </p:spPr>
        <p:txBody>
          <a:bodyPr spcFirstLastPara="1" wrap="square" lIns="91425" tIns="45700" rIns="91425" bIns="45700" anchor="ctr" anchorCtr="0">
            <a:noAutofit/>
          </a:bodyPr>
          <a:lstStyle/>
          <a:p>
            <a:pPr algn="just"/>
            <a:r>
              <a:rPr lang="en-IN" sz="3200" dirty="0">
                <a:latin typeface="Times New Roman" panose="02020603050405020304" pitchFamily="18" charset="0"/>
                <a:cs typeface="Times New Roman" panose="02020603050405020304" pitchFamily="18" charset="0"/>
              </a:rPr>
              <a:t>Ahmed, S.K. and Mohammed, R.A. (2025). Obesity: Prevalence, causes, consequences, management, preventive strategies and future research directions. </a:t>
            </a:r>
            <a:r>
              <a:rPr lang="en-IN" sz="3200" i="1" dirty="0">
                <a:latin typeface="Times New Roman" panose="02020603050405020304" pitchFamily="18" charset="0"/>
                <a:cs typeface="Times New Roman" panose="02020603050405020304" pitchFamily="18" charset="0"/>
              </a:rPr>
              <a:t>Metabolism Open</a:t>
            </a:r>
            <a:r>
              <a:rPr lang="en-IN" sz="3200" dirty="0">
                <a:latin typeface="Times New Roman" panose="02020603050405020304" pitchFamily="18" charset="0"/>
                <a:cs typeface="Times New Roman" panose="02020603050405020304" pitchFamily="18" charset="0"/>
              </a:rPr>
              <a:t>, 27, p.100375. </a:t>
            </a:r>
            <a:r>
              <a:rPr lang="en-IN" sz="3200" dirty="0" err="1">
                <a:latin typeface="Times New Roman" panose="02020603050405020304" pitchFamily="18" charset="0"/>
                <a:cs typeface="Times New Roman" panose="02020603050405020304" pitchFamily="18" charset="0"/>
              </a:rPr>
              <a:t>doi:</a:t>
            </a:r>
            <a:r>
              <a:rPr lang="en-IN" sz="3200" u="sng" dirty="0" err="1">
                <a:latin typeface="Times New Roman" panose="02020603050405020304" pitchFamily="18" charset="0"/>
                <a:cs typeface="Times New Roman" panose="02020603050405020304" pitchFamily="18" charset="0"/>
                <a:hlinkClick r:id="rId3"/>
              </a:rPr>
              <a:t>https</a:t>
            </a:r>
            <a:r>
              <a:rPr lang="en-IN" sz="3200" u="sng" dirty="0">
                <a:latin typeface="Times New Roman" panose="02020603050405020304" pitchFamily="18" charset="0"/>
                <a:cs typeface="Times New Roman" panose="02020603050405020304" pitchFamily="18" charset="0"/>
                <a:hlinkClick r:id="rId3"/>
              </a:rPr>
              <a:t>://doi.org/10.1016/j.metop.2025.100375</a:t>
            </a:r>
            <a:r>
              <a:rPr lang="en-IN" sz="3200" dirty="0">
                <a:latin typeface="Times New Roman" panose="02020603050405020304" pitchFamily="18" charset="0"/>
                <a:cs typeface="Times New Roman" panose="02020603050405020304" pitchFamily="18" charset="0"/>
              </a:rPr>
              <a:t>. </a:t>
            </a:r>
          </a:p>
          <a:p>
            <a:pPr algn="just"/>
            <a:r>
              <a:rPr lang="en-IN" sz="3200" dirty="0" err="1">
                <a:latin typeface="Times New Roman" panose="02020603050405020304" pitchFamily="18" charset="0"/>
                <a:cs typeface="Times New Roman" panose="02020603050405020304" pitchFamily="18" charset="0"/>
              </a:rPr>
              <a:t>Alyafei</a:t>
            </a:r>
            <a:r>
              <a:rPr lang="en-IN" sz="3200" dirty="0">
                <a:latin typeface="Times New Roman" panose="02020603050405020304" pitchFamily="18" charset="0"/>
                <a:cs typeface="Times New Roman" panose="02020603050405020304" pitchFamily="18" charset="0"/>
              </a:rPr>
              <a:t>, A. and Carr, R.E. (2024). </a:t>
            </a:r>
            <a:r>
              <a:rPr lang="en-IN" sz="3200" i="1" dirty="0">
                <a:latin typeface="Times New Roman" panose="02020603050405020304" pitchFamily="18" charset="0"/>
                <a:cs typeface="Times New Roman" panose="02020603050405020304" pitchFamily="18" charset="0"/>
              </a:rPr>
              <a:t>The Health Belief Model of </a:t>
            </a:r>
            <a:r>
              <a:rPr lang="en-IN" sz="3200" i="1" dirty="0" err="1">
                <a:latin typeface="Times New Roman" panose="02020603050405020304" pitchFamily="18" charset="0"/>
                <a:cs typeface="Times New Roman" panose="02020603050405020304" pitchFamily="18" charset="0"/>
              </a:rPr>
              <a:t>Behavior</a:t>
            </a:r>
            <a:r>
              <a:rPr lang="en-IN" sz="3200" i="1" dirty="0">
                <a:latin typeface="Times New Roman" panose="02020603050405020304" pitchFamily="18" charset="0"/>
                <a:cs typeface="Times New Roman" panose="02020603050405020304" pitchFamily="18" charset="0"/>
              </a:rPr>
              <a:t> Change</a:t>
            </a:r>
            <a:r>
              <a:rPr lang="en-IN" sz="3200" dirty="0">
                <a:latin typeface="Times New Roman" panose="02020603050405020304" pitchFamily="18" charset="0"/>
                <a:cs typeface="Times New Roman" panose="02020603050405020304" pitchFamily="18" charset="0"/>
              </a:rPr>
              <a:t>. [online] National Library of Medicine. Available at: </a:t>
            </a:r>
            <a:r>
              <a:rPr lang="en-IN" sz="3200" u="sng" dirty="0">
                <a:latin typeface="Times New Roman" panose="02020603050405020304" pitchFamily="18" charset="0"/>
                <a:cs typeface="Times New Roman" panose="02020603050405020304" pitchFamily="18" charset="0"/>
                <a:hlinkClick r:id="rId4"/>
              </a:rPr>
              <a:t>https://www.ncbi.nlm.nih.gov/books/NBK606120/</a:t>
            </a:r>
            <a:r>
              <a:rPr lang="en-IN" sz="3200" dirty="0">
                <a:latin typeface="Times New Roman" panose="02020603050405020304" pitchFamily="18" charset="0"/>
                <a:cs typeface="Times New Roman" panose="02020603050405020304" pitchFamily="18" charset="0"/>
              </a:rPr>
              <a:t> [Accessed 27 Oct. 2025].</a:t>
            </a:r>
          </a:p>
          <a:p>
            <a:pPr algn="just"/>
            <a:r>
              <a:rPr lang="en-IN" sz="3200" dirty="0">
                <a:latin typeface="Times New Roman" panose="02020603050405020304" pitchFamily="18" charset="0"/>
                <a:cs typeface="Times New Roman" panose="02020603050405020304" pitchFamily="18" charset="0"/>
              </a:rPr>
              <a:t>Anderson, E. and Durstine, J.L. (2019). Physical activity, exercise, and Chronic diseases: a Brief Review. </a:t>
            </a:r>
            <a:r>
              <a:rPr lang="en-IN" sz="3200" i="1" dirty="0">
                <a:latin typeface="Times New Roman" panose="02020603050405020304" pitchFamily="18" charset="0"/>
                <a:cs typeface="Times New Roman" panose="02020603050405020304" pitchFamily="18" charset="0"/>
              </a:rPr>
              <a:t>Sports Medicine and Health Science</a:t>
            </a:r>
            <a:r>
              <a:rPr lang="en-IN" sz="3200" dirty="0">
                <a:latin typeface="Times New Roman" panose="02020603050405020304" pitchFamily="18" charset="0"/>
                <a:cs typeface="Times New Roman" panose="02020603050405020304" pitchFamily="18" charset="0"/>
              </a:rPr>
              <a:t>, 1(1), pp.3–10. </a:t>
            </a:r>
            <a:r>
              <a:rPr lang="en-IN" sz="3200" dirty="0" err="1">
                <a:latin typeface="Times New Roman" panose="02020603050405020304" pitchFamily="18" charset="0"/>
                <a:cs typeface="Times New Roman" panose="02020603050405020304" pitchFamily="18" charset="0"/>
              </a:rPr>
              <a:t>doi:</a:t>
            </a:r>
            <a:r>
              <a:rPr lang="en-IN" sz="3200" u="sng" dirty="0" err="1">
                <a:latin typeface="Times New Roman" panose="02020603050405020304" pitchFamily="18" charset="0"/>
                <a:cs typeface="Times New Roman" panose="02020603050405020304" pitchFamily="18" charset="0"/>
                <a:hlinkClick r:id="rId5"/>
              </a:rPr>
              <a:t>https</a:t>
            </a:r>
            <a:r>
              <a:rPr lang="en-IN" sz="3200" u="sng" dirty="0">
                <a:latin typeface="Times New Roman" panose="02020603050405020304" pitchFamily="18" charset="0"/>
                <a:cs typeface="Times New Roman" panose="02020603050405020304" pitchFamily="18" charset="0"/>
                <a:hlinkClick r:id="rId5"/>
              </a:rPr>
              <a:t>://doi.org/10.1016/j.smhs.2019.08.006</a:t>
            </a:r>
            <a:r>
              <a:rPr lang="en-IN" sz="3200" dirty="0">
                <a:latin typeface="Times New Roman" panose="02020603050405020304" pitchFamily="18" charset="0"/>
                <a:cs typeface="Times New Roman" panose="02020603050405020304" pitchFamily="18" charset="0"/>
              </a:rPr>
              <a:t>. </a:t>
            </a:r>
          </a:p>
          <a:p>
            <a:pPr algn="just"/>
            <a:r>
              <a:rPr lang="en-IN" sz="3200" dirty="0">
                <a:latin typeface="Times New Roman" panose="02020603050405020304" pitchFamily="18" charset="0"/>
                <a:cs typeface="Times New Roman" panose="02020603050405020304" pitchFamily="18" charset="0"/>
              </a:rPr>
              <a:t>Bell, M. and Deyes, K. (2022). </a:t>
            </a:r>
            <a:r>
              <a:rPr lang="en-IN" sz="3200" i="1" dirty="0">
                <a:latin typeface="Times New Roman" panose="02020603050405020304" pitchFamily="18" charset="0"/>
                <a:cs typeface="Times New Roman" panose="02020603050405020304" pitchFamily="18" charset="0"/>
              </a:rPr>
              <a:t>The Annual Social Cost of Obesity in the UK</a:t>
            </a:r>
            <a:r>
              <a:rPr lang="en-IN" sz="3200" dirty="0">
                <a:latin typeface="Times New Roman" panose="02020603050405020304" pitchFamily="18" charset="0"/>
                <a:cs typeface="Times New Roman" panose="02020603050405020304" pitchFamily="18" charset="0"/>
              </a:rPr>
              <a:t>. [online] Frontier Economics. Available at: </a:t>
            </a:r>
            <a:r>
              <a:rPr lang="en-IN" sz="3200" u="sng" dirty="0">
                <a:latin typeface="Times New Roman" panose="02020603050405020304" pitchFamily="18" charset="0"/>
                <a:cs typeface="Times New Roman" panose="02020603050405020304" pitchFamily="18" charset="0"/>
                <a:hlinkClick r:id="rId6"/>
              </a:rPr>
              <a:t>https://www.frontier-economics.com/uk/en/news-and-insights/articles/article-i9130-the-annual-social-cost-of-obesity-in-the-uk/</a:t>
            </a:r>
            <a:r>
              <a:rPr lang="en-IN" sz="3200" dirty="0">
                <a:latin typeface="Times New Roman" panose="02020603050405020304" pitchFamily="18" charset="0"/>
                <a:cs typeface="Times New Roman" panose="02020603050405020304" pitchFamily="18" charset="0"/>
              </a:rPr>
              <a:t> [Accessed 25 Oct. 2025].</a:t>
            </a:r>
          </a:p>
          <a:p>
            <a:pPr algn="just"/>
            <a:r>
              <a:rPr lang="en-IN" sz="3200" dirty="0">
                <a:latin typeface="Times New Roman" panose="02020603050405020304" pitchFamily="18" charset="0"/>
                <a:cs typeface="Times New Roman" panose="02020603050405020304" pitchFamily="18" charset="0"/>
              </a:rPr>
              <a:t>Consultancy.uk (2015). </a:t>
            </a:r>
            <a:r>
              <a:rPr lang="en-IN" sz="3200" i="1" dirty="0">
                <a:latin typeface="Times New Roman" panose="02020603050405020304" pitchFamily="18" charset="0"/>
                <a:cs typeface="Times New Roman" panose="02020603050405020304" pitchFamily="18" charset="0"/>
              </a:rPr>
              <a:t>McKinsey: Obesity costs UK society 73 billion per year</a:t>
            </a:r>
            <a:r>
              <a:rPr lang="en-IN" sz="3200" dirty="0">
                <a:latin typeface="Times New Roman" panose="02020603050405020304" pitchFamily="18" charset="0"/>
                <a:cs typeface="Times New Roman" panose="02020603050405020304" pitchFamily="18" charset="0"/>
              </a:rPr>
              <a:t>. [online] Consultancy.uk. Available at: </a:t>
            </a:r>
            <a:r>
              <a:rPr lang="en-IN" sz="3200" u="sng" dirty="0">
                <a:latin typeface="Times New Roman" panose="02020603050405020304" pitchFamily="18" charset="0"/>
                <a:cs typeface="Times New Roman" panose="02020603050405020304" pitchFamily="18" charset="0"/>
                <a:hlinkClick r:id="rId7"/>
              </a:rPr>
              <a:t>https://www.consultancy.uk/news/1278/mckinsey-obesity-costs-uk-society-73-billion-per-year</a:t>
            </a:r>
            <a:r>
              <a:rPr lang="en-IN" sz="3200" dirty="0">
                <a:latin typeface="Times New Roman" panose="02020603050405020304" pitchFamily="18" charset="0"/>
                <a:cs typeface="Times New Roman" panose="02020603050405020304" pitchFamily="18" charset="0"/>
              </a:rPr>
              <a:t> [Accessed 30 Oct. 2025].</a:t>
            </a:r>
          </a:p>
          <a:p>
            <a:pPr algn="just"/>
            <a:r>
              <a:rPr lang="en-IN" sz="3200" dirty="0">
                <a:latin typeface="Times New Roman" panose="02020603050405020304" pitchFamily="18" charset="0"/>
                <a:cs typeface="Times New Roman" panose="02020603050405020304" pitchFamily="18" charset="0"/>
              </a:rPr>
              <a:t>Massar, S.A.A., Csathó, Á. and Linden, D.V. der (2018). Quantifying the Motivational Effects of Cognitive Fatigue Through Effort-Based Decision Making. </a:t>
            </a:r>
            <a:r>
              <a:rPr lang="en-IN" sz="3200" i="1" dirty="0">
                <a:latin typeface="Times New Roman" panose="02020603050405020304" pitchFamily="18" charset="0"/>
                <a:cs typeface="Times New Roman" panose="02020603050405020304" pitchFamily="18" charset="0"/>
              </a:rPr>
              <a:t>Frontiers in Psychology</a:t>
            </a:r>
            <a:r>
              <a:rPr lang="en-IN" sz="3200" dirty="0">
                <a:latin typeface="Times New Roman" panose="02020603050405020304" pitchFamily="18" charset="0"/>
                <a:cs typeface="Times New Roman" panose="02020603050405020304" pitchFamily="18" charset="0"/>
              </a:rPr>
              <a:t>, 9. </a:t>
            </a:r>
            <a:r>
              <a:rPr lang="en-IN" sz="3200" dirty="0" err="1">
                <a:latin typeface="Times New Roman" panose="02020603050405020304" pitchFamily="18" charset="0"/>
                <a:cs typeface="Times New Roman" panose="02020603050405020304" pitchFamily="18" charset="0"/>
              </a:rPr>
              <a:t>doi:</a:t>
            </a:r>
            <a:r>
              <a:rPr lang="en-IN" sz="3200" u="sng" dirty="0" err="1">
                <a:latin typeface="Times New Roman" panose="02020603050405020304" pitchFamily="18" charset="0"/>
                <a:cs typeface="Times New Roman" panose="02020603050405020304" pitchFamily="18" charset="0"/>
                <a:hlinkClick r:id="rId8"/>
              </a:rPr>
              <a:t>https</a:t>
            </a:r>
            <a:r>
              <a:rPr lang="en-IN" sz="3200" u="sng" dirty="0">
                <a:latin typeface="Times New Roman" panose="02020603050405020304" pitchFamily="18" charset="0"/>
                <a:cs typeface="Times New Roman" panose="02020603050405020304" pitchFamily="18" charset="0"/>
                <a:hlinkClick r:id="rId8"/>
              </a:rPr>
              <a:t>://doi.org/10.3389/fpsyg.2018.00843</a:t>
            </a:r>
            <a:r>
              <a:rPr lang="en-IN" sz="3200" dirty="0">
                <a:latin typeface="Times New Roman" panose="02020603050405020304" pitchFamily="18" charset="0"/>
                <a:cs typeface="Times New Roman" panose="02020603050405020304" pitchFamily="18" charset="0"/>
              </a:rPr>
              <a:t>. </a:t>
            </a:r>
          </a:p>
          <a:p>
            <a:pPr algn="just"/>
            <a:r>
              <a:rPr lang="en-IN" sz="3200" dirty="0">
                <a:latin typeface="Times New Roman" panose="02020603050405020304" pitchFamily="18" charset="0"/>
                <a:cs typeface="Times New Roman" panose="02020603050405020304" pitchFamily="18" charset="0"/>
              </a:rPr>
              <a:t>National Health Service (2020). </a:t>
            </a:r>
            <a:r>
              <a:rPr lang="en-IN" sz="3200" i="1" dirty="0">
                <a:latin typeface="Times New Roman" panose="02020603050405020304" pitchFamily="18" charset="0"/>
                <a:cs typeface="Times New Roman" panose="02020603050405020304" pitchFamily="18" charset="0"/>
              </a:rPr>
              <a:t>Lose Weight - Better Health</a:t>
            </a:r>
            <a:r>
              <a:rPr lang="en-IN" sz="3200" dirty="0">
                <a:latin typeface="Times New Roman" panose="02020603050405020304" pitchFamily="18" charset="0"/>
                <a:cs typeface="Times New Roman" panose="02020603050405020304" pitchFamily="18" charset="0"/>
              </a:rPr>
              <a:t>. [online] nhs.uk. Available at: </a:t>
            </a:r>
            <a:r>
              <a:rPr lang="en-IN" sz="3200" u="sng" dirty="0">
                <a:latin typeface="Times New Roman" panose="02020603050405020304" pitchFamily="18" charset="0"/>
                <a:cs typeface="Times New Roman" panose="02020603050405020304" pitchFamily="18" charset="0"/>
                <a:hlinkClick r:id="rId9"/>
              </a:rPr>
              <a:t>https://www.nhs.uk/better-health/lose-weight/</a:t>
            </a:r>
            <a:r>
              <a:rPr lang="en-IN" sz="3200" dirty="0">
                <a:latin typeface="Times New Roman" panose="02020603050405020304" pitchFamily="18" charset="0"/>
                <a:cs typeface="Times New Roman" panose="02020603050405020304" pitchFamily="18" charset="0"/>
              </a:rPr>
              <a:t> [Accessed 30 Oct. 2025].</a:t>
            </a:r>
          </a:p>
          <a:p>
            <a:pPr algn="just"/>
            <a:r>
              <a:rPr lang="en-IN" sz="3200" dirty="0">
                <a:latin typeface="Times New Roman" panose="02020603050405020304" pitchFamily="18" charset="0"/>
                <a:cs typeface="Times New Roman" panose="02020603050405020304" pitchFamily="18" charset="0"/>
              </a:rPr>
              <a:t>NHS (2022). </a:t>
            </a:r>
            <a:r>
              <a:rPr lang="en-IN" sz="3200" i="1" dirty="0">
                <a:latin typeface="Times New Roman" panose="02020603050405020304" pitchFamily="18" charset="0"/>
                <a:cs typeface="Times New Roman" panose="02020603050405020304" pitchFamily="18" charset="0"/>
              </a:rPr>
              <a:t>Healthier Families</a:t>
            </a:r>
            <a:r>
              <a:rPr lang="en-IN" sz="3200" dirty="0">
                <a:latin typeface="Times New Roman" panose="02020603050405020304" pitchFamily="18" charset="0"/>
                <a:cs typeface="Times New Roman" panose="02020603050405020304" pitchFamily="18" charset="0"/>
              </a:rPr>
              <a:t>. [online] nhs.uk. Available at: </a:t>
            </a:r>
            <a:r>
              <a:rPr lang="en-IN" sz="3200" u="sng" dirty="0">
                <a:latin typeface="Times New Roman" panose="02020603050405020304" pitchFamily="18" charset="0"/>
                <a:cs typeface="Times New Roman" panose="02020603050405020304" pitchFamily="18" charset="0"/>
                <a:hlinkClick r:id="rId10"/>
              </a:rPr>
              <a:t>https://www.nhs.uk/healthier-families/</a:t>
            </a:r>
            <a:r>
              <a:rPr lang="en-IN" sz="3200" dirty="0">
                <a:latin typeface="Times New Roman" panose="02020603050405020304" pitchFamily="18" charset="0"/>
                <a:cs typeface="Times New Roman" panose="02020603050405020304" pitchFamily="18" charset="0"/>
              </a:rPr>
              <a:t> [Accessed 30 Oct. 2025].</a:t>
            </a:r>
          </a:p>
          <a:p>
            <a:pPr algn="just"/>
            <a:r>
              <a:rPr lang="en-IN" sz="3200" dirty="0">
                <a:latin typeface="Times New Roman" panose="02020603050405020304" pitchFamily="18" charset="0"/>
                <a:cs typeface="Times New Roman" panose="02020603050405020304" pitchFamily="18" charset="0"/>
              </a:rPr>
              <a:t>NHS Digital (2025). </a:t>
            </a:r>
            <a:r>
              <a:rPr lang="en-IN" sz="3200" i="1" dirty="0">
                <a:latin typeface="Times New Roman" panose="02020603050405020304" pitchFamily="18" charset="0"/>
                <a:cs typeface="Times New Roman" panose="02020603050405020304" pitchFamily="18" charset="0"/>
              </a:rPr>
              <a:t>The healthcare tech ecosystem</a:t>
            </a:r>
            <a:r>
              <a:rPr lang="en-IN" sz="3200" dirty="0">
                <a:latin typeface="Times New Roman" panose="02020603050405020304" pitchFamily="18" charset="0"/>
                <a:cs typeface="Times New Roman" panose="02020603050405020304" pitchFamily="18" charset="0"/>
              </a:rPr>
              <a:t>. [online] NHS Digital. Available at: </a:t>
            </a:r>
            <a:r>
              <a:rPr lang="en-IN" sz="3200" u="sng" dirty="0">
                <a:latin typeface="Times New Roman" panose="02020603050405020304" pitchFamily="18" charset="0"/>
                <a:cs typeface="Times New Roman" panose="02020603050405020304" pitchFamily="18" charset="0"/>
                <a:hlinkClick r:id="rId11"/>
              </a:rPr>
              <a:t>https://digital.nhs.uk/developer/guides-and-documentation/introduction-to-healthcare-technology/the-healthcare-tech-ecosystem</a:t>
            </a:r>
            <a:r>
              <a:rPr lang="en-IN" sz="3200" dirty="0">
                <a:latin typeface="Times New Roman" panose="02020603050405020304" pitchFamily="18" charset="0"/>
                <a:cs typeface="Times New Roman" panose="02020603050405020304" pitchFamily="18" charset="0"/>
              </a:rPr>
              <a:t> [Accessed 30 Oct. 2025].</a:t>
            </a:r>
          </a:p>
          <a:p>
            <a:pPr algn="just"/>
            <a:r>
              <a:rPr lang="en-IN" sz="3200" dirty="0">
                <a:latin typeface="Times New Roman" panose="02020603050405020304" pitchFamily="18" charset="0"/>
                <a:cs typeface="Times New Roman" panose="02020603050405020304" pitchFamily="18" charset="0"/>
              </a:rPr>
              <a:t>NHS England (2021). </a:t>
            </a:r>
            <a:r>
              <a:rPr lang="en-IN" sz="3200" i="1" dirty="0">
                <a:latin typeface="Times New Roman" panose="02020603050405020304" pitchFamily="18" charset="0"/>
                <a:cs typeface="Times New Roman" panose="02020603050405020304" pitchFamily="18" charset="0"/>
              </a:rPr>
              <a:t>Digital Technology Assessment Criteria (DTAC)</a:t>
            </a:r>
            <a:r>
              <a:rPr lang="en-IN" sz="3200" dirty="0">
                <a:latin typeface="Times New Roman" panose="02020603050405020304" pitchFamily="18" charset="0"/>
                <a:cs typeface="Times New Roman" panose="02020603050405020304" pitchFamily="18" charset="0"/>
              </a:rPr>
              <a:t>. [online] NHS Transformation Directorate. Available at: </a:t>
            </a:r>
            <a:r>
              <a:rPr lang="en-IN" sz="3200" u="sng" dirty="0">
                <a:latin typeface="Times New Roman" panose="02020603050405020304" pitchFamily="18" charset="0"/>
                <a:cs typeface="Times New Roman" panose="02020603050405020304" pitchFamily="18" charset="0"/>
                <a:hlinkClick r:id="rId12"/>
              </a:rPr>
              <a:t>https://transform.england.nhs.uk/key-tools-and-info/digital-technology-assessment-criteria-dtac/</a:t>
            </a:r>
            <a:r>
              <a:rPr lang="en-IN" sz="3200" dirty="0">
                <a:latin typeface="Times New Roman" panose="02020603050405020304" pitchFamily="18" charset="0"/>
                <a:cs typeface="Times New Roman" panose="02020603050405020304" pitchFamily="18" charset="0"/>
              </a:rPr>
              <a:t> [Accessed 24 Oct. 2025].</a:t>
            </a:r>
          </a:p>
          <a:p>
            <a:pPr algn="just"/>
            <a:r>
              <a:rPr lang="en-IN" sz="3200" dirty="0">
                <a:latin typeface="Times New Roman" panose="02020603050405020304" pitchFamily="18" charset="0"/>
                <a:cs typeface="Times New Roman" panose="02020603050405020304" pitchFamily="18" charset="0"/>
              </a:rPr>
              <a:t>NHS England (2023). </a:t>
            </a:r>
            <a:r>
              <a:rPr lang="en-IN" sz="3200" i="1" dirty="0">
                <a:latin typeface="Times New Roman" panose="02020603050405020304" pitchFamily="18" charset="0"/>
                <a:cs typeface="Times New Roman" panose="02020603050405020304" pitchFamily="18" charset="0"/>
              </a:rPr>
              <a:t>NHS App reaches record users on fifth anniversary</a:t>
            </a:r>
            <a:r>
              <a:rPr lang="en-IN" sz="3200" dirty="0">
                <a:latin typeface="Times New Roman" panose="02020603050405020304" pitchFamily="18" charset="0"/>
                <a:cs typeface="Times New Roman" panose="02020603050405020304" pitchFamily="18" charset="0"/>
              </a:rPr>
              <a:t>. [online] www.england.nhs.uk. Available at: </a:t>
            </a:r>
            <a:r>
              <a:rPr lang="en-IN" sz="3200" u="sng" dirty="0">
                <a:latin typeface="Times New Roman" panose="02020603050405020304" pitchFamily="18" charset="0"/>
                <a:cs typeface="Times New Roman" panose="02020603050405020304" pitchFamily="18" charset="0"/>
                <a:hlinkClick r:id="rId13"/>
              </a:rPr>
              <a:t>https://www.england.nhs.uk/2023/12/nhs-app-reaches-record-users-on-fifth-anniversary/</a:t>
            </a:r>
            <a:r>
              <a:rPr lang="en-IN" sz="3200" dirty="0">
                <a:latin typeface="Times New Roman" panose="02020603050405020304" pitchFamily="18" charset="0"/>
                <a:cs typeface="Times New Roman" panose="02020603050405020304" pitchFamily="18" charset="0"/>
              </a:rPr>
              <a:t> [Accessed 24 Oct. 2025].</a:t>
            </a:r>
          </a:p>
          <a:p>
            <a:pPr algn="just"/>
            <a:r>
              <a:rPr lang="en-IN" sz="3200" dirty="0">
                <a:latin typeface="Times New Roman" panose="02020603050405020304" pitchFamily="18" charset="0"/>
                <a:cs typeface="Times New Roman" panose="02020603050405020304" pitchFamily="18" charset="0"/>
              </a:rPr>
              <a:t>Public Health England (2017). </a:t>
            </a:r>
            <a:r>
              <a:rPr lang="en-IN" sz="3200" i="1" dirty="0">
                <a:latin typeface="Times New Roman" panose="02020603050405020304" pitchFamily="18" charset="0"/>
                <a:cs typeface="Times New Roman" panose="02020603050405020304" pitchFamily="18" charset="0"/>
              </a:rPr>
              <a:t>New Change4Life Campaign Encourages Parents to ‘Be Food Smart’</a:t>
            </a:r>
            <a:r>
              <a:rPr lang="en-IN" sz="3200" dirty="0">
                <a:latin typeface="Times New Roman" panose="02020603050405020304" pitchFamily="18" charset="0"/>
                <a:cs typeface="Times New Roman" panose="02020603050405020304" pitchFamily="18" charset="0"/>
              </a:rPr>
              <a:t>. [online] gov.uk. Available at: </a:t>
            </a:r>
            <a:r>
              <a:rPr lang="en-IN" sz="3200" u="sng" dirty="0">
                <a:latin typeface="Times New Roman" panose="02020603050405020304" pitchFamily="18" charset="0"/>
                <a:cs typeface="Times New Roman" panose="02020603050405020304" pitchFamily="18" charset="0"/>
                <a:hlinkClick r:id="rId14"/>
              </a:rPr>
              <a:t>https://www.gov.uk/government/news/new-change4life-campaign-encourages-parents-to-be-food-smart</a:t>
            </a:r>
            <a:r>
              <a:rPr lang="en-IN" sz="3200" dirty="0">
                <a:latin typeface="Times New Roman" panose="02020603050405020304" pitchFamily="18" charset="0"/>
                <a:cs typeface="Times New Roman" panose="02020603050405020304" pitchFamily="18" charset="0"/>
              </a:rPr>
              <a:t> [Accessed 30 Oct. 2025].</a:t>
            </a:r>
          </a:p>
          <a:p>
            <a:pPr algn="just"/>
            <a:r>
              <a:rPr lang="en-IN" sz="3200" dirty="0" err="1">
                <a:latin typeface="Times New Roman" panose="02020603050405020304" pitchFamily="18" charset="0"/>
                <a:cs typeface="Times New Roman" panose="02020603050405020304" pitchFamily="18" charset="0"/>
              </a:rPr>
              <a:t>Sazali</a:t>
            </a:r>
            <a:r>
              <a:rPr lang="en-IN" sz="3200" dirty="0">
                <a:latin typeface="Times New Roman" panose="02020603050405020304" pitchFamily="18" charset="0"/>
                <a:cs typeface="Times New Roman" panose="02020603050405020304" pitchFamily="18" charset="0"/>
              </a:rPr>
              <a:t>, M.F., Rahim, S.S.S.A., Mohammad, A.H., Kadir, F., </a:t>
            </a:r>
            <a:r>
              <a:rPr lang="en-IN" sz="3200" dirty="0" err="1">
                <a:latin typeface="Times New Roman" panose="02020603050405020304" pitchFamily="18" charset="0"/>
                <a:cs typeface="Times New Roman" panose="02020603050405020304" pitchFamily="18" charset="0"/>
              </a:rPr>
              <a:t>Payus</a:t>
            </a:r>
            <a:r>
              <a:rPr lang="en-IN" sz="3200" dirty="0">
                <a:latin typeface="Times New Roman" panose="02020603050405020304" pitchFamily="18" charset="0"/>
                <a:cs typeface="Times New Roman" panose="02020603050405020304" pitchFamily="18" charset="0"/>
              </a:rPr>
              <a:t>, A.O., </a:t>
            </a:r>
            <a:r>
              <a:rPr lang="en-IN" sz="3200" dirty="0" err="1">
                <a:latin typeface="Times New Roman" panose="02020603050405020304" pitchFamily="18" charset="0"/>
                <a:cs typeface="Times New Roman" panose="02020603050405020304" pitchFamily="18" charset="0"/>
              </a:rPr>
              <a:t>Avoi</a:t>
            </a:r>
            <a:r>
              <a:rPr lang="en-IN" sz="3200" dirty="0">
                <a:latin typeface="Times New Roman" panose="02020603050405020304" pitchFamily="18" charset="0"/>
                <a:cs typeface="Times New Roman" panose="02020603050405020304" pitchFamily="18" charset="0"/>
              </a:rPr>
              <a:t>, R., Jeffree, M.S., Omar, A., Ibrahim, M.Y., Atil, A., Tuah, N.M., </a:t>
            </a:r>
            <a:r>
              <a:rPr lang="en-IN" sz="3200" dirty="0" err="1">
                <a:latin typeface="Times New Roman" panose="02020603050405020304" pitchFamily="18" charset="0"/>
                <a:cs typeface="Times New Roman" panose="02020603050405020304" pitchFamily="18" charset="0"/>
              </a:rPr>
              <a:t>Dapari</a:t>
            </a:r>
            <a:r>
              <a:rPr lang="en-IN" sz="3200" dirty="0">
                <a:latin typeface="Times New Roman" panose="02020603050405020304" pitchFamily="18" charset="0"/>
                <a:cs typeface="Times New Roman" panose="02020603050405020304" pitchFamily="18" charset="0"/>
              </a:rPr>
              <a:t>, R., Lansing, M.G., Rahim, A.A.A. and Azhar, Z.I. (2022). Improving tuberculosis medication adherence: The potential of integrating digital technology and health belief model. </a:t>
            </a:r>
            <a:r>
              <a:rPr lang="en-IN" sz="3200" i="1" dirty="0">
                <a:latin typeface="Times New Roman" panose="02020603050405020304" pitchFamily="18" charset="0"/>
                <a:cs typeface="Times New Roman" panose="02020603050405020304" pitchFamily="18" charset="0"/>
              </a:rPr>
              <a:t>Tuberculosis and Respiratory Diseases</a:t>
            </a:r>
            <a:r>
              <a:rPr lang="en-IN" sz="3200" dirty="0">
                <a:latin typeface="Times New Roman" panose="02020603050405020304" pitchFamily="18" charset="0"/>
                <a:cs typeface="Times New Roman" panose="02020603050405020304" pitchFamily="18" charset="0"/>
              </a:rPr>
              <a:t>, 86(2). </a:t>
            </a:r>
            <a:r>
              <a:rPr lang="en-IN" sz="3200" dirty="0" err="1">
                <a:latin typeface="Times New Roman" panose="02020603050405020304" pitchFamily="18" charset="0"/>
                <a:cs typeface="Times New Roman" panose="02020603050405020304" pitchFamily="18" charset="0"/>
              </a:rPr>
              <a:t>doi</a:t>
            </a:r>
            <a:r>
              <a:rPr lang="en-IN" sz="3200" dirty="0">
                <a:latin typeface="Times New Roman" panose="02020603050405020304" pitchFamily="18" charset="0"/>
                <a:cs typeface="Times New Roman" panose="02020603050405020304" pitchFamily="18" charset="0"/>
              </a:rPr>
              <a:t>: </a:t>
            </a:r>
            <a:r>
              <a:rPr lang="en-IN" sz="3200" u="sng" dirty="0">
                <a:latin typeface="Times New Roman" panose="02020603050405020304" pitchFamily="18" charset="0"/>
                <a:cs typeface="Times New Roman" panose="02020603050405020304" pitchFamily="18" charset="0"/>
                <a:hlinkClick r:id="rId15"/>
              </a:rPr>
              <a:t>https://doi.org/10.4046/trd.2022.0148</a:t>
            </a:r>
            <a:endParaRPr lang="en-IN" sz="3200" dirty="0">
              <a:latin typeface="Times New Roman" panose="02020603050405020304" pitchFamily="18" charset="0"/>
              <a:cs typeface="Times New Roman" panose="02020603050405020304" pitchFamily="18" charset="0"/>
            </a:endParaRPr>
          </a:p>
          <a:p>
            <a:pPr algn="just"/>
            <a:r>
              <a:rPr lang="en-IN" sz="3200" dirty="0" err="1">
                <a:latin typeface="Times New Roman" panose="02020603050405020304" pitchFamily="18" charset="0"/>
                <a:cs typeface="Times New Roman" panose="02020603050405020304" pitchFamily="18" charset="0"/>
              </a:rPr>
              <a:t>Stiebahl</a:t>
            </a:r>
            <a:r>
              <a:rPr lang="en-IN" sz="3200" dirty="0">
                <a:latin typeface="Times New Roman" panose="02020603050405020304" pitchFamily="18" charset="0"/>
                <a:cs typeface="Times New Roman" panose="02020603050405020304" pitchFamily="18" charset="0"/>
              </a:rPr>
              <a:t>, S. (2025). Obesity Statistics. </a:t>
            </a:r>
            <a:r>
              <a:rPr lang="en-IN" sz="3200" i="1" dirty="0">
                <a:latin typeface="Times New Roman" panose="02020603050405020304" pitchFamily="18" charset="0"/>
                <a:cs typeface="Times New Roman" panose="02020603050405020304" pitchFamily="18" charset="0"/>
              </a:rPr>
              <a:t>House of Commons Library</a:t>
            </a:r>
            <a:r>
              <a:rPr lang="en-IN" sz="3200" dirty="0">
                <a:latin typeface="Times New Roman" panose="02020603050405020304" pitchFamily="18" charset="0"/>
                <a:cs typeface="Times New Roman" panose="02020603050405020304" pitchFamily="18" charset="0"/>
              </a:rPr>
              <a:t>, [online] 1(3336). Available at: </a:t>
            </a:r>
            <a:r>
              <a:rPr lang="en-IN" sz="3200" u="sng" dirty="0">
                <a:latin typeface="Times New Roman" panose="02020603050405020304" pitchFamily="18" charset="0"/>
                <a:cs typeface="Times New Roman" panose="02020603050405020304" pitchFamily="18" charset="0"/>
                <a:hlinkClick r:id="rId16"/>
              </a:rPr>
              <a:t>https://commonslibrary.parliament.uk/research-briefings/sn03336/</a:t>
            </a:r>
            <a:r>
              <a:rPr lang="en-IN" sz="3200" dirty="0">
                <a:latin typeface="Times New Roman" panose="02020603050405020304" pitchFamily="18" charset="0"/>
                <a:cs typeface="Times New Roman" panose="02020603050405020304" pitchFamily="18" charset="0"/>
              </a:rPr>
              <a:t> [Accessed 30 Oct. 2025].</a:t>
            </a:r>
          </a:p>
          <a:p>
            <a:pPr algn="just"/>
            <a:r>
              <a:rPr lang="en-IN" sz="3200" dirty="0">
                <a:latin typeface="Times New Roman" panose="02020603050405020304" pitchFamily="18" charset="0"/>
                <a:cs typeface="Times New Roman" panose="02020603050405020304" pitchFamily="18" charset="0"/>
              </a:rPr>
              <a:t>Stockham, J., Harris, S. and Berard, W. (2025). Improving Obesity Treatment Through Online Motivational Support in Primary Care. </a:t>
            </a:r>
            <a:r>
              <a:rPr lang="en-IN" sz="3200" i="1" dirty="0">
                <a:latin typeface="Times New Roman" panose="02020603050405020304" pitchFamily="18" charset="0"/>
                <a:cs typeface="Times New Roman" panose="02020603050405020304" pitchFamily="18" charset="0"/>
              </a:rPr>
              <a:t>Obesity Pillars</a:t>
            </a:r>
            <a:r>
              <a:rPr lang="en-IN" sz="3200" dirty="0">
                <a:latin typeface="Times New Roman" panose="02020603050405020304" pitchFamily="18" charset="0"/>
                <a:cs typeface="Times New Roman" panose="02020603050405020304" pitchFamily="18" charset="0"/>
              </a:rPr>
              <a:t>, 16, pp.100191–100191. </a:t>
            </a:r>
            <a:r>
              <a:rPr lang="en-IN" sz="3200" dirty="0" err="1">
                <a:latin typeface="Times New Roman" panose="02020603050405020304" pitchFamily="18" charset="0"/>
                <a:cs typeface="Times New Roman" panose="02020603050405020304" pitchFamily="18" charset="0"/>
              </a:rPr>
              <a:t>doi:</a:t>
            </a:r>
            <a:r>
              <a:rPr lang="en-IN" sz="3200" u="sng" dirty="0" err="1">
                <a:latin typeface="Times New Roman" panose="02020603050405020304" pitchFamily="18" charset="0"/>
                <a:cs typeface="Times New Roman" panose="02020603050405020304" pitchFamily="18" charset="0"/>
                <a:hlinkClick r:id="rId17"/>
              </a:rPr>
              <a:t>https</a:t>
            </a:r>
            <a:r>
              <a:rPr lang="en-IN" sz="3200" u="sng" dirty="0">
                <a:latin typeface="Times New Roman" panose="02020603050405020304" pitchFamily="18" charset="0"/>
                <a:cs typeface="Times New Roman" panose="02020603050405020304" pitchFamily="18" charset="0"/>
                <a:hlinkClick r:id="rId17"/>
              </a:rPr>
              <a:t>://doi.org/10.1016/j.obpill.2025.100191</a:t>
            </a:r>
            <a:r>
              <a:rPr lang="en-IN" sz="3200" dirty="0">
                <a:latin typeface="Times New Roman" panose="02020603050405020304" pitchFamily="18" charset="0"/>
                <a:cs typeface="Times New Roman" panose="02020603050405020304" pitchFamily="18" charset="0"/>
              </a:rPr>
              <a:t>. </a:t>
            </a:r>
          </a:p>
          <a:p>
            <a:pPr algn="just"/>
            <a:r>
              <a:rPr lang="en-IN" sz="3200" dirty="0">
                <a:latin typeface="Times New Roman" panose="02020603050405020304" pitchFamily="18" charset="0"/>
                <a:cs typeface="Times New Roman" panose="02020603050405020304" pitchFamily="18" charset="0"/>
              </a:rPr>
              <a:t>Ueno, A., Dennis, C. and </a:t>
            </a:r>
            <a:r>
              <a:rPr lang="en-IN" sz="3200" dirty="0" err="1">
                <a:latin typeface="Times New Roman" panose="02020603050405020304" pitchFamily="18" charset="0"/>
                <a:cs typeface="Times New Roman" panose="02020603050405020304" pitchFamily="18" charset="0"/>
              </a:rPr>
              <a:t>Dafoulas</a:t>
            </a:r>
            <a:r>
              <a:rPr lang="en-IN" sz="3200" dirty="0">
                <a:latin typeface="Times New Roman" panose="02020603050405020304" pitchFamily="18" charset="0"/>
                <a:cs typeface="Times New Roman" panose="02020603050405020304" pitchFamily="18" charset="0"/>
              </a:rPr>
              <a:t>, G.A. (2023). Digital exclusion and relative digital deprivation: Exploring factors and moderators of internet non-use in the UK. </a:t>
            </a:r>
            <a:r>
              <a:rPr lang="en-IN" sz="3200" i="1" dirty="0">
                <a:latin typeface="Times New Roman" panose="02020603050405020304" pitchFamily="18" charset="0"/>
                <a:cs typeface="Times New Roman" panose="02020603050405020304" pitchFamily="18" charset="0"/>
              </a:rPr>
              <a:t>Technological Forecasting and Social Change</a:t>
            </a:r>
            <a:r>
              <a:rPr lang="en-IN" sz="3200" dirty="0">
                <a:latin typeface="Times New Roman" panose="02020603050405020304" pitchFamily="18" charset="0"/>
                <a:cs typeface="Times New Roman" panose="02020603050405020304" pitchFamily="18" charset="0"/>
              </a:rPr>
              <a:t>, 197, pp.122935–122935. </a:t>
            </a:r>
            <a:r>
              <a:rPr lang="en-IN" sz="3200" dirty="0" err="1">
                <a:latin typeface="Times New Roman" panose="02020603050405020304" pitchFamily="18" charset="0"/>
                <a:cs typeface="Times New Roman" panose="02020603050405020304" pitchFamily="18" charset="0"/>
              </a:rPr>
              <a:t>doi:</a:t>
            </a:r>
            <a:r>
              <a:rPr lang="en-IN" sz="3200" u="sng" dirty="0" err="1">
                <a:latin typeface="Times New Roman" panose="02020603050405020304" pitchFamily="18" charset="0"/>
                <a:cs typeface="Times New Roman" panose="02020603050405020304" pitchFamily="18" charset="0"/>
                <a:hlinkClick r:id="rId18"/>
              </a:rPr>
              <a:t>https</a:t>
            </a:r>
            <a:r>
              <a:rPr lang="en-IN" sz="3200" u="sng" dirty="0">
                <a:latin typeface="Times New Roman" panose="02020603050405020304" pitchFamily="18" charset="0"/>
                <a:cs typeface="Times New Roman" panose="02020603050405020304" pitchFamily="18" charset="0"/>
                <a:hlinkClick r:id="rId18"/>
              </a:rPr>
              <a:t>://doi.org/10.1016/j.techfore.2023.122935</a:t>
            </a:r>
            <a:r>
              <a:rPr lang="en-IN" sz="3200" dirty="0">
                <a:latin typeface="Times New Roman" panose="02020603050405020304" pitchFamily="18" charset="0"/>
                <a:cs typeface="Times New Roman" panose="02020603050405020304" pitchFamily="18" charset="0"/>
              </a:rPr>
              <a:t>. </a:t>
            </a:r>
          </a:p>
          <a:p>
            <a:pPr algn="just"/>
            <a:r>
              <a:rPr lang="en-IN" sz="3200" dirty="0">
                <a:latin typeface="Times New Roman" panose="02020603050405020304" pitchFamily="18" charset="0"/>
                <a:cs typeface="Times New Roman" panose="02020603050405020304" pitchFamily="18" charset="0"/>
              </a:rPr>
              <a:t>UNSG (2022). </a:t>
            </a:r>
            <a:r>
              <a:rPr lang="en-IN" sz="3200" i="1" dirty="0">
                <a:latin typeface="Times New Roman" panose="02020603050405020304" pitchFamily="18" charset="0"/>
                <a:cs typeface="Times New Roman" panose="02020603050405020304" pitchFamily="18" charset="0"/>
              </a:rPr>
              <a:t>Achieving well-being</a:t>
            </a:r>
            <a:r>
              <a:rPr lang="en-IN" sz="3200" dirty="0">
                <a:latin typeface="Times New Roman" panose="02020603050405020304" pitchFamily="18" charset="0"/>
                <a:cs typeface="Times New Roman" panose="02020603050405020304" pitchFamily="18" charset="0"/>
              </a:rPr>
              <a:t>. [online] pp.1–31. Available at: </a:t>
            </a:r>
            <a:r>
              <a:rPr lang="en-IN" sz="3200" u="sng" dirty="0">
                <a:latin typeface="Times New Roman" panose="02020603050405020304" pitchFamily="18" charset="0"/>
                <a:cs typeface="Times New Roman" panose="02020603050405020304" pitchFamily="18" charset="0"/>
                <a:hlinkClick r:id="rId19"/>
              </a:rPr>
              <a:t>https://cdn.who.int/media/docs/default-source/health-promotion/framework4wellbeing_16dec22.pdf</a:t>
            </a:r>
            <a:r>
              <a:rPr lang="en-IN" sz="3200" dirty="0">
                <a:latin typeface="Times New Roman" panose="02020603050405020304" pitchFamily="18" charset="0"/>
                <a:cs typeface="Times New Roman" panose="02020603050405020304" pitchFamily="18" charset="0"/>
              </a:rPr>
              <a:t> [Accessed 27 Oct. 2025].</a:t>
            </a:r>
          </a:p>
          <a:p>
            <a:pPr algn="just"/>
            <a:r>
              <a:rPr lang="en-IN" sz="3200" dirty="0">
                <a:latin typeface="Times New Roman" panose="02020603050405020304" pitchFamily="18" charset="0"/>
                <a:cs typeface="Times New Roman" panose="02020603050405020304" pitchFamily="18" charset="0"/>
              </a:rPr>
              <a:t>World Health Organisation (2025). </a:t>
            </a:r>
            <a:r>
              <a:rPr lang="en-IN" sz="3200" i="1" dirty="0">
                <a:latin typeface="Times New Roman" panose="02020603050405020304" pitchFamily="18" charset="0"/>
                <a:cs typeface="Times New Roman" panose="02020603050405020304" pitchFamily="18" charset="0"/>
              </a:rPr>
              <a:t>The 1st International Conference on Health promotion, Ottawa, 1986</a:t>
            </a:r>
            <a:r>
              <a:rPr lang="en-IN" sz="3200" dirty="0">
                <a:latin typeface="Times New Roman" panose="02020603050405020304" pitchFamily="18" charset="0"/>
                <a:cs typeface="Times New Roman" panose="02020603050405020304" pitchFamily="18" charset="0"/>
              </a:rPr>
              <a:t>. [online] World Health Organization. Available at: </a:t>
            </a:r>
            <a:r>
              <a:rPr lang="en-IN" sz="3200" u="sng" dirty="0">
                <a:latin typeface="Times New Roman" panose="02020603050405020304" pitchFamily="18" charset="0"/>
                <a:cs typeface="Times New Roman" panose="02020603050405020304" pitchFamily="18" charset="0"/>
                <a:hlinkClick r:id="rId20"/>
              </a:rPr>
              <a:t>https://www.who.int/teams/health-promotion/enhanced-wellbeing/first-global-conference</a:t>
            </a:r>
            <a:r>
              <a:rPr lang="en-IN" sz="3200" dirty="0">
                <a:latin typeface="Times New Roman" panose="02020603050405020304" pitchFamily="18" charset="0"/>
                <a:cs typeface="Times New Roman" panose="02020603050405020304" pitchFamily="18" charset="0"/>
              </a:rPr>
              <a:t> [Accessed 30 Oct. 2025].</a:t>
            </a:r>
            <a:endParaRPr sz="3200" dirty="0">
              <a:solidFill>
                <a:schemeClr val="dk1"/>
              </a:solidFill>
              <a:latin typeface="Times New Roman" panose="02020603050405020304" pitchFamily="18" charset="0"/>
              <a:ea typeface="Times New Roman"/>
              <a:cs typeface="Times New Roman" panose="02020603050405020304" pitchFamily="18" charset="0"/>
              <a:sym typeface="Times New Roman"/>
            </a:endParaRPr>
          </a:p>
        </p:txBody>
      </p:sp>
    </p:spTree>
  </p:cSld>
  <p:clrMapOvr>
    <a:masterClrMapping/>
  </p:clrMapOvr>
</p:sld>
</file>

<file path=ppt/theme/theme1.xml><?xml version="1.0" encoding="utf-8"?>
<a:theme xmlns:a="http://schemas.openxmlformats.org/drawingml/2006/main" name="Office Theme">
  <a:themeElements>
    <a:clrScheme name="Office Them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2447</Words>
  <Application>Microsoft Office PowerPoint</Application>
  <PresentationFormat>Custom</PresentationFormat>
  <Paragraphs>53</Paragraphs>
  <Slides>3</Slides>
  <Notes>3</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Office Theme</vt:lpstr>
      <vt:lpstr>PROGRAMME: MSC PUBLIC HEALTH AND SOCIAL CARE IN PRACTICE  MODULE :POPULATION HEALTH AND DIGITAL HEALTH PROMOTION MODULE CODE: LCHS7009  COMPONENT 2 POSTER  SMART MOVE+: A DIGITAL INNOVATION TO FIGHT OBESITY IN THE UK</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PROGRAMME: MSC PUBLIC HEALTH AND SOCIAL CARE IN PRACTICE  MODULE :POPULATION HEALTH AND DIGITAL HEALTH PROMOTION MODULE CODE: LCHS7009  COMPONENT 2 POSTER  SMART MOVE+: A DIGITAL INNOVATION TO FIGHT OBESITY IN THE UK</dc:title>
  <dc:creator/>
  <cp:lastModifiedBy>Keyur Patel</cp:lastModifiedBy>
  <cp:revision>4</cp:revision>
  <dcterms:created xsi:type="dcterms:W3CDTF">2025-10-28T11:04:29Z</dcterms:created>
  <dcterms:modified xsi:type="dcterms:W3CDTF">2025-10-30T15:55:29Z</dcterms:modified>
</cp:coreProperties>
</file>