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1" r:id="rId5"/>
    <p:sldId id="259" r:id="rId6"/>
    <p:sldId id="262" r:id="rId7"/>
    <p:sldId id="260"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1A2A5A-E2CC-4D53-8117-6ECF39CEF68A}" v="2201" dt="2021-01-03T15:09:45.438"/>
    <p1510:client id="{6CC1B28D-1625-F268-0E4B-1001563C1CD1}" v="3880" dt="2021-01-03T22:14:29.9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nuta Stefan (1912289)" userId="S::1912289@student.uwtsd.ac.uk::115750c1-8626-400e-bc48-01085d39083d" providerId="AD" clId="Web-{171A2A5A-E2CC-4D53-8117-6ECF39CEF68A}"/>
    <pc:docChg chg="addSld modSld sldOrd">
      <pc:chgData name="Lenuta Stefan (1912289)" userId="S::1912289@student.uwtsd.ac.uk::115750c1-8626-400e-bc48-01085d39083d" providerId="AD" clId="Web-{171A2A5A-E2CC-4D53-8117-6ECF39CEF68A}" dt="2021-01-03T15:09:45.438" v="2200"/>
      <pc:docMkLst>
        <pc:docMk/>
      </pc:docMkLst>
      <pc:sldChg chg="modSp">
        <pc:chgData name="Lenuta Stefan (1912289)" userId="S::1912289@student.uwtsd.ac.uk::115750c1-8626-400e-bc48-01085d39083d" providerId="AD" clId="Web-{171A2A5A-E2CC-4D53-8117-6ECF39CEF68A}" dt="2021-01-03T12:31:01.010" v="233" actId="20577"/>
        <pc:sldMkLst>
          <pc:docMk/>
          <pc:sldMk cId="109857222" sldId="256"/>
        </pc:sldMkLst>
        <pc:spChg chg="mod">
          <ac:chgData name="Lenuta Stefan (1912289)" userId="S::1912289@student.uwtsd.ac.uk::115750c1-8626-400e-bc48-01085d39083d" providerId="AD" clId="Web-{171A2A5A-E2CC-4D53-8117-6ECF39CEF68A}" dt="2021-01-03T12:25:59.868" v="10" actId="20577"/>
          <ac:spMkLst>
            <pc:docMk/>
            <pc:sldMk cId="109857222" sldId="256"/>
            <ac:spMk id="2" creationId="{00000000-0000-0000-0000-000000000000}"/>
          </ac:spMkLst>
        </pc:spChg>
        <pc:spChg chg="mod">
          <ac:chgData name="Lenuta Stefan (1912289)" userId="S::1912289@student.uwtsd.ac.uk::115750c1-8626-400e-bc48-01085d39083d" providerId="AD" clId="Web-{171A2A5A-E2CC-4D53-8117-6ECF39CEF68A}" dt="2021-01-03T12:31:01.010" v="233" actId="20577"/>
          <ac:spMkLst>
            <pc:docMk/>
            <pc:sldMk cId="109857222" sldId="256"/>
            <ac:spMk id="3" creationId="{00000000-0000-0000-0000-000000000000}"/>
          </ac:spMkLst>
        </pc:spChg>
      </pc:sldChg>
      <pc:sldChg chg="modSp new">
        <pc:chgData name="Lenuta Stefan (1912289)" userId="S::1912289@student.uwtsd.ac.uk::115750c1-8626-400e-bc48-01085d39083d" providerId="AD" clId="Web-{171A2A5A-E2CC-4D53-8117-6ECF39CEF68A}" dt="2021-01-03T14:02:23.738" v="1283" actId="20577"/>
        <pc:sldMkLst>
          <pc:docMk/>
          <pc:sldMk cId="1269614366" sldId="257"/>
        </pc:sldMkLst>
        <pc:spChg chg="mod">
          <ac:chgData name="Lenuta Stefan (1912289)" userId="S::1912289@student.uwtsd.ac.uk::115750c1-8626-400e-bc48-01085d39083d" providerId="AD" clId="Web-{171A2A5A-E2CC-4D53-8117-6ECF39CEF68A}" dt="2021-01-03T12:37:50.765" v="252" actId="20577"/>
          <ac:spMkLst>
            <pc:docMk/>
            <pc:sldMk cId="1269614366" sldId="257"/>
            <ac:spMk id="2" creationId="{F4D9A228-56E4-4D71-A950-A2CE7602B0C5}"/>
          </ac:spMkLst>
        </pc:spChg>
        <pc:spChg chg="mod">
          <ac:chgData name="Lenuta Stefan (1912289)" userId="S::1912289@student.uwtsd.ac.uk::115750c1-8626-400e-bc48-01085d39083d" providerId="AD" clId="Web-{171A2A5A-E2CC-4D53-8117-6ECF39CEF68A}" dt="2021-01-03T14:02:23.738" v="1283" actId="20577"/>
          <ac:spMkLst>
            <pc:docMk/>
            <pc:sldMk cId="1269614366" sldId="257"/>
            <ac:spMk id="3" creationId="{C681DBEF-8A97-44DD-8A15-09A7508BDCD2}"/>
          </ac:spMkLst>
        </pc:spChg>
      </pc:sldChg>
      <pc:sldChg chg="modSp new">
        <pc:chgData name="Lenuta Stefan (1912289)" userId="S::1912289@student.uwtsd.ac.uk::115750c1-8626-400e-bc48-01085d39083d" providerId="AD" clId="Web-{171A2A5A-E2CC-4D53-8117-6ECF39CEF68A}" dt="2021-01-03T14:31:15.821" v="2193" actId="20577"/>
        <pc:sldMkLst>
          <pc:docMk/>
          <pc:sldMk cId="182998278" sldId="258"/>
        </pc:sldMkLst>
        <pc:spChg chg="mod">
          <ac:chgData name="Lenuta Stefan (1912289)" userId="S::1912289@student.uwtsd.ac.uk::115750c1-8626-400e-bc48-01085d39083d" providerId="AD" clId="Web-{171A2A5A-E2CC-4D53-8117-6ECF39CEF68A}" dt="2021-01-03T14:13:25.369" v="1319" actId="20577"/>
          <ac:spMkLst>
            <pc:docMk/>
            <pc:sldMk cId="182998278" sldId="258"/>
            <ac:spMk id="2" creationId="{3BE13DB9-24AA-483E-8CCA-5A575ED9A4E9}"/>
          </ac:spMkLst>
        </pc:spChg>
        <pc:spChg chg="mod">
          <ac:chgData name="Lenuta Stefan (1912289)" userId="S::1912289@student.uwtsd.ac.uk::115750c1-8626-400e-bc48-01085d39083d" providerId="AD" clId="Web-{171A2A5A-E2CC-4D53-8117-6ECF39CEF68A}" dt="2021-01-03T14:31:15.821" v="2193" actId="20577"/>
          <ac:spMkLst>
            <pc:docMk/>
            <pc:sldMk cId="182998278" sldId="258"/>
            <ac:spMk id="3" creationId="{200B764B-A3F4-454C-AA31-72B50CD298DE}"/>
          </ac:spMkLst>
        </pc:spChg>
      </pc:sldChg>
      <pc:sldChg chg="new ord">
        <pc:chgData name="Lenuta Stefan (1912289)" userId="S::1912289@student.uwtsd.ac.uk::115750c1-8626-400e-bc48-01085d39083d" providerId="AD" clId="Web-{171A2A5A-E2CC-4D53-8117-6ECF39CEF68A}" dt="2021-01-03T14:49:24.177" v="2199"/>
        <pc:sldMkLst>
          <pc:docMk/>
          <pc:sldMk cId="3451208757" sldId="259"/>
        </pc:sldMkLst>
      </pc:sldChg>
      <pc:sldChg chg="new">
        <pc:chgData name="Lenuta Stefan (1912289)" userId="S::1912289@student.uwtsd.ac.uk::115750c1-8626-400e-bc48-01085d39083d" providerId="AD" clId="Web-{171A2A5A-E2CC-4D53-8117-6ECF39CEF68A}" dt="2021-01-03T14:34:35.377" v="2197"/>
        <pc:sldMkLst>
          <pc:docMk/>
          <pc:sldMk cId="1447570" sldId="260"/>
        </pc:sldMkLst>
      </pc:sldChg>
      <pc:sldChg chg="addSp new">
        <pc:chgData name="Lenuta Stefan (1912289)" userId="S::1912289@student.uwtsd.ac.uk::115750c1-8626-400e-bc48-01085d39083d" providerId="AD" clId="Web-{171A2A5A-E2CC-4D53-8117-6ECF39CEF68A}" dt="2021-01-03T15:09:45.438" v="2200"/>
        <pc:sldMkLst>
          <pc:docMk/>
          <pc:sldMk cId="657789398" sldId="261"/>
        </pc:sldMkLst>
        <pc:spChg chg="add">
          <ac:chgData name="Lenuta Stefan (1912289)" userId="S::1912289@student.uwtsd.ac.uk::115750c1-8626-400e-bc48-01085d39083d" providerId="AD" clId="Web-{171A2A5A-E2CC-4D53-8117-6ECF39CEF68A}" dt="2021-01-03T15:09:45.438" v="2200"/>
          <ac:spMkLst>
            <pc:docMk/>
            <pc:sldMk cId="657789398" sldId="261"/>
            <ac:spMk id="4" creationId="{27AAC46E-F848-4569-8470-7EA0306935C2}"/>
          </ac:spMkLst>
        </pc:spChg>
      </pc:sldChg>
    </pc:docChg>
  </pc:docChgLst>
  <pc:docChgLst>
    <pc:chgData name="Lenuta Stefan (1912289)" userId="S::1912289@student.uwtsd.ac.uk::115750c1-8626-400e-bc48-01085d39083d" providerId="AD" clId="Web-{6CC1B28D-1625-F268-0E4B-1001563C1CD1}"/>
    <pc:docChg chg="addSld modSld">
      <pc:chgData name="Lenuta Stefan (1912289)" userId="S::1912289@student.uwtsd.ac.uk::115750c1-8626-400e-bc48-01085d39083d" providerId="AD" clId="Web-{6CC1B28D-1625-F268-0E4B-1001563C1CD1}" dt="2021-01-03T22:14:29.948" v="3878" actId="20577"/>
      <pc:docMkLst>
        <pc:docMk/>
      </pc:docMkLst>
      <pc:sldChg chg="addSp modSp mod modClrScheme chgLayout">
        <pc:chgData name="Lenuta Stefan (1912289)" userId="S::1912289@student.uwtsd.ac.uk::115750c1-8626-400e-bc48-01085d39083d" providerId="AD" clId="Web-{6CC1B28D-1625-F268-0E4B-1001563C1CD1}" dt="2021-01-03T21:41:57.913" v="3040" actId="20577"/>
        <pc:sldMkLst>
          <pc:docMk/>
          <pc:sldMk cId="3451208757" sldId="259"/>
        </pc:sldMkLst>
        <pc:spChg chg="add mod">
          <ac:chgData name="Lenuta Stefan (1912289)" userId="S::1912289@student.uwtsd.ac.uk::115750c1-8626-400e-bc48-01085d39083d" providerId="AD" clId="Web-{6CC1B28D-1625-F268-0E4B-1001563C1CD1}" dt="2021-01-03T21:15:40.549" v="2069" actId="20577"/>
          <ac:spMkLst>
            <pc:docMk/>
            <pc:sldMk cId="3451208757" sldId="259"/>
            <ac:spMk id="2" creationId="{A17716C5-4CB8-4BEF-A035-A90E65A170C1}"/>
          </ac:spMkLst>
        </pc:spChg>
        <pc:spChg chg="add mod">
          <ac:chgData name="Lenuta Stefan (1912289)" userId="S::1912289@student.uwtsd.ac.uk::115750c1-8626-400e-bc48-01085d39083d" providerId="AD" clId="Web-{6CC1B28D-1625-F268-0E4B-1001563C1CD1}" dt="2021-01-03T21:41:57.913" v="3040" actId="20577"/>
          <ac:spMkLst>
            <pc:docMk/>
            <pc:sldMk cId="3451208757" sldId="259"/>
            <ac:spMk id="3" creationId="{5FECBA8C-BE13-455F-8DC7-55AEA778EE11}"/>
          </ac:spMkLst>
        </pc:spChg>
      </pc:sldChg>
      <pc:sldChg chg="modSp">
        <pc:chgData name="Lenuta Stefan (1912289)" userId="S::1912289@student.uwtsd.ac.uk::115750c1-8626-400e-bc48-01085d39083d" providerId="AD" clId="Web-{6CC1B28D-1625-F268-0E4B-1001563C1CD1}" dt="2021-01-03T22:13:56.542" v="3876" actId="20577"/>
        <pc:sldMkLst>
          <pc:docMk/>
          <pc:sldMk cId="1447570" sldId="260"/>
        </pc:sldMkLst>
        <pc:spChg chg="mod">
          <ac:chgData name="Lenuta Stefan (1912289)" userId="S::1912289@student.uwtsd.ac.uk::115750c1-8626-400e-bc48-01085d39083d" providerId="AD" clId="Web-{6CC1B28D-1625-F268-0E4B-1001563C1CD1}" dt="2021-01-03T21:43:28.255" v="3045" actId="20577"/>
          <ac:spMkLst>
            <pc:docMk/>
            <pc:sldMk cId="1447570" sldId="260"/>
            <ac:spMk id="2" creationId="{5362FFD7-17FC-453A-9FD8-C5B7AD410FC6}"/>
          </ac:spMkLst>
        </pc:spChg>
        <pc:spChg chg="mod">
          <ac:chgData name="Lenuta Stefan (1912289)" userId="S::1912289@student.uwtsd.ac.uk::115750c1-8626-400e-bc48-01085d39083d" providerId="AD" clId="Web-{6CC1B28D-1625-F268-0E4B-1001563C1CD1}" dt="2021-01-03T22:13:56.542" v="3876" actId="20577"/>
          <ac:spMkLst>
            <pc:docMk/>
            <pc:sldMk cId="1447570" sldId="260"/>
            <ac:spMk id="3" creationId="{C1BB2301-262E-4BFD-A7E9-103831DBBB5F}"/>
          </ac:spMkLst>
        </pc:spChg>
      </pc:sldChg>
      <pc:sldChg chg="modSp">
        <pc:chgData name="Lenuta Stefan (1912289)" userId="S::1912289@student.uwtsd.ac.uk::115750c1-8626-400e-bc48-01085d39083d" providerId="AD" clId="Web-{6CC1B28D-1625-F268-0E4B-1001563C1CD1}" dt="2021-01-03T20:13:07.248" v="1073" actId="20577"/>
        <pc:sldMkLst>
          <pc:docMk/>
          <pc:sldMk cId="657789398" sldId="261"/>
        </pc:sldMkLst>
        <pc:spChg chg="mod">
          <ac:chgData name="Lenuta Stefan (1912289)" userId="S::1912289@student.uwtsd.ac.uk::115750c1-8626-400e-bc48-01085d39083d" providerId="AD" clId="Web-{6CC1B28D-1625-F268-0E4B-1001563C1CD1}" dt="2021-01-03T15:18:31.816" v="34" actId="20577"/>
          <ac:spMkLst>
            <pc:docMk/>
            <pc:sldMk cId="657789398" sldId="261"/>
            <ac:spMk id="2" creationId="{90500BE5-2804-44C9-BF41-35FD23041CFD}"/>
          </ac:spMkLst>
        </pc:spChg>
        <pc:spChg chg="mod">
          <ac:chgData name="Lenuta Stefan (1912289)" userId="S::1912289@student.uwtsd.ac.uk::115750c1-8626-400e-bc48-01085d39083d" providerId="AD" clId="Web-{6CC1B28D-1625-F268-0E4B-1001563C1CD1}" dt="2021-01-03T20:13:07.248" v="1073" actId="20577"/>
          <ac:spMkLst>
            <pc:docMk/>
            <pc:sldMk cId="657789398" sldId="261"/>
            <ac:spMk id="3" creationId="{5A56856E-8D24-49D8-855A-4B4390148C33}"/>
          </ac:spMkLst>
        </pc:spChg>
      </pc:sldChg>
      <pc:sldChg chg="modSp new">
        <pc:chgData name="Lenuta Stefan (1912289)" userId="S::1912289@student.uwtsd.ac.uk::115750c1-8626-400e-bc48-01085d39083d" providerId="AD" clId="Web-{6CC1B28D-1625-F268-0E4B-1001563C1CD1}" dt="2021-01-03T21:13:34.300" v="2063" actId="20577"/>
        <pc:sldMkLst>
          <pc:docMk/>
          <pc:sldMk cId="3181895548" sldId="262"/>
        </pc:sldMkLst>
        <pc:spChg chg="mod">
          <ac:chgData name="Lenuta Stefan (1912289)" userId="S::1912289@student.uwtsd.ac.uk::115750c1-8626-400e-bc48-01085d39083d" providerId="AD" clId="Web-{6CC1B28D-1625-F268-0E4B-1001563C1CD1}" dt="2021-01-03T20:49:17.263" v="1079" actId="20577"/>
          <ac:spMkLst>
            <pc:docMk/>
            <pc:sldMk cId="3181895548" sldId="262"/>
            <ac:spMk id="2" creationId="{F7DE524F-C194-49C0-B03E-33034E4D17BC}"/>
          </ac:spMkLst>
        </pc:spChg>
        <pc:spChg chg="mod">
          <ac:chgData name="Lenuta Stefan (1912289)" userId="S::1912289@student.uwtsd.ac.uk::115750c1-8626-400e-bc48-01085d39083d" providerId="AD" clId="Web-{6CC1B28D-1625-F268-0E4B-1001563C1CD1}" dt="2021-01-03T21:13:34.300" v="2063" actId="20577"/>
          <ac:spMkLst>
            <pc:docMk/>
            <pc:sldMk cId="3181895548" sldId="262"/>
            <ac:spMk id="3" creationId="{59A68C5F-967A-49E0-B6E5-9E59A336CDB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03/01/2021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03/01/2021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03/01/2021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03/01/2021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03/01/2021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03/01/2021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03/01/2021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cs typeface="Calibri Light"/>
              </a:rPr>
              <a:t>BMSW4005</a:t>
            </a:r>
            <a:endParaRPr lang="en-GB"/>
          </a:p>
        </p:txBody>
      </p:sp>
      <p:sp>
        <p:nvSpPr>
          <p:cNvPr id="3" name="Subtitle 2"/>
          <p:cNvSpPr>
            <a:spLocks noGrp="1"/>
          </p:cNvSpPr>
          <p:nvPr>
            <p:ph type="subTitle" idx="1"/>
          </p:nvPr>
        </p:nvSpPr>
        <p:spPr/>
        <p:txBody>
          <a:bodyPr vert="horz" lIns="91440" tIns="45720" rIns="91440" bIns="45720" rtlCol="0" anchor="t">
            <a:normAutofit/>
          </a:bodyPr>
          <a:lstStyle/>
          <a:p>
            <a:r>
              <a:rPr lang="en-GB">
                <a:cs typeface="Calibri"/>
              </a:rPr>
              <a:t>Lecturer  Anita  Nan        Lenuta Stefan 1912289                                                                                                    Professional          Career      Development         </a:t>
            </a:r>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9A228-56E4-4D71-A950-A2CE7602B0C5}"/>
              </a:ext>
            </a:extLst>
          </p:cNvPr>
          <p:cNvSpPr>
            <a:spLocks noGrp="1"/>
          </p:cNvSpPr>
          <p:nvPr>
            <p:ph type="title"/>
          </p:nvPr>
        </p:nvSpPr>
        <p:spPr/>
        <p:txBody>
          <a:bodyPr/>
          <a:lstStyle/>
          <a:p>
            <a:r>
              <a:rPr lang="en-GB">
                <a:cs typeface="Calibri Light"/>
              </a:rPr>
              <a:t>ASSESMENT</a:t>
            </a:r>
          </a:p>
        </p:txBody>
      </p:sp>
      <p:sp>
        <p:nvSpPr>
          <p:cNvPr id="3" name="Content Placeholder 2">
            <a:extLst>
              <a:ext uri="{FF2B5EF4-FFF2-40B4-BE49-F238E27FC236}">
                <a16:creationId xmlns:a16="http://schemas.microsoft.com/office/drawing/2014/main" id="{C681DBEF-8A97-44DD-8A15-09A7508BDCD2}"/>
              </a:ext>
            </a:extLst>
          </p:cNvPr>
          <p:cNvSpPr>
            <a:spLocks noGrp="1"/>
          </p:cNvSpPr>
          <p:nvPr>
            <p:ph idx="1"/>
          </p:nvPr>
        </p:nvSpPr>
        <p:spPr/>
        <p:txBody>
          <a:bodyPr vert="horz" lIns="91440" tIns="45720" rIns="91440" bIns="45720" rtlCol="0" anchor="t">
            <a:normAutofit lnSpcReduction="10000"/>
          </a:bodyPr>
          <a:lstStyle/>
          <a:p>
            <a:pPr marL="0" indent="0">
              <a:buNone/>
            </a:pPr>
            <a:r>
              <a:rPr lang="en-GB">
                <a:cs typeface="Calibri"/>
              </a:rPr>
              <a:t>In this report  I will share my experience as a nurse RGN ,in health and social care,special in the care home where I work from a little  while.Working in the care home and dealing with with vulnerable people ,elderly and with new coronavirus ,which is a very big issued for the residents and employees as well.Me as a nurse,I have duty of care for my residents,to reasure them one more time about feeling safe in the care home,and us as well ,as employees to keep us safe and the residents as well.Finnally ,I get my dream job as a nurse,is not easy att all,but beautifull,cos I like  to looke after my elderly residents,I;m a very compasionate person,caring for other people.I;m very happy with my new job,and my dream is to help how much I can,amd in the same time to keep my health strong ,to be able to help other people'</a:t>
            </a:r>
          </a:p>
        </p:txBody>
      </p:sp>
    </p:spTree>
    <p:extLst>
      <p:ext uri="{BB962C8B-B14F-4D97-AF65-F5344CB8AC3E}">
        <p14:creationId xmlns:p14="http://schemas.microsoft.com/office/powerpoint/2010/main" val="1269614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13DB9-24AA-483E-8CCA-5A575ED9A4E9}"/>
              </a:ext>
            </a:extLst>
          </p:cNvPr>
          <p:cNvSpPr>
            <a:spLocks noGrp="1"/>
          </p:cNvSpPr>
          <p:nvPr>
            <p:ph type="title"/>
          </p:nvPr>
        </p:nvSpPr>
        <p:spPr/>
        <p:txBody>
          <a:bodyPr/>
          <a:lstStyle/>
          <a:p>
            <a:r>
              <a:rPr lang="en-GB">
                <a:cs typeface="Calibri Light"/>
              </a:rPr>
              <a:t>I;m a visual learner </a:t>
            </a:r>
          </a:p>
        </p:txBody>
      </p:sp>
      <p:sp>
        <p:nvSpPr>
          <p:cNvPr id="3" name="Content Placeholder 2">
            <a:extLst>
              <a:ext uri="{FF2B5EF4-FFF2-40B4-BE49-F238E27FC236}">
                <a16:creationId xmlns:a16="http://schemas.microsoft.com/office/drawing/2014/main" id="{200B764B-A3F4-454C-AA31-72B50CD298DE}"/>
              </a:ext>
            </a:extLst>
          </p:cNvPr>
          <p:cNvSpPr>
            <a:spLocks noGrp="1"/>
          </p:cNvSpPr>
          <p:nvPr>
            <p:ph idx="1"/>
          </p:nvPr>
        </p:nvSpPr>
        <p:spPr/>
        <p:txBody>
          <a:bodyPr vert="horz" lIns="91440" tIns="45720" rIns="91440" bIns="45720" rtlCol="0" anchor="t">
            <a:normAutofit/>
          </a:bodyPr>
          <a:lstStyle/>
          <a:p>
            <a:r>
              <a:rPr lang="en-GB">
                <a:cs typeface="Calibri"/>
              </a:rPr>
              <a:t>Visual  learners [also called spatial learners ],process information best when its presented with images drawn on a whiteboard ,charts ,grsphs,diagrams,maps,or other graphics.Visual learners usually process pictures before they read printed text and are also able to visualise concepts quickly .People who are visual learners prefer when instructions are printed rather than given verbally ,and may often scribble or doddle when conceptualizing or attemting to make sense of a new topic.Many visual learners remember something better once they written it down or drown it out ,and also tend to organise or visually compartmentalize information as they learn it to help them link concepts and ideeas.</a:t>
            </a:r>
            <a:endParaRPr lang="en-GB"/>
          </a:p>
        </p:txBody>
      </p:sp>
    </p:spTree>
    <p:extLst>
      <p:ext uri="{BB962C8B-B14F-4D97-AF65-F5344CB8AC3E}">
        <p14:creationId xmlns:p14="http://schemas.microsoft.com/office/powerpoint/2010/main" val="1829982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00BE5-2804-44C9-BF41-35FD23041CFD}"/>
              </a:ext>
            </a:extLst>
          </p:cNvPr>
          <p:cNvSpPr>
            <a:spLocks noGrp="1"/>
          </p:cNvSpPr>
          <p:nvPr>
            <p:ph type="title"/>
          </p:nvPr>
        </p:nvSpPr>
        <p:spPr/>
        <p:txBody>
          <a:bodyPr/>
          <a:lstStyle/>
          <a:p>
            <a:r>
              <a:rPr lang="en-GB">
                <a:cs typeface="Calibri Light"/>
              </a:rPr>
              <a:t>Self ASSESMENT</a:t>
            </a:r>
          </a:p>
        </p:txBody>
      </p:sp>
      <p:sp>
        <p:nvSpPr>
          <p:cNvPr id="3" name="Content Placeholder 2">
            <a:extLst>
              <a:ext uri="{FF2B5EF4-FFF2-40B4-BE49-F238E27FC236}">
                <a16:creationId xmlns:a16="http://schemas.microsoft.com/office/drawing/2014/main" id="{5A56856E-8D24-49D8-855A-4B4390148C33}"/>
              </a:ext>
            </a:extLst>
          </p:cNvPr>
          <p:cNvSpPr>
            <a:spLocks noGrp="1"/>
          </p:cNvSpPr>
          <p:nvPr>
            <p:ph idx="1"/>
          </p:nvPr>
        </p:nvSpPr>
        <p:spPr/>
        <p:txBody>
          <a:bodyPr vert="horz" lIns="91440" tIns="45720" rIns="91440" bIns="45720" rtlCol="0" anchor="t">
            <a:normAutofit/>
          </a:bodyPr>
          <a:lstStyle/>
          <a:p>
            <a:r>
              <a:rPr lang="en-GB">
                <a:cs typeface="Calibri"/>
              </a:rPr>
              <a:t>In this report I share my new experience as </a:t>
            </a:r>
            <a:r>
              <a:rPr lang="en-GB" err="1">
                <a:cs typeface="Calibri"/>
              </a:rPr>
              <a:t>RGN,but</a:t>
            </a:r>
            <a:r>
              <a:rPr lang="en-GB">
                <a:cs typeface="Calibri"/>
              </a:rPr>
              <a:t> ,before do </a:t>
            </a:r>
            <a:r>
              <a:rPr lang="en-GB" err="1">
                <a:cs typeface="Calibri"/>
              </a:rPr>
              <a:t>this,I;m</a:t>
            </a:r>
            <a:r>
              <a:rPr lang="en-GB">
                <a:cs typeface="Calibri"/>
              </a:rPr>
              <a:t> pleased to let you know that in 2014 when I arrived in the </a:t>
            </a:r>
            <a:r>
              <a:rPr lang="en-GB" err="1">
                <a:cs typeface="Calibri"/>
              </a:rPr>
              <a:t>Uk,with</a:t>
            </a:r>
            <a:r>
              <a:rPr lang="en-GB">
                <a:cs typeface="Calibri"/>
              </a:rPr>
              <a:t> an </a:t>
            </a:r>
            <a:r>
              <a:rPr lang="en-GB" err="1">
                <a:cs typeface="Calibri"/>
              </a:rPr>
              <a:t>agencie</a:t>
            </a:r>
            <a:r>
              <a:rPr lang="en-GB">
                <a:cs typeface="Calibri"/>
              </a:rPr>
              <a:t> to work as a HCA in a care  home in uk,and people was very nice with me,undearstandig me ,suport me very much with my bad english,learn every day more and more,till I was able to communicate effectivelly with all staff,than I was very gratefully for this,the coleagues where happy for me as well.After 4 years ,finnally I get my PIN nr,and from november 2020 I work as a in the care home,and this job make me happy,glad to looke after my elderly residents ,which they are very nice as well.</a:t>
            </a:r>
            <a:endParaRPr lang="en-GB"/>
          </a:p>
        </p:txBody>
      </p:sp>
      <p:sp>
        <p:nvSpPr>
          <p:cNvPr id="4" name="TextBox 3">
            <a:extLst>
              <a:ext uri="{FF2B5EF4-FFF2-40B4-BE49-F238E27FC236}">
                <a16:creationId xmlns:a16="http://schemas.microsoft.com/office/drawing/2014/main" id="{27AAC46E-F848-4569-8470-7EA0306935C2}"/>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6577893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716C5-4CB8-4BEF-A035-A90E65A170C1}"/>
              </a:ext>
            </a:extLst>
          </p:cNvPr>
          <p:cNvSpPr>
            <a:spLocks noGrp="1"/>
          </p:cNvSpPr>
          <p:nvPr>
            <p:ph type="title"/>
          </p:nvPr>
        </p:nvSpPr>
        <p:spPr/>
        <p:txBody>
          <a:bodyPr/>
          <a:lstStyle/>
          <a:p>
            <a:r>
              <a:rPr lang="en-GB">
                <a:cs typeface="Calibri Light"/>
              </a:rPr>
              <a:t>PDP</a:t>
            </a:r>
            <a:endParaRPr lang="en-GB"/>
          </a:p>
        </p:txBody>
      </p:sp>
      <p:sp>
        <p:nvSpPr>
          <p:cNvPr id="3" name="Content Placeholder 2">
            <a:extLst>
              <a:ext uri="{FF2B5EF4-FFF2-40B4-BE49-F238E27FC236}">
                <a16:creationId xmlns:a16="http://schemas.microsoft.com/office/drawing/2014/main" id="{5FECBA8C-BE13-455F-8DC7-55AEA778EE11}"/>
              </a:ext>
            </a:extLst>
          </p:cNvPr>
          <p:cNvSpPr>
            <a:spLocks noGrp="1"/>
          </p:cNvSpPr>
          <p:nvPr>
            <p:ph idx="1"/>
          </p:nvPr>
        </p:nvSpPr>
        <p:spPr/>
        <p:txBody>
          <a:bodyPr vert="horz" lIns="91440" tIns="45720" rIns="91440" bIns="45720" rtlCol="0" anchor="t">
            <a:normAutofit lnSpcReduction="10000"/>
          </a:bodyPr>
          <a:lstStyle/>
          <a:p>
            <a:r>
              <a:rPr lang="en-GB">
                <a:cs typeface="Calibri"/>
              </a:rPr>
              <a:t>Im a very confident person,capable to work under pressure,im motivated ,and perseverent as well ,I work very well on my own and in the team as well,comunicaton skills I develop as well.By the end of this year ,I want to get my Certificate for Health and Social Care,to finish all my assesments ,and till then to grow my career as a nurse,to gain skills and experience.When I start to work as a HCA ,not even speak english properly,but every day I impruved ,on google,till I was able to communicate efectivelly,than I get my PIN ,and now after 4 years ,I work as a nurse,so I think personally cos this is a very big achievement,being perseverent and confident that I can do this,and im very happy with,knowing that cos I can do what I like,helping people,elderly special.</a:t>
            </a:r>
            <a:endParaRPr lang="en-GB" dirty="0">
              <a:cs typeface="Calibri"/>
            </a:endParaRPr>
          </a:p>
        </p:txBody>
      </p:sp>
    </p:spTree>
    <p:extLst>
      <p:ext uri="{BB962C8B-B14F-4D97-AF65-F5344CB8AC3E}">
        <p14:creationId xmlns:p14="http://schemas.microsoft.com/office/powerpoint/2010/main" val="34512087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E524F-C194-49C0-B03E-33034E4D17BC}"/>
              </a:ext>
            </a:extLst>
          </p:cNvPr>
          <p:cNvSpPr>
            <a:spLocks noGrp="1"/>
          </p:cNvSpPr>
          <p:nvPr>
            <p:ph type="title"/>
          </p:nvPr>
        </p:nvSpPr>
        <p:spPr/>
        <p:txBody>
          <a:bodyPr/>
          <a:lstStyle/>
          <a:p>
            <a:r>
              <a:rPr lang="en-GB">
                <a:cs typeface="Calibri Light"/>
              </a:rPr>
              <a:t>PDP</a:t>
            </a:r>
            <a:endParaRPr lang="en-GB"/>
          </a:p>
        </p:txBody>
      </p:sp>
      <p:sp>
        <p:nvSpPr>
          <p:cNvPr id="3" name="Content Placeholder 2">
            <a:extLst>
              <a:ext uri="{FF2B5EF4-FFF2-40B4-BE49-F238E27FC236}">
                <a16:creationId xmlns:a16="http://schemas.microsoft.com/office/drawing/2014/main" id="{59A68C5F-967A-49E0-B6E5-9E59A336CDB0}"/>
              </a:ext>
            </a:extLst>
          </p:cNvPr>
          <p:cNvSpPr>
            <a:spLocks noGrp="1"/>
          </p:cNvSpPr>
          <p:nvPr>
            <p:ph idx="1"/>
          </p:nvPr>
        </p:nvSpPr>
        <p:spPr/>
        <p:txBody>
          <a:bodyPr vert="horz" lIns="91440" tIns="45720" rIns="91440" bIns="45720" rtlCol="0" anchor="t">
            <a:normAutofit/>
          </a:bodyPr>
          <a:lstStyle/>
          <a:p>
            <a:r>
              <a:rPr lang="en-GB">
                <a:cs typeface="Calibri"/>
              </a:rPr>
              <a:t>In my curent role as a new RGN,I learn every day something new,I;m still in induction,I have a mentor , a very experienced nurse,very patience,explain me step by step how can gain skills ,and to be confident,I really love this new job.In the future I hope to get my Certificate for Health and Social Care ,which can help me to grow in this sector,I would like very much to became a Deputy Manager in  care home ,but this it will be on long term,after I finish the University,and when I will have some experience in the curent role.In the future I would like to do both jobs,being nurse with grow career,and deputy manager as well,is my big dream.</a:t>
            </a:r>
            <a:endParaRPr lang="en-GB"/>
          </a:p>
        </p:txBody>
      </p:sp>
    </p:spTree>
    <p:extLst>
      <p:ext uri="{BB962C8B-B14F-4D97-AF65-F5344CB8AC3E}">
        <p14:creationId xmlns:p14="http://schemas.microsoft.com/office/powerpoint/2010/main" val="31818955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2FFD7-17FC-453A-9FD8-C5B7AD410FC6}"/>
              </a:ext>
            </a:extLst>
          </p:cNvPr>
          <p:cNvSpPr>
            <a:spLocks noGrp="1"/>
          </p:cNvSpPr>
          <p:nvPr>
            <p:ph type="title"/>
          </p:nvPr>
        </p:nvSpPr>
        <p:spPr/>
        <p:txBody>
          <a:bodyPr/>
          <a:lstStyle/>
          <a:p>
            <a:r>
              <a:rPr lang="en-GB">
                <a:cs typeface="Calibri Light"/>
              </a:rPr>
              <a:t>PDP</a:t>
            </a:r>
            <a:endParaRPr lang="en-GB"/>
          </a:p>
        </p:txBody>
      </p:sp>
      <p:sp>
        <p:nvSpPr>
          <p:cNvPr id="3" name="Content Placeholder 2">
            <a:extLst>
              <a:ext uri="{FF2B5EF4-FFF2-40B4-BE49-F238E27FC236}">
                <a16:creationId xmlns:a16="http://schemas.microsoft.com/office/drawing/2014/main" id="{C1BB2301-262E-4BFD-A7E9-103831DBBB5F}"/>
              </a:ext>
            </a:extLst>
          </p:cNvPr>
          <p:cNvSpPr>
            <a:spLocks noGrp="1"/>
          </p:cNvSpPr>
          <p:nvPr>
            <p:ph idx="1"/>
          </p:nvPr>
        </p:nvSpPr>
        <p:spPr/>
        <p:txBody>
          <a:bodyPr vert="horz" lIns="91440" tIns="45720" rIns="91440" bIns="45720" rtlCol="0" anchor="t">
            <a:normAutofit/>
          </a:bodyPr>
          <a:lstStyle/>
          <a:p>
            <a:r>
              <a:rPr lang="en-GB">
                <a:cs typeface="Calibri"/>
              </a:rPr>
              <a:t>David Kolb published his learning style model in 1984 from whichhe developed his learning styleinventory.Kolb;s experiential learning theory works on two levels ,a four stage cycle of learning and four separate learnings styles.Much of Kolb;s theory is concerned with the learner,s internal cognitive process.KOLB states that learning involves the acquisition of abstract concept that can be applied flexibly in a range of situation.In his theory ,the impetus for the development of new concepts is provided by new experience.REFERENCES;M'cLeod ,S.A.[2017,Oct24].Kolb-learning styles.Retrieved from https//www.simplypsychology.org/learning-kolb.html.</a:t>
            </a:r>
            <a:endParaRPr lang="en-GB"/>
          </a:p>
        </p:txBody>
      </p:sp>
    </p:spTree>
    <p:extLst>
      <p:ext uri="{BB962C8B-B14F-4D97-AF65-F5344CB8AC3E}">
        <p14:creationId xmlns:p14="http://schemas.microsoft.com/office/powerpoint/2010/main" val="144757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BMSW4005</vt:lpstr>
      <vt:lpstr>ASSESMENT</vt:lpstr>
      <vt:lpstr>I;m a visual learner </vt:lpstr>
      <vt:lpstr>Self ASSESMENT</vt:lpstr>
      <vt:lpstr>PDP</vt:lpstr>
      <vt:lpstr>PDP</vt:lpstr>
      <vt:lpstr>PDP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422</cp:revision>
  <dcterms:created xsi:type="dcterms:W3CDTF">2021-01-03T12:25:20Z</dcterms:created>
  <dcterms:modified xsi:type="dcterms:W3CDTF">2021-01-03T22:14:30Z</dcterms:modified>
</cp:coreProperties>
</file>