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A63A7-3975-7DFA-8E23-9D8078A1B6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673-CA53-8D4E-C03F-CC18A2F163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E7A86-51BE-CD34-AEFD-0AFA5A416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68FF3-42F6-BB60-1E17-7FB171EDD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7CF85-5A3B-ADA9-4971-C31FE82E4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15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F0F-3A60-E710-5BE0-A0FC9FB7C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F7BD0-DB51-C80C-48B1-409E327B7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754E3A-4CD4-B9F3-CE21-59267F19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358543-6991-6C57-D598-A8AF46EF4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990E2-7753-84EB-077F-6D95C388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087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BDAB9-78A0-EAD3-CBF0-F4A1154E7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73551-4909-1B91-2364-FBACDB584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1A3C3-96D0-9B9B-CC6F-1D23BA601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89315-EAF0-0C03-0C27-EF9116C12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41619-99AD-ED5C-9EF8-16E5D730A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557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1FDFC-F5E6-F971-0AE8-9EDA7C872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25260-CBD9-F2D2-07E6-A90C0063AC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392BA5-8505-750B-B015-FE11F9F6C9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5234E7-ED14-EBFA-F12F-10B7CA6A8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B34688-3F59-CEBE-1887-70E09624C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DB1628-91F7-A522-CF81-9135CC895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95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3D1C3-C927-FA8F-A616-BA547F3DA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A9646-9BE3-127F-0DD4-970B6F0A0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43B960-3FC5-4717-5FE9-11AC8EF7E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42123D-4EE2-8941-96E4-9726C208B5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F363C3-C8A6-3932-6E17-5246F012EA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3A43A1-6467-A548-3B30-6EED14F88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423C0C-564B-07DB-504A-FF1CAE529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1BD5F6-DCE6-37F7-C5F8-1C5338A3C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7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72CC7-9224-520E-6416-0667DAACE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670066-3E82-0F9F-6F29-09651A80A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C15272-941B-172A-9ECC-9E9135D4C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3DC423-2407-BCDF-0822-D64B2B585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911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F2EB3-E570-3D84-F469-B7D4C2EE8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51F7E6-C80B-CB41-C89F-C40075672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3B2A2E-A45E-F630-7AE5-278367DD9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988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CD43C-3E38-E375-0812-9C1CD66EB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5559D-E55C-2201-8BCD-CEBB98AC8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843CEE-0946-17EA-0B6D-3F493CEC2D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201CFE-789B-AD35-6F74-A249A80CC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795E91-0B9F-9024-2CDC-9FDFA3CB5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E4B5E4-3341-99A6-C3EA-EA3672609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3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30C22-099A-D64C-057D-B621E281B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2FE58C-EA5C-BDF0-3F7C-266B63ABD3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8ED7EF-C067-0586-EB7D-EA3318963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94B801-485A-B88B-6246-E35F1A7F4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9F5C22-0788-1AA4-ED5D-CAD258DC1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6F4628-7798-F8D4-7BE8-E64411A27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756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399BA-941D-F214-84FD-50B19D399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EB012F-74F6-554C-8776-565ED13C3B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C3FBC2-8498-FDF5-2701-FD1E65525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F2545-AEFB-96D1-E2F7-4AD15CB36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85043-203D-F0D7-7FF2-552463236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225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34FF2B-F8F7-9288-FF31-D8697A3E80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5FFFD5-080A-5AB3-D381-B6E81BA04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07818-316A-5F70-5AFC-FAD9E0B97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0A8AB6-0F0A-280F-EEE4-9DDF6A10D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6AA73-5882-8512-4394-652D670D9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24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9CEAE3-1CDE-E770-C615-CBE77C8DE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E1DED-5CE9-EEF9-5D49-4F2A3DED79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1EAC5-ADB6-B6D2-D20C-0B3925F1E4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E176E5-232A-0243-B61D-FB6FFBC8D559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98857-63E0-F311-D047-B261A9991B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2FE56-809D-25D4-9CA0-135E178854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6F9F2-6C77-A945-848B-73DB31564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43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7858A-C298-F50F-EF76-02C7D2F8A9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Part one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1DDDA8-BFDB-3A7F-F1D3-42735AC3E0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 have changed to make sure the reference are more noticeable and done correctly to make sure that I have understood how to reference these. By doing this I can add in more and see where </a:t>
            </a:r>
            <a:r>
              <a:rPr lang="en-GB" dirty="0" err="1"/>
              <a:t>ther</a:t>
            </a:r>
            <a:r>
              <a:rPr lang="en-GB" dirty="0"/>
              <a:t> good and bad things have had happen to make me understand the Harvard reference guide to make me have the best marks as possible.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726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9EDFC-EA72-2D4A-36C0-A6AFCEF7D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 2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4A081-E3E5-7F5C-B3F9-CD5A1E66F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carrying out the audio  found it easier to find </a:t>
            </a:r>
            <a:r>
              <a:rPr lang="en-GB" dirty="0" err="1"/>
              <a:t>referance</a:t>
            </a:r>
            <a:r>
              <a:rPr lang="en-GB" dirty="0"/>
              <a:t> and make a script to being able to </a:t>
            </a:r>
            <a:r>
              <a:rPr lang="en-GB" dirty="0" err="1"/>
              <a:t>expain</a:t>
            </a:r>
            <a:r>
              <a:rPr lang="en-GB" dirty="0"/>
              <a:t> what I did. By using the audio to give me the grade I  need and to be able to express how I say it instead of it being written </a:t>
            </a:r>
          </a:p>
          <a:p>
            <a:r>
              <a:rPr lang="en-GB" dirty="0"/>
              <a:t>With this I was happy with my grade and felt like maybe next time I would of planned it a bit more better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803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96910-3FCA-2F20-9A85-35A4AF484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Rfection</a:t>
            </a:r>
            <a:r>
              <a:rPr lang="en-GB" dirty="0"/>
              <a:t> in the 2&amp;3 years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8E34C-606B-BAF4-AD3B-0AA7AFBAF2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By looking at other other years work I found it interesting knowing what I need to do in the upcoming years to give me the knowledge of what is expected when I am doing this. By having seeing this it give me a better understanding and seeing how people find things in a different way like one person mention about </a:t>
            </a:r>
            <a:r>
              <a:rPr lang="en-GB" dirty="0" err="1"/>
              <a:t>menapuse</a:t>
            </a:r>
            <a:r>
              <a:rPr lang="en-GB" dirty="0"/>
              <a:t> in </a:t>
            </a:r>
            <a:r>
              <a:rPr lang="en-GB" dirty="0" err="1"/>
              <a:t>fittness</a:t>
            </a:r>
            <a:r>
              <a:rPr lang="en-GB" dirty="0"/>
              <a:t> and see how many people in the local city like Carmarthenshire have done </a:t>
            </a:r>
            <a:r>
              <a:rPr lang="en-GB" dirty="0" err="1"/>
              <a:t>thi</a:t>
            </a:r>
            <a:r>
              <a:rPr lang="en-GB" dirty="0"/>
              <a:t>. </a:t>
            </a:r>
          </a:p>
          <a:p>
            <a:r>
              <a:rPr lang="en-GB" dirty="0"/>
              <a:t>It has made more sence in seeing what others have done so I can find what I like doing to make me aware of what I need to do into last final years of my degree.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005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836F6-63B8-6B61-338C-088B279F9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Outcome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CD8A8-64B6-7FAA-E1E8-1FC15F841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Within this </a:t>
            </a:r>
            <a:r>
              <a:rPr lang="en-GB" dirty="0" err="1"/>
              <a:t>modula</a:t>
            </a:r>
            <a:r>
              <a:rPr lang="en-GB" dirty="0"/>
              <a:t> I have found it easy at some stages but also challenging as I struggled to understand the referance and how to wright in an easy way. </a:t>
            </a:r>
          </a:p>
          <a:p>
            <a:r>
              <a:rPr lang="en-GB" dirty="0"/>
              <a:t>I have  also achieved the outcomes and finding what is the best way to do things during this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892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216E7-C9B8-A5A7-78F9-DB27DF4C3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E13AA-7CC3-AD8B-1254-576B618568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my references have been used in all my work through this modula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233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Part one </vt:lpstr>
      <vt:lpstr>Part 2 </vt:lpstr>
      <vt:lpstr>Rfection in the 2&amp;3 years </vt:lpstr>
      <vt:lpstr>Outcome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one </dc:title>
  <dc:creator>Millie Jones (2405210)</dc:creator>
  <cp:lastModifiedBy>Millie Jones (2405210)</cp:lastModifiedBy>
  <cp:revision>1</cp:revision>
  <dcterms:created xsi:type="dcterms:W3CDTF">2026-05-29T11:52:56Z</dcterms:created>
  <dcterms:modified xsi:type="dcterms:W3CDTF">2026-05-29T12:10:46Z</dcterms:modified>
</cp:coreProperties>
</file>