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A376E1F1-0D62-4831-AC60-3D1FB6C4A0C0}" type="datetimeFigureOut">
              <a:rPr lang="en-IN" smtClean="0"/>
              <a:t>18-05-2023</a:t>
            </a:fld>
            <a:endParaRPr lang="en-IN"/>
          </a:p>
        </p:txBody>
      </p:sp>
      <p:sp>
        <p:nvSpPr>
          <p:cNvPr id="5" name="Footer Placeholder 4"/>
          <p:cNvSpPr>
            <a:spLocks noGrp="1"/>
          </p:cNvSpPr>
          <p:nvPr>
            <p:ph type="ftr" sz="quarter" idx="11"/>
          </p:nvPr>
        </p:nvSpPr>
        <p:spPr>
          <a:xfrm>
            <a:off x="1371600" y="4323845"/>
            <a:ext cx="6400800" cy="365125"/>
          </a:xfrm>
        </p:spPr>
        <p:txBody>
          <a:bodyPr/>
          <a:lstStyle/>
          <a:p>
            <a:endParaRPr lang="en-IN"/>
          </a:p>
        </p:txBody>
      </p:sp>
      <p:sp>
        <p:nvSpPr>
          <p:cNvPr id="6" name="Slide Number Placeholder 5"/>
          <p:cNvSpPr>
            <a:spLocks noGrp="1"/>
          </p:cNvSpPr>
          <p:nvPr>
            <p:ph type="sldNum" sz="quarter" idx="12"/>
          </p:nvPr>
        </p:nvSpPr>
        <p:spPr>
          <a:xfrm>
            <a:off x="8077200" y="1430866"/>
            <a:ext cx="2743200" cy="365125"/>
          </a:xfrm>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3374924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76E1F1-0D62-4831-AC60-3D1FB6C4A0C0}" type="datetimeFigureOut">
              <a:rPr lang="en-IN" smtClean="0"/>
              <a:t>18-05-2023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2263776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A376E1F1-0D62-4831-AC60-3D1FB6C4A0C0}" type="datetimeFigureOut">
              <a:rPr lang="en-IN" smtClean="0"/>
              <a:t>18-05-2023</a:t>
            </a:fld>
            <a:endParaRPr lang="en-IN"/>
          </a:p>
        </p:txBody>
      </p:sp>
      <p:sp>
        <p:nvSpPr>
          <p:cNvPr id="5" name="Footer Placeholder 4"/>
          <p:cNvSpPr>
            <a:spLocks noGrp="1"/>
          </p:cNvSpPr>
          <p:nvPr>
            <p:ph type="ftr" sz="quarter" idx="11"/>
          </p:nvPr>
        </p:nvSpPr>
        <p:spPr>
          <a:xfrm>
            <a:off x="685800" y="381001"/>
            <a:ext cx="6991492" cy="36406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4491864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76E1F1-0D62-4831-AC60-3D1FB6C4A0C0}" type="datetimeFigureOut">
              <a:rPr lang="en-IN" smtClean="0"/>
              <a:t>18-05-2023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3782398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76E1F1-0D62-4831-AC60-3D1FB6C4A0C0}" type="datetimeFigureOut">
              <a:rPr lang="en-IN" smtClean="0"/>
              <a:t>18-05-2023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2211470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76E1F1-0D62-4831-AC60-3D1FB6C4A0C0}" type="datetimeFigureOut">
              <a:rPr lang="en-IN" smtClean="0"/>
              <a:t>18-05-2023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1982764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76E1F1-0D62-4831-AC60-3D1FB6C4A0C0}" type="datetimeFigureOut">
              <a:rPr lang="en-IN" smtClean="0"/>
              <a:t>18-05-2023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788140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76E1F1-0D62-4831-AC60-3D1FB6C4A0C0}" type="datetimeFigureOut">
              <a:rPr lang="en-IN" smtClean="0"/>
              <a:t>18-05-2023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3508106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76E1F1-0D62-4831-AC60-3D1FB6C4A0C0}" type="datetimeFigureOut">
              <a:rPr lang="en-IN" smtClean="0"/>
              <a:t>18-05-2023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2286010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76E1F1-0D62-4831-AC60-3D1FB6C4A0C0}" type="datetimeFigureOut">
              <a:rPr lang="en-IN" smtClean="0"/>
              <a:t>18-05-2023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3633699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376E1F1-0D62-4831-AC60-3D1FB6C4A0C0}" type="datetimeFigureOut">
              <a:rPr lang="en-IN" smtClean="0"/>
              <a:t>18-05-2023</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1923612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A376E1F1-0D62-4831-AC60-3D1FB6C4A0C0}" type="datetimeFigureOut">
              <a:rPr lang="en-IN" smtClean="0"/>
              <a:t>18-05-2023</a:t>
            </a:fld>
            <a:endParaRPr lang="en-IN"/>
          </a:p>
        </p:txBody>
      </p:sp>
      <p:sp>
        <p:nvSpPr>
          <p:cNvPr id="6" name="Footer Placeholder 5"/>
          <p:cNvSpPr>
            <a:spLocks noGrp="1"/>
          </p:cNvSpPr>
          <p:nvPr>
            <p:ph type="ftr" sz="quarter" idx="11"/>
          </p:nvPr>
        </p:nvSpPr>
        <p:spPr>
          <a:xfrm>
            <a:off x="685800" y="379941"/>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1A54D062-C1CA-4013-8B21-7C52A90FA7D8}" type="slidenum">
              <a:rPr lang="en-IN" smtClean="0"/>
              <a:t>‹#›</a:t>
            </a:fld>
            <a:endParaRPr lang="en-IN"/>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70041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A376E1F1-0D62-4831-AC60-3D1FB6C4A0C0}" type="datetimeFigureOut">
              <a:rPr lang="en-IN" smtClean="0"/>
              <a:t>18-05-2023</a:t>
            </a:fld>
            <a:endParaRPr lang="en-IN"/>
          </a:p>
        </p:txBody>
      </p:sp>
      <p:sp>
        <p:nvSpPr>
          <p:cNvPr id="6" name="Footer Placeholder 5"/>
          <p:cNvSpPr>
            <a:spLocks noGrp="1"/>
          </p:cNvSpPr>
          <p:nvPr>
            <p:ph type="ftr" sz="quarter" idx="11"/>
          </p:nvPr>
        </p:nvSpPr>
        <p:spPr>
          <a:xfrm>
            <a:off x="685800" y="378883"/>
            <a:ext cx="6991492" cy="365125"/>
          </a:xfrm>
        </p:spPr>
        <p:txBody>
          <a:bodyPr/>
          <a:lstStyle/>
          <a:p>
            <a:endParaRPr lang="en-IN"/>
          </a:p>
        </p:txBody>
      </p:sp>
      <p:sp>
        <p:nvSpPr>
          <p:cNvPr id="7" name="Slide Number Placeholder 6"/>
          <p:cNvSpPr>
            <a:spLocks noGrp="1"/>
          </p:cNvSpPr>
          <p:nvPr>
            <p:ph type="sldNum" sz="quarter" idx="12"/>
          </p:nvPr>
        </p:nvSpPr>
        <p:spPr>
          <a:xfrm>
            <a:off x="10862452" y="381000"/>
            <a:ext cx="643748" cy="365125"/>
          </a:xfrm>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19604727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376E1F1-0D62-4831-AC60-3D1FB6C4A0C0}" type="datetimeFigureOut">
              <a:rPr lang="en-IN" smtClean="0"/>
              <a:t>18-05-2023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1011926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376E1F1-0D62-4831-AC60-3D1FB6C4A0C0}" type="datetimeFigureOut">
              <a:rPr lang="en-IN" smtClean="0"/>
              <a:t>18-05-2023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37804408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76E1F1-0D62-4831-AC60-3D1FB6C4A0C0}" type="datetimeFigureOut">
              <a:rPr lang="en-IN" smtClean="0"/>
              <a:t>18-05-2023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15801896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A376E1F1-0D62-4831-AC60-3D1FB6C4A0C0}" type="datetimeFigureOut">
              <a:rPr lang="en-IN" smtClean="0"/>
              <a:t>18-05-2023</a:t>
            </a:fld>
            <a:endParaRPr lang="en-IN"/>
          </a:p>
        </p:txBody>
      </p:sp>
      <p:sp>
        <p:nvSpPr>
          <p:cNvPr id="5" name="Footer Placeholder 4"/>
          <p:cNvSpPr>
            <a:spLocks noGrp="1"/>
          </p:cNvSpPr>
          <p:nvPr>
            <p:ph type="ftr" sz="quarter" idx="11"/>
          </p:nvPr>
        </p:nvSpPr>
        <p:spPr>
          <a:xfrm>
            <a:off x="685800" y="381000"/>
            <a:ext cx="6991492" cy="365125"/>
          </a:xfrm>
        </p:spPr>
        <p:txBody>
          <a:bodyPr/>
          <a:lstStyle/>
          <a:p>
            <a:endParaRPr lang="en-IN"/>
          </a:p>
        </p:txBody>
      </p:sp>
      <p:sp>
        <p:nvSpPr>
          <p:cNvPr id="6" name="Slide Number Placeholder 5"/>
          <p:cNvSpPr>
            <a:spLocks noGrp="1"/>
          </p:cNvSpPr>
          <p:nvPr>
            <p:ph type="sldNum" sz="quarter" idx="12"/>
          </p:nvPr>
        </p:nvSpPr>
        <p:spPr>
          <a:xfrm>
            <a:off x="10862452" y="381000"/>
            <a:ext cx="643748" cy="365125"/>
          </a:xfrm>
        </p:spPr>
        <p:txBody>
          <a:bodyPr/>
          <a:lstStyle/>
          <a:p>
            <a:fld id="{1A54D062-C1CA-4013-8B21-7C52A90FA7D8}" type="slidenum">
              <a:rPr lang="en-IN" smtClean="0"/>
              <a:t>‹#›</a:t>
            </a:fld>
            <a:endParaRPr lang="en-IN"/>
          </a:p>
        </p:txBody>
      </p:sp>
    </p:spTree>
    <p:extLst>
      <p:ext uri="{BB962C8B-B14F-4D97-AF65-F5344CB8AC3E}">
        <p14:creationId xmlns:p14="http://schemas.microsoft.com/office/powerpoint/2010/main" val="3308195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376E1F1-0D62-4831-AC60-3D1FB6C4A0C0}" type="datetimeFigureOut">
              <a:rPr lang="en-IN" smtClean="0"/>
              <a:t>18-05-2023</a:t>
            </a:fld>
            <a:endParaRPr lang="en-IN"/>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A54D062-C1CA-4013-8B21-7C52A90FA7D8}" type="slidenum">
              <a:rPr lang="en-IN" smtClean="0"/>
              <a:t>‹#›</a:t>
            </a:fld>
            <a:endParaRPr lang="en-IN"/>
          </a:p>
        </p:txBody>
      </p:sp>
    </p:spTree>
    <p:extLst>
      <p:ext uri="{BB962C8B-B14F-4D97-AF65-F5344CB8AC3E}">
        <p14:creationId xmlns:p14="http://schemas.microsoft.com/office/powerpoint/2010/main" val="54102712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63014-7859-D8AF-B64A-6434684EBE58}"/>
              </a:ext>
            </a:extLst>
          </p:cNvPr>
          <p:cNvSpPr>
            <a:spLocks noGrp="1"/>
          </p:cNvSpPr>
          <p:nvPr>
            <p:ph type="ctrTitle"/>
          </p:nvPr>
        </p:nvSpPr>
        <p:spPr/>
        <p:txBody>
          <a:bodyPr/>
          <a:lstStyle/>
          <a:p>
            <a:r>
              <a:rPr lang="en-US" dirty="0"/>
              <a:t>IKEA-BILLY BOOKCASE</a:t>
            </a:r>
            <a:endParaRPr lang="en-IN" dirty="0"/>
          </a:p>
        </p:txBody>
      </p:sp>
      <p:sp>
        <p:nvSpPr>
          <p:cNvPr id="3" name="Subtitle 2">
            <a:extLst>
              <a:ext uri="{FF2B5EF4-FFF2-40B4-BE49-F238E27FC236}">
                <a16:creationId xmlns:a16="http://schemas.microsoft.com/office/drawing/2014/main" id="{8F39FB3F-E776-5D54-D1E5-39CC3C475E19}"/>
              </a:ext>
            </a:extLst>
          </p:cNvPr>
          <p:cNvSpPr>
            <a:spLocks noGrp="1"/>
          </p:cNvSpPr>
          <p:nvPr>
            <p:ph type="subTitle" idx="1"/>
          </p:nvPr>
        </p:nvSpPr>
        <p:spPr/>
        <p:txBody>
          <a:bodyPr/>
          <a:lstStyle/>
          <a:p>
            <a:endParaRPr lang="en-IN" dirty="0"/>
          </a:p>
        </p:txBody>
      </p:sp>
    </p:spTree>
    <p:extLst>
      <p:ext uri="{BB962C8B-B14F-4D97-AF65-F5344CB8AC3E}">
        <p14:creationId xmlns:p14="http://schemas.microsoft.com/office/powerpoint/2010/main" val="1374227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6BECB-AD82-140A-08CD-EC90039CAE6D}"/>
              </a:ext>
            </a:extLst>
          </p:cNvPr>
          <p:cNvSpPr>
            <a:spLocks noGrp="1"/>
          </p:cNvSpPr>
          <p:nvPr>
            <p:ph type="title"/>
          </p:nvPr>
        </p:nvSpPr>
        <p:spPr>
          <a:xfrm>
            <a:off x="685800" y="764373"/>
            <a:ext cx="10820400" cy="1293028"/>
          </a:xfrm>
        </p:spPr>
        <p:txBody>
          <a:bodyPr/>
          <a:lstStyle/>
          <a:p>
            <a:pPr algn="l"/>
            <a:endParaRPr lang="en-IN" dirty="0"/>
          </a:p>
        </p:txBody>
      </p:sp>
      <p:sp>
        <p:nvSpPr>
          <p:cNvPr id="3" name="Content Placeholder 2">
            <a:extLst>
              <a:ext uri="{FF2B5EF4-FFF2-40B4-BE49-F238E27FC236}">
                <a16:creationId xmlns:a16="http://schemas.microsoft.com/office/drawing/2014/main" id="{A51E1D9A-974B-7F1F-CC09-24BE9D4CF375}"/>
              </a:ext>
            </a:extLst>
          </p:cNvPr>
          <p:cNvSpPr>
            <a:spLocks noGrp="1"/>
          </p:cNvSpPr>
          <p:nvPr>
            <p:ph idx="1"/>
          </p:nvPr>
        </p:nvSpPr>
        <p:spPr/>
        <p:txBody>
          <a:bodyPr/>
          <a:lstStyle/>
          <a:p>
            <a:r>
              <a:rPr lang="en-US" dirty="0"/>
              <a:t>THE IKEA BILLY BOOKCASE IS A POPULAR AND ICONIC PRODUCT OFFERED BY IKEA. </a:t>
            </a:r>
          </a:p>
          <a:p>
            <a:r>
              <a:rPr lang="en-US" dirty="0"/>
              <a:t>PRODUCT DESIGN AND LONGEVITY- IKEA FOCUSES ON DESIGNING PRODUCTS INCLUDING THE BILLY BOOKCASE WITH LONGEVITY IN MIND BY USING DURABLE MATERIALS AND CONSIDERING THE PRODUCTS LIFECYCLE.</a:t>
            </a:r>
          </a:p>
          <a:p>
            <a:r>
              <a:rPr lang="en-US" dirty="0"/>
              <a:t>IKEA USE MORE SUSTINABLE AND CIRCULAR MATERIALS IN THE PRODUCTION OF THE BILLY BOOK CASE.THIS COULD INCLUDE USING RECYCLED WOOD FOT THE FRAME AND SHELVES, AS WELL AS OTHER ECO FRIENDLY MATERIALS LIKE BAMBOOO .</a:t>
            </a:r>
          </a:p>
          <a:p>
            <a:endParaRPr lang="en-IN" dirty="0"/>
          </a:p>
        </p:txBody>
      </p:sp>
    </p:spTree>
    <p:extLst>
      <p:ext uri="{BB962C8B-B14F-4D97-AF65-F5344CB8AC3E}">
        <p14:creationId xmlns:p14="http://schemas.microsoft.com/office/powerpoint/2010/main" val="1844908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229EE-E063-E6DA-9387-CD38B7A91007}"/>
              </a:ext>
            </a:extLst>
          </p:cNvPr>
          <p:cNvSpPr>
            <a:spLocks noGrp="1"/>
          </p:cNvSpPr>
          <p:nvPr>
            <p:ph type="ctrTitle"/>
          </p:nvPr>
        </p:nvSpPr>
        <p:spPr>
          <a:xfrm>
            <a:off x="1371600" y="404191"/>
            <a:ext cx="9448800" cy="1292087"/>
          </a:xfrm>
        </p:spPr>
        <p:txBody>
          <a:bodyPr/>
          <a:lstStyle/>
          <a:p>
            <a:endParaRPr lang="en-IN" dirty="0"/>
          </a:p>
        </p:txBody>
      </p:sp>
      <p:sp>
        <p:nvSpPr>
          <p:cNvPr id="3" name="Subtitle 2">
            <a:extLst>
              <a:ext uri="{FF2B5EF4-FFF2-40B4-BE49-F238E27FC236}">
                <a16:creationId xmlns:a16="http://schemas.microsoft.com/office/drawing/2014/main" id="{590FB452-3351-9799-366E-E8FACB597881}"/>
              </a:ext>
            </a:extLst>
          </p:cNvPr>
          <p:cNvSpPr>
            <a:spLocks noGrp="1"/>
          </p:cNvSpPr>
          <p:nvPr>
            <p:ph type="subTitle" idx="1"/>
          </p:nvPr>
        </p:nvSpPr>
        <p:spPr>
          <a:xfrm>
            <a:off x="1371600" y="1815548"/>
            <a:ext cx="9448800" cy="4638261"/>
          </a:xfrm>
        </p:spPr>
        <p:txBody>
          <a:bodyPr/>
          <a:lstStyle/>
          <a:p>
            <a:r>
              <a:rPr lang="en-US" dirty="0"/>
              <a:t>IKEA CAN FOCUS ON DESIGNING THE BILLY BOOKCASE FOR EASY DISASSEMBLY.</a:t>
            </a:r>
          </a:p>
          <a:p>
            <a:r>
              <a:rPr lang="en-US" dirty="0"/>
              <a:t>BILLY BOOKCASE CAN BE EASLIY SEPERATED IT BECOMES SIMPLER TO REPAIR, REPLACE OR RECYCLE SPECIFIC PARTS.</a:t>
            </a:r>
          </a:p>
          <a:p>
            <a:r>
              <a:rPr lang="en-US" dirty="0"/>
              <a:t>THE IKEA BILLY BOOKCASE IS A SUCESSFUL PRODUCT THAT HAS HELPED IKEA BECOME ONE OF THE WORLDS LEADING FURNITURE RETAILERS</a:t>
            </a:r>
          </a:p>
          <a:p>
            <a:r>
              <a:rPr lang="en-US" dirty="0"/>
              <a:t>THE BOOKCASE SUCCESS IS DUE TO ITS COMBINATION OF AFFORDABILITY, STYLE AND FUNCTIONALITY. IKEA </a:t>
            </a:r>
          </a:p>
          <a:p>
            <a:r>
              <a:rPr lang="en-US"/>
              <a:t>IKEA BUSINESS MODEL IS WELL SUITED TO THE SALE OF THIS PRODUCT, AND THE COMPANT HAS BEEN ABLE TO GENERATE SIGNIFICANT PROFITS FROM ITS SALE.</a:t>
            </a:r>
            <a:endParaRPr lang="en-IN" dirty="0"/>
          </a:p>
        </p:txBody>
      </p:sp>
    </p:spTree>
    <p:extLst>
      <p:ext uri="{BB962C8B-B14F-4D97-AF65-F5344CB8AC3E}">
        <p14:creationId xmlns:p14="http://schemas.microsoft.com/office/powerpoint/2010/main" val="136513829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f4f37d25d1bbc267df474850f544139c">
  <xsd:schema xmlns:xsd="http://www.w3.org/2001/XMLSchema" xmlns:xs="http://www.w3.org/2001/XMLSchema" xmlns:p="http://schemas.microsoft.com/office/2006/metadata/properties" xmlns:ns3="d8e79d84-78fb-44a9-92e9-d04bdd8f0359" targetNamespace="http://schemas.microsoft.com/office/2006/metadata/properties" ma:root="true" ma:fieldsID="d3ffe55cd62a513b432c66d95ec24870" ns3:_="">
    <xsd:import namespace="d8e79d84-78fb-44a9-92e9-d04bdd8f035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5FEC804-82C5-486A-B8F6-DAFE8EF3DB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9867E1D-7668-4104-82E4-3234933DF7DC}">
  <ds:schemaRefs>
    <ds:schemaRef ds:uri="http://schemas.microsoft.com/sharepoint/v3/contenttype/forms"/>
  </ds:schemaRefs>
</ds:datastoreItem>
</file>

<file path=customXml/itemProps3.xml><?xml version="1.0" encoding="utf-8"?>
<ds:datastoreItem xmlns:ds="http://schemas.openxmlformats.org/officeDocument/2006/customXml" ds:itemID="{28B6A46D-812B-404F-9462-009B39F5608A}">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d8e79d84-78fb-44a9-92e9-d04bdd8f0359"/>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47</TotalTime>
  <Words>174</Words>
  <Application>Microsoft Office PowerPoint</Application>
  <PresentationFormat>Widescreen</PresentationFormat>
  <Paragraphs>9</Paragraphs>
  <Slides>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Century Gothic</vt:lpstr>
      <vt:lpstr>Vapor Trail</vt:lpstr>
      <vt:lpstr>IKEA-BILLY BOOKCASE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IKEA-BILLY BOOKCASE</dc:title>
  <dc:creator>Zaidkhan Samirkhan Pathan (2220021)</dc:creator>
  <cp:lastModifiedBy>Zaidkhan Samirkhan</cp:lastModifiedBy>
  <cp:revision>1</cp:revision>
  <dcterms:created xsi:type="dcterms:W3CDTF">2023-05-18T10:30:35Z</dcterms:created>
  <dcterms:modified xsi:type="dcterms:W3CDTF">2023-05-18T11:17:58Z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