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58F14B2-C106-4833-A1EE-537DE92E16D8}" v="6" dt="2022-11-10T17:48:00.1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heonix chandler" userId="64faff203f0533ba" providerId="LiveId" clId="{558F14B2-C106-4833-A1EE-537DE92E16D8}"/>
    <pc:docChg chg="custSel delSld modSld sldOrd">
      <pc:chgData name="pheonix chandler" userId="64faff203f0533ba" providerId="LiveId" clId="{558F14B2-C106-4833-A1EE-537DE92E16D8}" dt="2022-11-10T17:48:12.061" v="136" actId="14100"/>
      <pc:docMkLst>
        <pc:docMk/>
      </pc:docMkLst>
      <pc:sldChg chg="addSp delSp modSp mod">
        <pc:chgData name="pheonix chandler" userId="64faff203f0533ba" providerId="LiveId" clId="{558F14B2-C106-4833-A1EE-537DE92E16D8}" dt="2022-11-10T17:27:29.641" v="12" actId="14100"/>
        <pc:sldMkLst>
          <pc:docMk/>
          <pc:sldMk cId="214054055" sldId="256"/>
        </pc:sldMkLst>
        <pc:spChg chg="mod ord">
          <ac:chgData name="pheonix chandler" userId="64faff203f0533ba" providerId="LiveId" clId="{558F14B2-C106-4833-A1EE-537DE92E16D8}" dt="2022-11-10T17:27:19.022" v="9" actId="166"/>
          <ac:spMkLst>
            <pc:docMk/>
            <pc:sldMk cId="214054055" sldId="256"/>
            <ac:spMk id="2" creationId="{0FE073D3-2515-D49D-B497-A38C933913EE}"/>
          </ac:spMkLst>
        </pc:spChg>
        <pc:picChg chg="add del mod">
          <ac:chgData name="pheonix chandler" userId="64faff203f0533ba" providerId="LiveId" clId="{558F14B2-C106-4833-A1EE-537DE92E16D8}" dt="2022-11-10T17:27:01.447" v="7" actId="478"/>
          <ac:picMkLst>
            <pc:docMk/>
            <pc:sldMk cId="214054055" sldId="256"/>
            <ac:picMk id="4" creationId="{6A75602B-9AB4-2007-3A55-4A42CF0D9566}"/>
          </ac:picMkLst>
        </pc:picChg>
        <pc:picChg chg="add mod">
          <ac:chgData name="pheonix chandler" userId="64faff203f0533ba" providerId="LiveId" clId="{558F14B2-C106-4833-A1EE-537DE92E16D8}" dt="2022-11-10T17:27:29.641" v="12" actId="14100"/>
          <ac:picMkLst>
            <pc:docMk/>
            <pc:sldMk cId="214054055" sldId="256"/>
            <ac:picMk id="5" creationId="{8ABA19CC-6725-83AC-FCAD-D31EC54AE00B}"/>
          </ac:picMkLst>
        </pc:picChg>
      </pc:sldChg>
      <pc:sldChg chg="modSp del">
        <pc:chgData name="pheonix chandler" userId="64faff203f0533ba" providerId="LiveId" clId="{558F14B2-C106-4833-A1EE-537DE92E16D8}" dt="2022-11-10T17:35:27.987" v="22" actId="2696"/>
        <pc:sldMkLst>
          <pc:docMk/>
          <pc:sldMk cId="1687666862" sldId="257"/>
        </pc:sldMkLst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1687666862" sldId="257"/>
            <ac:spMk id="2" creationId="{D140E7E9-6EE4-6EB0-45E8-53DD7678FDBA}"/>
          </ac:spMkLst>
        </pc:spChg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1687666862" sldId="257"/>
            <ac:spMk id="3" creationId="{42D4939A-882B-8B38-D497-8D46AFF6C57A}"/>
          </ac:spMkLst>
        </pc:spChg>
      </pc:sldChg>
      <pc:sldChg chg="addSp modSp mod">
        <pc:chgData name="pheonix chandler" userId="64faff203f0533ba" providerId="LiveId" clId="{558F14B2-C106-4833-A1EE-537DE92E16D8}" dt="2022-11-10T17:48:12.061" v="136" actId="14100"/>
        <pc:sldMkLst>
          <pc:docMk/>
          <pc:sldMk cId="2818379069" sldId="258"/>
        </pc:sldMkLst>
        <pc:spChg chg="mod">
          <ac:chgData name="pheonix chandler" userId="64faff203f0533ba" providerId="LiveId" clId="{558F14B2-C106-4833-A1EE-537DE92E16D8}" dt="2022-11-10T17:47:01.410" v="129" actId="403"/>
          <ac:spMkLst>
            <pc:docMk/>
            <pc:sldMk cId="2818379069" sldId="258"/>
            <ac:spMk id="2" creationId="{209FE54B-775C-1FFB-8E6E-6396E28B7C07}"/>
          </ac:spMkLst>
        </pc:spChg>
        <pc:spChg chg="mod">
          <ac:chgData name="pheonix chandler" userId="64faff203f0533ba" providerId="LiveId" clId="{558F14B2-C106-4833-A1EE-537DE92E16D8}" dt="2022-11-10T17:46:32.942" v="127" actId="1076"/>
          <ac:spMkLst>
            <pc:docMk/>
            <pc:sldMk cId="2818379069" sldId="258"/>
            <ac:spMk id="3" creationId="{98B00CBE-5FF9-22C4-D741-002471A0FC7C}"/>
          </ac:spMkLst>
        </pc:spChg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2818379069" sldId="258"/>
            <ac:spMk id="4" creationId="{DE5043B1-FDD4-FCBA-17E5-DFE3F070454E}"/>
          </ac:spMkLst>
        </pc:spChg>
        <pc:picChg chg="add mod">
          <ac:chgData name="pheonix chandler" userId="64faff203f0533ba" providerId="LiveId" clId="{558F14B2-C106-4833-A1EE-537DE92E16D8}" dt="2022-11-10T17:47:34.064" v="132" actId="14100"/>
          <ac:picMkLst>
            <pc:docMk/>
            <pc:sldMk cId="2818379069" sldId="258"/>
            <ac:picMk id="5" creationId="{6A4723D0-88E2-F74F-9951-6765F267381B}"/>
          </ac:picMkLst>
        </pc:picChg>
        <pc:picChg chg="add mod">
          <ac:chgData name="pheonix chandler" userId="64faff203f0533ba" providerId="LiveId" clId="{558F14B2-C106-4833-A1EE-537DE92E16D8}" dt="2022-11-10T17:48:12.061" v="136" actId="14100"/>
          <ac:picMkLst>
            <pc:docMk/>
            <pc:sldMk cId="2818379069" sldId="258"/>
            <ac:picMk id="6" creationId="{FC71F370-C794-4565-AF0D-0F3A266AB2EB}"/>
          </ac:picMkLst>
        </pc:picChg>
      </pc:sldChg>
      <pc:sldChg chg="addSp delSp modSp mod">
        <pc:chgData name="pheonix chandler" userId="64faff203f0533ba" providerId="LiveId" clId="{558F14B2-C106-4833-A1EE-537DE92E16D8}" dt="2022-11-10T17:34:08.094" v="19" actId="1076"/>
        <pc:sldMkLst>
          <pc:docMk/>
          <pc:sldMk cId="1933363340" sldId="259"/>
        </pc:sldMkLst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1933363340" sldId="259"/>
            <ac:spMk id="2" creationId="{137EC091-93FC-567B-F535-379A69543651}"/>
          </ac:spMkLst>
        </pc:spChg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1933363340" sldId="259"/>
            <ac:spMk id="4" creationId="{58A93611-3F93-2CEF-CEDD-E853968728A6}"/>
          </ac:spMkLst>
        </pc:spChg>
        <pc:picChg chg="del mod">
          <ac:chgData name="pheonix chandler" userId="64faff203f0533ba" providerId="LiveId" clId="{558F14B2-C106-4833-A1EE-537DE92E16D8}" dt="2022-11-10T17:33:37.989" v="14" actId="478"/>
          <ac:picMkLst>
            <pc:docMk/>
            <pc:sldMk cId="1933363340" sldId="259"/>
            <ac:picMk id="5" creationId="{D0E3D89A-2436-3101-D449-385F02EC7665}"/>
          </ac:picMkLst>
        </pc:picChg>
        <pc:picChg chg="add mod">
          <ac:chgData name="pheonix chandler" userId="64faff203f0533ba" providerId="LiveId" clId="{558F14B2-C106-4833-A1EE-537DE92E16D8}" dt="2022-11-10T17:34:08.094" v="19" actId="1076"/>
          <ac:picMkLst>
            <pc:docMk/>
            <pc:sldMk cId="1933363340" sldId="259"/>
            <ac:picMk id="6" creationId="{CB0D57A2-AC65-35D7-5C6D-57B64DDF2FFE}"/>
          </ac:picMkLst>
        </pc:picChg>
      </pc:sldChg>
      <pc:sldChg chg="modSp ord">
        <pc:chgData name="pheonix chandler" userId="64faff203f0533ba" providerId="LiveId" clId="{558F14B2-C106-4833-A1EE-537DE92E16D8}" dt="2022-11-10T17:35:23.101" v="21"/>
        <pc:sldMkLst>
          <pc:docMk/>
          <pc:sldMk cId="702007273" sldId="260"/>
        </pc:sldMkLst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702007273" sldId="260"/>
            <ac:spMk id="2" creationId="{810EE85D-371E-4AB9-6E1F-A1509A040AE7}"/>
          </ac:spMkLst>
        </pc:spChg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702007273" sldId="260"/>
            <ac:spMk id="3" creationId="{39E7C91A-78C4-6F95-49EE-0948458670E2}"/>
          </ac:spMkLst>
        </pc:spChg>
      </pc:sldChg>
      <pc:sldChg chg="modSp mod">
        <pc:chgData name="pheonix chandler" userId="64faff203f0533ba" providerId="LiveId" clId="{558F14B2-C106-4833-A1EE-537DE92E16D8}" dt="2022-11-10T17:41:32.341" v="126" actId="20577"/>
        <pc:sldMkLst>
          <pc:docMk/>
          <pc:sldMk cId="2816105583" sldId="261"/>
        </pc:sldMkLst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2816105583" sldId="261"/>
            <ac:spMk id="3" creationId="{8F90C9C4-7E0C-0488-A736-BFCCCBC6AA4C}"/>
          </ac:spMkLst>
        </pc:spChg>
        <pc:spChg chg="mod">
          <ac:chgData name="pheonix chandler" userId="64faff203f0533ba" providerId="LiveId" clId="{558F14B2-C106-4833-A1EE-537DE92E16D8}" dt="2022-11-10T17:41:32.341" v="126" actId="20577"/>
          <ac:spMkLst>
            <pc:docMk/>
            <pc:sldMk cId="2816105583" sldId="261"/>
            <ac:spMk id="4" creationId="{DD294661-4F4F-C4A7-4AA7-5BFCDE4B0C0F}"/>
          </ac:spMkLst>
        </pc:spChg>
        <pc:spChg chg="mod">
          <ac:chgData name="pheonix chandler" userId="64faff203f0533ba" providerId="LiveId" clId="{558F14B2-C106-4833-A1EE-537DE92E16D8}" dt="2022-11-10T17:25:58.448" v="0"/>
          <ac:spMkLst>
            <pc:docMk/>
            <pc:sldMk cId="2816105583" sldId="261"/>
            <ac:spMk id="5" creationId="{598280E4-EB55-999C-4D87-D7EF4925B19F}"/>
          </ac:spMkLst>
        </pc:spChg>
        <pc:spChg chg="mod">
          <ac:chgData name="pheonix chandler" userId="64faff203f0533ba" providerId="LiveId" clId="{558F14B2-C106-4833-A1EE-537DE92E16D8}" dt="2022-11-10T17:40:54.377" v="58" actId="20577"/>
          <ac:spMkLst>
            <pc:docMk/>
            <pc:sldMk cId="2816105583" sldId="261"/>
            <ac:spMk id="6" creationId="{B0CC7675-5442-D274-6BE1-26025AF0A5F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59157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572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0211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1691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011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04822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53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66584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58387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28753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81698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25739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4254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4004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174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1495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6384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71B7369-C60F-40D7-B023-5D8DE76CC111}" type="datetimeFigureOut">
              <a:rPr lang="en-GB" smtClean="0"/>
              <a:t>09/11/2022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A128EEB-E749-4BF5-BBA1-9258E568CB4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494261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ABA19CC-6725-83AC-FCAD-D31EC54AE0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4488" y="0"/>
            <a:ext cx="12436487" cy="829099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FE073D3-2515-D49D-B497-A38C933913E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The practice of factory farming. </a:t>
            </a:r>
          </a:p>
        </p:txBody>
      </p:sp>
    </p:spTree>
    <p:extLst>
      <p:ext uri="{BB962C8B-B14F-4D97-AF65-F5344CB8AC3E}">
        <p14:creationId xmlns:p14="http://schemas.microsoft.com/office/powerpoint/2010/main" val="2140540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0EE85D-371E-4AB9-6E1F-A1509A040A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Animal welfare in factory farming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7C91A-78C4-6F95-49EE-0948458670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Huge numbers of animals raised in tight spaces </a:t>
            </a:r>
          </a:p>
          <a:p>
            <a:r>
              <a:rPr lang="en-GB" dirty="0"/>
              <a:t>Force fed </a:t>
            </a:r>
          </a:p>
          <a:p>
            <a:r>
              <a:rPr lang="en-GB" dirty="0"/>
              <a:t>Painfully bred </a:t>
            </a:r>
          </a:p>
          <a:p>
            <a:r>
              <a:rPr lang="en-GB" dirty="0"/>
              <a:t>Minimal sunlight </a:t>
            </a:r>
          </a:p>
          <a:p>
            <a:r>
              <a:rPr lang="en-GB" dirty="0"/>
              <a:t>Injected with antibiotics to simulate growth </a:t>
            </a:r>
          </a:p>
          <a:p>
            <a:r>
              <a:rPr lang="en-GB" dirty="0"/>
              <a:t>Undernourished </a:t>
            </a:r>
          </a:p>
          <a:p>
            <a:r>
              <a:rPr lang="en-GB" dirty="0"/>
              <a:t>Young taken away immediately </a:t>
            </a:r>
          </a:p>
          <a:p>
            <a:r>
              <a:rPr lang="en-GB" dirty="0"/>
              <a:t>70% of 80 billion land animals in factory farming systems each year </a:t>
            </a:r>
          </a:p>
        </p:txBody>
      </p:sp>
    </p:spTree>
    <p:extLst>
      <p:ext uri="{BB962C8B-B14F-4D97-AF65-F5344CB8AC3E}">
        <p14:creationId xmlns:p14="http://schemas.microsoft.com/office/powerpoint/2010/main" val="7020072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FE54B-775C-1FFB-8E6E-6396E28B7C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Factory farming's affect on the environment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00CBE-5FF9-22C4-D741-002471A0FC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9933" y="2552700"/>
            <a:ext cx="6411924" cy="5181600"/>
          </a:xfrm>
        </p:spPr>
        <p:txBody>
          <a:bodyPr/>
          <a:lstStyle/>
          <a:p>
            <a:r>
              <a:rPr lang="en-GB" dirty="0"/>
              <a:t>Deforestation </a:t>
            </a:r>
          </a:p>
          <a:p>
            <a:r>
              <a:rPr lang="en-GB" dirty="0"/>
              <a:t>Global warming/climate change </a:t>
            </a:r>
          </a:p>
          <a:p>
            <a:r>
              <a:rPr lang="en-GB" dirty="0"/>
              <a:t>Ocean pollution </a:t>
            </a:r>
          </a:p>
          <a:p>
            <a:r>
              <a:rPr lang="en-GB" dirty="0"/>
              <a:t>Water pollution </a:t>
            </a:r>
          </a:p>
          <a:p>
            <a:r>
              <a:rPr lang="en-GB" dirty="0"/>
              <a:t>Economic impacts </a:t>
            </a:r>
          </a:p>
          <a:p>
            <a:r>
              <a:rPr lang="en-GB" dirty="0"/>
              <a:t>Wildlife biodiversity </a:t>
            </a:r>
          </a:p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5043B1-FDD4-FCBA-17E5-DFE3F070454E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GB" sz="1800" dirty="0"/>
              <a:t>More than a quarter of the planets ice free land is used for livestock grazing </a:t>
            </a:r>
          </a:p>
          <a:p>
            <a:r>
              <a:rPr lang="en-GB" sz="1800" dirty="0"/>
              <a:t>27% of animals emissions are carbon dioxide </a:t>
            </a:r>
          </a:p>
          <a:p>
            <a:r>
              <a:rPr lang="en-GB" sz="1800" dirty="0"/>
              <a:t>29% nitrous oxide </a:t>
            </a:r>
          </a:p>
          <a:p>
            <a:r>
              <a:rPr lang="en-GB" sz="1800" dirty="0"/>
              <a:t>44% methane </a:t>
            </a:r>
          </a:p>
          <a:p>
            <a:r>
              <a:rPr lang="en-GB" sz="1800" dirty="0"/>
              <a:t>77% of agricultural lands are used for grazing and production of animal feed.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A4723D0-88E2-F74F-9951-6765F267381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42210" y="182297"/>
            <a:ext cx="3706889" cy="21975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C71F370-C794-4565-AF0D-0F3A266AB2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2936" y="4133849"/>
            <a:ext cx="3586163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379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EC091-93FC-567B-F535-379A695436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Antibiotics in factory farming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A93611-3F93-2CEF-CEDD-E853968728A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GB" sz="2000" dirty="0"/>
              <a:t>Uses the most antibiotics </a:t>
            </a:r>
          </a:p>
          <a:p>
            <a:r>
              <a:rPr lang="en-GB" sz="2000" dirty="0"/>
              <a:t>Routinely administered to livestock </a:t>
            </a:r>
          </a:p>
          <a:p>
            <a:r>
              <a:rPr lang="en-GB" sz="2000" dirty="0"/>
              <a:t>Make animals gain weight quickly </a:t>
            </a:r>
          </a:p>
          <a:p>
            <a:r>
              <a:rPr lang="en-GB" sz="2000" dirty="0"/>
              <a:t>Breeds antibiotic resistant bacteria</a:t>
            </a:r>
          </a:p>
          <a:p>
            <a:r>
              <a:rPr lang="en-GB" sz="2000" dirty="0"/>
              <a:t>Causes undernourishment, obesity and diet related non-communicable diseases </a:t>
            </a:r>
          </a:p>
          <a:p>
            <a:r>
              <a:rPr lang="en-GB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0D57A2-AC65-35D7-5C6D-57B64DDF2F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3471" y="609923"/>
            <a:ext cx="3904104" cy="5205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363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BDF2CF-993A-DC01-6FC6-90DE91DA49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46075"/>
            <a:ext cx="10515600" cy="1325563"/>
          </a:xfrm>
        </p:spPr>
        <p:txBody>
          <a:bodyPr/>
          <a:lstStyle/>
          <a:p>
            <a:r>
              <a:rPr lang="en-GB" dirty="0"/>
              <a:t>Rural farms against factory farming 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90C9C4-7E0C-0488-A736-BFCCCBC6AA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Rural farms 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294661-4F4F-C4A7-4AA7-5BFCDE4B0C0F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000" dirty="0"/>
              <a:t>Creates jobs within the community  </a:t>
            </a:r>
          </a:p>
          <a:p>
            <a:r>
              <a:rPr lang="en-GB" sz="2000" dirty="0"/>
              <a:t>Fair treatment of workers </a:t>
            </a:r>
          </a:p>
          <a:p>
            <a:r>
              <a:rPr lang="en-GB" sz="2000" dirty="0"/>
              <a:t>Better treatment of animals </a:t>
            </a:r>
          </a:p>
          <a:p>
            <a:r>
              <a:rPr lang="en-GB" sz="2000" dirty="0"/>
              <a:t>Money goes to the community </a:t>
            </a:r>
          </a:p>
          <a:p>
            <a:r>
              <a:rPr lang="en-GB" sz="2000" dirty="0"/>
              <a:t>Cut down carbon emissions and greenhouse gases </a:t>
            </a:r>
          </a:p>
          <a:p>
            <a:r>
              <a:rPr lang="en-GB" sz="2000" dirty="0"/>
              <a:t>Sustains agriculture </a:t>
            </a:r>
          </a:p>
          <a:p>
            <a:r>
              <a:rPr lang="en-GB" sz="2000" dirty="0"/>
              <a:t>Fresher produce with more nutrients </a:t>
            </a:r>
          </a:p>
          <a:p>
            <a:r>
              <a:rPr lang="en-GB" sz="2000" dirty="0"/>
              <a:t>Sustainable methods of production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8280E4-EB55-999C-4D87-D7EF4925B1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GB" dirty="0"/>
              <a:t>Factory farms 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CC7675-5442-D274-6BE1-26025AF0A5F0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000" dirty="0"/>
              <a:t>Creates jobs for all different people </a:t>
            </a:r>
          </a:p>
          <a:p>
            <a:r>
              <a:rPr lang="en-GB" sz="2000" dirty="0"/>
              <a:t>Unfair treatment of workers</a:t>
            </a:r>
          </a:p>
          <a:p>
            <a:r>
              <a:rPr lang="en-GB" sz="2000" dirty="0"/>
              <a:t>Inhuman treatment of animals </a:t>
            </a:r>
          </a:p>
          <a:p>
            <a:r>
              <a:rPr lang="en-GB" sz="2000" dirty="0"/>
              <a:t>Money goes to big corporations </a:t>
            </a:r>
          </a:p>
          <a:p>
            <a:r>
              <a:rPr lang="en-GB" sz="2000" dirty="0"/>
              <a:t>Increases carbon emissions and greenhouse gases </a:t>
            </a:r>
          </a:p>
          <a:p>
            <a:r>
              <a:rPr lang="en-GB" sz="2000" dirty="0"/>
              <a:t>Erodes agriculture </a:t>
            </a:r>
          </a:p>
          <a:p>
            <a:r>
              <a:rPr lang="en-GB" sz="2000" dirty="0"/>
              <a:t>Produce not as fresh with less nutrients </a:t>
            </a:r>
          </a:p>
          <a:p>
            <a:r>
              <a:rPr lang="en-GB" sz="2000" dirty="0"/>
              <a:t>Unsustainable methods of production </a:t>
            </a:r>
          </a:p>
        </p:txBody>
      </p:sp>
    </p:spTree>
    <p:extLst>
      <p:ext uri="{BB962C8B-B14F-4D97-AF65-F5344CB8AC3E}">
        <p14:creationId xmlns:p14="http://schemas.microsoft.com/office/powerpoint/2010/main" val="281610558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1511</TotalTime>
  <Words>228</Words>
  <Application>Microsoft Office PowerPoint</Application>
  <PresentationFormat>Widescreen</PresentationFormat>
  <Paragraphs>48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Calisto MT</vt:lpstr>
      <vt:lpstr>Wingdings 2</vt:lpstr>
      <vt:lpstr>Slate</vt:lpstr>
      <vt:lpstr>The practice of factory farming. </vt:lpstr>
      <vt:lpstr>Animal welfare in factory farming </vt:lpstr>
      <vt:lpstr>Factory farming's affect on the environment </vt:lpstr>
      <vt:lpstr>Antibiotics in factory farming </vt:lpstr>
      <vt:lpstr>Rural farms against factory farming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practice of factory farming. </dc:title>
  <dc:creator>pheonix chandler</dc:creator>
  <cp:lastModifiedBy>pheonix chandler</cp:lastModifiedBy>
  <cp:revision>1</cp:revision>
  <dcterms:created xsi:type="dcterms:W3CDTF">2022-11-09T16:37:19Z</dcterms:created>
  <dcterms:modified xsi:type="dcterms:W3CDTF">2022-11-10T17:48:22Z</dcterms:modified>
</cp:coreProperties>
</file>