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62" r:id="rId5"/>
    <p:sldId id="261" r:id="rId6"/>
    <p:sldId id="258"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6476FD-E32C-470F-9816-01CC4972BF12}" v="3235" dt="2021-03-24T08:17:48.7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ese Jade Ahmed (1912353)" userId="S::1912353@student.uwtsd.ac.uk::3161598e-0c9f-49f0-8ad6-1d3efa3851b3" providerId="AD" clId="Web-{E06476FD-E32C-470F-9816-01CC4972BF12}"/>
    <pc:docChg chg="addSld delSld modSld sldOrd">
      <pc:chgData name="Parese Jade Ahmed (1912353)" userId="S::1912353@student.uwtsd.ac.uk::3161598e-0c9f-49f0-8ad6-1d3efa3851b3" providerId="AD" clId="Web-{E06476FD-E32C-470F-9816-01CC4972BF12}" dt="2021-03-24T08:17:48.749" v="2165" actId="14100"/>
      <pc:docMkLst>
        <pc:docMk/>
      </pc:docMkLst>
      <pc:sldChg chg="addSp delSp modSp">
        <pc:chgData name="Parese Jade Ahmed (1912353)" userId="S::1912353@student.uwtsd.ac.uk::3161598e-0c9f-49f0-8ad6-1d3efa3851b3" providerId="AD" clId="Web-{E06476FD-E32C-470F-9816-01CC4972BF12}" dt="2021-03-24T08:17:48.749" v="2165" actId="14100"/>
        <pc:sldMkLst>
          <pc:docMk/>
          <pc:sldMk cId="109857222" sldId="256"/>
        </pc:sldMkLst>
        <pc:spChg chg="mod">
          <ac:chgData name="Parese Jade Ahmed (1912353)" userId="S::1912353@student.uwtsd.ac.uk::3161598e-0c9f-49f0-8ad6-1d3efa3851b3" providerId="AD" clId="Web-{E06476FD-E32C-470F-9816-01CC4972BF12}" dt="2021-03-23T11:17:24.825" v="50" actId="1076"/>
          <ac:spMkLst>
            <pc:docMk/>
            <pc:sldMk cId="109857222" sldId="256"/>
            <ac:spMk id="2" creationId="{00000000-0000-0000-0000-000000000000}"/>
          </ac:spMkLst>
        </pc:spChg>
        <pc:spChg chg="mod">
          <ac:chgData name="Parese Jade Ahmed (1912353)" userId="S::1912353@student.uwtsd.ac.uk::3161598e-0c9f-49f0-8ad6-1d3efa3851b3" providerId="AD" clId="Web-{E06476FD-E32C-470F-9816-01CC4972BF12}" dt="2021-03-24T08:17:48.749" v="2165" actId="14100"/>
          <ac:spMkLst>
            <pc:docMk/>
            <pc:sldMk cId="109857222" sldId="256"/>
            <ac:spMk id="3" creationId="{00000000-0000-0000-0000-000000000000}"/>
          </ac:spMkLst>
        </pc:spChg>
        <pc:spChg chg="add del mod">
          <ac:chgData name="Parese Jade Ahmed (1912353)" userId="S::1912353@student.uwtsd.ac.uk::3161598e-0c9f-49f0-8ad6-1d3efa3851b3" providerId="AD" clId="Web-{E06476FD-E32C-470F-9816-01CC4972BF12}" dt="2021-03-23T11:11:49.697" v="6"/>
          <ac:spMkLst>
            <pc:docMk/>
            <pc:sldMk cId="109857222" sldId="256"/>
            <ac:spMk id="8" creationId="{BE8F737A-9B16-4BB3-853A-2F25C55BC1C8}"/>
          </ac:spMkLst>
        </pc:spChg>
        <pc:spChg chg="add mod">
          <ac:chgData name="Parese Jade Ahmed (1912353)" userId="S::1912353@student.uwtsd.ac.uk::3161598e-0c9f-49f0-8ad6-1d3efa3851b3" providerId="AD" clId="Web-{E06476FD-E32C-470F-9816-01CC4972BF12}" dt="2021-03-23T21:06:10.717" v="1830" actId="20577"/>
          <ac:spMkLst>
            <pc:docMk/>
            <pc:sldMk cId="109857222" sldId="256"/>
            <ac:spMk id="10" creationId="{CEFB4AAD-BE9D-44D1-9A5B-F68C03BB310B}"/>
          </ac:spMkLst>
        </pc:spChg>
        <pc:graphicFrameChg chg="add del mod">
          <ac:chgData name="Parese Jade Ahmed (1912353)" userId="S::1912353@student.uwtsd.ac.uk::3161598e-0c9f-49f0-8ad6-1d3efa3851b3" providerId="AD" clId="Web-{E06476FD-E32C-470F-9816-01CC4972BF12}" dt="2021-03-23T11:11:49.697" v="9"/>
          <ac:graphicFrameMkLst>
            <pc:docMk/>
            <pc:sldMk cId="109857222" sldId="256"/>
            <ac:graphicFrameMk id="5" creationId="{3915BAA5-36BF-4C4E-A298-DAC79B2ECBD0}"/>
          </ac:graphicFrameMkLst>
        </pc:graphicFrameChg>
        <pc:picChg chg="add del mod">
          <ac:chgData name="Parese Jade Ahmed (1912353)" userId="S::1912353@student.uwtsd.ac.uk::3161598e-0c9f-49f0-8ad6-1d3efa3851b3" providerId="AD" clId="Web-{E06476FD-E32C-470F-9816-01CC4972BF12}" dt="2021-03-23T11:11:49.697" v="8"/>
          <ac:picMkLst>
            <pc:docMk/>
            <pc:sldMk cId="109857222" sldId="256"/>
            <ac:picMk id="6" creationId="{64CAA749-E1C3-459A-85EF-00EB7C1D969F}"/>
          </ac:picMkLst>
        </pc:picChg>
        <pc:picChg chg="add del mod">
          <ac:chgData name="Parese Jade Ahmed (1912353)" userId="S::1912353@student.uwtsd.ac.uk::3161598e-0c9f-49f0-8ad6-1d3efa3851b3" providerId="AD" clId="Web-{E06476FD-E32C-470F-9816-01CC4972BF12}" dt="2021-03-23T11:11:49.697" v="7"/>
          <ac:picMkLst>
            <pc:docMk/>
            <pc:sldMk cId="109857222" sldId="256"/>
            <ac:picMk id="7" creationId="{2984747E-9382-4368-9B7E-6046FD6BBF81}"/>
          </ac:picMkLst>
        </pc:picChg>
        <pc:picChg chg="add mod">
          <ac:chgData name="Parese Jade Ahmed (1912353)" userId="S::1912353@student.uwtsd.ac.uk::3161598e-0c9f-49f0-8ad6-1d3efa3851b3" providerId="AD" clId="Web-{E06476FD-E32C-470F-9816-01CC4972BF12}" dt="2021-03-23T11:12:07.995" v="11" actId="1076"/>
          <ac:picMkLst>
            <pc:docMk/>
            <pc:sldMk cId="109857222" sldId="256"/>
            <ac:picMk id="9" creationId="{0C34022A-E055-43F1-9640-FA860EBD8BE8}"/>
          </ac:picMkLst>
        </pc:picChg>
      </pc:sldChg>
      <pc:sldChg chg="addSp delSp modSp add mod replId setBg">
        <pc:chgData name="Parese Jade Ahmed (1912353)" userId="S::1912353@student.uwtsd.ac.uk::3161598e-0c9f-49f0-8ad6-1d3efa3851b3" providerId="AD" clId="Web-{E06476FD-E32C-470F-9816-01CC4972BF12}" dt="2021-03-24T07:54:42.317" v="1921" actId="20577"/>
        <pc:sldMkLst>
          <pc:docMk/>
          <pc:sldMk cId="617156423" sldId="257"/>
        </pc:sldMkLst>
        <pc:spChg chg="del">
          <ac:chgData name="Parese Jade Ahmed (1912353)" userId="S::1912353@student.uwtsd.ac.uk::3161598e-0c9f-49f0-8ad6-1d3efa3851b3" providerId="AD" clId="Web-{E06476FD-E32C-470F-9816-01CC4972BF12}" dt="2021-03-23T11:17:35.435" v="52"/>
          <ac:spMkLst>
            <pc:docMk/>
            <pc:sldMk cId="617156423" sldId="257"/>
            <ac:spMk id="2" creationId="{00000000-0000-0000-0000-000000000000}"/>
          </ac:spMkLst>
        </pc:spChg>
        <pc:spChg chg="add mod ord">
          <ac:chgData name="Parese Jade Ahmed (1912353)" userId="S::1912353@student.uwtsd.ac.uk::3161598e-0c9f-49f0-8ad6-1d3efa3851b3" providerId="AD" clId="Web-{E06476FD-E32C-470F-9816-01CC4972BF12}" dt="2021-03-23T19:50:13.793" v="1060" actId="1076"/>
          <ac:spMkLst>
            <pc:docMk/>
            <pc:sldMk cId="617156423" sldId="257"/>
            <ac:spMk id="2" creationId="{C0615378-D0B4-4F9B-A966-6659F57C5BFD}"/>
          </ac:spMkLst>
        </pc:spChg>
        <pc:spChg chg="del">
          <ac:chgData name="Parese Jade Ahmed (1912353)" userId="S::1912353@student.uwtsd.ac.uk::3161598e-0c9f-49f0-8ad6-1d3efa3851b3" providerId="AD" clId="Web-{E06476FD-E32C-470F-9816-01CC4972BF12}" dt="2021-03-23T11:50:10.120" v="228"/>
          <ac:spMkLst>
            <pc:docMk/>
            <pc:sldMk cId="617156423" sldId="257"/>
            <ac:spMk id="3" creationId="{00000000-0000-0000-0000-000000000000}"/>
          </ac:spMkLst>
        </pc:spChg>
        <pc:spChg chg="add mod">
          <ac:chgData name="Parese Jade Ahmed (1912353)" userId="S::1912353@student.uwtsd.ac.uk::3161598e-0c9f-49f0-8ad6-1d3efa3851b3" providerId="AD" clId="Web-{E06476FD-E32C-470F-9816-01CC4972BF12}" dt="2021-03-23T11:47:47.128" v="208" actId="1076"/>
          <ac:spMkLst>
            <pc:docMk/>
            <pc:sldMk cId="617156423" sldId="257"/>
            <ac:spMk id="5" creationId="{3279BB3E-C329-4B48-AEC7-7E0923785D24}"/>
          </ac:spMkLst>
        </pc:spChg>
        <pc:spChg chg="add mod">
          <ac:chgData name="Parese Jade Ahmed (1912353)" userId="S::1912353@student.uwtsd.ac.uk::3161598e-0c9f-49f0-8ad6-1d3efa3851b3" providerId="AD" clId="Web-{E06476FD-E32C-470F-9816-01CC4972BF12}" dt="2021-03-23T12:30:24.748" v="362"/>
          <ac:spMkLst>
            <pc:docMk/>
            <pc:sldMk cId="617156423" sldId="257"/>
            <ac:spMk id="6" creationId="{2BDA32DA-974C-49F2-A44F-C5B8F5BAB884}"/>
          </ac:spMkLst>
        </pc:spChg>
        <pc:spChg chg="add mod">
          <ac:chgData name="Parese Jade Ahmed (1912353)" userId="S::1912353@student.uwtsd.ac.uk::3161598e-0c9f-49f0-8ad6-1d3efa3851b3" providerId="AD" clId="Web-{E06476FD-E32C-470F-9816-01CC4972BF12}" dt="2021-03-23T11:29:58.851" v="80" actId="1076"/>
          <ac:spMkLst>
            <pc:docMk/>
            <pc:sldMk cId="617156423" sldId="257"/>
            <ac:spMk id="7" creationId="{FF359804-99E2-44DA-BBA7-80DA7DA089B2}"/>
          </ac:spMkLst>
        </pc:spChg>
        <pc:spChg chg="add mod">
          <ac:chgData name="Parese Jade Ahmed (1912353)" userId="S::1912353@student.uwtsd.ac.uk::3161598e-0c9f-49f0-8ad6-1d3efa3851b3" providerId="AD" clId="Web-{E06476FD-E32C-470F-9816-01CC4972BF12}" dt="2021-03-23T19:18:51.307" v="992" actId="20577"/>
          <ac:spMkLst>
            <pc:docMk/>
            <pc:sldMk cId="617156423" sldId="257"/>
            <ac:spMk id="8" creationId="{EC170F87-1965-4433-9D46-5955981AAD5A}"/>
          </ac:spMkLst>
        </pc:spChg>
        <pc:spChg chg="add del mod">
          <ac:chgData name="Parese Jade Ahmed (1912353)" userId="S::1912353@student.uwtsd.ac.uk::3161598e-0c9f-49f0-8ad6-1d3efa3851b3" providerId="AD" clId="Web-{E06476FD-E32C-470F-9816-01CC4972BF12}" dt="2021-03-23T11:26:43.980" v="66"/>
          <ac:spMkLst>
            <pc:docMk/>
            <pc:sldMk cId="617156423" sldId="257"/>
            <ac:spMk id="8" creationId="{F5C078FE-8589-4CC3-B38E-EFE6DE64390E}"/>
          </ac:spMkLst>
        </pc:spChg>
        <pc:spChg chg="mod">
          <ac:chgData name="Parese Jade Ahmed (1912353)" userId="S::1912353@student.uwtsd.ac.uk::3161598e-0c9f-49f0-8ad6-1d3efa3851b3" providerId="AD" clId="Web-{E06476FD-E32C-470F-9816-01CC4972BF12}" dt="2021-03-23T11:30:17.539" v="83" actId="20577"/>
          <ac:spMkLst>
            <pc:docMk/>
            <pc:sldMk cId="617156423" sldId="257"/>
            <ac:spMk id="10" creationId="{CEFB4AAD-BE9D-44D1-9A5B-F68C03BB310B}"/>
          </ac:spMkLst>
        </pc:spChg>
        <pc:spChg chg="add mod">
          <ac:chgData name="Parese Jade Ahmed (1912353)" userId="S::1912353@student.uwtsd.ac.uk::3161598e-0c9f-49f0-8ad6-1d3efa3851b3" providerId="AD" clId="Web-{E06476FD-E32C-470F-9816-01CC4972BF12}" dt="2021-03-23T12:53:35.435" v="612" actId="1076"/>
          <ac:spMkLst>
            <pc:docMk/>
            <pc:sldMk cId="617156423" sldId="257"/>
            <ac:spMk id="16" creationId="{7F6A6E36-FFDD-4002-A7A4-596CDC9562E4}"/>
          </ac:spMkLst>
        </pc:spChg>
        <pc:spChg chg="add mod">
          <ac:chgData name="Parese Jade Ahmed (1912353)" userId="S::1912353@student.uwtsd.ac.uk::3161598e-0c9f-49f0-8ad6-1d3efa3851b3" providerId="AD" clId="Web-{E06476FD-E32C-470F-9816-01CC4972BF12}" dt="2021-03-23T12:53:47.311" v="613" actId="1076"/>
          <ac:spMkLst>
            <pc:docMk/>
            <pc:sldMk cId="617156423" sldId="257"/>
            <ac:spMk id="18" creationId="{2B6510CB-E5AB-4BAC-A1B4-DF7FA725C7F8}"/>
          </ac:spMkLst>
        </pc:spChg>
        <pc:spChg chg="add mod">
          <ac:chgData name="Parese Jade Ahmed (1912353)" userId="S::1912353@student.uwtsd.ac.uk::3161598e-0c9f-49f0-8ad6-1d3efa3851b3" providerId="AD" clId="Web-{E06476FD-E32C-470F-9816-01CC4972BF12}" dt="2021-03-23T11:47:47.175" v="212" actId="1076"/>
          <ac:spMkLst>
            <pc:docMk/>
            <pc:sldMk cId="617156423" sldId="257"/>
            <ac:spMk id="20" creationId="{5F799031-0F8D-42AE-985B-7CB6005C83C6}"/>
          </ac:spMkLst>
        </pc:spChg>
        <pc:spChg chg="add mod">
          <ac:chgData name="Parese Jade Ahmed (1912353)" userId="S::1912353@student.uwtsd.ac.uk::3161598e-0c9f-49f0-8ad6-1d3efa3851b3" providerId="AD" clId="Web-{E06476FD-E32C-470F-9816-01CC4972BF12}" dt="2021-03-23T11:47:47.175" v="213" actId="1076"/>
          <ac:spMkLst>
            <pc:docMk/>
            <pc:sldMk cId="617156423" sldId="257"/>
            <ac:spMk id="22" creationId="{B20978F8-6168-456B-A007-DAC6819D0E03}"/>
          </ac:spMkLst>
        </pc:spChg>
        <pc:spChg chg="add mod">
          <ac:chgData name="Parese Jade Ahmed (1912353)" userId="S::1912353@student.uwtsd.ac.uk::3161598e-0c9f-49f0-8ad6-1d3efa3851b3" providerId="AD" clId="Web-{E06476FD-E32C-470F-9816-01CC4972BF12}" dt="2021-03-24T07:54:42.317" v="1921" actId="20577"/>
          <ac:spMkLst>
            <pc:docMk/>
            <pc:sldMk cId="617156423" sldId="257"/>
            <ac:spMk id="25" creationId="{932CA215-35FB-4882-9431-872403F51732}"/>
          </ac:spMkLst>
        </pc:spChg>
        <pc:spChg chg="add mod">
          <ac:chgData name="Parese Jade Ahmed (1912353)" userId="S::1912353@student.uwtsd.ac.uk::3161598e-0c9f-49f0-8ad6-1d3efa3851b3" providerId="AD" clId="Web-{E06476FD-E32C-470F-9816-01CC4972BF12}" dt="2021-03-23T15:53:17.358" v="628" actId="20577"/>
          <ac:spMkLst>
            <pc:docMk/>
            <pc:sldMk cId="617156423" sldId="257"/>
            <ac:spMk id="28" creationId="{90CF4FD1-8648-4942-978A-FE08480E5AEA}"/>
          </ac:spMkLst>
        </pc:spChg>
        <pc:graphicFrameChg chg="add del mod modGraphic">
          <ac:chgData name="Parese Jade Ahmed (1912353)" userId="S::1912353@student.uwtsd.ac.uk::3161598e-0c9f-49f0-8ad6-1d3efa3851b3" providerId="AD" clId="Web-{E06476FD-E32C-470F-9816-01CC4972BF12}" dt="2021-03-23T12:31:06.390" v="374"/>
          <ac:graphicFrameMkLst>
            <pc:docMk/>
            <pc:sldMk cId="617156423" sldId="257"/>
            <ac:graphicFrameMk id="4" creationId="{329555D7-0340-47C3-A24D-3A57A5C33F86}"/>
          </ac:graphicFrameMkLst>
        </pc:graphicFrameChg>
        <pc:picChg chg="add del mod">
          <ac:chgData name="Parese Jade Ahmed (1912353)" userId="S::1912353@student.uwtsd.ac.uk::3161598e-0c9f-49f0-8ad6-1d3efa3851b3" providerId="AD" clId="Web-{E06476FD-E32C-470F-9816-01CC4972BF12}" dt="2021-03-23T11:19:27.316" v="55"/>
          <ac:picMkLst>
            <pc:docMk/>
            <pc:sldMk cId="617156423" sldId="257"/>
            <ac:picMk id="6" creationId="{6AD3C3BE-51BA-4637-BA59-9D3B21E860BC}"/>
          </ac:picMkLst>
        </pc:picChg>
        <pc:picChg chg="del">
          <ac:chgData name="Parese Jade Ahmed (1912353)" userId="S::1912353@student.uwtsd.ac.uk::3161598e-0c9f-49f0-8ad6-1d3efa3851b3" providerId="AD" clId="Web-{E06476FD-E32C-470F-9816-01CC4972BF12}" dt="2021-03-23T11:17:40.529" v="53"/>
          <ac:picMkLst>
            <pc:docMk/>
            <pc:sldMk cId="617156423" sldId="257"/>
            <ac:picMk id="9" creationId="{0C34022A-E055-43F1-9640-FA860EBD8BE8}"/>
          </ac:picMkLst>
        </pc:picChg>
        <pc:picChg chg="add del mod">
          <ac:chgData name="Parese Jade Ahmed (1912353)" userId="S::1912353@student.uwtsd.ac.uk::3161598e-0c9f-49f0-8ad6-1d3efa3851b3" providerId="AD" clId="Web-{E06476FD-E32C-470F-9816-01CC4972BF12}" dt="2021-03-23T12:51:23.010" v="583"/>
          <ac:picMkLst>
            <pc:docMk/>
            <pc:sldMk cId="617156423" sldId="257"/>
            <ac:picMk id="9" creationId="{A7A0E722-333D-4786-9B6D-16A15ADA01BB}"/>
          </ac:picMkLst>
        </pc:picChg>
        <pc:picChg chg="add mod">
          <ac:chgData name="Parese Jade Ahmed (1912353)" userId="S::1912353@student.uwtsd.ac.uk::3161598e-0c9f-49f0-8ad6-1d3efa3851b3" providerId="AD" clId="Web-{E06476FD-E32C-470F-9816-01CC4972BF12}" dt="2021-03-23T11:29:43.225" v="78" actId="1076"/>
          <ac:picMkLst>
            <pc:docMk/>
            <pc:sldMk cId="617156423" sldId="257"/>
            <ac:picMk id="11" creationId="{6B177245-F691-40F0-82F6-1FE9F8CE9362}"/>
          </ac:picMkLst>
        </pc:picChg>
        <pc:picChg chg="add mod">
          <ac:chgData name="Parese Jade Ahmed (1912353)" userId="S::1912353@student.uwtsd.ac.uk::3161598e-0c9f-49f0-8ad6-1d3efa3851b3" providerId="AD" clId="Web-{E06476FD-E32C-470F-9816-01CC4972BF12}" dt="2021-03-23T11:47:47.143" v="209" actId="1076"/>
          <ac:picMkLst>
            <pc:docMk/>
            <pc:sldMk cId="617156423" sldId="257"/>
            <ac:picMk id="12" creationId="{5CA0FE0B-4FEF-4C1B-96B1-3B0DA600DE01}"/>
          </ac:picMkLst>
        </pc:picChg>
        <pc:picChg chg="add del mod">
          <ac:chgData name="Parese Jade Ahmed (1912353)" userId="S::1912353@student.uwtsd.ac.uk::3161598e-0c9f-49f0-8ad6-1d3efa3851b3" providerId="AD" clId="Web-{E06476FD-E32C-470F-9816-01CC4972BF12}" dt="2021-03-23T11:45:06.103" v="147"/>
          <ac:picMkLst>
            <pc:docMk/>
            <pc:sldMk cId="617156423" sldId="257"/>
            <ac:picMk id="13" creationId="{98B6686F-2CC1-4EEB-A558-82AA055233C2}"/>
          </ac:picMkLst>
        </pc:picChg>
        <pc:picChg chg="add mod">
          <ac:chgData name="Parese Jade Ahmed (1912353)" userId="S::1912353@student.uwtsd.ac.uk::3161598e-0c9f-49f0-8ad6-1d3efa3851b3" providerId="AD" clId="Web-{E06476FD-E32C-470F-9816-01CC4972BF12}" dt="2021-03-23T12:53:26.779" v="611" actId="1076"/>
          <ac:picMkLst>
            <pc:docMk/>
            <pc:sldMk cId="617156423" sldId="257"/>
            <ac:picMk id="13" creationId="{A3176900-1184-476D-A307-2ED0B75646B1}"/>
          </ac:picMkLst>
        </pc:picChg>
        <pc:picChg chg="add del mod">
          <ac:chgData name="Parese Jade Ahmed (1912353)" userId="S::1912353@student.uwtsd.ac.uk::3161598e-0c9f-49f0-8ad6-1d3efa3851b3" providerId="AD" clId="Web-{E06476FD-E32C-470F-9816-01CC4972BF12}" dt="2021-03-23T11:42:41.736" v="143"/>
          <ac:picMkLst>
            <pc:docMk/>
            <pc:sldMk cId="617156423" sldId="257"/>
            <ac:picMk id="14" creationId="{6ACA800E-C40C-4165-B5EE-355CC5CE5F33}"/>
          </ac:picMkLst>
        </pc:picChg>
        <pc:picChg chg="add mod">
          <ac:chgData name="Parese Jade Ahmed (1912353)" userId="S::1912353@student.uwtsd.ac.uk::3161598e-0c9f-49f0-8ad6-1d3efa3851b3" providerId="AD" clId="Web-{E06476FD-E32C-470F-9816-01CC4972BF12}" dt="2021-03-23T11:47:47.159" v="210" actId="1076"/>
          <ac:picMkLst>
            <pc:docMk/>
            <pc:sldMk cId="617156423" sldId="257"/>
            <ac:picMk id="15" creationId="{1DF6E066-6E9E-46FE-9587-6CA43A8A1723}"/>
          </ac:picMkLst>
        </pc:picChg>
        <pc:picChg chg="add del mod">
          <ac:chgData name="Parese Jade Ahmed (1912353)" userId="S::1912353@student.uwtsd.ac.uk::3161598e-0c9f-49f0-8ad6-1d3efa3851b3" providerId="AD" clId="Web-{E06476FD-E32C-470F-9816-01CC4972BF12}" dt="2021-03-23T11:45:25.073" v="150"/>
          <ac:picMkLst>
            <pc:docMk/>
            <pc:sldMk cId="617156423" sldId="257"/>
            <ac:picMk id="16" creationId="{F3361A4B-CCDD-4B91-9103-E9FE58285050}"/>
          </ac:picMkLst>
        </pc:picChg>
        <pc:picChg chg="add mod">
          <ac:chgData name="Parese Jade Ahmed (1912353)" userId="S::1912353@student.uwtsd.ac.uk::3161598e-0c9f-49f0-8ad6-1d3efa3851b3" providerId="AD" clId="Web-{E06476FD-E32C-470F-9816-01CC4972BF12}" dt="2021-03-23T11:47:47.159" v="211" actId="1076"/>
          <ac:picMkLst>
            <pc:docMk/>
            <pc:sldMk cId="617156423" sldId="257"/>
            <ac:picMk id="17" creationId="{B1702B78-8AA0-4837-9816-62478DB82C91}"/>
          </ac:picMkLst>
        </pc:picChg>
        <pc:picChg chg="add del mod">
          <ac:chgData name="Parese Jade Ahmed (1912353)" userId="S::1912353@student.uwtsd.ac.uk::3161598e-0c9f-49f0-8ad6-1d3efa3851b3" providerId="AD" clId="Web-{E06476FD-E32C-470F-9816-01CC4972BF12}" dt="2021-03-23T11:46:33.608" v="166"/>
          <ac:picMkLst>
            <pc:docMk/>
            <pc:sldMk cId="617156423" sldId="257"/>
            <ac:picMk id="18" creationId="{96B10995-D05F-4A5C-A757-24EC70D0CEDE}"/>
          </ac:picMkLst>
        </pc:picChg>
        <pc:picChg chg="add del mod">
          <ac:chgData name="Parese Jade Ahmed (1912353)" userId="S::1912353@student.uwtsd.ac.uk::3161598e-0c9f-49f0-8ad6-1d3efa3851b3" providerId="AD" clId="Web-{E06476FD-E32C-470F-9816-01CC4972BF12}" dt="2021-03-23T11:51:27.280" v="230"/>
          <ac:picMkLst>
            <pc:docMk/>
            <pc:sldMk cId="617156423" sldId="257"/>
            <ac:picMk id="26" creationId="{85A6D7E9-7081-4A50-A2F5-A93C09A4FC9A}"/>
          </ac:picMkLst>
        </pc:picChg>
        <pc:picChg chg="add mod">
          <ac:chgData name="Parese Jade Ahmed (1912353)" userId="S::1912353@student.uwtsd.ac.uk::3161598e-0c9f-49f0-8ad6-1d3efa3851b3" providerId="AD" clId="Web-{E06476FD-E32C-470F-9816-01CC4972BF12}" dt="2021-03-23T12:31:26.609" v="376" actId="1076"/>
          <ac:picMkLst>
            <pc:docMk/>
            <pc:sldMk cId="617156423" sldId="257"/>
            <ac:picMk id="27" creationId="{A89F51C4-E106-4D87-BFEA-40A2B42B867F}"/>
          </ac:picMkLst>
        </pc:picChg>
        <pc:cxnChg chg="add mod">
          <ac:chgData name="Parese Jade Ahmed (1912353)" userId="S::1912353@student.uwtsd.ac.uk::3161598e-0c9f-49f0-8ad6-1d3efa3851b3" providerId="AD" clId="Web-{E06476FD-E32C-470F-9816-01CC4972BF12}" dt="2021-03-23T11:49:40.103" v="225" actId="14100"/>
          <ac:cxnSpMkLst>
            <pc:docMk/>
            <pc:sldMk cId="617156423" sldId="257"/>
            <ac:cxnSpMk id="23" creationId="{181B3056-413F-4510-829D-A03898B04465}"/>
          </ac:cxnSpMkLst>
        </pc:cxnChg>
      </pc:sldChg>
      <pc:sldChg chg="modSp new">
        <pc:chgData name="Parese Jade Ahmed (1912353)" userId="S::1912353@student.uwtsd.ac.uk::3161598e-0c9f-49f0-8ad6-1d3efa3851b3" providerId="AD" clId="Web-{E06476FD-E32C-470F-9816-01CC4972BF12}" dt="2021-03-23T21:29:55.412" v="1894" actId="20577"/>
        <pc:sldMkLst>
          <pc:docMk/>
          <pc:sldMk cId="906112368" sldId="258"/>
        </pc:sldMkLst>
        <pc:spChg chg="mod">
          <ac:chgData name="Parese Jade Ahmed (1912353)" userId="S::1912353@student.uwtsd.ac.uk::3161598e-0c9f-49f0-8ad6-1d3efa3851b3" providerId="AD" clId="Web-{E06476FD-E32C-470F-9816-01CC4972BF12}" dt="2021-03-23T11:31:07.323" v="92" actId="1076"/>
          <ac:spMkLst>
            <pc:docMk/>
            <pc:sldMk cId="906112368" sldId="258"/>
            <ac:spMk id="2" creationId="{849A0CFB-3D9F-430B-9BE4-759197C612E9}"/>
          </ac:spMkLst>
        </pc:spChg>
        <pc:spChg chg="mod">
          <ac:chgData name="Parese Jade Ahmed (1912353)" userId="S::1912353@student.uwtsd.ac.uk::3161598e-0c9f-49f0-8ad6-1d3efa3851b3" providerId="AD" clId="Web-{E06476FD-E32C-470F-9816-01CC4972BF12}" dt="2021-03-23T21:29:55.412" v="1894" actId="20577"/>
          <ac:spMkLst>
            <pc:docMk/>
            <pc:sldMk cId="906112368" sldId="258"/>
            <ac:spMk id="3" creationId="{DA84039C-1C44-45A2-B31C-0075277A6103}"/>
          </ac:spMkLst>
        </pc:spChg>
      </pc:sldChg>
      <pc:sldChg chg="addSp delSp modSp new mod setBg">
        <pc:chgData name="Parese Jade Ahmed (1912353)" userId="S::1912353@student.uwtsd.ac.uk::3161598e-0c9f-49f0-8ad6-1d3efa3851b3" providerId="AD" clId="Web-{E06476FD-E32C-470F-9816-01CC4972BF12}" dt="2021-03-23T21:05:36.793" v="1828" actId="20577"/>
        <pc:sldMkLst>
          <pc:docMk/>
          <pc:sldMk cId="3262342326" sldId="259"/>
        </pc:sldMkLst>
        <pc:spChg chg="mod">
          <ac:chgData name="Parese Jade Ahmed (1912353)" userId="S::1912353@student.uwtsd.ac.uk::3161598e-0c9f-49f0-8ad6-1d3efa3851b3" providerId="AD" clId="Web-{E06476FD-E32C-470F-9816-01CC4972BF12}" dt="2021-03-23T21:05:22.355" v="1827"/>
          <ac:spMkLst>
            <pc:docMk/>
            <pc:sldMk cId="3262342326" sldId="259"/>
            <ac:spMk id="2" creationId="{1FD0327E-4AF7-4B58-8C91-5D0B0FE9DE9C}"/>
          </ac:spMkLst>
        </pc:spChg>
        <pc:spChg chg="mod">
          <ac:chgData name="Parese Jade Ahmed (1912353)" userId="S::1912353@student.uwtsd.ac.uk::3161598e-0c9f-49f0-8ad6-1d3efa3851b3" providerId="AD" clId="Web-{E06476FD-E32C-470F-9816-01CC4972BF12}" dt="2021-03-23T21:05:36.793" v="1828" actId="20577"/>
          <ac:spMkLst>
            <pc:docMk/>
            <pc:sldMk cId="3262342326" sldId="259"/>
            <ac:spMk id="3" creationId="{D6F7BF79-C754-400B-AA65-060FE9C5E009}"/>
          </ac:spMkLst>
        </pc:spChg>
        <pc:spChg chg="add">
          <ac:chgData name="Parese Jade Ahmed (1912353)" userId="S::1912353@student.uwtsd.ac.uk::3161598e-0c9f-49f0-8ad6-1d3efa3851b3" providerId="AD" clId="Web-{E06476FD-E32C-470F-9816-01CC4972BF12}" dt="2021-03-23T21:05:22.355" v="1827"/>
          <ac:spMkLst>
            <pc:docMk/>
            <pc:sldMk cId="3262342326" sldId="259"/>
            <ac:spMk id="8" creationId="{907EF6B7-1338-4443-8C46-6A318D952DFD}"/>
          </ac:spMkLst>
        </pc:spChg>
        <pc:spChg chg="add">
          <ac:chgData name="Parese Jade Ahmed (1912353)" userId="S::1912353@student.uwtsd.ac.uk::3161598e-0c9f-49f0-8ad6-1d3efa3851b3" providerId="AD" clId="Web-{E06476FD-E32C-470F-9816-01CC4972BF12}" dt="2021-03-23T21:05:22.355" v="1827"/>
          <ac:spMkLst>
            <pc:docMk/>
            <pc:sldMk cId="3262342326" sldId="259"/>
            <ac:spMk id="10" creationId="{DAAE4CDD-124C-4DCF-9584-B6033B545DD5}"/>
          </ac:spMkLst>
        </pc:spChg>
        <pc:spChg chg="add">
          <ac:chgData name="Parese Jade Ahmed (1912353)" userId="S::1912353@student.uwtsd.ac.uk::3161598e-0c9f-49f0-8ad6-1d3efa3851b3" providerId="AD" clId="Web-{E06476FD-E32C-470F-9816-01CC4972BF12}" dt="2021-03-23T21:05:22.355" v="1827"/>
          <ac:spMkLst>
            <pc:docMk/>
            <pc:sldMk cId="3262342326" sldId="259"/>
            <ac:spMk id="12" creationId="{081E4A58-353D-44AE-B2FC-2A74E2E400F7}"/>
          </ac:spMkLst>
        </pc:spChg>
        <pc:picChg chg="add del">
          <ac:chgData name="Parese Jade Ahmed (1912353)" userId="S::1912353@student.uwtsd.ac.uk::3161598e-0c9f-49f0-8ad6-1d3efa3851b3" providerId="AD" clId="Web-{E06476FD-E32C-470F-9816-01CC4972BF12}" dt="2021-03-23T21:05:22.355" v="1826"/>
          <ac:picMkLst>
            <pc:docMk/>
            <pc:sldMk cId="3262342326" sldId="259"/>
            <ac:picMk id="5" creationId="{4ADC4FB8-0920-4188-BE53-7598C18D19B9}"/>
          </ac:picMkLst>
        </pc:picChg>
        <pc:cxnChg chg="add del">
          <ac:chgData name="Parese Jade Ahmed (1912353)" userId="S::1912353@student.uwtsd.ac.uk::3161598e-0c9f-49f0-8ad6-1d3efa3851b3" providerId="AD" clId="Web-{E06476FD-E32C-470F-9816-01CC4972BF12}" dt="2021-03-23T21:05:22.355" v="1826"/>
          <ac:cxnSpMkLst>
            <pc:docMk/>
            <pc:sldMk cId="3262342326" sldId="259"/>
            <ac:cxnSpMk id="9" creationId="{A7F400EE-A8A5-48AF-B4D6-291B52C6F0B0}"/>
          </ac:cxnSpMkLst>
        </pc:cxnChg>
      </pc:sldChg>
      <pc:sldChg chg="addSp delSp modSp add del replId">
        <pc:chgData name="Parese Jade Ahmed (1912353)" userId="S::1912353@student.uwtsd.ac.uk::3161598e-0c9f-49f0-8ad6-1d3efa3851b3" providerId="AD" clId="Web-{E06476FD-E32C-470F-9816-01CC4972BF12}" dt="2021-03-23T20:35:22.065" v="1618"/>
        <pc:sldMkLst>
          <pc:docMk/>
          <pc:sldMk cId="3205065544" sldId="260"/>
        </pc:sldMkLst>
        <pc:spChg chg="add mod">
          <ac:chgData name="Parese Jade Ahmed (1912353)" userId="S::1912353@student.uwtsd.ac.uk::3161598e-0c9f-49f0-8ad6-1d3efa3851b3" providerId="AD" clId="Web-{E06476FD-E32C-470F-9816-01CC4972BF12}" dt="2021-03-23T18:55:55.838" v="704"/>
          <ac:spMkLst>
            <pc:docMk/>
            <pc:sldMk cId="3205065544" sldId="260"/>
            <ac:spMk id="2" creationId="{8B70A048-5513-49EF-B2B9-3EAF098AC3D7}"/>
          </ac:spMkLst>
        </pc:spChg>
        <pc:spChg chg="add mod">
          <ac:chgData name="Parese Jade Ahmed (1912353)" userId="S::1912353@student.uwtsd.ac.uk::3161598e-0c9f-49f0-8ad6-1d3efa3851b3" providerId="AD" clId="Web-{E06476FD-E32C-470F-9816-01CC4972BF12}" dt="2021-03-23T20:21:33.161" v="1348" actId="1076"/>
          <ac:spMkLst>
            <pc:docMk/>
            <pc:sldMk cId="3205065544" sldId="260"/>
            <ac:spMk id="3" creationId="{A15516CC-4CBB-45FD-B409-339617A6EC39}"/>
          </ac:spMkLst>
        </pc:spChg>
        <pc:spChg chg="add mod">
          <ac:chgData name="Parese Jade Ahmed (1912353)" userId="S::1912353@student.uwtsd.ac.uk::3161598e-0c9f-49f0-8ad6-1d3efa3851b3" providerId="AD" clId="Web-{E06476FD-E32C-470F-9816-01CC4972BF12}" dt="2021-03-23T19:01:46.921" v="753" actId="1076"/>
          <ac:spMkLst>
            <pc:docMk/>
            <pc:sldMk cId="3205065544" sldId="260"/>
            <ac:spMk id="4" creationId="{92E0E897-F565-45B3-9D4A-76586D8B00E6}"/>
          </ac:spMkLst>
        </pc:spChg>
        <pc:spChg chg="add mod">
          <ac:chgData name="Parese Jade Ahmed (1912353)" userId="S::1912353@student.uwtsd.ac.uk::3161598e-0c9f-49f0-8ad6-1d3efa3851b3" providerId="AD" clId="Web-{E06476FD-E32C-470F-9816-01CC4972BF12}" dt="2021-03-23T19:04:58.713" v="759" actId="1076"/>
          <ac:spMkLst>
            <pc:docMk/>
            <pc:sldMk cId="3205065544" sldId="260"/>
            <ac:spMk id="8" creationId="{A30F1D73-FE9D-4E73-89A8-3EEA8885E946}"/>
          </ac:spMkLst>
        </pc:spChg>
        <pc:spChg chg="add del mod">
          <ac:chgData name="Parese Jade Ahmed (1912353)" userId="S::1912353@student.uwtsd.ac.uk::3161598e-0c9f-49f0-8ad6-1d3efa3851b3" providerId="AD" clId="Web-{E06476FD-E32C-470F-9816-01CC4972BF12}" dt="2021-03-23T20:14:29.123" v="1272"/>
          <ac:spMkLst>
            <pc:docMk/>
            <pc:sldMk cId="3205065544" sldId="260"/>
            <ac:spMk id="9" creationId="{8BBE14E3-C39C-4154-8B12-CE7B1E09A284}"/>
          </ac:spMkLst>
        </pc:spChg>
        <pc:spChg chg="add del mod">
          <ac:chgData name="Parese Jade Ahmed (1912353)" userId="S::1912353@student.uwtsd.ac.uk::3161598e-0c9f-49f0-8ad6-1d3efa3851b3" providerId="AD" clId="Web-{E06476FD-E32C-470F-9816-01CC4972BF12}" dt="2021-03-23T20:21:28.364" v="1347"/>
          <ac:spMkLst>
            <pc:docMk/>
            <pc:sldMk cId="3205065544" sldId="260"/>
            <ac:spMk id="13" creationId="{3F61B767-E7F0-4C5F-9885-62031D3CE268}"/>
          </ac:spMkLst>
        </pc:spChg>
        <pc:picChg chg="add">
          <ac:chgData name="Parese Jade Ahmed (1912353)" userId="S::1912353@student.uwtsd.ac.uk::3161598e-0c9f-49f0-8ad6-1d3efa3851b3" providerId="AD" clId="Web-{E06476FD-E32C-470F-9816-01CC4972BF12}" dt="2021-03-23T19:04:44.259" v="756"/>
          <ac:picMkLst>
            <pc:docMk/>
            <pc:sldMk cId="3205065544" sldId="260"/>
            <ac:picMk id="6" creationId="{B5F3A55D-A9A9-4262-BD5F-41E6209717B9}"/>
          </ac:picMkLst>
        </pc:picChg>
        <pc:picChg chg="mod">
          <ac:chgData name="Parese Jade Ahmed (1912353)" userId="S::1912353@student.uwtsd.ac.uk::3161598e-0c9f-49f0-8ad6-1d3efa3851b3" providerId="AD" clId="Web-{E06476FD-E32C-470F-9816-01CC4972BF12}" dt="2021-03-23T12:16:48.027" v="339" actId="1076"/>
          <ac:picMkLst>
            <pc:docMk/>
            <pc:sldMk cId="3205065544" sldId="260"/>
            <ac:picMk id="27" creationId="{A89F51C4-E106-4D87-BFEA-40A2B42B867F}"/>
          </ac:picMkLst>
        </pc:picChg>
        <pc:cxnChg chg="mod">
          <ac:chgData name="Parese Jade Ahmed (1912353)" userId="S::1912353@student.uwtsd.ac.uk::3161598e-0c9f-49f0-8ad6-1d3efa3851b3" providerId="AD" clId="Web-{E06476FD-E32C-470F-9816-01CC4972BF12}" dt="2021-03-23T12:17:01.215" v="342" actId="1076"/>
          <ac:cxnSpMkLst>
            <pc:docMk/>
            <pc:sldMk cId="3205065544" sldId="260"/>
            <ac:cxnSpMk id="23" creationId="{181B3056-413F-4510-829D-A03898B04465}"/>
          </ac:cxnSpMkLst>
        </pc:cxnChg>
      </pc:sldChg>
      <pc:sldChg chg="addSp modSp new mod setBg">
        <pc:chgData name="Parese Jade Ahmed (1912353)" userId="S::1912353@student.uwtsd.ac.uk::3161598e-0c9f-49f0-8ad6-1d3efa3851b3" providerId="AD" clId="Web-{E06476FD-E32C-470F-9816-01CC4972BF12}" dt="2021-03-24T08:15:27.709" v="2137" actId="20577"/>
        <pc:sldMkLst>
          <pc:docMk/>
          <pc:sldMk cId="12417624" sldId="261"/>
        </pc:sldMkLst>
        <pc:spChg chg="mod">
          <ac:chgData name="Parese Jade Ahmed (1912353)" userId="S::1912353@student.uwtsd.ac.uk::3161598e-0c9f-49f0-8ad6-1d3efa3851b3" providerId="AD" clId="Web-{E06476FD-E32C-470F-9816-01CC4972BF12}" dt="2021-03-23T19:34:30.506" v="996"/>
          <ac:spMkLst>
            <pc:docMk/>
            <pc:sldMk cId="12417624" sldId="261"/>
            <ac:spMk id="2" creationId="{BE4A4DEA-6F29-4B29-9687-D12C75D06D2B}"/>
          </ac:spMkLst>
        </pc:spChg>
        <pc:spChg chg="mod">
          <ac:chgData name="Parese Jade Ahmed (1912353)" userId="S::1912353@student.uwtsd.ac.uk::3161598e-0c9f-49f0-8ad6-1d3efa3851b3" providerId="AD" clId="Web-{E06476FD-E32C-470F-9816-01CC4972BF12}" dt="2021-03-24T08:15:27.709" v="2137" actId="20577"/>
          <ac:spMkLst>
            <pc:docMk/>
            <pc:sldMk cId="12417624" sldId="261"/>
            <ac:spMk id="3" creationId="{6550A31C-E762-4DFC-A777-771544A3A202}"/>
          </ac:spMkLst>
        </pc:spChg>
        <pc:spChg chg="add">
          <ac:chgData name="Parese Jade Ahmed (1912353)" userId="S::1912353@student.uwtsd.ac.uk::3161598e-0c9f-49f0-8ad6-1d3efa3851b3" providerId="AD" clId="Web-{E06476FD-E32C-470F-9816-01CC4972BF12}" dt="2021-03-23T19:34:30.506" v="996"/>
          <ac:spMkLst>
            <pc:docMk/>
            <pc:sldMk cId="12417624" sldId="261"/>
            <ac:spMk id="8" creationId="{2B566528-1B12-4246-9431-5C2D7D081168}"/>
          </ac:spMkLst>
        </pc:spChg>
        <pc:spChg chg="add">
          <ac:chgData name="Parese Jade Ahmed (1912353)" userId="S::1912353@student.uwtsd.ac.uk::3161598e-0c9f-49f0-8ad6-1d3efa3851b3" providerId="AD" clId="Web-{E06476FD-E32C-470F-9816-01CC4972BF12}" dt="2021-03-23T19:34:30.506" v="996"/>
          <ac:spMkLst>
            <pc:docMk/>
            <pc:sldMk cId="12417624" sldId="261"/>
            <ac:spMk id="10" creationId="{2E80C965-DB6D-4F81-9E9E-B027384D0BD6}"/>
          </ac:spMkLst>
        </pc:spChg>
        <pc:spChg chg="add">
          <ac:chgData name="Parese Jade Ahmed (1912353)" userId="S::1912353@student.uwtsd.ac.uk::3161598e-0c9f-49f0-8ad6-1d3efa3851b3" providerId="AD" clId="Web-{E06476FD-E32C-470F-9816-01CC4972BF12}" dt="2021-03-23T19:34:30.506" v="996"/>
          <ac:spMkLst>
            <pc:docMk/>
            <pc:sldMk cId="12417624" sldId="261"/>
            <ac:spMk id="12" creationId="{A580F890-B085-4E95-96AA-55AEBEC5CE6E}"/>
          </ac:spMkLst>
        </pc:spChg>
        <pc:spChg chg="add">
          <ac:chgData name="Parese Jade Ahmed (1912353)" userId="S::1912353@student.uwtsd.ac.uk::3161598e-0c9f-49f0-8ad6-1d3efa3851b3" providerId="AD" clId="Web-{E06476FD-E32C-470F-9816-01CC4972BF12}" dt="2021-03-23T19:34:30.506" v="996"/>
          <ac:spMkLst>
            <pc:docMk/>
            <pc:sldMk cId="12417624" sldId="261"/>
            <ac:spMk id="14" creationId="{D3F51FEB-38FB-4F6C-9F7B-2F2AFAB65463}"/>
          </ac:spMkLst>
        </pc:spChg>
        <pc:spChg chg="add">
          <ac:chgData name="Parese Jade Ahmed (1912353)" userId="S::1912353@student.uwtsd.ac.uk::3161598e-0c9f-49f0-8ad6-1d3efa3851b3" providerId="AD" clId="Web-{E06476FD-E32C-470F-9816-01CC4972BF12}" dt="2021-03-23T19:34:30.506" v="996"/>
          <ac:spMkLst>
            <pc:docMk/>
            <pc:sldMk cId="12417624" sldId="261"/>
            <ac:spMk id="16" creationId="{1E547BA6-BAE0-43BB-A7CA-60F69CE252F0}"/>
          </ac:spMkLst>
        </pc:spChg>
      </pc:sldChg>
      <pc:sldChg chg="new del ord">
        <pc:chgData name="Parese Jade Ahmed (1912353)" userId="S::1912353@student.uwtsd.ac.uk::3161598e-0c9f-49f0-8ad6-1d3efa3851b3" providerId="AD" clId="Web-{E06476FD-E32C-470F-9816-01CC4972BF12}" dt="2021-03-23T19:34:10.552" v="995"/>
        <pc:sldMkLst>
          <pc:docMk/>
          <pc:sldMk cId="2953890497" sldId="262"/>
        </pc:sldMkLst>
      </pc:sldChg>
      <pc:sldChg chg="addSp delSp modSp new ord">
        <pc:chgData name="Parese Jade Ahmed (1912353)" userId="S::1912353@student.uwtsd.ac.uk::3161598e-0c9f-49f0-8ad6-1d3efa3851b3" providerId="AD" clId="Web-{E06476FD-E32C-470F-9816-01CC4972BF12}" dt="2021-03-24T08:17:14.560" v="2155" actId="1076"/>
        <pc:sldMkLst>
          <pc:docMk/>
          <pc:sldMk cId="3335954450" sldId="262"/>
        </pc:sldMkLst>
        <pc:spChg chg="mod">
          <ac:chgData name="Parese Jade Ahmed (1912353)" userId="S::1912353@student.uwtsd.ac.uk::3161598e-0c9f-49f0-8ad6-1d3efa3851b3" providerId="AD" clId="Web-{E06476FD-E32C-470F-9816-01CC4972BF12}" dt="2021-03-23T19:56:46.737" v="1119" actId="1076"/>
          <ac:spMkLst>
            <pc:docMk/>
            <pc:sldMk cId="3335954450" sldId="262"/>
            <ac:spMk id="2" creationId="{BFA72441-68BB-4A7D-9B9E-BFF04F68376B}"/>
          </ac:spMkLst>
        </pc:spChg>
        <pc:spChg chg="del mod">
          <ac:chgData name="Parese Jade Ahmed (1912353)" userId="S::1912353@student.uwtsd.ac.uk::3161598e-0c9f-49f0-8ad6-1d3efa3851b3" providerId="AD" clId="Web-{E06476FD-E32C-470F-9816-01CC4972BF12}" dt="2021-03-23T19:57:20.770" v="1120"/>
          <ac:spMkLst>
            <pc:docMk/>
            <pc:sldMk cId="3335954450" sldId="262"/>
            <ac:spMk id="3" creationId="{C5CBCCF9-D40F-43B5-BD07-F74921910C75}"/>
          </ac:spMkLst>
        </pc:spChg>
        <pc:spChg chg="mod">
          <ac:chgData name="Parese Jade Ahmed (1912353)" userId="S::1912353@student.uwtsd.ac.uk::3161598e-0c9f-49f0-8ad6-1d3efa3851b3" providerId="AD" clId="Web-{E06476FD-E32C-470F-9816-01CC4972BF12}" dt="2021-03-23T20:35:04.299" v="1615"/>
          <ac:spMkLst>
            <pc:docMk/>
            <pc:sldMk cId="3335954450" sldId="262"/>
            <ac:spMk id="4" creationId="{1AF3732A-3A44-40AF-9B14-D281B5D88AA8}"/>
          </ac:spMkLst>
        </pc:spChg>
        <pc:spChg chg="add mod">
          <ac:chgData name="Parese Jade Ahmed (1912353)" userId="S::1912353@student.uwtsd.ac.uk::3161598e-0c9f-49f0-8ad6-1d3efa3851b3" providerId="AD" clId="Web-{E06476FD-E32C-470F-9816-01CC4972BF12}" dt="2021-03-23T19:37:39.142" v="1026" actId="1076"/>
          <ac:spMkLst>
            <pc:docMk/>
            <pc:sldMk cId="3335954450" sldId="262"/>
            <ac:spMk id="8" creationId="{3F2B36E1-20CE-4C50-B2C1-EAF8F80BB8DA}"/>
          </ac:spMkLst>
        </pc:spChg>
        <pc:spChg chg="add mod">
          <ac:chgData name="Parese Jade Ahmed (1912353)" userId="S::1912353@student.uwtsd.ac.uk::3161598e-0c9f-49f0-8ad6-1d3efa3851b3" providerId="AD" clId="Web-{E06476FD-E32C-470F-9816-01CC4972BF12}" dt="2021-03-23T19:38:09.441" v="1030" actId="1076"/>
          <ac:spMkLst>
            <pc:docMk/>
            <pc:sldMk cId="3335954450" sldId="262"/>
            <ac:spMk id="16" creationId="{6A35B128-D114-43B0-998D-26E942F00195}"/>
          </ac:spMkLst>
        </pc:spChg>
        <pc:spChg chg="add mod">
          <ac:chgData name="Parese Jade Ahmed (1912353)" userId="S::1912353@student.uwtsd.ac.uk::3161598e-0c9f-49f0-8ad6-1d3efa3851b3" providerId="AD" clId="Web-{E06476FD-E32C-470F-9816-01CC4972BF12}" dt="2021-03-23T19:38:25.129" v="1032" actId="1076"/>
          <ac:spMkLst>
            <pc:docMk/>
            <pc:sldMk cId="3335954450" sldId="262"/>
            <ac:spMk id="18" creationId="{EF92CD3E-2B0E-4E48-AD22-E130B77A37CC}"/>
          </ac:spMkLst>
        </pc:spChg>
        <pc:spChg chg="add mod">
          <ac:chgData name="Parese Jade Ahmed (1912353)" userId="S::1912353@student.uwtsd.ac.uk::3161598e-0c9f-49f0-8ad6-1d3efa3851b3" providerId="AD" clId="Web-{E06476FD-E32C-470F-9816-01CC4972BF12}" dt="2021-03-23T19:52:03.253" v="1078"/>
          <ac:spMkLst>
            <pc:docMk/>
            <pc:sldMk cId="3335954450" sldId="262"/>
            <ac:spMk id="27" creationId="{9F2F02AB-638D-43A5-A96F-B3E5590B716F}"/>
          </ac:spMkLst>
        </pc:spChg>
        <pc:spChg chg="add mod ord">
          <ac:chgData name="Parese Jade Ahmed (1912353)" userId="S::1912353@student.uwtsd.ac.uk::3161598e-0c9f-49f0-8ad6-1d3efa3851b3" providerId="AD" clId="Web-{E06476FD-E32C-470F-9816-01CC4972BF12}" dt="2021-03-24T08:17:14.560" v="2155" actId="1076"/>
          <ac:spMkLst>
            <pc:docMk/>
            <pc:sldMk cId="3335954450" sldId="262"/>
            <ac:spMk id="28" creationId="{AE488F8A-399D-48AA-8E66-49C551E6D08D}"/>
          </ac:spMkLst>
        </pc:spChg>
        <pc:spChg chg="add mod">
          <ac:chgData name="Parese Jade Ahmed (1912353)" userId="S::1912353@student.uwtsd.ac.uk::3161598e-0c9f-49f0-8ad6-1d3efa3851b3" providerId="AD" clId="Web-{E06476FD-E32C-470F-9816-01CC4972BF12}" dt="2021-03-23T20:34:28" v="1612" actId="14100"/>
          <ac:spMkLst>
            <pc:docMk/>
            <pc:sldMk cId="3335954450" sldId="262"/>
            <ac:spMk id="31" creationId="{8DDCC755-888B-4906-9FD1-E1F653E75EFC}"/>
          </ac:spMkLst>
        </pc:spChg>
        <pc:spChg chg="add mod">
          <ac:chgData name="Parese Jade Ahmed (1912353)" userId="S::1912353@student.uwtsd.ac.uk::3161598e-0c9f-49f0-8ad6-1d3efa3851b3" providerId="AD" clId="Web-{E06476FD-E32C-470F-9816-01CC4972BF12}" dt="2021-03-23T19:56:17.673" v="1117" actId="20577"/>
          <ac:spMkLst>
            <pc:docMk/>
            <pc:sldMk cId="3335954450" sldId="262"/>
            <ac:spMk id="32" creationId="{A0F02D42-7CD2-4749-98B1-9462016D3F7C}"/>
          </ac:spMkLst>
        </pc:spChg>
        <pc:spChg chg="add mod ord">
          <ac:chgData name="Parese Jade Ahmed (1912353)" userId="S::1912353@student.uwtsd.ac.uk::3161598e-0c9f-49f0-8ad6-1d3efa3851b3" providerId="AD" clId="Web-{E06476FD-E32C-470F-9816-01CC4972BF12}" dt="2021-03-23T19:56:37.768" v="1118" actId="14100"/>
          <ac:spMkLst>
            <pc:docMk/>
            <pc:sldMk cId="3335954450" sldId="262"/>
            <ac:spMk id="33" creationId="{06D00B5A-A9DB-4DF4-9128-DDD1E4CAA5DC}"/>
          </ac:spMkLst>
        </pc:spChg>
        <pc:spChg chg="add mod">
          <ac:chgData name="Parese Jade Ahmed (1912353)" userId="S::1912353@student.uwtsd.ac.uk::3161598e-0c9f-49f0-8ad6-1d3efa3851b3" providerId="AD" clId="Web-{E06476FD-E32C-470F-9816-01CC4972BF12}" dt="2021-03-23T20:04:35.340" v="1192" actId="1076"/>
          <ac:spMkLst>
            <pc:docMk/>
            <pc:sldMk cId="3335954450" sldId="262"/>
            <ac:spMk id="41" creationId="{9C85F106-06DF-4798-939B-3209D7B7F9A6}"/>
          </ac:spMkLst>
        </pc:spChg>
        <pc:spChg chg="add mod">
          <ac:chgData name="Parese Jade Ahmed (1912353)" userId="S::1912353@student.uwtsd.ac.uk::3161598e-0c9f-49f0-8ad6-1d3efa3851b3" providerId="AD" clId="Web-{E06476FD-E32C-470F-9816-01CC4972BF12}" dt="2021-03-23T20:04:24.137" v="1190" actId="1076"/>
          <ac:spMkLst>
            <pc:docMk/>
            <pc:sldMk cId="3335954450" sldId="262"/>
            <ac:spMk id="49" creationId="{03D314CD-E3DC-4165-8BED-DD5805EE01B5}"/>
          </ac:spMkLst>
        </pc:spChg>
        <pc:spChg chg="add mod">
          <ac:chgData name="Parese Jade Ahmed (1912353)" userId="S::1912353@student.uwtsd.ac.uk::3161598e-0c9f-49f0-8ad6-1d3efa3851b3" providerId="AD" clId="Web-{E06476FD-E32C-470F-9816-01CC4972BF12}" dt="2021-03-23T20:03:27.571" v="1179" actId="1076"/>
          <ac:spMkLst>
            <pc:docMk/>
            <pc:sldMk cId="3335954450" sldId="262"/>
            <ac:spMk id="51" creationId="{6BAB1D17-F747-4F02-9C83-6B114DA1E3DD}"/>
          </ac:spMkLst>
        </pc:spChg>
        <pc:spChg chg="add del mod">
          <ac:chgData name="Parese Jade Ahmed (1912353)" userId="S::1912353@student.uwtsd.ac.uk::3161598e-0c9f-49f0-8ad6-1d3efa3851b3" providerId="AD" clId="Web-{E06476FD-E32C-470F-9816-01CC4972BF12}" dt="2021-03-23T20:07:51.742" v="1202"/>
          <ac:spMkLst>
            <pc:docMk/>
            <pc:sldMk cId="3335954450" sldId="262"/>
            <ac:spMk id="53" creationId="{37C1D609-C4A8-4EA8-9B0A-B364D782A6C5}"/>
          </ac:spMkLst>
        </pc:spChg>
        <pc:spChg chg="add mod">
          <ac:chgData name="Parese Jade Ahmed (1912353)" userId="S::1912353@student.uwtsd.ac.uk::3161598e-0c9f-49f0-8ad6-1d3efa3851b3" providerId="AD" clId="Web-{E06476FD-E32C-470F-9816-01CC4972BF12}" dt="2021-03-23T20:10:44.720" v="1224" actId="20577"/>
          <ac:spMkLst>
            <pc:docMk/>
            <pc:sldMk cId="3335954450" sldId="262"/>
            <ac:spMk id="54" creationId="{69768BD5-4525-43C1-B744-C1CD37C54764}"/>
          </ac:spMkLst>
        </pc:spChg>
        <pc:spChg chg="add del mod">
          <ac:chgData name="Parese Jade Ahmed (1912353)" userId="S::1912353@student.uwtsd.ac.uk::3161598e-0c9f-49f0-8ad6-1d3efa3851b3" providerId="AD" clId="Web-{E06476FD-E32C-470F-9816-01CC4972BF12}" dt="2021-03-23T20:12:09.224" v="1236"/>
          <ac:spMkLst>
            <pc:docMk/>
            <pc:sldMk cId="3335954450" sldId="262"/>
            <ac:spMk id="58" creationId="{577143D8-F85B-424B-82CF-0DC8008CF2AE}"/>
          </ac:spMkLst>
        </pc:spChg>
        <pc:spChg chg="add mod">
          <ac:chgData name="Parese Jade Ahmed (1912353)" userId="S::1912353@student.uwtsd.ac.uk::3161598e-0c9f-49f0-8ad6-1d3efa3851b3" providerId="AD" clId="Web-{E06476FD-E32C-470F-9816-01CC4972BF12}" dt="2021-03-24T08:16:35.184" v="2150" actId="1076"/>
          <ac:spMkLst>
            <pc:docMk/>
            <pc:sldMk cId="3335954450" sldId="262"/>
            <ac:spMk id="59" creationId="{7727F40D-EE46-48D2-91A6-B04C5E6601DD}"/>
          </ac:spMkLst>
        </pc:spChg>
        <pc:spChg chg="add mod">
          <ac:chgData name="Parese Jade Ahmed (1912353)" userId="S::1912353@student.uwtsd.ac.uk::3161598e-0c9f-49f0-8ad6-1d3efa3851b3" providerId="AD" clId="Web-{E06476FD-E32C-470F-9816-01CC4972BF12}" dt="2021-03-24T07:59:18.152" v="2037" actId="20577"/>
          <ac:spMkLst>
            <pc:docMk/>
            <pc:sldMk cId="3335954450" sldId="262"/>
            <ac:spMk id="61" creationId="{838776AF-3F07-4081-A1B3-0582E1D036DF}"/>
          </ac:spMkLst>
        </pc:spChg>
        <pc:spChg chg="add mod">
          <ac:chgData name="Parese Jade Ahmed (1912353)" userId="S::1912353@student.uwtsd.ac.uk::3161598e-0c9f-49f0-8ad6-1d3efa3851b3" providerId="AD" clId="Web-{E06476FD-E32C-470F-9816-01CC4972BF12}" dt="2021-03-23T20:35:08.893" v="1617" actId="20577"/>
          <ac:spMkLst>
            <pc:docMk/>
            <pc:sldMk cId="3335954450" sldId="262"/>
            <ac:spMk id="62" creationId="{97E33781-D674-4AC8-96EE-000EB02835DB}"/>
          </ac:spMkLst>
        </pc:spChg>
        <pc:spChg chg="add del mod">
          <ac:chgData name="Parese Jade Ahmed (1912353)" userId="S::1912353@student.uwtsd.ac.uk::3161598e-0c9f-49f0-8ad6-1d3efa3851b3" providerId="AD" clId="Web-{E06476FD-E32C-470F-9816-01CC4972BF12}" dt="2021-03-23T20:28:36.981" v="1465"/>
          <ac:spMkLst>
            <pc:docMk/>
            <pc:sldMk cId="3335954450" sldId="262"/>
            <ac:spMk id="63" creationId="{E6312D22-EFDF-4A05-81C5-798C492023D2}"/>
          </ac:spMkLst>
        </pc:spChg>
        <pc:spChg chg="add del mod">
          <ac:chgData name="Parese Jade Ahmed (1912353)" userId="S::1912353@student.uwtsd.ac.uk::3161598e-0c9f-49f0-8ad6-1d3efa3851b3" providerId="AD" clId="Web-{E06476FD-E32C-470F-9816-01CC4972BF12}" dt="2021-03-23T20:37:39.557" v="1653"/>
          <ac:spMkLst>
            <pc:docMk/>
            <pc:sldMk cId="3335954450" sldId="262"/>
            <ac:spMk id="64" creationId="{FE41EABA-5E37-4572-82E2-EDE5AB725EBC}"/>
          </ac:spMkLst>
        </pc:spChg>
        <pc:spChg chg="add del">
          <ac:chgData name="Parese Jade Ahmed (1912353)" userId="S::1912353@student.uwtsd.ac.uk::3161598e-0c9f-49f0-8ad6-1d3efa3851b3" providerId="AD" clId="Web-{E06476FD-E32C-470F-9816-01CC4972BF12}" dt="2021-03-23T20:44:03.219" v="1667"/>
          <ac:spMkLst>
            <pc:docMk/>
            <pc:sldMk cId="3335954450" sldId="262"/>
            <ac:spMk id="65" creationId="{1180F9DF-B0E7-4949-A093-656C86838686}"/>
          </ac:spMkLst>
        </pc:spChg>
        <pc:spChg chg="add del mod">
          <ac:chgData name="Parese Jade Ahmed (1912353)" userId="S::1912353@student.uwtsd.ac.uk::3161598e-0c9f-49f0-8ad6-1d3efa3851b3" providerId="AD" clId="Web-{E06476FD-E32C-470F-9816-01CC4972BF12}" dt="2021-03-23T20:59:23.773" v="1674"/>
          <ac:spMkLst>
            <pc:docMk/>
            <pc:sldMk cId="3335954450" sldId="262"/>
            <ac:spMk id="66" creationId="{70BB1014-4DC2-4623-AAD8-F52E9B9F783E}"/>
          </ac:spMkLst>
        </pc:spChg>
        <pc:spChg chg="add mod">
          <ac:chgData name="Parese Jade Ahmed (1912353)" userId="S::1912353@student.uwtsd.ac.uk::3161598e-0c9f-49f0-8ad6-1d3efa3851b3" providerId="AD" clId="Web-{E06476FD-E32C-470F-9816-01CC4972BF12}" dt="2021-03-24T08:16:54.778" v="2152" actId="1076"/>
          <ac:spMkLst>
            <pc:docMk/>
            <pc:sldMk cId="3335954450" sldId="262"/>
            <ac:spMk id="67" creationId="{2468CDAA-5771-42A3-A522-4E1B58DC3586}"/>
          </ac:spMkLst>
        </pc:spChg>
        <pc:spChg chg="add mod">
          <ac:chgData name="Parese Jade Ahmed (1912353)" userId="S::1912353@student.uwtsd.ac.uk::3161598e-0c9f-49f0-8ad6-1d3efa3851b3" providerId="AD" clId="Web-{E06476FD-E32C-470F-9816-01CC4972BF12}" dt="2021-03-23T21:04:11.601" v="1822" actId="20577"/>
          <ac:spMkLst>
            <pc:docMk/>
            <pc:sldMk cId="3335954450" sldId="262"/>
            <ac:spMk id="69" creationId="{E3E24DBD-832D-4DDA-ADAB-2913D73EF7AA}"/>
          </ac:spMkLst>
        </pc:spChg>
        <pc:picChg chg="add mod">
          <ac:chgData name="Parese Jade Ahmed (1912353)" userId="S::1912353@student.uwtsd.ac.uk::3161598e-0c9f-49f0-8ad6-1d3efa3851b3" providerId="AD" clId="Web-{E06476FD-E32C-470F-9816-01CC4972BF12}" dt="2021-03-23T19:48:53.461" v="1048" actId="1076"/>
          <ac:picMkLst>
            <pc:docMk/>
            <pc:sldMk cId="3335954450" sldId="262"/>
            <ac:picMk id="6" creationId="{8113C8F7-B94C-4C51-9510-FBDE17EC9E25}"/>
          </ac:picMkLst>
        </pc:picChg>
        <pc:picChg chg="add mod">
          <ac:chgData name="Parese Jade Ahmed (1912353)" userId="S::1912353@student.uwtsd.ac.uk::3161598e-0c9f-49f0-8ad6-1d3efa3851b3" providerId="AD" clId="Web-{E06476FD-E32C-470F-9816-01CC4972BF12}" dt="2021-03-23T19:37:20.860" v="1020" actId="1076"/>
          <ac:picMkLst>
            <pc:docMk/>
            <pc:sldMk cId="3335954450" sldId="262"/>
            <ac:picMk id="10" creationId="{5B759AE2-F632-4139-AC03-C3D6FCE6A3E7}"/>
          </ac:picMkLst>
        </pc:picChg>
        <pc:picChg chg="add mod">
          <ac:chgData name="Parese Jade Ahmed (1912353)" userId="S::1912353@student.uwtsd.ac.uk::3161598e-0c9f-49f0-8ad6-1d3efa3851b3" providerId="AD" clId="Web-{E06476FD-E32C-470F-9816-01CC4972BF12}" dt="2021-03-23T19:37:20.860" v="1021" actId="1076"/>
          <ac:picMkLst>
            <pc:docMk/>
            <pc:sldMk cId="3335954450" sldId="262"/>
            <ac:picMk id="12" creationId="{8BEA9176-504C-4365-9EAE-1A2D897A0831}"/>
          </ac:picMkLst>
        </pc:picChg>
        <pc:picChg chg="add mod">
          <ac:chgData name="Parese Jade Ahmed (1912353)" userId="S::1912353@student.uwtsd.ac.uk::3161598e-0c9f-49f0-8ad6-1d3efa3851b3" providerId="AD" clId="Web-{E06476FD-E32C-470F-9816-01CC4972BF12}" dt="2021-03-23T19:37:20.860" v="1022" actId="1076"/>
          <ac:picMkLst>
            <pc:docMk/>
            <pc:sldMk cId="3335954450" sldId="262"/>
            <ac:picMk id="14" creationId="{268E23DD-34E4-4B95-AAB5-DF3A2A369846}"/>
          </ac:picMkLst>
        </pc:picChg>
        <pc:picChg chg="add mod">
          <ac:chgData name="Parese Jade Ahmed (1912353)" userId="S::1912353@student.uwtsd.ac.uk::3161598e-0c9f-49f0-8ad6-1d3efa3851b3" providerId="AD" clId="Web-{E06476FD-E32C-470F-9816-01CC4972BF12}" dt="2021-03-23T19:51:36.736" v="1073" actId="1076"/>
          <ac:picMkLst>
            <pc:docMk/>
            <pc:sldMk cId="3335954450" sldId="262"/>
            <ac:picMk id="20" creationId="{D2131B07-8B50-4A44-B169-56C413F35D32}"/>
          </ac:picMkLst>
        </pc:picChg>
        <pc:picChg chg="add del">
          <ac:chgData name="Parese Jade Ahmed (1912353)" userId="S::1912353@student.uwtsd.ac.uk::3161598e-0c9f-49f0-8ad6-1d3efa3851b3" providerId="AD" clId="Web-{E06476FD-E32C-470F-9816-01CC4972BF12}" dt="2021-03-23T19:49:56.698" v="1056"/>
          <ac:picMkLst>
            <pc:docMk/>
            <pc:sldMk cId="3335954450" sldId="262"/>
            <ac:picMk id="23" creationId="{5FC47E8C-127C-4433-A661-2BE705AB4A9D}"/>
          </ac:picMkLst>
        </pc:picChg>
        <pc:picChg chg="add del">
          <ac:chgData name="Parese Jade Ahmed (1912353)" userId="S::1912353@student.uwtsd.ac.uk::3161598e-0c9f-49f0-8ad6-1d3efa3851b3" providerId="AD" clId="Web-{E06476FD-E32C-470F-9816-01CC4972BF12}" dt="2021-03-23T19:50:03.871" v="1058"/>
          <ac:picMkLst>
            <pc:docMk/>
            <pc:sldMk cId="3335954450" sldId="262"/>
            <ac:picMk id="25" creationId="{628D5B33-8CA7-4C2B-A11A-DAD18F0579DE}"/>
          </ac:picMkLst>
        </pc:picChg>
        <pc:picChg chg="add mod">
          <ac:chgData name="Parese Jade Ahmed (1912353)" userId="S::1912353@student.uwtsd.ac.uk::3161598e-0c9f-49f0-8ad6-1d3efa3851b3" providerId="AD" clId="Web-{E06476FD-E32C-470F-9816-01CC4972BF12}" dt="2021-03-24T08:16:39.106" v="2151" actId="1076"/>
          <ac:picMkLst>
            <pc:docMk/>
            <pc:sldMk cId="3335954450" sldId="262"/>
            <ac:picMk id="30" creationId="{7A1DD109-57AB-4904-BDE2-9B6FA1BA713C}"/>
          </ac:picMkLst>
        </pc:picChg>
        <pc:picChg chg="add mod ord">
          <ac:chgData name="Parese Jade Ahmed (1912353)" userId="S::1912353@student.uwtsd.ac.uk::3161598e-0c9f-49f0-8ad6-1d3efa3851b3" providerId="AD" clId="Web-{E06476FD-E32C-470F-9816-01CC4972BF12}" dt="2021-03-23T20:01:28.846" v="1153" actId="1076"/>
          <ac:picMkLst>
            <pc:docMk/>
            <pc:sldMk cId="3335954450" sldId="262"/>
            <ac:picMk id="34" creationId="{B8A40761-2037-4491-BE31-71939D658AF7}"/>
          </ac:picMkLst>
        </pc:picChg>
        <pc:picChg chg="add del mod">
          <ac:chgData name="Parese Jade Ahmed (1912353)" userId="S::1912353@student.uwtsd.ac.uk::3161598e-0c9f-49f0-8ad6-1d3efa3851b3" providerId="AD" clId="Web-{E06476FD-E32C-470F-9816-01CC4972BF12}" dt="2021-03-23T20:00:24.139" v="1142"/>
          <ac:picMkLst>
            <pc:docMk/>
            <pc:sldMk cId="3335954450" sldId="262"/>
            <ac:picMk id="35" creationId="{A8ACCAD1-DD22-406F-A233-3E698EBF4D0C}"/>
          </ac:picMkLst>
        </pc:picChg>
        <pc:picChg chg="add del mod">
          <ac:chgData name="Parese Jade Ahmed (1912353)" userId="S::1912353@student.uwtsd.ac.uk::3161598e-0c9f-49f0-8ad6-1d3efa3851b3" providerId="AD" clId="Web-{E06476FD-E32C-470F-9816-01CC4972BF12}" dt="2021-03-23T19:59:21.277" v="1136"/>
          <ac:picMkLst>
            <pc:docMk/>
            <pc:sldMk cId="3335954450" sldId="262"/>
            <ac:picMk id="36" creationId="{306888D0-B6AD-4CC1-9242-C8F7F5D0B454}"/>
          </ac:picMkLst>
        </pc:picChg>
        <pc:picChg chg="add del mod">
          <ac:chgData name="Parese Jade Ahmed (1912353)" userId="S::1912353@student.uwtsd.ac.uk::3161598e-0c9f-49f0-8ad6-1d3efa3851b3" providerId="AD" clId="Web-{E06476FD-E32C-470F-9816-01CC4972BF12}" dt="2021-03-23T20:00:04.826" v="1139"/>
          <ac:picMkLst>
            <pc:docMk/>
            <pc:sldMk cId="3335954450" sldId="262"/>
            <ac:picMk id="37" creationId="{231EE4FE-F78F-4DF5-8FBF-3B30FF80B395}"/>
          </ac:picMkLst>
        </pc:picChg>
        <pc:picChg chg="add mod">
          <ac:chgData name="Parese Jade Ahmed (1912353)" userId="S::1912353@student.uwtsd.ac.uk::3161598e-0c9f-49f0-8ad6-1d3efa3851b3" providerId="AD" clId="Web-{E06476FD-E32C-470F-9816-01CC4972BF12}" dt="2021-03-23T20:01:39.659" v="1155" actId="1076"/>
          <ac:picMkLst>
            <pc:docMk/>
            <pc:sldMk cId="3335954450" sldId="262"/>
            <ac:picMk id="38" creationId="{7ED002BF-7909-4B6E-8885-7C1986C13A20}"/>
          </ac:picMkLst>
        </pc:picChg>
        <pc:picChg chg="add mod">
          <ac:chgData name="Parese Jade Ahmed (1912353)" userId="S::1912353@student.uwtsd.ac.uk::3161598e-0c9f-49f0-8ad6-1d3efa3851b3" providerId="AD" clId="Web-{E06476FD-E32C-470F-9816-01CC4972BF12}" dt="2021-03-23T20:01:24.877" v="1152" actId="1076"/>
          <ac:picMkLst>
            <pc:docMk/>
            <pc:sldMk cId="3335954450" sldId="262"/>
            <ac:picMk id="39" creationId="{21FC0639-14C8-40D9-B28A-47CC157C9630}"/>
          </ac:picMkLst>
        </pc:picChg>
        <pc:picChg chg="add mod">
          <ac:chgData name="Parese Jade Ahmed (1912353)" userId="S::1912353@student.uwtsd.ac.uk::3161598e-0c9f-49f0-8ad6-1d3efa3851b3" providerId="AD" clId="Web-{E06476FD-E32C-470F-9816-01CC4972BF12}" dt="2021-03-23T20:04:38.997" v="1193" actId="1076"/>
          <ac:picMkLst>
            <pc:docMk/>
            <pc:sldMk cId="3335954450" sldId="262"/>
            <ac:picMk id="43" creationId="{57349704-FF0A-4DCC-BEA2-85EE18F3A97C}"/>
          </ac:picMkLst>
        </pc:picChg>
        <pc:picChg chg="add mod">
          <ac:chgData name="Parese Jade Ahmed (1912353)" userId="S::1912353@student.uwtsd.ac.uk::3161598e-0c9f-49f0-8ad6-1d3efa3851b3" providerId="AD" clId="Web-{E06476FD-E32C-470F-9816-01CC4972BF12}" dt="2021-03-23T20:03:56.979" v="1184" actId="1076"/>
          <ac:picMkLst>
            <pc:docMk/>
            <pc:sldMk cId="3335954450" sldId="262"/>
            <ac:picMk id="45" creationId="{896A6638-87E5-405B-BEFC-D922DADF3F67}"/>
          </ac:picMkLst>
        </pc:picChg>
        <pc:picChg chg="add mod">
          <ac:chgData name="Parese Jade Ahmed (1912353)" userId="S::1912353@student.uwtsd.ac.uk::3161598e-0c9f-49f0-8ad6-1d3efa3851b3" providerId="AD" clId="Web-{E06476FD-E32C-470F-9816-01CC4972BF12}" dt="2021-03-23T20:04:27.465" v="1191" actId="1076"/>
          <ac:picMkLst>
            <pc:docMk/>
            <pc:sldMk cId="3335954450" sldId="262"/>
            <ac:picMk id="47" creationId="{2BF94196-E7F2-46AC-9AB3-7005AEF2D935}"/>
          </ac:picMkLst>
        </pc:picChg>
        <pc:picChg chg="add mod">
          <ac:chgData name="Parese Jade Ahmed (1912353)" userId="S::1912353@student.uwtsd.ac.uk::3161598e-0c9f-49f0-8ad6-1d3efa3851b3" providerId="AD" clId="Web-{E06476FD-E32C-470F-9816-01CC4972BF12}" dt="2021-03-23T20:29:08.905" v="1468" actId="1076"/>
          <ac:picMkLst>
            <pc:docMk/>
            <pc:sldMk cId="3335954450" sldId="262"/>
            <ac:picMk id="52" creationId="{33B1EA2D-979A-4950-AFDE-A86BA1293A98}"/>
          </ac:picMkLst>
        </pc:picChg>
        <pc:picChg chg="add mod">
          <ac:chgData name="Parese Jade Ahmed (1912353)" userId="S::1912353@student.uwtsd.ac.uk::3161598e-0c9f-49f0-8ad6-1d3efa3851b3" providerId="AD" clId="Web-{E06476FD-E32C-470F-9816-01CC4972BF12}" dt="2021-03-23T20:10:48.033" v="1225" actId="1076"/>
          <ac:picMkLst>
            <pc:docMk/>
            <pc:sldMk cId="3335954450" sldId="262"/>
            <ac:picMk id="55" creationId="{37E4E312-E413-48EA-82A6-15A9D1CB8896}"/>
          </ac:picMkLst>
        </pc:picChg>
        <pc:picChg chg="add mod">
          <ac:chgData name="Parese Jade Ahmed (1912353)" userId="S::1912353@student.uwtsd.ac.uk::3161598e-0c9f-49f0-8ad6-1d3efa3851b3" providerId="AD" clId="Web-{E06476FD-E32C-470F-9816-01CC4972BF12}" dt="2021-03-23T20:34:47.970" v="1614" actId="1076"/>
          <ac:picMkLst>
            <pc:docMk/>
            <pc:sldMk cId="3335954450" sldId="262"/>
            <ac:picMk id="56" creationId="{E54CAD62-4968-47A9-88C1-786C39312798}"/>
          </ac:picMkLst>
        </pc:picChg>
        <pc:picChg chg="add mod">
          <ac:chgData name="Parese Jade Ahmed (1912353)" userId="S::1912353@student.uwtsd.ac.uk::3161598e-0c9f-49f0-8ad6-1d3efa3851b3" providerId="AD" clId="Web-{E06476FD-E32C-470F-9816-01CC4972BF12}" dt="2021-03-23T20:10:55.080" v="1227" actId="1076"/>
          <ac:picMkLst>
            <pc:docMk/>
            <pc:sldMk cId="3335954450" sldId="262"/>
            <ac:picMk id="57" creationId="{EB9C9ED2-0271-40F1-AF16-022D4363B63C}"/>
          </ac:picMkLst>
        </pc:picChg>
        <pc:cxnChg chg="add mod">
          <ac:chgData name="Parese Jade Ahmed (1912353)" userId="S::1912353@student.uwtsd.ac.uk::3161598e-0c9f-49f0-8ad6-1d3efa3851b3" providerId="AD" clId="Web-{E06476FD-E32C-470F-9816-01CC4972BF12}" dt="2021-03-23T19:51:29.360" v="1070" actId="14100"/>
          <ac:cxnSpMkLst>
            <pc:docMk/>
            <pc:sldMk cId="3335954450" sldId="262"/>
            <ac:cxnSpMk id="21" creationId="{B8CD8E5C-49F6-4B81-ADF8-B8D66973352D}"/>
          </ac:cxnSpMkLst>
        </pc:cxnChg>
        <pc:cxnChg chg="add del mod">
          <ac:chgData name="Parese Jade Ahmed (1912353)" userId="S::1912353@student.uwtsd.ac.uk::3161598e-0c9f-49f0-8ad6-1d3efa3851b3" providerId="AD" clId="Web-{E06476FD-E32C-470F-9816-01CC4972BF12}" dt="2021-03-23T21:01:29.655" v="1711"/>
          <ac:cxnSpMkLst>
            <pc:docMk/>
            <pc:sldMk cId="3335954450" sldId="262"/>
            <ac:cxnSpMk id="68" creationId="{B2A36323-D4D6-43D4-B3F3-401D2C2B3A98}"/>
          </ac:cxnSpMkLst>
        </pc:cxnChg>
      </pc:sldChg>
      <pc:sldChg chg="new del">
        <pc:chgData name="Parese Jade Ahmed (1912353)" userId="S::1912353@student.uwtsd.ac.uk::3161598e-0c9f-49f0-8ad6-1d3efa3851b3" providerId="AD" clId="Web-{E06476FD-E32C-470F-9816-01CC4972BF12}" dt="2021-03-23T19:35:37.855" v="998"/>
        <pc:sldMkLst>
          <pc:docMk/>
          <pc:sldMk cId="4088937739" sldId="262"/>
        </pc:sldMkLst>
      </pc:sldChg>
      <pc:sldChg chg="new del">
        <pc:chgData name="Parese Jade Ahmed (1912353)" userId="S::1912353@student.uwtsd.ac.uk::3161598e-0c9f-49f0-8ad6-1d3efa3851b3" providerId="AD" clId="Web-{E06476FD-E32C-470F-9816-01CC4972BF12}" dt="2021-03-24T07:58:03.978" v="2035"/>
        <pc:sldMkLst>
          <pc:docMk/>
          <pc:sldMk cId="1341458146" sldId="26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hyperlink" Target="mailto:educationforall@hotmail.com"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2.png"/><Relationship Id="rId18" Type="http://schemas.openxmlformats.org/officeDocument/2006/relationships/image" Target="../media/image17.png"/><Relationship Id="rId3" Type="http://schemas.openxmlformats.org/officeDocument/2006/relationships/image" Target="../media/image9.svg"/><Relationship Id="rId7" Type="http://schemas.openxmlformats.org/officeDocument/2006/relationships/image" Target="../media/image4.png"/><Relationship Id="rId12" Type="http://schemas.openxmlformats.org/officeDocument/2006/relationships/image" Target="../media/image11.svg"/><Relationship Id="rId17" Type="http://schemas.openxmlformats.org/officeDocument/2006/relationships/image" Target="../media/image16.png"/><Relationship Id="rId2" Type="http://schemas.openxmlformats.org/officeDocument/2006/relationships/image" Target="../media/image8.png"/><Relationship Id="rId16" Type="http://schemas.openxmlformats.org/officeDocument/2006/relationships/image" Target="../media/image15.png"/><Relationship Id="rId1" Type="http://schemas.openxmlformats.org/officeDocument/2006/relationships/slideLayout" Target="../slideLayouts/slideLayout8.xml"/><Relationship Id="rId6" Type="http://schemas.openxmlformats.org/officeDocument/2006/relationships/image" Target="../media/image3.png"/><Relationship Id="rId11" Type="http://schemas.openxmlformats.org/officeDocument/2006/relationships/image" Target="../media/image10.png"/><Relationship Id="rId5" Type="http://schemas.openxmlformats.org/officeDocument/2006/relationships/hyperlink" Target="mailto:educationforall@hotmail.com" TargetMode="External"/><Relationship Id="rId15" Type="http://schemas.openxmlformats.org/officeDocument/2006/relationships/image" Target="../media/image14.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 Id="rId14" Type="http://schemas.openxmlformats.org/officeDocument/2006/relationships/image" Target="../media/image13.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0576" y="1132801"/>
            <a:ext cx="9144000" cy="1020176"/>
          </a:xfrm>
        </p:spPr>
        <p:txBody>
          <a:bodyPr>
            <a:normAutofit/>
          </a:bodyPr>
          <a:lstStyle/>
          <a:p>
            <a:r>
              <a:rPr lang="en-US" sz="2800" b="1" dirty="0">
                <a:latin typeface="Arial"/>
                <a:ea typeface="+mj-lt"/>
                <a:cs typeface="+mj-lt"/>
              </a:rPr>
              <a:t>BSc Health and Social Care </a:t>
            </a:r>
            <a:br>
              <a:rPr lang="en-US" sz="2800" b="1" dirty="0">
                <a:latin typeface="Arial"/>
                <a:ea typeface="+mj-lt"/>
                <a:cs typeface="+mj-lt"/>
              </a:rPr>
            </a:br>
            <a:r>
              <a:rPr lang="en-US" sz="2800" b="1" dirty="0">
                <a:latin typeface="Arial"/>
                <a:ea typeface="+mj-lt"/>
                <a:cs typeface="+mj-lt"/>
              </a:rPr>
              <a:t>Changemakers: Creativity and Value Creation</a:t>
            </a:r>
            <a:endParaRPr lang="en-US" sz="2800">
              <a:latin typeface="Arial"/>
              <a:cs typeface="Arial"/>
            </a:endParaRPr>
          </a:p>
        </p:txBody>
      </p:sp>
      <p:sp>
        <p:nvSpPr>
          <p:cNvPr id="3" name="Subtitle 2"/>
          <p:cNvSpPr>
            <a:spLocks noGrp="1"/>
          </p:cNvSpPr>
          <p:nvPr>
            <p:ph type="subTitle" idx="1"/>
          </p:nvPr>
        </p:nvSpPr>
        <p:spPr>
          <a:xfrm>
            <a:off x="396658" y="4885956"/>
            <a:ext cx="4551123" cy="1655762"/>
          </a:xfrm>
        </p:spPr>
        <p:txBody>
          <a:bodyPr vert="horz" lIns="91440" tIns="45720" rIns="91440" bIns="45720" rtlCol="0" anchor="t">
            <a:normAutofit fontScale="85000" lnSpcReduction="20000"/>
          </a:bodyPr>
          <a:lstStyle/>
          <a:p>
            <a:pPr algn="l"/>
            <a:endParaRPr lang="en-GB" dirty="0">
              <a:latin typeface="Arial"/>
              <a:ea typeface="+mn-lt"/>
              <a:cs typeface="+mn-lt"/>
            </a:endParaRPr>
          </a:p>
          <a:p>
            <a:pPr algn="l"/>
            <a:r>
              <a:rPr lang="en-US" b="1">
                <a:latin typeface="Arial"/>
                <a:ea typeface="+mn-lt"/>
                <a:cs typeface="+mn-lt"/>
              </a:rPr>
              <a:t>Authored by: Parese Ahmed 1912353</a:t>
            </a:r>
          </a:p>
          <a:p>
            <a:pPr algn="l"/>
            <a:r>
              <a:rPr lang="en-US" dirty="0">
                <a:latin typeface="Arial"/>
                <a:ea typeface="+mn-lt"/>
                <a:cs typeface="+mn-lt"/>
              </a:rPr>
              <a:t>BMHP5014_BIRM</a:t>
            </a:r>
            <a:r>
              <a:rPr lang="en-US" b="1" dirty="0">
                <a:latin typeface="Arial"/>
                <a:ea typeface="+mn-lt"/>
                <a:cs typeface="+mn-lt"/>
              </a:rPr>
              <a:t> </a:t>
            </a:r>
            <a:endParaRPr lang="en-US">
              <a:latin typeface="Arial"/>
              <a:ea typeface="+mn-lt"/>
              <a:cs typeface="+mn-lt"/>
            </a:endParaRPr>
          </a:p>
          <a:p>
            <a:pPr algn="l"/>
            <a:r>
              <a:rPr lang="en-US" b="1" dirty="0">
                <a:latin typeface="Arial"/>
                <a:ea typeface="+mn-lt"/>
                <a:cs typeface="+mn-lt"/>
              </a:rPr>
              <a:t>Lecturer: </a:t>
            </a:r>
            <a:r>
              <a:rPr lang="en-US" dirty="0">
                <a:latin typeface="Arial"/>
                <a:ea typeface="+mn-lt"/>
                <a:cs typeface="+mn-lt"/>
              </a:rPr>
              <a:t>Dr Azora Hurd</a:t>
            </a:r>
          </a:p>
          <a:p>
            <a:pPr algn="just"/>
            <a:endParaRPr lang="en-US" b="1" dirty="0">
              <a:cs typeface="Calibri"/>
            </a:endParaRPr>
          </a:p>
          <a:p>
            <a:endParaRPr lang="en-GB" dirty="0">
              <a:cs typeface="Calibri"/>
            </a:endParaRPr>
          </a:p>
        </p:txBody>
      </p:sp>
      <p:pic>
        <p:nvPicPr>
          <p:cNvPr id="9" name="Picture 9" descr="Text&#10;&#10;Description automatically generated">
            <a:extLst>
              <a:ext uri="{FF2B5EF4-FFF2-40B4-BE49-F238E27FC236}">
                <a16:creationId xmlns:a16="http://schemas.microsoft.com/office/drawing/2014/main" id="{0C34022A-E055-43F1-9640-FA860EBD8BE8}"/>
              </a:ext>
            </a:extLst>
          </p:cNvPr>
          <p:cNvPicPr>
            <a:picLocks noChangeAspect="1"/>
          </p:cNvPicPr>
          <p:nvPr/>
        </p:nvPicPr>
        <p:blipFill>
          <a:blip r:embed="rId2"/>
          <a:stretch>
            <a:fillRect/>
          </a:stretch>
        </p:blipFill>
        <p:spPr>
          <a:xfrm>
            <a:off x="10377227" y="294687"/>
            <a:ext cx="1228725" cy="485775"/>
          </a:xfrm>
          <a:prstGeom prst="rect">
            <a:avLst/>
          </a:prstGeom>
        </p:spPr>
      </p:pic>
      <p:sp>
        <p:nvSpPr>
          <p:cNvPr id="10" name="TextBox 9">
            <a:extLst>
              <a:ext uri="{FF2B5EF4-FFF2-40B4-BE49-F238E27FC236}">
                <a16:creationId xmlns:a16="http://schemas.microsoft.com/office/drawing/2014/main" id="{CEFB4AAD-BE9D-44D1-9A5B-F68C03BB310B}"/>
              </a:ext>
            </a:extLst>
          </p:cNvPr>
          <p:cNvSpPr txBox="1"/>
          <p:nvPr/>
        </p:nvSpPr>
        <p:spPr>
          <a:xfrm>
            <a:off x="747386" y="2501030"/>
            <a:ext cx="1109388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TASK 3. Create a 2-minute elevator style pitch of your idea and a supporting flyer. The pitch should be written in a format that enable you to present it to an audience. Your flyer can be produced using PowerPoint. The flyer should be double sided A5 or trifold and be designed to engage potential contributors/buyers of the benefits of your idea. (27 Marks) </a:t>
            </a:r>
          </a:p>
          <a:p>
            <a:endParaRPr lang="en-US" dirty="0">
              <a:latin typeface="Arial"/>
              <a:cs typeface="Arial"/>
            </a:endParaRPr>
          </a:p>
          <a:p>
            <a:r>
              <a:rPr lang="en-US" dirty="0">
                <a:latin typeface="Arial"/>
                <a:cs typeface="Arial"/>
              </a:rPr>
              <a:t>TASK 4. Create a conference poster showcasing your project. Your poster should refer to the learning covered in Unit Four of the module. </a:t>
            </a:r>
            <a:endParaRPr lang="en-US">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0327E-4AF7-4B58-8C91-5D0B0FE9DE9C}"/>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Contents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6F7BF79-C754-400B-AA65-060FE9C5E00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latin typeface="+mj-lt"/>
                <a:ea typeface="+mj-lt"/>
                <a:cs typeface="Calibri"/>
              </a:rPr>
              <a:t>Poster</a:t>
            </a:r>
          </a:p>
          <a:p>
            <a:r>
              <a:rPr lang="en-GB">
                <a:latin typeface="+mj-lt"/>
                <a:ea typeface="+mj-lt"/>
                <a:cs typeface="Calibri"/>
              </a:rPr>
              <a:t>Leaflet</a:t>
            </a:r>
          </a:p>
          <a:p>
            <a:r>
              <a:rPr lang="en-GB">
                <a:latin typeface="+mj-lt"/>
                <a:ea typeface="+mj-lt"/>
                <a:cs typeface="Calibri"/>
              </a:rPr>
              <a:t>Elevator pitch</a:t>
            </a:r>
          </a:p>
          <a:p>
            <a:r>
              <a:rPr lang="en-GB">
                <a:latin typeface="+mj-lt"/>
                <a:ea typeface="+mj-lt"/>
                <a:cs typeface="Calibri"/>
              </a:rPr>
              <a:t>References</a:t>
            </a:r>
            <a:endParaRPr lang="en-GB" dirty="0">
              <a:latin typeface="+mj-lt"/>
              <a:ea typeface="+mj-lt"/>
              <a:cs typeface="Calibri"/>
            </a:endParaRPr>
          </a:p>
        </p:txBody>
      </p:sp>
    </p:spTree>
    <p:extLst>
      <p:ext uri="{BB962C8B-B14F-4D97-AF65-F5344CB8AC3E}">
        <p14:creationId xmlns:p14="http://schemas.microsoft.com/office/powerpoint/2010/main" val="3262342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615378-D0B4-4F9B-A966-6659F57C5BFD}"/>
              </a:ext>
            </a:extLst>
          </p:cNvPr>
          <p:cNvSpPr/>
          <p:nvPr/>
        </p:nvSpPr>
        <p:spPr>
          <a:xfrm>
            <a:off x="5786" y="5383191"/>
            <a:ext cx="12191998" cy="14757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CEFB4AAD-BE9D-44D1-9A5B-F68C03BB310B}"/>
              </a:ext>
            </a:extLst>
          </p:cNvPr>
          <p:cNvSpPr txBox="1"/>
          <p:nvPr/>
        </p:nvSpPr>
        <p:spPr>
          <a:xfrm>
            <a:off x="747386" y="2501030"/>
            <a:ext cx="110938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panose="020F0502020204030204"/>
            </a:endParaRPr>
          </a:p>
        </p:txBody>
      </p:sp>
      <p:sp>
        <p:nvSpPr>
          <p:cNvPr id="5" name="Title 4">
            <a:extLst>
              <a:ext uri="{FF2B5EF4-FFF2-40B4-BE49-F238E27FC236}">
                <a16:creationId xmlns:a16="http://schemas.microsoft.com/office/drawing/2014/main" id="{3279BB3E-C329-4B48-AEC7-7E0923785D24}"/>
              </a:ext>
            </a:extLst>
          </p:cNvPr>
          <p:cNvSpPr>
            <a:spLocks noGrp="1"/>
          </p:cNvSpPr>
          <p:nvPr>
            <p:ph type="ctrTitle"/>
          </p:nvPr>
        </p:nvSpPr>
        <p:spPr>
          <a:xfrm>
            <a:off x="9189188" y="690954"/>
            <a:ext cx="3371326" cy="705176"/>
          </a:xfrm>
        </p:spPr>
        <p:txBody>
          <a:bodyPr>
            <a:normAutofit fontScale="90000"/>
          </a:bodyPr>
          <a:lstStyle/>
          <a:p>
            <a:r>
              <a:rPr lang="en-GB" sz="1200" dirty="0">
                <a:cs typeface="Calibri Light"/>
              </a:rPr>
              <a:t> </a:t>
            </a:r>
            <a:r>
              <a:rPr lang="en-GB" sz="1200" dirty="0">
                <a:cs typeface="Calibri Light"/>
                <a:hlinkClick r:id="rId2"/>
              </a:rPr>
              <a:t>educationforall@hotmail.com</a:t>
            </a:r>
            <a:br>
              <a:rPr lang="en-GB" sz="1800" dirty="0">
                <a:cs typeface="Calibri Light"/>
              </a:rPr>
            </a:br>
            <a:br>
              <a:rPr lang="en-GB" sz="1800" dirty="0">
                <a:cs typeface="Calibri Light"/>
              </a:rPr>
            </a:br>
            <a:endParaRPr lang="en-GB" sz="1800" dirty="0">
              <a:cs typeface="Calibri Light"/>
            </a:endParaRPr>
          </a:p>
        </p:txBody>
      </p:sp>
      <p:sp>
        <p:nvSpPr>
          <p:cNvPr id="7" name="TextBox 6">
            <a:extLst>
              <a:ext uri="{FF2B5EF4-FFF2-40B4-BE49-F238E27FC236}">
                <a16:creationId xmlns:a16="http://schemas.microsoft.com/office/drawing/2014/main" id="{FF359804-99E2-44DA-BBA7-80DA7DA089B2}"/>
              </a:ext>
            </a:extLst>
          </p:cNvPr>
          <p:cNvSpPr txBox="1"/>
          <p:nvPr/>
        </p:nvSpPr>
        <p:spPr>
          <a:xfrm>
            <a:off x="1300619" y="256784"/>
            <a:ext cx="304591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solidFill>
                  <a:schemeClr val="accent1"/>
                </a:solidFill>
                <a:latin typeface="WordVisi_MSFontService"/>
              </a:rPr>
              <a:t>Education For All</a:t>
            </a:r>
            <a:endParaRPr lang="en-GB" sz="3600" dirty="0">
              <a:solidFill>
                <a:schemeClr val="accent1"/>
              </a:solidFill>
              <a:cs typeface="Calibri" panose="020F0502020204030204"/>
            </a:endParaRPr>
          </a:p>
        </p:txBody>
      </p:sp>
      <p:pic>
        <p:nvPicPr>
          <p:cNvPr id="11" name="Picture 11" descr="Logo, icon&#10;&#10;Description automatically generated">
            <a:extLst>
              <a:ext uri="{FF2B5EF4-FFF2-40B4-BE49-F238E27FC236}">
                <a16:creationId xmlns:a16="http://schemas.microsoft.com/office/drawing/2014/main" id="{6B177245-F691-40F0-82F6-1FE9F8CE9362}"/>
              </a:ext>
            </a:extLst>
          </p:cNvPr>
          <p:cNvPicPr>
            <a:picLocks noChangeAspect="1"/>
          </p:cNvPicPr>
          <p:nvPr/>
        </p:nvPicPr>
        <p:blipFill>
          <a:blip r:embed="rId3"/>
          <a:stretch>
            <a:fillRect/>
          </a:stretch>
        </p:blipFill>
        <p:spPr>
          <a:xfrm>
            <a:off x="58455" y="199372"/>
            <a:ext cx="1386214" cy="1386214"/>
          </a:xfrm>
          <a:prstGeom prst="rect">
            <a:avLst/>
          </a:prstGeom>
        </p:spPr>
      </p:pic>
      <p:pic>
        <p:nvPicPr>
          <p:cNvPr id="12" name="Picture 12" descr="Icon&#10;&#10;Description automatically generated">
            <a:extLst>
              <a:ext uri="{FF2B5EF4-FFF2-40B4-BE49-F238E27FC236}">
                <a16:creationId xmlns:a16="http://schemas.microsoft.com/office/drawing/2014/main" id="{5CA0FE0B-4FEF-4C1B-96B1-3B0DA600DE01}"/>
              </a:ext>
            </a:extLst>
          </p:cNvPr>
          <p:cNvPicPr>
            <a:picLocks noChangeAspect="1"/>
          </p:cNvPicPr>
          <p:nvPr/>
        </p:nvPicPr>
        <p:blipFill>
          <a:blip r:embed="rId4"/>
          <a:stretch>
            <a:fillRect/>
          </a:stretch>
        </p:blipFill>
        <p:spPr>
          <a:xfrm>
            <a:off x="9547448" y="261341"/>
            <a:ext cx="370919" cy="379773"/>
          </a:xfrm>
          <a:prstGeom prst="rect">
            <a:avLst/>
          </a:prstGeom>
        </p:spPr>
      </p:pic>
      <p:pic>
        <p:nvPicPr>
          <p:cNvPr id="15" name="Picture 15" descr="Icon&#10;&#10;Description automatically generated">
            <a:extLst>
              <a:ext uri="{FF2B5EF4-FFF2-40B4-BE49-F238E27FC236}">
                <a16:creationId xmlns:a16="http://schemas.microsoft.com/office/drawing/2014/main" id="{1DF6E066-6E9E-46FE-9587-6CA43A8A1723}"/>
              </a:ext>
            </a:extLst>
          </p:cNvPr>
          <p:cNvPicPr>
            <a:picLocks noChangeAspect="1"/>
          </p:cNvPicPr>
          <p:nvPr/>
        </p:nvPicPr>
        <p:blipFill>
          <a:blip r:embed="rId5"/>
          <a:stretch>
            <a:fillRect/>
          </a:stretch>
        </p:blipFill>
        <p:spPr>
          <a:xfrm>
            <a:off x="9596437" y="1045639"/>
            <a:ext cx="310468" cy="310468"/>
          </a:xfrm>
          <a:prstGeom prst="rect">
            <a:avLst/>
          </a:prstGeom>
        </p:spPr>
      </p:pic>
      <p:pic>
        <p:nvPicPr>
          <p:cNvPr id="17" name="Picture 17" descr="Icon&#10;&#10;Description automatically generated">
            <a:extLst>
              <a:ext uri="{FF2B5EF4-FFF2-40B4-BE49-F238E27FC236}">
                <a16:creationId xmlns:a16="http://schemas.microsoft.com/office/drawing/2014/main" id="{B1702B78-8AA0-4837-9816-62478DB82C91}"/>
              </a:ext>
            </a:extLst>
          </p:cNvPr>
          <p:cNvPicPr>
            <a:picLocks noChangeAspect="1"/>
          </p:cNvPicPr>
          <p:nvPr/>
        </p:nvPicPr>
        <p:blipFill>
          <a:blip r:embed="rId6"/>
          <a:stretch>
            <a:fillRect/>
          </a:stretch>
        </p:blipFill>
        <p:spPr>
          <a:xfrm flipH="1">
            <a:off x="9600598" y="720402"/>
            <a:ext cx="302147" cy="218232"/>
          </a:xfrm>
          <a:prstGeom prst="rect">
            <a:avLst/>
          </a:prstGeom>
        </p:spPr>
      </p:pic>
      <p:sp>
        <p:nvSpPr>
          <p:cNvPr id="20" name="Title 4">
            <a:extLst>
              <a:ext uri="{FF2B5EF4-FFF2-40B4-BE49-F238E27FC236}">
                <a16:creationId xmlns:a16="http://schemas.microsoft.com/office/drawing/2014/main" id="{5F799031-0F8D-42AE-985B-7CB6005C83C6}"/>
              </a:ext>
            </a:extLst>
          </p:cNvPr>
          <p:cNvSpPr txBox="1">
            <a:spLocks/>
          </p:cNvSpPr>
          <p:nvPr/>
        </p:nvSpPr>
        <p:spPr>
          <a:xfrm>
            <a:off x="9042574" y="1026620"/>
            <a:ext cx="2831174" cy="599075"/>
          </a:xfrm>
          <a:prstGeom prst="rect">
            <a:avLst/>
          </a:prstGeom>
        </p:spPr>
        <p:txBody>
          <a:bodyPr vert="horz" lIns="91440" tIns="45720" rIns="91440" bIns="45720" rtlCol="0" anchor="b">
            <a:normAutofit fontScale="9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1200" dirty="0">
                <a:cs typeface="Calibri Light"/>
              </a:rPr>
              <a:t> 07865765434</a:t>
            </a:r>
            <a:br>
              <a:rPr lang="en-GB" sz="1800" dirty="0">
                <a:cs typeface="Calibri Light"/>
              </a:rPr>
            </a:br>
            <a:br>
              <a:rPr lang="en-GB" sz="1800" dirty="0">
                <a:cs typeface="Calibri Light"/>
              </a:rPr>
            </a:br>
            <a:endParaRPr lang="en-GB" sz="1800" dirty="0">
              <a:cs typeface="Calibri Light"/>
            </a:endParaRPr>
          </a:p>
        </p:txBody>
      </p:sp>
      <p:sp>
        <p:nvSpPr>
          <p:cNvPr id="22" name="Title 4">
            <a:extLst>
              <a:ext uri="{FF2B5EF4-FFF2-40B4-BE49-F238E27FC236}">
                <a16:creationId xmlns:a16="http://schemas.microsoft.com/office/drawing/2014/main" id="{B20978F8-6168-456B-A007-DAC6819D0E03}"/>
              </a:ext>
            </a:extLst>
          </p:cNvPr>
          <p:cNvSpPr txBox="1">
            <a:spLocks/>
          </p:cNvSpPr>
          <p:nvPr/>
        </p:nvSpPr>
        <p:spPr>
          <a:xfrm>
            <a:off x="9283714" y="312848"/>
            <a:ext cx="3371326" cy="705176"/>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1200" dirty="0">
                <a:cs typeface="Calibri Light"/>
              </a:rPr>
              <a:t> Facebook.com/</a:t>
            </a:r>
            <a:r>
              <a:rPr lang="en-GB" sz="1200" dirty="0" err="1">
                <a:cs typeface="Calibri Light"/>
              </a:rPr>
              <a:t>educationforall</a:t>
            </a:r>
            <a:br>
              <a:rPr lang="en-GB" sz="1800" dirty="0">
                <a:cs typeface="Calibri Light"/>
              </a:rPr>
            </a:br>
            <a:br>
              <a:rPr lang="en-GB" sz="1800" dirty="0">
                <a:cs typeface="Calibri Light"/>
              </a:rPr>
            </a:br>
            <a:endParaRPr lang="en-GB" sz="1800" dirty="0">
              <a:cs typeface="Calibri Light"/>
            </a:endParaRPr>
          </a:p>
        </p:txBody>
      </p:sp>
      <p:cxnSp>
        <p:nvCxnSpPr>
          <p:cNvPr id="23" name="Straight Arrow Connector 22">
            <a:extLst>
              <a:ext uri="{FF2B5EF4-FFF2-40B4-BE49-F238E27FC236}">
                <a16:creationId xmlns:a16="http://schemas.microsoft.com/office/drawing/2014/main" id="{181B3056-413F-4510-829D-A03898B04465}"/>
              </a:ext>
            </a:extLst>
          </p:cNvPr>
          <p:cNvCxnSpPr/>
          <p:nvPr/>
        </p:nvCxnSpPr>
        <p:spPr>
          <a:xfrm flipV="1">
            <a:off x="-3859" y="1611775"/>
            <a:ext cx="12143772" cy="28935"/>
          </a:xfrm>
          <a:prstGeom prst="straightConnector1">
            <a:avLst/>
          </a:prstGeom>
          <a:ln w="57150">
            <a:solidFill>
              <a:srgbClr val="4472C4"/>
            </a:solidFill>
            <a:prstDash val="sysDot"/>
          </a:ln>
        </p:spPr>
        <p:style>
          <a:lnRef idx="3">
            <a:schemeClr val="accent1"/>
          </a:lnRef>
          <a:fillRef idx="0">
            <a:schemeClr val="accent1"/>
          </a:fillRef>
          <a:effectRef idx="2">
            <a:schemeClr val="accent1"/>
          </a:effectRef>
          <a:fontRef idx="minor">
            <a:schemeClr val="tx1"/>
          </a:fontRef>
        </p:style>
      </p:cxnSp>
      <p:sp>
        <p:nvSpPr>
          <p:cNvPr id="25" name="Subtitle 24">
            <a:extLst>
              <a:ext uri="{FF2B5EF4-FFF2-40B4-BE49-F238E27FC236}">
                <a16:creationId xmlns:a16="http://schemas.microsoft.com/office/drawing/2014/main" id="{932CA215-35FB-4882-9431-872403F51732}"/>
              </a:ext>
            </a:extLst>
          </p:cNvPr>
          <p:cNvSpPr>
            <a:spLocks noGrp="1"/>
          </p:cNvSpPr>
          <p:nvPr>
            <p:ph type="subTitle" idx="1"/>
          </p:nvPr>
        </p:nvSpPr>
        <p:spPr>
          <a:xfrm>
            <a:off x="250785" y="2357099"/>
            <a:ext cx="5198962" cy="2986850"/>
          </a:xfrm>
        </p:spPr>
        <p:txBody>
          <a:bodyPr vert="horz" lIns="91440" tIns="45720" rIns="91440" bIns="45720" rtlCol="0" anchor="t">
            <a:normAutofit fontScale="85000" lnSpcReduction="20000"/>
          </a:bodyPr>
          <a:lstStyle/>
          <a:p>
            <a:r>
              <a:rPr lang="en-GB" sz="3200">
                <a:solidFill>
                  <a:schemeClr val="accent2"/>
                </a:solidFill>
                <a:latin typeface="+mj-lt"/>
                <a:ea typeface="+mj-lt"/>
                <a:cs typeface="Calibri"/>
              </a:rPr>
              <a:t>What is the initiative?</a:t>
            </a:r>
            <a:endParaRPr lang="en-GB" sz="3200" dirty="0">
              <a:solidFill>
                <a:schemeClr val="accent2"/>
              </a:solidFill>
              <a:latin typeface="+mj-lt"/>
              <a:ea typeface="+mj-lt"/>
              <a:cs typeface="Calibri"/>
            </a:endParaRPr>
          </a:p>
          <a:p>
            <a:r>
              <a:rPr lang="en-US" dirty="0">
                <a:solidFill>
                  <a:schemeClr val="accent1"/>
                </a:solidFill>
                <a:latin typeface="+mj-lt"/>
                <a:ea typeface="+mn-lt"/>
                <a:cs typeface="+mn-lt"/>
              </a:rPr>
              <a:t>UK standardised virtual primary </a:t>
            </a:r>
            <a:r>
              <a:rPr lang="en-US">
                <a:solidFill>
                  <a:schemeClr val="accent1"/>
                </a:solidFill>
                <a:latin typeface="+mj-lt"/>
                <a:ea typeface="+mn-lt"/>
                <a:cs typeface="+mn-lt"/>
              </a:rPr>
              <a:t>and secondary schooling for young people, </a:t>
            </a:r>
            <a:r>
              <a:rPr lang="en-US" dirty="0">
                <a:solidFill>
                  <a:schemeClr val="accent1"/>
                </a:solidFill>
                <a:latin typeface="+mj-lt"/>
                <a:ea typeface="+mn-lt"/>
                <a:cs typeface="+mn-lt"/>
              </a:rPr>
              <a:t>currently out of full-time education due to long-term illness.</a:t>
            </a:r>
            <a:r>
              <a:rPr lang="en-US" dirty="0">
                <a:latin typeface="+mj-lt"/>
                <a:ea typeface="+mn-lt"/>
                <a:cs typeface="+mn-lt"/>
              </a:rPr>
              <a:t> </a:t>
            </a:r>
          </a:p>
          <a:p>
            <a:r>
              <a:rPr lang="en-GB" sz="3200">
                <a:solidFill>
                  <a:schemeClr val="accent2"/>
                </a:solidFill>
                <a:latin typeface="+mj-lt"/>
                <a:ea typeface="+mj-lt"/>
                <a:cs typeface="Calibri"/>
              </a:rPr>
              <a:t>What is the impact?</a:t>
            </a:r>
          </a:p>
          <a:p>
            <a:r>
              <a:rPr lang="en-GB" sz="2300" dirty="0">
                <a:solidFill>
                  <a:schemeClr val="accent1"/>
                </a:solidFill>
                <a:latin typeface="+mj-lt"/>
                <a:ea typeface="+mn-lt"/>
                <a:cs typeface="+mn-lt"/>
              </a:rPr>
              <a:t>This innovation will bridge the gap between vulnerable young people and the opportunity to </a:t>
            </a:r>
            <a:r>
              <a:rPr lang="en-GB" sz="2300">
                <a:solidFill>
                  <a:schemeClr val="accent1"/>
                </a:solidFill>
                <a:latin typeface="+mj-lt"/>
                <a:ea typeface="+mn-lt"/>
                <a:cs typeface="+mn-lt"/>
              </a:rPr>
              <a:t>learn, whilst they combat the most difficult time </a:t>
            </a:r>
            <a:r>
              <a:rPr lang="en-GB" sz="2300" dirty="0">
                <a:solidFill>
                  <a:schemeClr val="accent1"/>
                </a:solidFill>
                <a:latin typeface="+mj-lt"/>
                <a:ea typeface="+mn-lt"/>
                <a:cs typeface="+mn-lt"/>
              </a:rPr>
              <a:t>in their life. </a:t>
            </a:r>
            <a:endParaRPr lang="en-GB" sz="2300" dirty="0">
              <a:solidFill>
                <a:schemeClr val="accent1"/>
              </a:solidFill>
              <a:latin typeface="+mj-lt"/>
            </a:endParaRPr>
          </a:p>
        </p:txBody>
      </p:sp>
      <p:pic>
        <p:nvPicPr>
          <p:cNvPr id="27" name="Picture 27">
            <a:extLst>
              <a:ext uri="{FF2B5EF4-FFF2-40B4-BE49-F238E27FC236}">
                <a16:creationId xmlns:a16="http://schemas.microsoft.com/office/drawing/2014/main" id="{A89F51C4-E106-4D87-BFEA-40A2B42B867F}"/>
              </a:ext>
            </a:extLst>
          </p:cNvPr>
          <p:cNvPicPr>
            <a:picLocks noChangeAspect="1"/>
          </p:cNvPicPr>
          <p:nvPr/>
        </p:nvPicPr>
        <p:blipFill>
          <a:blip r:embed="rId7"/>
          <a:stretch>
            <a:fillRect/>
          </a:stretch>
        </p:blipFill>
        <p:spPr>
          <a:xfrm>
            <a:off x="5778674" y="1814741"/>
            <a:ext cx="6418162" cy="3569547"/>
          </a:xfrm>
          <a:prstGeom prst="rect">
            <a:avLst/>
          </a:prstGeom>
        </p:spPr>
      </p:pic>
      <p:sp>
        <p:nvSpPr>
          <p:cNvPr id="28" name="TextBox 27">
            <a:extLst>
              <a:ext uri="{FF2B5EF4-FFF2-40B4-BE49-F238E27FC236}">
                <a16:creationId xmlns:a16="http://schemas.microsoft.com/office/drawing/2014/main" id="{90CF4FD1-8648-4942-978A-FE08480E5AEA}"/>
              </a:ext>
            </a:extLst>
          </p:cNvPr>
          <p:cNvSpPr txBox="1"/>
          <p:nvPr/>
        </p:nvSpPr>
        <p:spPr>
          <a:xfrm>
            <a:off x="603934" y="5667857"/>
            <a:ext cx="329299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latin typeface="+mj-lt"/>
                <a:ea typeface="+mj-lt"/>
                <a:cs typeface="Calibri"/>
              </a:rPr>
              <a:t>Venue: Birmingham City Council</a:t>
            </a:r>
          </a:p>
          <a:p>
            <a:r>
              <a:rPr lang="en-GB" b="1">
                <a:solidFill>
                  <a:schemeClr val="bg1"/>
                </a:solidFill>
                <a:latin typeface="+mj-lt"/>
                <a:ea typeface="+mn-lt"/>
                <a:cs typeface="+mn-lt"/>
              </a:rPr>
              <a:t>5 Montgomery Way, Birmingham B8 3HA</a:t>
            </a:r>
          </a:p>
        </p:txBody>
      </p:sp>
      <p:sp>
        <p:nvSpPr>
          <p:cNvPr id="16" name="TextBox 15">
            <a:extLst>
              <a:ext uri="{FF2B5EF4-FFF2-40B4-BE49-F238E27FC236}">
                <a16:creationId xmlns:a16="http://schemas.microsoft.com/office/drawing/2014/main" id="{7F6A6E36-FFDD-4002-A7A4-596CDC9562E4}"/>
              </a:ext>
            </a:extLst>
          </p:cNvPr>
          <p:cNvSpPr txBox="1"/>
          <p:nvPr/>
        </p:nvSpPr>
        <p:spPr>
          <a:xfrm>
            <a:off x="4722591" y="5706439"/>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latin typeface="+mj-lt"/>
                <a:ea typeface="+mj-lt"/>
                <a:cs typeface="Calibri"/>
              </a:rPr>
              <a:t>Time: 23rd April 2021</a:t>
            </a:r>
          </a:p>
          <a:p>
            <a:r>
              <a:rPr lang="en-GB" b="1">
                <a:solidFill>
                  <a:schemeClr val="bg1"/>
                </a:solidFill>
                <a:latin typeface="+mj-lt"/>
                <a:ea typeface="+mj-lt"/>
                <a:cs typeface="Calibri"/>
              </a:rPr>
              <a:t>              17:30 – 19:00</a:t>
            </a:r>
            <a:endParaRPr lang="en-GB" b="1" dirty="0">
              <a:solidFill>
                <a:schemeClr val="bg1"/>
              </a:solidFill>
              <a:latin typeface="+mj-lt"/>
              <a:ea typeface="+mj-lt"/>
              <a:cs typeface="Calibri"/>
            </a:endParaRPr>
          </a:p>
        </p:txBody>
      </p:sp>
      <p:sp>
        <p:nvSpPr>
          <p:cNvPr id="18" name="TextBox 17">
            <a:extLst>
              <a:ext uri="{FF2B5EF4-FFF2-40B4-BE49-F238E27FC236}">
                <a16:creationId xmlns:a16="http://schemas.microsoft.com/office/drawing/2014/main" id="{2B6510CB-E5AB-4BAC-A1B4-DF7FA725C7F8}"/>
              </a:ext>
            </a:extLst>
          </p:cNvPr>
          <p:cNvSpPr txBox="1"/>
          <p:nvPr/>
        </p:nvSpPr>
        <p:spPr>
          <a:xfrm>
            <a:off x="8281806" y="5706438"/>
            <a:ext cx="2743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latin typeface="+mj-lt"/>
                <a:ea typeface="+mj-lt"/>
                <a:cs typeface="Calibri"/>
              </a:rPr>
              <a:t>Guest Speaker: kaleb</a:t>
            </a:r>
          </a:p>
          <a:p>
            <a:r>
              <a:rPr lang="en-GB" b="1">
                <a:solidFill>
                  <a:schemeClr val="bg1"/>
                </a:solidFill>
                <a:latin typeface="+mj-lt"/>
                <a:ea typeface="+mn-lt"/>
                <a:cs typeface="+mn-lt"/>
              </a:rPr>
              <a:t>Youth Advisory Group</a:t>
            </a:r>
          </a:p>
          <a:p>
            <a:r>
              <a:rPr lang="en-GB" b="1">
                <a:solidFill>
                  <a:schemeClr val="bg1"/>
                </a:solidFill>
                <a:latin typeface="+mj-lt"/>
                <a:ea typeface="+mn-lt"/>
                <a:cs typeface="+mn-lt"/>
              </a:rPr>
              <a:t>Teenage Cancer Trust</a:t>
            </a:r>
            <a:endParaRPr lang="en-GB" b="1" dirty="0">
              <a:solidFill>
                <a:schemeClr val="bg1"/>
              </a:solidFill>
              <a:latin typeface="+mj-lt"/>
              <a:ea typeface="+mn-lt"/>
              <a:cs typeface="+mn-lt"/>
            </a:endParaRPr>
          </a:p>
          <a:p>
            <a:endParaRPr lang="en-GB" dirty="0">
              <a:ea typeface="+mn-lt"/>
              <a:cs typeface="+mn-lt"/>
            </a:endParaRPr>
          </a:p>
        </p:txBody>
      </p:sp>
      <p:sp>
        <p:nvSpPr>
          <p:cNvPr id="6" name="TextBox 5">
            <a:extLst>
              <a:ext uri="{FF2B5EF4-FFF2-40B4-BE49-F238E27FC236}">
                <a16:creationId xmlns:a16="http://schemas.microsoft.com/office/drawing/2014/main" id="{2BDA32DA-974C-49F2-A44F-C5B8F5BAB884}"/>
              </a:ext>
            </a:extLst>
          </p:cNvPr>
          <p:cNvSpPr txBox="1"/>
          <p:nvPr/>
        </p:nvSpPr>
        <p:spPr>
          <a:xfrm>
            <a:off x="4724400" y="320040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Segoe UI"/>
              <a:cs typeface="Segoe UI"/>
            </a:endParaRPr>
          </a:p>
          <a:p>
            <a:pPr algn="just"/>
            <a:endParaRPr lang="en-US" sz="1000">
              <a:solidFill>
                <a:srgbClr val="FFFFFF"/>
              </a:solidFill>
              <a:latin typeface="Palatino Linotype"/>
            </a:endParaRPr>
          </a:p>
        </p:txBody>
      </p:sp>
      <p:sp>
        <p:nvSpPr>
          <p:cNvPr id="8" name="TextBox 7">
            <a:extLst>
              <a:ext uri="{FF2B5EF4-FFF2-40B4-BE49-F238E27FC236}">
                <a16:creationId xmlns:a16="http://schemas.microsoft.com/office/drawing/2014/main" id="{EC170F87-1965-4433-9D46-5955981AAD5A}"/>
              </a:ext>
            </a:extLst>
          </p:cNvPr>
          <p:cNvSpPr txBox="1"/>
          <p:nvPr/>
        </p:nvSpPr>
        <p:spPr>
          <a:xfrm>
            <a:off x="326020" y="1782501"/>
            <a:ext cx="535714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4472C4"/>
                </a:solidFill>
                <a:latin typeface="+mj-lt"/>
                <a:ea typeface="+mj-lt"/>
                <a:cs typeface="+mj-lt"/>
              </a:rPr>
              <a:t>Standardised Schooling For Long-term Sick</a:t>
            </a:r>
            <a:endParaRPr lang="en-GB">
              <a:latin typeface="+mj-lt"/>
              <a:ea typeface="+mj-lt"/>
              <a:cs typeface="+mj-lt"/>
            </a:endParaRPr>
          </a:p>
        </p:txBody>
      </p:sp>
      <p:pic>
        <p:nvPicPr>
          <p:cNvPr id="13" name="Picture 13">
            <a:extLst>
              <a:ext uri="{FF2B5EF4-FFF2-40B4-BE49-F238E27FC236}">
                <a16:creationId xmlns:a16="http://schemas.microsoft.com/office/drawing/2014/main" id="{A3176900-1184-476D-A307-2ED0B75646B1}"/>
              </a:ext>
            </a:extLst>
          </p:cNvPr>
          <p:cNvPicPr>
            <a:picLocks noChangeAspect="1"/>
          </p:cNvPicPr>
          <p:nvPr/>
        </p:nvPicPr>
        <p:blipFill>
          <a:blip r:embed="rId8"/>
          <a:stretch>
            <a:fillRect/>
          </a:stretch>
        </p:blipFill>
        <p:spPr>
          <a:xfrm>
            <a:off x="10437169" y="5467410"/>
            <a:ext cx="1059688" cy="1237889"/>
          </a:xfrm>
          <a:prstGeom prst="rect">
            <a:avLst/>
          </a:prstGeom>
        </p:spPr>
      </p:pic>
    </p:spTree>
    <p:extLst>
      <p:ext uri="{BB962C8B-B14F-4D97-AF65-F5344CB8AC3E}">
        <p14:creationId xmlns:p14="http://schemas.microsoft.com/office/powerpoint/2010/main" val="617156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72441-68BB-4A7D-9B9E-BFF04F68376B}"/>
              </a:ext>
            </a:extLst>
          </p:cNvPr>
          <p:cNvSpPr>
            <a:spLocks noGrp="1"/>
          </p:cNvSpPr>
          <p:nvPr>
            <p:ph type="title"/>
          </p:nvPr>
        </p:nvSpPr>
        <p:spPr>
          <a:xfrm>
            <a:off x="981961" y="-2088"/>
            <a:ext cx="3013662" cy="869516"/>
          </a:xfrm>
        </p:spPr>
        <p:txBody>
          <a:bodyPr/>
          <a:lstStyle/>
          <a:p>
            <a:r>
              <a:rPr lang="en-US" b="1">
                <a:solidFill>
                  <a:schemeClr val="accent1"/>
                </a:solidFill>
                <a:ea typeface="+mj-lt"/>
                <a:cs typeface="+mj-lt"/>
              </a:rPr>
              <a:t>Education For All</a:t>
            </a:r>
            <a:endParaRPr lang="en-US"/>
          </a:p>
        </p:txBody>
      </p:sp>
      <p:pic>
        <p:nvPicPr>
          <p:cNvPr id="34" name="Graphic 34" descr="Internet outline">
            <a:extLst>
              <a:ext uri="{FF2B5EF4-FFF2-40B4-BE49-F238E27FC236}">
                <a16:creationId xmlns:a16="http://schemas.microsoft.com/office/drawing/2014/main" id="{B8A40761-2037-4491-BE31-71939D658AF7}"/>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256720" y="2519128"/>
            <a:ext cx="731135" cy="721489"/>
          </a:xfrm>
        </p:spPr>
      </p:pic>
      <p:sp>
        <p:nvSpPr>
          <p:cNvPr id="4" name="Text Placeholder 3">
            <a:extLst>
              <a:ext uri="{FF2B5EF4-FFF2-40B4-BE49-F238E27FC236}">
                <a16:creationId xmlns:a16="http://schemas.microsoft.com/office/drawing/2014/main" id="{1AF3732A-3A44-40AF-9B14-D281B5D88AA8}"/>
              </a:ext>
            </a:extLst>
          </p:cNvPr>
          <p:cNvSpPr>
            <a:spLocks noGrp="1"/>
          </p:cNvSpPr>
          <p:nvPr>
            <p:ph type="body" sz="half" idx="2"/>
          </p:nvPr>
        </p:nvSpPr>
        <p:spPr>
          <a:xfrm>
            <a:off x="1155053" y="1753895"/>
            <a:ext cx="3912946" cy="532095"/>
          </a:xfrm>
        </p:spPr>
        <p:txBody>
          <a:bodyPr vert="horz" lIns="91440" tIns="45720" rIns="91440" bIns="45720" rtlCol="0" anchor="t">
            <a:noAutofit/>
          </a:bodyPr>
          <a:lstStyle/>
          <a:p>
            <a:pPr algn="ctr"/>
            <a:r>
              <a:rPr lang="en-US" sz="1200" b="1">
                <a:solidFill>
                  <a:srgbClr val="ED7D31"/>
                </a:solidFill>
                <a:latin typeface="+mj-lt"/>
                <a:ea typeface="+mj-lt"/>
                <a:cs typeface="+mj-lt"/>
              </a:rPr>
              <a:t>UK standardised virtual primary and secondary schooling for young people currently out of full-time education due to long-term illness.</a:t>
            </a:r>
            <a:r>
              <a:rPr lang="en-US" sz="1200" b="1" dirty="0">
                <a:solidFill>
                  <a:srgbClr val="ED7D31"/>
                </a:solidFill>
                <a:latin typeface="+mj-lt"/>
                <a:ea typeface="+mj-lt"/>
                <a:cs typeface="+mj-lt"/>
              </a:rPr>
              <a:t> </a:t>
            </a:r>
            <a:endParaRPr lang="en-GB" sz="1200" b="1" dirty="0">
              <a:solidFill>
                <a:srgbClr val="ED7D31"/>
              </a:solidFill>
              <a:latin typeface="+mj-lt"/>
              <a:ea typeface="+mj-lt"/>
              <a:cs typeface="+mj-lt"/>
            </a:endParaRPr>
          </a:p>
          <a:p>
            <a:pPr algn="ctr"/>
            <a:endParaRPr lang="en-GB" sz="1200" b="1" dirty="0">
              <a:solidFill>
                <a:srgbClr val="ED7D31"/>
              </a:solidFill>
              <a:latin typeface="+mj-lt"/>
              <a:ea typeface="+mj-lt"/>
              <a:cs typeface="+mj-lt"/>
            </a:endParaRPr>
          </a:p>
        </p:txBody>
      </p:sp>
      <p:pic>
        <p:nvPicPr>
          <p:cNvPr id="6" name="Picture 11" descr="Logo, icon&#10;&#10;Description automatically generated">
            <a:extLst>
              <a:ext uri="{FF2B5EF4-FFF2-40B4-BE49-F238E27FC236}">
                <a16:creationId xmlns:a16="http://schemas.microsoft.com/office/drawing/2014/main" id="{8113C8F7-B94C-4C51-9510-FBDE17EC9E25}"/>
              </a:ext>
            </a:extLst>
          </p:cNvPr>
          <p:cNvPicPr>
            <a:picLocks noChangeAspect="1"/>
          </p:cNvPicPr>
          <p:nvPr/>
        </p:nvPicPr>
        <p:blipFill>
          <a:blip r:embed="rId4"/>
          <a:stretch>
            <a:fillRect/>
          </a:stretch>
        </p:blipFill>
        <p:spPr>
          <a:xfrm>
            <a:off x="-4175" y="105427"/>
            <a:ext cx="1020872" cy="1020872"/>
          </a:xfrm>
          <a:prstGeom prst="rect">
            <a:avLst/>
          </a:prstGeom>
        </p:spPr>
      </p:pic>
      <p:sp>
        <p:nvSpPr>
          <p:cNvPr id="8" name="Title 4">
            <a:extLst>
              <a:ext uri="{FF2B5EF4-FFF2-40B4-BE49-F238E27FC236}">
                <a16:creationId xmlns:a16="http://schemas.microsoft.com/office/drawing/2014/main" id="{3F2B36E1-20CE-4C50-B2C1-EAF8F80BB8DA}"/>
              </a:ext>
            </a:extLst>
          </p:cNvPr>
          <p:cNvSpPr txBox="1">
            <a:spLocks/>
          </p:cNvSpPr>
          <p:nvPr/>
        </p:nvSpPr>
        <p:spPr>
          <a:xfrm>
            <a:off x="9878119" y="5889255"/>
            <a:ext cx="3371326" cy="705176"/>
          </a:xfrm>
          <a:prstGeom prst="rect">
            <a:avLst/>
          </a:prstGeom>
        </p:spPr>
        <p:txBody>
          <a:bodyPr vert="horz" lIns="91440" tIns="45720" rIns="91440" bIns="45720" rtlCol="0" anchor="b">
            <a:normAutofit fontScale="90000"/>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GB" sz="1200" dirty="0">
                <a:cs typeface="Calibri Light"/>
              </a:rPr>
              <a:t> </a:t>
            </a:r>
            <a:r>
              <a:rPr lang="en-GB" sz="1200" dirty="0">
                <a:cs typeface="Calibri Light"/>
                <a:hlinkClick r:id="rId5"/>
              </a:rPr>
              <a:t>educationforall@hotmail.com</a:t>
            </a:r>
            <a:br>
              <a:rPr lang="en-GB" sz="1800" dirty="0">
                <a:cs typeface="Calibri Light"/>
              </a:rPr>
            </a:br>
            <a:br>
              <a:rPr lang="en-GB" sz="1800" dirty="0">
                <a:cs typeface="Calibri Light"/>
              </a:rPr>
            </a:br>
            <a:endParaRPr lang="en-GB" sz="1800" dirty="0">
              <a:cs typeface="Calibri Light"/>
            </a:endParaRPr>
          </a:p>
        </p:txBody>
      </p:sp>
      <p:pic>
        <p:nvPicPr>
          <p:cNvPr id="10" name="Picture 12" descr="Icon&#10;&#10;Description automatically generated">
            <a:extLst>
              <a:ext uri="{FF2B5EF4-FFF2-40B4-BE49-F238E27FC236}">
                <a16:creationId xmlns:a16="http://schemas.microsoft.com/office/drawing/2014/main" id="{5B759AE2-F632-4139-AC03-C3D6FCE6A3E7}"/>
              </a:ext>
            </a:extLst>
          </p:cNvPr>
          <p:cNvPicPr>
            <a:picLocks noChangeAspect="1"/>
          </p:cNvPicPr>
          <p:nvPr/>
        </p:nvPicPr>
        <p:blipFill>
          <a:blip r:embed="rId6"/>
          <a:stretch>
            <a:fillRect/>
          </a:stretch>
        </p:blipFill>
        <p:spPr>
          <a:xfrm>
            <a:off x="9234298" y="5564026"/>
            <a:ext cx="370919" cy="379773"/>
          </a:xfrm>
          <a:prstGeom prst="rect">
            <a:avLst/>
          </a:prstGeom>
        </p:spPr>
      </p:pic>
      <p:pic>
        <p:nvPicPr>
          <p:cNvPr id="12" name="Picture 15" descr="Icon&#10;&#10;Description automatically generated">
            <a:extLst>
              <a:ext uri="{FF2B5EF4-FFF2-40B4-BE49-F238E27FC236}">
                <a16:creationId xmlns:a16="http://schemas.microsoft.com/office/drawing/2014/main" id="{8BEA9176-504C-4365-9EAE-1A2D897A0831}"/>
              </a:ext>
            </a:extLst>
          </p:cNvPr>
          <p:cNvPicPr>
            <a:picLocks noChangeAspect="1"/>
          </p:cNvPicPr>
          <p:nvPr/>
        </p:nvPicPr>
        <p:blipFill>
          <a:blip r:embed="rId7"/>
          <a:stretch>
            <a:fillRect/>
          </a:stretch>
        </p:blipFill>
        <p:spPr>
          <a:xfrm>
            <a:off x="9283287" y="6348324"/>
            <a:ext cx="310468" cy="310468"/>
          </a:xfrm>
          <a:prstGeom prst="rect">
            <a:avLst/>
          </a:prstGeom>
        </p:spPr>
      </p:pic>
      <p:pic>
        <p:nvPicPr>
          <p:cNvPr id="14" name="Picture 17" descr="Icon&#10;&#10;Description automatically generated">
            <a:extLst>
              <a:ext uri="{FF2B5EF4-FFF2-40B4-BE49-F238E27FC236}">
                <a16:creationId xmlns:a16="http://schemas.microsoft.com/office/drawing/2014/main" id="{268E23DD-34E4-4B95-AAB5-DF3A2A369846}"/>
              </a:ext>
            </a:extLst>
          </p:cNvPr>
          <p:cNvPicPr>
            <a:picLocks noChangeAspect="1"/>
          </p:cNvPicPr>
          <p:nvPr/>
        </p:nvPicPr>
        <p:blipFill>
          <a:blip r:embed="rId8"/>
          <a:stretch>
            <a:fillRect/>
          </a:stretch>
        </p:blipFill>
        <p:spPr>
          <a:xfrm flipH="1">
            <a:off x="9287448" y="6023087"/>
            <a:ext cx="302147" cy="218232"/>
          </a:xfrm>
          <a:prstGeom prst="rect">
            <a:avLst/>
          </a:prstGeom>
        </p:spPr>
      </p:pic>
      <p:sp>
        <p:nvSpPr>
          <p:cNvPr id="16" name="Title 4">
            <a:extLst>
              <a:ext uri="{FF2B5EF4-FFF2-40B4-BE49-F238E27FC236}">
                <a16:creationId xmlns:a16="http://schemas.microsoft.com/office/drawing/2014/main" id="{6A35B128-D114-43B0-998D-26E942F00195}"/>
              </a:ext>
            </a:extLst>
          </p:cNvPr>
          <p:cNvSpPr txBox="1">
            <a:spLocks/>
          </p:cNvSpPr>
          <p:nvPr/>
        </p:nvSpPr>
        <p:spPr>
          <a:xfrm>
            <a:off x="9585369" y="6287551"/>
            <a:ext cx="1735147" cy="609513"/>
          </a:xfrm>
          <a:prstGeom prst="rect">
            <a:avLst/>
          </a:prstGeom>
        </p:spPr>
        <p:txBody>
          <a:bodyPr vert="horz" lIns="91440" tIns="45720" rIns="91440" bIns="45720" rtlCol="0" anchor="b">
            <a:normAutofit fontScale="9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1200" dirty="0">
                <a:cs typeface="Calibri Light"/>
              </a:rPr>
              <a:t> 07865765434</a:t>
            </a:r>
            <a:br>
              <a:rPr lang="en-GB" sz="1800" dirty="0">
                <a:cs typeface="Calibri Light"/>
              </a:rPr>
            </a:br>
            <a:br>
              <a:rPr lang="en-GB" sz="1800" dirty="0">
                <a:cs typeface="Calibri Light"/>
              </a:rPr>
            </a:br>
            <a:endParaRPr lang="en-GB" sz="1800" dirty="0">
              <a:cs typeface="Calibri Light"/>
            </a:endParaRPr>
          </a:p>
        </p:txBody>
      </p:sp>
      <p:sp>
        <p:nvSpPr>
          <p:cNvPr id="18" name="Title 4">
            <a:extLst>
              <a:ext uri="{FF2B5EF4-FFF2-40B4-BE49-F238E27FC236}">
                <a16:creationId xmlns:a16="http://schemas.microsoft.com/office/drawing/2014/main" id="{EF92CD3E-2B0E-4E48-AD22-E130B77A37CC}"/>
              </a:ext>
            </a:extLst>
          </p:cNvPr>
          <p:cNvSpPr txBox="1">
            <a:spLocks/>
          </p:cNvSpPr>
          <p:nvPr/>
        </p:nvSpPr>
        <p:spPr>
          <a:xfrm>
            <a:off x="9513357" y="5594655"/>
            <a:ext cx="2797217" cy="68430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1200" dirty="0">
                <a:cs typeface="Calibri Light"/>
              </a:rPr>
              <a:t> Facebook.com/</a:t>
            </a:r>
            <a:r>
              <a:rPr lang="en-GB" sz="1200" dirty="0" err="1">
                <a:cs typeface="Calibri Light"/>
              </a:rPr>
              <a:t>educationforall</a:t>
            </a:r>
            <a:br>
              <a:rPr lang="en-GB" sz="1800" dirty="0">
                <a:cs typeface="Calibri Light"/>
              </a:rPr>
            </a:br>
            <a:br>
              <a:rPr lang="en-GB" sz="1800" dirty="0">
                <a:cs typeface="Calibri Light"/>
              </a:rPr>
            </a:br>
            <a:endParaRPr lang="en-GB" sz="1800" dirty="0">
              <a:cs typeface="Calibri Light"/>
            </a:endParaRPr>
          </a:p>
        </p:txBody>
      </p:sp>
      <p:pic>
        <p:nvPicPr>
          <p:cNvPr id="20" name="Picture 27" descr="A picture containing text, person, sitting, computer&#10;&#10;Description automatically generated">
            <a:extLst>
              <a:ext uri="{FF2B5EF4-FFF2-40B4-BE49-F238E27FC236}">
                <a16:creationId xmlns:a16="http://schemas.microsoft.com/office/drawing/2014/main" id="{D2131B07-8B50-4A44-B169-56C413F35D32}"/>
              </a:ext>
            </a:extLst>
          </p:cNvPr>
          <p:cNvPicPr>
            <a:picLocks noChangeAspect="1"/>
          </p:cNvPicPr>
          <p:nvPr/>
        </p:nvPicPr>
        <p:blipFill>
          <a:blip r:embed="rId9"/>
          <a:stretch>
            <a:fillRect/>
          </a:stretch>
        </p:blipFill>
        <p:spPr>
          <a:xfrm>
            <a:off x="5471" y="4152932"/>
            <a:ext cx="5656162" cy="2744918"/>
          </a:xfrm>
          <a:prstGeom prst="rect">
            <a:avLst/>
          </a:prstGeom>
        </p:spPr>
      </p:pic>
      <p:cxnSp>
        <p:nvCxnSpPr>
          <p:cNvPr id="21" name="Straight Arrow Connector 20">
            <a:extLst>
              <a:ext uri="{FF2B5EF4-FFF2-40B4-BE49-F238E27FC236}">
                <a16:creationId xmlns:a16="http://schemas.microsoft.com/office/drawing/2014/main" id="{B8CD8E5C-49F6-4B81-ADF8-B8D66973352D}"/>
              </a:ext>
            </a:extLst>
          </p:cNvPr>
          <p:cNvCxnSpPr/>
          <p:nvPr/>
        </p:nvCxnSpPr>
        <p:spPr>
          <a:xfrm>
            <a:off x="5662053" y="-80165"/>
            <a:ext cx="13611" cy="7091606"/>
          </a:xfrm>
          <a:prstGeom prst="straightConnector1">
            <a:avLst/>
          </a:prstGeom>
          <a:ln/>
        </p:spPr>
        <p:style>
          <a:lnRef idx="2">
            <a:schemeClr val="dk1"/>
          </a:lnRef>
          <a:fillRef idx="0">
            <a:schemeClr val="dk1"/>
          </a:fillRef>
          <a:effectRef idx="1">
            <a:schemeClr val="dk1"/>
          </a:effectRef>
          <a:fontRef idx="minor">
            <a:schemeClr val="tx1"/>
          </a:fontRef>
        </p:style>
      </p:cxnSp>
      <p:sp>
        <p:nvSpPr>
          <p:cNvPr id="27" name="Rectangle 26">
            <a:extLst>
              <a:ext uri="{FF2B5EF4-FFF2-40B4-BE49-F238E27FC236}">
                <a16:creationId xmlns:a16="http://schemas.microsoft.com/office/drawing/2014/main" id="{9F2F02AB-638D-43A5-A96F-B3E5590B716F}"/>
              </a:ext>
            </a:extLst>
          </p:cNvPr>
          <p:cNvSpPr/>
          <p:nvPr/>
        </p:nvSpPr>
        <p:spPr>
          <a:xfrm>
            <a:off x="5667736" y="5383191"/>
            <a:ext cx="6530048" cy="1475772"/>
          </a:xfrm>
          <a:prstGeom prst="rect">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 name="Picture 13">
            <a:extLst>
              <a:ext uri="{FF2B5EF4-FFF2-40B4-BE49-F238E27FC236}">
                <a16:creationId xmlns:a16="http://schemas.microsoft.com/office/drawing/2014/main" id="{7A1DD109-57AB-4904-BDE2-9B6FA1BA713C}"/>
              </a:ext>
            </a:extLst>
          </p:cNvPr>
          <p:cNvPicPr>
            <a:picLocks noChangeAspect="1"/>
          </p:cNvPicPr>
          <p:nvPr/>
        </p:nvPicPr>
        <p:blipFill>
          <a:blip r:embed="rId10"/>
          <a:stretch>
            <a:fillRect/>
          </a:stretch>
        </p:blipFill>
        <p:spPr>
          <a:xfrm>
            <a:off x="9694459" y="1831954"/>
            <a:ext cx="1059688" cy="1237889"/>
          </a:xfrm>
          <a:prstGeom prst="rect">
            <a:avLst/>
          </a:prstGeom>
        </p:spPr>
      </p:pic>
      <p:sp>
        <p:nvSpPr>
          <p:cNvPr id="31" name="TextBox 30">
            <a:extLst>
              <a:ext uri="{FF2B5EF4-FFF2-40B4-BE49-F238E27FC236}">
                <a16:creationId xmlns:a16="http://schemas.microsoft.com/office/drawing/2014/main" id="{8DDCC755-888B-4906-9FD1-E1F653E75EFC}"/>
              </a:ext>
            </a:extLst>
          </p:cNvPr>
          <p:cNvSpPr txBox="1"/>
          <p:nvPr/>
        </p:nvSpPr>
        <p:spPr>
          <a:xfrm>
            <a:off x="10656425" y="2197260"/>
            <a:ext cx="16050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solidFill>
                  <a:schemeClr val="accent1"/>
                </a:solidFill>
                <a:latin typeface="Calibri Light"/>
                <a:cs typeface="Segoe UI"/>
              </a:rPr>
              <a:t>Kaleb (Birmingham)</a:t>
            </a:r>
            <a:r>
              <a:rPr lang="en-US" sz="1200" dirty="0">
                <a:solidFill>
                  <a:schemeClr val="accent1"/>
                </a:solidFill>
                <a:latin typeface="Calibri Light"/>
                <a:cs typeface="Segoe UI"/>
              </a:rPr>
              <a:t>​​</a:t>
            </a:r>
          </a:p>
          <a:p>
            <a:r>
              <a:rPr lang="en-GB" sz="1200" b="1">
                <a:solidFill>
                  <a:schemeClr val="accent1"/>
                </a:solidFill>
                <a:latin typeface="Calibri Light"/>
                <a:cs typeface="Segoe UI"/>
              </a:rPr>
              <a:t>Youth Advisory Group</a:t>
            </a:r>
            <a:r>
              <a:rPr lang="en-US" sz="1200">
                <a:solidFill>
                  <a:schemeClr val="accent1"/>
                </a:solidFill>
                <a:latin typeface="Calibri Light"/>
                <a:cs typeface="Segoe UI"/>
              </a:rPr>
              <a:t>​​</a:t>
            </a:r>
          </a:p>
          <a:p>
            <a:r>
              <a:rPr lang="en-GB" sz="1200" b="1">
                <a:solidFill>
                  <a:schemeClr val="accent1"/>
                </a:solidFill>
                <a:latin typeface="Calibri Light"/>
                <a:cs typeface="Segoe UI"/>
              </a:rPr>
              <a:t>Teenage Cancer Trust</a:t>
            </a:r>
            <a:r>
              <a:rPr lang="en-GB" sz="1200">
                <a:solidFill>
                  <a:schemeClr val="accent1"/>
                </a:solidFill>
                <a:latin typeface="Calibri Light"/>
                <a:cs typeface="Segoe UI"/>
              </a:rPr>
              <a:t>​</a:t>
            </a:r>
          </a:p>
        </p:txBody>
      </p:sp>
      <p:sp>
        <p:nvSpPr>
          <p:cNvPr id="33" name="Rectangle 32">
            <a:extLst>
              <a:ext uri="{FF2B5EF4-FFF2-40B4-BE49-F238E27FC236}">
                <a16:creationId xmlns:a16="http://schemas.microsoft.com/office/drawing/2014/main" id="{06D00B5A-A9DB-4DF4-9128-DDD1E4CAA5DC}"/>
              </a:ext>
            </a:extLst>
          </p:cNvPr>
          <p:cNvSpPr/>
          <p:nvPr/>
        </p:nvSpPr>
        <p:spPr>
          <a:xfrm>
            <a:off x="5786" y="1090911"/>
            <a:ext cx="5661947" cy="30866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A0F02D42-7CD2-4749-98B1-9462016D3F7C}"/>
              </a:ext>
            </a:extLst>
          </p:cNvPr>
          <p:cNvSpPr txBox="1"/>
          <p:nvPr/>
        </p:nvSpPr>
        <p:spPr>
          <a:xfrm>
            <a:off x="499641" y="1088020"/>
            <a:ext cx="49616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solidFill>
                  <a:schemeClr val="bg1"/>
                </a:solidFill>
                <a:latin typeface="Calibri Light"/>
              </a:rPr>
              <a:t>Standardised Schooling For Long-term Sick</a:t>
            </a:r>
            <a:endParaRPr lang="en-GB" i="1">
              <a:solidFill>
                <a:schemeClr val="bg1"/>
              </a:solidFill>
            </a:endParaRPr>
          </a:p>
        </p:txBody>
      </p:sp>
      <p:pic>
        <p:nvPicPr>
          <p:cNvPr id="38" name="Graphic 38" descr="Hero Male outline">
            <a:extLst>
              <a:ext uri="{FF2B5EF4-FFF2-40B4-BE49-F238E27FC236}">
                <a16:creationId xmlns:a16="http://schemas.microsoft.com/office/drawing/2014/main" id="{7ED002BF-7909-4B6E-8885-7C1986C13A20}"/>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95154" y="3328685"/>
            <a:ext cx="673261" cy="644325"/>
          </a:xfrm>
          <a:prstGeom prst="rect">
            <a:avLst/>
          </a:prstGeom>
        </p:spPr>
      </p:pic>
      <p:pic>
        <p:nvPicPr>
          <p:cNvPr id="39" name="Graphic 39" descr="Good Idea outline">
            <a:extLst>
              <a:ext uri="{FF2B5EF4-FFF2-40B4-BE49-F238E27FC236}">
                <a16:creationId xmlns:a16="http://schemas.microsoft.com/office/drawing/2014/main" id="{21FC0639-14C8-40D9-B28A-47CC157C9630}"/>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43382" y="1756458"/>
            <a:ext cx="625033" cy="634680"/>
          </a:xfrm>
          <a:prstGeom prst="rect">
            <a:avLst/>
          </a:prstGeom>
        </p:spPr>
      </p:pic>
      <p:sp>
        <p:nvSpPr>
          <p:cNvPr id="41" name="Title 4">
            <a:extLst>
              <a:ext uri="{FF2B5EF4-FFF2-40B4-BE49-F238E27FC236}">
                <a16:creationId xmlns:a16="http://schemas.microsoft.com/office/drawing/2014/main" id="{9C85F106-06DF-4798-939B-3209D7B7F9A6}"/>
              </a:ext>
            </a:extLst>
          </p:cNvPr>
          <p:cNvSpPr txBox="1">
            <a:spLocks/>
          </p:cNvSpPr>
          <p:nvPr/>
        </p:nvSpPr>
        <p:spPr>
          <a:xfrm>
            <a:off x="7829163" y="4973587"/>
            <a:ext cx="3371326" cy="705176"/>
          </a:xfrm>
          <a:prstGeom prst="rect">
            <a:avLst/>
          </a:prstGeom>
        </p:spPr>
        <p:txBody>
          <a:bodyPr vert="horz" lIns="91440" tIns="45720" rIns="91440" bIns="45720" rtlCol="0" anchor="b">
            <a:normAutofit fontScale="90000"/>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GB" sz="1200" dirty="0">
                <a:cs typeface="Calibri Light"/>
              </a:rPr>
              <a:t> </a:t>
            </a:r>
            <a:r>
              <a:rPr lang="en-GB" sz="1200" dirty="0">
                <a:cs typeface="Calibri Light"/>
                <a:hlinkClick r:id="rId5"/>
              </a:rPr>
              <a:t>educationforall@hotmail.com</a:t>
            </a:r>
            <a:br>
              <a:rPr lang="en-GB" sz="1800" dirty="0">
                <a:cs typeface="Calibri Light"/>
              </a:rPr>
            </a:br>
            <a:br>
              <a:rPr lang="en-GB" sz="1800" dirty="0">
                <a:cs typeface="Calibri Light"/>
              </a:rPr>
            </a:br>
            <a:endParaRPr lang="en-GB" sz="1800" dirty="0">
              <a:cs typeface="Calibri Light"/>
            </a:endParaRPr>
          </a:p>
        </p:txBody>
      </p:sp>
      <p:pic>
        <p:nvPicPr>
          <p:cNvPr id="43" name="Picture 12" descr="Icon&#10;&#10;Description automatically generated">
            <a:extLst>
              <a:ext uri="{FF2B5EF4-FFF2-40B4-BE49-F238E27FC236}">
                <a16:creationId xmlns:a16="http://schemas.microsoft.com/office/drawing/2014/main" id="{57349704-FF0A-4DCC-BEA2-85EE18F3A97C}"/>
              </a:ext>
            </a:extLst>
          </p:cNvPr>
          <p:cNvPicPr>
            <a:picLocks noChangeAspect="1"/>
          </p:cNvPicPr>
          <p:nvPr/>
        </p:nvPicPr>
        <p:blipFill>
          <a:blip r:embed="rId6"/>
          <a:stretch>
            <a:fillRect/>
          </a:stretch>
        </p:blipFill>
        <p:spPr>
          <a:xfrm>
            <a:off x="9856106" y="4929797"/>
            <a:ext cx="370919" cy="379773"/>
          </a:xfrm>
          <a:prstGeom prst="rect">
            <a:avLst/>
          </a:prstGeom>
        </p:spPr>
      </p:pic>
      <p:pic>
        <p:nvPicPr>
          <p:cNvPr id="45" name="Picture 15" descr="Icon&#10;&#10;Description automatically generated">
            <a:extLst>
              <a:ext uri="{FF2B5EF4-FFF2-40B4-BE49-F238E27FC236}">
                <a16:creationId xmlns:a16="http://schemas.microsoft.com/office/drawing/2014/main" id="{896A6638-87E5-405B-BEFC-D922DADF3F67}"/>
              </a:ext>
            </a:extLst>
          </p:cNvPr>
          <p:cNvPicPr>
            <a:picLocks noChangeAspect="1"/>
          </p:cNvPicPr>
          <p:nvPr/>
        </p:nvPicPr>
        <p:blipFill>
          <a:blip r:embed="rId7"/>
          <a:stretch>
            <a:fillRect/>
          </a:stretch>
        </p:blipFill>
        <p:spPr>
          <a:xfrm>
            <a:off x="6037222" y="4961740"/>
            <a:ext cx="310468" cy="310468"/>
          </a:xfrm>
          <a:prstGeom prst="rect">
            <a:avLst/>
          </a:prstGeom>
        </p:spPr>
      </p:pic>
      <p:pic>
        <p:nvPicPr>
          <p:cNvPr id="47" name="Picture 17" descr="Icon&#10;&#10;Description automatically generated">
            <a:extLst>
              <a:ext uri="{FF2B5EF4-FFF2-40B4-BE49-F238E27FC236}">
                <a16:creationId xmlns:a16="http://schemas.microsoft.com/office/drawing/2014/main" id="{2BF94196-E7F2-46AC-9AB3-7005AEF2D935}"/>
              </a:ext>
            </a:extLst>
          </p:cNvPr>
          <p:cNvPicPr>
            <a:picLocks noChangeAspect="1"/>
          </p:cNvPicPr>
          <p:nvPr/>
        </p:nvPicPr>
        <p:blipFill>
          <a:blip r:embed="rId8"/>
          <a:stretch>
            <a:fillRect/>
          </a:stretch>
        </p:blipFill>
        <p:spPr>
          <a:xfrm flipH="1">
            <a:off x="7497863" y="5012680"/>
            <a:ext cx="302147" cy="218232"/>
          </a:xfrm>
          <a:prstGeom prst="rect">
            <a:avLst/>
          </a:prstGeom>
        </p:spPr>
      </p:pic>
      <p:sp>
        <p:nvSpPr>
          <p:cNvPr id="49" name="Title 4">
            <a:extLst>
              <a:ext uri="{FF2B5EF4-FFF2-40B4-BE49-F238E27FC236}">
                <a16:creationId xmlns:a16="http://schemas.microsoft.com/office/drawing/2014/main" id="{03D314CD-E3DC-4165-8BED-DD5805EE01B5}"/>
              </a:ext>
            </a:extLst>
          </p:cNvPr>
          <p:cNvSpPr txBox="1">
            <a:spLocks/>
          </p:cNvSpPr>
          <p:nvPr/>
        </p:nvSpPr>
        <p:spPr>
          <a:xfrm>
            <a:off x="5955992" y="5010240"/>
            <a:ext cx="1789454" cy="579785"/>
          </a:xfrm>
          <a:prstGeom prst="rect">
            <a:avLst/>
          </a:prstGeom>
        </p:spPr>
        <p:txBody>
          <a:bodyPr vert="horz" lIns="91440" tIns="45720" rIns="91440" bIns="45720" rtlCol="0" anchor="b">
            <a:normAutofit fontScale="9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1200" dirty="0">
                <a:cs typeface="Calibri Light"/>
              </a:rPr>
              <a:t> 07865765434</a:t>
            </a:r>
            <a:br>
              <a:rPr lang="en-GB" sz="1800" dirty="0">
                <a:cs typeface="Calibri Light"/>
              </a:rPr>
            </a:br>
            <a:br>
              <a:rPr lang="en-GB" sz="1800" dirty="0">
                <a:cs typeface="Calibri Light"/>
              </a:rPr>
            </a:br>
            <a:endParaRPr lang="en-GB" sz="1800" dirty="0">
              <a:cs typeface="Calibri Light"/>
            </a:endParaRPr>
          </a:p>
        </p:txBody>
      </p:sp>
      <p:sp>
        <p:nvSpPr>
          <p:cNvPr id="51" name="Title 4">
            <a:extLst>
              <a:ext uri="{FF2B5EF4-FFF2-40B4-BE49-F238E27FC236}">
                <a16:creationId xmlns:a16="http://schemas.microsoft.com/office/drawing/2014/main" id="{6BAB1D17-F747-4F02-9C83-6B114DA1E3DD}"/>
              </a:ext>
            </a:extLst>
          </p:cNvPr>
          <p:cNvSpPr txBox="1">
            <a:spLocks/>
          </p:cNvSpPr>
          <p:nvPr/>
        </p:nvSpPr>
        <p:spPr>
          <a:xfrm>
            <a:off x="10036067" y="4962012"/>
            <a:ext cx="2223504" cy="705176"/>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1200" dirty="0">
                <a:cs typeface="Calibri Light"/>
              </a:rPr>
              <a:t> Facebook.com/</a:t>
            </a:r>
            <a:r>
              <a:rPr lang="en-GB" sz="1200" dirty="0" err="1">
                <a:cs typeface="Calibri Light"/>
              </a:rPr>
              <a:t>educationforall</a:t>
            </a:r>
            <a:br>
              <a:rPr lang="en-GB" sz="1800" dirty="0">
                <a:cs typeface="Calibri Light"/>
              </a:rPr>
            </a:br>
            <a:br>
              <a:rPr lang="en-GB" sz="1800" dirty="0">
                <a:cs typeface="Calibri Light"/>
              </a:rPr>
            </a:br>
            <a:endParaRPr lang="en-GB" sz="1800" dirty="0">
              <a:cs typeface="Calibri Light"/>
            </a:endParaRPr>
          </a:p>
        </p:txBody>
      </p:sp>
      <p:pic>
        <p:nvPicPr>
          <p:cNvPr id="52" name="Picture 52" descr="Map&#10;&#10;Description automatically generated">
            <a:extLst>
              <a:ext uri="{FF2B5EF4-FFF2-40B4-BE49-F238E27FC236}">
                <a16:creationId xmlns:a16="http://schemas.microsoft.com/office/drawing/2014/main" id="{33B1EA2D-979A-4950-AFDE-A86BA1293A98}"/>
              </a:ext>
            </a:extLst>
          </p:cNvPr>
          <p:cNvPicPr>
            <a:picLocks noChangeAspect="1"/>
          </p:cNvPicPr>
          <p:nvPr/>
        </p:nvPicPr>
        <p:blipFill>
          <a:blip r:embed="rId15"/>
          <a:stretch>
            <a:fillRect/>
          </a:stretch>
        </p:blipFill>
        <p:spPr>
          <a:xfrm>
            <a:off x="6258046" y="485227"/>
            <a:ext cx="1981201" cy="205825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54" name="TextBox 53">
            <a:extLst>
              <a:ext uri="{FF2B5EF4-FFF2-40B4-BE49-F238E27FC236}">
                <a16:creationId xmlns:a16="http://schemas.microsoft.com/office/drawing/2014/main" id="{69768BD5-4525-43C1-B744-C1CD37C54764}"/>
              </a:ext>
            </a:extLst>
          </p:cNvPr>
          <p:cNvSpPr txBox="1"/>
          <p:nvPr/>
        </p:nvSpPr>
        <p:spPr>
          <a:xfrm>
            <a:off x="5764313" y="549423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cs typeface="Calibri"/>
              </a:rPr>
              <a:t>Supported by:</a:t>
            </a:r>
            <a:endParaRPr lang="en-GB" i="1" dirty="0">
              <a:cs typeface="Calibri"/>
            </a:endParaRPr>
          </a:p>
        </p:txBody>
      </p:sp>
      <p:pic>
        <p:nvPicPr>
          <p:cNvPr id="55" name="Picture 55" descr="A picture containing text&#10;&#10;Description automatically generated">
            <a:extLst>
              <a:ext uri="{FF2B5EF4-FFF2-40B4-BE49-F238E27FC236}">
                <a16:creationId xmlns:a16="http://schemas.microsoft.com/office/drawing/2014/main" id="{37E4E312-E413-48EA-82A6-15A9D1CB8896}"/>
              </a:ext>
            </a:extLst>
          </p:cNvPr>
          <p:cNvPicPr>
            <a:picLocks noChangeAspect="1"/>
          </p:cNvPicPr>
          <p:nvPr/>
        </p:nvPicPr>
        <p:blipFill>
          <a:blip r:embed="rId16"/>
          <a:stretch>
            <a:fillRect/>
          </a:stretch>
        </p:blipFill>
        <p:spPr>
          <a:xfrm>
            <a:off x="6258046" y="5919778"/>
            <a:ext cx="1344593" cy="718975"/>
          </a:xfrm>
          <a:prstGeom prst="rect">
            <a:avLst/>
          </a:prstGeom>
        </p:spPr>
      </p:pic>
      <p:pic>
        <p:nvPicPr>
          <p:cNvPr id="56" name="Picture 56" descr="A picture containing text&#10;&#10;Description automatically generated">
            <a:extLst>
              <a:ext uri="{FF2B5EF4-FFF2-40B4-BE49-F238E27FC236}">
                <a16:creationId xmlns:a16="http://schemas.microsoft.com/office/drawing/2014/main" id="{E54CAD62-4968-47A9-88C1-786C39312798}"/>
              </a:ext>
            </a:extLst>
          </p:cNvPr>
          <p:cNvPicPr>
            <a:picLocks noChangeAspect="1"/>
          </p:cNvPicPr>
          <p:nvPr/>
        </p:nvPicPr>
        <p:blipFill>
          <a:blip r:embed="rId17"/>
          <a:stretch>
            <a:fillRect/>
          </a:stretch>
        </p:blipFill>
        <p:spPr>
          <a:xfrm>
            <a:off x="8042477" y="6079255"/>
            <a:ext cx="1797935" cy="409668"/>
          </a:xfrm>
          <a:prstGeom prst="rect">
            <a:avLst/>
          </a:prstGeom>
        </p:spPr>
      </p:pic>
      <p:pic>
        <p:nvPicPr>
          <p:cNvPr id="57" name="Picture 57" descr="Text&#10;&#10;Description automatically generated">
            <a:extLst>
              <a:ext uri="{FF2B5EF4-FFF2-40B4-BE49-F238E27FC236}">
                <a16:creationId xmlns:a16="http://schemas.microsoft.com/office/drawing/2014/main" id="{EB9C9ED2-0271-40F1-AF16-022D4363B63C}"/>
              </a:ext>
            </a:extLst>
          </p:cNvPr>
          <p:cNvPicPr>
            <a:picLocks noChangeAspect="1"/>
          </p:cNvPicPr>
          <p:nvPr/>
        </p:nvPicPr>
        <p:blipFill>
          <a:blip r:embed="rId18"/>
          <a:stretch>
            <a:fillRect/>
          </a:stretch>
        </p:blipFill>
        <p:spPr>
          <a:xfrm>
            <a:off x="10183793" y="5820137"/>
            <a:ext cx="1730416" cy="898967"/>
          </a:xfrm>
          <a:prstGeom prst="rect">
            <a:avLst/>
          </a:prstGeom>
        </p:spPr>
      </p:pic>
      <p:sp>
        <p:nvSpPr>
          <p:cNvPr id="59" name="TextBox 58">
            <a:extLst>
              <a:ext uri="{FF2B5EF4-FFF2-40B4-BE49-F238E27FC236}">
                <a16:creationId xmlns:a16="http://schemas.microsoft.com/office/drawing/2014/main" id="{7727F40D-EE46-48D2-91A6-B04C5E6601DD}"/>
              </a:ext>
            </a:extLst>
          </p:cNvPr>
          <p:cNvSpPr txBox="1"/>
          <p:nvPr/>
        </p:nvSpPr>
        <p:spPr>
          <a:xfrm>
            <a:off x="5760695" y="2700010"/>
            <a:ext cx="6157729"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dirty="0">
              <a:solidFill>
                <a:schemeClr val="accent1"/>
              </a:solidFill>
              <a:ea typeface="+mn-lt"/>
              <a:cs typeface="+mn-lt"/>
            </a:endParaRPr>
          </a:p>
          <a:p>
            <a:r>
              <a:rPr lang="en-GB" sz="1100" dirty="0">
                <a:solidFill>
                  <a:schemeClr val="accent1"/>
                </a:solidFill>
                <a:ea typeface="+mn-lt"/>
                <a:cs typeface="+mn-lt"/>
              </a:rPr>
              <a:t>Currently, the process when a young person is unable to  attend an education establishment due to their current health situation, is the local council, the young person and the school liaise with each other to provide resources and </a:t>
            </a:r>
            <a:r>
              <a:rPr lang="en-GB" sz="1100">
                <a:solidFill>
                  <a:schemeClr val="accent1"/>
                </a:solidFill>
                <a:ea typeface="+mn-lt"/>
                <a:cs typeface="+mn-lt"/>
              </a:rPr>
              <a:t>materials so they can continue to learn. </a:t>
            </a:r>
          </a:p>
          <a:p>
            <a:r>
              <a:rPr lang="en-GB" sz="1100">
                <a:solidFill>
                  <a:schemeClr val="accent1"/>
                </a:solidFill>
                <a:ea typeface="+mn-lt"/>
                <a:cs typeface="+mn-lt"/>
              </a:rPr>
              <a:t>Often, we find young people lose hope, interest and the necessary support with this </a:t>
            </a:r>
            <a:r>
              <a:rPr lang="en-GB" sz="1100" dirty="0">
                <a:solidFill>
                  <a:schemeClr val="accent1"/>
                </a:solidFill>
                <a:ea typeface="+mn-lt"/>
                <a:cs typeface="+mn-lt"/>
              </a:rPr>
              <a:t>method of learning, which leads to them falling behind their peers and thus their education is compromised. </a:t>
            </a:r>
            <a:endParaRPr lang="en-GB">
              <a:solidFill>
                <a:schemeClr val="accent1"/>
              </a:solidFill>
            </a:endParaRPr>
          </a:p>
          <a:p>
            <a:endParaRPr lang="en-GB" sz="1100" dirty="0">
              <a:solidFill>
                <a:schemeClr val="accent1"/>
              </a:solidFill>
              <a:ea typeface="+mn-lt"/>
              <a:cs typeface="+mn-lt"/>
            </a:endParaRPr>
          </a:p>
          <a:p>
            <a:r>
              <a:rPr lang="en-GB" sz="1100" dirty="0">
                <a:solidFill>
                  <a:schemeClr val="accent1"/>
                </a:solidFill>
                <a:ea typeface="+mn-lt"/>
                <a:cs typeface="+mn-lt"/>
              </a:rPr>
              <a:t>There is inconsistency in standards across the UK as school participation differs and Local authorities all work differently. This means some schools may provide worksheets, where others provide books, or contact via email with the student. </a:t>
            </a:r>
            <a:r>
              <a:rPr lang="en-GB" sz="1100">
                <a:solidFill>
                  <a:schemeClr val="accent1"/>
                </a:solidFill>
                <a:ea typeface="+mn-lt"/>
                <a:cs typeface="+mn-lt"/>
              </a:rPr>
              <a:t>However, what we have found is that it's never the same for every </a:t>
            </a:r>
            <a:r>
              <a:rPr lang="en-GB" sz="1100" dirty="0">
                <a:solidFill>
                  <a:schemeClr val="accent1"/>
                </a:solidFill>
                <a:ea typeface="+mn-lt"/>
                <a:cs typeface="+mn-lt"/>
              </a:rPr>
              <a:t>young person! Contact below to get involved and help shape Education For All.</a:t>
            </a:r>
            <a:endParaRPr lang="en-GB" sz="1100" dirty="0">
              <a:solidFill>
                <a:schemeClr val="accent1"/>
              </a:solidFill>
              <a:cs typeface="Calibri"/>
            </a:endParaRPr>
          </a:p>
          <a:p>
            <a:pPr algn="l"/>
            <a:endParaRPr lang="en-GB" sz="1100" dirty="0">
              <a:solidFill>
                <a:srgbClr val="000000"/>
              </a:solidFill>
              <a:latin typeface="Arial"/>
              <a:cs typeface="Arial"/>
            </a:endParaRPr>
          </a:p>
          <a:p>
            <a:endParaRPr lang="en-GB" dirty="0">
              <a:latin typeface="Calibri" panose="020F0502020204030204"/>
              <a:cs typeface="Calibri"/>
            </a:endParaRPr>
          </a:p>
        </p:txBody>
      </p:sp>
      <p:sp>
        <p:nvSpPr>
          <p:cNvPr id="61" name="Text Placeholder 3">
            <a:extLst>
              <a:ext uri="{FF2B5EF4-FFF2-40B4-BE49-F238E27FC236}">
                <a16:creationId xmlns:a16="http://schemas.microsoft.com/office/drawing/2014/main" id="{838776AF-3F07-4081-A1B3-0582E1D036DF}"/>
              </a:ext>
            </a:extLst>
          </p:cNvPr>
          <p:cNvSpPr txBox="1">
            <a:spLocks/>
          </p:cNvSpPr>
          <p:nvPr/>
        </p:nvSpPr>
        <p:spPr>
          <a:xfrm>
            <a:off x="1153124" y="2542902"/>
            <a:ext cx="3912946" cy="532095"/>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GB" sz="1200" b="1">
                <a:solidFill>
                  <a:srgbClr val="ED7D31"/>
                </a:solidFill>
                <a:latin typeface="+mj-lt"/>
                <a:ea typeface="+mj-lt"/>
                <a:cs typeface="+mj-lt"/>
              </a:rPr>
              <a:t>The creation of a virtual learning platform that meets Ofsted standards and provides the national curriculum virtually to these young people and a community hub.</a:t>
            </a:r>
            <a:endParaRPr lang="en-US" sz="1200" b="1">
              <a:solidFill>
                <a:srgbClr val="ED7D31"/>
              </a:solidFill>
              <a:latin typeface="+mj-lt"/>
              <a:ea typeface="+mj-lt"/>
              <a:cs typeface="+mj-lt"/>
            </a:endParaRPr>
          </a:p>
        </p:txBody>
      </p:sp>
      <p:sp>
        <p:nvSpPr>
          <p:cNvPr id="62" name="Text Placeholder 3">
            <a:extLst>
              <a:ext uri="{FF2B5EF4-FFF2-40B4-BE49-F238E27FC236}">
                <a16:creationId xmlns:a16="http://schemas.microsoft.com/office/drawing/2014/main" id="{97E33781-D674-4AC8-96EE-000EB02835DB}"/>
              </a:ext>
            </a:extLst>
          </p:cNvPr>
          <p:cNvSpPr txBox="1">
            <a:spLocks/>
          </p:cNvSpPr>
          <p:nvPr/>
        </p:nvSpPr>
        <p:spPr>
          <a:xfrm>
            <a:off x="1153123" y="3324193"/>
            <a:ext cx="3912946" cy="532095"/>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a:r>
              <a:rPr lang="en-GB" sz="1200" dirty="0">
                <a:solidFill>
                  <a:srgbClr val="ED7D31"/>
                </a:solidFill>
                <a:latin typeface="+mj-lt"/>
                <a:ea typeface="+mj-lt"/>
                <a:cs typeface="+mj-lt"/>
              </a:rPr>
              <a:t> </a:t>
            </a:r>
            <a:r>
              <a:rPr lang="en-GB" sz="1200" b="1" dirty="0">
                <a:solidFill>
                  <a:srgbClr val="ED7D31"/>
                </a:solidFill>
                <a:latin typeface="+mj-lt"/>
                <a:ea typeface="+mj-lt"/>
                <a:cs typeface="+mj-lt"/>
              </a:rPr>
              <a:t>Support young people across the UK, who are unable to attend school through no fault of their own. Help shape our </a:t>
            </a:r>
            <a:r>
              <a:rPr lang="en-GB" sz="1200" b="1">
                <a:solidFill>
                  <a:srgbClr val="ED7D31"/>
                </a:solidFill>
                <a:latin typeface="+mj-lt"/>
                <a:ea typeface="+mj-lt"/>
                <a:cs typeface="+mj-lt"/>
              </a:rPr>
              <a:t>future.</a:t>
            </a:r>
            <a:endParaRPr lang="en-GB" sz="1200" b="1" dirty="0">
              <a:solidFill>
                <a:srgbClr val="ED7D31"/>
              </a:solidFill>
              <a:latin typeface="+mj-lt"/>
              <a:ea typeface="+mj-lt"/>
              <a:cs typeface="+mj-lt"/>
            </a:endParaRPr>
          </a:p>
          <a:p>
            <a:pPr algn="ctr"/>
            <a:endParaRPr lang="en-GB" sz="1200" b="1" dirty="0">
              <a:solidFill>
                <a:srgbClr val="ED7D31"/>
              </a:solidFill>
              <a:latin typeface="+mj-lt"/>
              <a:ea typeface="+mj-lt"/>
              <a:cs typeface="+mj-lt"/>
            </a:endParaRPr>
          </a:p>
        </p:txBody>
      </p:sp>
      <p:sp>
        <p:nvSpPr>
          <p:cNvPr id="67" name="Rectangle 66">
            <a:extLst>
              <a:ext uri="{FF2B5EF4-FFF2-40B4-BE49-F238E27FC236}">
                <a16:creationId xmlns:a16="http://schemas.microsoft.com/office/drawing/2014/main" id="{2468CDAA-5771-42A3-A522-4E1B58DC3586}"/>
              </a:ext>
            </a:extLst>
          </p:cNvPr>
          <p:cNvSpPr/>
          <p:nvPr/>
        </p:nvSpPr>
        <p:spPr>
          <a:xfrm>
            <a:off x="7072371" y="2320476"/>
            <a:ext cx="2122025" cy="4629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solidFill>
                  <a:schemeClr val="accent2"/>
                </a:solidFill>
                <a:cs typeface="Calibri"/>
              </a:rPr>
              <a:t>Fact! There are 343 Local Authorities in </a:t>
            </a:r>
            <a:r>
              <a:rPr lang="en-GB" sz="1200" dirty="0">
                <a:solidFill>
                  <a:schemeClr val="accent2"/>
                </a:solidFill>
                <a:cs typeface="Calibri"/>
              </a:rPr>
              <a:t>Engand</a:t>
            </a:r>
            <a:endParaRPr lang="en-GB" sz="1200" dirty="0">
              <a:solidFill>
                <a:schemeClr val="accent2"/>
              </a:solidFill>
            </a:endParaRPr>
          </a:p>
        </p:txBody>
      </p:sp>
      <p:sp>
        <p:nvSpPr>
          <p:cNvPr id="28" name="Speech Bubble: Rectangle with Corners Rounded 27">
            <a:extLst>
              <a:ext uri="{FF2B5EF4-FFF2-40B4-BE49-F238E27FC236}">
                <a16:creationId xmlns:a16="http://schemas.microsoft.com/office/drawing/2014/main" id="{AE488F8A-399D-48AA-8E66-49C551E6D08D}"/>
              </a:ext>
            </a:extLst>
          </p:cNvPr>
          <p:cNvSpPr/>
          <p:nvPr/>
        </p:nvSpPr>
        <p:spPr>
          <a:xfrm>
            <a:off x="8938379" y="96347"/>
            <a:ext cx="2941897" cy="1659036"/>
          </a:xfrm>
          <a:prstGeom prst="wedgeRoundRect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th</a:t>
            </a:r>
            <a:endParaRPr lang="en-GB"/>
          </a:p>
        </p:txBody>
      </p:sp>
      <p:sp>
        <p:nvSpPr>
          <p:cNvPr id="69" name="TextBox 68">
            <a:extLst>
              <a:ext uri="{FF2B5EF4-FFF2-40B4-BE49-F238E27FC236}">
                <a16:creationId xmlns:a16="http://schemas.microsoft.com/office/drawing/2014/main" id="{E3E24DBD-832D-4DDA-ADAB-2913D73EF7AA}"/>
              </a:ext>
            </a:extLst>
          </p:cNvPr>
          <p:cNvSpPr txBox="1"/>
          <p:nvPr/>
        </p:nvSpPr>
        <p:spPr>
          <a:xfrm>
            <a:off x="9134836" y="212684"/>
            <a:ext cx="274319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solidFill>
                  <a:schemeClr val="accent2"/>
                </a:solidFill>
                <a:cs typeface="Calibri"/>
              </a:rPr>
              <a:t>"I gave up with the pile of </a:t>
            </a:r>
            <a:r>
              <a:rPr lang="en-GB" sz="1400" i="1" dirty="0">
                <a:solidFill>
                  <a:schemeClr val="accent2"/>
                </a:solidFill>
                <a:cs typeface="Calibri"/>
              </a:rPr>
              <a:t>school worksheets by my hospital bed...Education for All would enable me to take my A levels on </a:t>
            </a:r>
            <a:r>
              <a:rPr lang="en-GB" sz="1400" i="1">
                <a:solidFill>
                  <a:schemeClr val="accent2"/>
                </a:solidFill>
                <a:cs typeface="Calibri"/>
              </a:rPr>
              <a:t>time and start my dream uni degree in English Literature!"</a:t>
            </a:r>
            <a:endParaRPr lang="en-GB" i="1" dirty="0">
              <a:solidFill>
                <a:schemeClr val="accent2"/>
              </a:solidFill>
              <a:cs typeface="Calibri"/>
            </a:endParaRPr>
          </a:p>
        </p:txBody>
      </p:sp>
    </p:spTree>
    <p:extLst>
      <p:ext uri="{BB962C8B-B14F-4D97-AF65-F5344CB8AC3E}">
        <p14:creationId xmlns:p14="http://schemas.microsoft.com/office/powerpoint/2010/main" val="3335954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4A4DEA-6F29-4B29-9687-D12C75D06D2B}"/>
              </a:ext>
            </a:extLst>
          </p:cNvPr>
          <p:cNvSpPr>
            <a:spLocks noGrp="1"/>
          </p:cNvSpPr>
          <p:nvPr>
            <p:ph type="title"/>
          </p:nvPr>
        </p:nvSpPr>
        <p:spPr>
          <a:xfrm>
            <a:off x="643467" y="321734"/>
            <a:ext cx="10905066" cy="1135737"/>
          </a:xfrm>
        </p:spPr>
        <p:txBody>
          <a:bodyPr>
            <a:normAutofit/>
          </a:bodyPr>
          <a:lstStyle/>
          <a:p>
            <a:r>
              <a:rPr lang="en-GB" sz="3600">
                <a:latin typeface="Arial"/>
                <a:cs typeface="Calibri Light"/>
              </a:rPr>
              <a:t>Elevator Pitch</a:t>
            </a:r>
          </a:p>
        </p:txBody>
      </p:sp>
      <p:sp>
        <p:nvSpPr>
          <p:cNvPr id="3" name="Content Placeholder 2">
            <a:extLst>
              <a:ext uri="{FF2B5EF4-FFF2-40B4-BE49-F238E27FC236}">
                <a16:creationId xmlns:a16="http://schemas.microsoft.com/office/drawing/2014/main" id="{6550A31C-E762-4DFC-A777-771544A3A202}"/>
              </a:ext>
            </a:extLst>
          </p:cNvPr>
          <p:cNvSpPr>
            <a:spLocks noGrp="1"/>
          </p:cNvSpPr>
          <p:nvPr>
            <p:ph idx="1"/>
          </p:nvPr>
        </p:nvSpPr>
        <p:spPr>
          <a:xfrm>
            <a:off x="857123" y="1173857"/>
            <a:ext cx="10278103" cy="5772372"/>
          </a:xfrm>
        </p:spPr>
        <p:txBody>
          <a:bodyPr vert="horz" lIns="91440" tIns="45720" rIns="91440" bIns="45720" rtlCol="0" anchor="t">
            <a:noAutofit/>
          </a:bodyPr>
          <a:lstStyle/>
          <a:p>
            <a:pPr algn="just">
              <a:lnSpc>
                <a:spcPct val="160000"/>
              </a:lnSpc>
              <a:buNone/>
            </a:pPr>
            <a:r>
              <a:rPr lang="en-GB" sz="1200">
                <a:latin typeface="Arial"/>
                <a:cs typeface="Arial"/>
              </a:rPr>
              <a:t>Hi everyone and welcome to the launch of the education for all UK initiative. We are joined this evening by a range of professionals from the education and healthcare sector, in order to learn and discuss a very important topic. A topic that I believe has been overlooked for some time, something that would bridge the gap between young people suffering long-term illness and accessible education. So, what is education for all? What I mean when I say this phrase is -  ‘virtual primary and secondary schooling for young people, currently out of full-time education due to long-term illness, across the UK. </a:t>
            </a:r>
            <a:endParaRPr lang="en-US" sz="1200">
              <a:latin typeface="Arial"/>
              <a:cs typeface="Arial"/>
            </a:endParaRPr>
          </a:p>
          <a:p>
            <a:pPr algn="just">
              <a:lnSpc>
                <a:spcPct val="160000"/>
              </a:lnSpc>
              <a:buNone/>
            </a:pPr>
            <a:r>
              <a:rPr lang="en-GB" sz="1200">
                <a:latin typeface="Arial"/>
                <a:cs typeface="Arial"/>
              </a:rPr>
              <a:t>As many of you may already be aware, currently learning arrangements are determined through their schools and local councils, meaning there is inconsistency in the standard of support given from school to school. Education is a human right and is fought for across the world. In the UK the law states that 'No person shall be denied a right to an education.' Currently, during the COVID-19 pandemic, we have seen a stark shift in our ability and resources available to learn and work virtually. We've seen the rise of great online interactive material, that has enabled the continuation of our education across the UK for almost a year. I believe we can use this new method of learning to support young people across the UK, who are unable to attend school through no fault of their own. </a:t>
            </a:r>
          </a:p>
          <a:p>
            <a:pPr algn="just">
              <a:lnSpc>
                <a:spcPct val="160000"/>
              </a:lnSpc>
              <a:buNone/>
            </a:pPr>
            <a:r>
              <a:rPr lang="en-GB" sz="1200">
                <a:latin typeface="Arial"/>
                <a:cs typeface="Arial"/>
              </a:rPr>
              <a:t>How this initiative will work is that the Government will fund the creation of a virtual learning platform, a platform that meets Ofsted standards and provides the national curriculum virtually to these young people. As these young people are at the heart of this project, I believe </a:t>
            </a:r>
            <a:r>
              <a:rPr lang="en-GB" sz="1200" dirty="0">
                <a:latin typeface="Arial"/>
                <a:cs typeface="Arial"/>
              </a:rPr>
              <a:t>it's important they share a support network through an online community hub and face-to-face support as well. This will ensure those who are missing out on the social aspect of learning, will be able to interact with like-minded individuals. </a:t>
            </a:r>
            <a:endParaRPr lang="en-GB"/>
          </a:p>
          <a:p>
            <a:pPr marL="0" indent="0" algn="just">
              <a:lnSpc>
                <a:spcPct val="160000"/>
              </a:lnSpc>
              <a:buNone/>
            </a:pPr>
            <a:r>
              <a:rPr lang="en-GB" sz="1200">
                <a:latin typeface="Arial"/>
                <a:cs typeface="Arial"/>
              </a:rPr>
              <a:t>What I'm looking for from each and every one of you in the room today is support; is to speak about the initiative with any networks and Trust meetings you are a part of, and to stay in contact with me via social media to see the progress of our initiative </a:t>
            </a:r>
            <a:r>
              <a:rPr lang="en-GB" sz="1200" dirty="0">
                <a:latin typeface="Arial"/>
                <a:cs typeface="Arial"/>
              </a:rPr>
              <a:t>and help shape Education For All. Thank you so much for joining us this evening and I open the floor to any questions</a:t>
            </a:r>
            <a:endParaRPr lang="en-GB" sz="1200">
              <a:latin typeface="Arial"/>
              <a:cs typeface="Arial"/>
            </a:endParaRPr>
          </a:p>
          <a:p>
            <a:pPr marL="0" indent="0" algn="just">
              <a:buNone/>
            </a:pPr>
            <a:endParaRPr lang="en-GB" sz="1200" dirty="0">
              <a:latin typeface="Arial"/>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417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A0CFB-3D9F-430B-9BE4-759197C612E9}"/>
              </a:ext>
            </a:extLst>
          </p:cNvPr>
          <p:cNvSpPr>
            <a:spLocks noGrp="1"/>
          </p:cNvSpPr>
          <p:nvPr>
            <p:ph type="title"/>
          </p:nvPr>
        </p:nvSpPr>
        <p:spPr>
          <a:xfrm>
            <a:off x="441542" y="365125"/>
            <a:ext cx="3824614" cy="1346439"/>
          </a:xfrm>
        </p:spPr>
        <p:txBody>
          <a:bodyPr/>
          <a:lstStyle/>
          <a:p>
            <a:pPr algn="r"/>
            <a:r>
              <a:rPr lang="en-GB" dirty="0">
                <a:cs typeface="Calibri Light" panose="020F0302020204030204"/>
              </a:rPr>
              <a:t>Reference List</a:t>
            </a:r>
          </a:p>
        </p:txBody>
      </p:sp>
      <p:sp>
        <p:nvSpPr>
          <p:cNvPr id="3" name="Content Placeholder 2">
            <a:extLst>
              <a:ext uri="{FF2B5EF4-FFF2-40B4-BE49-F238E27FC236}">
                <a16:creationId xmlns:a16="http://schemas.microsoft.com/office/drawing/2014/main" id="{DA84039C-1C44-45A2-B31C-0075277A6103}"/>
              </a:ext>
            </a:extLst>
          </p:cNvPr>
          <p:cNvSpPr>
            <a:spLocks noGrp="1"/>
          </p:cNvSpPr>
          <p:nvPr>
            <p:ph idx="1"/>
          </p:nvPr>
        </p:nvSpPr>
        <p:spPr/>
        <p:txBody>
          <a:bodyPr vert="horz" lIns="91440" tIns="45720" rIns="91440" bIns="45720" rtlCol="0" anchor="t">
            <a:normAutofit/>
          </a:bodyPr>
          <a:lstStyle/>
          <a:p>
            <a:r>
              <a:rPr lang="en-GB" sz="1100">
                <a:ea typeface="+mn-lt"/>
                <a:cs typeface="+mn-lt"/>
              </a:rPr>
              <a:t>Equalityhumanrights.com. 2018. Article 2 of the First Protocol: Right to education | Equality and Human Rights Commission. [online] Available at: &lt;https://www.equalityhumanrights.com/en/human-rights-act/article-2-first-protocol-right-education&gt; [Accessed 23 March 2021].</a:t>
            </a:r>
            <a:endParaRPr lang="en-GB" sz="1100" dirty="0">
              <a:ea typeface="+mn-lt"/>
              <a:cs typeface="+mn-lt"/>
            </a:endParaRPr>
          </a:p>
          <a:p>
            <a:r>
              <a:rPr lang="en-GB" sz="1100">
                <a:ea typeface="+mn-lt"/>
                <a:cs typeface="+mn-lt"/>
              </a:rPr>
              <a:t>GOV.UK. 2021. Local government structure and elections. [online] Available at: &lt;https://www.gov.uk/guidance/local-government-structure-and-elections&gt; [Accessed 23 March 2021]. </a:t>
            </a:r>
            <a:endParaRPr lang="en-GB"/>
          </a:p>
          <a:p>
            <a:r>
              <a:rPr lang="en-GB" sz="1100">
                <a:ea typeface="+mn-lt"/>
                <a:cs typeface="+mn-lt"/>
              </a:rPr>
              <a:t>Google.com. 2021. birmingham council address - Google Search. [online] Available at: &lt;https://www.google.com/search? [Accessed 23 March 2021]. </a:t>
            </a:r>
            <a:endParaRPr lang="en-GB"/>
          </a:p>
          <a:p>
            <a:r>
              <a:rPr lang="en-GB" sz="1100">
                <a:ea typeface="+mn-lt"/>
                <a:cs typeface="+mn-lt"/>
              </a:rPr>
              <a:t>Haupt, J., 2017. How Effective Is Online Learning? How to make sure your child doesn't crash. Parentmap.com, [online] Available at: &lt;https://www.parentmap.com/article/how-effective-online-learning-schools&gt; [Accessed 23 March 2021]. </a:t>
            </a:r>
            <a:endParaRPr lang="en-GB">
              <a:ea typeface="+mn-lt"/>
              <a:cs typeface="+mn-lt"/>
            </a:endParaRPr>
          </a:p>
          <a:p>
            <a:r>
              <a:rPr lang="en-GB" sz="1100">
                <a:ea typeface="+mn-lt"/>
                <a:cs typeface="+mn-lt"/>
              </a:rPr>
              <a:t>Instituteforgovernment.org.uk. 2021. StackPath. [online] Available at: &lt;https://www.instituteforgovernment.org.uk/explainers/local-government#:~:text=There%20are%20343%20local%20authorities,of%20government%20varies%20between%20them.&gt; [Accessed 23 March 2021]. </a:t>
            </a:r>
            <a:endParaRPr lang="en-GB"/>
          </a:p>
          <a:p>
            <a:r>
              <a:rPr lang="en-GB" sz="1100">
                <a:ea typeface="+mn-lt"/>
                <a:cs typeface="+mn-lt"/>
              </a:rPr>
              <a:t>Online Logo Maker's Blog. 2021. Put on Your Thinking Cap: Brainstorming an Academic or Education Logo Design • Online Logo Maker's Blog. [online] Available at: &lt;https://www.onlinelogomaker.com/blog/put-thinking-cap-brainstorming-academic-education-logo-design/&gt; [Accessed 23 March 2021]. </a:t>
            </a:r>
            <a:endParaRPr lang="en-GB"/>
          </a:p>
          <a:p>
            <a:r>
              <a:rPr lang="en-GB" sz="1100">
                <a:ea typeface="+mn-lt"/>
                <a:cs typeface="+mn-lt"/>
              </a:rPr>
              <a:t>Teenagecancertrust.org. 2021. Teenage Cancer Trust. [online] Available at: &lt;https://www.teenagecancertrust.org/&gt; [Accessed 23 March 2021]. </a:t>
            </a:r>
            <a:endParaRPr lang="en-GB"/>
          </a:p>
          <a:p>
            <a:r>
              <a:rPr lang="en-GB" sz="1100">
                <a:ea typeface="+mn-lt"/>
                <a:cs typeface="+mn-lt"/>
              </a:rPr>
              <a:t>Teenagecancertrust.org. 2021. “It’s fine to feel sadness, just as it is to feel joy.” | Teenage Cancer Trust. [online] Available at: &lt;https://www.teenagecancertrust.org/get-help/young-peoples-stories/%E2%80%9Cit%E2%80%99s-fine-feel-sadness-just-it-feel-joy%E2%80%9D&gt; [Accessed 23 March 2021]. </a:t>
            </a:r>
            <a:endParaRPr lang="en-GB"/>
          </a:p>
          <a:p>
            <a:r>
              <a:rPr lang="en-GB" sz="1100">
                <a:ea typeface="+mn-lt"/>
                <a:cs typeface="+mn-lt"/>
              </a:rPr>
              <a:t>UWTSD, W., 2021. University of Wales Trinity Saint David. [online] Uwtsd.ac.uk. Available at: &lt;https://www.uwtsd.ac.uk/&gt; [Accessed 23 March 2021]. </a:t>
            </a:r>
            <a:endParaRPr lang="en-GB"/>
          </a:p>
          <a:p>
            <a:r>
              <a:rPr lang="en-GB" sz="1100">
                <a:ea typeface="+mn-lt"/>
                <a:cs typeface="+mn-lt"/>
              </a:rPr>
              <a:t>Working for Carers. 2021. Birmingham City Council - Working for Carers. [online] Available at: &lt;https://workingforcarers.co.uk/members/birmingham-city-council/&gt; [Accessed 23 March 2021]. </a:t>
            </a:r>
            <a:endParaRPr lang="en-GB"/>
          </a:p>
          <a:p>
            <a:r>
              <a:rPr lang="en-GB" sz="1100">
                <a:ea typeface="+mn-lt"/>
                <a:cs typeface="+mn-lt"/>
              </a:rPr>
              <a:t>https://www.qualitylogoproducts.com/. 2021. A Guide to Using Social Media Logos in Advertising. [online] Available at: &lt;https://www.qualitylogoproducts.com/promo-university/printing-social-media.htm&gt; [Accessed 23 March 2021]. </a:t>
            </a:r>
            <a:endParaRPr lang="en-GB"/>
          </a:p>
        </p:txBody>
      </p:sp>
    </p:spTree>
    <p:extLst>
      <p:ext uri="{BB962C8B-B14F-4D97-AF65-F5344CB8AC3E}">
        <p14:creationId xmlns:p14="http://schemas.microsoft.com/office/powerpoint/2010/main" val="9061123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BSc Health and Social Care  Changemakers: Creativity and Value Creation</vt:lpstr>
      <vt:lpstr>Contents</vt:lpstr>
      <vt:lpstr> educationforall@hotmail.com  </vt:lpstr>
      <vt:lpstr>Education For All</vt:lpstr>
      <vt:lpstr>Elevator Pitch</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748</cp:revision>
  <dcterms:created xsi:type="dcterms:W3CDTF">2021-03-23T11:06:10Z</dcterms:created>
  <dcterms:modified xsi:type="dcterms:W3CDTF">2021-03-24T08:17:58Z</dcterms:modified>
</cp:coreProperties>
</file>