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56" r:id="rId5"/>
    <p:sldId id="257" r:id="rId6"/>
    <p:sldId id="259" r:id="rId7"/>
    <p:sldId id="258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8E20DE-B142-B4E2-3DB9-B3FF716BB3D7}" v="5" dt="2020-09-21T21:48:14.450"/>
    <p1510:client id="{8383EACB-9EF7-11FA-05C3-2F056D2BD58C}" v="210" dt="2020-09-22T21:58:45.9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6"/>
  </p:normalViewPr>
  <p:slideViewPr>
    <p:cSldViewPr>
      <p:cViewPr varScale="1">
        <p:scale>
          <a:sx n="93" d="100"/>
          <a:sy n="93" d="100"/>
        </p:scale>
        <p:origin x="166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mtaz Goolam" userId="S::m.goolam@uwtsd.ac.uk::7b8f3cd9-a17c-4200-9d27-a29bdc4ac75a" providerId="AD" clId="Web-{8383EACB-9EF7-11FA-05C3-2F056D2BD58C}"/>
    <pc:docChg chg="addSld delSld modSld">
      <pc:chgData name="Mumtaz Goolam" userId="S::m.goolam@uwtsd.ac.uk::7b8f3cd9-a17c-4200-9d27-a29bdc4ac75a" providerId="AD" clId="Web-{8383EACB-9EF7-11FA-05C3-2F056D2BD58C}" dt="2020-09-22T21:58:45.914" v="205" actId="14100"/>
      <pc:docMkLst>
        <pc:docMk/>
      </pc:docMkLst>
      <pc:sldChg chg="modSp">
        <pc:chgData name="Mumtaz Goolam" userId="S::m.goolam@uwtsd.ac.uk::7b8f3cd9-a17c-4200-9d27-a29bdc4ac75a" providerId="AD" clId="Web-{8383EACB-9EF7-11FA-05C3-2F056D2BD58C}" dt="2020-09-22T21:58:45.914" v="205" actId="14100"/>
        <pc:sldMkLst>
          <pc:docMk/>
          <pc:sldMk cId="3408955283" sldId="256"/>
        </pc:sldMkLst>
        <pc:spChg chg="mod">
          <ac:chgData name="Mumtaz Goolam" userId="S::m.goolam@uwtsd.ac.uk::7b8f3cd9-a17c-4200-9d27-a29bdc4ac75a" providerId="AD" clId="Web-{8383EACB-9EF7-11FA-05C3-2F056D2BD58C}" dt="2020-09-22T21:58:45.914" v="205" actId="14100"/>
          <ac:spMkLst>
            <pc:docMk/>
            <pc:sldMk cId="3408955283" sldId="256"/>
            <ac:spMk id="3" creationId="{9D1C96DE-C090-4E6B-AC0B-470FD4653840}"/>
          </ac:spMkLst>
        </pc:spChg>
      </pc:sldChg>
      <pc:sldChg chg="modSp">
        <pc:chgData name="Mumtaz Goolam" userId="S::m.goolam@uwtsd.ac.uk::7b8f3cd9-a17c-4200-9d27-a29bdc4ac75a" providerId="AD" clId="Web-{8383EACB-9EF7-11FA-05C3-2F056D2BD58C}" dt="2020-09-22T21:58:08.177" v="195" actId="20577"/>
        <pc:sldMkLst>
          <pc:docMk/>
          <pc:sldMk cId="2747663647" sldId="257"/>
        </pc:sldMkLst>
        <pc:spChg chg="mod">
          <ac:chgData name="Mumtaz Goolam" userId="S::m.goolam@uwtsd.ac.uk::7b8f3cd9-a17c-4200-9d27-a29bdc4ac75a" providerId="AD" clId="Web-{8383EACB-9EF7-11FA-05C3-2F056D2BD58C}" dt="2020-09-22T21:54:04.163" v="127" actId="14100"/>
          <ac:spMkLst>
            <pc:docMk/>
            <pc:sldMk cId="2747663647" sldId="257"/>
            <ac:spMk id="2" creationId="{00000000-0000-0000-0000-000000000000}"/>
          </ac:spMkLst>
        </pc:spChg>
        <pc:spChg chg="mod">
          <ac:chgData name="Mumtaz Goolam" userId="S::m.goolam@uwtsd.ac.uk::7b8f3cd9-a17c-4200-9d27-a29bdc4ac75a" providerId="AD" clId="Web-{8383EACB-9EF7-11FA-05C3-2F056D2BD58C}" dt="2020-09-22T21:58:08.177" v="195" actId="20577"/>
          <ac:spMkLst>
            <pc:docMk/>
            <pc:sldMk cId="2747663647" sldId="257"/>
            <ac:spMk id="3" creationId="{00000000-0000-0000-0000-000000000000}"/>
          </ac:spMkLst>
        </pc:spChg>
      </pc:sldChg>
      <pc:sldChg chg="del">
        <pc:chgData name="Mumtaz Goolam" userId="S::m.goolam@uwtsd.ac.uk::7b8f3cd9-a17c-4200-9d27-a29bdc4ac75a" providerId="AD" clId="Web-{8383EACB-9EF7-11FA-05C3-2F056D2BD58C}" dt="2020-09-22T21:47:21.895" v="51"/>
        <pc:sldMkLst>
          <pc:docMk/>
          <pc:sldMk cId="3601827828" sldId="258"/>
        </pc:sldMkLst>
      </pc:sldChg>
      <pc:sldChg chg="modSp new">
        <pc:chgData name="Mumtaz Goolam" userId="S::m.goolam@uwtsd.ac.uk::7b8f3cd9-a17c-4200-9d27-a29bdc4ac75a" providerId="AD" clId="Web-{8383EACB-9EF7-11FA-05C3-2F056D2BD58C}" dt="2020-09-22T21:58:26.991" v="202" actId="20577"/>
        <pc:sldMkLst>
          <pc:docMk/>
          <pc:sldMk cId="4195904157" sldId="258"/>
        </pc:sldMkLst>
        <pc:spChg chg="mod">
          <ac:chgData name="Mumtaz Goolam" userId="S::m.goolam@uwtsd.ac.uk::7b8f3cd9-a17c-4200-9d27-a29bdc4ac75a" providerId="AD" clId="Web-{8383EACB-9EF7-11FA-05C3-2F056D2BD58C}" dt="2020-09-22T21:51:45.545" v="97" actId="20577"/>
          <ac:spMkLst>
            <pc:docMk/>
            <pc:sldMk cId="4195904157" sldId="258"/>
            <ac:spMk id="2" creationId="{D8B6B115-692B-4E3A-AB55-EC288EDD3BED}"/>
          </ac:spMkLst>
        </pc:spChg>
        <pc:spChg chg="mod">
          <ac:chgData name="Mumtaz Goolam" userId="S::m.goolam@uwtsd.ac.uk::7b8f3cd9-a17c-4200-9d27-a29bdc4ac75a" providerId="AD" clId="Web-{8383EACB-9EF7-11FA-05C3-2F056D2BD58C}" dt="2020-09-22T21:58:26.991" v="202" actId="20577"/>
          <ac:spMkLst>
            <pc:docMk/>
            <pc:sldMk cId="4195904157" sldId="258"/>
            <ac:spMk id="3" creationId="{6BE0ACB3-86DA-42F3-A324-BEDCC7BE0C24}"/>
          </ac:spMkLst>
        </pc:spChg>
      </pc:sldChg>
      <pc:sldChg chg="del">
        <pc:chgData name="Mumtaz Goolam" userId="S::m.goolam@uwtsd.ac.uk::7b8f3cd9-a17c-4200-9d27-a29bdc4ac75a" providerId="AD" clId="Web-{8383EACB-9EF7-11FA-05C3-2F056D2BD58C}" dt="2020-09-22T21:47:12.644" v="29"/>
        <pc:sldMkLst>
          <pc:docMk/>
          <pc:sldMk cId="2235004722" sldId="259"/>
        </pc:sldMkLst>
      </pc:sldChg>
      <pc:sldChg chg="modSp new">
        <pc:chgData name="Mumtaz Goolam" userId="S::m.goolam@uwtsd.ac.uk::7b8f3cd9-a17c-4200-9d27-a29bdc4ac75a" providerId="AD" clId="Web-{8383EACB-9EF7-11FA-05C3-2F056D2BD58C}" dt="2020-09-22T21:57:38.831" v="191" actId="20577"/>
        <pc:sldMkLst>
          <pc:docMk/>
          <pc:sldMk cId="2583642897" sldId="259"/>
        </pc:sldMkLst>
        <pc:spChg chg="mod">
          <ac:chgData name="Mumtaz Goolam" userId="S::m.goolam@uwtsd.ac.uk::7b8f3cd9-a17c-4200-9d27-a29bdc4ac75a" providerId="AD" clId="Web-{8383EACB-9EF7-11FA-05C3-2F056D2BD58C}" dt="2020-09-22T21:57:38.831" v="191" actId="20577"/>
          <ac:spMkLst>
            <pc:docMk/>
            <pc:sldMk cId="2583642897" sldId="259"/>
            <ac:spMk id="2" creationId="{FAD5AD16-B4AF-4A34-86FD-B496F6D2A201}"/>
          </ac:spMkLst>
        </pc:spChg>
        <pc:spChg chg="mod">
          <ac:chgData name="Mumtaz Goolam" userId="S::m.goolam@uwtsd.ac.uk::7b8f3cd9-a17c-4200-9d27-a29bdc4ac75a" providerId="AD" clId="Web-{8383EACB-9EF7-11FA-05C3-2F056D2BD58C}" dt="2020-09-22T21:57:01.829" v="176" actId="20577"/>
          <ac:spMkLst>
            <pc:docMk/>
            <pc:sldMk cId="2583642897" sldId="259"/>
            <ac:spMk id="3" creationId="{BF3894C4-D775-438B-94AA-846037A55D3A}"/>
          </ac:spMkLst>
        </pc:spChg>
      </pc:sldChg>
      <pc:sldChg chg="del">
        <pc:chgData name="Mumtaz Goolam" userId="S::m.goolam@uwtsd.ac.uk::7b8f3cd9-a17c-4200-9d27-a29bdc4ac75a" providerId="AD" clId="Web-{8383EACB-9EF7-11FA-05C3-2F056D2BD58C}" dt="2020-09-22T21:47:13.723" v="30"/>
        <pc:sldMkLst>
          <pc:docMk/>
          <pc:sldMk cId="2407154156" sldId="260"/>
        </pc:sldMkLst>
      </pc:sldChg>
      <pc:sldChg chg="del">
        <pc:chgData name="Mumtaz Goolam" userId="S::m.goolam@uwtsd.ac.uk::7b8f3cd9-a17c-4200-9d27-a29bdc4ac75a" providerId="AD" clId="Web-{8383EACB-9EF7-11FA-05C3-2F056D2BD58C}" dt="2020-09-22T21:47:14.379" v="31"/>
        <pc:sldMkLst>
          <pc:docMk/>
          <pc:sldMk cId="3930203858" sldId="261"/>
        </pc:sldMkLst>
      </pc:sldChg>
      <pc:sldChg chg="del">
        <pc:chgData name="Mumtaz Goolam" userId="S::m.goolam@uwtsd.ac.uk::7b8f3cd9-a17c-4200-9d27-a29bdc4ac75a" providerId="AD" clId="Web-{8383EACB-9EF7-11FA-05C3-2F056D2BD58C}" dt="2020-09-22T21:47:15.520" v="32"/>
        <pc:sldMkLst>
          <pc:docMk/>
          <pc:sldMk cId="1809810117" sldId="262"/>
        </pc:sldMkLst>
      </pc:sldChg>
      <pc:sldChg chg="del">
        <pc:chgData name="Mumtaz Goolam" userId="S::m.goolam@uwtsd.ac.uk::7b8f3cd9-a17c-4200-9d27-a29bdc4ac75a" providerId="AD" clId="Web-{8383EACB-9EF7-11FA-05C3-2F056D2BD58C}" dt="2020-09-22T21:47:17.191" v="33"/>
        <pc:sldMkLst>
          <pc:docMk/>
          <pc:sldMk cId="2668394645" sldId="263"/>
        </pc:sldMkLst>
      </pc:sldChg>
      <pc:sldChg chg="del">
        <pc:chgData name="Mumtaz Goolam" userId="S::m.goolam@uwtsd.ac.uk::7b8f3cd9-a17c-4200-9d27-a29bdc4ac75a" providerId="AD" clId="Web-{8383EACB-9EF7-11FA-05C3-2F056D2BD58C}" dt="2020-09-22T21:47:20.207" v="40"/>
        <pc:sldMkLst>
          <pc:docMk/>
          <pc:sldMk cId="2200060670" sldId="265"/>
        </pc:sldMkLst>
      </pc:sldChg>
      <pc:sldChg chg="del">
        <pc:chgData name="Mumtaz Goolam" userId="S::m.goolam@uwtsd.ac.uk::7b8f3cd9-a17c-4200-9d27-a29bdc4ac75a" providerId="AD" clId="Web-{8383EACB-9EF7-11FA-05C3-2F056D2BD58C}" dt="2020-09-22T21:47:20.207" v="41"/>
        <pc:sldMkLst>
          <pc:docMk/>
          <pc:sldMk cId="1257064117" sldId="267"/>
        </pc:sldMkLst>
      </pc:sldChg>
      <pc:sldChg chg="del">
        <pc:chgData name="Mumtaz Goolam" userId="S::m.goolam@uwtsd.ac.uk::7b8f3cd9-a17c-4200-9d27-a29bdc4ac75a" providerId="AD" clId="Web-{8383EACB-9EF7-11FA-05C3-2F056D2BD58C}" dt="2020-09-22T21:47:20.223" v="42"/>
        <pc:sldMkLst>
          <pc:docMk/>
          <pc:sldMk cId="2729135224" sldId="268"/>
        </pc:sldMkLst>
      </pc:sldChg>
      <pc:sldChg chg="del">
        <pc:chgData name="Mumtaz Goolam" userId="S::m.goolam@uwtsd.ac.uk::7b8f3cd9-a17c-4200-9d27-a29bdc4ac75a" providerId="AD" clId="Web-{8383EACB-9EF7-11FA-05C3-2F056D2BD58C}" dt="2020-09-22T21:47:21.879" v="50"/>
        <pc:sldMkLst>
          <pc:docMk/>
          <pc:sldMk cId="2679418367" sldId="269"/>
        </pc:sldMkLst>
      </pc:sldChg>
      <pc:sldChg chg="del">
        <pc:chgData name="Mumtaz Goolam" userId="S::m.goolam@uwtsd.ac.uk::7b8f3cd9-a17c-4200-9d27-a29bdc4ac75a" providerId="AD" clId="Web-{8383EACB-9EF7-11FA-05C3-2F056D2BD58C}" dt="2020-09-22T21:47:20.207" v="39"/>
        <pc:sldMkLst>
          <pc:docMk/>
          <pc:sldMk cId="4287840689" sldId="270"/>
        </pc:sldMkLst>
      </pc:sldChg>
      <pc:sldChg chg="del">
        <pc:chgData name="Mumtaz Goolam" userId="S::m.goolam@uwtsd.ac.uk::7b8f3cd9-a17c-4200-9d27-a29bdc4ac75a" providerId="AD" clId="Web-{8383EACB-9EF7-11FA-05C3-2F056D2BD58C}" dt="2020-09-22T21:47:21.879" v="49"/>
        <pc:sldMkLst>
          <pc:docMk/>
          <pc:sldMk cId="1952329582" sldId="271"/>
        </pc:sldMkLst>
      </pc:sldChg>
      <pc:sldChg chg="del">
        <pc:chgData name="Mumtaz Goolam" userId="S::m.goolam@uwtsd.ac.uk::7b8f3cd9-a17c-4200-9d27-a29bdc4ac75a" providerId="AD" clId="Web-{8383EACB-9EF7-11FA-05C3-2F056D2BD58C}" dt="2020-09-22T21:47:21.864" v="48"/>
        <pc:sldMkLst>
          <pc:docMk/>
          <pc:sldMk cId="3593298658" sldId="272"/>
        </pc:sldMkLst>
      </pc:sldChg>
      <pc:sldChg chg="del">
        <pc:chgData name="Mumtaz Goolam" userId="S::m.goolam@uwtsd.ac.uk::7b8f3cd9-a17c-4200-9d27-a29bdc4ac75a" providerId="AD" clId="Web-{8383EACB-9EF7-11FA-05C3-2F056D2BD58C}" dt="2020-09-22T21:47:20.239" v="44"/>
        <pc:sldMkLst>
          <pc:docMk/>
          <pc:sldMk cId="2465920858" sldId="273"/>
        </pc:sldMkLst>
      </pc:sldChg>
      <pc:sldChg chg="del">
        <pc:chgData name="Mumtaz Goolam" userId="S::m.goolam@uwtsd.ac.uk::7b8f3cd9-a17c-4200-9d27-a29bdc4ac75a" providerId="AD" clId="Web-{8383EACB-9EF7-11FA-05C3-2F056D2BD58C}" dt="2020-09-22T21:47:20.254" v="46"/>
        <pc:sldMkLst>
          <pc:docMk/>
          <pc:sldMk cId="3941236977" sldId="274"/>
        </pc:sldMkLst>
      </pc:sldChg>
      <pc:sldChg chg="del">
        <pc:chgData name="Mumtaz Goolam" userId="S::m.goolam@uwtsd.ac.uk::7b8f3cd9-a17c-4200-9d27-a29bdc4ac75a" providerId="AD" clId="Web-{8383EACB-9EF7-11FA-05C3-2F056D2BD58C}" dt="2020-09-22T21:47:20.239" v="45"/>
        <pc:sldMkLst>
          <pc:docMk/>
          <pc:sldMk cId="3020752568" sldId="275"/>
        </pc:sldMkLst>
      </pc:sldChg>
      <pc:sldChg chg="del">
        <pc:chgData name="Mumtaz Goolam" userId="S::m.goolam@uwtsd.ac.uk::7b8f3cd9-a17c-4200-9d27-a29bdc4ac75a" providerId="AD" clId="Web-{8383EACB-9EF7-11FA-05C3-2F056D2BD58C}" dt="2020-09-22T21:47:20.254" v="47"/>
        <pc:sldMkLst>
          <pc:docMk/>
          <pc:sldMk cId="1303369343" sldId="276"/>
        </pc:sldMkLst>
      </pc:sldChg>
      <pc:sldChg chg="del">
        <pc:chgData name="Mumtaz Goolam" userId="S::m.goolam@uwtsd.ac.uk::7b8f3cd9-a17c-4200-9d27-a29bdc4ac75a" providerId="AD" clId="Web-{8383EACB-9EF7-11FA-05C3-2F056D2BD58C}" dt="2020-09-22T21:47:17.191" v="34"/>
        <pc:sldMkLst>
          <pc:docMk/>
          <pc:sldMk cId="2654085588" sldId="277"/>
        </pc:sldMkLst>
      </pc:sldChg>
      <pc:sldChg chg="del">
        <pc:chgData name="Mumtaz Goolam" userId="S::m.goolam@uwtsd.ac.uk::7b8f3cd9-a17c-4200-9d27-a29bdc4ac75a" providerId="AD" clId="Web-{8383EACB-9EF7-11FA-05C3-2F056D2BD58C}" dt="2020-09-22T21:47:17.207" v="35"/>
        <pc:sldMkLst>
          <pc:docMk/>
          <pc:sldMk cId="3280983850" sldId="278"/>
        </pc:sldMkLst>
      </pc:sldChg>
      <pc:sldChg chg="del">
        <pc:chgData name="Mumtaz Goolam" userId="S::m.goolam@uwtsd.ac.uk::7b8f3cd9-a17c-4200-9d27-a29bdc4ac75a" providerId="AD" clId="Web-{8383EACB-9EF7-11FA-05C3-2F056D2BD58C}" dt="2020-09-22T21:47:17.207" v="36"/>
        <pc:sldMkLst>
          <pc:docMk/>
          <pc:sldMk cId="4197092658" sldId="279"/>
        </pc:sldMkLst>
      </pc:sldChg>
      <pc:sldChg chg="del">
        <pc:chgData name="Mumtaz Goolam" userId="S::m.goolam@uwtsd.ac.uk::7b8f3cd9-a17c-4200-9d27-a29bdc4ac75a" providerId="AD" clId="Web-{8383EACB-9EF7-11FA-05C3-2F056D2BD58C}" dt="2020-09-22T21:47:17.207" v="37"/>
        <pc:sldMkLst>
          <pc:docMk/>
          <pc:sldMk cId="3315927779" sldId="280"/>
        </pc:sldMkLst>
      </pc:sldChg>
      <pc:sldChg chg="del">
        <pc:chgData name="Mumtaz Goolam" userId="S::m.goolam@uwtsd.ac.uk::7b8f3cd9-a17c-4200-9d27-a29bdc4ac75a" providerId="AD" clId="Web-{8383EACB-9EF7-11FA-05C3-2F056D2BD58C}" dt="2020-09-22T21:47:17.223" v="38"/>
        <pc:sldMkLst>
          <pc:docMk/>
          <pc:sldMk cId="386276729" sldId="281"/>
        </pc:sldMkLst>
      </pc:sldChg>
      <pc:sldChg chg="del">
        <pc:chgData name="Mumtaz Goolam" userId="S::m.goolam@uwtsd.ac.uk::7b8f3cd9-a17c-4200-9d27-a29bdc4ac75a" providerId="AD" clId="Web-{8383EACB-9EF7-11FA-05C3-2F056D2BD58C}" dt="2020-09-22T21:47:20.223" v="43"/>
        <pc:sldMkLst>
          <pc:docMk/>
          <pc:sldMk cId="869237981" sldId="28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9/22/2020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birminghamstudentservice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m.gordon@uwtsd.ac.uk" TargetMode="External"/><Relationship Id="rId2" Type="http://schemas.openxmlformats.org/officeDocument/2006/relationships/hyperlink" Target="mailto:s.shultana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birminghamassessments@uwtsd.ac.uk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careers.birmingham@uwtsd.ac.uk" TargetMode="External"/><Relationship Id="rId2" Type="http://schemas.openxmlformats.org/officeDocument/2006/relationships/hyperlink" Target="mailto:disability.birmingham@uwtsd.ac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birminghamadmissions@uwtsd.ac.uk" TargetMode="External"/><Relationship Id="rId5" Type="http://schemas.openxmlformats.org/officeDocument/2006/relationships/hyperlink" Target="https://webhelp.uwtsd.ac.uk/helpdesk/WebObjects/Helpdesk.woa" TargetMode="External"/><Relationship Id="rId4" Type="http://schemas.openxmlformats.org/officeDocument/2006/relationships/hyperlink" Target="mailto:ian.holtham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dirty="0"/>
              <a:t>INTRODUCTION TO PHYSIOLOGY</a:t>
            </a:r>
            <a:br>
              <a:rPr lang="en-GB" altLang="en-US" dirty="0"/>
            </a:br>
            <a:r>
              <a:rPr lang="en-GB" altLang="en-US" dirty="0"/>
              <a:t>(BMHP5003)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04056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dirty="0"/>
              <a:t>Student Support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4856" cy="875714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/>
                <a:cs typeface="Arial"/>
              </a:rPr>
              <a:t>Student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13937"/>
            <a:ext cx="8314006" cy="464855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Student Services - </a:t>
            </a:r>
            <a:r>
              <a:rPr lang="en-GB" sz="1800" b="1" dirty="0">
                <a:latin typeface="Arial"/>
                <a:ea typeface="+mn-lt"/>
                <a:cs typeface="+mn-lt"/>
                <a:hlinkClick r:id="rId2"/>
              </a:rPr>
              <a:t>birminghamstudentservices@uwtsd.ac.uk</a:t>
            </a:r>
            <a:r>
              <a:rPr lang="en-GB" sz="1800" b="1" dirty="0">
                <a:latin typeface="Arial"/>
                <a:ea typeface="+mn-lt"/>
                <a:cs typeface="+mn-lt"/>
              </a:rPr>
              <a:t> </a:t>
            </a:r>
            <a:endParaRPr lang="en-GB" sz="1800" b="1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or 0121 229 3033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attendance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student finance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financial hardship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support for students related to pregnancy/maternity/paternity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complaints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interruption of studies</a:t>
            </a:r>
            <a:endParaRPr lang="en-GB" sz="1800" b="1">
              <a:latin typeface="Arial"/>
              <a:cs typeface="Arial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Counselling Service</a:t>
            </a:r>
            <a:endParaRPr lang="en-GB" sz="1800" b="1">
              <a:latin typeface="Arial"/>
              <a:cs typeface="Arial"/>
            </a:endParaRPr>
          </a:p>
          <a:p>
            <a:pPr marL="0" indent="0">
              <a:buNone/>
            </a:pPr>
            <a:endParaRPr lang="en-GB" sz="1800" dirty="0">
              <a:latin typeface="Arial"/>
              <a:ea typeface="+mn-lt"/>
              <a:cs typeface="+mn-lt"/>
            </a:endParaRPr>
          </a:p>
          <a:p>
            <a:endParaRPr lang="en-GB" dirty="0">
              <a:latin typeface="Myriad Pro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47663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5AD16-B4AF-4A34-86FD-B496F6D2A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Student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894C4-D775-438B-94AA-846037A55D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dirty="0" err="1">
                <a:latin typeface="Arial"/>
                <a:ea typeface="+mn-lt"/>
                <a:cs typeface="+mn-lt"/>
              </a:rPr>
              <a:t>Celcat</a:t>
            </a:r>
            <a:r>
              <a:rPr lang="en-GB" sz="1800" b="1" dirty="0">
                <a:latin typeface="Arial"/>
                <a:ea typeface="+mn-lt"/>
                <a:cs typeface="+mn-lt"/>
              </a:rPr>
              <a:t> - Sharmin (</a:t>
            </a:r>
            <a:r>
              <a:rPr lang="en-GB" sz="1800" b="1" dirty="0">
                <a:latin typeface="Arial"/>
                <a:ea typeface="+mn-lt"/>
                <a:cs typeface="+mn-lt"/>
                <a:hlinkClick r:id="rId2"/>
              </a:rPr>
              <a:t>s.shultana@uwtsd.ac.uk</a:t>
            </a:r>
            <a:r>
              <a:rPr lang="en-GB" sz="1800" b="1" dirty="0">
                <a:latin typeface="Arial"/>
                <a:ea typeface="+mn-lt"/>
                <a:cs typeface="+mn-lt"/>
              </a:rPr>
              <a:t>)</a:t>
            </a:r>
            <a:endParaRPr lang="en-US"/>
          </a:p>
          <a:p>
            <a:pPr marL="0" indent="0">
              <a:buNone/>
            </a:pPr>
            <a:endParaRPr lang="en-GB" sz="1800" b="1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Moodle - Margaret (</a:t>
            </a:r>
            <a:r>
              <a:rPr lang="en-GB" sz="1800" b="1" dirty="0">
                <a:latin typeface="Arial"/>
                <a:ea typeface="+mn-lt"/>
                <a:cs typeface="+mn-lt"/>
                <a:hlinkClick r:id="rId3"/>
              </a:rPr>
              <a:t>m.gordon@uwtsd.ac.uk</a:t>
            </a:r>
            <a:r>
              <a:rPr lang="en-GB" sz="1800" b="1" dirty="0">
                <a:latin typeface="Arial"/>
                <a:ea typeface="+mn-lt"/>
                <a:cs typeface="+mn-lt"/>
              </a:rPr>
              <a:t>)</a:t>
            </a:r>
            <a:endParaRPr lang="en-GB"/>
          </a:p>
          <a:p>
            <a:endParaRPr lang="en-GB" sz="1800" b="1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Assessments -  </a:t>
            </a:r>
            <a:r>
              <a:rPr lang="en-GB" sz="1800" b="1" dirty="0">
                <a:latin typeface="Arial"/>
                <a:ea typeface="+mn-lt"/>
                <a:cs typeface="+mn-lt"/>
                <a:hlinkClick r:id="rId4"/>
              </a:rPr>
              <a:t>birminghamassessments@uwtsd.ac.uk</a:t>
            </a:r>
            <a:r>
              <a:rPr lang="en-GB" sz="1800" b="1" dirty="0">
                <a:latin typeface="Arial"/>
                <a:ea typeface="+mn-lt"/>
                <a:cs typeface="+mn-lt"/>
              </a:rPr>
              <a:t> or</a:t>
            </a:r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 0121 229 3034</a:t>
            </a:r>
            <a:endParaRPr lang="en-GB"/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assignments</a:t>
            </a: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deadline information</a:t>
            </a: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extenuating circumstances</a:t>
            </a: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resits/reworks</a:t>
            </a: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assignment results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583642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6B115-692B-4E3A-AB55-EC288EDD3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Student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0ACB3-86DA-42F3-A324-BEDCC7BE0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79697"/>
            <a:ext cx="8229600" cy="443753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Disability Service - </a:t>
            </a:r>
            <a:r>
              <a:rPr lang="en-GB" sz="1800" b="1" dirty="0">
                <a:latin typeface="Arial"/>
                <a:ea typeface="+mn-lt"/>
                <a:cs typeface="+mn-lt"/>
                <a:hlinkClick r:id="rId2"/>
              </a:rPr>
              <a:t>disability.birmingham@uwtsd.ac.uk</a:t>
            </a:r>
            <a:r>
              <a:rPr lang="en-GB" sz="1800" b="1" dirty="0">
                <a:latin typeface="Arial"/>
                <a:ea typeface="+mn-lt"/>
                <a:cs typeface="+mn-lt"/>
              </a:rPr>
              <a:t> </a:t>
            </a:r>
            <a:endParaRPr lang="en-US" dirty="0"/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or 0121 229 3035</a:t>
            </a:r>
            <a:endParaRPr lang="en-GB"/>
          </a:p>
          <a:p>
            <a:endParaRPr lang="en-GB" sz="1800" b="1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Careers Service - </a:t>
            </a:r>
            <a:r>
              <a:rPr lang="en-GB" sz="1800" b="1" dirty="0">
                <a:latin typeface="Arial"/>
                <a:ea typeface="+mn-lt"/>
                <a:cs typeface="+mn-lt"/>
                <a:hlinkClick r:id="rId3"/>
              </a:rPr>
              <a:t>careers.birmingham@uwtsd.ac.uk</a:t>
            </a:r>
            <a:r>
              <a:rPr lang="en-GB" sz="1800" b="1" dirty="0">
                <a:latin typeface="Arial"/>
                <a:ea typeface="+mn-lt"/>
                <a:cs typeface="+mn-lt"/>
              </a:rPr>
              <a:t> </a:t>
            </a:r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or 0121 229 3030</a:t>
            </a:r>
            <a:endParaRPr lang="en-GB" dirty="0"/>
          </a:p>
          <a:p>
            <a:endParaRPr lang="en-GB" sz="1800" b="1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IT Support - </a:t>
            </a:r>
            <a:r>
              <a:rPr lang="en-GB" sz="1800" b="1" dirty="0">
                <a:latin typeface="Arial"/>
                <a:ea typeface="+mn-lt"/>
                <a:cs typeface="+mn-lt"/>
                <a:hlinkClick r:id="rId4"/>
              </a:rPr>
              <a:t>ian.holtham@uwtsd.ac.uk</a:t>
            </a:r>
            <a:r>
              <a:rPr lang="en-GB" sz="1800" b="1" dirty="0">
                <a:latin typeface="Arial"/>
                <a:ea typeface="+mn-lt"/>
                <a:cs typeface="+mn-lt"/>
              </a:rPr>
              <a:t> or 0121 229 3036 or through logging a ticket with the online support system </a:t>
            </a:r>
          </a:p>
          <a:p>
            <a:r>
              <a:rPr lang="en-GB" sz="1800" b="1" dirty="0">
                <a:latin typeface="Arial"/>
                <a:ea typeface="+mn-lt"/>
                <a:cs typeface="+mn-lt"/>
                <a:hlinkClick r:id="rId5"/>
              </a:rPr>
              <a:t>https://webhelp.uwtsd.ac.uk/helpdesk/WebObjects/Helpdesk.woa</a:t>
            </a:r>
            <a:endParaRPr lang="en-GB" sz="1800" b="1" dirty="0">
              <a:latin typeface="Arial"/>
              <a:ea typeface="+mn-lt"/>
              <a:cs typeface="+mn-lt"/>
            </a:endParaRPr>
          </a:p>
          <a:p>
            <a:endParaRPr lang="en-GB" sz="1800" b="1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b="1" dirty="0">
                <a:latin typeface="Arial"/>
                <a:ea typeface="+mn-lt"/>
                <a:cs typeface="+mn-lt"/>
              </a:rPr>
              <a:t>Admissions - </a:t>
            </a:r>
            <a:r>
              <a:rPr lang="en-GB" sz="1800" b="1" dirty="0">
                <a:latin typeface="Arial"/>
                <a:ea typeface="+mn-lt"/>
                <a:cs typeface="+mn-lt"/>
                <a:hlinkClick r:id="rId6"/>
              </a:rPr>
              <a:t>birminghamadmissions@uwtsd.ac.uk</a:t>
            </a:r>
            <a:r>
              <a:rPr lang="en-GB" sz="1800" b="1" dirty="0">
                <a:latin typeface="Arial"/>
                <a:ea typeface="+mn-lt"/>
                <a:cs typeface="+mn-lt"/>
              </a:rPr>
              <a:t> or 0121 229 3032</a:t>
            </a: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students seeking to apply to a new programme of study (e.g. </a:t>
            </a:r>
            <a:r>
              <a:rPr lang="en-GB" sz="1800" b="1" dirty="0" err="1">
                <a:latin typeface="Arial"/>
                <a:ea typeface="+mn-lt"/>
                <a:cs typeface="+mn-lt"/>
              </a:rPr>
              <a:t>CertHE</a:t>
            </a:r>
            <a:r>
              <a:rPr lang="en-GB" sz="1800" b="1" dirty="0">
                <a:latin typeface="Arial"/>
                <a:ea typeface="+mn-lt"/>
                <a:cs typeface="+mn-lt"/>
              </a:rPr>
              <a:t> graduates who would like to apply to study at Level 5 on one of our BA / BSc programmes)</a:t>
            </a:r>
            <a:endParaRPr lang="en-US" sz="18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959041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303dbf9b-b85b-46a0-94f1-894078c07e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51317</TotalTime>
  <Words>839</Words>
  <Application>Microsoft Office PowerPoint</Application>
  <PresentationFormat>On-screen Show (4:3)</PresentationFormat>
  <Paragraphs>112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20140311PresentationUWTSDTemplate</vt:lpstr>
      <vt:lpstr>INTRODUCTION TO PHYSIOLOGY (BMHP5003)</vt:lpstr>
      <vt:lpstr>Student Services</vt:lpstr>
      <vt:lpstr>Student Services</vt:lpstr>
      <vt:lpstr>Student Services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Mumtaz Goolam</cp:lastModifiedBy>
  <cp:revision>217</cp:revision>
  <dcterms:created xsi:type="dcterms:W3CDTF">2015-04-14T15:21:28Z</dcterms:created>
  <dcterms:modified xsi:type="dcterms:W3CDTF">2020-09-22T21:58:46Z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