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FF3300"/>
    <a:srgbClr val="00FF00"/>
    <a:srgbClr val="CC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EB90D8-6D18-481F-90F5-D0AE232C74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31B25E-A429-4083-A7EE-8FFB1FA6B9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9E2083-8778-4ED1-8EA3-F4EA74B7CD0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106DB4-7697-40F5-8184-D1A9AB04BB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B7E836-9819-4BC4-B950-0A808F5C01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09FECD-7F01-4DE6-80EF-0255553986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C98C92-8BE4-4A16-B76B-7A16D0E61C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80DD5E-0EEE-45C4-8A18-B4A2FA53FF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7046D8-844C-4AFA-9C5A-24AE5CF423B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3409F4-A9A5-48E1-A14C-48F593C9166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CE3023-FA4A-4283-98FD-8BD037C012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2D22C1A-B299-4F4F-AF18-B5B70F8E596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951ED9A-1D6D-42E1-9EC6-70AE9DAA9F5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Train Times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Find how long each train journey takes.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0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9" name="AutoShape 21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7" name="AutoShape 19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8" name="Oval 20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30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503" name="Group 15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63501" name="AutoShape 13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7" name="Text Box 9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63498" name="Picture 10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63504" name="Group 16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63502" name="AutoShape 14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9" name="Text Box 11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3505" name="Text Box 17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10:52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63506" name="Text Box 18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11:22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8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7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21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3979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83980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1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83982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83983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83984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5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3986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03:34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83987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03:55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12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01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34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5003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85004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5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85006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85007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85008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9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5010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07:15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85011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07:49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50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36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29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6027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86028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9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86030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86031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86032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3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6034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06:53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86035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07:22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60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9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13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7051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87052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3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87054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87055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87056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7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7058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09:32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87059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09:45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5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84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27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8075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88076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7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88078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88079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88080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1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8082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11:54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88083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12:21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8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7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23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9099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89100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1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89102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89103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89104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5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9106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06:20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89107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06:43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32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21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25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0123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0124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5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0126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0127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0128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9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0130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04:23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0131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04:48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56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5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8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1147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1148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9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1150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1151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1152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3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1154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09:09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1155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09:17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0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9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24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2171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2172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3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2174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2175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2176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7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2178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05:02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2179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05:26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7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04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33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3195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3196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7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3198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3199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3200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1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3202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08:10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3203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08:43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8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7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16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4219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4220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1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4222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4223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4224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5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4226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12:16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4227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12:32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52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41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40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5243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5244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5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5246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5247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5248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9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5250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08:19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5251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08:59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76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5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26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6267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6268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9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6270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6271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6272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3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6274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07:48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6275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08:14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00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15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7291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7292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3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7294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7295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7296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7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7298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05:13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7299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05:28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9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24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3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17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8315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8316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7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8318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8319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8320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1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8322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04:12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8323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04:29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8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7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43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9339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9340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1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9342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9343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9344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5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9346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10:27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9347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11:10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72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14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0363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100364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5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100366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100367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100368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9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0370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11:18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100371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11:32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96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5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11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1387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101388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9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101390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101391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101392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3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1394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12:03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101395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12:14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0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Journey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Time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9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52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minutes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2411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102412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3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Depart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102414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102415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102416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7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Arrive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2418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03:37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102419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04:29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177</Words>
  <Application>Microsoft Office PowerPoint</Application>
  <PresentationFormat>On-screen Show (4:3)</PresentationFormat>
  <Paragraphs>145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50</cp:revision>
  <dcterms:created xsi:type="dcterms:W3CDTF">2006-03-03T16:34:11Z</dcterms:created>
  <dcterms:modified xsi:type="dcterms:W3CDTF">2011-11-25T19:59:31Z</dcterms:modified>
</cp:coreProperties>
</file>