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5"/>
  </p:notesMasterIdLst>
  <p:handoutMasterIdLst>
    <p:handoutMasterId r:id="rId6"/>
  </p:handoutMasterIdLst>
  <p:sldIdLst>
    <p:sldId id="363" r:id="rId2"/>
    <p:sldId id="367" r:id="rId3"/>
    <p:sldId id="369" r:id="rId4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0" autoAdjust="0"/>
    <p:restoredTop sz="89326" autoAdjust="0"/>
  </p:normalViewPr>
  <p:slideViewPr>
    <p:cSldViewPr>
      <p:cViewPr varScale="1">
        <p:scale>
          <a:sx n="91" d="100"/>
          <a:sy n="91" d="100"/>
        </p:scale>
        <p:origin x="228" y="7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5208728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3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09/10/2022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09/10/2022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09/10/2022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09/10/2022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09/10/2022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09/10/2022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09/10/2022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09/10/2022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09/10/2022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09/10/2022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09/10/2022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09/10/2022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9800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LCBB6000 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479376" y="3286424"/>
            <a:ext cx="11233248" cy="1080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sz="4400" dirty="0">
                <a:solidFill>
                  <a:srgbClr val="FFFF00"/>
                </a:solidFill>
              </a:rPr>
              <a:t>Workshop: Research Idea Generation</a:t>
            </a:r>
            <a:endParaRPr lang="en-GB" altLang="en-US" sz="3600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623392" y="1989560"/>
            <a:ext cx="10945216" cy="864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Dissertation</a:t>
            </a:r>
            <a:endParaRPr lang="en-GB" altLang="en-US" sz="48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" name="Subtitle 4">
            <a:extLst>
              <a:ext uri="{FF2B5EF4-FFF2-40B4-BE49-F238E27FC236}">
                <a16:creationId xmlns:a16="http://schemas.microsoft.com/office/drawing/2014/main" id="{F9AA24F9-C22E-63EF-7111-D87E87AD8FBB}"/>
              </a:ext>
            </a:extLst>
          </p:cNvPr>
          <p:cNvSpPr txBox="1">
            <a:spLocks/>
          </p:cNvSpPr>
          <p:nvPr/>
        </p:nvSpPr>
        <p:spPr bwMode="auto">
          <a:xfrm>
            <a:off x="597238" y="4366544"/>
            <a:ext cx="11233248" cy="1080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sz="4400" dirty="0">
                <a:solidFill>
                  <a:srgbClr val="FFFF00"/>
                </a:solidFill>
              </a:rPr>
              <a:t>Week 1: Session 2</a:t>
            </a:r>
            <a:endParaRPr lang="en-GB" altLang="en-US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27856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Agenda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9D476699-8CCC-4F80-9BE1-03E92D3E8C60}"/>
              </a:ext>
            </a:extLst>
          </p:cNvPr>
          <p:cNvSpPr txBox="1">
            <a:spLocks/>
          </p:cNvSpPr>
          <p:nvPr/>
        </p:nvSpPr>
        <p:spPr bwMode="auto">
          <a:xfrm>
            <a:off x="839415" y="980728"/>
            <a:ext cx="10333149" cy="30396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400" dirty="0"/>
              <a:t>Work as group of 4-5 and discuss your interested areas or subject and narrow down your interest by following the tasks below: </a:t>
            </a:r>
          </a:p>
          <a:p>
            <a:pPr lvl="1" algn="just">
              <a:buClr>
                <a:schemeClr val="tx1"/>
              </a:buClr>
            </a:pPr>
            <a:r>
              <a:rPr lang="en-GB" altLang="en-US" sz="2000" dirty="0"/>
              <a:t>Identify areas/subject of your interest</a:t>
            </a:r>
          </a:p>
          <a:p>
            <a:pPr lvl="1" algn="just">
              <a:buClr>
                <a:schemeClr val="tx1"/>
              </a:buClr>
            </a:pPr>
            <a:r>
              <a:rPr lang="en-GB" altLang="en-US" sz="2000" dirty="0"/>
              <a:t>Overview all the possible contents </a:t>
            </a:r>
          </a:p>
          <a:p>
            <a:pPr lvl="1" algn="just">
              <a:buClr>
                <a:schemeClr val="tx1"/>
              </a:buClr>
            </a:pPr>
            <a:r>
              <a:rPr lang="en-GB" altLang="en-US" sz="2000" dirty="0"/>
              <a:t>Select only one content that you are genuinely interested </a:t>
            </a:r>
          </a:p>
          <a:p>
            <a:pPr lvl="1" algn="just">
              <a:buClr>
                <a:schemeClr val="tx1"/>
              </a:buClr>
            </a:pPr>
            <a:r>
              <a:rPr lang="en-GB" altLang="en-US" sz="2000" dirty="0"/>
              <a:t>Overview different aspects of the selected content </a:t>
            </a:r>
          </a:p>
          <a:p>
            <a:pPr lvl="1" algn="just">
              <a:buClr>
                <a:schemeClr val="tx1"/>
              </a:buClr>
            </a:pPr>
            <a:r>
              <a:rPr lang="en-GB" altLang="en-US" sz="2000" dirty="0"/>
              <a:t>Identify different challenges or issues of the selected content</a:t>
            </a:r>
          </a:p>
          <a:p>
            <a:pPr lvl="1" algn="just">
              <a:buClr>
                <a:schemeClr val="tx1"/>
              </a:buClr>
            </a:pPr>
            <a:r>
              <a:rPr lang="en-GB" altLang="en-US" sz="2000" dirty="0"/>
              <a:t>Select only one challenge or issue or problem </a:t>
            </a:r>
          </a:p>
          <a:p>
            <a:pPr lvl="1" algn="just">
              <a:buClr>
                <a:schemeClr val="tx1"/>
              </a:buClr>
            </a:pPr>
            <a:r>
              <a:rPr lang="en-GB" altLang="en-US" sz="2000" dirty="0"/>
              <a:t>Develop the topic/title that can address the problem </a:t>
            </a:r>
            <a:endParaRPr lang="en-GB" altLang="en-US" sz="2000" b="1" dirty="0"/>
          </a:p>
          <a:p>
            <a:pPr lvl="1" algn="just">
              <a:buClr>
                <a:schemeClr val="tx1"/>
              </a:buClr>
            </a:pPr>
            <a:endParaRPr lang="en-GB" altLang="en-US" sz="20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6DFFBA-8F14-F5B7-6750-B050636D3648}"/>
              </a:ext>
            </a:extLst>
          </p:cNvPr>
          <p:cNvSpPr txBox="1">
            <a:spLocks/>
          </p:cNvSpPr>
          <p:nvPr/>
        </p:nvSpPr>
        <p:spPr bwMode="auto">
          <a:xfrm>
            <a:off x="551384" y="4509120"/>
            <a:ext cx="1139526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/>
            <a:r>
              <a:rPr lang="en-GB" altLang="en-US" sz="2400" dirty="0">
                <a:solidFill>
                  <a:schemeClr val="tx2">
                    <a:lumMod val="75000"/>
                  </a:schemeClr>
                </a:solidFill>
              </a:rPr>
              <a:t>Once, you could think of a specific topic/title, speak to your lecturer and finalise your research topic. </a:t>
            </a:r>
          </a:p>
          <a:p>
            <a:pPr eaLnBrk="1" hangingPunct="1"/>
            <a:r>
              <a:rPr lang="en-GB" altLang="en-US" sz="2400" dirty="0">
                <a:solidFill>
                  <a:schemeClr val="tx2">
                    <a:lumMod val="75000"/>
                  </a:schemeClr>
                </a:solidFill>
              </a:rPr>
              <a:t>Remember, your research idea would be as smaller &amp; simpler as possible</a:t>
            </a:r>
          </a:p>
        </p:txBody>
      </p:sp>
    </p:spTree>
    <p:extLst>
      <p:ext uri="{BB962C8B-B14F-4D97-AF65-F5344CB8AC3E}">
        <p14:creationId xmlns:p14="http://schemas.microsoft.com/office/powerpoint/2010/main" val="11305987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54868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53996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135</Words>
  <Application>Microsoft Office PowerPoint</Application>
  <PresentationFormat>Widescreen</PresentationFormat>
  <Paragraphs>20</Paragraphs>
  <Slides>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Myriad Pro</vt:lpstr>
      <vt:lpstr>Aharoni</vt:lpstr>
      <vt:lpstr>Arial</vt:lpstr>
      <vt:lpstr>Candara</vt:lpstr>
      <vt:lpstr>Symbol</vt:lpstr>
      <vt:lpstr>Verdana</vt:lpstr>
      <vt:lpstr>20140311PresentationUWTSDTemplate</vt:lpstr>
      <vt:lpstr>LCBB6000 </vt:lpstr>
      <vt:lpstr>Agenda</vt:lpstr>
      <vt:lpstr>Any Questions?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Anupam Mazumdar</cp:lastModifiedBy>
  <cp:revision>202</cp:revision>
  <cp:lastPrinted>2018-07-09T15:27:01Z</cp:lastPrinted>
  <dcterms:created xsi:type="dcterms:W3CDTF">2002-10-07T19:43:58Z</dcterms:created>
  <dcterms:modified xsi:type="dcterms:W3CDTF">2022-10-09T13:02:38Z</dcterms:modified>
</cp:coreProperties>
</file>