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39"/>
  </p:notesMasterIdLst>
  <p:sldIdLst>
    <p:sldId id="257" r:id="rId9"/>
    <p:sldId id="260" r:id="rId10"/>
    <p:sldId id="359" r:id="rId11"/>
    <p:sldId id="490" r:id="rId12"/>
    <p:sldId id="493" r:id="rId13"/>
    <p:sldId id="494" r:id="rId14"/>
    <p:sldId id="501" r:id="rId15"/>
    <p:sldId id="499" r:id="rId16"/>
    <p:sldId id="528" r:id="rId17"/>
    <p:sldId id="500" r:id="rId18"/>
    <p:sldId id="529" r:id="rId19"/>
    <p:sldId id="530" r:id="rId20"/>
    <p:sldId id="502" r:id="rId21"/>
    <p:sldId id="531" r:id="rId22"/>
    <p:sldId id="496" r:id="rId23"/>
    <p:sldId id="532" r:id="rId24"/>
    <p:sldId id="498" r:id="rId25"/>
    <p:sldId id="533" r:id="rId26"/>
    <p:sldId id="517" r:id="rId27"/>
    <p:sldId id="518" r:id="rId28"/>
    <p:sldId id="520" r:id="rId29"/>
    <p:sldId id="522" r:id="rId30"/>
    <p:sldId id="523" r:id="rId31"/>
    <p:sldId id="524" r:id="rId32"/>
    <p:sldId id="525" r:id="rId33"/>
    <p:sldId id="526" r:id="rId34"/>
    <p:sldId id="527" r:id="rId35"/>
    <p:sldId id="503" r:id="rId36"/>
    <p:sldId id="357" r:id="rId37"/>
    <p:sldId id="27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C5C"/>
    <a:srgbClr val="023B59"/>
    <a:srgbClr val="013D5E"/>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1E0588-DF45-3776-0B62-78F8D6E5114E}" v="5" dt="2024-08-13T08:46:23.226"/>
    <p1510:client id="{2A52E8B4-8990-72F5-E1D1-00C96D998FD9}" v="4" dt="2024-08-13T08:02:44.794"/>
    <p1510:client id="{573C7897-0F43-4CA4-B60E-81C38594DC1E}" v="28" dt="2024-08-11T15:33:30.887"/>
    <p1510:client id="{715E07FB-A5AC-A4E6-920D-6CE54B5100A6}" v="1" dt="2024-08-13T08:37:29.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notesMaster" Target="notesMasters/notesMaster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heme" Target="theme/theme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microsoft.com/office/2016/11/relationships/changesInfo" Target="changesInfos/changesInfo1.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ableStyles" Target="tableStyles.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20" Type="http://schemas.openxmlformats.org/officeDocument/2006/relationships/slide" Target="slides/slide12.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S::k.piper1@uwtsd.ac.uk::f69ee4e2-845b-4a1f-89c4-60fce9da139f" providerId="AD" clId="Web-{251E0588-DF45-3776-0B62-78F8D6E5114E}"/>
    <pc:docChg chg="modSld">
      <pc:chgData name="Kate Piper (IMH)" userId="S::k.piper1@uwtsd.ac.uk::f69ee4e2-845b-4a1f-89c4-60fce9da139f" providerId="AD" clId="Web-{251E0588-DF45-3776-0B62-78F8D6E5114E}" dt="2024-08-13T08:46:23.226" v="4" actId="20577"/>
      <pc:docMkLst>
        <pc:docMk/>
      </pc:docMkLst>
      <pc:sldChg chg="modSp">
        <pc:chgData name="Kate Piper (IMH)" userId="S::k.piper1@uwtsd.ac.uk::f69ee4e2-845b-4a1f-89c4-60fce9da139f" providerId="AD" clId="Web-{251E0588-DF45-3776-0B62-78F8D6E5114E}" dt="2024-08-13T08:46:23.226" v="4" actId="20577"/>
        <pc:sldMkLst>
          <pc:docMk/>
          <pc:sldMk cId="97745373" sldId="359"/>
        </pc:sldMkLst>
        <pc:spChg chg="mod">
          <ac:chgData name="Kate Piper (IMH)" userId="S::k.piper1@uwtsd.ac.uk::f69ee4e2-845b-4a1f-89c4-60fce9da139f" providerId="AD" clId="Web-{251E0588-DF45-3776-0B62-78F8D6E5114E}" dt="2024-08-13T08:46:23.226" v="4" actId="20577"/>
          <ac:spMkLst>
            <pc:docMk/>
            <pc:sldMk cId="97745373" sldId="359"/>
            <ac:spMk id="3" creationId="{AD6971CE-E37E-D790-5E33-B13FAC134F9C}"/>
          </ac:spMkLst>
        </pc:spChg>
      </pc:sldChg>
    </pc:docChg>
  </pc:docChgLst>
  <pc:docChgLst>
    <pc:chgData name="Kate Piper (IMH)" userId="S::k.piper1@uwtsd.ac.uk::f69ee4e2-845b-4a1f-89c4-60fce9da139f" providerId="AD" clId="Web-{715E07FB-A5AC-A4E6-920D-6CE54B5100A6}"/>
    <pc:docChg chg="delSld">
      <pc:chgData name="Kate Piper (IMH)" userId="S::k.piper1@uwtsd.ac.uk::f69ee4e2-845b-4a1f-89c4-60fce9da139f" providerId="AD" clId="Web-{715E07FB-A5AC-A4E6-920D-6CE54B5100A6}" dt="2024-08-13T08:37:29.203" v="0"/>
      <pc:docMkLst>
        <pc:docMk/>
      </pc:docMkLst>
      <pc:sldChg chg="del">
        <pc:chgData name="Kate Piper (IMH)" userId="S::k.piper1@uwtsd.ac.uk::f69ee4e2-845b-4a1f-89c4-60fce9da139f" providerId="AD" clId="Web-{715E07FB-A5AC-A4E6-920D-6CE54B5100A6}" dt="2024-08-13T08:37:29.203" v="0"/>
        <pc:sldMkLst>
          <pc:docMk/>
          <pc:sldMk cId="1069121311" sldId="264"/>
        </pc:sldMkLst>
      </pc:sldChg>
    </pc:docChg>
  </pc:docChgLst>
  <pc:docChgLst>
    <pc:chgData name="Kate Piper (IMH)" userId="f69ee4e2-845b-4a1f-89c4-60fce9da139f" providerId="ADAL" clId="{573C7897-0F43-4CA4-B60E-81C38594DC1E}"/>
    <pc:docChg chg="undo custSel addSld delSld modSld sldOrd delMainMaster delSection modSection">
      <pc:chgData name="Kate Piper (IMH)" userId="f69ee4e2-845b-4a1f-89c4-60fce9da139f" providerId="ADAL" clId="{573C7897-0F43-4CA4-B60E-81C38594DC1E}" dt="2024-08-12T09:21:27.619" v="4070" actId="478"/>
      <pc:docMkLst>
        <pc:docMk/>
      </pc:docMkLst>
      <pc:sldChg chg="del">
        <pc:chgData name="Kate Piper (IMH)" userId="f69ee4e2-845b-4a1f-89c4-60fce9da139f" providerId="ADAL" clId="{573C7897-0F43-4CA4-B60E-81C38594DC1E}" dt="2024-08-11T14:02:49.702" v="198" actId="47"/>
        <pc:sldMkLst>
          <pc:docMk/>
          <pc:sldMk cId="4153852507" sldId="256"/>
        </pc:sldMkLst>
      </pc:sldChg>
      <pc:sldChg chg="del">
        <pc:chgData name="Kate Piper (IMH)" userId="f69ee4e2-845b-4a1f-89c4-60fce9da139f" providerId="ADAL" clId="{573C7897-0F43-4CA4-B60E-81C38594DC1E}" dt="2024-08-11T14:02:50.725" v="201" actId="47"/>
        <pc:sldMkLst>
          <pc:docMk/>
          <pc:sldMk cId="4093652378" sldId="258"/>
        </pc:sldMkLst>
      </pc:sldChg>
      <pc:sldChg chg="del">
        <pc:chgData name="Kate Piper (IMH)" userId="f69ee4e2-845b-4a1f-89c4-60fce9da139f" providerId="ADAL" clId="{573C7897-0F43-4CA4-B60E-81C38594DC1E}" dt="2024-08-11T14:02:47.925" v="197" actId="47"/>
        <pc:sldMkLst>
          <pc:docMk/>
          <pc:sldMk cId="4104495874" sldId="259"/>
        </pc:sldMkLst>
      </pc:sldChg>
      <pc:sldChg chg="del">
        <pc:chgData name="Kate Piper (IMH)" userId="f69ee4e2-845b-4a1f-89c4-60fce9da139f" providerId="ADAL" clId="{573C7897-0F43-4CA4-B60E-81C38594DC1E}" dt="2024-08-11T14:02:46.488" v="196" actId="47"/>
        <pc:sldMkLst>
          <pc:docMk/>
          <pc:sldMk cId="2823735015" sldId="261"/>
        </pc:sldMkLst>
      </pc:sldChg>
      <pc:sldChg chg="del">
        <pc:chgData name="Kate Piper (IMH)" userId="f69ee4e2-845b-4a1f-89c4-60fce9da139f" providerId="ADAL" clId="{573C7897-0F43-4CA4-B60E-81C38594DC1E}" dt="2024-08-11T14:02:54.509" v="222" actId="47"/>
        <pc:sldMkLst>
          <pc:docMk/>
          <pc:sldMk cId="3948713551" sldId="262"/>
        </pc:sldMkLst>
      </pc:sldChg>
      <pc:sldChg chg="del">
        <pc:chgData name="Kate Piper (IMH)" userId="f69ee4e2-845b-4a1f-89c4-60fce9da139f" providerId="ADAL" clId="{573C7897-0F43-4CA4-B60E-81C38594DC1E}" dt="2024-08-11T14:02:54.608" v="225" actId="47"/>
        <pc:sldMkLst>
          <pc:docMk/>
          <pc:sldMk cId="410676372" sldId="263"/>
        </pc:sldMkLst>
      </pc:sldChg>
      <pc:sldChg chg="addSp delSp modSp mod">
        <pc:chgData name="Kate Piper (IMH)" userId="f69ee4e2-845b-4a1f-89c4-60fce9da139f" providerId="ADAL" clId="{573C7897-0F43-4CA4-B60E-81C38594DC1E}" dt="2024-08-12T09:21:27.619" v="4070" actId="478"/>
        <pc:sldMkLst>
          <pc:docMk/>
          <pc:sldMk cId="1069121311" sldId="264"/>
        </pc:sldMkLst>
        <pc:spChg chg="mod">
          <ac:chgData name="Kate Piper (IMH)" userId="f69ee4e2-845b-4a1f-89c4-60fce9da139f" providerId="ADAL" clId="{573C7897-0F43-4CA4-B60E-81C38594DC1E}" dt="2024-08-12T09:21:24.938" v="4069" actId="20577"/>
          <ac:spMkLst>
            <pc:docMk/>
            <pc:sldMk cId="1069121311" sldId="264"/>
            <ac:spMk id="2" creationId="{07C3DDB6-4462-0976-E7BC-F76DBDD02C84}"/>
          </ac:spMkLst>
        </pc:spChg>
        <pc:spChg chg="add mod">
          <ac:chgData name="Kate Piper (IMH)" userId="f69ee4e2-845b-4a1f-89c4-60fce9da139f" providerId="ADAL" clId="{573C7897-0F43-4CA4-B60E-81C38594DC1E}" dt="2024-08-12T09:21:27.619" v="4070" actId="478"/>
          <ac:spMkLst>
            <pc:docMk/>
            <pc:sldMk cId="1069121311" sldId="264"/>
            <ac:spMk id="6" creationId="{F4976A1B-0DAB-8A3C-4080-D4C733C94D4B}"/>
          </ac:spMkLst>
        </pc:spChg>
        <pc:picChg chg="del">
          <ac:chgData name="Kate Piper (IMH)" userId="f69ee4e2-845b-4a1f-89c4-60fce9da139f" providerId="ADAL" clId="{573C7897-0F43-4CA4-B60E-81C38594DC1E}" dt="2024-08-12T09:21:27.619" v="4070" actId="478"/>
          <ac:picMkLst>
            <pc:docMk/>
            <pc:sldMk cId="1069121311" sldId="264"/>
            <ac:picMk id="5" creationId="{486C46DE-1658-BA26-68A4-9E1FAD684932}"/>
          </ac:picMkLst>
        </pc:picChg>
      </pc:sldChg>
      <pc:sldChg chg="del">
        <pc:chgData name="Kate Piper (IMH)" userId="f69ee4e2-845b-4a1f-89c4-60fce9da139f" providerId="ADAL" clId="{573C7897-0F43-4CA4-B60E-81C38594DC1E}" dt="2024-08-11T14:02:54.541" v="223" actId="47"/>
        <pc:sldMkLst>
          <pc:docMk/>
          <pc:sldMk cId="84883015" sldId="265"/>
        </pc:sldMkLst>
      </pc:sldChg>
      <pc:sldChg chg="del">
        <pc:chgData name="Kate Piper (IMH)" userId="f69ee4e2-845b-4a1f-89c4-60fce9da139f" providerId="ADAL" clId="{573C7897-0F43-4CA4-B60E-81C38594DC1E}" dt="2024-08-11T14:02:54.477" v="221" actId="47"/>
        <pc:sldMkLst>
          <pc:docMk/>
          <pc:sldMk cId="3482221412" sldId="267"/>
        </pc:sldMkLst>
      </pc:sldChg>
      <pc:sldChg chg="del">
        <pc:chgData name="Kate Piper (IMH)" userId="f69ee4e2-845b-4a1f-89c4-60fce9da139f" providerId="ADAL" clId="{573C7897-0F43-4CA4-B60E-81C38594DC1E}" dt="2024-08-11T14:02:54.691" v="227" actId="47"/>
        <pc:sldMkLst>
          <pc:docMk/>
          <pc:sldMk cId="2602239814" sldId="270"/>
        </pc:sldMkLst>
      </pc:sldChg>
      <pc:sldChg chg="add del">
        <pc:chgData name="Kate Piper (IMH)" userId="f69ee4e2-845b-4a1f-89c4-60fce9da139f" providerId="ADAL" clId="{573C7897-0F43-4CA4-B60E-81C38594DC1E}" dt="2024-08-11T14:03:06.591" v="258" actId="47"/>
        <pc:sldMkLst>
          <pc:docMk/>
          <pc:sldMk cId="1154762542" sldId="271"/>
        </pc:sldMkLst>
      </pc:sldChg>
      <pc:sldChg chg="del">
        <pc:chgData name="Kate Piper (IMH)" userId="f69ee4e2-845b-4a1f-89c4-60fce9da139f" providerId="ADAL" clId="{573C7897-0F43-4CA4-B60E-81C38594DC1E}" dt="2024-08-11T14:02:54.731" v="228" actId="47"/>
        <pc:sldMkLst>
          <pc:docMk/>
          <pc:sldMk cId="2596288366" sldId="277"/>
        </pc:sldMkLst>
      </pc:sldChg>
      <pc:sldChg chg="del">
        <pc:chgData name="Kate Piper (IMH)" userId="f69ee4e2-845b-4a1f-89c4-60fce9da139f" providerId="ADAL" clId="{573C7897-0F43-4CA4-B60E-81C38594DC1E}" dt="2024-08-11T14:02:54.377" v="218" actId="47"/>
        <pc:sldMkLst>
          <pc:docMk/>
          <pc:sldMk cId="4030482145" sldId="278"/>
        </pc:sldMkLst>
      </pc:sldChg>
      <pc:sldChg chg="del">
        <pc:chgData name="Kate Piper (IMH)" userId="f69ee4e2-845b-4a1f-89c4-60fce9da139f" providerId="ADAL" clId="{573C7897-0F43-4CA4-B60E-81C38594DC1E}" dt="2024-08-11T14:02:54.411" v="219" actId="47"/>
        <pc:sldMkLst>
          <pc:docMk/>
          <pc:sldMk cId="1414545733" sldId="279"/>
        </pc:sldMkLst>
      </pc:sldChg>
      <pc:sldChg chg="del">
        <pc:chgData name="Kate Piper (IMH)" userId="f69ee4e2-845b-4a1f-89c4-60fce9da139f" providerId="ADAL" clId="{573C7897-0F43-4CA4-B60E-81C38594DC1E}" dt="2024-08-11T14:02:54.450" v="220" actId="47"/>
        <pc:sldMkLst>
          <pc:docMk/>
          <pc:sldMk cId="3060433317" sldId="280"/>
        </pc:sldMkLst>
      </pc:sldChg>
      <pc:sldChg chg="del">
        <pc:chgData name="Kate Piper (IMH)" userId="f69ee4e2-845b-4a1f-89c4-60fce9da139f" providerId="ADAL" clId="{573C7897-0F43-4CA4-B60E-81C38594DC1E}" dt="2024-08-11T14:02:54.648" v="226" actId="47"/>
        <pc:sldMkLst>
          <pc:docMk/>
          <pc:sldMk cId="461918346" sldId="281"/>
        </pc:sldMkLst>
      </pc:sldChg>
      <pc:sldChg chg="del">
        <pc:chgData name="Kate Piper (IMH)" userId="f69ee4e2-845b-4a1f-89c4-60fce9da139f" providerId="ADAL" clId="{573C7897-0F43-4CA4-B60E-81C38594DC1E}" dt="2024-08-11T14:02:54.574" v="224" actId="47"/>
        <pc:sldMkLst>
          <pc:docMk/>
          <pc:sldMk cId="3271184547" sldId="282"/>
        </pc:sldMkLst>
      </pc:sldChg>
      <pc:sldChg chg="del">
        <pc:chgData name="Kate Piper (IMH)" userId="f69ee4e2-845b-4a1f-89c4-60fce9da139f" providerId="ADAL" clId="{573C7897-0F43-4CA4-B60E-81C38594DC1E}" dt="2024-08-11T14:02:50.082" v="199" actId="47"/>
        <pc:sldMkLst>
          <pc:docMk/>
          <pc:sldMk cId="1044709096" sldId="283"/>
        </pc:sldMkLst>
      </pc:sldChg>
      <pc:sldChg chg="del">
        <pc:chgData name="Kate Piper (IMH)" userId="f69ee4e2-845b-4a1f-89c4-60fce9da139f" providerId="ADAL" clId="{573C7897-0F43-4CA4-B60E-81C38594DC1E}" dt="2024-08-11T14:02:54.294" v="216" actId="47"/>
        <pc:sldMkLst>
          <pc:docMk/>
          <pc:sldMk cId="4133035383" sldId="288"/>
        </pc:sldMkLst>
      </pc:sldChg>
      <pc:sldChg chg="del">
        <pc:chgData name="Kate Piper (IMH)" userId="f69ee4e2-845b-4a1f-89c4-60fce9da139f" providerId="ADAL" clId="{573C7897-0F43-4CA4-B60E-81C38594DC1E}" dt="2024-08-11T14:02:52.936" v="207" actId="47"/>
        <pc:sldMkLst>
          <pc:docMk/>
          <pc:sldMk cId="2128715502" sldId="304"/>
        </pc:sldMkLst>
      </pc:sldChg>
      <pc:sldChg chg="del">
        <pc:chgData name="Kate Piper (IMH)" userId="f69ee4e2-845b-4a1f-89c4-60fce9da139f" providerId="ADAL" clId="{573C7897-0F43-4CA4-B60E-81C38594DC1E}" dt="2024-08-11T14:02:54.349" v="217" actId="47"/>
        <pc:sldMkLst>
          <pc:docMk/>
          <pc:sldMk cId="655628215" sldId="306"/>
        </pc:sldMkLst>
      </pc:sldChg>
      <pc:sldChg chg="del">
        <pc:chgData name="Kate Piper (IMH)" userId="f69ee4e2-845b-4a1f-89c4-60fce9da139f" providerId="ADAL" clId="{573C7897-0F43-4CA4-B60E-81C38594DC1E}" dt="2024-08-11T14:02:51.435" v="203" actId="47"/>
        <pc:sldMkLst>
          <pc:docMk/>
          <pc:sldMk cId="1924309160" sldId="307"/>
        </pc:sldMkLst>
      </pc:sldChg>
      <pc:sldChg chg="del">
        <pc:chgData name="Kate Piper (IMH)" userId="f69ee4e2-845b-4a1f-89c4-60fce9da139f" providerId="ADAL" clId="{573C7897-0F43-4CA4-B60E-81C38594DC1E}" dt="2024-08-11T14:02:50.469" v="200" actId="47"/>
        <pc:sldMkLst>
          <pc:docMk/>
          <pc:sldMk cId="52323838" sldId="314"/>
        </pc:sldMkLst>
      </pc:sldChg>
      <pc:sldChg chg="del">
        <pc:chgData name="Kate Piper (IMH)" userId="f69ee4e2-845b-4a1f-89c4-60fce9da139f" providerId="ADAL" clId="{573C7897-0F43-4CA4-B60E-81C38594DC1E}" dt="2024-08-11T14:02:54.094" v="211" actId="47"/>
        <pc:sldMkLst>
          <pc:docMk/>
          <pc:sldMk cId="3246950719" sldId="316"/>
        </pc:sldMkLst>
      </pc:sldChg>
      <pc:sldChg chg="del">
        <pc:chgData name="Kate Piper (IMH)" userId="f69ee4e2-845b-4a1f-89c4-60fce9da139f" providerId="ADAL" clId="{573C7897-0F43-4CA4-B60E-81C38594DC1E}" dt="2024-08-11T14:02:51.202" v="202" actId="47"/>
        <pc:sldMkLst>
          <pc:docMk/>
          <pc:sldMk cId="3756358107" sldId="317"/>
        </pc:sldMkLst>
      </pc:sldChg>
      <pc:sldChg chg="del">
        <pc:chgData name="Kate Piper (IMH)" userId="f69ee4e2-845b-4a1f-89c4-60fce9da139f" providerId="ADAL" clId="{573C7897-0F43-4CA4-B60E-81C38594DC1E}" dt="2024-08-11T14:02:52.035" v="204" actId="47"/>
        <pc:sldMkLst>
          <pc:docMk/>
          <pc:sldMk cId="2217543022" sldId="318"/>
        </pc:sldMkLst>
      </pc:sldChg>
      <pc:sldChg chg="del">
        <pc:chgData name="Kate Piper (IMH)" userId="f69ee4e2-845b-4a1f-89c4-60fce9da139f" providerId="ADAL" clId="{573C7897-0F43-4CA4-B60E-81C38594DC1E}" dt="2024-08-11T14:02:54.139" v="212" actId="47"/>
        <pc:sldMkLst>
          <pc:docMk/>
          <pc:sldMk cId="844154958" sldId="330"/>
        </pc:sldMkLst>
      </pc:sldChg>
      <pc:sldChg chg="del">
        <pc:chgData name="Kate Piper (IMH)" userId="f69ee4e2-845b-4a1f-89c4-60fce9da139f" providerId="ADAL" clId="{573C7897-0F43-4CA4-B60E-81C38594DC1E}" dt="2024-08-11T14:02:54.227" v="214" actId="47"/>
        <pc:sldMkLst>
          <pc:docMk/>
          <pc:sldMk cId="3944858190" sldId="333"/>
        </pc:sldMkLst>
      </pc:sldChg>
      <pc:sldChg chg="del">
        <pc:chgData name="Kate Piper (IMH)" userId="f69ee4e2-845b-4a1f-89c4-60fce9da139f" providerId="ADAL" clId="{573C7897-0F43-4CA4-B60E-81C38594DC1E}" dt="2024-08-11T14:02:54.265" v="215" actId="47"/>
        <pc:sldMkLst>
          <pc:docMk/>
          <pc:sldMk cId="837874130" sldId="334"/>
        </pc:sldMkLst>
      </pc:sldChg>
      <pc:sldChg chg="del">
        <pc:chgData name="Kate Piper (IMH)" userId="f69ee4e2-845b-4a1f-89c4-60fce9da139f" providerId="ADAL" clId="{573C7897-0F43-4CA4-B60E-81C38594DC1E}" dt="2024-08-11T14:02:52.411" v="205" actId="47"/>
        <pc:sldMkLst>
          <pc:docMk/>
          <pc:sldMk cId="2068558959" sldId="335"/>
        </pc:sldMkLst>
      </pc:sldChg>
      <pc:sldChg chg="del">
        <pc:chgData name="Kate Piper (IMH)" userId="f69ee4e2-845b-4a1f-89c4-60fce9da139f" providerId="ADAL" clId="{573C7897-0F43-4CA4-B60E-81C38594DC1E}" dt="2024-08-11T14:02:54.044" v="210" actId="47"/>
        <pc:sldMkLst>
          <pc:docMk/>
          <pc:sldMk cId="4158512445" sldId="338"/>
        </pc:sldMkLst>
      </pc:sldChg>
      <pc:sldChg chg="del">
        <pc:chgData name="Kate Piper (IMH)" userId="f69ee4e2-845b-4a1f-89c4-60fce9da139f" providerId="ADAL" clId="{573C7897-0F43-4CA4-B60E-81C38594DC1E}" dt="2024-08-11T14:02:53.567" v="209" actId="47"/>
        <pc:sldMkLst>
          <pc:docMk/>
          <pc:sldMk cId="2575210576" sldId="342"/>
        </pc:sldMkLst>
      </pc:sldChg>
      <pc:sldChg chg="del">
        <pc:chgData name="Kate Piper (IMH)" userId="f69ee4e2-845b-4a1f-89c4-60fce9da139f" providerId="ADAL" clId="{573C7897-0F43-4CA4-B60E-81C38594DC1E}" dt="2024-08-11T14:02:52.734" v="206" actId="47"/>
        <pc:sldMkLst>
          <pc:docMk/>
          <pc:sldMk cId="4278057513" sldId="344"/>
        </pc:sldMkLst>
      </pc:sldChg>
      <pc:sldChg chg="del">
        <pc:chgData name="Kate Piper (IMH)" userId="f69ee4e2-845b-4a1f-89c4-60fce9da139f" providerId="ADAL" clId="{573C7897-0F43-4CA4-B60E-81C38594DC1E}" dt="2024-08-11T14:02:54.188" v="213" actId="47"/>
        <pc:sldMkLst>
          <pc:docMk/>
          <pc:sldMk cId="2876684684" sldId="345"/>
        </pc:sldMkLst>
      </pc:sldChg>
      <pc:sldChg chg="del">
        <pc:chgData name="Kate Piper (IMH)" userId="f69ee4e2-845b-4a1f-89c4-60fce9da139f" providerId="ADAL" clId="{573C7897-0F43-4CA4-B60E-81C38594DC1E}" dt="2024-08-11T14:02:52.996" v="208" actId="47"/>
        <pc:sldMkLst>
          <pc:docMk/>
          <pc:sldMk cId="1729852130" sldId="356"/>
        </pc:sldMkLst>
      </pc:sldChg>
      <pc:sldChg chg="addSp modSp new add del mod ord modAnim">
        <pc:chgData name="Kate Piper (IMH)" userId="f69ee4e2-845b-4a1f-89c4-60fce9da139f" providerId="ADAL" clId="{573C7897-0F43-4CA4-B60E-81C38594DC1E}" dt="2024-08-11T14:03:05.781" v="257" actId="47"/>
        <pc:sldMkLst>
          <pc:docMk/>
          <pc:sldMk cId="2887557150" sldId="357"/>
        </pc:sldMkLst>
        <pc:picChg chg="add mod modCrop">
          <ac:chgData name="Kate Piper (IMH)" userId="f69ee4e2-845b-4a1f-89c4-60fce9da139f" providerId="ADAL" clId="{573C7897-0F43-4CA4-B60E-81C38594DC1E}" dt="2024-08-11T13:32:14.352" v="44" actId="14100"/>
          <ac:picMkLst>
            <pc:docMk/>
            <pc:sldMk cId="2887557150" sldId="357"/>
            <ac:picMk id="5" creationId="{69C0782B-DA81-7F77-36F2-9333D5469E65}"/>
          </ac:picMkLst>
        </pc:picChg>
        <pc:picChg chg="add mod modCrop">
          <ac:chgData name="Kate Piper (IMH)" userId="f69ee4e2-845b-4a1f-89c4-60fce9da139f" providerId="ADAL" clId="{573C7897-0F43-4CA4-B60E-81C38594DC1E}" dt="2024-08-11T13:31:48.507" v="41" actId="14100"/>
          <ac:picMkLst>
            <pc:docMk/>
            <pc:sldMk cId="2887557150" sldId="357"/>
            <ac:picMk id="7" creationId="{9D8024B5-D553-91E7-ACA8-5AD77045A0D7}"/>
          </ac:picMkLst>
        </pc:picChg>
        <pc:picChg chg="add mod modCrop">
          <ac:chgData name="Kate Piper (IMH)" userId="f69ee4e2-845b-4a1f-89c4-60fce9da139f" providerId="ADAL" clId="{573C7897-0F43-4CA4-B60E-81C38594DC1E}" dt="2024-08-11T13:32:44.924" v="49" actId="14100"/>
          <ac:picMkLst>
            <pc:docMk/>
            <pc:sldMk cId="2887557150" sldId="357"/>
            <ac:picMk id="9" creationId="{B589359D-5504-704E-3A87-10BD13C7C94A}"/>
          </ac:picMkLst>
        </pc:picChg>
        <pc:picChg chg="add mod modCrop">
          <ac:chgData name="Kate Piper (IMH)" userId="f69ee4e2-845b-4a1f-89c4-60fce9da139f" providerId="ADAL" clId="{573C7897-0F43-4CA4-B60E-81C38594DC1E}" dt="2024-08-11T13:31:56.143" v="42" actId="14100"/>
          <ac:picMkLst>
            <pc:docMk/>
            <pc:sldMk cId="2887557150" sldId="357"/>
            <ac:picMk id="11" creationId="{3E10D824-3FE5-0B8F-8442-CEBE3D40EBE0}"/>
          </ac:picMkLst>
        </pc:picChg>
        <pc:picChg chg="add mod modCrop">
          <ac:chgData name="Kate Piper (IMH)" userId="f69ee4e2-845b-4a1f-89c4-60fce9da139f" providerId="ADAL" clId="{573C7897-0F43-4CA4-B60E-81C38594DC1E}" dt="2024-08-11T13:33:03.240" v="53" actId="14100"/>
          <ac:picMkLst>
            <pc:docMk/>
            <pc:sldMk cId="2887557150" sldId="357"/>
            <ac:picMk id="13" creationId="{5BCA0775-9B24-0610-21B6-D14AEDEAD40A}"/>
          </ac:picMkLst>
        </pc:picChg>
        <pc:picChg chg="add mod modCrop">
          <ac:chgData name="Kate Piper (IMH)" userId="f69ee4e2-845b-4a1f-89c4-60fce9da139f" providerId="ADAL" clId="{573C7897-0F43-4CA4-B60E-81C38594DC1E}" dt="2024-08-11T13:33:19.063" v="57" actId="14100"/>
          <ac:picMkLst>
            <pc:docMk/>
            <pc:sldMk cId="2887557150" sldId="357"/>
            <ac:picMk id="15" creationId="{4FCF222B-692F-B0E4-6452-7061CBF9334C}"/>
          </ac:picMkLst>
        </pc:picChg>
        <pc:picChg chg="add mod modCrop">
          <ac:chgData name="Kate Piper (IMH)" userId="f69ee4e2-845b-4a1f-89c4-60fce9da139f" providerId="ADAL" clId="{573C7897-0F43-4CA4-B60E-81C38594DC1E}" dt="2024-08-11T13:33:32.856" v="62" actId="14100"/>
          <ac:picMkLst>
            <pc:docMk/>
            <pc:sldMk cId="2887557150" sldId="357"/>
            <ac:picMk id="17" creationId="{F28CF63F-E527-1E18-0124-0B6E31265A5B}"/>
          </ac:picMkLst>
        </pc:picChg>
        <pc:picChg chg="add mod modCrop">
          <ac:chgData name="Kate Piper (IMH)" userId="f69ee4e2-845b-4a1f-89c4-60fce9da139f" providerId="ADAL" clId="{573C7897-0F43-4CA4-B60E-81C38594DC1E}" dt="2024-08-11T13:33:43.957" v="65" actId="14100"/>
          <ac:picMkLst>
            <pc:docMk/>
            <pc:sldMk cId="2887557150" sldId="357"/>
            <ac:picMk id="19" creationId="{85457950-E801-FE76-2138-9D0D2850569D}"/>
          </ac:picMkLst>
        </pc:picChg>
      </pc:sldChg>
      <pc:sldChg chg="new del">
        <pc:chgData name="Kate Piper (IMH)" userId="f69ee4e2-845b-4a1f-89c4-60fce9da139f" providerId="ADAL" clId="{573C7897-0F43-4CA4-B60E-81C38594DC1E}" dt="2024-08-11T13:39:32.203" v="69" actId="47"/>
        <pc:sldMkLst>
          <pc:docMk/>
          <pc:sldMk cId="1579317422" sldId="358"/>
        </pc:sldMkLst>
      </pc:sldChg>
      <pc:sldChg chg="modSp new mod">
        <pc:chgData name="Kate Piper (IMH)" userId="f69ee4e2-845b-4a1f-89c4-60fce9da139f" providerId="ADAL" clId="{573C7897-0F43-4CA4-B60E-81C38594DC1E}" dt="2024-08-11T13:41:48.581" v="190" actId="20577"/>
        <pc:sldMkLst>
          <pc:docMk/>
          <pc:sldMk cId="97745373" sldId="359"/>
        </pc:sldMkLst>
        <pc:spChg chg="mod">
          <ac:chgData name="Kate Piper (IMH)" userId="f69ee4e2-845b-4a1f-89c4-60fce9da139f" providerId="ADAL" clId="{573C7897-0F43-4CA4-B60E-81C38594DC1E}" dt="2024-08-11T13:41:48.581" v="190" actId="20577"/>
          <ac:spMkLst>
            <pc:docMk/>
            <pc:sldMk cId="97745373" sldId="359"/>
            <ac:spMk id="2" creationId="{93A93B8C-26EA-E9F0-14D2-2721066364EA}"/>
          </ac:spMkLst>
        </pc:spChg>
        <pc:spChg chg="mod">
          <ac:chgData name="Kate Piper (IMH)" userId="f69ee4e2-845b-4a1f-89c4-60fce9da139f" providerId="ADAL" clId="{573C7897-0F43-4CA4-B60E-81C38594DC1E}" dt="2024-08-11T13:40:42.689" v="139" actId="313"/>
          <ac:spMkLst>
            <pc:docMk/>
            <pc:sldMk cId="97745373" sldId="359"/>
            <ac:spMk id="3" creationId="{AD6971CE-E37E-D790-5E33-B13FAC134F9C}"/>
          </ac:spMkLst>
        </pc:spChg>
      </pc:sldChg>
      <pc:sldChg chg="add">
        <pc:chgData name="Kate Piper (IMH)" userId="f69ee4e2-845b-4a1f-89c4-60fce9da139f" providerId="ADAL" clId="{573C7897-0F43-4CA4-B60E-81C38594DC1E}" dt="2024-08-11T14:01:32.013" v="191"/>
        <pc:sldMkLst>
          <pc:docMk/>
          <pc:sldMk cId="1610381031" sldId="490"/>
        </pc:sldMkLst>
      </pc:sldChg>
      <pc:sldChg chg="add">
        <pc:chgData name="Kate Piper (IMH)" userId="f69ee4e2-845b-4a1f-89c4-60fce9da139f" providerId="ADAL" clId="{573C7897-0F43-4CA4-B60E-81C38594DC1E}" dt="2024-08-11T14:01:32.013" v="191"/>
        <pc:sldMkLst>
          <pc:docMk/>
          <pc:sldMk cId="2320050848" sldId="493"/>
        </pc:sldMkLst>
      </pc:sldChg>
      <pc:sldChg chg="modSp add mod">
        <pc:chgData name="Kate Piper (IMH)" userId="f69ee4e2-845b-4a1f-89c4-60fce9da139f" providerId="ADAL" clId="{573C7897-0F43-4CA4-B60E-81C38594DC1E}" dt="2024-08-11T14:17:31.816" v="956" actId="1076"/>
        <pc:sldMkLst>
          <pc:docMk/>
          <pc:sldMk cId="1411638067" sldId="494"/>
        </pc:sldMkLst>
        <pc:spChg chg="mod">
          <ac:chgData name="Kate Piper (IMH)" userId="f69ee4e2-845b-4a1f-89c4-60fce9da139f" providerId="ADAL" clId="{573C7897-0F43-4CA4-B60E-81C38594DC1E}" dt="2024-08-11T14:17:31.816" v="956" actId="1076"/>
          <ac:spMkLst>
            <pc:docMk/>
            <pc:sldMk cId="1411638067" sldId="494"/>
            <ac:spMk id="2" creationId="{1AE38642-45D0-9D8A-9635-A8BDEB8A95E6}"/>
          </ac:spMkLst>
        </pc:spChg>
        <pc:picChg chg="mod">
          <ac:chgData name="Kate Piper (IMH)" userId="f69ee4e2-845b-4a1f-89c4-60fce9da139f" providerId="ADAL" clId="{573C7897-0F43-4CA4-B60E-81C38594DC1E}" dt="2024-08-11T14:17:25.150" v="953" actId="14100"/>
          <ac:picMkLst>
            <pc:docMk/>
            <pc:sldMk cId="1411638067" sldId="494"/>
            <ac:picMk id="4" creationId="{E927A4ED-7082-15EC-46C0-6A7278307F83}"/>
          </ac:picMkLst>
        </pc:picChg>
      </pc:sldChg>
      <pc:sldChg chg="add del">
        <pc:chgData name="Kate Piper (IMH)" userId="f69ee4e2-845b-4a1f-89c4-60fce9da139f" providerId="ADAL" clId="{573C7897-0F43-4CA4-B60E-81C38594DC1E}" dt="2024-08-11T14:02:58.060" v="244" actId="47"/>
        <pc:sldMkLst>
          <pc:docMk/>
          <pc:sldMk cId="1880928967" sldId="496"/>
        </pc:sldMkLst>
      </pc:sldChg>
      <pc:sldChg chg="addSp modSp add del mod">
        <pc:chgData name="Kate Piper (IMH)" userId="f69ee4e2-845b-4a1f-89c4-60fce9da139f" providerId="ADAL" clId="{573C7897-0F43-4CA4-B60E-81C38594DC1E}" dt="2024-08-11T15:28:16.444" v="3322" actId="20577"/>
        <pc:sldMkLst>
          <pc:docMk/>
          <pc:sldMk cId="1020760724" sldId="498"/>
        </pc:sldMkLst>
        <pc:spChg chg="add mod">
          <ac:chgData name="Kate Piper (IMH)" userId="f69ee4e2-845b-4a1f-89c4-60fce9da139f" providerId="ADAL" clId="{573C7897-0F43-4CA4-B60E-81C38594DC1E}" dt="2024-08-11T15:28:16.444" v="3322" actId="20577"/>
          <ac:spMkLst>
            <pc:docMk/>
            <pc:sldMk cId="1020760724" sldId="498"/>
            <ac:spMk id="2" creationId="{95265BF1-50CC-FCC1-80A1-2B5987C575EE}"/>
          </ac:spMkLst>
        </pc:spChg>
        <pc:spChg chg="mod">
          <ac:chgData name="Kate Piper (IMH)" userId="f69ee4e2-845b-4a1f-89c4-60fce9da139f" providerId="ADAL" clId="{573C7897-0F43-4CA4-B60E-81C38594DC1E}" dt="2024-08-11T15:23:51.727" v="3171" actId="20577"/>
          <ac:spMkLst>
            <pc:docMk/>
            <pc:sldMk cId="1020760724" sldId="498"/>
            <ac:spMk id="3" creationId="{109C915B-4799-A3B9-1267-0E7CB9A2FB3F}"/>
          </ac:spMkLst>
        </pc:spChg>
        <pc:picChg chg="mod">
          <ac:chgData name="Kate Piper (IMH)" userId="f69ee4e2-845b-4a1f-89c4-60fce9da139f" providerId="ADAL" clId="{573C7897-0F43-4CA4-B60E-81C38594DC1E}" dt="2024-08-11T15:23:26.021" v="3153" actId="1076"/>
          <ac:picMkLst>
            <pc:docMk/>
            <pc:sldMk cId="1020760724" sldId="498"/>
            <ac:picMk id="130051" creationId="{73F038F4-9347-B4C7-3465-CE2F0D1821F1}"/>
          </ac:picMkLst>
        </pc:picChg>
      </pc:sldChg>
      <pc:sldChg chg="add">
        <pc:chgData name="Kate Piper (IMH)" userId="f69ee4e2-845b-4a1f-89c4-60fce9da139f" providerId="ADAL" clId="{573C7897-0F43-4CA4-B60E-81C38594DC1E}" dt="2024-08-11T14:01:32.013" v="191"/>
        <pc:sldMkLst>
          <pc:docMk/>
          <pc:sldMk cId="275549258" sldId="499"/>
        </pc:sldMkLst>
      </pc:sldChg>
      <pc:sldChg chg="add">
        <pc:chgData name="Kate Piper (IMH)" userId="f69ee4e2-845b-4a1f-89c4-60fce9da139f" providerId="ADAL" clId="{573C7897-0F43-4CA4-B60E-81C38594DC1E}" dt="2024-08-11T14:01:32.013" v="191"/>
        <pc:sldMkLst>
          <pc:docMk/>
          <pc:sldMk cId="2260232583" sldId="500"/>
        </pc:sldMkLst>
      </pc:sldChg>
      <pc:sldChg chg="add ord">
        <pc:chgData name="Kate Piper (IMH)" userId="f69ee4e2-845b-4a1f-89c4-60fce9da139f" providerId="ADAL" clId="{573C7897-0F43-4CA4-B60E-81C38594DC1E}" dt="2024-08-11T14:08:29.005" v="260"/>
        <pc:sldMkLst>
          <pc:docMk/>
          <pc:sldMk cId="1655317242" sldId="501"/>
        </pc:sldMkLst>
      </pc:sldChg>
      <pc:sldChg chg="addSp modSp add mod modNotesTx">
        <pc:chgData name="Kate Piper (IMH)" userId="f69ee4e2-845b-4a1f-89c4-60fce9da139f" providerId="ADAL" clId="{573C7897-0F43-4CA4-B60E-81C38594DC1E}" dt="2024-08-11T14:39:00.318" v="1936" actId="120"/>
        <pc:sldMkLst>
          <pc:docMk/>
          <pc:sldMk cId="1996506239" sldId="502"/>
        </pc:sldMkLst>
        <pc:spChg chg="add mod">
          <ac:chgData name="Kate Piper (IMH)" userId="f69ee4e2-845b-4a1f-89c4-60fce9da139f" providerId="ADAL" clId="{573C7897-0F43-4CA4-B60E-81C38594DC1E}" dt="2024-08-11T14:39:00.318" v="1936" actId="120"/>
          <ac:spMkLst>
            <pc:docMk/>
            <pc:sldMk cId="1996506239" sldId="502"/>
            <ac:spMk id="2" creationId="{4C657899-44B1-7744-AF36-6038D936801F}"/>
          </ac:spMkLst>
        </pc:spChg>
        <pc:spChg chg="mod">
          <ac:chgData name="Kate Piper (IMH)" userId="f69ee4e2-845b-4a1f-89c4-60fce9da139f" providerId="ADAL" clId="{573C7897-0F43-4CA4-B60E-81C38594DC1E}" dt="2024-08-11T14:18:05.343" v="960" actId="20577"/>
          <ac:spMkLst>
            <pc:docMk/>
            <pc:sldMk cId="1996506239" sldId="502"/>
            <ac:spMk id="137218" creationId="{0EDF03DD-EBDD-EB1B-6E71-3F2A7A797E57}"/>
          </ac:spMkLst>
        </pc:spChg>
        <pc:spChg chg="mod">
          <ac:chgData name="Kate Piper (IMH)" userId="f69ee4e2-845b-4a1f-89c4-60fce9da139f" providerId="ADAL" clId="{573C7897-0F43-4CA4-B60E-81C38594DC1E}" dt="2024-08-11T14:36:54.720" v="1738" actId="1076"/>
          <ac:spMkLst>
            <pc:docMk/>
            <pc:sldMk cId="1996506239" sldId="502"/>
            <ac:spMk id="137219" creationId="{8232DF05-FC79-40B7-420B-2632F291AD92}"/>
          </ac:spMkLst>
        </pc:spChg>
      </pc:sldChg>
      <pc:sldChg chg="add del">
        <pc:chgData name="Kate Piper (IMH)" userId="f69ee4e2-845b-4a1f-89c4-60fce9da139f" providerId="ADAL" clId="{573C7897-0F43-4CA4-B60E-81C38594DC1E}" dt="2024-08-11T14:03:05.235" v="256" actId="47"/>
        <pc:sldMkLst>
          <pc:docMk/>
          <pc:sldMk cId="3598988560" sldId="503"/>
        </pc:sldMkLst>
      </pc:sldChg>
      <pc:sldChg chg="add del">
        <pc:chgData name="Kate Piper (IMH)" userId="f69ee4e2-845b-4a1f-89c4-60fce9da139f" providerId="ADAL" clId="{573C7897-0F43-4CA4-B60E-81C38594DC1E}" dt="2024-08-11T15:39:12.100" v="4025" actId="47"/>
        <pc:sldMkLst>
          <pc:docMk/>
          <pc:sldMk cId="1347603375" sldId="509"/>
        </pc:sldMkLst>
      </pc:sldChg>
      <pc:sldChg chg="add del">
        <pc:chgData name="Kate Piper (IMH)" userId="f69ee4e2-845b-4a1f-89c4-60fce9da139f" providerId="ADAL" clId="{573C7897-0F43-4CA4-B60E-81C38594DC1E}" dt="2024-08-11T14:02:59.290" v="246" actId="47"/>
        <pc:sldMkLst>
          <pc:docMk/>
          <pc:sldMk cId="3282864656" sldId="517"/>
        </pc:sldMkLst>
      </pc:sldChg>
      <pc:sldChg chg="add del">
        <pc:chgData name="Kate Piper (IMH)" userId="f69ee4e2-845b-4a1f-89c4-60fce9da139f" providerId="ADAL" clId="{573C7897-0F43-4CA4-B60E-81C38594DC1E}" dt="2024-08-11T14:02:59.991" v="247" actId="47"/>
        <pc:sldMkLst>
          <pc:docMk/>
          <pc:sldMk cId="1492287371" sldId="518"/>
        </pc:sldMkLst>
      </pc:sldChg>
      <pc:sldChg chg="add del">
        <pc:chgData name="Kate Piper (IMH)" userId="f69ee4e2-845b-4a1f-89c4-60fce9da139f" providerId="ADAL" clId="{573C7897-0F43-4CA4-B60E-81C38594DC1E}" dt="2024-08-11T14:03:00.501" v="248" actId="47"/>
        <pc:sldMkLst>
          <pc:docMk/>
          <pc:sldMk cId="1611364956" sldId="520"/>
        </pc:sldMkLst>
      </pc:sldChg>
      <pc:sldChg chg="add del">
        <pc:chgData name="Kate Piper (IMH)" userId="f69ee4e2-845b-4a1f-89c4-60fce9da139f" providerId="ADAL" clId="{573C7897-0F43-4CA4-B60E-81C38594DC1E}" dt="2024-08-11T14:03:01.414" v="250" actId="47"/>
        <pc:sldMkLst>
          <pc:docMk/>
          <pc:sldMk cId="2079747316" sldId="522"/>
        </pc:sldMkLst>
      </pc:sldChg>
      <pc:sldChg chg="add del">
        <pc:chgData name="Kate Piper (IMH)" userId="f69ee4e2-845b-4a1f-89c4-60fce9da139f" providerId="ADAL" clId="{573C7897-0F43-4CA4-B60E-81C38594DC1E}" dt="2024-08-11T14:03:02" v="251" actId="47"/>
        <pc:sldMkLst>
          <pc:docMk/>
          <pc:sldMk cId="927560517" sldId="523"/>
        </pc:sldMkLst>
      </pc:sldChg>
      <pc:sldChg chg="add del">
        <pc:chgData name="Kate Piper (IMH)" userId="f69ee4e2-845b-4a1f-89c4-60fce9da139f" providerId="ADAL" clId="{573C7897-0F43-4CA4-B60E-81C38594DC1E}" dt="2024-08-11T14:03:02.500" v="252" actId="47"/>
        <pc:sldMkLst>
          <pc:docMk/>
          <pc:sldMk cId="3075797565" sldId="524"/>
        </pc:sldMkLst>
      </pc:sldChg>
      <pc:sldChg chg="add del">
        <pc:chgData name="Kate Piper (IMH)" userId="f69ee4e2-845b-4a1f-89c4-60fce9da139f" providerId="ADAL" clId="{573C7897-0F43-4CA4-B60E-81C38594DC1E}" dt="2024-08-11T14:03:03.120" v="253" actId="47"/>
        <pc:sldMkLst>
          <pc:docMk/>
          <pc:sldMk cId="324600046" sldId="525"/>
        </pc:sldMkLst>
      </pc:sldChg>
      <pc:sldChg chg="add del">
        <pc:chgData name="Kate Piper (IMH)" userId="f69ee4e2-845b-4a1f-89c4-60fce9da139f" providerId="ADAL" clId="{573C7897-0F43-4CA4-B60E-81C38594DC1E}" dt="2024-08-11T14:03:03.620" v="254" actId="47"/>
        <pc:sldMkLst>
          <pc:docMk/>
          <pc:sldMk cId="4273121954" sldId="526"/>
        </pc:sldMkLst>
      </pc:sldChg>
      <pc:sldChg chg="add del">
        <pc:chgData name="Kate Piper (IMH)" userId="f69ee4e2-845b-4a1f-89c4-60fce9da139f" providerId="ADAL" clId="{573C7897-0F43-4CA4-B60E-81C38594DC1E}" dt="2024-08-11T14:03:04.690" v="255" actId="47"/>
        <pc:sldMkLst>
          <pc:docMk/>
          <pc:sldMk cId="1239409532" sldId="527"/>
        </pc:sldMkLst>
      </pc:sldChg>
      <pc:sldChg chg="addSp modSp new mod">
        <pc:chgData name="Kate Piper (IMH)" userId="f69ee4e2-845b-4a1f-89c4-60fce9da139f" providerId="ADAL" clId="{573C7897-0F43-4CA4-B60E-81C38594DC1E}" dt="2024-08-11T14:25:50.957" v="1314" actId="115"/>
        <pc:sldMkLst>
          <pc:docMk/>
          <pc:sldMk cId="1584688968" sldId="528"/>
        </pc:sldMkLst>
        <pc:spChg chg="mod">
          <ac:chgData name="Kate Piper (IMH)" userId="f69ee4e2-845b-4a1f-89c4-60fce9da139f" providerId="ADAL" clId="{573C7897-0F43-4CA4-B60E-81C38594DC1E}" dt="2024-08-11T14:12:11.316" v="280" actId="20577"/>
          <ac:spMkLst>
            <pc:docMk/>
            <pc:sldMk cId="1584688968" sldId="528"/>
            <ac:spMk id="2" creationId="{7BB61D1B-4630-A4DC-D1AD-DED4DD4CCC09}"/>
          </ac:spMkLst>
        </pc:spChg>
        <pc:spChg chg="mod">
          <ac:chgData name="Kate Piper (IMH)" userId="f69ee4e2-845b-4a1f-89c4-60fce9da139f" providerId="ADAL" clId="{573C7897-0F43-4CA4-B60E-81C38594DC1E}" dt="2024-08-11T14:25:50.957" v="1314" actId="115"/>
          <ac:spMkLst>
            <pc:docMk/>
            <pc:sldMk cId="1584688968" sldId="528"/>
            <ac:spMk id="3" creationId="{32AFC72B-7E3C-4C38-D1C6-F6A6D0794DBE}"/>
          </ac:spMkLst>
        </pc:spChg>
        <pc:spChg chg="add mod">
          <ac:chgData name="Kate Piper (IMH)" userId="f69ee4e2-845b-4a1f-89c4-60fce9da139f" providerId="ADAL" clId="{573C7897-0F43-4CA4-B60E-81C38594DC1E}" dt="2024-08-11T14:22:15.247" v="1312" actId="1076"/>
          <ac:spMkLst>
            <pc:docMk/>
            <pc:sldMk cId="1584688968" sldId="528"/>
            <ac:spMk id="4" creationId="{F7AE173B-600B-D7F7-485E-03C82C578318}"/>
          </ac:spMkLst>
        </pc:spChg>
      </pc:sldChg>
      <pc:sldChg chg="modSp new mod">
        <pc:chgData name="Kate Piper (IMH)" userId="f69ee4e2-845b-4a1f-89c4-60fce9da139f" providerId="ADAL" clId="{573C7897-0F43-4CA4-B60E-81C38594DC1E}" dt="2024-08-11T14:29:01.787" v="1612" actId="15"/>
        <pc:sldMkLst>
          <pc:docMk/>
          <pc:sldMk cId="736368577" sldId="529"/>
        </pc:sldMkLst>
        <pc:spChg chg="mod">
          <ac:chgData name="Kate Piper (IMH)" userId="f69ee4e2-845b-4a1f-89c4-60fce9da139f" providerId="ADAL" clId="{573C7897-0F43-4CA4-B60E-81C38594DC1E}" dt="2024-08-11T14:27:20.405" v="1343" actId="20577"/>
          <ac:spMkLst>
            <pc:docMk/>
            <pc:sldMk cId="736368577" sldId="529"/>
            <ac:spMk id="2" creationId="{3E877600-0699-D6C1-DC09-703087267454}"/>
          </ac:spMkLst>
        </pc:spChg>
        <pc:spChg chg="mod">
          <ac:chgData name="Kate Piper (IMH)" userId="f69ee4e2-845b-4a1f-89c4-60fce9da139f" providerId="ADAL" clId="{573C7897-0F43-4CA4-B60E-81C38594DC1E}" dt="2024-08-11T14:29:01.787" v="1612" actId="15"/>
          <ac:spMkLst>
            <pc:docMk/>
            <pc:sldMk cId="736368577" sldId="529"/>
            <ac:spMk id="3" creationId="{E82F8FA7-26B6-B942-BDDE-4F212C8E833C}"/>
          </ac:spMkLst>
        </pc:spChg>
      </pc:sldChg>
      <pc:sldChg chg="addSp modSp new mod">
        <pc:chgData name="Kate Piper (IMH)" userId="f69ee4e2-845b-4a1f-89c4-60fce9da139f" providerId="ADAL" clId="{573C7897-0F43-4CA4-B60E-81C38594DC1E}" dt="2024-08-11T14:35:27.259" v="1717" actId="20577"/>
        <pc:sldMkLst>
          <pc:docMk/>
          <pc:sldMk cId="3797208987" sldId="530"/>
        </pc:sldMkLst>
        <pc:spChg chg="mod">
          <ac:chgData name="Kate Piper (IMH)" userId="f69ee4e2-845b-4a1f-89c4-60fce9da139f" providerId="ADAL" clId="{573C7897-0F43-4CA4-B60E-81C38594DC1E}" dt="2024-08-11T14:35:27.259" v="1717" actId="20577"/>
          <ac:spMkLst>
            <pc:docMk/>
            <pc:sldMk cId="3797208987" sldId="530"/>
            <ac:spMk id="2" creationId="{0A933E30-9BDD-D3B9-B4AC-AA2086F7F1E5}"/>
          </ac:spMkLst>
        </pc:spChg>
        <pc:spChg chg="mod">
          <ac:chgData name="Kate Piper (IMH)" userId="f69ee4e2-845b-4a1f-89c4-60fce9da139f" providerId="ADAL" clId="{573C7897-0F43-4CA4-B60E-81C38594DC1E}" dt="2024-08-11T14:35:20.709" v="1711" actId="20577"/>
          <ac:spMkLst>
            <pc:docMk/>
            <pc:sldMk cId="3797208987" sldId="530"/>
            <ac:spMk id="3" creationId="{651854B8-8EC6-E951-17D0-E35DF71A5943}"/>
          </ac:spMkLst>
        </pc:spChg>
        <pc:picChg chg="add mod ord modCrop">
          <ac:chgData name="Kate Piper (IMH)" userId="f69ee4e2-845b-4a1f-89c4-60fce9da139f" providerId="ADAL" clId="{573C7897-0F43-4CA4-B60E-81C38594DC1E}" dt="2024-08-11T14:35:16.822" v="1709" actId="170"/>
          <ac:picMkLst>
            <pc:docMk/>
            <pc:sldMk cId="3797208987" sldId="530"/>
            <ac:picMk id="5" creationId="{D748EC84-05D6-AF61-DDC9-C325062A4E45}"/>
          </ac:picMkLst>
        </pc:picChg>
        <pc:picChg chg="add mod modCrop">
          <ac:chgData name="Kate Piper (IMH)" userId="f69ee4e2-845b-4a1f-89c4-60fce9da139f" providerId="ADAL" clId="{573C7897-0F43-4CA4-B60E-81C38594DC1E}" dt="2024-08-11T14:35:12.703" v="1708" actId="1076"/>
          <ac:picMkLst>
            <pc:docMk/>
            <pc:sldMk cId="3797208987" sldId="530"/>
            <ac:picMk id="7" creationId="{A03CC8D2-1C7A-2F3A-47BB-8199984CB06C}"/>
          </ac:picMkLst>
        </pc:picChg>
        <pc:picChg chg="add mod">
          <ac:chgData name="Kate Piper (IMH)" userId="f69ee4e2-845b-4a1f-89c4-60fce9da139f" providerId="ADAL" clId="{573C7897-0F43-4CA4-B60E-81C38594DC1E}" dt="2024-08-11T14:34:10.341" v="1679" actId="1076"/>
          <ac:picMkLst>
            <pc:docMk/>
            <pc:sldMk cId="3797208987" sldId="530"/>
            <ac:picMk id="2050" creationId="{E4852842-B137-04C1-4A76-C933887D8107}"/>
          </ac:picMkLst>
        </pc:picChg>
      </pc:sldChg>
      <pc:sldChg chg="addSp delSp modSp new mod">
        <pc:chgData name="Kate Piper (IMH)" userId="f69ee4e2-845b-4a1f-89c4-60fce9da139f" providerId="ADAL" clId="{573C7897-0F43-4CA4-B60E-81C38594DC1E}" dt="2024-08-11T15:03:05.753" v="2396" actId="20577"/>
        <pc:sldMkLst>
          <pc:docMk/>
          <pc:sldMk cId="1157342896" sldId="531"/>
        </pc:sldMkLst>
        <pc:spChg chg="mod">
          <ac:chgData name="Kate Piper (IMH)" userId="f69ee4e2-845b-4a1f-89c4-60fce9da139f" providerId="ADAL" clId="{573C7897-0F43-4CA4-B60E-81C38594DC1E}" dt="2024-08-11T15:03:05.753" v="2396" actId="20577"/>
          <ac:spMkLst>
            <pc:docMk/>
            <pc:sldMk cId="1157342896" sldId="531"/>
            <ac:spMk id="2" creationId="{6817BD90-B52C-FECB-0505-E960329C18E4}"/>
          </ac:spMkLst>
        </pc:spChg>
        <pc:spChg chg="mod">
          <ac:chgData name="Kate Piper (IMH)" userId="f69ee4e2-845b-4a1f-89c4-60fce9da139f" providerId="ADAL" clId="{573C7897-0F43-4CA4-B60E-81C38594DC1E}" dt="2024-08-11T14:59:17.688" v="2395" actId="20577"/>
          <ac:spMkLst>
            <pc:docMk/>
            <pc:sldMk cId="1157342896" sldId="531"/>
            <ac:spMk id="3" creationId="{E4868729-BD42-9B70-D196-4329DCC64CF8}"/>
          </ac:spMkLst>
        </pc:spChg>
        <pc:spChg chg="add del">
          <ac:chgData name="Kate Piper (IMH)" userId="f69ee4e2-845b-4a1f-89c4-60fce9da139f" providerId="ADAL" clId="{573C7897-0F43-4CA4-B60E-81C38594DC1E}" dt="2024-08-11T14:54:46.905" v="1939" actId="478"/>
          <ac:spMkLst>
            <pc:docMk/>
            <pc:sldMk cId="1157342896" sldId="531"/>
            <ac:spMk id="4" creationId="{2371CFAC-B93F-3B16-C11E-A66F6DD18780}"/>
          </ac:spMkLst>
        </pc:spChg>
        <pc:picChg chg="add mod">
          <ac:chgData name="Kate Piper (IMH)" userId="f69ee4e2-845b-4a1f-89c4-60fce9da139f" providerId="ADAL" clId="{573C7897-0F43-4CA4-B60E-81C38594DC1E}" dt="2024-08-11T14:54:56.201" v="1941" actId="1076"/>
          <ac:picMkLst>
            <pc:docMk/>
            <pc:sldMk cId="1157342896" sldId="531"/>
            <ac:picMk id="5" creationId="{BF7CB7CA-3F02-2259-CC72-80105CAAC473}"/>
          </ac:picMkLst>
        </pc:picChg>
      </pc:sldChg>
      <pc:sldChg chg="addSp modSp new mod modNotesTx">
        <pc:chgData name="Kate Piper (IMH)" userId="f69ee4e2-845b-4a1f-89c4-60fce9da139f" providerId="ADAL" clId="{573C7897-0F43-4CA4-B60E-81C38594DC1E}" dt="2024-08-11T15:14:15.831" v="3152" actId="1076"/>
        <pc:sldMkLst>
          <pc:docMk/>
          <pc:sldMk cId="4123521822" sldId="532"/>
        </pc:sldMkLst>
        <pc:spChg chg="mod">
          <ac:chgData name="Kate Piper (IMH)" userId="f69ee4e2-845b-4a1f-89c4-60fce9da139f" providerId="ADAL" clId="{573C7897-0F43-4CA4-B60E-81C38594DC1E}" dt="2024-08-11T15:04:00.879" v="2404" actId="20577"/>
          <ac:spMkLst>
            <pc:docMk/>
            <pc:sldMk cId="4123521822" sldId="532"/>
            <ac:spMk id="2" creationId="{64CA6A7B-1FA8-D58E-E541-E7D679CE8073}"/>
          </ac:spMkLst>
        </pc:spChg>
        <pc:spChg chg="add mod">
          <ac:chgData name="Kate Piper (IMH)" userId="f69ee4e2-845b-4a1f-89c4-60fce9da139f" providerId="ADAL" clId="{573C7897-0F43-4CA4-B60E-81C38594DC1E}" dt="2024-08-11T15:10:50.137" v="2680" actId="1076"/>
          <ac:spMkLst>
            <pc:docMk/>
            <pc:sldMk cId="4123521822" sldId="532"/>
            <ac:spMk id="4" creationId="{F252DF95-177E-1E85-0787-A74A91327E8A}"/>
          </ac:spMkLst>
        </pc:spChg>
        <pc:spChg chg="add mod">
          <ac:chgData name="Kate Piper (IMH)" userId="f69ee4e2-845b-4a1f-89c4-60fce9da139f" providerId="ADAL" clId="{573C7897-0F43-4CA4-B60E-81C38594DC1E}" dt="2024-08-11T15:10:56.848" v="2682" actId="1076"/>
          <ac:spMkLst>
            <pc:docMk/>
            <pc:sldMk cId="4123521822" sldId="532"/>
            <ac:spMk id="5" creationId="{A9D83555-951A-DDB8-CA00-0E95F333C9C7}"/>
          </ac:spMkLst>
        </pc:spChg>
        <pc:spChg chg="add mod">
          <ac:chgData name="Kate Piper (IMH)" userId="f69ee4e2-845b-4a1f-89c4-60fce9da139f" providerId="ADAL" clId="{573C7897-0F43-4CA4-B60E-81C38594DC1E}" dt="2024-08-11T15:14:06.710" v="3150" actId="1076"/>
          <ac:spMkLst>
            <pc:docMk/>
            <pc:sldMk cId="4123521822" sldId="532"/>
            <ac:spMk id="6" creationId="{ADCE86D7-B338-BE8B-DEAA-836FC4CDE314}"/>
          </ac:spMkLst>
        </pc:spChg>
        <pc:spChg chg="add mod">
          <ac:chgData name="Kate Piper (IMH)" userId="f69ee4e2-845b-4a1f-89c4-60fce9da139f" providerId="ADAL" clId="{573C7897-0F43-4CA4-B60E-81C38594DC1E}" dt="2024-08-11T15:14:15.831" v="3152" actId="1076"/>
          <ac:spMkLst>
            <pc:docMk/>
            <pc:sldMk cId="4123521822" sldId="532"/>
            <ac:spMk id="7" creationId="{674F8130-CC4A-74BC-BAF8-EBB91104971C}"/>
          </ac:spMkLst>
        </pc:spChg>
        <pc:spChg chg="add mod">
          <ac:chgData name="Kate Piper (IMH)" userId="f69ee4e2-845b-4a1f-89c4-60fce9da139f" providerId="ADAL" clId="{573C7897-0F43-4CA4-B60E-81C38594DC1E}" dt="2024-08-11T15:14:00.437" v="3149" actId="1076"/>
          <ac:spMkLst>
            <pc:docMk/>
            <pc:sldMk cId="4123521822" sldId="532"/>
            <ac:spMk id="8" creationId="{6BB6513C-F296-3E32-CF6D-9F8756593399}"/>
          </ac:spMkLst>
        </pc:spChg>
        <pc:spChg chg="add mod">
          <ac:chgData name="Kate Piper (IMH)" userId="f69ee4e2-845b-4a1f-89c4-60fce9da139f" providerId="ADAL" clId="{573C7897-0F43-4CA4-B60E-81C38594DC1E}" dt="2024-08-11T15:14:11.818" v="3151" actId="1076"/>
          <ac:spMkLst>
            <pc:docMk/>
            <pc:sldMk cId="4123521822" sldId="532"/>
            <ac:spMk id="9" creationId="{9A84F669-2A46-5B89-EC17-6D957E498268}"/>
          </ac:spMkLst>
        </pc:spChg>
      </pc:sldChg>
      <pc:sldChg chg="addSp delSp modSp add mod modNotesTx">
        <pc:chgData name="Kate Piper (IMH)" userId="f69ee4e2-845b-4a1f-89c4-60fce9da139f" providerId="ADAL" clId="{573C7897-0F43-4CA4-B60E-81C38594DC1E}" dt="2024-08-11T15:36:51.705" v="4024" actId="27636"/>
        <pc:sldMkLst>
          <pc:docMk/>
          <pc:sldMk cId="3571458211" sldId="533"/>
        </pc:sldMkLst>
        <pc:spChg chg="mod">
          <ac:chgData name="Kate Piper (IMH)" userId="f69ee4e2-845b-4a1f-89c4-60fce9da139f" providerId="ADAL" clId="{573C7897-0F43-4CA4-B60E-81C38594DC1E}" dt="2024-08-11T15:28:54.656" v="3367" actId="20577"/>
          <ac:spMkLst>
            <pc:docMk/>
            <pc:sldMk cId="3571458211" sldId="533"/>
            <ac:spMk id="2" creationId="{64CA6A7B-1FA8-D58E-E541-E7D679CE8073}"/>
          </ac:spMkLst>
        </pc:spChg>
        <pc:spChg chg="mod">
          <ac:chgData name="Kate Piper (IMH)" userId="f69ee4e2-845b-4a1f-89c4-60fce9da139f" providerId="ADAL" clId="{573C7897-0F43-4CA4-B60E-81C38594DC1E}" dt="2024-08-11T15:30:23.310" v="3551" actId="1076"/>
          <ac:spMkLst>
            <pc:docMk/>
            <pc:sldMk cId="3571458211" sldId="533"/>
            <ac:spMk id="3" creationId="{FEAE1021-DC98-20C5-5A45-49DB61582FBD}"/>
          </ac:spMkLst>
        </pc:spChg>
        <pc:spChg chg="mod">
          <ac:chgData name="Kate Piper (IMH)" userId="f69ee4e2-845b-4a1f-89c4-60fce9da139f" providerId="ADAL" clId="{573C7897-0F43-4CA4-B60E-81C38594DC1E}" dt="2024-08-11T15:29:04.315" v="3381" actId="20577"/>
          <ac:spMkLst>
            <pc:docMk/>
            <pc:sldMk cId="3571458211" sldId="533"/>
            <ac:spMk id="4" creationId="{F252DF95-177E-1E85-0787-A74A91327E8A}"/>
          </ac:spMkLst>
        </pc:spChg>
        <pc:spChg chg="mod">
          <ac:chgData name="Kate Piper (IMH)" userId="f69ee4e2-845b-4a1f-89c4-60fce9da139f" providerId="ADAL" clId="{573C7897-0F43-4CA4-B60E-81C38594DC1E}" dt="2024-08-11T15:29:09.646" v="3395" actId="20577"/>
          <ac:spMkLst>
            <pc:docMk/>
            <pc:sldMk cId="3571458211" sldId="533"/>
            <ac:spMk id="5" creationId="{A9D83555-951A-DDB8-CA00-0E95F333C9C7}"/>
          </ac:spMkLst>
        </pc:spChg>
        <pc:spChg chg="del">
          <ac:chgData name="Kate Piper (IMH)" userId="f69ee4e2-845b-4a1f-89c4-60fce9da139f" providerId="ADAL" clId="{573C7897-0F43-4CA4-B60E-81C38594DC1E}" dt="2024-08-11T15:29:14.907" v="3396" actId="478"/>
          <ac:spMkLst>
            <pc:docMk/>
            <pc:sldMk cId="3571458211" sldId="533"/>
            <ac:spMk id="6" creationId="{ADCE86D7-B338-BE8B-DEAA-836FC4CDE314}"/>
          </ac:spMkLst>
        </pc:spChg>
        <pc:spChg chg="del">
          <ac:chgData name="Kate Piper (IMH)" userId="f69ee4e2-845b-4a1f-89c4-60fce9da139f" providerId="ADAL" clId="{573C7897-0F43-4CA4-B60E-81C38594DC1E}" dt="2024-08-11T15:29:14.907" v="3396" actId="478"/>
          <ac:spMkLst>
            <pc:docMk/>
            <pc:sldMk cId="3571458211" sldId="533"/>
            <ac:spMk id="7" creationId="{674F8130-CC4A-74BC-BAF8-EBB91104971C}"/>
          </ac:spMkLst>
        </pc:spChg>
        <pc:spChg chg="del">
          <ac:chgData name="Kate Piper (IMH)" userId="f69ee4e2-845b-4a1f-89c4-60fce9da139f" providerId="ADAL" clId="{573C7897-0F43-4CA4-B60E-81C38594DC1E}" dt="2024-08-11T15:29:14.907" v="3396" actId="478"/>
          <ac:spMkLst>
            <pc:docMk/>
            <pc:sldMk cId="3571458211" sldId="533"/>
            <ac:spMk id="8" creationId="{6BB6513C-F296-3E32-CF6D-9F8756593399}"/>
          </ac:spMkLst>
        </pc:spChg>
        <pc:spChg chg="del">
          <ac:chgData name="Kate Piper (IMH)" userId="f69ee4e2-845b-4a1f-89c4-60fce9da139f" providerId="ADAL" clId="{573C7897-0F43-4CA4-B60E-81C38594DC1E}" dt="2024-08-11T15:29:14.907" v="3396" actId="478"/>
          <ac:spMkLst>
            <pc:docMk/>
            <pc:sldMk cId="3571458211" sldId="533"/>
            <ac:spMk id="9" creationId="{9A84F669-2A46-5B89-EC17-6D957E498268}"/>
          </ac:spMkLst>
        </pc:spChg>
        <pc:spChg chg="add mod">
          <ac:chgData name="Kate Piper (IMH)" userId="f69ee4e2-845b-4a1f-89c4-60fce9da139f" providerId="ADAL" clId="{573C7897-0F43-4CA4-B60E-81C38594DC1E}" dt="2024-08-11T15:36:51.705" v="4024" actId="27636"/>
          <ac:spMkLst>
            <pc:docMk/>
            <pc:sldMk cId="3571458211" sldId="533"/>
            <ac:spMk id="10" creationId="{6240BB6B-E3F4-D218-80D0-0E67133B76D0}"/>
          </ac:spMkLst>
        </pc:spChg>
        <pc:spChg chg="add mod">
          <ac:chgData name="Kate Piper (IMH)" userId="f69ee4e2-845b-4a1f-89c4-60fce9da139f" providerId="ADAL" clId="{573C7897-0F43-4CA4-B60E-81C38594DC1E}" dt="2024-08-11T15:35:39.384" v="3943" actId="207"/>
          <ac:spMkLst>
            <pc:docMk/>
            <pc:sldMk cId="3571458211" sldId="533"/>
            <ac:spMk id="11" creationId="{1503A11C-0AA4-F61A-37AB-6D965B44A9B0}"/>
          </ac:spMkLst>
        </pc:spChg>
      </pc:sldChg>
      <pc:sldMasterChg chg="del delSldLayout">
        <pc:chgData name="Kate Piper (IMH)" userId="f69ee4e2-845b-4a1f-89c4-60fce9da139f" providerId="ADAL" clId="{573C7897-0F43-4CA4-B60E-81C38594DC1E}" dt="2024-08-11T14:02:54.349" v="217" actId="47"/>
        <pc:sldMasterMkLst>
          <pc:docMk/>
          <pc:sldMasterMk cId="3830578492" sldId="2147483741"/>
        </pc:sldMasterMkLst>
        <pc:sldLayoutChg chg="del">
          <pc:chgData name="Kate Piper (IMH)" userId="f69ee4e2-845b-4a1f-89c4-60fce9da139f" providerId="ADAL" clId="{573C7897-0F43-4CA4-B60E-81C38594DC1E}" dt="2024-08-11T14:02:54.349" v="217" actId="47"/>
          <pc:sldLayoutMkLst>
            <pc:docMk/>
            <pc:sldMasterMk cId="3830578492" sldId="2147483741"/>
            <pc:sldLayoutMk cId="4243471100" sldId="2147483742"/>
          </pc:sldLayoutMkLst>
        </pc:sldLayoutChg>
        <pc:sldLayoutChg chg="del">
          <pc:chgData name="Kate Piper (IMH)" userId="f69ee4e2-845b-4a1f-89c4-60fce9da139f" providerId="ADAL" clId="{573C7897-0F43-4CA4-B60E-81C38594DC1E}" dt="2024-08-11T14:02:54.349" v="217" actId="47"/>
          <pc:sldLayoutMkLst>
            <pc:docMk/>
            <pc:sldMasterMk cId="3830578492" sldId="2147483741"/>
            <pc:sldLayoutMk cId="3569244348" sldId="2147483743"/>
          </pc:sldLayoutMkLst>
        </pc:sldLayoutChg>
        <pc:sldLayoutChg chg="del">
          <pc:chgData name="Kate Piper (IMH)" userId="f69ee4e2-845b-4a1f-89c4-60fce9da139f" providerId="ADAL" clId="{573C7897-0F43-4CA4-B60E-81C38594DC1E}" dt="2024-08-11T14:02:54.349" v="217" actId="47"/>
          <pc:sldLayoutMkLst>
            <pc:docMk/>
            <pc:sldMasterMk cId="3830578492" sldId="2147483741"/>
            <pc:sldLayoutMk cId="29844449" sldId="2147483744"/>
          </pc:sldLayoutMkLst>
        </pc:sldLayoutChg>
        <pc:sldLayoutChg chg="del">
          <pc:chgData name="Kate Piper (IMH)" userId="f69ee4e2-845b-4a1f-89c4-60fce9da139f" providerId="ADAL" clId="{573C7897-0F43-4CA4-B60E-81C38594DC1E}" dt="2024-08-11T14:02:54.349" v="217" actId="47"/>
          <pc:sldLayoutMkLst>
            <pc:docMk/>
            <pc:sldMasterMk cId="3830578492" sldId="2147483741"/>
            <pc:sldLayoutMk cId="2843672968" sldId="2147483745"/>
          </pc:sldLayoutMkLst>
        </pc:sldLayoutChg>
        <pc:sldLayoutChg chg="del">
          <pc:chgData name="Kate Piper (IMH)" userId="f69ee4e2-845b-4a1f-89c4-60fce9da139f" providerId="ADAL" clId="{573C7897-0F43-4CA4-B60E-81C38594DC1E}" dt="2024-08-11T14:02:54.349" v="217" actId="47"/>
          <pc:sldLayoutMkLst>
            <pc:docMk/>
            <pc:sldMasterMk cId="3830578492" sldId="2147483741"/>
            <pc:sldLayoutMk cId="2411025903" sldId="2147483746"/>
          </pc:sldLayoutMkLst>
        </pc:sldLayoutChg>
        <pc:sldLayoutChg chg="del">
          <pc:chgData name="Kate Piper (IMH)" userId="f69ee4e2-845b-4a1f-89c4-60fce9da139f" providerId="ADAL" clId="{573C7897-0F43-4CA4-B60E-81C38594DC1E}" dt="2024-08-11T14:02:54.349" v="217" actId="47"/>
          <pc:sldLayoutMkLst>
            <pc:docMk/>
            <pc:sldMasterMk cId="3830578492" sldId="2147483741"/>
            <pc:sldLayoutMk cId="82359136" sldId="2147483747"/>
          </pc:sldLayoutMkLst>
        </pc:sldLayoutChg>
        <pc:sldLayoutChg chg="del">
          <pc:chgData name="Kate Piper (IMH)" userId="f69ee4e2-845b-4a1f-89c4-60fce9da139f" providerId="ADAL" clId="{573C7897-0F43-4CA4-B60E-81C38594DC1E}" dt="2024-08-11T14:02:54.349" v="217" actId="47"/>
          <pc:sldLayoutMkLst>
            <pc:docMk/>
            <pc:sldMasterMk cId="3830578492" sldId="2147483741"/>
            <pc:sldLayoutMk cId="3350748559" sldId="2147483748"/>
          </pc:sldLayoutMkLst>
        </pc:sldLayoutChg>
        <pc:sldLayoutChg chg="del">
          <pc:chgData name="Kate Piper (IMH)" userId="f69ee4e2-845b-4a1f-89c4-60fce9da139f" providerId="ADAL" clId="{573C7897-0F43-4CA4-B60E-81C38594DC1E}" dt="2024-08-11T14:02:54.349" v="217" actId="47"/>
          <pc:sldLayoutMkLst>
            <pc:docMk/>
            <pc:sldMasterMk cId="3830578492" sldId="2147483741"/>
            <pc:sldLayoutMk cId="3792098442" sldId="2147483749"/>
          </pc:sldLayoutMkLst>
        </pc:sldLayoutChg>
        <pc:sldLayoutChg chg="del">
          <pc:chgData name="Kate Piper (IMH)" userId="f69ee4e2-845b-4a1f-89c4-60fce9da139f" providerId="ADAL" clId="{573C7897-0F43-4CA4-B60E-81C38594DC1E}" dt="2024-08-11T14:02:54.349" v="217" actId="47"/>
          <pc:sldLayoutMkLst>
            <pc:docMk/>
            <pc:sldMasterMk cId="3830578492" sldId="2147483741"/>
            <pc:sldLayoutMk cId="4057271899" sldId="2147483750"/>
          </pc:sldLayoutMkLst>
        </pc:sldLayoutChg>
        <pc:sldLayoutChg chg="del">
          <pc:chgData name="Kate Piper (IMH)" userId="f69ee4e2-845b-4a1f-89c4-60fce9da139f" providerId="ADAL" clId="{573C7897-0F43-4CA4-B60E-81C38594DC1E}" dt="2024-08-11T14:02:54.349" v="217" actId="47"/>
          <pc:sldLayoutMkLst>
            <pc:docMk/>
            <pc:sldMasterMk cId="3830578492" sldId="2147483741"/>
            <pc:sldLayoutMk cId="475067255" sldId="2147483751"/>
          </pc:sldLayoutMkLst>
        </pc:sldLayoutChg>
        <pc:sldLayoutChg chg="del">
          <pc:chgData name="Kate Piper (IMH)" userId="f69ee4e2-845b-4a1f-89c4-60fce9da139f" providerId="ADAL" clId="{573C7897-0F43-4CA4-B60E-81C38594DC1E}" dt="2024-08-11T14:02:54.349" v="217" actId="47"/>
          <pc:sldLayoutMkLst>
            <pc:docMk/>
            <pc:sldMasterMk cId="3830578492" sldId="2147483741"/>
            <pc:sldLayoutMk cId="1076064860" sldId="2147483752"/>
          </pc:sldLayoutMkLst>
        </pc:sldLayoutChg>
        <pc:sldLayoutChg chg="del">
          <pc:chgData name="Kate Piper (IMH)" userId="f69ee4e2-845b-4a1f-89c4-60fce9da139f" providerId="ADAL" clId="{573C7897-0F43-4CA4-B60E-81C38594DC1E}" dt="2024-08-11T14:02:54.349" v="217" actId="47"/>
          <pc:sldLayoutMkLst>
            <pc:docMk/>
            <pc:sldMasterMk cId="3830578492" sldId="2147483741"/>
            <pc:sldLayoutMk cId="2222181826" sldId="2147483753"/>
          </pc:sldLayoutMkLst>
        </pc:sldLayoutChg>
      </pc:sldMasterChg>
    </pc:docChg>
  </pc:docChgLst>
  <pc:docChgLst>
    <pc:chgData name="Kate Piper (IMH)" userId="S::k.piper1@uwtsd.ac.uk::f69ee4e2-845b-4a1f-89c4-60fce9da139f" providerId="AD" clId="Web-{2A52E8B4-8990-72F5-E1D1-00C96D998FD9}"/>
    <pc:docChg chg="modSld">
      <pc:chgData name="Kate Piper (IMH)" userId="S::k.piper1@uwtsd.ac.uk::f69ee4e2-845b-4a1f-89c4-60fce9da139f" providerId="AD" clId="Web-{2A52E8B4-8990-72F5-E1D1-00C96D998FD9}" dt="2024-08-13T08:02:44.794" v="1" actId="20577"/>
      <pc:docMkLst>
        <pc:docMk/>
      </pc:docMkLst>
      <pc:sldChg chg="modSp">
        <pc:chgData name="Kate Piper (IMH)" userId="S::k.piper1@uwtsd.ac.uk::f69ee4e2-845b-4a1f-89c4-60fce9da139f" providerId="AD" clId="Web-{2A52E8B4-8990-72F5-E1D1-00C96D998FD9}" dt="2024-08-13T08:02:44.794" v="1" actId="20577"/>
        <pc:sldMkLst>
          <pc:docMk/>
          <pc:sldMk cId="2674715033" sldId="260"/>
        </pc:sldMkLst>
        <pc:spChg chg="mod">
          <ac:chgData name="Kate Piper (IMH)" userId="S::k.piper1@uwtsd.ac.uk::f69ee4e2-845b-4a1f-89c4-60fce9da139f" providerId="AD" clId="Web-{2A52E8B4-8990-72F5-E1D1-00C96D998FD9}" dt="2024-08-13T08:02:44.794" v="1" actId="20577"/>
          <ac:spMkLst>
            <pc:docMk/>
            <pc:sldMk cId="2674715033" sldId="260"/>
            <ac:spMk id="4" creationId="{17D24EFE-C4CB-A834-ABDD-CD1E2F58253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A994E-DC70-4249-A17B-36F7AF54EBB2}" type="datetimeFigureOut">
              <a:rPr lang="en-GB" smtClean="0"/>
              <a:t>13/08/2024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464BC2-398C-4FA5-A4CF-89D9E167DE83}" type="slidenum">
              <a:rPr lang="en-GB" smtClean="0"/>
              <a:t>‹#›</a:t>
            </a:fld>
            <a:endParaRPr lang="en-GB"/>
          </a:p>
        </p:txBody>
      </p:sp>
    </p:spTree>
    <p:extLst>
      <p:ext uri="{BB962C8B-B14F-4D97-AF65-F5344CB8AC3E}">
        <p14:creationId xmlns:p14="http://schemas.microsoft.com/office/powerpoint/2010/main" val="3798964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1A3A47E3-FB9B-01E0-51C4-74834126DCE7}"/>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01C0C474-84A0-4772-92E0-F820D2DA832A}" type="slidenum">
              <a:rPr lang="en-US" altLang="en-US"/>
              <a:pPr>
                <a:spcBef>
                  <a:spcPct val="0"/>
                </a:spcBef>
                <a:defRPr/>
              </a:pPr>
              <a:t>13</a:t>
            </a:fld>
            <a:endParaRPr lang="en-US" altLang="en-US"/>
          </a:p>
        </p:txBody>
      </p:sp>
      <p:sp>
        <p:nvSpPr>
          <p:cNvPr id="138243" name="Rectangle 2">
            <a:extLst>
              <a:ext uri="{FF2B5EF4-FFF2-40B4-BE49-F238E27FC236}">
                <a16:creationId xmlns:a16="http://schemas.microsoft.com/office/drawing/2014/main" id="{1413FE5E-73B3-726E-50D6-8356DEEE0A81}"/>
              </a:ext>
            </a:extLst>
          </p:cNvPr>
          <p:cNvSpPr>
            <a:spLocks noGrp="1" noRot="1" noChangeAspect="1" noChangeArrowheads="1" noTextEdit="1"/>
          </p:cNvSpPr>
          <p:nvPr>
            <p:ph type="sldImg"/>
          </p:nvPr>
        </p:nvSpPr>
        <p:spPr>
          <a:xfrm>
            <a:off x="222250" y="722313"/>
            <a:ext cx="6438900" cy="3622675"/>
          </a:xfrm>
          <a:ln/>
        </p:spPr>
      </p:sp>
      <p:sp>
        <p:nvSpPr>
          <p:cNvPr id="45060" name="Rectangle 3">
            <a:extLst>
              <a:ext uri="{FF2B5EF4-FFF2-40B4-BE49-F238E27FC236}">
                <a16:creationId xmlns:a16="http://schemas.microsoft.com/office/drawing/2014/main" id="{3C2BBF03-450D-0413-F43D-DA575A6F3E3C}"/>
              </a:ext>
            </a:extLst>
          </p:cNvPr>
          <p:cNvSpPr>
            <a:spLocks noGrp="1" noChangeArrowheads="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a:solidFill>
                  <a:schemeClr val="bg1"/>
                </a:solidFill>
              </a:rPr>
              <a:t>However at times these may conflict</a:t>
            </a:r>
            <a:endParaRPr lang="en-US" altLang="en-US">
              <a:solidFill>
                <a:schemeClr val="bg1"/>
              </a:solidFill>
              <a:cs typeface="Calibri"/>
            </a:endParaRPr>
          </a:p>
          <a:p>
            <a:pPr eaLnBrk="1" hangingPunct="1">
              <a:defRPr/>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A2C21861-7940-678F-C769-826DE2A68687}"/>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BC3CE555-B3D6-400A-9A08-6DDC020469F0}" type="slidenum">
              <a:rPr lang="en-US" altLang="en-US"/>
              <a:pPr>
                <a:spcBef>
                  <a:spcPct val="0"/>
                </a:spcBef>
                <a:defRPr/>
              </a:pPr>
              <a:t>15</a:t>
            </a:fld>
            <a:endParaRPr lang="en-US" altLang="en-US"/>
          </a:p>
        </p:txBody>
      </p:sp>
      <p:sp>
        <p:nvSpPr>
          <p:cNvPr id="124931" name="Rectangle 2">
            <a:extLst>
              <a:ext uri="{FF2B5EF4-FFF2-40B4-BE49-F238E27FC236}">
                <a16:creationId xmlns:a16="http://schemas.microsoft.com/office/drawing/2014/main" id="{21C9DBE1-5C02-E1C9-3320-8C2578D6C968}"/>
              </a:ext>
            </a:extLst>
          </p:cNvPr>
          <p:cNvSpPr>
            <a:spLocks noGrp="1" noRot="1" noChangeAspect="1" noChangeArrowheads="1" noTextEdit="1"/>
          </p:cNvSpPr>
          <p:nvPr>
            <p:ph type="sldImg"/>
          </p:nvPr>
        </p:nvSpPr>
        <p:spPr>
          <a:xfrm>
            <a:off x="222250" y="722313"/>
            <a:ext cx="6438900" cy="3622675"/>
          </a:xfrm>
          <a:ln/>
        </p:spPr>
      </p:sp>
      <p:sp>
        <p:nvSpPr>
          <p:cNvPr id="40964" name="Rectangle 3">
            <a:extLst>
              <a:ext uri="{FF2B5EF4-FFF2-40B4-BE49-F238E27FC236}">
                <a16:creationId xmlns:a16="http://schemas.microsoft.com/office/drawing/2014/main" id="{238CDBB6-7632-07FF-2B89-096AC861A5BE}"/>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May not be permanent withdrawal, but be sensitive to the child’s wishes.</a:t>
            </a:r>
          </a:p>
          <a:p>
            <a:endParaRPr lang="en-GB"/>
          </a:p>
          <a:p>
            <a:r>
              <a:rPr lang="en-GB"/>
              <a:t>For reasons of safeguarding you cannot offer 100% confidentiality to children and young people e.g. in the case of disclosure. Good practice – be aware of a confidentiality policy which clearly sets out under what circumstances a researcher may and should break confidentiality.</a:t>
            </a:r>
          </a:p>
          <a:p>
            <a:r>
              <a:rPr lang="en-GB"/>
              <a:t>The procedures should also include places where a researcher or child can access further support such as safeguarding officer in an educational setting.</a:t>
            </a:r>
          </a:p>
        </p:txBody>
      </p:sp>
      <p:sp>
        <p:nvSpPr>
          <p:cNvPr id="4" name="Slide Number Placeholder 3"/>
          <p:cNvSpPr>
            <a:spLocks noGrp="1"/>
          </p:cNvSpPr>
          <p:nvPr>
            <p:ph type="sldNum" sz="quarter" idx="5"/>
          </p:nvPr>
        </p:nvSpPr>
        <p:spPr/>
        <p:txBody>
          <a:bodyPr/>
          <a:lstStyle/>
          <a:p>
            <a:fld id="{A5464BC2-398C-4FA5-A4CF-89D9E167DE83}" type="slidenum">
              <a:rPr lang="en-GB" smtClean="0"/>
              <a:t>16</a:t>
            </a:fld>
            <a:endParaRPr lang="en-GB"/>
          </a:p>
        </p:txBody>
      </p:sp>
    </p:spTree>
    <p:extLst>
      <p:ext uri="{BB962C8B-B14F-4D97-AF65-F5344CB8AC3E}">
        <p14:creationId xmlns:p14="http://schemas.microsoft.com/office/powerpoint/2010/main" val="1312580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464BC2-398C-4FA5-A4CF-89D9E167DE83}" type="slidenum">
              <a:rPr lang="en-GB" smtClean="0"/>
              <a:t>18</a:t>
            </a:fld>
            <a:endParaRPr lang="en-GB"/>
          </a:p>
        </p:txBody>
      </p:sp>
    </p:spTree>
    <p:extLst>
      <p:ext uri="{BB962C8B-B14F-4D97-AF65-F5344CB8AC3E}">
        <p14:creationId xmlns:p14="http://schemas.microsoft.com/office/powerpoint/2010/main" val="2810452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19</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22250" y="722313"/>
            <a:ext cx="6438900" cy="3622675"/>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20</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22250" y="722313"/>
            <a:ext cx="6438900" cy="3622675"/>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21</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22250" y="722313"/>
            <a:ext cx="6438900" cy="3622675"/>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22</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23</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24</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25</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26</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27</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11891859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87328D59-04B4-6A5F-3096-AC4E5BF662B4}"/>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A2470594-FB57-40EC-97CC-D4F4B18B98C5}" type="slidenum">
              <a:rPr lang="en-US" altLang="en-US"/>
              <a:pPr>
                <a:spcBef>
                  <a:spcPct val="0"/>
                </a:spcBef>
                <a:defRPr/>
              </a:pPr>
              <a:t>28</a:t>
            </a:fld>
            <a:endParaRPr lang="en-US" altLang="en-US"/>
          </a:p>
        </p:txBody>
      </p:sp>
      <p:sp>
        <p:nvSpPr>
          <p:cNvPr id="181251" name="Rectangle 2">
            <a:extLst>
              <a:ext uri="{FF2B5EF4-FFF2-40B4-BE49-F238E27FC236}">
                <a16:creationId xmlns:a16="http://schemas.microsoft.com/office/drawing/2014/main" id="{47B982BA-C2ED-87F9-2137-159F2109E9CA}"/>
              </a:ext>
            </a:extLst>
          </p:cNvPr>
          <p:cNvSpPr>
            <a:spLocks noGrp="1" noRot="1" noChangeAspect="1" noChangeArrowheads="1" noTextEdit="1"/>
          </p:cNvSpPr>
          <p:nvPr>
            <p:ph type="sldImg"/>
          </p:nvPr>
        </p:nvSpPr>
        <p:spPr>
          <a:xfrm>
            <a:off x="222250" y="722313"/>
            <a:ext cx="6438900" cy="3622675"/>
          </a:xfrm>
          <a:ln/>
        </p:spPr>
      </p:sp>
      <p:sp>
        <p:nvSpPr>
          <p:cNvPr id="69636" name="Rectangle 3">
            <a:extLst>
              <a:ext uri="{FF2B5EF4-FFF2-40B4-BE49-F238E27FC236}">
                <a16:creationId xmlns:a16="http://schemas.microsoft.com/office/drawing/2014/main" id="{F3E0E575-52A6-C68C-823E-AB229FB9F6D9}"/>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60449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13/08/2024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36866093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09C04F-E939-7C00-CFA3-9EC733ED61ED}"/>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61544D5-40A0-CC9C-16BB-7DB381D48C7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5EB7599-D9EF-A368-6588-8C3030DB54FA}"/>
              </a:ext>
            </a:extLst>
          </p:cNvPr>
          <p:cNvSpPr>
            <a:spLocks noGrp="1"/>
          </p:cNvSpPr>
          <p:nvPr>
            <p:ph type="sldNum" sz="quarter" idx="12"/>
          </p:nvPr>
        </p:nvSpPr>
        <p:spPr/>
        <p:txBody>
          <a:bodyPr/>
          <a:lstStyle>
            <a:lvl1pPr>
              <a:defRPr/>
            </a:lvl1pPr>
          </a:lstStyle>
          <a:p>
            <a:pPr>
              <a:defRPr/>
            </a:pPr>
            <a:fld id="{48B38672-DD6D-4872-9A2F-0BD95F16151C}" type="slidenum">
              <a:rPr lang="en-US" altLang="en-US"/>
              <a:pPr>
                <a:defRPr/>
              </a:pPr>
              <a:t>‹#›</a:t>
            </a:fld>
            <a:endParaRPr lang="en-US" altLang="en-US"/>
          </a:p>
        </p:txBody>
      </p:sp>
    </p:spTree>
    <p:extLst>
      <p:ext uri="{BB962C8B-B14F-4D97-AF65-F5344CB8AC3E}">
        <p14:creationId xmlns:p14="http://schemas.microsoft.com/office/powerpoint/2010/main" val="1669918158"/>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3.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 id="2147483754" r:id="rId4"/>
    <p:sldLayoutId id="214748375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6.xml"/><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14.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 Id="rId9" Type="http://schemas.openxmlformats.org/officeDocument/2006/relationships/image" Target="../media/image4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1D8FE0-742F-5940-C46B-7C1F7E94B239}"/>
              </a:ext>
            </a:extLst>
          </p:cNvPr>
          <p:cNvSpPr>
            <a:spLocks noGrp="1"/>
          </p:cNvSpPr>
          <p:nvPr>
            <p:ph idx="1"/>
          </p:nvPr>
        </p:nvSpPr>
        <p:spPr/>
        <p:txBody>
          <a:bodyPr wrap="square"/>
          <a:lstStyle/>
          <a:p>
            <a:r>
              <a:rPr lang="en-GB"/>
              <a:t>Douglas College and UWTSD</a:t>
            </a:r>
          </a:p>
          <a:p>
            <a:endParaRPr lang="en-GB"/>
          </a:p>
          <a:p>
            <a:r>
              <a:rPr lang="en-GB"/>
              <a:t>Masters Physical Education Sport and Physical Literacy</a:t>
            </a:r>
          </a:p>
          <a:p>
            <a:endParaRPr lang="en-GB"/>
          </a:p>
          <a:p>
            <a:r>
              <a:rPr lang="en-GB"/>
              <a:t>August 2024</a:t>
            </a:r>
          </a:p>
          <a:p>
            <a:r>
              <a:rPr lang="en-GB"/>
              <a:t>Research Methods</a:t>
            </a:r>
          </a:p>
          <a:p>
            <a:r>
              <a:rPr lang="en-GB"/>
              <a:t>Summer Institute</a:t>
            </a:r>
          </a:p>
        </p:txBody>
      </p:sp>
    </p:spTree>
    <p:extLst>
      <p:ext uri="{BB962C8B-B14F-4D97-AF65-F5344CB8AC3E}">
        <p14:creationId xmlns:p14="http://schemas.microsoft.com/office/powerpoint/2010/main" val="3662643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CF36114-1BE7-616B-D863-652076998589}"/>
              </a:ext>
            </a:extLst>
          </p:cNvPr>
          <p:cNvSpPr>
            <a:spLocks noGrp="1"/>
          </p:cNvSpPr>
          <p:nvPr>
            <p:ph idx="1"/>
          </p:nvPr>
        </p:nvSpPr>
        <p:spPr>
          <a:xfrm>
            <a:off x="630810" y="1470581"/>
            <a:ext cx="4535079" cy="3864989"/>
          </a:xfrm>
        </p:spPr>
        <p:txBody>
          <a:bodyPr wrap="square"/>
          <a:lstStyle/>
          <a:p>
            <a:r>
              <a:rPr lang="en-GB"/>
              <a:t>Douglas College and UWTSD</a:t>
            </a:r>
          </a:p>
          <a:p>
            <a:endParaRPr lang="en-GB"/>
          </a:p>
          <a:p>
            <a:r>
              <a:rPr lang="en-GB"/>
              <a:t>Masters Physical Education Sport and Physical Literacy</a:t>
            </a:r>
          </a:p>
          <a:p>
            <a:endParaRPr lang="en-GB"/>
          </a:p>
          <a:p>
            <a:r>
              <a:rPr lang="en-GB"/>
              <a:t>August 2024</a:t>
            </a:r>
          </a:p>
          <a:p>
            <a:r>
              <a:rPr lang="en-GB"/>
              <a:t>Research Methods</a:t>
            </a:r>
          </a:p>
          <a:p>
            <a:r>
              <a:rPr lang="en-GB"/>
              <a:t>Summer Institute</a:t>
            </a:r>
          </a:p>
        </p:txBody>
      </p:sp>
      <p:sp>
        <p:nvSpPr>
          <p:cNvPr id="4" name="TextBox 3">
            <a:extLst>
              <a:ext uri="{FF2B5EF4-FFF2-40B4-BE49-F238E27FC236}">
                <a16:creationId xmlns:a16="http://schemas.microsoft.com/office/drawing/2014/main" id="{17D24EFE-C4CB-A834-ABDD-CD1E2F58253C}"/>
              </a:ext>
            </a:extLst>
          </p:cNvPr>
          <p:cNvSpPr txBox="1"/>
          <p:nvPr/>
        </p:nvSpPr>
        <p:spPr>
          <a:xfrm>
            <a:off x="7281082" y="5759358"/>
            <a:ext cx="2490715" cy="707886"/>
          </a:xfrm>
          <a:prstGeom prst="rect">
            <a:avLst/>
          </a:prstGeom>
          <a:noFill/>
        </p:spPr>
        <p:txBody>
          <a:bodyPr wrap="square" lIns="91440" tIns="45720" rIns="91440" bIns="45720" rtlCol="0" anchor="t">
            <a:spAutoFit/>
          </a:bodyPr>
          <a:lstStyle/>
          <a:p>
            <a:r>
              <a:rPr lang="en-GB" sz="4000" b="1"/>
              <a:t>Session 13</a:t>
            </a:r>
          </a:p>
        </p:txBody>
      </p:sp>
    </p:spTree>
    <p:extLst>
      <p:ext uri="{BB962C8B-B14F-4D97-AF65-F5344CB8AC3E}">
        <p14:creationId xmlns:p14="http://schemas.microsoft.com/office/powerpoint/2010/main" val="2674715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93B8C-26EA-E9F0-14D2-2721066364EA}"/>
              </a:ext>
            </a:extLst>
          </p:cNvPr>
          <p:cNvSpPr>
            <a:spLocks noGrp="1"/>
          </p:cNvSpPr>
          <p:nvPr>
            <p:ph type="title"/>
          </p:nvPr>
        </p:nvSpPr>
        <p:spPr/>
        <p:txBody>
          <a:bodyPr/>
          <a:lstStyle/>
          <a:p>
            <a:r>
              <a:rPr lang="en-GB"/>
              <a:t>Probability or Non probability Sampling Methods</a:t>
            </a:r>
          </a:p>
        </p:txBody>
      </p:sp>
      <p:sp>
        <p:nvSpPr>
          <p:cNvPr id="3" name="Content Placeholder 2">
            <a:extLst>
              <a:ext uri="{FF2B5EF4-FFF2-40B4-BE49-F238E27FC236}">
                <a16:creationId xmlns:a16="http://schemas.microsoft.com/office/drawing/2014/main" id="{AD6971CE-E37E-D790-5E33-B13FAC134F9C}"/>
              </a:ext>
            </a:extLst>
          </p:cNvPr>
          <p:cNvSpPr>
            <a:spLocks noGrp="1"/>
          </p:cNvSpPr>
          <p:nvPr>
            <p:ph idx="1"/>
          </p:nvPr>
        </p:nvSpPr>
        <p:spPr/>
        <p:txBody>
          <a:bodyPr vert="horz" lIns="91440" tIns="45720" rIns="91440" bIns="45720" rtlCol="0" anchor="t">
            <a:normAutofit/>
          </a:bodyPr>
          <a:lstStyle/>
          <a:p>
            <a:r>
              <a:rPr lang="en-GB"/>
              <a:t>Purposive /Convenience /Snowball sampling</a:t>
            </a:r>
          </a:p>
          <a:p>
            <a:endParaRPr lang="en-GB"/>
          </a:p>
          <a:p>
            <a:r>
              <a:rPr lang="en-GB"/>
              <a:t>Random/ Systematic /Stratified</a:t>
            </a:r>
            <a:endParaRPr lang="en-GB">
              <a:cs typeface="Calibri"/>
            </a:endParaRPr>
          </a:p>
        </p:txBody>
      </p:sp>
    </p:spTree>
    <p:extLst>
      <p:ext uri="{BB962C8B-B14F-4D97-AF65-F5344CB8AC3E}">
        <p14:creationId xmlns:p14="http://schemas.microsoft.com/office/powerpoint/2010/main" val="97745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8819D97-0265-E7A8-00A1-4B74B5260788}"/>
              </a:ext>
            </a:extLst>
          </p:cNvPr>
          <p:cNvSpPr>
            <a:spLocks noGrp="1"/>
          </p:cNvSpPr>
          <p:nvPr>
            <p:ph type="title"/>
          </p:nvPr>
        </p:nvSpPr>
        <p:spPr>
          <a:xfrm>
            <a:off x="1919289" y="188913"/>
            <a:ext cx="8569325" cy="1143000"/>
          </a:xfrm>
        </p:spPr>
        <p:txBody>
          <a:bodyPr/>
          <a:lstStyle/>
          <a:p>
            <a:pPr eaLnBrk="1" hangingPunct="1"/>
            <a:r>
              <a:rPr lang="en-GB" altLang="en-US" sz="3200"/>
              <a:t>Outline of proposed methodology for the study - providing a strong rationale for the choices made. </a:t>
            </a:r>
          </a:p>
        </p:txBody>
      </p:sp>
      <p:sp>
        <p:nvSpPr>
          <p:cNvPr id="25603" name="Rectangle 3">
            <a:extLst>
              <a:ext uri="{FF2B5EF4-FFF2-40B4-BE49-F238E27FC236}">
                <a16:creationId xmlns:a16="http://schemas.microsoft.com/office/drawing/2014/main" id="{B41BE2CC-5105-F7C4-0152-EB567EB6EE7D}"/>
              </a:ext>
            </a:extLst>
          </p:cNvPr>
          <p:cNvSpPr>
            <a:spLocks noGrp="1" noChangeArrowheads="1"/>
          </p:cNvSpPr>
          <p:nvPr>
            <p:ph idx="1"/>
          </p:nvPr>
        </p:nvSpPr>
        <p:spPr>
          <a:xfrm>
            <a:off x="2136775" y="908050"/>
            <a:ext cx="8153400" cy="5187950"/>
          </a:xfrm>
        </p:spPr>
        <p:txBody>
          <a:bodyPr vert="horz" lIns="91440" tIns="45720" rIns="91440" bIns="45720" rtlCol="0" anchor="t">
            <a:normAutofit lnSpcReduction="10000"/>
          </a:bodyPr>
          <a:lstStyle/>
          <a:p>
            <a:pPr eaLnBrk="1" hangingPunct="1">
              <a:lnSpc>
                <a:spcPct val="90000"/>
              </a:lnSpc>
              <a:defRPr/>
            </a:pPr>
            <a:endParaRPr lang="en-GB" altLang="en-US">
              <a:ea typeface="ＭＳ Ｐゴシック" pitchFamily="34" charset="-128"/>
            </a:endParaRP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0070C0"/>
                </a:solidFill>
                <a:ea typeface="ＭＳ Ｐゴシック" pitchFamily="34" charset="-128"/>
              </a:rPr>
              <a:t>Participants – who?</a:t>
            </a: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B10F49"/>
                </a:solidFill>
                <a:ea typeface="ＭＳ Ｐゴシック" pitchFamily="34" charset="-128"/>
              </a:rPr>
              <a:t>Procedures – how?</a:t>
            </a: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00B050"/>
                </a:solidFill>
                <a:ea typeface="ＭＳ Ｐゴシック" pitchFamily="34" charset="-128"/>
              </a:rPr>
              <a:t>Design – what?</a:t>
            </a:r>
          </a:p>
          <a:p>
            <a:pPr>
              <a:lnSpc>
                <a:spcPct val="90000"/>
              </a:lnSpc>
              <a:defRPr/>
            </a:pPr>
            <a:endParaRPr lang="en-GB" altLang="en-US">
              <a:solidFill>
                <a:srgbClr val="00B050"/>
              </a:solidFill>
              <a:ea typeface="ＭＳ Ｐゴシック" pitchFamily="34" charset="-128"/>
              <a:cs typeface="Calibri"/>
            </a:endParaRPr>
          </a:p>
          <a:p>
            <a:pPr>
              <a:defRPr/>
            </a:pPr>
            <a:r>
              <a:rPr lang="en-GB" altLang="en-US">
                <a:solidFill>
                  <a:schemeClr val="accent2">
                    <a:lumMod val="60000"/>
                    <a:lumOff val="40000"/>
                  </a:schemeClr>
                </a:solidFill>
                <a:ea typeface="ＭＳ Ｐゴシック"/>
                <a:cs typeface="Calibri"/>
              </a:rPr>
              <a:t>Researcher – why?</a:t>
            </a:r>
            <a:endParaRPr lang="en-GB" altLang="en-US">
              <a:solidFill>
                <a:schemeClr val="accent2">
                  <a:lumMod val="60000"/>
                  <a:lumOff val="40000"/>
                </a:schemeClr>
              </a:solidFill>
              <a:ea typeface="ＭＳ Ｐゴシック" pitchFamily="34" charset="-128"/>
              <a:cs typeface="Calibri"/>
            </a:endParaRPr>
          </a:p>
          <a:p>
            <a:pPr>
              <a:defRPr/>
            </a:pPr>
            <a:endParaRPr lang="en-GB" altLang="en-US" b="1" u="sng">
              <a:solidFill>
                <a:srgbClr val="00B050"/>
              </a:solidFill>
              <a:ea typeface="ＭＳ Ｐゴシック" pitchFamily="34" charset="-128"/>
            </a:endParaRPr>
          </a:p>
          <a:p>
            <a:pPr marL="0" indent="0" eaLnBrk="1" hangingPunct="1">
              <a:lnSpc>
                <a:spcPct val="90000"/>
              </a:lnSpc>
              <a:buNone/>
              <a:defRPr/>
            </a:pPr>
            <a:r>
              <a:rPr lang="en-GB" altLang="en-US" b="1">
                <a:solidFill>
                  <a:srgbClr val="00B050"/>
                </a:solidFill>
                <a:ea typeface="ＭＳ Ｐゴシック" pitchFamily="34" charset="-128"/>
              </a:rPr>
              <a:t>				</a:t>
            </a:r>
            <a:endParaRPr lang="en-GB" altLang="en-US" b="1" u="sng">
              <a:ea typeface="ＭＳ Ｐゴシック" pitchFamily="34" charset="-128"/>
            </a:endParaRPr>
          </a:p>
        </p:txBody>
      </p:sp>
      <p:sp>
        <p:nvSpPr>
          <p:cNvPr id="69636" name="TextBox 1">
            <a:extLst>
              <a:ext uri="{FF2B5EF4-FFF2-40B4-BE49-F238E27FC236}">
                <a16:creationId xmlns:a16="http://schemas.microsoft.com/office/drawing/2014/main" id="{F349E513-533F-96A7-7B55-0DD3B8AEBED6}"/>
              </a:ext>
            </a:extLst>
          </p:cNvPr>
          <p:cNvSpPr txBox="1">
            <a:spLocks noChangeArrowheads="1"/>
          </p:cNvSpPr>
          <p:nvPr/>
        </p:nvSpPr>
        <p:spPr bwMode="auto">
          <a:xfrm>
            <a:off x="7464425" y="2722564"/>
            <a:ext cx="295275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altLang="en-US" sz="4400" b="1">
                <a:solidFill>
                  <a:srgbClr val="FF0000"/>
                </a:solidFill>
                <a:latin typeface="Arial" panose="020B0604020202020204" pitchFamily="34" charset="0"/>
              </a:rPr>
              <a:t>Ethics?</a:t>
            </a:r>
            <a:endParaRPr lang="en-GB" altLang="en-US" sz="4400">
              <a:solidFill>
                <a:srgbClr val="FF0000"/>
              </a:solidFill>
              <a:latin typeface="Arial" panose="020B0604020202020204" pitchFamily="34" charset="0"/>
            </a:endParaRPr>
          </a:p>
        </p:txBody>
      </p:sp>
      <p:cxnSp>
        <p:nvCxnSpPr>
          <p:cNvPr id="4" name="Straight Arrow Connector 3">
            <a:extLst>
              <a:ext uri="{FF2B5EF4-FFF2-40B4-BE49-F238E27FC236}">
                <a16:creationId xmlns:a16="http://schemas.microsoft.com/office/drawing/2014/main" id="{19421B30-11F3-C99D-DF4D-0480ED5E81DE}"/>
              </a:ext>
            </a:extLst>
          </p:cNvPr>
          <p:cNvCxnSpPr/>
          <p:nvPr/>
        </p:nvCxnSpPr>
        <p:spPr>
          <a:xfrm>
            <a:off x="6024563" y="2398713"/>
            <a:ext cx="1439862" cy="6477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1FF1161-CC56-7139-158A-27CD63DE89EB}"/>
              </a:ext>
            </a:extLst>
          </p:cNvPr>
          <p:cNvCxnSpPr/>
          <p:nvPr/>
        </p:nvCxnSpPr>
        <p:spPr>
          <a:xfrm>
            <a:off x="5880100" y="3198814"/>
            <a:ext cx="1581150" cy="8572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76343CB-9400-440D-7C7E-BBB8BD97C414}"/>
              </a:ext>
            </a:extLst>
          </p:cNvPr>
          <p:cNvCxnSpPr/>
          <p:nvPr/>
        </p:nvCxnSpPr>
        <p:spPr>
          <a:xfrm flipV="1">
            <a:off x="6021388" y="3492500"/>
            <a:ext cx="1439862" cy="8001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038103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E5366-42B8-8C24-D0CA-E642F489E5C3}"/>
              </a:ext>
            </a:extLst>
          </p:cNvPr>
          <p:cNvSpPr>
            <a:spLocks noGrp="1"/>
          </p:cNvSpPr>
          <p:nvPr>
            <p:ph type="title"/>
          </p:nvPr>
        </p:nvSpPr>
        <p:spPr/>
        <p:txBody>
          <a:bodyPr/>
          <a:lstStyle/>
          <a:p>
            <a:endParaRPr lang="en-GB"/>
          </a:p>
        </p:txBody>
      </p:sp>
      <p:pic>
        <p:nvPicPr>
          <p:cNvPr id="4" name="Content Placeholder 3" descr="Ethics in Life and Business - Ethics in Life and Business - My Own Business  Institute - Learn How To Start a Business">
            <a:extLst>
              <a:ext uri="{FF2B5EF4-FFF2-40B4-BE49-F238E27FC236}">
                <a16:creationId xmlns:a16="http://schemas.microsoft.com/office/drawing/2014/main" id="{6780A0C2-9BBD-77D9-6347-81A42565803D}"/>
              </a:ext>
            </a:extLst>
          </p:cNvPr>
          <p:cNvPicPr>
            <a:picLocks noGrp="1" noChangeAspect="1"/>
          </p:cNvPicPr>
          <p:nvPr>
            <p:ph idx="1"/>
          </p:nvPr>
        </p:nvPicPr>
        <p:blipFill>
          <a:blip r:embed="rId2"/>
          <a:stretch>
            <a:fillRect/>
          </a:stretch>
        </p:blipFill>
        <p:spPr>
          <a:xfrm>
            <a:off x="6934835" y="1897512"/>
            <a:ext cx="4942263" cy="3576638"/>
          </a:xfrm>
        </p:spPr>
      </p:pic>
      <p:pic>
        <p:nvPicPr>
          <p:cNvPr id="5" name="Picture 4" descr="Fidel Andrada - Ethics, Morals and Values | Medium">
            <a:extLst>
              <a:ext uri="{FF2B5EF4-FFF2-40B4-BE49-F238E27FC236}">
                <a16:creationId xmlns:a16="http://schemas.microsoft.com/office/drawing/2014/main" id="{45A06CD0-90F5-4A3C-04C7-B98271C88F1B}"/>
              </a:ext>
            </a:extLst>
          </p:cNvPr>
          <p:cNvPicPr>
            <a:picLocks noChangeAspect="1"/>
          </p:cNvPicPr>
          <p:nvPr/>
        </p:nvPicPr>
        <p:blipFill>
          <a:blip r:embed="rId3"/>
          <a:stretch>
            <a:fillRect/>
          </a:stretch>
        </p:blipFill>
        <p:spPr>
          <a:xfrm>
            <a:off x="497457" y="1895475"/>
            <a:ext cx="6093124" cy="3426483"/>
          </a:xfrm>
          <a:prstGeom prst="rect">
            <a:avLst/>
          </a:prstGeom>
        </p:spPr>
      </p:pic>
    </p:spTree>
    <p:extLst>
      <p:ext uri="{BB962C8B-B14F-4D97-AF65-F5344CB8AC3E}">
        <p14:creationId xmlns:p14="http://schemas.microsoft.com/office/powerpoint/2010/main" val="2320050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38642-45D0-9D8A-9635-A8BDEB8A95E6}"/>
              </a:ext>
            </a:extLst>
          </p:cNvPr>
          <p:cNvSpPr>
            <a:spLocks noGrp="1"/>
          </p:cNvSpPr>
          <p:nvPr>
            <p:ph type="title"/>
          </p:nvPr>
        </p:nvSpPr>
        <p:spPr>
          <a:xfrm>
            <a:off x="6850966" y="970670"/>
            <a:ext cx="4925795" cy="4249078"/>
          </a:xfrm>
        </p:spPr>
        <p:txBody>
          <a:bodyPr>
            <a:noAutofit/>
          </a:bodyPr>
          <a:lstStyle/>
          <a:p>
            <a:r>
              <a:rPr lang="en-GB" sz="2000"/>
              <a:t>Research ethics:</a:t>
            </a:r>
            <a:br>
              <a:rPr lang="en-GB" sz="2000"/>
            </a:br>
            <a:r>
              <a:rPr lang="en-GB" sz="2000"/>
              <a:t>Is the formal intellectual process of analysing moral situations, which examines underlying issues and principles in personal choice.</a:t>
            </a:r>
            <a:br>
              <a:rPr lang="en-GB" sz="2000"/>
            </a:br>
            <a:br>
              <a:rPr lang="en-GB" sz="2000"/>
            </a:br>
            <a:r>
              <a:rPr lang="en-GB" sz="2000"/>
              <a:t>It concerns conducting research that goes beyond just adopting the most appropriate methodology by ensuring research is conducted in a responsible and morally defensible way</a:t>
            </a:r>
          </a:p>
        </p:txBody>
      </p:sp>
      <p:pic>
        <p:nvPicPr>
          <p:cNvPr id="4" name="Content Placeholder 3" descr="What is an example of when ethics and morality collide? - Quora">
            <a:extLst>
              <a:ext uri="{FF2B5EF4-FFF2-40B4-BE49-F238E27FC236}">
                <a16:creationId xmlns:a16="http://schemas.microsoft.com/office/drawing/2014/main" id="{E927A4ED-7082-15EC-46C0-6A7278307F83}"/>
              </a:ext>
            </a:extLst>
          </p:cNvPr>
          <p:cNvPicPr>
            <a:picLocks noGrp="1" noChangeAspect="1"/>
          </p:cNvPicPr>
          <p:nvPr>
            <p:ph idx="1"/>
          </p:nvPr>
        </p:nvPicPr>
        <p:blipFill>
          <a:blip r:embed="rId2"/>
          <a:stretch>
            <a:fillRect/>
          </a:stretch>
        </p:blipFill>
        <p:spPr>
          <a:xfrm>
            <a:off x="231611" y="1399735"/>
            <a:ext cx="6482109" cy="3643533"/>
          </a:xfrm>
        </p:spPr>
      </p:pic>
    </p:spTree>
    <p:extLst>
      <p:ext uri="{BB962C8B-B14F-4D97-AF65-F5344CB8AC3E}">
        <p14:creationId xmlns:p14="http://schemas.microsoft.com/office/powerpoint/2010/main" val="1411638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Title 1">
            <a:extLst>
              <a:ext uri="{FF2B5EF4-FFF2-40B4-BE49-F238E27FC236}">
                <a16:creationId xmlns:a16="http://schemas.microsoft.com/office/drawing/2014/main" id="{EF27D3AD-F79F-FF3F-3D10-49BDE8F8FE82}"/>
              </a:ext>
            </a:extLst>
          </p:cNvPr>
          <p:cNvSpPr>
            <a:spLocks noGrp="1"/>
          </p:cNvSpPr>
          <p:nvPr>
            <p:ph type="title"/>
          </p:nvPr>
        </p:nvSpPr>
        <p:spPr/>
        <p:txBody>
          <a:bodyPr/>
          <a:lstStyle/>
          <a:p>
            <a:r>
              <a:rPr lang="en-GB" altLang="en-US"/>
              <a:t>Underlying Ethos</a:t>
            </a:r>
          </a:p>
        </p:txBody>
      </p:sp>
      <p:sp>
        <p:nvSpPr>
          <p:cNvPr id="133123" name="Content Placeholder 2">
            <a:extLst>
              <a:ext uri="{FF2B5EF4-FFF2-40B4-BE49-F238E27FC236}">
                <a16:creationId xmlns:a16="http://schemas.microsoft.com/office/drawing/2014/main" id="{AB32907B-904F-7774-C799-03FA8C4BC437}"/>
              </a:ext>
            </a:extLst>
          </p:cNvPr>
          <p:cNvSpPr>
            <a:spLocks noGrp="1"/>
          </p:cNvSpPr>
          <p:nvPr>
            <p:ph idx="1"/>
          </p:nvPr>
        </p:nvSpPr>
        <p:spPr>
          <a:xfrm>
            <a:off x="1436914" y="894602"/>
            <a:ext cx="9352246" cy="5257800"/>
          </a:xfrm>
        </p:spPr>
        <p:txBody>
          <a:bodyPr/>
          <a:lstStyle/>
          <a:p>
            <a:pPr marL="0" indent="0">
              <a:buNone/>
            </a:pPr>
            <a:endParaRPr lang="en-GB" altLang="en-US" sz="2400"/>
          </a:p>
          <a:p>
            <a:pPr marL="0" indent="0">
              <a:buNone/>
            </a:pPr>
            <a:endParaRPr lang="en-GB" altLang="en-US" sz="2400"/>
          </a:p>
          <a:p>
            <a:pPr marL="0" indent="0">
              <a:buNone/>
            </a:pPr>
            <a:r>
              <a:rPr lang="en-GB" altLang="en-US" sz="3600"/>
              <a:t>Personal 	Morals		     Ethics </a:t>
            </a:r>
          </a:p>
          <a:p>
            <a:pPr marL="0" indent="0">
              <a:buNone/>
            </a:pPr>
            <a:endParaRPr lang="en-GB" altLang="en-US" sz="2400"/>
          </a:p>
          <a:p>
            <a:pPr marL="0" indent="0">
              <a:buNone/>
            </a:pPr>
            <a:r>
              <a:rPr lang="en-GB" altLang="en-US"/>
              <a:t>Work	Ethics		     Codes of practice</a:t>
            </a:r>
          </a:p>
          <a:p>
            <a:pPr marL="0" indent="0">
              <a:buNone/>
            </a:pPr>
            <a:endParaRPr lang="en-GB" altLang="en-US" sz="2400"/>
          </a:p>
          <a:p>
            <a:pPr marL="0" indent="0">
              <a:buNone/>
            </a:pPr>
            <a:endParaRPr lang="en-GB" altLang="en-US" sz="2400"/>
          </a:p>
          <a:p>
            <a:pPr marL="0" indent="0" algn="ctr">
              <a:buNone/>
            </a:pPr>
            <a:r>
              <a:rPr lang="en-GB" altLang="en-US" sz="3600" i="1">
                <a:solidFill>
                  <a:srgbClr val="FF0000"/>
                </a:solidFill>
              </a:rPr>
              <a:t>Moral perspectives evolve and change</a:t>
            </a:r>
          </a:p>
        </p:txBody>
      </p:sp>
      <p:sp>
        <p:nvSpPr>
          <p:cNvPr id="4" name="Right Arrow 3">
            <a:extLst>
              <a:ext uri="{FF2B5EF4-FFF2-40B4-BE49-F238E27FC236}">
                <a16:creationId xmlns:a16="http://schemas.microsoft.com/office/drawing/2014/main" id="{4A7AC4B0-ED89-49D7-E78F-92C065201A5C}"/>
              </a:ext>
            </a:extLst>
          </p:cNvPr>
          <p:cNvSpPr/>
          <p:nvPr/>
        </p:nvSpPr>
        <p:spPr>
          <a:xfrm>
            <a:off x="4916338" y="1960863"/>
            <a:ext cx="1439863" cy="2333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5" name="Right Arrow 4">
            <a:extLst>
              <a:ext uri="{FF2B5EF4-FFF2-40B4-BE49-F238E27FC236}">
                <a16:creationId xmlns:a16="http://schemas.microsoft.com/office/drawing/2014/main" id="{89DA4C85-9DCC-EB62-C7DC-406A0AA36695}"/>
              </a:ext>
            </a:extLst>
          </p:cNvPr>
          <p:cNvSpPr/>
          <p:nvPr/>
        </p:nvSpPr>
        <p:spPr>
          <a:xfrm>
            <a:off x="3466926" y="3015892"/>
            <a:ext cx="1152525" cy="2016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1655317242"/>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Title 1">
            <a:extLst>
              <a:ext uri="{FF2B5EF4-FFF2-40B4-BE49-F238E27FC236}">
                <a16:creationId xmlns:a16="http://schemas.microsoft.com/office/drawing/2014/main" id="{5C18E762-183E-4AFE-B949-525D08E0CC72}"/>
              </a:ext>
            </a:extLst>
          </p:cNvPr>
          <p:cNvSpPr>
            <a:spLocks noGrp="1"/>
          </p:cNvSpPr>
          <p:nvPr>
            <p:ph type="ctrTitle"/>
          </p:nvPr>
        </p:nvSpPr>
        <p:spPr>
          <a:xfrm>
            <a:off x="2034546" y="202153"/>
            <a:ext cx="7772400" cy="649287"/>
          </a:xfrm>
        </p:spPr>
        <p:txBody>
          <a:bodyPr>
            <a:normAutofit fontScale="90000"/>
          </a:bodyPr>
          <a:lstStyle/>
          <a:p>
            <a:r>
              <a:rPr lang="en-GB" altLang="en-US"/>
              <a:t>Ethical Questions</a:t>
            </a:r>
          </a:p>
        </p:txBody>
      </p:sp>
      <p:sp>
        <p:nvSpPr>
          <p:cNvPr id="3" name="Subtitle 2">
            <a:extLst>
              <a:ext uri="{FF2B5EF4-FFF2-40B4-BE49-F238E27FC236}">
                <a16:creationId xmlns:a16="http://schemas.microsoft.com/office/drawing/2014/main" id="{DF1E0BBB-ACA0-3406-2E96-24B7CB31C81A}"/>
              </a:ext>
            </a:extLst>
          </p:cNvPr>
          <p:cNvSpPr>
            <a:spLocks noGrp="1"/>
          </p:cNvSpPr>
          <p:nvPr>
            <p:ph type="subTitle" idx="1"/>
          </p:nvPr>
        </p:nvSpPr>
        <p:spPr>
          <a:xfrm>
            <a:off x="265653" y="908949"/>
            <a:ext cx="11558885" cy="4724012"/>
          </a:xfrm>
        </p:spPr>
        <p:txBody>
          <a:bodyPr vert="horz" lIns="91440" tIns="45720" rIns="91440" bIns="45720" rtlCol="0" anchor="t">
            <a:normAutofit/>
          </a:bodyPr>
          <a:lstStyle/>
          <a:p>
            <a:pPr algn="l">
              <a:defRPr/>
            </a:pPr>
            <a:endParaRPr lang="en-GB" sz="2400"/>
          </a:p>
          <a:p>
            <a:pPr algn="l">
              <a:defRPr/>
            </a:pPr>
            <a:r>
              <a:rPr lang="en-GB">
                <a:solidFill>
                  <a:srgbClr val="FF0000"/>
                </a:solidFill>
              </a:rPr>
              <a:t>Is it unethical to fitness test children? or Is it unethical </a:t>
            </a:r>
            <a:r>
              <a:rPr lang="en-GB" u="sng">
                <a:solidFill>
                  <a:srgbClr val="FF0000"/>
                </a:solidFill>
              </a:rPr>
              <a:t>not</a:t>
            </a:r>
            <a:r>
              <a:rPr lang="en-GB">
                <a:solidFill>
                  <a:srgbClr val="FF0000"/>
                </a:solidFill>
              </a:rPr>
              <a:t> to fitness test children?</a:t>
            </a:r>
            <a:endParaRPr lang="en-GB">
              <a:solidFill>
                <a:srgbClr val="FF0000"/>
              </a:solidFill>
              <a:cs typeface="Calibri"/>
            </a:endParaRPr>
          </a:p>
          <a:p>
            <a:pPr algn="l">
              <a:defRPr/>
            </a:pPr>
            <a:r>
              <a:rPr lang="en-GB">
                <a:solidFill>
                  <a:srgbClr val="C00000"/>
                </a:solidFill>
              </a:rPr>
              <a:t>Is it unethical for coaches to push athletes too hard?</a:t>
            </a:r>
            <a:endParaRPr lang="en-GB">
              <a:solidFill>
                <a:srgbClr val="C00000"/>
              </a:solidFill>
              <a:cs typeface="Calibri"/>
            </a:endParaRPr>
          </a:p>
          <a:p>
            <a:pPr algn="l">
              <a:defRPr/>
            </a:pPr>
            <a:r>
              <a:rPr lang="en-GB">
                <a:solidFill>
                  <a:schemeClr val="accent6">
                    <a:lumMod val="75000"/>
                  </a:schemeClr>
                </a:solidFill>
              </a:rPr>
              <a:t>Is it unethical to cheat to win?</a:t>
            </a:r>
            <a:endParaRPr lang="en-GB">
              <a:solidFill>
                <a:schemeClr val="accent6">
                  <a:lumMod val="75000"/>
                </a:schemeClr>
              </a:solidFill>
              <a:cs typeface="Calibri"/>
            </a:endParaRPr>
          </a:p>
          <a:p>
            <a:pPr algn="l">
              <a:defRPr/>
            </a:pPr>
            <a:r>
              <a:rPr lang="en-GB">
                <a:solidFill>
                  <a:srgbClr val="00B050"/>
                </a:solidFill>
              </a:rPr>
              <a:t>Is it unethical to refuse health treatment to someone because it is too expensive?</a:t>
            </a:r>
            <a:endParaRPr lang="en-GB">
              <a:solidFill>
                <a:srgbClr val="00B050"/>
              </a:solidFill>
              <a:cs typeface="Calibri"/>
            </a:endParaRPr>
          </a:p>
          <a:p>
            <a:pPr algn="l">
              <a:defRPr/>
            </a:pPr>
            <a:r>
              <a:rPr lang="en-GB"/>
              <a:t>Is it unethical to allow people to become morbidly obese?</a:t>
            </a:r>
            <a:endParaRPr lang="en-GB">
              <a:cs typeface="Calibri"/>
            </a:endParaRPr>
          </a:p>
        </p:txBody>
      </p:sp>
    </p:spTree>
    <p:extLst>
      <p:ext uri="{BB962C8B-B14F-4D97-AF65-F5344CB8AC3E}">
        <p14:creationId xmlns:p14="http://schemas.microsoft.com/office/powerpoint/2010/main" val="275549258"/>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61D1B-4630-A4DC-D1AD-DED4DD4CCC09}"/>
              </a:ext>
            </a:extLst>
          </p:cNvPr>
          <p:cNvSpPr>
            <a:spLocks noGrp="1"/>
          </p:cNvSpPr>
          <p:nvPr>
            <p:ph type="title"/>
          </p:nvPr>
        </p:nvSpPr>
        <p:spPr/>
        <p:txBody>
          <a:bodyPr/>
          <a:lstStyle/>
          <a:p>
            <a:r>
              <a:rPr lang="en-GB"/>
              <a:t>Research Ethics</a:t>
            </a:r>
          </a:p>
        </p:txBody>
      </p:sp>
      <p:sp>
        <p:nvSpPr>
          <p:cNvPr id="3" name="Content Placeholder 2">
            <a:extLst>
              <a:ext uri="{FF2B5EF4-FFF2-40B4-BE49-F238E27FC236}">
                <a16:creationId xmlns:a16="http://schemas.microsoft.com/office/drawing/2014/main" id="{32AFC72B-7E3C-4C38-D1C6-F6A6D0794DBE}"/>
              </a:ext>
            </a:extLst>
          </p:cNvPr>
          <p:cNvSpPr>
            <a:spLocks noGrp="1"/>
          </p:cNvSpPr>
          <p:nvPr>
            <p:ph idx="1"/>
          </p:nvPr>
        </p:nvSpPr>
        <p:spPr>
          <a:xfrm>
            <a:off x="259745" y="1641033"/>
            <a:ext cx="5500975" cy="3575934"/>
          </a:xfrm>
        </p:spPr>
        <p:txBody>
          <a:bodyPr>
            <a:normAutofit fontScale="92500" lnSpcReduction="20000"/>
          </a:bodyPr>
          <a:lstStyle/>
          <a:p>
            <a:r>
              <a:rPr lang="en-GB"/>
              <a:t>Integral to any research project</a:t>
            </a:r>
          </a:p>
          <a:p>
            <a:r>
              <a:rPr lang="en-GB"/>
              <a:t>Argue that you have taken reasonable, best possible measures to conform to high standards of research ethics.</a:t>
            </a:r>
          </a:p>
          <a:p>
            <a:endParaRPr lang="en-GB"/>
          </a:p>
          <a:p>
            <a:r>
              <a:rPr lang="en-GB" b="1" u="sng"/>
              <a:t>KEY PRINCIPLE: DO NO HARM</a:t>
            </a:r>
          </a:p>
          <a:p>
            <a:endParaRPr lang="en-GB"/>
          </a:p>
          <a:p>
            <a:r>
              <a:rPr lang="en-GB"/>
              <a:t>Nature of collection of research is – ‘it is for the researcher’</a:t>
            </a:r>
          </a:p>
        </p:txBody>
      </p:sp>
      <p:sp>
        <p:nvSpPr>
          <p:cNvPr id="4" name="Content Placeholder 2">
            <a:extLst>
              <a:ext uri="{FF2B5EF4-FFF2-40B4-BE49-F238E27FC236}">
                <a16:creationId xmlns:a16="http://schemas.microsoft.com/office/drawing/2014/main" id="{F7AE173B-600B-D7F7-485E-03C82C578318}"/>
              </a:ext>
            </a:extLst>
          </p:cNvPr>
          <p:cNvSpPr txBox="1">
            <a:spLocks/>
          </p:cNvSpPr>
          <p:nvPr/>
        </p:nvSpPr>
        <p:spPr>
          <a:xfrm>
            <a:off x="6255434" y="1629507"/>
            <a:ext cx="5500975"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Overall harms and benefits of research</a:t>
            </a:r>
          </a:p>
          <a:p>
            <a:r>
              <a:rPr lang="en-GB"/>
              <a:t>The rights of participants to information, privacy, anonymity and respect</a:t>
            </a:r>
          </a:p>
          <a:p>
            <a:r>
              <a:rPr lang="en-GB"/>
              <a:t>Responsibility of researchers to act with integrity</a:t>
            </a:r>
          </a:p>
          <a:p>
            <a:r>
              <a:rPr lang="en-GB"/>
              <a:t>Sometimes the positioning of children and young people in the research process. Whose voice are you hearing or listening to?</a:t>
            </a:r>
          </a:p>
        </p:txBody>
      </p:sp>
    </p:spTree>
    <p:extLst>
      <p:ext uri="{BB962C8B-B14F-4D97-AF65-F5344CB8AC3E}">
        <p14:creationId xmlns:p14="http://schemas.microsoft.com/office/powerpoint/2010/main" val="1584688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Title 1">
            <a:extLst>
              <a:ext uri="{FF2B5EF4-FFF2-40B4-BE49-F238E27FC236}">
                <a16:creationId xmlns:a16="http://schemas.microsoft.com/office/drawing/2014/main" id="{EADABA8E-6A22-63EA-4606-4A2E852E6DBF}"/>
              </a:ext>
            </a:extLst>
          </p:cNvPr>
          <p:cNvSpPr>
            <a:spLocks noGrp="1"/>
          </p:cNvSpPr>
          <p:nvPr>
            <p:ph type="title"/>
          </p:nvPr>
        </p:nvSpPr>
        <p:spPr/>
        <p:txBody>
          <a:bodyPr/>
          <a:lstStyle/>
          <a:p>
            <a:r>
              <a:rPr lang="en-GB" altLang="en-US"/>
              <a:t>Concerns you must Answer </a:t>
            </a:r>
          </a:p>
        </p:txBody>
      </p:sp>
      <p:sp>
        <p:nvSpPr>
          <p:cNvPr id="132099" name="Content Placeholder 2">
            <a:extLst>
              <a:ext uri="{FF2B5EF4-FFF2-40B4-BE49-F238E27FC236}">
                <a16:creationId xmlns:a16="http://schemas.microsoft.com/office/drawing/2014/main" id="{20B6ED01-1695-4DA5-564C-BC16F5F3BD40}"/>
              </a:ext>
            </a:extLst>
          </p:cNvPr>
          <p:cNvSpPr>
            <a:spLocks noGrp="1"/>
          </p:cNvSpPr>
          <p:nvPr>
            <p:ph idx="1"/>
          </p:nvPr>
        </p:nvSpPr>
        <p:spPr>
          <a:xfrm>
            <a:off x="1981200" y="1341439"/>
            <a:ext cx="8229600" cy="5068887"/>
          </a:xfrm>
        </p:spPr>
        <p:txBody>
          <a:bodyPr/>
          <a:lstStyle/>
          <a:p>
            <a:pPr marL="0" indent="0" algn="ctr">
              <a:buNone/>
            </a:pPr>
            <a:r>
              <a:rPr lang="en-GB" altLang="en-US">
                <a:solidFill>
                  <a:srgbClr val="FF0000"/>
                </a:solidFill>
              </a:rPr>
              <a:t>Where is the line?</a:t>
            </a:r>
            <a:endParaRPr lang="en-GB" altLang="en-US"/>
          </a:p>
          <a:p>
            <a:pPr marL="0" indent="0">
              <a:buNone/>
            </a:pPr>
            <a:r>
              <a:rPr lang="en-GB" altLang="en-US">
                <a:solidFill>
                  <a:srgbClr val="00B050"/>
                </a:solidFill>
              </a:rPr>
              <a:t>At what point does encouragement become coercion?</a:t>
            </a:r>
          </a:p>
          <a:p>
            <a:pPr marL="0" indent="0">
              <a:buNone/>
            </a:pPr>
            <a:endParaRPr lang="en-GB" altLang="en-US">
              <a:solidFill>
                <a:srgbClr val="00B050"/>
              </a:solidFill>
            </a:endParaRPr>
          </a:p>
          <a:p>
            <a:pPr marL="0" indent="0">
              <a:buNone/>
            </a:pPr>
            <a:r>
              <a:rPr lang="en-GB" altLang="en-US">
                <a:solidFill>
                  <a:srgbClr val="7030A0"/>
                </a:solidFill>
              </a:rPr>
              <a:t>At what point do participants do things only because you are their teacher / instructor?</a:t>
            </a:r>
          </a:p>
          <a:p>
            <a:pPr marL="0" indent="0">
              <a:buNone/>
            </a:pPr>
            <a:endParaRPr lang="en-GB" altLang="en-US">
              <a:solidFill>
                <a:srgbClr val="7030A0"/>
              </a:solidFill>
            </a:endParaRPr>
          </a:p>
          <a:p>
            <a:pPr marL="0" indent="0">
              <a:buNone/>
            </a:pPr>
            <a:r>
              <a:rPr lang="en-GB" altLang="en-US">
                <a:solidFill>
                  <a:srgbClr val="00B0F0"/>
                </a:solidFill>
              </a:rPr>
              <a:t>How do you avoid manipulating or influencing the data?</a:t>
            </a:r>
          </a:p>
        </p:txBody>
      </p:sp>
    </p:spTree>
    <p:extLst>
      <p:ext uri="{BB962C8B-B14F-4D97-AF65-F5344CB8AC3E}">
        <p14:creationId xmlns:p14="http://schemas.microsoft.com/office/powerpoint/2010/main" val="2260232583"/>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77600-0699-D6C1-DC09-703087267454}"/>
              </a:ext>
            </a:extLst>
          </p:cNvPr>
          <p:cNvSpPr>
            <a:spLocks noGrp="1"/>
          </p:cNvSpPr>
          <p:nvPr>
            <p:ph type="title"/>
          </p:nvPr>
        </p:nvSpPr>
        <p:spPr/>
        <p:txBody>
          <a:bodyPr/>
          <a:lstStyle/>
          <a:p>
            <a:r>
              <a:rPr lang="en-GB"/>
              <a:t>Help with Ethics in Research</a:t>
            </a:r>
          </a:p>
        </p:txBody>
      </p:sp>
      <p:sp>
        <p:nvSpPr>
          <p:cNvPr id="3" name="Content Placeholder 2">
            <a:extLst>
              <a:ext uri="{FF2B5EF4-FFF2-40B4-BE49-F238E27FC236}">
                <a16:creationId xmlns:a16="http://schemas.microsoft.com/office/drawing/2014/main" id="{E82F8FA7-26B6-B942-BDDE-4F212C8E833C}"/>
              </a:ext>
            </a:extLst>
          </p:cNvPr>
          <p:cNvSpPr>
            <a:spLocks noGrp="1"/>
          </p:cNvSpPr>
          <p:nvPr>
            <p:ph idx="1"/>
          </p:nvPr>
        </p:nvSpPr>
        <p:spPr/>
        <p:txBody>
          <a:bodyPr/>
          <a:lstStyle/>
          <a:p>
            <a:r>
              <a:rPr lang="en-GB"/>
              <a:t>Research guidelines and statutory obligations</a:t>
            </a:r>
          </a:p>
          <a:p>
            <a:r>
              <a:rPr lang="en-GB"/>
              <a:t>Organisational guidelines</a:t>
            </a:r>
          </a:p>
          <a:p>
            <a:r>
              <a:rPr lang="en-GB"/>
              <a:t>Professional: Codes of Practice</a:t>
            </a:r>
          </a:p>
          <a:p>
            <a:r>
              <a:rPr lang="en-GB"/>
              <a:t>Personal: </a:t>
            </a:r>
          </a:p>
          <a:p>
            <a:pPr lvl="1"/>
            <a:r>
              <a:rPr lang="en-GB"/>
              <a:t>Values of honesty, frankness and personal integrity</a:t>
            </a:r>
          </a:p>
          <a:p>
            <a:pPr lvl="1"/>
            <a:r>
              <a:rPr lang="en-GB"/>
              <a:t>Responsibilities to those you are working alongside.</a:t>
            </a:r>
          </a:p>
        </p:txBody>
      </p:sp>
    </p:spTree>
    <p:extLst>
      <p:ext uri="{BB962C8B-B14F-4D97-AF65-F5344CB8AC3E}">
        <p14:creationId xmlns:p14="http://schemas.microsoft.com/office/powerpoint/2010/main" val="736368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33E30-9BDD-D3B9-B4AC-AA2086F7F1E5}"/>
              </a:ext>
            </a:extLst>
          </p:cNvPr>
          <p:cNvSpPr>
            <a:spLocks noGrp="1"/>
          </p:cNvSpPr>
          <p:nvPr>
            <p:ph type="title"/>
          </p:nvPr>
        </p:nvSpPr>
        <p:spPr/>
        <p:txBody>
          <a:bodyPr/>
          <a:lstStyle/>
          <a:p>
            <a:r>
              <a:rPr lang="en-GB"/>
              <a:t>Three key guidelines</a:t>
            </a:r>
          </a:p>
        </p:txBody>
      </p:sp>
      <p:sp>
        <p:nvSpPr>
          <p:cNvPr id="3" name="Content Placeholder 2">
            <a:extLst>
              <a:ext uri="{FF2B5EF4-FFF2-40B4-BE49-F238E27FC236}">
                <a16:creationId xmlns:a16="http://schemas.microsoft.com/office/drawing/2014/main" id="{651854B8-8EC6-E951-17D0-E35DF71A5943}"/>
              </a:ext>
            </a:extLst>
          </p:cNvPr>
          <p:cNvSpPr>
            <a:spLocks noGrp="1"/>
          </p:cNvSpPr>
          <p:nvPr>
            <p:ph idx="1"/>
          </p:nvPr>
        </p:nvSpPr>
        <p:spPr/>
        <p:txBody>
          <a:bodyPr/>
          <a:lstStyle/>
          <a:p>
            <a:r>
              <a:rPr lang="en-GB"/>
              <a:t>UWTSD (2022)</a:t>
            </a:r>
          </a:p>
          <a:p>
            <a:r>
              <a:rPr lang="en-GB"/>
              <a:t>BERA (2024)</a:t>
            </a:r>
          </a:p>
          <a:p>
            <a:r>
              <a:rPr lang="en-GB"/>
              <a:t>Government of Canada (2022)</a:t>
            </a:r>
          </a:p>
          <a:p>
            <a:endParaRPr lang="en-GB"/>
          </a:p>
        </p:txBody>
      </p:sp>
      <p:pic>
        <p:nvPicPr>
          <p:cNvPr id="7" name="Picture 6">
            <a:extLst>
              <a:ext uri="{FF2B5EF4-FFF2-40B4-BE49-F238E27FC236}">
                <a16:creationId xmlns:a16="http://schemas.microsoft.com/office/drawing/2014/main" id="{A03CC8D2-1C7A-2F3A-47BB-8199984CB06C}"/>
              </a:ext>
            </a:extLst>
          </p:cNvPr>
          <p:cNvPicPr>
            <a:picLocks noChangeAspect="1"/>
          </p:cNvPicPr>
          <p:nvPr/>
        </p:nvPicPr>
        <p:blipFill rotWithShape="1">
          <a:blip r:embed="rId2"/>
          <a:srcRect l="30672" t="20512" r="35823" b="8411"/>
          <a:stretch/>
        </p:blipFill>
        <p:spPr>
          <a:xfrm>
            <a:off x="5649935" y="502483"/>
            <a:ext cx="3446585" cy="4874457"/>
          </a:xfrm>
          <a:prstGeom prst="rect">
            <a:avLst/>
          </a:prstGeom>
        </p:spPr>
      </p:pic>
      <p:pic>
        <p:nvPicPr>
          <p:cNvPr id="5" name="Picture 4">
            <a:extLst>
              <a:ext uri="{FF2B5EF4-FFF2-40B4-BE49-F238E27FC236}">
                <a16:creationId xmlns:a16="http://schemas.microsoft.com/office/drawing/2014/main" id="{D748EC84-05D6-AF61-DDC9-C325062A4E45}"/>
              </a:ext>
            </a:extLst>
          </p:cNvPr>
          <p:cNvPicPr>
            <a:picLocks noChangeAspect="1"/>
          </p:cNvPicPr>
          <p:nvPr/>
        </p:nvPicPr>
        <p:blipFill rotWithShape="1">
          <a:blip r:embed="rId3"/>
          <a:srcRect l="31083" t="20513" r="35959" b="9129"/>
          <a:stretch/>
        </p:blipFill>
        <p:spPr>
          <a:xfrm>
            <a:off x="8449752" y="551720"/>
            <a:ext cx="3390314" cy="4825220"/>
          </a:xfrm>
          <a:prstGeom prst="rect">
            <a:avLst/>
          </a:prstGeom>
        </p:spPr>
      </p:pic>
      <p:pic>
        <p:nvPicPr>
          <p:cNvPr id="2050" name="Picture 2" descr="TCPS 2: CORE-2022">
            <a:extLst>
              <a:ext uri="{FF2B5EF4-FFF2-40B4-BE49-F238E27FC236}">
                <a16:creationId xmlns:a16="http://schemas.microsoft.com/office/drawing/2014/main" id="{E4852842-B137-04C1-4A76-C933887D81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3228" y="3850139"/>
            <a:ext cx="2783645" cy="2727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7208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0EDF03DD-EBDD-EB1B-6E71-3F2A7A797E57}"/>
              </a:ext>
            </a:extLst>
          </p:cNvPr>
          <p:cNvSpPr>
            <a:spLocks noGrp="1"/>
          </p:cNvSpPr>
          <p:nvPr>
            <p:ph type="title"/>
          </p:nvPr>
        </p:nvSpPr>
        <p:spPr/>
        <p:txBody>
          <a:bodyPr/>
          <a:lstStyle/>
          <a:p>
            <a:pPr eaLnBrk="1" hangingPunct="1"/>
            <a:r>
              <a:rPr lang="en-US" altLang="en-US" sz="3200" b="1" i="1"/>
              <a:t>The Revised Ethical Guidelines of the British Educational Research Association (BERA, 2024)</a:t>
            </a:r>
          </a:p>
        </p:txBody>
      </p:sp>
      <p:sp>
        <p:nvSpPr>
          <p:cNvPr id="137219" name="Rectangle 3">
            <a:extLst>
              <a:ext uri="{FF2B5EF4-FFF2-40B4-BE49-F238E27FC236}">
                <a16:creationId xmlns:a16="http://schemas.microsoft.com/office/drawing/2014/main" id="{8232DF05-FC79-40B7-420B-2632F291AD92}"/>
              </a:ext>
            </a:extLst>
          </p:cNvPr>
          <p:cNvSpPr>
            <a:spLocks noGrp="1"/>
          </p:cNvSpPr>
          <p:nvPr>
            <p:ph type="body" idx="1"/>
          </p:nvPr>
        </p:nvSpPr>
        <p:spPr>
          <a:xfrm>
            <a:off x="358219" y="1690688"/>
            <a:ext cx="7909615" cy="4152680"/>
          </a:xfrm>
        </p:spPr>
        <p:txBody>
          <a:bodyPr vert="horz" lIns="91440" tIns="45720" rIns="91440" bIns="45720" rtlCol="0" anchor="t">
            <a:normAutofit fontScale="92500" lnSpcReduction="20000"/>
          </a:bodyPr>
          <a:lstStyle/>
          <a:p>
            <a:pPr>
              <a:lnSpc>
                <a:spcPct val="80000"/>
              </a:lnSpc>
              <a:buNone/>
            </a:pPr>
            <a:r>
              <a:rPr lang="en-US" altLang="en-US" sz="3000" b="1" i="1"/>
              <a:t>Underpinning Principles </a:t>
            </a:r>
            <a:endParaRPr lang="en-US" altLang="en-US" sz="3000" b="1" i="1">
              <a:cs typeface="Calibri"/>
            </a:endParaRPr>
          </a:p>
          <a:p>
            <a:pPr eaLnBrk="1" hangingPunct="1">
              <a:lnSpc>
                <a:spcPct val="80000"/>
              </a:lnSpc>
              <a:buFontTx/>
              <a:buNone/>
            </a:pPr>
            <a:endParaRPr lang="en-GB" altLang="en-US" sz="3000" b="1">
              <a:cs typeface="Calibri"/>
            </a:endParaRPr>
          </a:p>
          <a:p>
            <a:pPr>
              <a:lnSpc>
                <a:spcPct val="80000"/>
              </a:lnSpc>
            </a:pPr>
            <a:r>
              <a:rPr lang="en-GB" altLang="en-US" sz="3000">
                <a:solidFill>
                  <a:srgbClr val="C00000"/>
                </a:solidFill>
              </a:rPr>
              <a:t>“</a:t>
            </a:r>
            <a:r>
              <a:rPr lang="en-US" altLang="ja-JP" sz="3000">
                <a:solidFill>
                  <a:srgbClr val="C00000"/>
                </a:solidFill>
                <a:ea typeface="游ゴシック"/>
              </a:rPr>
              <a:t>The Association considers that all educational research should be conducted within an ethic of respect for</a:t>
            </a:r>
            <a:r>
              <a:rPr lang="en-US" altLang="ja-JP" sz="3000">
                <a:solidFill>
                  <a:srgbClr val="FF0000"/>
                </a:solidFill>
                <a:ea typeface="游ゴシック"/>
              </a:rPr>
              <a:t> - </a:t>
            </a:r>
            <a:endParaRPr lang="en-US" altLang="ja-JP" sz="3000">
              <a:solidFill>
                <a:srgbClr val="FF0000"/>
              </a:solidFill>
              <a:ea typeface="游ゴシック"/>
              <a:cs typeface="Calibri"/>
            </a:endParaRPr>
          </a:p>
          <a:p>
            <a:pPr eaLnBrk="1" hangingPunct="1">
              <a:lnSpc>
                <a:spcPct val="80000"/>
              </a:lnSpc>
            </a:pPr>
            <a:endParaRPr lang="en-US" altLang="en-US" sz="3000">
              <a:cs typeface="Calibri"/>
            </a:endParaRPr>
          </a:p>
          <a:p>
            <a:pPr lvl="1" eaLnBrk="1" hangingPunct="1">
              <a:lnSpc>
                <a:spcPct val="110000"/>
              </a:lnSpc>
              <a:buFont typeface="Arial" panose="020B0604020202020204" pitchFamily="34" charset="0"/>
              <a:buChar char="•"/>
            </a:pPr>
            <a:r>
              <a:rPr lang="en-US" altLang="en-US" sz="2600">
                <a:solidFill>
                  <a:srgbClr val="7030A0"/>
                </a:solidFill>
              </a:rPr>
              <a:t>The Person</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Knowledge</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Democratic Values</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The Quality of Educational Research</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Academic Freedom</a:t>
            </a:r>
          </a:p>
          <a:p>
            <a:pPr lvl="1" eaLnBrk="1" hangingPunct="1">
              <a:lnSpc>
                <a:spcPct val="110000"/>
              </a:lnSpc>
              <a:buFont typeface="Arial" panose="020B0604020202020204" pitchFamily="34" charset="0"/>
              <a:buChar char="•"/>
            </a:pPr>
            <a:endParaRPr lang="en-US" altLang="en-US" sz="2600">
              <a:solidFill>
                <a:srgbClr val="7030A0"/>
              </a:solidFill>
            </a:endParaRPr>
          </a:p>
          <a:p>
            <a:pPr lvl="1" eaLnBrk="1" hangingPunct="1">
              <a:lnSpc>
                <a:spcPct val="110000"/>
              </a:lnSpc>
              <a:buFont typeface="Arial" panose="020B0604020202020204" pitchFamily="34" charset="0"/>
              <a:buChar char="•"/>
            </a:pPr>
            <a:endParaRPr lang="en-US" altLang="en-US" sz="2600">
              <a:solidFill>
                <a:srgbClr val="7030A0"/>
              </a:solidFill>
            </a:endParaRPr>
          </a:p>
          <a:p>
            <a:pPr lvl="1" eaLnBrk="1" hangingPunct="1">
              <a:lnSpc>
                <a:spcPct val="110000"/>
              </a:lnSpc>
              <a:buFont typeface="Arial" panose="020B0604020202020204" pitchFamily="34" charset="0"/>
              <a:buChar char="•"/>
            </a:pPr>
            <a:endParaRPr lang="en-US" altLang="en-US">
              <a:solidFill>
                <a:schemeClr val="bg1"/>
              </a:solidFill>
            </a:endParaRPr>
          </a:p>
        </p:txBody>
      </p:sp>
      <p:sp>
        <p:nvSpPr>
          <p:cNvPr id="2" name="Rectangle: Rounded Corners 1">
            <a:extLst>
              <a:ext uri="{FF2B5EF4-FFF2-40B4-BE49-F238E27FC236}">
                <a16:creationId xmlns:a16="http://schemas.microsoft.com/office/drawing/2014/main" id="{4C657899-44B1-7744-AF36-6038D936801F}"/>
              </a:ext>
            </a:extLst>
          </p:cNvPr>
          <p:cNvSpPr/>
          <p:nvPr/>
        </p:nvSpPr>
        <p:spPr>
          <a:xfrm>
            <a:off x="8011551" y="2018714"/>
            <a:ext cx="3945987" cy="3404381"/>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a:t>Voluntary informed consent is central</a:t>
            </a:r>
          </a:p>
          <a:p>
            <a:pPr marL="285750" indent="-285750">
              <a:buFont typeface="Arial" panose="020B0604020202020204" pitchFamily="34" charset="0"/>
              <a:buChar char="•"/>
            </a:pPr>
            <a:r>
              <a:rPr lang="en-GB"/>
              <a:t>Openness and Disclosure </a:t>
            </a:r>
          </a:p>
          <a:p>
            <a:pPr marL="285750" indent="-285750">
              <a:buFont typeface="Arial" panose="020B0604020202020204" pitchFamily="34" charset="0"/>
              <a:buChar char="•"/>
            </a:pPr>
            <a:r>
              <a:rPr lang="en-GB"/>
              <a:t>Right to withdraw</a:t>
            </a:r>
          </a:p>
          <a:p>
            <a:pPr marL="285750" indent="-285750">
              <a:buFont typeface="Arial" panose="020B0604020202020204" pitchFamily="34" charset="0"/>
              <a:buChar char="•"/>
            </a:pPr>
            <a:r>
              <a:rPr lang="en-GB"/>
              <a:t>Guidelines for research with Children, vulnerable young people and vulnerable adults</a:t>
            </a:r>
          </a:p>
        </p:txBody>
      </p:sp>
    </p:spTree>
    <p:extLst>
      <p:ext uri="{BB962C8B-B14F-4D97-AF65-F5344CB8AC3E}">
        <p14:creationId xmlns:p14="http://schemas.microsoft.com/office/powerpoint/2010/main" val="199650623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7BD90-B52C-FECB-0505-E960329C18E4}"/>
              </a:ext>
            </a:extLst>
          </p:cNvPr>
          <p:cNvSpPr>
            <a:spLocks noGrp="1"/>
          </p:cNvSpPr>
          <p:nvPr>
            <p:ph type="title"/>
          </p:nvPr>
        </p:nvSpPr>
        <p:spPr/>
        <p:txBody>
          <a:bodyPr/>
          <a:lstStyle/>
          <a:p>
            <a:r>
              <a:rPr lang="en-GB"/>
              <a:t>Rights of the child</a:t>
            </a:r>
          </a:p>
        </p:txBody>
      </p:sp>
      <p:sp>
        <p:nvSpPr>
          <p:cNvPr id="3" name="Content Placeholder 2">
            <a:extLst>
              <a:ext uri="{FF2B5EF4-FFF2-40B4-BE49-F238E27FC236}">
                <a16:creationId xmlns:a16="http://schemas.microsoft.com/office/drawing/2014/main" id="{E4868729-BD42-9B70-D196-4329DCC64CF8}"/>
              </a:ext>
            </a:extLst>
          </p:cNvPr>
          <p:cNvSpPr>
            <a:spLocks noGrp="1"/>
          </p:cNvSpPr>
          <p:nvPr>
            <p:ph idx="1"/>
          </p:nvPr>
        </p:nvSpPr>
        <p:spPr>
          <a:xfrm>
            <a:off x="358219" y="1825625"/>
            <a:ext cx="7017511" cy="3575934"/>
          </a:xfrm>
        </p:spPr>
        <p:txBody>
          <a:bodyPr>
            <a:normAutofit fontScale="85000" lnSpcReduction="20000"/>
          </a:bodyPr>
          <a:lstStyle/>
          <a:p>
            <a:r>
              <a:rPr lang="en-GB"/>
              <a:t>Article 3: in all actions concerning children, the best interests of the child must be the primary consideration</a:t>
            </a:r>
          </a:p>
          <a:p>
            <a:endParaRPr lang="en-GB"/>
          </a:p>
          <a:p>
            <a:r>
              <a:rPr lang="en-GB"/>
              <a:t>Article 12: children who are capable of forming their own views should be granted the right to express their views freely in all matters affecting them, in relation to their age and maturity.</a:t>
            </a:r>
          </a:p>
          <a:p>
            <a:endParaRPr lang="en-GB"/>
          </a:p>
          <a:p>
            <a:r>
              <a:rPr lang="en-GB"/>
              <a:t>Children should be facilitated to give fully informed consent.</a:t>
            </a:r>
          </a:p>
        </p:txBody>
      </p:sp>
      <p:pic>
        <p:nvPicPr>
          <p:cNvPr id="5" name="Picture 4">
            <a:extLst>
              <a:ext uri="{FF2B5EF4-FFF2-40B4-BE49-F238E27FC236}">
                <a16:creationId xmlns:a16="http://schemas.microsoft.com/office/drawing/2014/main" id="{BF7CB7CA-3F02-2259-CC72-80105CAAC473}"/>
              </a:ext>
            </a:extLst>
          </p:cNvPr>
          <p:cNvPicPr>
            <a:picLocks noChangeAspect="1"/>
          </p:cNvPicPr>
          <p:nvPr/>
        </p:nvPicPr>
        <p:blipFill>
          <a:blip r:embed="rId2"/>
          <a:stretch>
            <a:fillRect/>
          </a:stretch>
        </p:blipFill>
        <p:spPr>
          <a:xfrm>
            <a:off x="7375730" y="0"/>
            <a:ext cx="4816270" cy="6858000"/>
          </a:xfrm>
          <a:prstGeom prst="rect">
            <a:avLst/>
          </a:prstGeom>
        </p:spPr>
      </p:pic>
    </p:spTree>
    <p:extLst>
      <p:ext uri="{BB962C8B-B14F-4D97-AF65-F5344CB8AC3E}">
        <p14:creationId xmlns:p14="http://schemas.microsoft.com/office/powerpoint/2010/main" val="11573428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a:extLst>
              <a:ext uri="{FF2B5EF4-FFF2-40B4-BE49-F238E27FC236}">
                <a16:creationId xmlns:a16="http://schemas.microsoft.com/office/drawing/2014/main" id="{3040056D-13DB-580D-C936-37C20334DF2A}"/>
              </a:ext>
            </a:extLst>
          </p:cNvPr>
          <p:cNvSpPr>
            <a:spLocks noGrp="1"/>
          </p:cNvSpPr>
          <p:nvPr>
            <p:ph type="title"/>
          </p:nvPr>
        </p:nvSpPr>
        <p:spPr/>
        <p:txBody>
          <a:bodyPr/>
          <a:lstStyle/>
          <a:p>
            <a:pPr eaLnBrk="1" hangingPunct="1"/>
            <a:r>
              <a:rPr lang="en-US" altLang="en-US" sz="3200" b="1" i="1"/>
              <a:t>Why are research ethics a concern?</a:t>
            </a:r>
            <a:br>
              <a:rPr lang="en-US" altLang="en-US" sz="3200"/>
            </a:br>
            <a:endParaRPr lang="en-US" altLang="en-US" sz="3200"/>
          </a:p>
        </p:txBody>
      </p:sp>
      <p:sp>
        <p:nvSpPr>
          <p:cNvPr id="123907" name="Rectangle 3">
            <a:extLst>
              <a:ext uri="{FF2B5EF4-FFF2-40B4-BE49-F238E27FC236}">
                <a16:creationId xmlns:a16="http://schemas.microsoft.com/office/drawing/2014/main" id="{B4E1EBCC-8D64-B5B4-EA9E-5D2718228289}"/>
              </a:ext>
            </a:extLst>
          </p:cNvPr>
          <p:cNvSpPr>
            <a:spLocks noGrp="1"/>
          </p:cNvSpPr>
          <p:nvPr>
            <p:ph type="body" idx="1"/>
          </p:nvPr>
        </p:nvSpPr>
        <p:spPr>
          <a:xfrm>
            <a:off x="1919288" y="1125538"/>
            <a:ext cx="8748712" cy="4995862"/>
          </a:xfrm>
        </p:spPr>
        <p:txBody>
          <a:bodyPr/>
          <a:lstStyle/>
          <a:p>
            <a:pPr eaLnBrk="1" hangingPunct="1"/>
            <a:r>
              <a:rPr lang="en-US" altLang="en-US"/>
              <a:t>Not just something that occurs at the beginning of a research project / prior to fieldwork (Lewis, 2004).</a:t>
            </a:r>
          </a:p>
          <a:p>
            <a:pPr eaLnBrk="1" hangingPunct="1"/>
            <a:endParaRPr lang="en-US" altLang="en-US"/>
          </a:p>
          <a:p>
            <a:pPr eaLnBrk="1" hangingPunct="1"/>
            <a:r>
              <a:rPr lang="en-US" altLang="en-US"/>
              <a:t>“Ethical concerns should be at the forefront of any research project and should continue through to the write-up and dissemination stages” (Wellington, 2000)</a:t>
            </a:r>
          </a:p>
          <a:p>
            <a:pPr eaLnBrk="1" hangingPunct="1"/>
            <a:endParaRPr lang="en-US" altLang="en-US"/>
          </a:p>
          <a:p>
            <a:pPr eaLnBrk="1" hangingPunct="1">
              <a:buFontTx/>
              <a:buNone/>
            </a:pPr>
            <a:r>
              <a:rPr lang="en-GB" altLang="en-US" sz="1400"/>
              <a:t>	Lewis, G. (2004) ‘Developing a Framework for Social Science Research Ethics’, paper delivered at Conference on Ethical Frameworks for Research, Milton Keynes, 4 November</a:t>
            </a:r>
            <a:endParaRPr lang="en-US" altLang="en-US" sz="1400" b="1"/>
          </a:p>
        </p:txBody>
      </p:sp>
    </p:spTree>
    <p:extLst>
      <p:ext uri="{BB962C8B-B14F-4D97-AF65-F5344CB8AC3E}">
        <p14:creationId xmlns:p14="http://schemas.microsoft.com/office/powerpoint/2010/main" val="1880928967"/>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6A7B-1FA8-D58E-E541-E7D679CE8073}"/>
              </a:ext>
            </a:extLst>
          </p:cNvPr>
          <p:cNvSpPr>
            <a:spLocks noGrp="1"/>
          </p:cNvSpPr>
          <p:nvPr>
            <p:ph type="title"/>
          </p:nvPr>
        </p:nvSpPr>
        <p:spPr/>
        <p:txBody>
          <a:bodyPr/>
          <a:lstStyle/>
          <a:p>
            <a:r>
              <a:rPr lang="en-GB"/>
              <a:t>Consent</a:t>
            </a:r>
          </a:p>
        </p:txBody>
      </p:sp>
      <p:sp>
        <p:nvSpPr>
          <p:cNvPr id="3" name="Content Placeholder 2">
            <a:extLst>
              <a:ext uri="{FF2B5EF4-FFF2-40B4-BE49-F238E27FC236}">
                <a16:creationId xmlns:a16="http://schemas.microsoft.com/office/drawing/2014/main" id="{FEAE1021-DC98-20C5-5A45-49DB61582FBD}"/>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F252DF95-177E-1E85-0787-A74A91327E8A}"/>
              </a:ext>
            </a:extLst>
          </p:cNvPr>
          <p:cNvSpPr/>
          <p:nvPr/>
        </p:nvSpPr>
        <p:spPr>
          <a:xfrm>
            <a:off x="169054" y="1597117"/>
            <a:ext cx="2749992" cy="1448537"/>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Informed Consent</a:t>
            </a:r>
          </a:p>
        </p:txBody>
      </p:sp>
      <p:sp>
        <p:nvSpPr>
          <p:cNvPr id="5" name="Rectangle: Rounded Corners 4">
            <a:extLst>
              <a:ext uri="{FF2B5EF4-FFF2-40B4-BE49-F238E27FC236}">
                <a16:creationId xmlns:a16="http://schemas.microsoft.com/office/drawing/2014/main" id="{A9D83555-951A-DDB8-CA00-0E95F333C9C7}"/>
              </a:ext>
            </a:extLst>
          </p:cNvPr>
          <p:cNvSpPr/>
          <p:nvPr/>
        </p:nvSpPr>
        <p:spPr>
          <a:xfrm>
            <a:off x="169054" y="3499338"/>
            <a:ext cx="2749992" cy="1448537"/>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Under 16 years of age</a:t>
            </a:r>
          </a:p>
        </p:txBody>
      </p:sp>
      <p:sp>
        <p:nvSpPr>
          <p:cNvPr id="6" name="Rectangle: Rounded Corners 5">
            <a:extLst>
              <a:ext uri="{FF2B5EF4-FFF2-40B4-BE49-F238E27FC236}">
                <a16:creationId xmlns:a16="http://schemas.microsoft.com/office/drawing/2014/main" id="{ADCE86D7-B338-BE8B-DEAA-836FC4CDE314}"/>
              </a:ext>
            </a:extLst>
          </p:cNvPr>
          <p:cNvSpPr/>
          <p:nvPr/>
        </p:nvSpPr>
        <p:spPr>
          <a:xfrm>
            <a:off x="4542620" y="1599094"/>
            <a:ext cx="2749992" cy="1448537"/>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Assent</a:t>
            </a:r>
          </a:p>
        </p:txBody>
      </p:sp>
      <p:sp>
        <p:nvSpPr>
          <p:cNvPr id="7" name="Rectangle: Rounded Corners 6">
            <a:extLst>
              <a:ext uri="{FF2B5EF4-FFF2-40B4-BE49-F238E27FC236}">
                <a16:creationId xmlns:a16="http://schemas.microsoft.com/office/drawing/2014/main" id="{674F8130-CC4A-74BC-BAF8-EBB91104971C}"/>
              </a:ext>
            </a:extLst>
          </p:cNvPr>
          <p:cNvSpPr/>
          <p:nvPr/>
        </p:nvSpPr>
        <p:spPr>
          <a:xfrm>
            <a:off x="4542620" y="3428999"/>
            <a:ext cx="2749992" cy="1448537"/>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Continual</a:t>
            </a:r>
          </a:p>
        </p:txBody>
      </p:sp>
      <p:sp>
        <p:nvSpPr>
          <p:cNvPr id="8" name="Rectangle: Rounded Corners 7">
            <a:extLst>
              <a:ext uri="{FF2B5EF4-FFF2-40B4-BE49-F238E27FC236}">
                <a16:creationId xmlns:a16="http://schemas.microsoft.com/office/drawing/2014/main" id="{6BB6513C-F296-3E32-CF6D-9F8756593399}"/>
              </a:ext>
            </a:extLst>
          </p:cNvPr>
          <p:cNvSpPr/>
          <p:nvPr/>
        </p:nvSpPr>
        <p:spPr>
          <a:xfrm>
            <a:off x="8720229" y="1597116"/>
            <a:ext cx="2749992" cy="1448537"/>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“Say No… Show no”</a:t>
            </a:r>
          </a:p>
          <a:p>
            <a:pPr algn="ctr"/>
            <a:r>
              <a:rPr lang="en-GB"/>
              <a:t>(</a:t>
            </a:r>
            <a:r>
              <a:rPr lang="en-GB" err="1"/>
              <a:t>Skanfors</a:t>
            </a:r>
            <a:r>
              <a:rPr lang="en-GB"/>
              <a:t>, 2009)</a:t>
            </a:r>
          </a:p>
        </p:txBody>
      </p:sp>
      <p:sp>
        <p:nvSpPr>
          <p:cNvPr id="9" name="Rectangle: Rounded Corners 8">
            <a:extLst>
              <a:ext uri="{FF2B5EF4-FFF2-40B4-BE49-F238E27FC236}">
                <a16:creationId xmlns:a16="http://schemas.microsoft.com/office/drawing/2014/main" id="{9A84F669-2A46-5B89-EC17-6D957E498268}"/>
              </a:ext>
            </a:extLst>
          </p:cNvPr>
          <p:cNvSpPr/>
          <p:nvPr/>
        </p:nvSpPr>
        <p:spPr>
          <a:xfrm>
            <a:off x="8720229" y="3429000"/>
            <a:ext cx="2749992" cy="1448537"/>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Confidentiality and Anonymity</a:t>
            </a:r>
          </a:p>
        </p:txBody>
      </p:sp>
    </p:spTree>
    <p:extLst>
      <p:ext uri="{BB962C8B-B14F-4D97-AF65-F5344CB8AC3E}">
        <p14:creationId xmlns:p14="http://schemas.microsoft.com/office/powerpoint/2010/main" val="41235218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1" name="Picture 2" descr="http://carleton.ca/psychology/wp-content/uploads/Picture12.png">
            <a:extLst>
              <a:ext uri="{FF2B5EF4-FFF2-40B4-BE49-F238E27FC236}">
                <a16:creationId xmlns:a16="http://schemas.microsoft.com/office/drawing/2014/main" id="{73F038F4-9347-B4C7-3465-CE2F0D1821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6156" y="76540"/>
            <a:ext cx="7979404" cy="5440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a:extLst>
              <a:ext uri="{FF2B5EF4-FFF2-40B4-BE49-F238E27FC236}">
                <a16:creationId xmlns:a16="http://schemas.microsoft.com/office/drawing/2014/main" id="{109C915B-4799-A3B9-1267-0E7CB9A2FB3F}"/>
              </a:ext>
            </a:extLst>
          </p:cNvPr>
          <p:cNvSpPr>
            <a:spLocks noGrp="1"/>
          </p:cNvSpPr>
          <p:nvPr>
            <p:ph type="ctrTitle"/>
          </p:nvPr>
        </p:nvSpPr>
        <p:spPr>
          <a:xfrm>
            <a:off x="330591" y="329762"/>
            <a:ext cx="10363200" cy="1470025"/>
          </a:xfrm>
        </p:spPr>
        <p:txBody>
          <a:bodyPr/>
          <a:lstStyle/>
          <a:p>
            <a:r>
              <a:rPr lang="en-GB"/>
              <a:t>Ethics by Law</a:t>
            </a:r>
          </a:p>
        </p:txBody>
      </p:sp>
      <p:sp>
        <p:nvSpPr>
          <p:cNvPr id="2" name="Content Placeholder 2">
            <a:extLst>
              <a:ext uri="{FF2B5EF4-FFF2-40B4-BE49-F238E27FC236}">
                <a16:creationId xmlns:a16="http://schemas.microsoft.com/office/drawing/2014/main" id="{95265BF1-50CC-FCC1-80A1-2B5987C575EE}"/>
              </a:ext>
            </a:extLst>
          </p:cNvPr>
          <p:cNvSpPr txBox="1">
            <a:spLocks/>
          </p:cNvSpPr>
          <p:nvPr/>
        </p:nvSpPr>
        <p:spPr>
          <a:xfrm>
            <a:off x="358220" y="1825625"/>
            <a:ext cx="5887836" cy="357593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tx1">
                    <a:tint val="75000"/>
                  </a:schemeClr>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40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algn="l"/>
            <a:r>
              <a:rPr lang="en-GB">
                <a:solidFill>
                  <a:schemeClr val="tx1"/>
                </a:solidFill>
              </a:rPr>
              <a:t>Data Protection</a:t>
            </a:r>
          </a:p>
          <a:p>
            <a:pPr algn="l"/>
            <a:r>
              <a:rPr lang="en-GB">
                <a:solidFill>
                  <a:schemeClr val="tx1"/>
                </a:solidFill>
              </a:rPr>
              <a:t>Purpose of which data are to be used</a:t>
            </a:r>
          </a:p>
          <a:p>
            <a:pPr algn="l"/>
            <a:r>
              <a:rPr lang="en-GB">
                <a:solidFill>
                  <a:schemeClr val="tx1"/>
                </a:solidFill>
              </a:rPr>
              <a:t>Held no longer than necessary</a:t>
            </a:r>
          </a:p>
          <a:p>
            <a:pPr algn="l"/>
            <a:endParaRPr lang="en-GB">
              <a:solidFill>
                <a:schemeClr val="tx1"/>
              </a:solidFill>
            </a:endParaRPr>
          </a:p>
          <a:p>
            <a:pPr algn="l"/>
            <a:r>
              <a:rPr lang="en-GB">
                <a:solidFill>
                  <a:schemeClr val="tx1"/>
                </a:solidFill>
              </a:rPr>
              <a:t>DBS: Disclosures and Baring Service</a:t>
            </a:r>
          </a:p>
        </p:txBody>
      </p:sp>
    </p:spTree>
    <p:extLst>
      <p:ext uri="{BB962C8B-B14F-4D97-AF65-F5344CB8AC3E}">
        <p14:creationId xmlns:p14="http://schemas.microsoft.com/office/powerpoint/2010/main" val="1020760724"/>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6A7B-1FA8-D58E-E541-E7D679CE8073}"/>
              </a:ext>
            </a:extLst>
          </p:cNvPr>
          <p:cNvSpPr>
            <a:spLocks noGrp="1"/>
          </p:cNvSpPr>
          <p:nvPr>
            <p:ph type="title"/>
          </p:nvPr>
        </p:nvSpPr>
        <p:spPr/>
        <p:txBody>
          <a:bodyPr/>
          <a:lstStyle/>
          <a:p>
            <a:r>
              <a:rPr lang="en-GB"/>
              <a:t>Professional and Personal ethics</a:t>
            </a:r>
          </a:p>
        </p:txBody>
      </p:sp>
      <p:sp>
        <p:nvSpPr>
          <p:cNvPr id="3" name="Content Placeholder 2">
            <a:extLst>
              <a:ext uri="{FF2B5EF4-FFF2-40B4-BE49-F238E27FC236}">
                <a16:creationId xmlns:a16="http://schemas.microsoft.com/office/drawing/2014/main" id="{FEAE1021-DC98-20C5-5A45-49DB61582FBD}"/>
              </a:ext>
            </a:extLst>
          </p:cNvPr>
          <p:cNvSpPr>
            <a:spLocks noGrp="1"/>
          </p:cNvSpPr>
          <p:nvPr>
            <p:ph idx="1"/>
          </p:nvPr>
        </p:nvSpPr>
        <p:spPr>
          <a:xfrm>
            <a:off x="3235569" y="1488091"/>
            <a:ext cx="8604497" cy="1666588"/>
          </a:xfrm>
        </p:spPr>
        <p:txBody>
          <a:bodyPr/>
          <a:lstStyle/>
          <a:p>
            <a:r>
              <a:rPr lang="en-GB"/>
              <a:t>Professional codes of practice</a:t>
            </a:r>
          </a:p>
          <a:p>
            <a:r>
              <a:rPr lang="en-GB"/>
              <a:t>Organisation guidelines</a:t>
            </a:r>
          </a:p>
          <a:p>
            <a:r>
              <a:rPr lang="en-GB"/>
              <a:t>UN Rights of the Child</a:t>
            </a:r>
          </a:p>
        </p:txBody>
      </p:sp>
      <p:sp>
        <p:nvSpPr>
          <p:cNvPr id="4" name="Rectangle: Rounded Corners 3">
            <a:extLst>
              <a:ext uri="{FF2B5EF4-FFF2-40B4-BE49-F238E27FC236}">
                <a16:creationId xmlns:a16="http://schemas.microsoft.com/office/drawing/2014/main" id="{F252DF95-177E-1E85-0787-A74A91327E8A}"/>
              </a:ext>
            </a:extLst>
          </p:cNvPr>
          <p:cNvSpPr/>
          <p:nvPr/>
        </p:nvSpPr>
        <p:spPr>
          <a:xfrm>
            <a:off x="169054" y="1597117"/>
            <a:ext cx="2749992" cy="1448537"/>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Professional</a:t>
            </a:r>
          </a:p>
        </p:txBody>
      </p:sp>
      <p:sp>
        <p:nvSpPr>
          <p:cNvPr id="5" name="Rectangle: Rounded Corners 4">
            <a:extLst>
              <a:ext uri="{FF2B5EF4-FFF2-40B4-BE49-F238E27FC236}">
                <a16:creationId xmlns:a16="http://schemas.microsoft.com/office/drawing/2014/main" id="{A9D83555-951A-DDB8-CA00-0E95F333C9C7}"/>
              </a:ext>
            </a:extLst>
          </p:cNvPr>
          <p:cNvSpPr/>
          <p:nvPr/>
        </p:nvSpPr>
        <p:spPr>
          <a:xfrm>
            <a:off x="169054" y="3499338"/>
            <a:ext cx="2749992" cy="1448537"/>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Personal</a:t>
            </a:r>
          </a:p>
        </p:txBody>
      </p:sp>
      <p:sp>
        <p:nvSpPr>
          <p:cNvPr id="10" name="Content Placeholder 2">
            <a:extLst>
              <a:ext uri="{FF2B5EF4-FFF2-40B4-BE49-F238E27FC236}">
                <a16:creationId xmlns:a16="http://schemas.microsoft.com/office/drawing/2014/main" id="{6240BB6B-E3F4-D218-80D0-0E67133B76D0}"/>
              </a:ext>
            </a:extLst>
          </p:cNvPr>
          <p:cNvSpPr txBox="1">
            <a:spLocks/>
          </p:cNvSpPr>
          <p:nvPr/>
        </p:nvSpPr>
        <p:spPr>
          <a:xfrm>
            <a:off x="3155852" y="3330306"/>
            <a:ext cx="8604497" cy="2282703"/>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Honesty in academic writing</a:t>
            </a:r>
          </a:p>
          <a:p>
            <a:r>
              <a:rPr lang="en-GB"/>
              <a:t>Honesty in your reporting of research </a:t>
            </a:r>
          </a:p>
          <a:p>
            <a:r>
              <a:rPr lang="en-GB"/>
              <a:t>(silently rejecting or ignoring evidence which happens to be contrary to hypothesis or belief)</a:t>
            </a:r>
          </a:p>
          <a:p>
            <a:r>
              <a:rPr lang="en-GB"/>
              <a:t>Quantitative or Qualitative paradigm</a:t>
            </a:r>
          </a:p>
          <a:p>
            <a:r>
              <a:rPr lang="en-GB"/>
              <a:t>Researcher as research tool</a:t>
            </a:r>
          </a:p>
        </p:txBody>
      </p:sp>
      <p:sp>
        <p:nvSpPr>
          <p:cNvPr id="11" name="Content Placeholder 2">
            <a:extLst>
              <a:ext uri="{FF2B5EF4-FFF2-40B4-BE49-F238E27FC236}">
                <a16:creationId xmlns:a16="http://schemas.microsoft.com/office/drawing/2014/main" id="{1503A11C-0AA4-F61A-37AB-6D965B44A9B0}"/>
              </a:ext>
            </a:extLst>
          </p:cNvPr>
          <p:cNvSpPr txBox="1">
            <a:spLocks/>
          </p:cNvSpPr>
          <p:nvPr/>
        </p:nvSpPr>
        <p:spPr>
          <a:xfrm>
            <a:off x="8461717" y="892190"/>
            <a:ext cx="3298632" cy="2153463"/>
          </a:xfrm>
          <a:prstGeom prst="rect">
            <a:avLst/>
          </a:prstGeom>
          <a:solidFill>
            <a:srgbClr val="023C5C"/>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Unharmful in anyway</a:t>
            </a:r>
          </a:p>
          <a:p>
            <a:r>
              <a:rPr lang="en-GB"/>
              <a:t>Considerate and courteous… you are relying on their good will and cooperation to make the research possible</a:t>
            </a:r>
          </a:p>
        </p:txBody>
      </p:sp>
    </p:spTree>
    <p:extLst>
      <p:ext uri="{BB962C8B-B14F-4D97-AF65-F5344CB8AC3E}">
        <p14:creationId xmlns:p14="http://schemas.microsoft.com/office/powerpoint/2010/main" val="35714582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eaLnBrk="1" hangingPunct="1">
              <a:lnSpc>
                <a:spcPct val="80000"/>
              </a:lnSpc>
              <a:buFontTx/>
              <a:buNone/>
              <a:defRPr/>
            </a:pPr>
            <a:r>
              <a:rPr lang="en-US" altLang="en-US" sz="1800" i="1">
                <a:ea typeface="ＭＳ Ｐゴシック"/>
              </a:rPr>
              <a:t>1. </a:t>
            </a:r>
            <a:r>
              <a:rPr lang="en-US" altLang="en-US" sz="3200" i="1">
                <a:solidFill>
                  <a:srgbClr val="FF0000"/>
                </a:solidFill>
                <a:ea typeface="ＭＳ Ｐゴシック"/>
              </a:rPr>
              <a:t>Where pupils will be involved as participants in a doctoral study, how (if at all) ought the informed consent of those pupils be secured? For example:</a:t>
            </a:r>
            <a:endParaRPr lang="en-US" altLang="en-US" sz="3200" i="1">
              <a:solidFill>
                <a:srgbClr val="FF000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a:t>
            </a:r>
            <a:r>
              <a:rPr lang="en-US" altLang="en-US" sz="2800" i="1" err="1">
                <a:solidFill>
                  <a:srgbClr val="0070C0"/>
                </a:solidFill>
                <a:ea typeface="ＭＳ Ｐゴシック"/>
              </a:rPr>
              <a:t>i</a:t>
            </a:r>
            <a:r>
              <a:rPr lang="en-US" altLang="en-US" sz="2800" i="1">
                <a:solidFill>
                  <a:srgbClr val="0070C0"/>
                </a:solidFill>
                <a:ea typeface="ＭＳ Ｐゴシック"/>
              </a:rPr>
              <a:t>) can teachers consent for pupils?</a:t>
            </a:r>
            <a:endParaRPr lang="en-US" altLang="en-US" sz="2800" i="1">
              <a:solidFill>
                <a:srgbClr val="0070C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(ii) can parents consent for pupils?</a:t>
            </a:r>
            <a:endParaRPr lang="en-US" altLang="en-US" sz="2800" i="1">
              <a:solidFill>
                <a:srgbClr val="0070C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(iii) can teachers consent for parents?</a:t>
            </a:r>
            <a:endParaRPr lang="en-US" altLang="en-US" sz="2800" i="1">
              <a:solidFill>
                <a:srgbClr val="0070C0"/>
              </a:solidFill>
              <a:ea typeface="ＭＳ Ｐゴシック"/>
              <a:cs typeface="Calibri"/>
            </a:endParaRPr>
          </a:p>
          <a:p>
            <a:pPr lvl="1" eaLnBrk="1" hangingPunct="1">
              <a:lnSpc>
                <a:spcPct val="80000"/>
              </a:lnSpc>
              <a:buFontTx/>
              <a:buNone/>
              <a:defRPr/>
            </a:pPr>
            <a:endParaRPr lang="en-US" altLang="en-US" sz="1600" i="1">
              <a:ea typeface="ＭＳ Ｐゴシック" pitchFamily="34" charset="-128"/>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3282864656"/>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a:lnSpc>
                <a:spcPct val="80000"/>
              </a:lnSpc>
              <a:buNone/>
              <a:defRPr/>
            </a:pPr>
            <a:r>
              <a:rPr lang="en-US" altLang="en-US" sz="1800" i="1">
                <a:ea typeface="ＭＳ Ｐゴシック"/>
              </a:rPr>
              <a:t>2. </a:t>
            </a:r>
            <a:r>
              <a:rPr lang="en-US" altLang="en-US" sz="3200" i="1">
                <a:solidFill>
                  <a:srgbClr val="FF0000"/>
                </a:solidFill>
                <a:ea typeface="ＭＳ Ｐゴシック"/>
              </a:rPr>
              <a:t>More and more, the use of social media and personal blogs are being used in research. A sport scientist is interested in the athlete experiences at long distance events. Is the researcher allowed to use the blogs, comments and race reports they have found online without the consent of the writer?</a:t>
            </a:r>
            <a:endParaRPr lang="en-US" altLang="en-US" sz="3200" i="1">
              <a:solidFill>
                <a:srgbClr val="FF0000"/>
              </a:solidFill>
              <a:ea typeface="ＭＳ Ｐゴシック" pitchFamily="34" charset="-128"/>
              <a:cs typeface="Calibri"/>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1492287371"/>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a:lnSpc>
                <a:spcPct val="80000"/>
              </a:lnSpc>
              <a:buNone/>
              <a:defRPr/>
            </a:pPr>
            <a:r>
              <a:rPr lang="en-US" altLang="en-US" sz="1800" i="1">
                <a:ea typeface="ＭＳ Ｐゴシック"/>
              </a:rPr>
              <a:t>3. </a:t>
            </a:r>
            <a:r>
              <a:rPr lang="en-US" altLang="en-US" sz="3200" i="1">
                <a:solidFill>
                  <a:srgbClr val="FF0000"/>
                </a:solidFill>
                <a:ea typeface="ＭＳ Ｐゴシック"/>
              </a:rPr>
              <a:t>An outdoor Education instructor is carrying out research looking at the role of adventure for men's mental health. The questions in interviews lead the participants to disclosures and focus primarily on the psychological issues of the participants. Are there boundaries set by ethical guidelines to protect the participants; is this researcher ethically right to ask these questions?</a:t>
            </a:r>
            <a:endParaRPr lang="en-US" altLang="en-US" sz="3200" i="1">
              <a:solidFill>
                <a:srgbClr val="FF0000"/>
              </a:solidFill>
              <a:ea typeface="ＭＳ Ｐゴシック" pitchFamily="34" charset="-128"/>
              <a:cs typeface="Calibri"/>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1611364956"/>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5. </a:t>
            </a:r>
            <a:r>
              <a:rPr lang="en-US" altLang="en-US" sz="3200" i="1">
                <a:solidFill>
                  <a:srgbClr val="FF0000"/>
                </a:solidFill>
              </a:rPr>
              <a:t>How can biases create ethical issues?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2079747316"/>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6. </a:t>
            </a:r>
            <a:r>
              <a:rPr lang="en-US" altLang="en-US" sz="3200" i="1">
                <a:solidFill>
                  <a:srgbClr val="FF0000"/>
                </a:solidFill>
              </a:rPr>
              <a:t>Explain the role of integrity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927560517"/>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7. </a:t>
            </a:r>
            <a:r>
              <a:rPr lang="en-US" altLang="en-US" sz="3200" i="1">
                <a:solidFill>
                  <a:srgbClr val="FF0000"/>
                </a:solidFill>
              </a:rPr>
              <a:t>Explain the role of respect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3075797565"/>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8. </a:t>
            </a:r>
            <a:r>
              <a:rPr lang="en-US" altLang="en-US" sz="3200" i="1">
                <a:solidFill>
                  <a:srgbClr val="FF0000"/>
                </a:solidFill>
              </a:rPr>
              <a:t>Explain the role of competence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324600046"/>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9. </a:t>
            </a:r>
            <a:r>
              <a:rPr lang="en-US" altLang="en-US" sz="3200" i="1">
                <a:solidFill>
                  <a:srgbClr val="FF0000"/>
                </a:solidFill>
              </a:rPr>
              <a:t>Explain the role of responsibility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4273121954"/>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marL="0" indent="0" eaLnBrk="1" hangingPunct="1">
              <a:buNone/>
            </a:pPr>
            <a:r>
              <a:rPr lang="en-US" altLang="en-US" sz="3200"/>
              <a:t>10. </a:t>
            </a:r>
            <a:r>
              <a:rPr lang="en-US" altLang="en-US" sz="3200" i="1">
                <a:solidFill>
                  <a:srgbClr val="FF0000"/>
                </a:solidFill>
              </a:rPr>
              <a:t>If research participants choose to withdraw from a study (having initially given their informed consent to take part), should they also have the right to withdraw any data relating to their earlier involvement in the research?</a:t>
            </a:r>
          </a:p>
          <a:p>
            <a:pPr eaLnBrk="1" hangingPunct="1">
              <a:lnSpc>
                <a:spcPct val="80000"/>
              </a:lnSpc>
              <a:buFontTx/>
              <a:buNone/>
            </a:pPr>
            <a:endParaRPr lang="en-US" altLang="en-US" sz="2400"/>
          </a:p>
        </p:txBody>
      </p:sp>
    </p:spTree>
    <p:extLst>
      <p:ext uri="{BB962C8B-B14F-4D97-AF65-F5344CB8AC3E}">
        <p14:creationId xmlns:p14="http://schemas.microsoft.com/office/powerpoint/2010/main" val="1239409532"/>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7" name="Rectangle 3">
            <a:extLst>
              <a:ext uri="{FF2B5EF4-FFF2-40B4-BE49-F238E27FC236}">
                <a16:creationId xmlns:a16="http://schemas.microsoft.com/office/drawing/2014/main" id="{A46A89B7-E56B-1B4C-75BF-7C261A833C47}"/>
              </a:ext>
            </a:extLst>
          </p:cNvPr>
          <p:cNvSpPr>
            <a:spLocks noGrp="1"/>
          </p:cNvSpPr>
          <p:nvPr>
            <p:ph type="body" idx="1"/>
          </p:nvPr>
        </p:nvSpPr>
        <p:spPr>
          <a:xfrm>
            <a:off x="429208" y="438539"/>
            <a:ext cx="10478278" cy="6230549"/>
          </a:xfrm>
        </p:spPr>
        <p:txBody>
          <a:bodyPr/>
          <a:lstStyle/>
          <a:p>
            <a:pPr eaLnBrk="1" hangingPunct="1">
              <a:lnSpc>
                <a:spcPct val="80000"/>
              </a:lnSpc>
              <a:buFontTx/>
              <a:buNone/>
            </a:pPr>
            <a:r>
              <a:rPr lang="en-GB" altLang="en-US" sz="2400" i="1"/>
              <a:t>11.</a:t>
            </a:r>
            <a:r>
              <a:rPr lang="en-GB" altLang="en-US" sz="2400" i="1">
                <a:solidFill>
                  <a:srgbClr val="FF0000"/>
                </a:solidFill>
              </a:rPr>
              <a:t> You are carrying out an ethnography looking at ‘Cardiff city life’ on match day of a home Six Nations game. What are the guidelines about taking photograph and video footage through your observations? What are the ethical implications of the use of visual data (e.g. photographs, video) in the presentation of one’s research findings?</a:t>
            </a:r>
            <a:br>
              <a:rPr lang="en-GB" altLang="en-US" sz="2400"/>
            </a:br>
            <a:endParaRPr lang="en-GB" altLang="en-US" sz="2400"/>
          </a:p>
        </p:txBody>
      </p:sp>
    </p:spTree>
    <p:extLst>
      <p:ext uri="{BB962C8B-B14F-4D97-AF65-F5344CB8AC3E}">
        <p14:creationId xmlns:p14="http://schemas.microsoft.com/office/powerpoint/2010/main" val="3598988560"/>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BD54A-22E4-8599-98D9-D17E65DFFF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EFBC4F-15FD-57C8-E1E6-2796436387F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9C0782B-DA81-7F77-36F2-9333D5469E65}"/>
              </a:ext>
            </a:extLst>
          </p:cNvPr>
          <p:cNvPicPr>
            <a:picLocks noChangeAspect="1"/>
          </p:cNvPicPr>
          <p:nvPr/>
        </p:nvPicPr>
        <p:blipFill rotWithShape="1">
          <a:blip r:embed="rId2"/>
          <a:srcRect l="52151" t="27795" r="21875" b="45436"/>
          <a:stretch/>
        </p:blipFill>
        <p:spPr>
          <a:xfrm>
            <a:off x="3056582" y="254532"/>
            <a:ext cx="8633670" cy="5931997"/>
          </a:xfrm>
          <a:prstGeom prst="rect">
            <a:avLst/>
          </a:prstGeom>
        </p:spPr>
      </p:pic>
      <p:pic>
        <p:nvPicPr>
          <p:cNvPr id="7" name="Picture 6">
            <a:extLst>
              <a:ext uri="{FF2B5EF4-FFF2-40B4-BE49-F238E27FC236}">
                <a16:creationId xmlns:a16="http://schemas.microsoft.com/office/drawing/2014/main" id="{9D8024B5-D553-91E7-ACA8-5AD77045A0D7}"/>
              </a:ext>
            </a:extLst>
          </p:cNvPr>
          <p:cNvPicPr>
            <a:picLocks noChangeAspect="1"/>
          </p:cNvPicPr>
          <p:nvPr/>
        </p:nvPicPr>
        <p:blipFill rotWithShape="1">
          <a:blip r:embed="rId3"/>
          <a:srcRect l="52910" t="27880" r="21116" b="47504"/>
          <a:stretch/>
        </p:blipFill>
        <p:spPr>
          <a:xfrm>
            <a:off x="1719217" y="1420926"/>
            <a:ext cx="8304570" cy="5246786"/>
          </a:xfrm>
          <a:prstGeom prst="rect">
            <a:avLst/>
          </a:prstGeom>
        </p:spPr>
      </p:pic>
      <p:pic>
        <p:nvPicPr>
          <p:cNvPr id="9" name="Picture 8">
            <a:extLst>
              <a:ext uri="{FF2B5EF4-FFF2-40B4-BE49-F238E27FC236}">
                <a16:creationId xmlns:a16="http://schemas.microsoft.com/office/drawing/2014/main" id="{B589359D-5504-704E-3A87-10BD13C7C94A}"/>
              </a:ext>
            </a:extLst>
          </p:cNvPr>
          <p:cNvPicPr>
            <a:picLocks noChangeAspect="1"/>
          </p:cNvPicPr>
          <p:nvPr/>
        </p:nvPicPr>
        <p:blipFill rotWithShape="1">
          <a:blip r:embed="rId4"/>
          <a:srcRect l="52484" t="29231" r="23995" b="46667"/>
          <a:stretch/>
        </p:blipFill>
        <p:spPr>
          <a:xfrm>
            <a:off x="1564948" y="555674"/>
            <a:ext cx="8876796" cy="6064091"/>
          </a:xfrm>
          <a:prstGeom prst="rect">
            <a:avLst/>
          </a:prstGeom>
        </p:spPr>
      </p:pic>
      <p:pic>
        <p:nvPicPr>
          <p:cNvPr id="11" name="Picture 10">
            <a:extLst>
              <a:ext uri="{FF2B5EF4-FFF2-40B4-BE49-F238E27FC236}">
                <a16:creationId xmlns:a16="http://schemas.microsoft.com/office/drawing/2014/main" id="{3E10D824-3FE5-0B8F-8442-CEBE3D40EBE0}"/>
              </a:ext>
            </a:extLst>
          </p:cNvPr>
          <p:cNvPicPr>
            <a:picLocks noChangeAspect="1"/>
          </p:cNvPicPr>
          <p:nvPr/>
        </p:nvPicPr>
        <p:blipFill rotWithShape="1">
          <a:blip r:embed="rId5"/>
          <a:srcRect l="52895" t="27385" r="20028" b="45846"/>
          <a:stretch/>
        </p:blipFill>
        <p:spPr>
          <a:xfrm>
            <a:off x="146080" y="131972"/>
            <a:ext cx="7886572" cy="5197971"/>
          </a:xfrm>
          <a:prstGeom prst="rect">
            <a:avLst/>
          </a:prstGeom>
        </p:spPr>
      </p:pic>
      <p:pic>
        <p:nvPicPr>
          <p:cNvPr id="13" name="Picture 12">
            <a:extLst>
              <a:ext uri="{FF2B5EF4-FFF2-40B4-BE49-F238E27FC236}">
                <a16:creationId xmlns:a16="http://schemas.microsoft.com/office/drawing/2014/main" id="{5BCA0775-9B24-0610-21B6-D14AEDEAD40A}"/>
              </a:ext>
            </a:extLst>
          </p:cNvPr>
          <p:cNvPicPr>
            <a:picLocks noChangeAspect="1"/>
          </p:cNvPicPr>
          <p:nvPr/>
        </p:nvPicPr>
        <p:blipFill rotWithShape="1">
          <a:blip r:embed="rId6"/>
          <a:srcRect l="50000" t="27385" r="21464" b="46769"/>
          <a:stretch/>
        </p:blipFill>
        <p:spPr>
          <a:xfrm>
            <a:off x="1153908" y="141802"/>
            <a:ext cx="10346430" cy="6247529"/>
          </a:xfrm>
          <a:prstGeom prst="rect">
            <a:avLst/>
          </a:prstGeom>
        </p:spPr>
      </p:pic>
      <p:pic>
        <p:nvPicPr>
          <p:cNvPr id="15" name="Picture 14">
            <a:extLst>
              <a:ext uri="{FF2B5EF4-FFF2-40B4-BE49-F238E27FC236}">
                <a16:creationId xmlns:a16="http://schemas.microsoft.com/office/drawing/2014/main" id="{4FCF222B-692F-B0E4-6452-7061CBF9334C}"/>
              </a:ext>
            </a:extLst>
          </p:cNvPr>
          <p:cNvPicPr>
            <a:picLocks noChangeAspect="1"/>
          </p:cNvPicPr>
          <p:nvPr/>
        </p:nvPicPr>
        <p:blipFill rotWithShape="1">
          <a:blip r:embed="rId7"/>
          <a:srcRect l="54125" t="30975" r="26935" b="47999"/>
          <a:stretch/>
        </p:blipFill>
        <p:spPr>
          <a:xfrm>
            <a:off x="1101290" y="1101068"/>
            <a:ext cx="7659205" cy="5668361"/>
          </a:xfrm>
          <a:prstGeom prst="rect">
            <a:avLst/>
          </a:prstGeom>
        </p:spPr>
      </p:pic>
      <p:pic>
        <p:nvPicPr>
          <p:cNvPr id="17" name="Picture 16">
            <a:extLst>
              <a:ext uri="{FF2B5EF4-FFF2-40B4-BE49-F238E27FC236}">
                <a16:creationId xmlns:a16="http://schemas.microsoft.com/office/drawing/2014/main" id="{F28CF63F-E527-1E18-0124-0B6E31265A5B}"/>
              </a:ext>
            </a:extLst>
          </p:cNvPr>
          <p:cNvPicPr>
            <a:picLocks noChangeAspect="1"/>
          </p:cNvPicPr>
          <p:nvPr/>
        </p:nvPicPr>
        <p:blipFill rotWithShape="1">
          <a:blip r:embed="rId8"/>
          <a:srcRect l="52074" t="30154" r="19755" b="48205"/>
          <a:stretch/>
        </p:blipFill>
        <p:spPr>
          <a:xfrm>
            <a:off x="2716951" y="693398"/>
            <a:ext cx="8937656" cy="4577295"/>
          </a:xfrm>
          <a:prstGeom prst="rect">
            <a:avLst/>
          </a:prstGeom>
        </p:spPr>
      </p:pic>
      <p:pic>
        <p:nvPicPr>
          <p:cNvPr id="19" name="Picture 18">
            <a:extLst>
              <a:ext uri="{FF2B5EF4-FFF2-40B4-BE49-F238E27FC236}">
                <a16:creationId xmlns:a16="http://schemas.microsoft.com/office/drawing/2014/main" id="{85457950-E801-FE76-2138-9D0D2850569D}"/>
              </a:ext>
            </a:extLst>
          </p:cNvPr>
          <p:cNvPicPr>
            <a:picLocks noChangeAspect="1"/>
          </p:cNvPicPr>
          <p:nvPr/>
        </p:nvPicPr>
        <p:blipFill rotWithShape="1">
          <a:blip r:embed="rId9"/>
          <a:srcRect l="59000" t="28557" r="30453" b="47164"/>
          <a:stretch/>
        </p:blipFill>
        <p:spPr>
          <a:xfrm>
            <a:off x="2344268" y="141802"/>
            <a:ext cx="4323818" cy="6635294"/>
          </a:xfrm>
          <a:prstGeom prst="rect">
            <a:avLst/>
          </a:prstGeom>
        </p:spPr>
      </p:pic>
    </p:spTree>
    <p:extLst>
      <p:ext uri="{BB962C8B-B14F-4D97-AF65-F5344CB8AC3E}">
        <p14:creationId xmlns:p14="http://schemas.microsoft.com/office/powerpoint/2010/main" val="2887557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6773B69-B3D9-AC28-CA61-8E35D9A72B00}"/>
              </a:ext>
            </a:extLst>
          </p:cNvPr>
          <p:cNvSpPr/>
          <p:nvPr/>
        </p:nvSpPr>
        <p:spPr>
          <a:xfrm>
            <a:off x="1102487" y="1754306"/>
            <a:ext cx="9429750" cy="13858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a:t>The Research Question</a:t>
            </a:r>
          </a:p>
        </p:txBody>
      </p:sp>
      <p:sp>
        <p:nvSpPr>
          <p:cNvPr id="5" name="TextBox 4">
            <a:extLst>
              <a:ext uri="{FF2B5EF4-FFF2-40B4-BE49-F238E27FC236}">
                <a16:creationId xmlns:a16="http://schemas.microsoft.com/office/drawing/2014/main" id="{AECD06AF-80E1-1032-83D2-AED87FC9DA76}"/>
              </a:ext>
            </a:extLst>
          </p:cNvPr>
          <p:cNvSpPr txBox="1"/>
          <p:nvPr/>
        </p:nvSpPr>
        <p:spPr>
          <a:xfrm>
            <a:off x="364306" y="55791"/>
            <a:ext cx="1769264" cy="830997"/>
          </a:xfrm>
          <a:prstGeom prst="rect">
            <a:avLst/>
          </a:prstGeom>
          <a:noFill/>
        </p:spPr>
        <p:txBody>
          <a:bodyPr wrap="square" rtlCol="0">
            <a:spAutoFit/>
          </a:bodyPr>
          <a:lstStyle/>
          <a:p>
            <a:r>
              <a:rPr lang="en-US" sz="2400"/>
              <a:t>Background, beliefs</a:t>
            </a:r>
          </a:p>
        </p:txBody>
      </p:sp>
      <p:sp>
        <p:nvSpPr>
          <p:cNvPr id="6" name="TextBox 5">
            <a:extLst>
              <a:ext uri="{FF2B5EF4-FFF2-40B4-BE49-F238E27FC236}">
                <a16:creationId xmlns:a16="http://schemas.microsoft.com/office/drawing/2014/main" id="{042F06D4-7651-2D08-B68C-CD6348CFA013}"/>
              </a:ext>
            </a:extLst>
          </p:cNvPr>
          <p:cNvSpPr txBox="1"/>
          <p:nvPr/>
        </p:nvSpPr>
        <p:spPr>
          <a:xfrm>
            <a:off x="2857769" y="213609"/>
            <a:ext cx="1457323" cy="461665"/>
          </a:xfrm>
          <a:prstGeom prst="rect">
            <a:avLst/>
          </a:prstGeom>
          <a:noFill/>
        </p:spPr>
        <p:txBody>
          <a:bodyPr wrap="square" rtlCol="0">
            <a:spAutoFit/>
          </a:bodyPr>
          <a:lstStyle/>
          <a:p>
            <a:r>
              <a:rPr lang="en-US" sz="2400"/>
              <a:t>Interest</a:t>
            </a:r>
          </a:p>
        </p:txBody>
      </p:sp>
      <p:sp>
        <p:nvSpPr>
          <p:cNvPr id="7" name="TextBox 6">
            <a:extLst>
              <a:ext uri="{FF2B5EF4-FFF2-40B4-BE49-F238E27FC236}">
                <a16:creationId xmlns:a16="http://schemas.microsoft.com/office/drawing/2014/main" id="{52C36FED-04E1-7968-D3CE-237C0277E111}"/>
              </a:ext>
            </a:extLst>
          </p:cNvPr>
          <p:cNvSpPr txBox="1"/>
          <p:nvPr/>
        </p:nvSpPr>
        <p:spPr>
          <a:xfrm>
            <a:off x="4948804" y="279213"/>
            <a:ext cx="881060" cy="461665"/>
          </a:xfrm>
          <a:prstGeom prst="rect">
            <a:avLst/>
          </a:prstGeom>
          <a:noFill/>
        </p:spPr>
        <p:txBody>
          <a:bodyPr wrap="square" rtlCol="0">
            <a:spAutoFit/>
          </a:bodyPr>
          <a:lstStyle/>
          <a:p>
            <a:r>
              <a:rPr lang="en-US" sz="2400"/>
              <a:t>Skills</a:t>
            </a:r>
          </a:p>
        </p:txBody>
      </p:sp>
      <p:sp>
        <p:nvSpPr>
          <p:cNvPr id="8" name="TextBox 7">
            <a:extLst>
              <a:ext uri="{FF2B5EF4-FFF2-40B4-BE49-F238E27FC236}">
                <a16:creationId xmlns:a16="http://schemas.microsoft.com/office/drawing/2014/main" id="{3BC67EFF-AC74-B9AD-D3E4-56CFB22CB3D0}"/>
              </a:ext>
            </a:extLst>
          </p:cNvPr>
          <p:cNvSpPr txBox="1"/>
          <p:nvPr/>
        </p:nvSpPr>
        <p:spPr>
          <a:xfrm>
            <a:off x="6757362" y="279212"/>
            <a:ext cx="2243138" cy="461665"/>
          </a:xfrm>
          <a:prstGeom prst="rect">
            <a:avLst/>
          </a:prstGeom>
          <a:noFill/>
        </p:spPr>
        <p:txBody>
          <a:bodyPr wrap="square" rtlCol="0">
            <a:spAutoFit/>
          </a:bodyPr>
          <a:lstStyle/>
          <a:p>
            <a:r>
              <a:rPr lang="en-US" sz="2400"/>
              <a:t>Context factors</a:t>
            </a:r>
          </a:p>
        </p:txBody>
      </p:sp>
      <p:sp>
        <p:nvSpPr>
          <p:cNvPr id="9" name="TextBox 8">
            <a:extLst>
              <a:ext uri="{FF2B5EF4-FFF2-40B4-BE49-F238E27FC236}">
                <a16:creationId xmlns:a16="http://schemas.microsoft.com/office/drawing/2014/main" id="{E7A0F673-DEA7-6649-EE89-9DD7011C4FB1}"/>
              </a:ext>
            </a:extLst>
          </p:cNvPr>
          <p:cNvSpPr txBox="1"/>
          <p:nvPr/>
        </p:nvSpPr>
        <p:spPr>
          <a:xfrm>
            <a:off x="9816677" y="253525"/>
            <a:ext cx="1971675" cy="461665"/>
          </a:xfrm>
          <a:prstGeom prst="rect">
            <a:avLst/>
          </a:prstGeom>
          <a:noFill/>
        </p:spPr>
        <p:txBody>
          <a:bodyPr wrap="square" rtlCol="0">
            <a:spAutoFit/>
          </a:bodyPr>
          <a:lstStyle/>
          <a:p>
            <a:r>
              <a:rPr lang="en-US" sz="2400"/>
              <a:t>Trends</a:t>
            </a:r>
          </a:p>
        </p:txBody>
      </p:sp>
      <p:sp>
        <p:nvSpPr>
          <p:cNvPr id="10" name="Down Arrow 7">
            <a:extLst>
              <a:ext uri="{FF2B5EF4-FFF2-40B4-BE49-F238E27FC236}">
                <a16:creationId xmlns:a16="http://schemas.microsoft.com/office/drawing/2014/main" id="{51EDF652-1B08-2237-C1C1-3621CEF0FC88}"/>
              </a:ext>
            </a:extLst>
          </p:cNvPr>
          <p:cNvSpPr/>
          <p:nvPr/>
        </p:nvSpPr>
        <p:spPr>
          <a:xfrm>
            <a:off x="1134039" y="886788"/>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own Arrow 8">
            <a:extLst>
              <a:ext uri="{FF2B5EF4-FFF2-40B4-BE49-F238E27FC236}">
                <a16:creationId xmlns:a16="http://schemas.microsoft.com/office/drawing/2014/main" id="{03E01CFA-4D6E-3947-0BDE-7C0A6131496B}"/>
              </a:ext>
            </a:extLst>
          </p:cNvPr>
          <p:cNvSpPr/>
          <p:nvPr/>
        </p:nvSpPr>
        <p:spPr>
          <a:xfrm>
            <a:off x="9985143" y="953314"/>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own Arrow 9">
            <a:extLst>
              <a:ext uri="{FF2B5EF4-FFF2-40B4-BE49-F238E27FC236}">
                <a16:creationId xmlns:a16="http://schemas.microsoft.com/office/drawing/2014/main" id="{7710C13C-70AD-0B1B-5129-29743284EF4C}"/>
              </a:ext>
            </a:extLst>
          </p:cNvPr>
          <p:cNvSpPr/>
          <p:nvPr/>
        </p:nvSpPr>
        <p:spPr>
          <a:xfrm>
            <a:off x="3029217" y="886788"/>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own Arrow 10">
            <a:extLst>
              <a:ext uri="{FF2B5EF4-FFF2-40B4-BE49-F238E27FC236}">
                <a16:creationId xmlns:a16="http://schemas.microsoft.com/office/drawing/2014/main" id="{7DAED3C8-1742-730E-8104-B56F230FE456}"/>
              </a:ext>
            </a:extLst>
          </p:cNvPr>
          <p:cNvSpPr/>
          <p:nvPr/>
        </p:nvSpPr>
        <p:spPr>
          <a:xfrm>
            <a:off x="5110727" y="919084"/>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own Arrow 11">
            <a:extLst>
              <a:ext uri="{FF2B5EF4-FFF2-40B4-BE49-F238E27FC236}">
                <a16:creationId xmlns:a16="http://schemas.microsoft.com/office/drawing/2014/main" id="{7C56513D-F141-8DD0-CC51-DE25864D388F}"/>
              </a:ext>
            </a:extLst>
          </p:cNvPr>
          <p:cNvSpPr/>
          <p:nvPr/>
        </p:nvSpPr>
        <p:spPr>
          <a:xfrm>
            <a:off x="7696765" y="939920"/>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Down Arrow 12">
            <a:extLst>
              <a:ext uri="{FF2B5EF4-FFF2-40B4-BE49-F238E27FC236}">
                <a16:creationId xmlns:a16="http://schemas.microsoft.com/office/drawing/2014/main" id="{81553BEB-F4AE-153C-1B94-FCE0E4E1EE82}"/>
              </a:ext>
            </a:extLst>
          </p:cNvPr>
          <p:cNvSpPr/>
          <p:nvPr/>
        </p:nvSpPr>
        <p:spPr>
          <a:xfrm>
            <a:off x="4631502" y="3225387"/>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7A94488F-3BC5-1F5F-267B-2867BFEE733B}"/>
              </a:ext>
            </a:extLst>
          </p:cNvPr>
          <p:cNvSpPr txBox="1"/>
          <p:nvPr/>
        </p:nvSpPr>
        <p:spPr>
          <a:xfrm>
            <a:off x="4254669" y="3984765"/>
            <a:ext cx="2044895" cy="461665"/>
          </a:xfrm>
          <a:prstGeom prst="rect">
            <a:avLst/>
          </a:prstGeom>
          <a:noFill/>
        </p:spPr>
        <p:txBody>
          <a:bodyPr wrap="square" rtlCol="0">
            <a:spAutoFit/>
          </a:bodyPr>
          <a:lstStyle/>
          <a:p>
            <a:r>
              <a:rPr lang="en-US" sz="2400"/>
              <a:t>Methodology</a:t>
            </a:r>
          </a:p>
        </p:txBody>
      </p:sp>
      <p:sp>
        <p:nvSpPr>
          <p:cNvPr id="17" name="TextBox 16">
            <a:extLst>
              <a:ext uri="{FF2B5EF4-FFF2-40B4-BE49-F238E27FC236}">
                <a16:creationId xmlns:a16="http://schemas.microsoft.com/office/drawing/2014/main" id="{45BE3B04-9298-1D75-86E1-8DFC1C3C5F80}"/>
              </a:ext>
            </a:extLst>
          </p:cNvPr>
          <p:cNvSpPr txBox="1"/>
          <p:nvPr/>
        </p:nvSpPr>
        <p:spPr>
          <a:xfrm>
            <a:off x="4315092" y="5293251"/>
            <a:ext cx="2044895" cy="461665"/>
          </a:xfrm>
          <a:prstGeom prst="rect">
            <a:avLst/>
          </a:prstGeom>
          <a:noFill/>
        </p:spPr>
        <p:txBody>
          <a:bodyPr wrap="square" rtlCol="0">
            <a:spAutoFit/>
          </a:bodyPr>
          <a:lstStyle/>
          <a:p>
            <a:r>
              <a:rPr lang="en-US" sz="2400"/>
              <a:t>Methods</a:t>
            </a:r>
          </a:p>
        </p:txBody>
      </p:sp>
      <p:sp>
        <p:nvSpPr>
          <p:cNvPr id="18" name="Down Arrow 15">
            <a:extLst>
              <a:ext uri="{FF2B5EF4-FFF2-40B4-BE49-F238E27FC236}">
                <a16:creationId xmlns:a16="http://schemas.microsoft.com/office/drawing/2014/main" id="{9B05A269-5D8B-5A1B-21C6-BFF227AF77C8}"/>
              </a:ext>
            </a:extLst>
          </p:cNvPr>
          <p:cNvSpPr/>
          <p:nvPr/>
        </p:nvSpPr>
        <p:spPr>
          <a:xfrm>
            <a:off x="4670197" y="4558269"/>
            <a:ext cx="557213" cy="689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476254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1229</Words>
  <Application>Microsoft Office PowerPoint</Application>
  <PresentationFormat>Widescreen</PresentationFormat>
  <Paragraphs>172</Paragraphs>
  <Slides>30</Slides>
  <Notes>14</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30</vt:i4>
      </vt:variant>
    </vt:vector>
  </HeadingPairs>
  <TitlesOfParts>
    <vt:vector size="43" baseType="lpstr">
      <vt:lpstr>ＭＳ Ｐゴシック</vt:lpstr>
      <vt:lpstr>游ゴシック</vt:lpstr>
      <vt:lpstr>Aptos</vt:lpstr>
      <vt:lpstr>Arial</vt:lpstr>
      <vt:lpstr>Calibri</vt:lpstr>
      <vt:lpstr>Calibri Light</vt:lpstr>
      <vt:lpstr>Wingdings</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Probability or Non probability Sampling Methods</vt:lpstr>
      <vt:lpstr>Outline of proposed methodology for the study - providing a strong rationale for the choices made. </vt:lpstr>
      <vt:lpstr>PowerPoint Presentation</vt:lpstr>
      <vt:lpstr>Research ethics: Is the formal intellectual process of analysing moral situations, which examines underlying issues and principles in personal choice.  It concerns conducting research that goes beyond just adopting the most appropriate methodology by ensuring research is conducted in a responsible and morally defensible way</vt:lpstr>
      <vt:lpstr>Underlying Ethos</vt:lpstr>
      <vt:lpstr>Ethical Questions</vt:lpstr>
      <vt:lpstr>Research Ethics</vt:lpstr>
      <vt:lpstr>Concerns you must Answer </vt:lpstr>
      <vt:lpstr>Help with Ethics in Research</vt:lpstr>
      <vt:lpstr>Three key guidelines</vt:lpstr>
      <vt:lpstr>The Revised Ethical Guidelines of the British Educational Research Association (BERA, 2024)</vt:lpstr>
      <vt:lpstr>Rights of the child</vt:lpstr>
      <vt:lpstr>Why are research ethics a concern? </vt:lpstr>
      <vt:lpstr>Consent</vt:lpstr>
      <vt:lpstr>Ethics by Law</vt:lpstr>
      <vt:lpstr>Professional and Personal ethics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1</cp:revision>
  <dcterms:created xsi:type="dcterms:W3CDTF">2021-03-09T15:35:42Z</dcterms:created>
  <dcterms:modified xsi:type="dcterms:W3CDTF">2024-08-13T10:58:34Z</dcterms:modified>
</cp:coreProperties>
</file>