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16" d="100"/>
          <a:sy n="116" d="100"/>
        </p:scale>
        <p:origin x="1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B5A11B3-EECC-4FF6-9EB5-B40212EE90E6}"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866C74-DEB9-4D0D-B330-9421E36D0832}" type="slidenum">
              <a:rPr lang="en-GB" smtClean="0"/>
              <a:t>‹#›</a:t>
            </a:fld>
            <a:endParaRPr lang="en-GB"/>
          </a:p>
        </p:txBody>
      </p:sp>
    </p:spTree>
    <p:extLst>
      <p:ext uri="{BB962C8B-B14F-4D97-AF65-F5344CB8AC3E}">
        <p14:creationId xmlns:p14="http://schemas.microsoft.com/office/powerpoint/2010/main" val="1649468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A11B3-EECC-4FF6-9EB5-B40212EE90E6}"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866C74-DEB9-4D0D-B330-9421E36D0832}" type="slidenum">
              <a:rPr lang="en-GB" smtClean="0"/>
              <a:t>‹#›</a:t>
            </a:fld>
            <a:endParaRPr lang="en-GB"/>
          </a:p>
        </p:txBody>
      </p:sp>
    </p:spTree>
    <p:extLst>
      <p:ext uri="{BB962C8B-B14F-4D97-AF65-F5344CB8AC3E}">
        <p14:creationId xmlns:p14="http://schemas.microsoft.com/office/powerpoint/2010/main" val="1604776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5A11B3-EECC-4FF6-9EB5-B40212EE90E6}"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866C74-DEB9-4D0D-B330-9421E36D0832}" type="slidenum">
              <a:rPr lang="en-GB" smtClean="0"/>
              <a:t>‹#›</a:t>
            </a:fld>
            <a:endParaRPr lang="en-GB"/>
          </a:p>
        </p:txBody>
      </p:sp>
    </p:spTree>
    <p:extLst>
      <p:ext uri="{BB962C8B-B14F-4D97-AF65-F5344CB8AC3E}">
        <p14:creationId xmlns:p14="http://schemas.microsoft.com/office/powerpoint/2010/main" val="1099149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B5A11B3-EECC-4FF6-9EB5-B40212EE90E6}"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866C74-DEB9-4D0D-B330-9421E36D0832}" type="slidenum">
              <a:rPr lang="en-GB" smtClean="0"/>
              <a:t>‹#›</a:t>
            </a:fld>
            <a:endParaRPr lang="en-GB"/>
          </a:p>
        </p:txBody>
      </p:sp>
    </p:spTree>
    <p:extLst>
      <p:ext uri="{BB962C8B-B14F-4D97-AF65-F5344CB8AC3E}">
        <p14:creationId xmlns:p14="http://schemas.microsoft.com/office/powerpoint/2010/main" val="1504354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B5A11B3-EECC-4FF6-9EB5-B40212EE90E6}" type="datetimeFigureOut">
              <a:rPr lang="en-GB" smtClean="0"/>
              <a:t>19/11/2019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4866C74-DEB9-4D0D-B330-9421E36D0832}" type="slidenum">
              <a:rPr lang="en-GB" smtClean="0"/>
              <a:t>‹#›</a:t>
            </a:fld>
            <a:endParaRPr lang="en-GB"/>
          </a:p>
        </p:txBody>
      </p:sp>
    </p:spTree>
    <p:extLst>
      <p:ext uri="{BB962C8B-B14F-4D97-AF65-F5344CB8AC3E}">
        <p14:creationId xmlns:p14="http://schemas.microsoft.com/office/powerpoint/2010/main" val="82144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B5A11B3-EECC-4FF6-9EB5-B40212EE90E6}" type="datetimeFigureOut">
              <a:rPr lang="en-GB" smtClean="0"/>
              <a:t>19/11/2019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4866C74-DEB9-4D0D-B330-9421E36D0832}" type="slidenum">
              <a:rPr lang="en-GB" smtClean="0"/>
              <a:t>‹#›</a:t>
            </a:fld>
            <a:endParaRPr lang="en-GB"/>
          </a:p>
        </p:txBody>
      </p:sp>
    </p:spTree>
    <p:extLst>
      <p:ext uri="{BB962C8B-B14F-4D97-AF65-F5344CB8AC3E}">
        <p14:creationId xmlns:p14="http://schemas.microsoft.com/office/powerpoint/2010/main" val="2527104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5A11B3-EECC-4FF6-9EB5-B40212EE90E6}" type="datetimeFigureOut">
              <a:rPr lang="en-GB" smtClean="0"/>
              <a:t>19/11/2019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4866C74-DEB9-4D0D-B330-9421E36D0832}" type="slidenum">
              <a:rPr lang="en-GB" smtClean="0"/>
              <a:t>‹#›</a:t>
            </a:fld>
            <a:endParaRPr lang="en-GB"/>
          </a:p>
        </p:txBody>
      </p:sp>
    </p:spTree>
    <p:extLst>
      <p:ext uri="{BB962C8B-B14F-4D97-AF65-F5344CB8AC3E}">
        <p14:creationId xmlns:p14="http://schemas.microsoft.com/office/powerpoint/2010/main" val="2460488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5A11B3-EECC-4FF6-9EB5-B40212EE90E6}"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866C74-DEB9-4D0D-B330-9421E36D0832}" type="slidenum">
              <a:rPr lang="en-GB" smtClean="0"/>
              <a:t>‹#›</a:t>
            </a:fld>
            <a:endParaRPr lang="en-GB"/>
          </a:p>
        </p:txBody>
      </p:sp>
    </p:spTree>
    <p:extLst>
      <p:ext uri="{BB962C8B-B14F-4D97-AF65-F5344CB8AC3E}">
        <p14:creationId xmlns:p14="http://schemas.microsoft.com/office/powerpoint/2010/main" val="362263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5A11B3-EECC-4FF6-9EB5-B40212EE90E6}"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866C74-DEB9-4D0D-B330-9421E36D0832}" type="slidenum">
              <a:rPr lang="en-GB" smtClean="0"/>
              <a:t>‹#›</a:t>
            </a:fld>
            <a:endParaRPr lang="en-GB"/>
          </a:p>
        </p:txBody>
      </p:sp>
    </p:spTree>
    <p:extLst>
      <p:ext uri="{BB962C8B-B14F-4D97-AF65-F5344CB8AC3E}">
        <p14:creationId xmlns:p14="http://schemas.microsoft.com/office/powerpoint/2010/main" val="741497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A11B3-EECC-4FF6-9EB5-B40212EE90E6}"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866C74-DEB9-4D0D-B330-9421E36D0832}" type="slidenum">
              <a:rPr lang="en-GB" smtClean="0"/>
              <a:t>‹#›</a:t>
            </a:fld>
            <a:endParaRPr lang="en-GB"/>
          </a:p>
        </p:txBody>
      </p:sp>
    </p:spTree>
    <p:extLst>
      <p:ext uri="{BB962C8B-B14F-4D97-AF65-F5344CB8AC3E}">
        <p14:creationId xmlns:p14="http://schemas.microsoft.com/office/powerpoint/2010/main" val="2095806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A11B3-EECC-4FF6-9EB5-B40212EE90E6}"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866C74-DEB9-4D0D-B330-9421E36D0832}" type="slidenum">
              <a:rPr lang="en-GB" smtClean="0"/>
              <a:t>‹#›</a:t>
            </a:fld>
            <a:endParaRPr lang="en-GB"/>
          </a:p>
        </p:txBody>
      </p:sp>
    </p:spTree>
    <p:extLst>
      <p:ext uri="{BB962C8B-B14F-4D97-AF65-F5344CB8AC3E}">
        <p14:creationId xmlns:p14="http://schemas.microsoft.com/office/powerpoint/2010/main" val="1582360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5A11B3-EECC-4FF6-9EB5-B40212EE90E6}" type="datetimeFigureOut">
              <a:rPr lang="en-GB" smtClean="0"/>
              <a:t>19/11/2019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866C74-DEB9-4D0D-B330-9421E36D0832}" type="slidenum">
              <a:rPr lang="en-GB" smtClean="0"/>
              <a:t>‹#›</a:t>
            </a:fld>
            <a:endParaRPr lang="en-GB"/>
          </a:p>
        </p:txBody>
      </p:sp>
    </p:spTree>
    <p:extLst>
      <p:ext uri="{BB962C8B-B14F-4D97-AF65-F5344CB8AC3E}">
        <p14:creationId xmlns:p14="http://schemas.microsoft.com/office/powerpoint/2010/main" val="3555548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GEW 2019</a:t>
            </a:r>
            <a:br>
              <a:rPr lang="en-GB" dirty="0" smtClean="0"/>
            </a:br>
            <a:r>
              <a:rPr lang="en-GB" dirty="0" smtClean="0"/>
              <a:t>Task</a:t>
            </a:r>
            <a:endParaRPr lang="en-GB" dirty="0"/>
          </a:p>
        </p:txBody>
      </p:sp>
      <p:sp>
        <p:nvSpPr>
          <p:cNvPr id="3" name="Subtitle 2"/>
          <p:cNvSpPr>
            <a:spLocks noGrp="1"/>
          </p:cNvSpPr>
          <p:nvPr>
            <p:ph type="subTitle" idx="1"/>
          </p:nvPr>
        </p:nvSpPr>
        <p:spPr>
          <a:xfrm>
            <a:off x="1524000" y="4096308"/>
            <a:ext cx="9144000" cy="1655762"/>
          </a:xfrm>
        </p:spPr>
        <p:txBody>
          <a:bodyPr>
            <a:normAutofit/>
          </a:bodyPr>
          <a:lstStyle/>
          <a:p>
            <a:r>
              <a:rPr lang="en-GB" sz="4400" dirty="0" smtClean="0"/>
              <a:t>Jordan Evans</a:t>
            </a:r>
            <a:endParaRPr lang="en-GB" sz="4400" dirty="0"/>
          </a:p>
        </p:txBody>
      </p:sp>
    </p:spTree>
    <p:extLst>
      <p:ext uri="{BB962C8B-B14F-4D97-AF65-F5344CB8AC3E}">
        <p14:creationId xmlns:p14="http://schemas.microsoft.com/office/powerpoint/2010/main" val="2926799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overview of the business idea</a:t>
            </a:r>
            <a:endParaRPr lang="en-GB" dirty="0"/>
          </a:p>
        </p:txBody>
      </p:sp>
      <p:sp>
        <p:nvSpPr>
          <p:cNvPr id="3" name="Content Placeholder 2"/>
          <p:cNvSpPr>
            <a:spLocks noGrp="1"/>
          </p:cNvSpPr>
          <p:nvPr>
            <p:ph idx="1"/>
          </p:nvPr>
        </p:nvSpPr>
        <p:spPr/>
        <p:txBody>
          <a:bodyPr/>
          <a:lstStyle/>
          <a:p>
            <a:r>
              <a:rPr lang="en-GB" dirty="0" smtClean="0"/>
              <a:t>A website which helps prospective students find the right course and university for them. </a:t>
            </a:r>
          </a:p>
          <a:p>
            <a:r>
              <a:rPr lang="en-GB" dirty="0" smtClean="0"/>
              <a:t>Each university would have a profile, which listed pertinent information such as league table rankings and an overview of each institution, as well as the courses on offer. </a:t>
            </a:r>
          </a:p>
          <a:p>
            <a:r>
              <a:rPr lang="en-GB" dirty="0" smtClean="0"/>
              <a:t>Users can engage with the website so it is an interactive and easy experience. </a:t>
            </a:r>
          </a:p>
          <a:p>
            <a:r>
              <a:rPr lang="en-GB" dirty="0" smtClean="0"/>
              <a:t>Universities and colleges would then pay to advertise on the website.</a:t>
            </a:r>
            <a:endParaRPr lang="en-GB" dirty="0"/>
          </a:p>
        </p:txBody>
      </p:sp>
    </p:spTree>
    <p:extLst>
      <p:ext uri="{BB962C8B-B14F-4D97-AF65-F5344CB8AC3E}">
        <p14:creationId xmlns:p14="http://schemas.microsoft.com/office/powerpoint/2010/main" val="3062212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makes it different?</a:t>
            </a:r>
            <a:endParaRPr lang="en-GB" dirty="0"/>
          </a:p>
        </p:txBody>
      </p:sp>
      <p:sp>
        <p:nvSpPr>
          <p:cNvPr id="3" name="Content Placeholder 2"/>
          <p:cNvSpPr>
            <a:spLocks noGrp="1"/>
          </p:cNvSpPr>
          <p:nvPr>
            <p:ph idx="1"/>
          </p:nvPr>
        </p:nvSpPr>
        <p:spPr/>
        <p:txBody>
          <a:bodyPr/>
          <a:lstStyle/>
          <a:p>
            <a:r>
              <a:rPr lang="en-GB" dirty="0" smtClean="0"/>
              <a:t>The website would be fully bilingual in Welsh and English using a flip function – no other competitor offers this service. This would allow targeting of Welsh-medium schools as well as English-medium institutions. </a:t>
            </a:r>
          </a:p>
          <a:p>
            <a:r>
              <a:rPr lang="en-GB" dirty="0" smtClean="0"/>
              <a:t>The interface would also be extremely user-friendly to encourage maximum use.</a:t>
            </a:r>
            <a:endParaRPr lang="en-GB" dirty="0"/>
          </a:p>
        </p:txBody>
      </p:sp>
    </p:spTree>
    <p:extLst>
      <p:ext uri="{BB962C8B-B14F-4D97-AF65-F5344CB8AC3E}">
        <p14:creationId xmlns:p14="http://schemas.microsoft.com/office/powerpoint/2010/main" val="2415367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benefits</a:t>
            </a:r>
            <a:endParaRPr lang="en-GB" dirty="0"/>
          </a:p>
        </p:txBody>
      </p:sp>
      <p:sp>
        <p:nvSpPr>
          <p:cNvPr id="3" name="Content Placeholder 2"/>
          <p:cNvSpPr>
            <a:spLocks noGrp="1"/>
          </p:cNvSpPr>
          <p:nvPr>
            <p:ph idx="1"/>
          </p:nvPr>
        </p:nvSpPr>
        <p:spPr/>
        <p:txBody>
          <a:bodyPr/>
          <a:lstStyle/>
          <a:p>
            <a:r>
              <a:rPr lang="en-GB" dirty="0" smtClean="0"/>
              <a:t>It offers an impartial platform for prospective students to find the right course, location and institution for them.</a:t>
            </a:r>
          </a:p>
          <a:p>
            <a:r>
              <a:rPr lang="en-GB" dirty="0" smtClean="0"/>
              <a:t>Furthermore, first language Welsh speakers would be able to utilise the system in their mouth tongue.</a:t>
            </a:r>
          </a:p>
          <a:p>
            <a:endParaRPr lang="en-GB" dirty="0"/>
          </a:p>
        </p:txBody>
      </p:sp>
    </p:spTree>
    <p:extLst>
      <p:ext uri="{BB962C8B-B14F-4D97-AF65-F5344CB8AC3E}">
        <p14:creationId xmlns:p14="http://schemas.microsoft.com/office/powerpoint/2010/main" val="2852794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customers would buy it from instead of from competitors?</a:t>
            </a:r>
            <a:endParaRPr lang="en-GB" dirty="0"/>
          </a:p>
        </p:txBody>
      </p:sp>
      <p:sp>
        <p:nvSpPr>
          <p:cNvPr id="3" name="Content Placeholder 2"/>
          <p:cNvSpPr>
            <a:spLocks noGrp="1"/>
          </p:cNvSpPr>
          <p:nvPr>
            <p:ph idx="1"/>
          </p:nvPr>
        </p:nvSpPr>
        <p:spPr/>
        <p:txBody>
          <a:bodyPr/>
          <a:lstStyle/>
          <a:p>
            <a:r>
              <a:rPr lang="en-GB" dirty="0" smtClean="0"/>
              <a:t>There are competitors such as </a:t>
            </a:r>
            <a:r>
              <a:rPr lang="en-GB" dirty="0" err="1" smtClean="0"/>
              <a:t>Whatuni</a:t>
            </a:r>
            <a:r>
              <a:rPr lang="en-GB" dirty="0" smtClean="0"/>
              <a:t> and The Student Room.</a:t>
            </a:r>
          </a:p>
          <a:p>
            <a:r>
              <a:rPr lang="en-GB" dirty="0" smtClean="0"/>
              <a:t>Welsh HEIs would be interested in advertising via the platform given their desire to increase their number of students undertaking study through the medium of Welsh.</a:t>
            </a:r>
          </a:p>
          <a:p>
            <a:r>
              <a:rPr lang="en-GB" dirty="0" smtClean="0"/>
              <a:t>This would help increase the confidence and return in the platform, which could then be capitalised on in the English market inside and outside of Wales.</a:t>
            </a:r>
          </a:p>
          <a:p>
            <a:endParaRPr lang="en-GB" dirty="0"/>
          </a:p>
        </p:txBody>
      </p:sp>
    </p:spTree>
    <p:extLst>
      <p:ext uri="{BB962C8B-B14F-4D97-AF65-F5344CB8AC3E}">
        <p14:creationId xmlns:p14="http://schemas.microsoft.com/office/powerpoint/2010/main" val="2251800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a:t>
            </a:r>
            <a:endParaRPr lang="en-GB" dirty="0"/>
          </a:p>
        </p:txBody>
      </p:sp>
      <p:sp>
        <p:nvSpPr>
          <p:cNvPr id="3" name="Content Placeholder 2"/>
          <p:cNvSpPr>
            <a:spLocks noGrp="1"/>
          </p:cNvSpPr>
          <p:nvPr>
            <p:ph idx="1"/>
          </p:nvPr>
        </p:nvSpPr>
        <p:spPr/>
        <p:txBody>
          <a:bodyPr>
            <a:normAutofit lnSpcReduction="10000"/>
          </a:bodyPr>
          <a:lstStyle/>
          <a:p>
            <a:r>
              <a:rPr lang="en-GB" dirty="0" smtClean="0"/>
              <a:t>IT support would be required as well as Welsh language skills, as well as sourcing finance.</a:t>
            </a:r>
          </a:p>
          <a:p>
            <a:r>
              <a:rPr lang="en-GB" dirty="0" smtClean="0"/>
              <a:t>A grant may be accessed from Welsh Government in order to fund such a project, and relevant expertise could be sourced from the private sector.</a:t>
            </a:r>
          </a:p>
          <a:p>
            <a:r>
              <a:rPr lang="en-GB" dirty="0" smtClean="0"/>
              <a:t>A lot of research, copywriting and accuracy checking would be required in order to launch the site.</a:t>
            </a:r>
          </a:p>
          <a:p>
            <a:r>
              <a:rPr lang="en-GB" dirty="0" smtClean="0"/>
              <a:t>Following significant planning to launch the site, relationship management skills would be required in order to source income from HEIs, as well as encourage schools, colleges, careers advisors and other stakeholders to utilise the site.</a:t>
            </a:r>
            <a:endParaRPr lang="en-GB" dirty="0"/>
          </a:p>
        </p:txBody>
      </p:sp>
    </p:spTree>
    <p:extLst>
      <p:ext uri="{BB962C8B-B14F-4D97-AF65-F5344CB8AC3E}">
        <p14:creationId xmlns:p14="http://schemas.microsoft.com/office/powerpoint/2010/main" val="2809536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Success factors</a:t>
            </a:r>
            <a:endParaRPr lang="en-GB" dirty="0"/>
          </a:p>
        </p:txBody>
      </p:sp>
      <p:sp>
        <p:nvSpPr>
          <p:cNvPr id="3" name="Content Placeholder 2"/>
          <p:cNvSpPr>
            <a:spLocks noGrp="1"/>
          </p:cNvSpPr>
          <p:nvPr>
            <p:ph idx="1"/>
          </p:nvPr>
        </p:nvSpPr>
        <p:spPr/>
        <p:txBody>
          <a:bodyPr/>
          <a:lstStyle/>
          <a:p>
            <a:r>
              <a:rPr lang="en-GB" dirty="0" smtClean="0"/>
              <a:t>Number of schools and colleges utilising the website to help their students make an evidence-based decision about where to study for university.</a:t>
            </a:r>
          </a:p>
          <a:p>
            <a:r>
              <a:rPr lang="en-GB" dirty="0" smtClean="0"/>
              <a:t>Number of universities and colleges paying to advertise through the website.</a:t>
            </a:r>
          </a:p>
          <a:p>
            <a:r>
              <a:rPr lang="en-GB" dirty="0" smtClean="0"/>
              <a:t>Number of visits to the website.</a:t>
            </a:r>
          </a:p>
          <a:p>
            <a:r>
              <a:rPr lang="en-GB" dirty="0" smtClean="0"/>
              <a:t>Turnover compared to competitors.</a:t>
            </a:r>
          </a:p>
          <a:p>
            <a:endParaRPr lang="en-GB" dirty="0"/>
          </a:p>
        </p:txBody>
      </p:sp>
    </p:spTree>
    <p:extLst>
      <p:ext uri="{BB962C8B-B14F-4D97-AF65-F5344CB8AC3E}">
        <p14:creationId xmlns:p14="http://schemas.microsoft.com/office/powerpoint/2010/main" val="3487014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406</Words>
  <Application>Microsoft Office PowerPoint</Application>
  <PresentationFormat>Widescreen</PresentationFormat>
  <Paragraphs>27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GEW 2019 Task</vt:lpstr>
      <vt:lpstr>An overview of the business idea</vt:lpstr>
      <vt:lpstr>What makes it different?</vt:lpstr>
      <vt:lpstr>The benefits</vt:lpstr>
      <vt:lpstr>Why customers would buy it from instead of from competitors?</vt:lpstr>
      <vt:lpstr>Planning</vt:lpstr>
      <vt:lpstr>Success factors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GEW 2019 Task</dc:title>
  <dc:creator>Evans, Jordan</dc:creator>
  <cp:lastModifiedBy>Evans, Jordan</cp:lastModifiedBy>
  <cp:revision>1</cp:revision>
  <dcterms:created xsi:type="dcterms:W3CDTF">2019-11-19T14:11:25Z</dcterms:created>
  <dcterms:modified xsi:type="dcterms:W3CDTF">2019-11-19T14:12:19Z</dcterms:modified>
</cp:coreProperties>
</file>