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53"/>
  </p:notesMasterIdLst>
  <p:sldIdLst>
    <p:sldId id="256" r:id="rId7"/>
    <p:sldId id="265" r:id="rId8"/>
    <p:sldId id="261" r:id="rId9"/>
    <p:sldId id="266" r:id="rId10"/>
    <p:sldId id="271" r:id="rId11"/>
    <p:sldId id="267" r:id="rId12"/>
    <p:sldId id="270" r:id="rId13"/>
    <p:sldId id="278" r:id="rId14"/>
    <p:sldId id="268" r:id="rId15"/>
    <p:sldId id="269" r:id="rId16"/>
    <p:sldId id="272" r:id="rId17"/>
    <p:sldId id="273" r:id="rId18"/>
    <p:sldId id="274" r:id="rId19"/>
    <p:sldId id="275" r:id="rId20"/>
    <p:sldId id="276" r:id="rId21"/>
    <p:sldId id="277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8" r:id="rId31"/>
    <p:sldId id="287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300" r:id="rId44"/>
    <p:sldId id="301" r:id="rId45"/>
    <p:sldId id="302" r:id="rId46"/>
    <p:sldId id="303" r:id="rId47"/>
    <p:sldId id="304" r:id="rId48"/>
    <p:sldId id="305" r:id="rId49"/>
    <p:sldId id="306" r:id="rId50"/>
    <p:sldId id="307" r:id="rId51"/>
    <p:sldId id="308" r:id="rId5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948873-2C48-43DE-9C8C-66FA40536C2A}" v="70" dt="2025-09-24T16:47:55.5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34" autoAdjust="0"/>
    <p:restoredTop sz="81097" autoAdjust="0"/>
  </p:normalViewPr>
  <p:slideViewPr>
    <p:cSldViewPr snapToGrid="0" snapToObjects="1">
      <p:cViewPr varScale="1">
        <p:scale>
          <a:sx n="89" d="100"/>
          <a:sy n="89" d="100"/>
        </p:scale>
        <p:origin x="652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viewProps" Target="viewProp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notesMaster" Target="notesMasters/notesMaster1.xml"/><Relationship Id="rId58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theme" Target="theme/theme1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microsoft.com/office/2015/10/relationships/revisionInfo" Target="revisionInfo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tableStyles" Target="tableStyles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6A948873-2C48-43DE-9C8C-66FA40536C2A}"/>
    <pc:docChg chg="undo custSel addSld delSld modSld sldOrd">
      <pc:chgData name="Mark Huntly" userId="2f894ec6-1403-4f17-b28b-5f1f7519461e" providerId="ADAL" clId="{6A948873-2C48-43DE-9C8C-66FA40536C2A}" dt="2025-09-24T17:52:25.150" v="2271" actId="1076"/>
      <pc:docMkLst>
        <pc:docMk/>
      </pc:docMkLst>
      <pc:sldChg chg="modSp mod">
        <pc:chgData name="Mark Huntly" userId="2f894ec6-1403-4f17-b28b-5f1f7519461e" providerId="ADAL" clId="{6A948873-2C48-43DE-9C8C-66FA40536C2A}" dt="2025-09-24T17:52:25.150" v="2271" actId="1076"/>
        <pc:sldMkLst>
          <pc:docMk/>
          <pc:sldMk cId="3053837800" sldId="256"/>
        </pc:sldMkLst>
        <pc:spChg chg="mod">
          <ac:chgData name="Mark Huntly" userId="2f894ec6-1403-4f17-b28b-5f1f7519461e" providerId="ADAL" clId="{6A948873-2C48-43DE-9C8C-66FA40536C2A}" dt="2025-09-24T17:52:16.391" v="2270" actId="20577"/>
          <ac:spMkLst>
            <pc:docMk/>
            <pc:sldMk cId="3053837800" sldId="256"/>
            <ac:spMk id="4" creationId="{2DEF7983-6D99-D6AE-E909-F8EA31D3BDE8}"/>
          </ac:spMkLst>
        </pc:spChg>
        <pc:spChg chg="mod">
          <ac:chgData name="Mark Huntly" userId="2f894ec6-1403-4f17-b28b-5f1f7519461e" providerId="ADAL" clId="{6A948873-2C48-43DE-9C8C-66FA40536C2A}" dt="2025-09-24T17:52:25.150" v="2271" actId="1076"/>
          <ac:spMkLst>
            <pc:docMk/>
            <pc:sldMk cId="3053837800" sldId="256"/>
            <ac:spMk id="5" creationId="{2F618180-6A26-03E4-BE95-342F3FF2C855}"/>
          </ac:spMkLst>
        </pc:spChg>
      </pc:sldChg>
      <pc:sldChg chg="modSp mod">
        <pc:chgData name="Mark Huntly" userId="2f894ec6-1403-4f17-b28b-5f1f7519461e" providerId="ADAL" clId="{6A948873-2C48-43DE-9C8C-66FA40536C2A}" dt="2025-09-22T09:23:29.929" v="154"/>
        <pc:sldMkLst>
          <pc:docMk/>
          <pc:sldMk cId="645318299" sldId="261"/>
        </pc:sldMkLst>
        <pc:spChg chg="mod">
          <ac:chgData name="Mark Huntly" userId="2f894ec6-1403-4f17-b28b-5f1f7519461e" providerId="ADAL" clId="{6A948873-2C48-43DE-9C8C-66FA40536C2A}" dt="2025-09-22T09:18:14.477" v="152" actId="20577"/>
          <ac:spMkLst>
            <pc:docMk/>
            <pc:sldMk cId="645318299" sldId="261"/>
            <ac:spMk id="4" creationId="{2E57847D-E30B-0332-2C8C-EE2110178D0C}"/>
          </ac:spMkLst>
        </pc:spChg>
        <pc:spChg chg="mod">
          <ac:chgData name="Mark Huntly" userId="2f894ec6-1403-4f17-b28b-5f1f7519461e" providerId="ADAL" clId="{6A948873-2C48-43DE-9C8C-66FA40536C2A}" dt="2025-09-22T09:23:29.929" v="154"/>
          <ac:spMkLst>
            <pc:docMk/>
            <pc:sldMk cId="645318299" sldId="261"/>
            <ac:spMk id="9" creationId="{731E2CE7-79EC-A462-E9EA-0AE7FB8ECF8D}"/>
          </ac:spMkLst>
        </pc:spChg>
      </pc:sldChg>
      <pc:sldChg chg="modSp mod">
        <pc:chgData name="Mark Huntly" userId="2f894ec6-1403-4f17-b28b-5f1f7519461e" providerId="ADAL" clId="{6A948873-2C48-43DE-9C8C-66FA40536C2A}" dt="2025-09-22T09:17:18.672" v="132" actId="20577"/>
        <pc:sldMkLst>
          <pc:docMk/>
          <pc:sldMk cId="3616054235" sldId="265"/>
        </pc:sldMkLst>
        <pc:spChg chg="mod">
          <ac:chgData name="Mark Huntly" userId="2f894ec6-1403-4f17-b28b-5f1f7519461e" providerId="ADAL" clId="{6A948873-2C48-43DE-9C8C-66FA40536C2A}" dt="2025-09-22T09:17:18.672" v="132" actId="20577"/>
          <ac:spMkLst>
            <pc:docMk/>
            <pc:sldMk cId="3616054235" sldId="265"/>
            <ac:spMk id="4" creationId="{1105E928-13DF-6F24-C438-F2DE12EBD277}"/>
          </ac:spMkLst>
        </pc:spChg>
        <pc:spChg chg="mod">
          <ac:chgData name="Mark Huntly" userId="2f894ec6-1403-4f17-b28b-5f1f7519461e" providerId="ADAL" clId="{6A948873-2C48-43DE-9C8C-66FA40536C2A}" dt="2025-09-22T09:16:58.679" v="125" actId="403"/>
          <ac:spMkLst>
            <pc:docMk/>
            <pc:sldMk cId="3616054235" sldId="265"/>
            <ac:spMk id="9" creationId="{9DCCDE27-7338-9263-0A55-74A23EE9C338}"/>
          </ac:spMkLst>
        </pc:spChg>
      </pc:sldChg>
      <pc:sldChg chg="modSp mod">
        <pc:chgData name="Mark Huntly" userId="2f894ec6-1403-4f17-b28b-5f1f7519461e" providerId="ADAL" clId="{6A948873-2C48-43DE-9C8C-66FA40536C2A}" dt="2025-09-22T09:24:44.721" v="156"/>
        <pc:sldMkLst>
          <pc:docMk/>
          <pc:sldMk cId="3350659941" sldId="266"/>
        </pc:sldMkLst>
        <pc:spChg chg="mod">
          <ac:chgData name="Mark Huntly" userId="2f894ec6-1403-4f17-b28b-5f1f7519461e" providerId="ADAL" clId="{6A948873-2C48-43DE-9C8C-66FA40536C2A}" dt="2025-09-22T09:24:31.911" v="155"/>
          <ac:spMkLst>
            <pc:docMk/>
            <pc:sldMk cId="3350659941" sldId="266"/>
            <ac:spMk id="4" creationId="{BF111614-D938-EA24-6890-3B0B4FEB2563}"/>
          </ac:spMkLst>
        </pc:spChg>
        <pc:spChg chg="mod">
          <ac:chgData name="Mark Huntly" userId="2f894ec6-1403-4f17-b28b-5f1f7519461e" providerId="ADAL" clId="{6A948873-2C48-43DE-9C8C-66FA40536C2A}" dt="2025-09-22T09:24:44.721" v="156"/>
          <ac:spMkLst>
            <pc:docMk/>
            <pc:sldMk cId="3350659941" sldId="266"/>
            <ac:spMk id="9" creationId="{57FA0806-E49D-D1E7-853A-1CFC08604759}"/>
          </ac:spMkLst>
        </pc:spChg>
      </pc:sldChg>
      <pc:sldChg chg="addSp delSp modSp mod modNotesTx">
        <pc:chgData name="Mark Huntly" userId="2f894ec6-1403-4f17-b28b-5f1f7519461e" providerId="ADAL" clId="{6A948873-2C48-43DE-9C8C-66FA40536C2A}" dt="2025-09-24T09:58:09.126" v="801" actId="20577"/>
        <pc:sldMkLst>
          <pc:docMk/>
          <pc:sldMk cId="2574630398" sldId="267"/>
        </pc:sldMkLst>
        <pc:spChg chg="add mod">
          <ac:chgData name="Mark Huntly" userId="2f894ec6-1403-4f17-b28b-5f1f7519461e" providerId="ADAL" clId="{6A948873-2C48-43DE-9C8C-66FA40536C2A}" dt="2025-09-23T12:21:07.688" v="348" actId="113"/>
          <ac:spMkLst>
            <pc:docMk/>
            <pc:sldMk cId="2574630398" sldId="267"/>
            <ac:spMk id="3" creationId="{7A53BCD9-9969-36DD-D877-107AEE5D2B45}"/>
          </ac:spMkLst>
        </pc:spChg>
        <pc:spChg chg="mod">
          <ac:chgData name="Mark Huntly" userId="2f894ec6-1403-4f17-b28b-5f1f7519461e" providerId="ADAL" clId="{6A948873-2C48-43DE-9C8C-66FA40536C2A}" dt="2025-09-24T09:58:03.400" v="799" actId="20577"/>
          <ac:spMkLst>
            <pc:docMk/>
            <pc:sldMk cId="2574630398" sldId="267"/>
            <ac:spMk id="4" creationId="{2CABEC2A-0BD2-A711-AB28-104C40A3E6EE}"/>
          </ac:spMkLst>
        </pc:spChg>
        <pc:graphicFrameChg chg="del">
          <ac:chgData name="Mark Huntly" userId="2f894ec6-1403-4f17-b28b-5f1f7519461e" providerId="ADAL" clId="{6A948873-2C48-43DE-9C8C-66FA40536C2A}" dt="2025-09-23T12:12:46.004" v="171" actId="478"/>
          <ac:graphicFrameMkLst>
            <pc:docMk/>
            <pc:sldMk cId="2574630398" sldId="267"/>
            <ac:graphicFrameMk id="5" creationId="{D7DCE624-92D7-65CF-56C9-0044A6C09755}"/>
          </ac:graphicFrameMkLst>
        </pc:graphicFrameChg>
      </pc:sldChg>
      <pc:sldChg chg="delSp modSp mod">
        <pc:chgData name="Mark Huntly" userId="2f894ec6-1403-4f17-b28b-5f1f7519461e" providerId="ADAL" clId="{6A948873-2C48-43DE-9C8C-66FA40536C2A}" dt="2025-09-23T12:30:31.402" v="478" actId="20577"/>
        <pc:sldMkLst>
          <pc:docMk/>
          <pc:sldMk cId="4162426527" sldId="268"/>
        </pc:sldMkLst>
        <pc:spChg chg="mod">
          <ac:chgData name="Mark Huntly" userId="2f894ec6-1403-4f17-b28b-5f1f7519461e" providerId="ADAL" clId="{6A948873-2C48-43DE-9C8C-66FA40536C2A}" dt="2025-09-23T12:30:31.402" v="478" actId="20577"/>
          <ac:spMkLst>
            <pc:docMk/>
            <pc:sldMk cId="4162426527" sldId="268"/>
            <ac:spMk id="4" creationId="{1E7CB450-3C0F-39E9-9B09-DCA6F288DFC7}"/>
          </ac:spMkLst>
        </pc:spChg>
        <pc:spChg chg="mod">
          <ac:chgData name="Mark Huntly" userId="2f894ec6-1403-4f17-b28b-5f1f7519461e" providerId="ADAL" clId="{6A948873-2C48-43DE-9C8C-66FA40536C2A}" dt="2025-09-23T12:29:55.817" v="459" actId="20577"/>
          <ac:spMkLst>
            <pc:docMk/>
            <pc:sldMk cId="4162426527" sldId="268"/>
            <ac:spMk id="9" creationId="{8884A493-DAE5-6287-0B47-31C1C78FFCA2}"/>
          </ac:spMkLst>
        </pc:spChg>
        <pc:graphicFrameChg chg="del">
          <ac:chgData name="Mark Huntly" userId="2f894ec6-1403-4f17-b28b-5f1f7519461e" providerId="ADAL" clId="{6A948873-2C48-43DE-9C8C-66FA40536C2A}" dt="2025-09-23T12:29:36.266" v="454" actId="478"/>
          <ac:graphicFrameMkLst>
            <pc:docMk/>
            <pc:sldMk cId="4162426527" sldId="268"/>
            <ac:graphicFrameMk id="2" creationId="{38FB34B9-BF89-9A2C-FF6A-22279A2ACA94}"/>
          </ac:graphicFrameMkLst>
        </pc:graphicFrameChg>
      </pc:sldChg>
      <pc:sldChg chg="addSp delSp modSp mod">
        <pc:chgData name="Mark Huntly" userId="2f894ec6-1403-4f17-b28b-5f1f7519461e" providerId="ADAL" clId="{6A948873-2C48-43DE-9C8C-66FA40536C2A}" dt="2025-09-23T12:31:26.400" v="505" actId="403"/>
        <pc:sldMkLst>
          <pc:docMk/>
          <pc:sldMk cId="3027214642" sldId="269"/>
        </pc:sldMkLst>
        <pc:spChg chg="mod">
          <ac:chgData name="Mark Huntly" userId="2f894ec6-1403-4f17-b28b-5f1f7519461e" providerId="ADAL" clId="{6A948873-2C48-43DE-9C8C-66FA40536C2A}" dt="2025-09-23T12:31:02.405" v="500" actId="20577"/>
          <ac:spMkLst>
            <pc:docMk/>
            <pc:sldMk cId="3027214642" sldId="269"/>
            <ac:spMk id="4" creationId="{06B2E33B-FD5A-4CB9-B7F5-DE9CE575F05A}"/>
          </ac:spMkLst>
        </pc:spChg>
        <pc:spChg chg="add mod">
          <ac:chgData name="Mark Huntly" userId="2f894ec6-1403-4f17-b28b-5f1f7519461e" providerId="ADAL" clId="{6A948873-2C48-43DE-9C8C-66FA40536C2A}" dt="2025-09-23T12:31:26.400" v="505" actId="403"/>
          <ac:spMkLst>
            <pc:docMk/>
            <pc:sldMk cId="3027214642" sldId="269"/>
            <ac:spMk id="5" creationId="{CE433EA2-FC8B-B1C9-06A2-0A1B59CF7B80}"/>
          </ac:spMkLst>
        </pc:spChg>
        <pc:graphicFrameChg chg="del">
          <ac:chgData name="Mark Huntly" userId="2f894ec6-1403-4f17-b28b-5f1f7519461e" providerId="ADAL" clId="{6A948873-2C48-43DE-9C8C-66FA40536C2A}" dt="2025-09-23T12:30:53.333" v="479" actId="478"/>
          <ac:graphicFrameMkLst>
            <pc:docMk/>
            <pc:sldMk cId="3027214642" sldId="269"/>
            <ac:graphicFrameMk id="3" creationId="{E09AD3C6-D782-09BE-21C7-53185E53D6C7}"/>
          </ac:graphicFrameMkLst>
        </pc:graphicFrameChg>
      </pc:sldChg>
      <pc:sldChg chg="addSp delSp modSp mod modAnim modNotesTx">
        <pc:chgData name="Mark Huntly" userId="2f894ec6-1403-4f17-b28b-5f1f7519461e" providerId="ADAL" clId="{6A948873-2C48-43DE-9C8C-66FA40536C2A}" dt="2025-09-24T10:00:52.408" v="841" actId="20577"/>
        <pc:sldMkLst>
          <pc:docMk/>
          <pc:sldMk cId="3406624623" sldId="270"/>
        </pc:sldMkLst>
        <pc:spChg chg="mod">
          <ac:chgData name="Mark Huntly" userId="2f894ec6-1403-4f17-b28b-5f1f7519461e" providerId="ADAL" clId="{6A948873-2C48-43DE-9C8C-66FA40536C2A}" dt="2025-09-23T12:22:15.058" v="363" actId="1076"/>
          <ac:spMkLst>
            <pc:docMk/>
            <pc:sldMk cId="3406624623" sldId="270"/>
            <ac:spMk id="4" creationId="{69E69320-40DF-E7A7-7F0C-F776AA372AD7}"/>
          </ac:spMkLst>
        </pc:spChg>
        <pc:spChg chg="mod">
          <ac:chgData name="Mark Huntly" userId="2f894ec6-1403-4f17-b28b-5f1f7519461e" providerId="ADAL" clId="{6A948873-2C48-43DE-9C8C-66FA40536C2A}" dt="2025-09-23T12:28:56.593" v="451" actId="113"/>
          <ac:spMkLst>
            <pc:docMk/>
            <pc:sldMk cId="3406624623" sldId="270"/>
            <ac:spMk id="7" creationId="{69FD7C34-25C6-9ACD-D4B7-2208A31DA447}"/>
          </ac:spMkLst>
        </pc:spChg>
        <pc:spChg chg="mod">
          <ac:chgData name="Mark Huntly" userId="2f894ec6-1403-4f17-b28b-5f1f7519461e" providerId="ADAL" clId="{6A948873-2C48-43DE-9C8C-66FA40536C2A}" dt="2025-09-23T12:28:39.038" v="447" actId="113"/>
          <ac:spMkLst>
            <pc:docMk/>
            <pc:sldMk cId="3406624623" sldId="270"/>
            <ac:spMk id="8" creationId="{61B39E4D-C0B8-18E1-1BCD-BDAC6EA3C7A8}"/>
          </ac:spMkLst>
        </pc:spChg>
        <pc:spChg chg="mod">
          <ac:chgData name="Mark Huntly" userId="2f894ec6-1403-4f17-b28b-5f1f7519461e" providerId="ADAL" clId="{6A948873-2C48-43DE-9C8C-66FA40536C2A}" dt="2025-09-23T12:23:46.816" v="426" actId="113"/>
          <ac:spMkLst>
            <pc:docMk/>
            <pc:sldMk cId="3406624623" sldId="270"/>
            <ac:spMk id="9" creationId="{3DCE8A06-9DF8-5454-3511-B369C542A366}"/>
          </ac:spMkLst>
        </pc:spChg>
        <pc:spChg chg="mod">
          <ac:chgData name="Mark Huntly" userId="2f894ec6-1403-4f17-b28b-5f1f7519461e" providerId="ADAL" clId="{6A948873-2C48-43DE-9C8C-66FA40536C2A}" dt="2025-09-23T12:28:48.199" v="449" actId="113"/>
          <ac:spMkLst>
            <pc:docMk/>
            <pc:sldMk cId="3406624623" sldId="270"/>
            <ac:spMk id="10" creationId="{DAB4886F-2E17-E6BB-8724-243D899D5571}"/>
          </ac:spMkLst>
        </pc:spChg>
        <pc:spChg chg="mod">
          <ac:chgData name="Mark Huntly" userId="2f894ec6-1403-4f17-b28b-5f1f7519461e" providerId="ADAL" clId="{6A948873-2C48-43DE-9C8C-66FA40536C2A}" dt="2025-09-23T12:29:09.155" v="453" actId="113"/>
          <ac:spMkLst>
            <pc:docMk/>
            <pc:sldMk cId="3406624623" sldId="270"/>
            <ac:spMk id="11" creationId="{445131C9-66A3-C895-77FE-710F5C63DBCC}"/>
          </ac:spMkLst>
        </pc:spChg>
        <pc:spChg chg="mod">
          <ac:chgData name="Mark Huntly" userId="2f894ec6-1403-4f17-b28b-5f1f7519461e" providerId="ADAL" clId="{6A948873-2C48-43DE-9C8C-66FA40536C2A}" dt="2025-09-23T12:25:03.134" v="431"/>
          <ac:spMkLst>
            <pc:docMk/>
            <pc:sldMk cId="3406624623" sldId="270"/>
            <ac:spMk id="13" creationId="{46B2534C-B496-504B-47A2-69F09BAB6662}"/>
          </ac:spMkLst>
        </pc:spChg>
        <pc:spChg chg="mod">
          <ac:chgData name="Mark Huntly" userId="2f894ec6-1403-4f17-b28b-5f1f7519461e" providerId="ADAL" clId="{6A948873-2C48-43DE-9C8C-66FA40536C2A}" dt="2025-09-23T12:28:04.706" v="442" actId="113"/>
          <ac:spMkLst>
            <pc:docMk/>
            <pc:sldMk cId="3406624623" sldId="270"/>
            <ac:spMk id="14" creationId="{F86D8A49-6AB4-A690-1810-F1D588905A54}"/>
          </ac:spMkLst>
        </pc:spChg>
        <pc:spChg chg="mod">
          <ac:chgData name="Mark Huntly" userId="2f894ec6-1403-4f17-b28b-5f1f7519461e" providerId="ADAL" clId="{6A948873-2C48-43DE-9C8C-66FA40536C2A}" dt="2025-09-23T12:26:50.686" v="440" actId="113"/>
          <ac:spMkLst>
            <pc:docMk/>
            <pc:sldMk cId="3406624623" sldId="270"/>
            <ac:spMk id="15" creationId="{9B5F308C-160F-4446-E7C2-7FBA1191BA17}"/>
          </ac:spMkLst>
        </pc:spChg>
        <pc:grpChg chg="add mod">
          <ac:chgData name="Mark Huntly" userId="2f894ec6-1403-4f17-b28b-5f1f7519461e" providerId="ADAL" clId="{6A948873-2C48-43DE-9C8C-66FA40536C2A}" dt="2025-09-23T12:24:35.024" v="430" actId="1076"/>
          <ac:grpSpMkLst>
            <pc:docMk/>
            <pc:sldMk cId="3406624623" sldId="270"/>
            <ac:grpSpMk id="2" creationId="{87082E59-AA59-E666-BC25-51E9070CEAA2}"/>
          </ac:grpSpMkLst>
        </pc:grpChg>
        <pc:grpChg chg="add mod">
          <ac:chgData name="Mark Huntly" userId="2f894ec6-1403-4f17-b28b-5f1f7519461e" providerId="ADAL" clId="{6A948873-2C48-43DE-9C8C-66FA40536C2A}" dt="2025-09-23T12:26:30.327" v="438" actId="1076"/>
          <ac:grpSpMkLst>
            <pc:docMk/>
            <pc:sldMk cId="3406624623" sldId="270"/>
            <ac:grpSpMk id="12" creationId="{9490917C-DC08-96EF-940B-BF07F7F8EA7B}"/>
          </ac:grpSpMkLst>
        </pc:grpChg>
        <pc:picChg chg="del">
          <ac:chgData name="Mark Huntly" userId="2f894ec6-1403-4f17-b28b-5f1f7519461e" providerId="ADAL" clId="{6A948873-2C48-43DE-9C8C-66FA40536C2A}" dt="2025-09-23T12:22:19.619" v="364" actId="478"/>
          <ac:picMkLst>
            <pc:docMk/>
            <pc:sldMk cId="3406624623" sldId="270"/>
            <ac:picMk id="3" creationId="{FF900599-A737-5A5A-21D3-8E41E9246391}"/>
          </ac:picMkLst>
        </pc:picChg>
        <pc:picChg chg="del">
          <ac:chgData name="Mark Huntly" userId="2f894ec6-1403-4f17-b28b-5f1f7519461e" providerId="ADAL" clId="{6A948873-2C48-43DE-9C8C-66FA40536C2A}" dt="2025-09-23T12:22:22.357" v="365" actId="478"/>
          <ac:picMkLst>
            <pc:docMk/>
            <pc:sldMk cId="3406624623" sldId="270"/>
            <ac:picMk id="5" creationId="{3A13E42D-B6F7-D966-5B6A-C89C98E0C1A0}"/>
          </ac:picMkLst>
        </pc:picChg>
        <pc:picChg chg="del">
          <ac:chgData name="Mark Huntly" userId="2f894ec6-1403-4f17-b28b-5f1f7519461e" providerId="ADAL" clId="{6A948873-2C48-43DE-9C8C-66FA40536C2A}" dt="2025-09-23T12:22:19.619" v="364" actId="478"/>
          <ac:picMkLst>
            <pc:docMk/>
            <pc:sldMk cId="3406624623" sldId="270"/>
            <ac:picMk id="6" creationId="{05D43CBE-81B9-742A-5CC7-694D9ABC6127}"/>
          </ac:picMkLst>
        </pc:picChg>
      </pc:sldChg>
      <pc:sldChg chg="modSp mod">
        <pc:chgData name="Mark Huntly" userId="2f894ec6-1403-4f17-b28b-5f1f7519461e" providerId="ADAL" clId="{6A948873-2C48-43DE-9C8C-66FA40536C2A}" dt="2025-09-23T12:11:54.358" v="170" actId="20577"/>
        <pc:sldMkLst>
          <pc:docMk/>
          <pc:sldMk cId="2777589294" sldId="271"/>
        </pc:sldMkLst>
        <pc:spChg chg="mod">
          <ac:chgData name="Mark Huntly" userId="2f894ec6-1403-4f17-b28b-5f1f7519461e" providerId="ADAL" clId="{6A948873-2C48-43DE-9C8C-66FA40536C2A}" dt="2025-09-23T12:11:54.358" v="170" actId="20577"/>
          <ac:spMkLst>
            <pc:docMk/>
            <pc:sldMk cId="2777589294" sldId="271"/>
            <ac:spMk id="4" creationId="{925DAB6C-0B93-6C87-2A5F-2CAF2BFFF89E}"/>
          </ac:spMkLst>
        </pc:spChg>
        <pc:spChg chg="mod">
          <ac:chgData name="Mark Huntly" userId="2f894ec6-1403-4f17-b28b-5f1f7519461e" providerId="ADAL" clId="{6A948873-2C48-43DE-9C8C-66FA40536C2A}" dt="2025-09-23T12:11:47.285" v="160" actId="27636"/>
          <ac:spMkLst>
            <pc:docMk/>
            <pc:sldMk cId="2777589294" sldId="271"/>
            <ac:spMk id="9" creationId="{CA341C39-5484-95EB-917E-45EFDEF4BF91}"/>
          </ac:spMkLst>
        </pc:spChg>
      </pc:sldChg>
      <pc:sldChg chg="modSp add mod">
        <pc:chgData name="Mark Huntly" userId="2f894ec6-1403-4f17-b28b-5f1f7519461e" providerId="ADAL" clId="{6A948873-2C48-43DE-9C8C-66FA40536C2A}" dt="2025-09-23T12:33:24.513" v="518" actId="20577"/>
        <pc:sldMkLst>
          <pc:docMk/>
          <pc:sldMk cId="3071735008" sldId="272"/>
        </pc:sldMkLst>
        <pc:spChg chg="mod">
          <ac:chgData name="Mark Huntly" userId="2f894ec6-1403-4f17-b28b-5f1f7519461e" providerId="ADAL" clId="{6A948873-2C48-43DE-9C8C-66FA40536C2A}" dt="2025-09-23T12:33:05.790" v="514" actId="20577"/>
          <ac:spMkLst>
            <pc:docMk/>
            <pc:sldMk cId="3071735008" sldId="272"/>
            <ac:spMk id="4" creationId="{26AB067B-73E7-B72B-9DA5-3D068067F6B6}"/>
          </ac:spMkLst>
        </pc:spChg>
        <pc:spChg chg="mod">
          <ac:chgData name="Mark Huntly" userId="2f894ec6-1403-4f17-b28b-5f1f7519461e" providerId="ADAL" clId="{6A948873-2C48-43DE-9C8C-66FA40536C2A}" dt="2025-09-23T12:33:24.513" v="518" actId="20577"/>
          <ac:spMkLst>
            <pc:docMk/>
            <pc:sldMk cId="3071735008" sldId="272"/>
            <ac:spMk id="5" creationId="{3CBBB56C-9766-65EA-6478-3A5983A38D4F}"/>
          </ac:spMkLst>
        </pc:spChg>
      </pc:sldChg>
      <pc:sldChg chg="modSp add mod">
        <pc:chgData name="Mark Huntly" userId="2f894ec6-1403-4f17-b28b-5f1f7519461e" providerId="ADAL" clId="{6A948873-2C48-43DE-9C8C-66FA40536C2A}" dt="2025-09-23T12:35:03.837" v="532" actId="403"/>
        <pc:sldMkLst>
          <pc:docMk/>
          <pc:sldMk cId="2399304931" sldId="273"/>
        </pc:sldMkLst>
        <pc:spChg chg="mod">
          <ac:chgData name="Mark Huntly" userId="2f894ec6-1403-4f17-b28b-5f1f7519461e" providerId="ADAL" clId="{6A948873-2C48-43DE-9C8C-66FA40536C2A}" dt="2025-09-23T12:34:43.531" v="529" actId="20577"/>
          <ac:spMkLst>
            <pc:docMk/>
            <pc:sldMk cId="2399304931" sldId="273"/>
            <ac:spMk id="4" creationId="{B4C3B934-2C43-CC9E-35FD-FB8AA5AF1328}"/>
          </ac:spMkLst>
        </pc:spChg>
        <pc:spChg chg="mod">
          <ac:chgData name="Mark Huntly" userId="2f894ec6-1403-4f17-b28b-5f1f7519461e" providerId="ADAL" clId="{6A948873-2C48-43DE-9C8C-66FA40536C2A}" dt="2025-09-23T12:35:03.837" v="532" actId="403"/>
          <ac:spMkLst>
            <pc:docMk/>
            <pc:sldMk cId="2399304931" sldId="273"/>
            <ac:spMk id="5" creationId="{81D17EC3-7BFC-4624-79C1-6049BDF32444}"/>
          </ac:spMkLst>
        </pc:spChg>
      </pc:sldChg>
      <pc:sldChg chg="modSp add mod">
        <pc:chgData name="Mark Huntly" userId="2f894ec6-1403-4f17-b28b-5f1f7519461e" providerId="ADAL" clId="{6A948873-2C48-43DE-9C8C-66FA40536C2A}" dt="2025-09-23T12:40:12.911" v="563" actId="122"/>
        <pc:sldMkLst>
          <pc:docMk/>
          <pc:sldMk cId="300401639" sldId="274"/>
        </pc:sldMkLst>
        <pc:spChg chg="mod">
          <ac:chgData name="Mark Huntly" userId="2f894ec6-1403-4f17-b28b-5f1f7519461e" providerId="ADAL" clId="{6A948873-2C48-43DE-9C8C-66FA40536C2A}" dt="2025-09-23T12:36:18.486" v="546" actId="20577"/>
          <ac:spMkLst>
            <pc:docMk/>
            <pc:sldMk cId="300401639" sldId="274"/>
            <ac:spMk id="4" creationId="{678DB4B0-9E07-B320-0D77-CEF8EC989C87}"/>
          </ac:spMkLst>
        </pc:spChg>
        <pc:spChg chg="mod">
          <ac:chgData name="Mark Huntly" userId="2f894ec6-1403-4f17-b28b-5f1f7519461e" providerId="ADAL" clId="{6A948873-2C48-43DE-9C8C-66FA40536C2A}" dt="2025-09-23T12:40:12.911" v="563" actId="122"/>
          <ac:spMkLst>
            <pc:docMk/>
            <pc:sldMk cId="300401639" sldId="274"/>
            <ac:spMk id="5" creationId="{0104B361-49C1-6008-D9B1-4F86BA6BDA68}"/>
          </ac:spMkLst>
        </pc:spChg>
      </pc:sldChg>
      <pc:sldChg chg="modSp add del mod">
        <pc:chgData name="Mark Huntly" userId="2f894ec6-1403-4f17-b28b-5f1f7519461e" providerId="ADAL" clId="{6A948873-2C48-43DE-9C8C-66FA40536C2A}" dt="2025-09-23T12:40:10.336" v="562" actId="2890"/>
        <pc:sldMkLst>
          <pc:docMk/>
          <pc:sldMk cId="2101491649" sldId="275"/>
        </pc:sldMkLst>
        <pc:spChg chg="mod">
          <ac:chgData name="Mark Huntly" userId="2f894ec6-1403-4f17-b28b-5f1f7519461e" providerId="ADAL" clId="{6A948873-2C48-43DE-9C8C-66FA40536C2A}" dt="2025-09-23T12:40:02.891" v="561" actId="20577"/>
          <ac:spMkLst>
            <pc:docMk/>
            <pc:sldMk cId="2101491649" sldId="275"/>
            <ac:spMk id="4" creationId="{2BBB0859-21DC-052A-2DD2-54AF3B9842EF}"/>
          </ac:spMkLst>
        </pc:spChg>
        <pc:spChg chg="mod">
          <ac:chgData name="Mark Huntly" userId="2f894ec6-1403-4f17-b28b-5f1f7519461e" providerId="ADAL" clId="{6A948873-2C48-43DE-9C8C-66FA40536C2A}" dt="2025-09-23T12:39:25.398" v="557"/>
          <ac:spMkLst>
            <pc:docMk/>
            <pc:sldMk cId="2101491649" sldId="275"/>
            <ac:spMk id="5" creationId="{D5B479FA-D909-411E-FF2B-550B91BC003B}"/>
          </ac:spMkLst>
        </pc:spChg>
      </pc:sldChg>
      <pc:sldChg chg="modSp add mod">
        <pc:chgData name="Mark Huntly" userId="2f894ec6-1403-4f17-b28b-5f1f7519461e" providerId="ADAL" clId="{6A948873-2C48-43DE-9C8C-66FA40536C2A}" dt="2025-09-23T12:41:10.163" v="567"/>
        <pc:sldMkLst>
          <pc:docMk/>
          <pc:sldMk cId="3832024726" sldId="275"/>
        </pc:sldMkLst>
        <pc:spChg chg="mod">
          <ac:chgData name="Mark Huntly" userId="2f894ec6-1403-4f17-b28b-5f1f7519461e" providerId="ADAL" clId="{6A948873-2C48-43DE-9C8C-66FA40536C2A}" dt="2025-09-23T12:40:32.566" v="566" actId="20577"/>
          <ac:spMkLst>
            <pc:docMk/>
            <pc:sldMk cId="3832024726" sldId="275"/>
            <ac:spMk id="4" creationId="{0FB6031F-C356-7078-17AE-E23039A67693}"/>
          </ac:spMkLst>
        </pc:spChg>
        <pc:spChg chg="mod">
          <ac:chgData name="Mark Huntly" userId="2f894ec6-1403-4f17-b28b-5f1f7519461e" providerId="ADAL" clId="{6A948873-2C48-43DE-9C8C-66FA40536C2A}" dt="2025-09-23T12:41:10.163" v="567"/>
          <ac:spMkLst>
            <pc:docMk/>
            <pc:sldMk cId="3832024726" sldId="275"/>
            <ac:spMk id="5" creationId="{D9AE875D-D12D-7B2E-848A-30C9297B694F}"/>
          </ac:spMkLst>
        </pc:spChg>
      </pc:sldChg>
      <pc:sldChg chg="modSp add mod">
        <pc:chgData name="Mark Huntly" userId="2f894ec6-1403-4f17-b28b-5f1f7519461e" providerId="ADAL" clId="{6A948873-2C48-43DE-9C8C-66FA40536C2A}" dt="2025-09-23T12:44:56.749" v="656" actId="20577"/>
        <pc:sldMkLst>
          <pc:docMk/>
          <pc:sldMk cId="3046689251" sldId="276"/>
        </pc:sldMkLst>
        <pc:spChg chg="mod">
          <ac:chgData name="Mark Huntly" userId="2f894ec6-1403-4f17-b28b-5f1f7519461e" providerId="ADAL" clId="{6A948873-2C48-43DE-9C8C-66FA40536C2A}" dt="2025-09-23T12:42:43.692" v="583" actId="20577"/>
          <ac:spMkLst>
            <pc:docMk/>
            <pc:sldMk cId="3046689251" sldId="276"/>
            <ac:spMk id="4" creationId="{A35BB9CE-E768-BCDB-F4B6-90B647A90CB6}"/>
          </ac:spMkLst>
        </pc:spChg>
        <pc:spChg chg="mod">
          <ac:chgData name="Mark Huntly" userId="2f894ec6-1403-4f17-b28b-5f1f7519461e" providerId="ADAL" clId="{6A948873-2C48-43DE-9C8C-66FA40536C2A}" dt="2025-09-23T12:44:56.749" v="656" actId="20577"/>
          <ac:spMkLst>
            <pc:docMk/>
            <pc:sldMk cId="3046689251" sldId="276"/>
            <ac:spMk id="5" creationId="{45BABE87-E8DA-FA82-0984-78F9010C41C7}"/>
          </ac:spMkLst>
        </pc:spChg>
      </pc:sldChg>
      <pc:sldChg chg="addSp modSp add mod modAnim">
        <pc:chgData name="Mark Huntly" userId="2f894ec6-1403-4f17-b28b-5f1f7519461e" providerId="ADAL" clId="{6A948873-2C48-43DE-9C8C-66FA40536C2A}" dt="2025-09-23T12:48:41.027" v="776" actId="1076"/>
        <pc:sldMkLst>
          <pc:docMk/>
          <pc:sldMk cId="1546311390" sldId="277"/>
        </pc:sldMkLst>
        <pc:spChg chg="mod">
          <ac:chgData name="Mark Huntly" userId="2f894ec6-1403-4f17-b28b-5f1f7519461e" providerId="ADAL" clId="{6A948873-2C48-43DE-9C8C-66FA40536C2A}" dt="2025-09-23T12:48:00.978" v="772" actId="15"/>
          <ac:spMkLst>
            <pc:docMk/>
            <pc:sldMk cId="1546311390" sldId="277"/>
            <ac:spMk id="5" creationId="{9A6AD7A9-9B4C-F149-8289-34BA2BB1B14A}"/>
          </ac:spMkLst>
        </pc:spChg>
        <pc:spChg chg="add mod">
          <ac:chgData name="Mark Huntly" userId="2f894ec6-1403-4f17-b28b-5f1f7519461e" providerId="ADAL" clId="{6A948873-2C48-43DE-9C8C-66FA40536C2A}" dt="2025-09-23T12:48:17.207" v="773"/>
          <ac:spMkLst>
            <pc:docMk/>
            <pc:sldMk cId="1546311390" sldId="277"/>
            <ac:spMk id="6" creationId="{780C48C0-B471-7F4D-5519-92DFC0A6D737}"/>
          </ac:spMkLst>
        </pc:spChg>
        <pc:spChg chg="add mod">
          <ac:chgData name="Mark Huntly" userId="2f894ec6-1403-4f17-b28b-5f1f7519461e" providerId="ADAL" clId="{6A948873-2C48-43DE-9C8C-66FA40536C2A}" dt="2025-09-23T12:48:17.207" v="773"/>
          <ac:spMkLst>
            <pc:docMk/>
            <pc:sldMk cId="1546311390" sldId="277"/>
            <ac:spMk id="7" creationId="{E843D020-E1BB-C031-0C3A-89A007034FF1}"/>
          </ac:spMkLst>
        </pc:spChg>
        <pc:picChg chg="add mod">
          <ac:chgData name="Mark Huntly" userId="2f894ec6-1403-4f17-b28b-5f1f7519461e" providerId="ADAL" clId="{6A948873-2C48-43DE-9C8C-66FA40536C2A}" dt="2025-09-23T12:48:41.027" v="776" actId="1076"/>
          <ac:picMkLst>
            <pc:docMk/>
            <pc:sldMk cId="1546311390" sldId="277"/>
            <ac:picMk id="8" creationId="{7DD4DA97-60D9-FC20-418E-870207D30F11}"/>
          </ac:picMkLst>
        </pc:picChg>
        <pc:cxnChg chg="add mod">
          <ac:chgData name="Mark Huntly" userId="2f894ec6-1403-4f17-b28b-5f1f7519461e" providerId="ADAL" clId="{6A948873-2C48-43DE-9C8C-66FA40536C2A}" dt="2025-09-23T12:48:17.207" v="773"/>
          <ac:cxnSpMkLst>
            <pc:docMk/>
            <pc:sldMk cId="1546311390" sldId="277"/>
            <ac:cxnSpMk id="2" creationId="{6800EAE0-F7E3-D07D-ED30-CD08743F597A}"/>
          </ac:cxnSpMkLst>
        </pc:cxnChg>
        <pc:cxnChg chg="add mod">
          <ac:chgData name="Mark Huntly" userId="2f894ec6-1403-4f17-b28b-5f1f7519461e" providerId="ADAL" clId="{6A948873-2C48-43DE-9C8C-66FA40536C2A}" dt="2025-09-23T12:48:17.207" v="773"/>
          <ac:cxnSpMkLst>
            <pc:docMk/>
            <pc:sldMk cId="1546311390" sldId="277"/>
            <ac:cxnSpMk id="3" creationId="{09FB569D-A188-516D-3DBC-1819B45BF4E4}"/>
          </ac:cxnSpMkLst>
        </pc:cxnChg>
      </pc:sldChg>
      <pc:sldChg chg="modSp add mod modNotesTx">
        <pc:chgData name="Mark Huntly" userId="2f894ec6-1403-4f17-b28b-5f1f7519461e" providerId="ADAL" clId="{6A948873-2C48-43DE-9C8C-66FA40536C2A}" dt="2025-09-24T10:00:32.477" v="840" actId="20577"/>
        <pc:sldMkLst>
          <pc:docMk/>
          <pc:sldMk cId="3993908586" sldId="278"/>
        </pc:sldMkLst>
        <pc:spChg chg="mod">
          <ac:chgData name="Mark Huntly" userId="2f894ec6-1403-4f17-b28b-5f1f7519461e" providerId="ADAL" clId="{6A948873-2C48-43DE-9C8C-66FA40536C2A}" dt="2025-09-24T09:59:55.059" v="835" actId="20577"/>
          <ac:spMkLst>
            <pc:docMk/>
            <pc:sldMk cId="3993908586" sldId="278"/>
            <ac:spMk id="7" creationId="{E4E316F2-A323-75F6-B4CF-81F5151840F9}"/>
          </ac:spMkLst>
        </pc:spChg>
        <pc:spChg chg="mod">
          <ac:chgData name="Mark Huntly" userId="2f894ec6-1403-4f17-b28b-5f1f7519461e" providerId="ADAL" clId="{6A948873-2C48-43DE-9C8C-66FA40536C2A}" dt="2025-09-24T10:00:26.648" v="839" actId="1076"/>
          <ac:spMkLst>
            <pc:docMk/>
            <pc:sldMk cId="3993908586" sldId="278"/>
            <ac:spMk id="13" creationId="{448C22A3-0EF9-6F44-5931-603FC6DD9127}"/>
          </ac:spMkLst>
        </pc:spChg>
      </pc:sldChg>
      <pc:sldChg chg="addSp delSp modSp add mod">
        <pc:chgData name="Mark Huntly" userId="2f894ec6-1403-4f17-b28b-5f1f7519461e" providerId="ADAL" clId="{6A948873-2C48-43DE-9C8C-66FA40536C2A}" dt="2025-09-24T10:05:43.921" v="914" actId="1076"/>
        <pc:sldMkLst>
          <pc:docMk/>
          <pc:sldMk cId="1085378185" sldId="279"/>
        </pc:sldMkLst>
        <pc:spChg chg="mod">
          <ac:chgData name="Mark Huntly" userId="2f894ec6-1403-4f17-b28b-5f1f7519461e" providerId="ADAL" clId="{6A948873-2C48-43DE-9C8C-66FA40536C2A}" dt="2025-09-24T10:03:29.225" v="848" actId="20577"/>
          <ac:spMkLst>
            <pc:docMk/>
            <pc:sldMk cId="1085378185" sldId="279"/>
            <ac:spMk id="4" creationId="{951F1831-CA5A-C4D3-29C0-5D438C5BDEDE}"/>
          </ac:spMkLst>
        </pc:spChg>
        <pc:spChg chg="mod">
          <ac:chgData name="Mark Huntly" userId="2f894ec6-1403-4f17-b28b-5f1f7519461e" providerId="ADAL" clId="{6A948873-2C48-43DE-9C8C-66FA40536C2A}" dt="2025-09-24T10:05:16.038" v="912" actId="20577"/>
          <ac:spMkLst>
            <pc:docMk/>
            <pc:sldMk cId="1085378185" sldId="279"/>
            <ac:spMk id="5" creationId="{66768741-0532-8AE5-A754-576A32F357CC}"/>
          </ac:spMkLst>
        </pc:spChg>
        <pc:picChg chg="add mod">
          <ac:chgData name="Mark Huntly" userId="2f894ec6-1403-4f17-b28b-5f1f7519461e" providerId="ADAL" clId="{6A948873-2C48-43DE-9C8C-66FA40536C2A}" dt="2025-09-24T10:04:47.845" v="870" actId="1076"/>
          <ac:picMkLst>
            <pc:docMk/>
            <pc:sldMk cId="1085378185" sldId="279"/>
            <ac:picMk id="2" creationId="{D717497D-4F44-013C-F99B-2D58EBC740EC}"/>
          </ac:picMkLst>
        </pc:picChg>
        <pc:picChg chg="add mod">
          <ac:chgData name="Mark Huntly" userId="2f894ec6-1403-4f17-b28b-5f1f7519461e" providerId="ADAL" clId="{6A948873-2C48-43DE-9C8C-66FA40536C2A}" dt="2025-09-24T10:05:43.921" v="914" actId="1076"/>
          <ac:picMkLst>
            <pc:docMk/>
            <pc:sldMk cId="1085378185" sldId="279"/>
            <ac:picMk id="3" creationId="{A5A88BC3-F628-EE00-56A7-7560BF8FF324}"/>
          </ac:picMkLst>
        </pc:picChg>
        <pc:picChg chg="del">
          <ac:chgData name="Mark Huntly" userId="2f894ec6-1403-4f17-b28b-5f1f7519461e" providerId="ADAL" clId="{6A948873-2C48-43DE-9C8C-66FA40536C2A}" dt="2025-09-24T10:03:33.306" v="849" actId="478"/>
          <ac:picMkLst>
            <pc:docMk/>
            <pc:sldMk cId="1085378185" sldId="279"/>
            <ac:picMk id="8" creationId="{FA8B1CF8-EAE3-1688-C718-E6057B9BBBE1}"/>
          </ac:picMkLst>
        </pc:picChg>
      </pc:sldChg>
      <pc:sldChg chg="addSp delSp modSp add mod delAnim modAnim">
        <pc:chgData name="Mark Huntly" userId="2f894ec6-1403-4f17-b28b-5f1f7519461e" providerId="ADAL" clId="{6A948873-2C48-43DE-9C8C-66FA40536C2A}" dt="2025-09-24T10:08:33.412" v="925" actId="113"/>
        <pc:sldMkLst>
          <pc:docMk/>
          <pc:sldMk cId="3661815512" sldId="280"/>
        </pc:sldMkLst>
        <pc:spChg chg="mod topLvl">
          <ac:chgData name="Mark Huntly" userId="2f894ec6-1403-4f17-b28b-5f1f7519461e" providerId="ADAL" clId="{6A948873-2C48-43DE-9C8C-66FA40536C2A}" dt="2025-09-24T10:08:33.412" v="925" actId="113"/>
          <ac:spMkLst>
            <pc:docMk/>
            <pc:sldMk cId="3661815512" sldId="280"/>
            <ac:spMk id="13" creationId="{359D484F-2E4C-0AC6-C6EF-9ECF6363CC6A}"/>
          </ac:spMkLst>
        </pc:spChg>
        <pc:grpChg chg="add del mod">
          <ac:chgData name="Mark Huntly" userId="2f894ec6-1403-4f17-b28b-5f1f7519461e" providerId="ADAL" clId="{6A948873-2C48-43DE-9C8C-66FA40536C2A}" dt="2025-09-24T10:08:10.615" v="922" actId="478"/>
          <ac:grpSpMkLst>
            <pc:docMk/>
            <pc:sldMk cId="3661815512" sldId="280"/>
            <ac:grpSpMk id="12" creationId="{7FDB6EAD-1FA6-0179-2E22-A3235F2240A5}"/>
          </ac:grpSpMkLst>
        </pc:grpChg>
        <pc:cxnChg chg="add mod">
          <ac:chgData name="Mark Huntly" userId="2f894ec6-1403-4f17-b28b-5f1f7519461e" providerId="ADAL" clId="{6A948873-2C48-43DE-9C8C-66FA40536C2A}" dt="2025-09-24T10:07:46.048" v="919" actId="14100"/>
          <ac:cxnSpMkLst>
            <pc:docMk/>
            <pc:sldMk cId="3661815512" sldId="280"/>
            <ac:cxnSpMk id="6" creationId="{99360D80-1A09-F05F-E186-96FC19292CB5}"/>
          </ac:cxnSpMkLst>
        </pc:cxnChg>
        <pc:cxnChg chg="add mod">
          <ac:chgData name="Mark Huntly" userId="2f894ec6-1403-4f17-b28b-5f1f7519461e" providerId="ADAL" clId="{6A948873-2C48-43DE-9C8C-66FA40536C2A}" dt="2025-09-24T10:07:46.048" v="919" actId="14100"/>
          <ac:cxnSpMkLst>
            <pc:docMk/>
            <pc:sldMk cId="3661815512" sldId="280"/>
            <ac:cxnSpMk id="7" creationId="{14479EB6-5978-B840-F9A0-D31C2CD9CA81}"/>
          </ac:cxnSpMkLst>
        </pc:cxnChg>
        <pc:cxnChg chg="del mod topLvl">
          <ac:chgData name="Mark Huntly" userId="2f894ec6-1403-4f17-b28b-5f1f7519461e" providerId="ADAL" clId="{6A948873-2C48-43DE-9C8C-66FA40536C2A}" dt="2025-09-24T10:08:10.615" v="922" actId="478"/>
          <ac:cxnSpMkLst>
            <pc:docMk/>
            <pc:sldMk cId="3661815512" sldId="280"/>
            <ac:cxnSpMk id="14" creationId="{A13C152C-DFFA-8CAE-5D8A-069CA7C1846C}"/>
          </ac:cxnSpMkLst>
        </pc:cxnChg>
        <pc:cxnChg chg="del mod">
          <ac:chgData name="Mark Huntly" userId="2f894ec6-1403-4f17-b28b-5f1f7519461e" providerId="ADAL" clId="{6A948873-2C48-43DE-9C8C-66FA40536C2A}" dt="2025-09-24T10:08:06.321" v="921" actId="478"/>
          <ac:cxnSpMkLst>
            <pc:docMk/>
            <pc:sldMk cId="3661815512" sldId="280"/>
            <ac:cxnSpMk id="15" creationId="{FBF5351E-B00D-8F50-095F-4C0E2F116633}"/>
          </ac:cxnSpMkLst>
        </pc:cxnChg>
      </pc:sldChg>
      <pc:sldChg chg="addSp delSp modSp add mod modNotesTx">
        <pc:chgData name="Mark Huntly" userId="2f894ec6-1403-4f17-b28b-5f1f7519461e" providerId="ADAL" clId="{6A948873-2C48-43DE-9C8C-66FA40536C2A}" dt="2025-09-24T10:23:53.091" v="1027" actId="1076"/>
        <pc:sldMkLst>
          <pc:docMk/>
          <pc:sldMk cId="885078391" sldId="281"/>
        </pc:sldMkLst>
        <pc:spChg chg="mod">
          <ac:chgData name="Mark Huntly" userId="2f894ec6-1403-4f17-b28b-5f1f7519461e" providerId="ADAL" clId="{6A948873-2C48-43DE-9C8C-66FA40536C2A}" dt="2025-09-24T10:13:56.680" v="950" actId="20577"/>
          <ac:spMkLst>
            <pc:docMk/>
            <pc:sldMk cId="885078391" sldId="281"/>
            <ac:spMk id="4" creationId="{7BCA59FE-E639-D552-F025-48EE52498DD2}"/>
          </ac:spMkLst>
        </pc:spChg>
        <pc:spChg chg="mod">
          <ac:chgData name="Mark Huntly" userId="2f894ec6-1403-4f17-b28b-5f1f7519461e" providerId="ADAL" clId="{6A948873-2C48-43DE-9C8C-66FA40536C2A}" dt="2025-09-24T10:17:41.038" v="1010" actId="113"/>
          <ac:spMkLst>
            <pc:docMk/>
            <pc:sldMk cId="885078391" sldId="281"/>
            <ac:spMk id="5" creationId="{FC0AB508-EA05-E8B5-CD85-55CE9F559E11}"/>
          </ac:spMkLst>
        </pc:spChg>
        <pc:spChg chg="add mod">
          <ac:chgData name="Mark Huntly" userId="2f894ec6-1403-4f17-b28b-5f1f7519461e" providerId="ADAL" clId="{6A948873-2C48-43DE-9C8C-66FA40536C2A}" dt="2025-09-24T10:23:53.091" v="1027" actId="1076"/>
          <ac:spMkLst>
            <pc:docMk/>
            <pc:sldMk cId="885078391" sldId="281"/>
            <ac:spMk id="10" creationId="{91E93CEF-00C9-32CB-221E-A2331ED1FD50}"/>
          </ac:spMkLst>
        </pc:spChg>
        <pc:spChg chg="add mod">
          <ac:chgData name="Mark Huntly" userId="2f894ec6-1403-4f17-b28b-5f1f7519461e" providerId="ADAL" clId="{6A948873-2C48-43DE-9C8C-66FA40536C2A}" dt="2025-09-24T10:23:37.999" v="1026" actId="14100"/>
          <ac:spMkLst>
            <pc:docMk/>
            <pc:sldMk cId="885078391" sldId="281"/>
            <ac:spMk id="11" creationId="{DC4AE95F-074A-DFBA-226D-DDCB0827BDC2}"/>
          </ac:spMkLst>
        </pc:spChg>
        <pc:spChg chg="del">
          <ac:chgData name="Mark Huntly" userId="2f894ec6-1403-4f17-b28b-5f1f7519461e" providerId="ADAL" clId="{6A948873-2C48-43DE-9C8C-66FA40536C2A}" dt="2025-09-24T10:13:37.933" v="931" actId="478"/>
          <ac:spMkLst>
            <pc:docMk/>
            <pc:sldMk cId="885078391" sldId="281"/>
            <ac:spMk id="13" creationId="{273E9B21-F02F-3766-FA55-CB107C58CC96}"/>
          </ac:spMkLst>
        </pc:spChg>
        <pc:picChg chg="del">
          <ac:chgData name="Mark Huntly" userId="2f894ec6-1403-4f17-b28b-5f1f7519461e" providerId="ADAL" clId="{6A948873-2C48-43DE-9C8C-66FA40536C2A}" dt="2025-09-24T10:13:34.412" v="928" actId="478"/>
          <ac:picMkLst>
            <pc:docMk/>
            <pc:sldMk cId="885078391" sldId="281"/>
            <ac:picMk id="2" creationId="{A5754506-031B-A042-C2C7-35C3D76722B9}"/>
          </ac:picMkLst>
        </pc:picChg>
        <pc:picChg chg="del">
          <ac:chgData name="Mark Huntly" userId="2f894ec6-1403-4f17-b28b-5f1f7519461e" providerId="ADAL" clId="{6A948873-2C48-43DE-9C8C-66FA40536C2A}" dt="2025-09-24T10:13:32.892" v="927" actId="478"/>
          <ac:picMkLst>
            <pc:docMk/>
            <pc:sldMk cId="885078391" sldId="281"/>
            <ac:picMk id="3" creationId="{242A8172-2081-B603-8339-5412BCF89F95}"/>
          </ac:picMkLst>
        </pc:picChg>
        <pc:picChg chg="add mod">
          <ac:chgData name="Mark Huntly" userId="2f894ec6-1403-4f17-b28b-5f1f7519461e" providerId="ADAL" clId="{6A948873-2C48-43DE-9C8C-66FA40536C2A}" dt="2025-09-24T10:22:35.090" v="1018" actId="14100"/>
          <ac:picMkLst>
            <pc:docMk/>
            <pc:sldMk cId="885078391" sldId="281"/>
            <ac:picMk id="9" creationId="{EFA1528B-EDE1-6F9E-44E9-34A3F68F32D0}"/>
          </ac:picMkLst>
        </pc:picChg>
        <pc:cxnChg chg="del">
          <ac:chgData name="Mark Huntly" userId="2f894ec6-1403-4f17-b28b-5f1f7519461e" providerId="ADAL" clId="{6A948873-2C48-43DE-9C8C-66FA40536C2A}" dt="2025-09-24T10:13:36.225" v="930" actId="478"/>
          <ac:cxnSpMkLst>
            <pc:docMk/>
            <pc:sldMk cId="885078391" sldId="281"/>
            <ac:cxnSpMk id="6" creationId="{96E80D1C-0EC6-B4EE-018E-5CC40F52ED34}"/>
          </ac:cxnSpMkLst>
        </pc:cxnChg>
        <pc:cxnChg chg="del">
          <ac:chgData name="Mark Huntly" userId="2f894ec6-1403-4f17-b28b-5f1f7519461e" providerId="ADAL" clId="{6A948873-2C48-43DE-9C8C-66FA40536C2A}" dt="2025-09-24T10:13:35.741" v="929" actId="478"/>
          <ac:cxnSpMkLst>
            <pc:docMk/>
            <pc:sldMk cId="885078391" sldId="281"/>
            <ac:cxnSpMk id="7" creationId="{15D91FFD-28BC-7F1C-0918-936DD23FCCAE}"/>
          </ac:cxnSpMkLst>
        </pc:cxnChg>
      </pc:sldChg>
      <pc:sldChg chg="modSp add mod">
        <pc:chgData name="Mark Huntly" userId="2f894ec6-1403-4f17-b28b-5f1f7519461e" providerId="ADAL" clId="{6A948873-2C48-43DE-9C8C-66FA40536C2A}" dt="2025-09-24T10:21:59.490" v="1016" actId="14100"/>
        <pc:sldMkLst>
          <pc:docMk/>
          <pc:sldMk cId="2089397782" sldId="282"/>
        </pc:sldMkLst>
        <pc:picChg chg="mod">
          <ac:chgData name="Mark Huntly" userId="2f894ec6-1403-4f17-b28b-5f1f7519461e" providerId="ADAL" clId="{6A948873-2C48-43DE-9C8C-66FA40536C2A}" dt="2025-09-24T10:21:59.490" v="1016" actId="14100"/>
          <ac:picMkLst>
            <pc:docMk/>
            <pc:sldMk cId="2089397782" sldId="282"/>
            <ac:picMk id="9" creationId="{ABA83DA0-02D6-EFA0-61C1-BFB5A65C0935}"/>
          </ac:picMkLst>
        </pc:picChg>
      </pc:sldChg>
      <pc:sldChg chg="delSp modSp add mod ord">
        <pc:chgData name="Mark Huntly" userId="2f894ec6-1403-4f17-b28b-5f1f7519461e" providerId="ADAL" clId="{6A948873-2C48-43DE-9C8C-66FA40536C2A}" dt="2025-09-24T10:26:25.563" v="1053" actId="113"/>
        <pc:sldMkLst>
          <pc:docMk/>
          <pc:sldMk cId="1244792263" sldId="283"/>
        </pc:sldMkLst>
        <pc:spChg chg="mod">
          <ac:chgData name="Mark Huntly" userId="2f894ec6-1403-4f17-b28b-5f1f7519461e" providerId="ADAL" clId="{6A948873-2C48-43DE-9C8C-66FA40536C2A}" dt="2025-09-24T10:26:19.173" v="1052" actId="20577"/>
          <ac:spMkLst>
            <pc:docMk/>
            <pc:sldMk cId="1244792263" sldId="283"/>
            <ac:spMk id="4" creationId="{A828C969-387A-4E5E-300A-A0FDCE29DB8E}"/>
          </ac:spMkLst>
        </pc:spChg>
        <pc:spChg chg="mod">
          <ac:chgData name="Mark Huntly" userId="2f894ec6-1403-4f17-b28b-5f1f7519461e" providerId="ADAL" clId="{6A948873-2C48-43DE-9C8C-66FA40536C2A}" dt="2025-09-24T10:26:25.563" v="1053" actId="113"/>
          <ac:spMkLst>
            <pc:docMk/>
            <pc:sldMk cId="1244792263" sldId="283"/>
            <ac:spMk id="5" creationId="{B52665A5-9253-05EE-11A6-191A4722EC76}"/>
          </ac:spMkLst>
        </pc:spChg>
        <pc:picChg chg="del">
          <ac:chgData name="Mark Huntly" userId="2f894ec6-1403-4f17-b28b-5f1f7519461e" providerId="ADAL" clId="{6A948873-2C48-43DE-9C8C-66FA40536C2A}" dt="2025-09-24T10:25:55.120" v="1032" actId="478"/>
          <ac:picMkLst>
            <pc:docMk/>
            <pc:sldMk cId="1244792263" sldId="283"/>
            <ac:picMk id="8" creationId="{A60B2CB6-D176-AC37-BB57-B4F0E69D4345}"/>
          </ac:picMkLst>
        </pc:picChg>
      </pc:sldChg>
      <pc:sldChg chg="modSp add mod">
        <pc:chgData name="Mark Huntly" userId="2f894ec6-1403-4f17-b28b-5f1f7519461e" providerId="ADAL" clId="{6A948873-2C48-43DE-9C8C-66FA40536C2A}" dt="2025-09-24T10:28:12.981" v="1096" actId="255"/>
        <pc:sldMkLst>
          <pc:docMk/>
          <pc:sldMk cId="115555143" sldId="284"/>
        </pc:sldMkLst>
        <pc:spChg chg="mod">
          <ac:chgData name="Mark Huntly" userId="2f894ec6-1403-4f17-b28b-5f1f7519461e" providerId="ADAL" clId="{6A948873-2C48-43DE-9C8C-66FA40536C2A}" dt="2025-09-24T10:27:44.577" v="1093" actId="20577"/>
          <ac:spMkLst>
            <pc:docMk/>
            <pc:sldMk cId="115555143" sldId="284"/>
            <ac:spMk id="4" creationId="{39DF7E0A-42AF-5657-8AA3-A7B0E667F0A2}"/>
          </ac:spMkLst>
        </pc:spChg>
        <pc:spChg chg="mod">
          <ac:chgData name="Mark Huntly" userId="2f894ec6-1403-4f17-b28b-5f1f7519461e" providerId="ADAL" clId="{6A948873-2C48-43DE-9C8C-66FA40536C2A}" dt="2025-09-24T10:28:12.981" v="1096" actId="255"/>
          <ac:spMkLst>
            <pc:docMk/>
            <pc:sldMk cId="115555143" sldId="284"/>
            <ac:spMk id="5" creationId="{B0B9D3EA-9DB4-E358-235D-CEF8952390B2}"/>
          </ac:spMkLst>
        </pc:spChg>
      </pc:sldChg>
      <pc:sldChg chg="modSp add mod">
        <pc:chgData name="Mark Huntly" userId="2f894ec6-1403-4f17-b28b-5f1f7519461e" providerId="ADAL" clId="{6A948873-2C48-43DE-9C8C-66FA40536C2A}" dt="2025-09-24T10:32:24.528" v="1173" actId="14100"/>
        <pc:sldMkLst>
          <pc:docMk/>
          <pc:sldMk cId="2016148912" sldId="285"/>
        </pc:sldMkLst>
        <pc:spChg chg="mod">
          <ac:chgData name="Mark Huntly" userId="2f894ec6-1403-4f17-b28b-5f1f7519461e" providerId="ADAL" clId="{6A948873-2C48-43DE-9C8C-66FA40536C2A}" dt="2025-09-24T10:30:46.189" v="1136" actId="114"/>
          <ac:spMkLst>
            <pc:docMk/>
            <pc:sldMk cId="2016148912" sldId="285"/>
            <ac:spMk id="4" creationId="{3B34BF8D-5F38-0A72-96C7-C9EFF489E284}"/>
          </ac:spMkLst>
        </pc:spChg>
        <pc:spChg chg="mod">
          <ac:chgData name="Mark Huntly" userId="2f894ec6-1403-4f17-b28b-5f1f7519461e" providerId="ADAL" clId="{6A948873-2C48-43DE-9C8C-66FA40536C2A}" dt="2025-09-24T10:32:24.528" v="1173" actId="14100"/>
          <ac:spMkLst>
            <pc:docMk/>
            <pc:sldMk cId="2016148912" sldId="285"/>
            <ac:spMk id="5" creationId="{E1593B81-F362-5536-E916-4B61CB5E557D}"/>
          </ac:spMkLst>
        </pc:spChg>
      </pc:sldChg>
      <pc:sldChg chg="addSp delSp modSp add mod">
        <pc:chgData name="Mark Huntly" userId="2f894ec6-1403-4f17-b28b-5f1f7519461e" providerId="ADAL" clId="{6A948873-2C48-43DE-9C8C-66FA40536C2A}" dt="2025-09-24T10:36:59.123" v="1235" actId="1076"/>
        <pc:sldMkLst>
          <pc:docMk/>
          <pc:sldMk cId="2673923383" sldId="286"/>
        </pc:sldMkLst>
        <pc:spChg chg="add mod">
          <ac:chgData name="Mark Huntly" userId="2f894ec6-1403-4f17-b28b-5f1f7519461e" providerId="ADAL" clId="{6A948873-2C48-43DE-9C8C-66FA40536C2A}" dt="2025-09-24T10:35:57.689" v="1223" actId="1076"/>
          <ac:spMkLst>
            <pc:docMk/>
            <pc:sldMk cId="2673923383" sldId="286"/>
            <ac:spMk id="2" creationId="{45BDB353-C8B8-A0FA-CAED-60AE8DBFD228}"/>
          </ac:spMkLst>
        </pc:spChg>
        <pc:spChg chg="mod">
          <ac:chgData name="Mark Huntly" userId="2f894ec6-1403-4f17-b28b-5f1f7519461e" providerId="ADAL" clId="{6A948873-2C48-43DE-9C8C-66FA40536C2A}" dt="2025-09-24T10:36:59.123" v="1235" actId="1076"/>
          <ac:spMkLst>
            <pc:docMk/>
            <pc:sldMk cId="2673923383" sldId="286"/>
            <ac:spMk id="4" creationId="{34CAB858-28AF-A361-4EB2-8B2E06BFC541}"/>
          </ac:spMkLst>
        </pc:spChg>
        <pc:spChg chg="del mod">
          <ac:chgData name="Mark Huntly" userId="2f894ec6-1403-4f17-b28b-5f1f7519461e" providerId="ADAL" clId="{6A948873-2C48-43DE-9C8C-66FA40536C2A}" dt="2025-09-24T10:36:14.678" v="1225" actId="22"/>
          <ac:spMkLst>
            <pc:docMk/>
            <pc:sldMk cId="2673923383" sldId="286"/>
            <ac:spMk id="5" creationId="{AD03AAED-1D45-1303-5D0B-054B3FAFCCC5}"/>
          </ac:spMkLst>
        </pc:spChg>
        <pc:picChg chg="add mod ord">
          <ac:chgData name="Mark Huntly" userId="2f894ec6-1403-4f17-b28b-5f1f7519461e" providerId="ADAL" clId="{6A948873-2C48-43DE-9C8C-66FA40536C2A}" dt="2025-09-24T10:36:38.641" v="1229" actId="14100"/>
          <ac:picMkLst>
            <pc:docMk/>
            <pc:sldMk cId="2673923383" sldId="286"/>
            <ac:picMk id="6" creationId="{6513B21E-E4C7-0296-6798-3DAD137583BE}"/>
          </ac:picMkLst>
        </pc:picChg>
      </pc:sldChg>
      <pc:sldChg chg="modSp add mod ord">
        <pc:chgData name="Mark Huntly" userId="2f894ec6-1403-4f17-b28b-5f1f7519461e" providerId="ADAL" clId="{6A948873-2C48-43DE-9C8C-66FA40536C2A}" dt="2025-09-24T10:41:22.384" v="1267" actId="403"/>
        <pc:sldMkLst>
          <pc:docMk/>
          <pc:sldMk cId="2763010759" sldId="287"/>
        </pc:sldMkLst>
        <pc:spChg chg="mod">
          <ac:chgData name="Mark Huntly" userId="2f894ec6-1403-4f17-b28b-5f1f7519461e" providerId="ADAL" clId="{6A948873-2C48-43DE-9C8C-66FA40536C2A}" dt="2025-09-24T10:39:44.423" v="1256" actId="20577"/>
          <ac:spMkLst>
            <pc:docMk/>
            <pc:sldMk cId="2763010759" sldId="287"/>
            <ac:spMk id="4" creationId="{34E9AA32-40D9-4B69-03CC-7BFF92E2D374}"/>
          </ac:spMkLst>
        </pc:spChg>
        <pc:spChg chg="mod">
          <ac:chgData name="Mark Huntly" userId="2f894ec6-1403-4f17-b28b-5f1f7519461e" providerId="ADAL" clId="{6A948873-2C48-43DE-9C8C-66FA40536C2A}" dt="2025-09-24T10:41:22.384" v="1267" actId="403"/>
          <ac:spMkLst>
            <pc:docMk/>
            <pc:sldMk cId="2763010759" sldId="287"/>
            <ac:spMk id="5" creationId="{15896F6C-19D1-85BB-DC03-4C68FE5E1F53}"/>
          </ac:spMkLst>
        </pc:spChg>
      </pc:sldChg>
      <pc:sldChg chg="modSp add mod">
        <pc:chgData name="Mark Huntly" userId="2f894ec6-1403-4f17-b28b-5f1f7519461e" providerId="ADAL" clId="{6A948873-2C48-43DE-9C8C-66FA40536C2A}" dt="2025-09-24T10:39:07.454" v="1241" actId="1076"/>
        <pc:sldMkLst>
          <pc:docMk/>
          <pc:sldMk cId="3882059126" sldId="288"/>
        </pc:sldMkLst>
        <pc:picChg chg="mod">
          <ac:chgData name="Mark Huntly" userId="2f894ec6-1403-4f17-b28b-5f1f7519461e" providerId="ADAL" clId="{6A948873-2C48-43DE-9C8C-66FA40536C2A}" dt="2025-09-24T10:39:07.454" v="1241" actId="1076"/>
          <ac:picMkLst>
            <pc:docMk/>
            <pc:sldMk cId="3882059126" sldId="288"/>
            <ac:picMk id="6" creationId="{A0E4A8B6-9B87-6358-5244-B2CBCE8C327A}"/>
          </ac:picMkLst>
        </pc:picChg>
      </pc:sldChg>
      <pc:sldChg chg="addSp delSp modSp add mod">
        <pc:chgData name="Mark Huntly" userId="2f894ec6-1403-4f17-b28b-5f1f7519461e" providerId="ADAL" clId="{6A948873-2C48-43DE-9C8C-66FA40536C2A}" dt="2025-09-24T11:09:25.206" v="1492" actId="1076"/>
        <pc:sldMkLst>
          <pc:docMk/>
          <pc:sldMk cId="3695845781" sldId="289"/>
        </pc:sldMkLst>
        <pc:spChg chg="add del mod">
          <ac:chgData name="Mark Huntly" userId="2f894ec6-1403-4f17-b28b-5f1f7519461e" providerId="ADAL" clId="{6A948873-2C48-43DE-9C8C-66FA40536C2A}" dt="2025-09-24T10:46:04.056" v="1332" actId="22"/>
          <ac:spMkLst>
            <pc:docMk/>
            <pc:sldMk cId="3695845781" sldId="289"/>
            <ac:spMk id="3" creationId="{EA59DDB6-4D4D-DFB0-EDC2-6FF5971E0FCC}"/>
          </ac:spMkLst>
        </pc:spChg>
        <pc:spChg chg="mod">
          <ac:chgData name="Mark Huntly" userId="2f894ec6-1403-4f17-b28b-5f1f7519461e" providerId="ADAL" clId="{6A948873-2C48-43DE-9C8C-66FA40536C2A}" dt="2025-09-24T10:41:50.501" v="1276" actId="20577"/>
          <ac:spMkLst>
            <pc:docMk/>
            <pc:sldMk cId="3695845781" sldId="289"/>
            <ac:spMk id="4" creationId="{EAB190AA-87AF-B78D-637B-74A4A1B7D5CA}"/>
          </ac:spMkLst>
        </pc:spChg>
        <pc:spChg chg="mod">
          <ac:chgData name="Mark Huntly" userId="2f894ec6-1403-4f17-b28b-5f1f7519461e" providerId="ADAL" clId="{6A948873-2C48-43DE-9C8C-66FA40536C2A}" dt="2025-09-24T11:06:42.881" v="1474" actId="14100"/>
          <ac:spMkLst>
            <pc:docMk/>
            <pc:sldMk cId="3695845781" sldId="289"/>
            <ac:spMk id="5" creationId="{FD884362-83C1-60E8-F023-AD6BD5D1149C}"/>
          </ac:spMkLst>
        </pc:spChg>
        <pc:spChg chg="add mod">
          <ac:chgData name="Mark Huntly" userId="2f894ec6-1403-4f17-b28b-5f1f7519461e" providerId="ADAL" clId="{6A948873-2C48-43DE-9C8C-66FA40536C2A}" dt="2025-09-24T11:08:01.659" v="1485" actId="255"/>
          <ac:spMkLst>
            <pc:docMk/>
            <pc:sldMk cId="3695845781" sldId="289"/>
            <ac:spMk id="7" creationId="{854C0816-3EC7-89EE-6C52-F91912306988}"/>
          </ac:spMkLst>
        </pc:spChg>
        <pc:spChg chg="add mod">
          <ac:chgData name="Mark Huntly" userId="2f894ec6-1403-4f17-b28b-5f1f7519461e" providerId="ADAL" clId="{6A948873-2C48-43DE-9C8C-66FA40536C2A}" dt="2025-09-24T11:09:25.206" v="1492" actId="1076"/>
          <ac:spMkLst>
            <pc:docMk/>
            <pc:sldMk cId="3695845781" sldId="289"/>
            <ac:spMk id="9" creationId="{C01294BE-726D-3348-7C69-550D15FCC83D}"/>
          </ac:spMkLst>
        </pc:spChg>
      </pc:sldChg>
      <pc:sldChg chg="add del">
        <pc:chgData name="Mark Huntly" userId="2f894ec6-1403-4f17-b28b-5f1f7519461e" providerId="ADAL" clId="{6A948873-2C48-43DE-9C8C-66FA40536C2A}" dt="2025-09-24T11:24:19.083" v="1494" actId="2890"/>
        <pc:sldMkLst>
          <pc:docMk/>
          <pc:sldMk cId="401850841" sldId="290"/>
        </pc:sldMkLst>
      </pc:sldChg>
      <pc:sldChg chg="modSp add mod ord">
        <pc:chgData name="Mark Huntly" userId="2f894ec6-1403-4f17-b28b-5f1f7519461e" providerId="ADAL" clId="{6A948873-2C48-43DE-9C8C-66FA40536C2A}" dt="2025-09-24T11:26:53.672" v="1538" actId="20577"/>
        <pc:sldMkLst>
          <pc:docMk/>
          <pc:sldMk cId="603747518" sldId="290"/>
        </pc:sldMkLst>
        <pc:spChg chg="mod">
          <ac:chgData name="Mark Huntly" userId="2f894ec6-1403-4f17-b28b-5f1f7519461e" providerId="ADAL" clId="{6A948873-2C48-43DE-9C8C-66FA40536C2A}" dt="2025-09-24T11:26:53.672" v="1538" actId="20577"/>
          <ac:spMkLst>
            <pc:docMk/>
            <pc:sldMk cId="603747518" sldId="290"/>
            <ac:spMk id="4" creationId="{07B94587-A95A-2657-4164-001CBEB4F184}"/>
          </ac:spMkLst>
        </pc:spChg>
        <pc:spChg chg="mod">
          <ac:chgData name="Mark Huntly" userId="2f894ec6-1403-4f17-b28b-5f1f7519461e" providerId="ADAL" clId="{6A948873-2C48-43DE-9C8C-66FA40536C2A}" dt="2025-09-24T11:26:18.759" v="1520" actId="20577"/>
          <ac:spMkLst>
            <pc:docMk/>
            <pc:sldMk cId="603747518" sldId="290"/>
            <ac:spMk id="5" creationId="{4AAE649A-7C9A-44CC-7CF3-0C42C0686605}"/>
          </ac:spMkLst>
        </pc:spChg>
      </pc:sldChg>
      <pc:sldChg chg="modSp add mod">
        <pc:chgData name="Mark Huntly" userId="2f894ec6-1403-4f17-b28b-5f1f7519461e" providerId="ADAL" clId="{6A948873-2C48-43DE-9C8C-66FA40536C2A}" dt="2025-09-24T11:29:24.033" v="1578" actId="20577"/>
        <pc:sldMkLst>
          <pc:docMk/>
          <pc:sldMk cId="1060946425" sldId="291"/>
        </pc:sldMkLst>
        <pc:spChg chg="mod">
          <ac:chgData name="Mark Huntly" userId="2f894ec6-1403-4f17-b28b-5f1f7519461e" providerId="ADAL" clId="{6A948873-2C48-43DE-9C8C-66FA40536C2A}" dt="2025-09-24T11:27:16.474" v="1554" actId="20577"/>
          <ac:spMkLst>
            <pc:docMk/>
            <pc:sldMk cId="1060946425" sldId="291"/>
            <ac:spMk id="4" creationId="{D3C3557B-0875-0F41-F1F4-F1051065CABE}"/>
          </ac:spMkLst>
        </pc:spChg>
        <pc:spChg chg="mod">
          <ac:chgData name="Mark Huntly" userId="2f894ec6-1403-4f17-b28b-5f1f7519461e" providerId="ADAL" clId="{6A948873-2C48-43DE-9C8C-66FA40536C2A}" dt="2025-09-24T11:29:24.033" v="1578" actId="20577"/>
          <ac:spMkLst>
            <pc:docMk/>
            <pc:sldMk cId="1060946425" sldId="291"/>
            <ac:spMk id="5" creationId="{1C67D872-B558-B3B9-40C2-1AF4E925A5A3}"/>
          </ac:spMkLst>
        </pc:spChg>
      </pc:sldChg>
      <pc:sldChg chg="modSp add mod">
        <pc:chgData name="Mark Huntly" userId="2f894ec6-1403-4f17-b28b-5f1f7519461e" providerId="ADAL" clId="{6A948873-2C48-43DE-9C8C-66FA40536C2A}" dt="2025-09-24T11:38:53.853" v="1781" actId="20577"/>
        <pc:sldMkLst>
          <pc:docMk/>
          <pc:sldMk cId="3563590867" sldId="292"/>
        </pc:sldMkLst>
        <pc:spChg chg="mod">
          <ac:chgData name="Mark Huntly" userId="2f894ec6-1403-4f17-b28b-5f1f7519461e" providerId="ADAL" clId="{6A948873-2C48-43DE-9C8C-66FA40536C2A}" dt="2025-09-24T11:30:11.653" v="1588" actId="20577"/>
          <ac:spMkLst>
            <pc:docMk/>
            <pc:sldMk cId="3563590867" sldId="292"/>
            <ac:spMk id="4" creationId="{19B29A15-E1FE-803E-D555-0ADB5467DD53}"/>
          </ac:spMkLst>
        </pc:spChg>
        <pc:spChg chg="mod">
          <ac:chgData name="Mark Huntly" userId="2f894ec6-1403-4f17-b28b-5f1f7519461e" providerId="ADAL" clId="{6A948873-2C48-43DE-9C8C-66FA40536C2A}" dt="2025-09-24T11:38:53.853" v="1781" actId="20577"/>
          <ac:spMkLst>
            <pc:docMk/>
            <pc:sldMk cId="3563590867" sldId="292"/>
            <ac:spMk id="5" creationId="{FD0D828C-6A91-9710-7B7B-D2B7F7F6AEBC}"/>
          </ac:spMkLst>
        </pc:spChg>
      </pc:sldChg>
      <pc:sldChg chg="modSp add mod">
        <pc:chgData name="Mark Huntly" userId="2f894ec6-1403-4f17-b28b-5f1f7519461e" providerId="ADAL" clId="{6A948873-2C48-43DE-9C8C-66FA40536C2A}" dt="2025-09-24T11:42:02.056" v="1822" actId="20577"/>
        <pc:sldMkLst>
          <pc:docMk/>
          <pc:sldMk cId="2603194563" sldId="293"/>
        </pc:sldMkLst>
        <pc:spChg chg="mod">
          <ac:chgData name="Mark Huntly" userId="2f894ec6-1403-4f17-b28b-5f1f7519461e" providerId="ADAL" clId="{6A948873-2C48-43DE-9C8C-66FA40536C2A}" dt="2025-09-24T11:39:48.406" v="1803" actId="20577"/>
          <ac:spMkLst>
            <pc:docMk/>
            <pc:sldMk cId="2603194563" sldId="293"/>
            <ac:spMk id="4" creationId="{D64F4A85-1886-5E70-47D7-71969C9BA2E8}"/>
          </ac:spMkLst>
        </pc:spChg>
        <pc:spChg chg="mod">
          <ac:chgData name="Mark Huntly" userId="2f894ec6-1403-4f17-b28b-5f1f7519461e" providerId="ADAL" clId="{6A948873-2C48-43DE-9C8C-66FA40536C2A}" dt="2025-09-24T11:42:02.056" v="1822" actId="20577"/>
          <ac:spMkLst>
            <pc:docMk/>
            <pc:sldMk cId="2603194563" sldId="293"/>
            <ac:spMk id="5" creationId="{F1A2AAA9-1A8F-68F7-2A03-725521083604}"/>
          </ac:spMkLst>
        </pc:spChg>
      </pc:sldChg>
      <pc:sldChg chg="modSp add mod">
        <pc:chgData name="Mark Huntly" userId="2f894ec6-1403-4f17-b28b-5f1f7519461e" providerId="ADAL" clId="{6A948873-2C48-43DE-9C8C-66FA40536C2A}" dt="2025-09-24T11:44:43.945" v="1852" actId="20577"/>
        <pc:sldMkLst>
          <pc:docMk/>
          <pc:sldMk cId="2786489268" sldId="294"/>
        </pc:sldMkLst>
        <pc:spChg chg="mod">
          <ac:chgData name="Mark Huntly" userId="2f894ec6-1403-4f17-b28b-5f1f7519461e" providerId="ADAL" clId="{6A948873-2C48-43DE-9C8C-66FA40536C2A}" dt="2025-09-24T11:42:30.115" v="1828" actId="20577"/>
          <ac:spMkLst>
            <pc:docMk/>
            <pc:sldMk cId="2786489268" sldId="294"/>
            <ac:spMk id="4" creationId="{4DF8DB50-4094-6014-93D5-98CC198B9118}"/>
          </ac:spMkLst>
        </pc:spChg>
        <pc:spChg chg="mod">
          <ac:chgData name="Mark Huntly" userId="2f894ec6-1403-4f17-b28b-5f1f7519461e" providerId="ADAL" clId="{6A948873-2C48-43DE-9C8C-66FA40536C2A}" dt="2025-09-24T11:44:43.945" v="1852" actId="20577"/>
          <ac:spMkLst>
            <pc:docMk/>
            <pc:sldMk cId="2786489268" sldId="294"/>
            <ac:spMk id="5" creationId="{F4C16608-F996-8244-AA12-3C928ECFF2E1}"/>
          </ac:spMkLst>
        </pc:spChg>
      </pc:sldChg>
      <pc:sldChg chg="addSp modSp add mod">
        <pc:chgData name="Mark Huntly" userId="2f894ec6-1403-4f17-b28b-5f1f7519461e" providerId="ADAL" clId="{6A948873-2C48-43DE-9C8C-66FA40536C2A}" dt="2025-09-24T14:38:05.230" v="1871" actId="14826"/>
        <pc:sldMkLst>
          <pc:docMk/>
          <pc:sldMk cId="701501349" sldId="295"/>
        </pc:sldMkLst>
        <pc:spChg chg="mod">
          <ac:chgData name="Mark Huntly" userId="2f894ec6-1403-4f17-b28b-5f1f7519461e" providerId="ADAL" clId="{6A948873-2C48-43DE-9C8C-66FA40536C2A}" dt="2025-09-24T14:30:37.653" v="1861" actId="20577"/>
          <ac:spMkLst>
            <pc:docMk/>
            <pc:sldMk cId="701501349" sldId="295"/>
            <ac:spMk id="4" creationId="{B600D9DC-B6D6-DB68-2826-A5A1F4A10379}"/>
          </ac:spMkLst>
        </pc:spChg>
        <pc:spChg chg="mod">
          <ac:chgData name="Mark Huntly" userId="2f894ec6-1403-4f17-b28b-5f1f7519461e" providerId="ADAL" clId="{6A948873-2C48-43DE-9C8C-66FA40536C2A}" dt="2025-09-24T14:36:32.088" v="1868" actId="20577"/>
          <ac:spMkLst>
            <pc:docMk/>
            <pc:sldMk cId="701501349" sldId="295"/>
            <ac:spMk id="5" creationId="{E2CB6B13-8D23-7332-51AD-DAED7E8E73A1}"/>
          </ac:spMkLst>
        </pc:spChg>
        <pc:picChg chg="add mod">
          <ac:chgData name="Mark Huntly" userId="2f894ec6-1403-4f17-b28b-5f1f7519461e" providerId="ADAL" clId="{6A948873-2C48-43DE-9C8C-66FA40536C2A}" dt="2025-09-24T14:38:05.230" v="1871" actId="14826"/>
          <ac:picMkLst>
            <pc:docMk/>
            <pc:sldMk cId="701501349" sldId="295"/>
            <ac:picMk id="2" creationId="{BD775707-B607-6190-1110-797730C1AC7B}"/>
          </ac:picMkLst>
        </pc:picChg>
      </pc:sldChg>
      <pc:sldChg chg="delSp modSp add mod">
        <pc:chgData name="Mark Huntly" userId="2f894ec6-1403-4f17-b28b-5f1f7519461e" providerId="ADAL" clId="{6A948873-2C48-43DE-9C8C-66FA40536C2A}" dt="2025-09-24T14:48:05.309" v="1898" actId="122"/>
        <pc:sldMkLst>
          <pc:docMk/>
          <pc:sldMk cId="561530214" sldId="296"/>
        </pc:sldMkLst>
        <pc:spChg chg="mod">
          <ac:chgData name="Mark Huntly" userId="2f894ec6-1403-4f17-b28b-5f1f7519461e" providerId="ADAL" clId="{6A948873-2C48-43DE-9C8C-66FA40536C2A}" dt="2025-09-24T14:38:49.788" v="1878" actId="20577"/>
          <ac:spMkLst>
            <pc:docMk/>
            <pc:sldMk cId="561530214" sldId="296"/>
            <ac:spMk id="4" creationId="{7713985E-A4CE-4C4A-5D4C-7975AD57F0CB}"/>
          </ac:spMkLst>
        </pc:spChg>
        <pc:spChg chg="mod">
          <ac:chgData name="Mark Huntly" userId="2f894ec6-1403-4f17-b28b-5f1f7519461e" providerId="ADAL" clId="{6A948873-2C48-43DE-9C8C-66FA40536C2A}" dt="2025-09-24T14:48:05.309" v="1898" actId="122"/>
          <ac:spMkLst>
            <pc:docMk/>
            <pc:sldMk cId="561530214" sldId="296"/>
            <ac:spMk id="5" creationId="{2CBA212E-7D14-5FA4-4702-B8251DE294FC}"/>
          </ac:spMkLst>
        </pc:spChg>
        <pc:picChg chg="del">
          <ac:chgData name="Mark Huntly" userId="2f894ec6-1403-4f17-b28b-5f1f7519461e" providerId="ADAL" clId="{6A948873-2C48-43DE-9C8C-66FA40536C2A}" dt="2025-09-24T14:39:59.459" v="1881" actId="478"/>
          <ac:picMkLst>
            <pc:docMk/>
            <pc:sldMk cId="561530214" sldId="296"/>
            <ac:picMk id="2" creationId="{9DA52441-CCAC-19BC-86A3-5AE02E00FA24}"/>
          </ac:picMkLst>
        </pc:picChg>
      </pc:sldChg>
      <pc:sldChg chg="addSp delSp modSp add mod">
        <pc:chgData name="Mark Huntly" userId="2f894ec6-1403-4f17-b28b-5f1f7519461e" providerId="ADAL" clId="{6A948873-2C48-43DE-9C8C-66FA40536C2A}" dt="2025-09-24T15:05:54.986" v="1963" actId="478"/>
        <pc:sldMkLst>
          <pc:docMk/>
          <pc:sldMk cId="1090594171" sldId="297"/>
        </pc:sldMkLst>
        <pc:spChg chg="mod">
          <ac:chgData name="Mark Huntly" userId="2f894ec6-1403-4f17-b28b-5f1f7519461e" providerId="ADAL" clId="{6A948873-2C48-43DE-9C8C-66FA40536C2A}" dt="2025-09-24T14:48:58.764" v="1905" actId="20577"/>
          <ac:spMkLst>
            <pc:docMk/>
            <pc:sldMk cId="1090594171" sldId="297"/>
            <ac:spMk id="4" creationId="{AC55852B-AFE7-BF5A-0CA7-A38D63BC4984}"/>
          </ac:spMkLst>
        </pc:spChg>
        <pc:spChg chg="mod">
          <ac:chgData name="Mark Huntly" userId="2f894ec6-1403-4f17-b28b-5f1f7519461e" providerId="ADAL" clId="{6A948873-2C48-43DE-9C8C-66FA40536C2A}" dt="2025-09-24T14:56:30.051" v="1962" actId="1076"/>
          <ac:spMkLst>
            <pc:docMk/>
            <pc:sldMk cId="1090594171" sldId="297"/>
            <ac:spMk id="5" creationId="{8C43A454-7185-8BF5-D790-9D4369B32A68}"/>
          </ac:spMkLst>
        </pc:spChg>
        <pc:picChg chg="add del mod">
          <ac:chgData name="Mark Huntly" userId="2f894ec6-1403-4f17-b28b-5f1f7519461e" providerId="ADAL" clId="{6A948873-2C48-43DE-9C8C-66FA40536C2A}" dt="2025-09-24T15:05:54.986" v="1963" actId="478"/>
          <ac:picMkLst>
            <pc:docMk/>
            <pc:sldMk cId="1090594171" sldId="297"/>
            <ac:picMk id="3" creationId="{FED6841F-4F7B-BA9C-D735-8DED982F508F}"/>
          </ac:picMkLst>
        </pc:picChg>
      </pc:sldChg>
      <pc:sldChg chg="addSp delSp modSp add mod">
        <pc:chgData name="Mark Huntly" userId="2f894ec6-1403-4f17-b28b-5f1f7519461e" providerId="ADAL" clId="{6A948873-2C48-43DE-9C8C-66FA40536C2A}" dt="2025-09-24T15:11:41.324" v="1988" actId="1076"/>
        <pc:sldMkLst>
          <pc:docMk/>
          <pc:sldMk cId="2347543875" sldId="298"/>
        </pc:sldMkLst>
        <pc:spChg chg="del mod">
          <ac:chgData name="Mark Huntly" userId="2f894ec6-1403-4f17-b28b-5f1f7519461e" providerId="ADAL" clId="{6A948873-2C48-43DE-9C8C-66FA40536C2A}" dt="2025-09-24T15:06:08.328" v="1967" actId="22"/>
          <ac:spMkLst>
            <pc:docMk/>
            <pc:sldMk cId="2347543875" sldId="298"/>
            <ac:spMk id="5" creationId="{FF4C7F53-DB2F-31A4-903A-F79028AD53D7}"/>
          </ac:spMkLst>
        </pc:spChg>
        <pc:spChg chg="add mod">
          <ac:chgData name="Mark Huntly" userId="2f894ec6-1403-4f17-b28b-5f1f7519461e" providerId="ADAL" clId="{6A948873-2C48-43DE-9C8C-66FA40536C2A}" dt="2025-09-24T15:07:31.036" v="1978" actId="208"/>
          <ac:spMkLst>
            <pc:docMk/>
            <pc:sldMk cId="2347543875" sldId="298"/>
            <ac:spMk id="7" creationId="{F55A6D48-FB48-6772-2B74-A85DDEE48CCE}"/>
          </ac:spMkLst>
        </pc:spChg>
        <pc:spChg chg="add mod">
          <ac:chgData name="Mark Huntly" userId="2f894ec6-1403-4f17-b28b-5f1f7519461e" providerId="ADAL" clId="{6A948873-2C48-43DE-9C8C-66FA40536C2A}" dt="2025-09-24T15:09:49.140" v="1984" actId="1076"/>
          <ac:spMkLst>
            <pc:docMk/>
            <pc:sldMk cId="2347543875" sldId="298"/>
            <ac:spMk id="8" creationId="{0599928F-BCD7-C314-CF1B-B6E6396224EE}"/>
          </ac:spMkLst>
        </pc:spChg>
        <pc:spChg chg="add mod">
          <ac:chgData name="Mark Huntly" userId="2f894ec6-1403-4f17-b28b-5f1f7519461e" providerId="ADAL" clId="{6A948873-2C48-43DE-9C8C-66FA40536C2A}" dt="2025-09-24T15:09:40.343" v="1983" actId="1076"/>
          <ac:spMkLst>
            <pc:docMk/>
            <pc:sldMk cId="2347543875" sldId="298"/>
            <ac:spMk id="9" creationId="{1AEA5291-A3D4-C253-B2D9-B5A8AE73D0DF}"/>
          </ac:spMkLst>
        </pc:spChg>
        <pc:spChg chg="add mod">
          <ac:chgData name="Mark Huntly" userId="2f894ec6-1403-4f17-b28b-5f1f7519461e" providerId="ADAL" clId="{6A948873-2C48-43DE-9C8C-66FA40536C2A}" dt="2025-09-24T15:08:25.679" v="1982" actId="1076"/>
          <ac:spMkLst>
            <pc:docMk/>
            <pc:sldMk cId="2347543875" sldId="298"/>
            <ac:spMk id="10" creationId="{D72FD8FD-A281-553A-CF98-2FA73F1B51FC}"/>
          </ac:spMkLst>
        </pc:spChg>
        <pc:picChg chg="add mod ord">
          <ac:chgData name="Mark Huntly" userId="2f894ec6-1403-4f17-b28b-5f1f7519461e" providerId="ADAL" clId="{6A948873-2C48-43DE-9C8C-66FA40536C2A}" dt="2025-09-24T15:11:41.324" v="1988" actId="1076"/>
          <ac:picMkLst>
            <pc:docMk/>
            <pc:sldMk cId="2347543875" sldId="298"/>
            <ac:picMk id="3" creationId="{8AF252DB-1503-1762-A40B-FF48FCCE7A91}"/>
          </ac:picMkLst>
        </pc:picChg>
        <pc:picChg chg="add mod ord">
          <ac:chgData name="Mark Huntly" userId="2f894ec6-1403-4f17-b28b-5f1f7519461e" providerId="ADAL" clId="{6A948873-2C48-43DE-9C8C-66FA40536C2A}" dt="2025-09-24T15:09:56.692" v="1985" actId="166"/>
          <ac:picMkLst>
            <pc:docMk/>
            <pc:sldMk cId="2347543875" sldId="298"/>
            <ac:picMk id="6" creationId="{F1E08675-367E-2D8D-BFBE-B4FE3080CAFA}"/>
          </ac:picMkLst>
        </pc:picChg>
      </pc:sldChg>
      <pc:sldChg chg="addSp delSp modSp add mod">
        <pc:chgData name="Mark Huntly" userId="2f894ec6-1403-4f17-b28b-5f1f7519461e" providerId="ADAL" clId="{6A948873-2C48-43DE-9C8C-66FA40536C2A}" dt="2025-09-24T15:15:35.658" v="2024" actId="113"/>
        <pc:sldMkLst>
          <pc:docMk/>
          <pc:sldMk cId="3440347062" sldId="299"/>
        </pc:sldMkLst>
        <pc:spChg chg="mod">
          <ac:chgData name="Mark Huntly" userId="2f894ec6-1403-4f17-b28b-5f1f7519461e" providerId="ADAL" clId="{6A948873-2C48-43DE-9C8C-66FA40536C2A}" dt="2025-09-24T15:12:29.544" v="1997" actId="20577"/>
          <ac:spMkLst>
            <pc:docMk/>
            <pc:sldMk cId="3440347062" sldId="299"/>
            <ac:spMk id="4" creationId="{73BEB358-10C3-7BEE-D064-199CBED05287}"/>
          </ac:spMkLst>
        </pc:spChg>
        <pc:spChg chg="add mod">
          <ac:chgData name="Mark Huntly" userId="2f894ec6-1403-4f17-b28b-5f1f7519461e" providerId="ADAL" clId="{6A948873-2C48-43DE-9C8C-66FA40536C2A}" dt="2025-09-24T15:15:35.658" v="2024" actId="113"/>
          <ac:spMkLst>
            <pc:docMk/>
            <pc:sldMk cId="3440347062" sldId="299"/>
            <ac:spMk id="5" creationId="{5808B2DF-4013-F80D-AB6C-C9AA45534B6B}"/>
          </ac:spMkLst>
        </pc:spChg>
        <pc:spChg chg="del">
          <ac:chgData name="Mark Huntly" userId="2f894ec6-1403-4f17-b28b-5f1f7519461e" providerId="ADAL" clId="{6A948873-2C48-43DE-9C8C-66FA40536C2A}" dt="2025-09-24T15:12:17.317" v="1991" actId="478"/>
          <ac:spMkLst>
            <pc:docMk/>
            <pc:sldMk cId="3440347062" sldId="299"/>
            <ac:spMk id="7" creationId="{B2A3DE77-DC56-91FA-0D13-65E1F7E1875D}"/>
          </ac:spMkLst>
        </pc:spChg>
        <pc:spChg chg="del">
          <ac:chgData name="Mark Huntly" userId="2f894ec6-1403-4f17-b28b-5f1f7519461e" providerId="ADAL" clId="{6A948873-2C48-43DE-9C8C-66FA40536C2A}" dt="2025-09-24T15:12:17.317" v="1991" actId="478"/>
          <ac:spMkLst>
            <pc:docMk/>
            <pc:sldMk cId="3440347062" sldId="299"/>
            <ac:spMk id="8" creationId="{FE828227-860C-87D9-6EB9-27830106F2E6}"/>
          </ac:spMkLst>
        </pc:spChg>
        <pc:spChg chg="del">
          <ac:chgData name="Mark Huntly" userId="2f894ec6-1403-4f17-b28b-5f1f7519461e" providerId="ADAL" clId="{6A948873-2C48-43DE-9C8C-66FA40536C2A}" dt="2025-09-24T15:12:17.317" v="1991" actId="478"/>
          <ac:spMkLst>
            <pc:docMk/>
            <pc:sldMk cId="3440347062" sldId="299"/>
            <ac:spMk id="9" creationId="{CAA2C823-3576-8A59-FF9D-7F15FD5DE4A4}"/>
          </ac:spMkLst>
        </pc:spChg>
        <pc:spChg chg="del">
          <ac:chgData name="Mark Huntly" userId="2f894ec6-1403-4f17-b28b-5f1f7519461e" providerId="ADAL" clId="{6A948873-2C48-43DE-9C8C-66FA40536C2A}" dt="2025-09-24T15:12:17.317" v="1991" actId="478"/>
          <ac:spMkLst>
            <pc:docMk/>
            <pc:sldMk cId="3440347062" sldId="299"/>
            <ac:spMk id="10" creationId="{537755A9-6542-6E1E-2D07-E8050464C6DD}"/>
          </ac:spMkLst>
        </pc:spChg>
        <pc:picChg chg="del">
          <ac:chgData name="Mark Huntly" userId="2f894ec6-1403-4f17-b28b-5f1f7519461e" providerId="ADAL" clId="{6A948873-2C48-43DE-9C8C-66FA40536C2A}" dt="2025-09-24T15:12:18.939" v="1992" actId="478"/>
          <ac:picMkLst>
            <pc:docMk/>
            <pc:sldMk cId="3440347062" sldId="299"/>
            <ac:picMk id="3" creationId="{474AC105-7E77-4707-66B8-233930A11DC2}"/>
          </ac:picMkLst>
        </pc:picChg>
        <pc:picChg chg="del">
          <ac:chgData name="Mark Huntly" userId="2f894ec6-1403-4f17-b28b-5f1f7519461e" providerId="ADAL" clId="{6A948873-2C48-43DE-9C8C-66FA40536C2A}" dt="2025-09-24T15:12:12.898" v="1990" actId="478"/>
          <ac:picMkLst>
            <pc:docMk/>
            <pc:sldMk cId="3440347062" sldId="299"/>
            <ac:picMk id="6" creationId="{65505AD5-3801-0D88-8815-33BCD96BF84C}"/>
          </ac:picMkLst>
        </pc:picChg>
      </pc:sldChg>
      <pc:sldChg chg="addSp delSp modSp add mod">
        <pc:chgData name="Mark Huntly" userId="2f894ec6-1403-4f17-b28b-5f1f7519461e" providerId="ADAL" clId="{6A948873-2C48-43DE-9C8C-66FA40536C2A}" dt="2025-09-24T15:25:29.722" v="2044" actId="20577"/>
        <pc:sldMkLst>
          <pc:docMk/>
          <pc:sldMk cId="3784054064" sldId="300"/>
        </pc:sldMkLst>
        <pc:spChg chg="del mod">
          <ac:chgData name="Mark Huntly" userId="2f894ec6-1403-4f17-b28b-5f1f7519461e" providerId="ADAL" clId="{6A948873-2C48-43DE-9C8C-66FA40536C2A}" dt="2025-09-24T15:23:04.287" v="2028" actId="22"/>
          <ac:spMkLst>
            <pc:docMk/>
            <pc:sldMk cId="3784054064" sldId="300"/>
            <ac:spMk id="5" creationId="{D2330C84-469D-A5CE-D8B9-30603C1348AC}"/>
          </ac:spMkLst>
        </pc:spChg>
        <pc:spChg chg="add mod">
          <ac:chgData name="Mark Huntly" userId="2f894ec6-1403-4f17-b28b-5f1f7519461e" providerId="ADAL" clId="{6A948873-2C48-43DE-9C8C-66FA40536C2A}" dt="2025-09-24T15:25:29.722" v="2044" actId="20577"/>
          <ac:spMkLst>
            <pc:docMk/>
            <pc:sldMk cId="3784054064" sldId="300"/>
            <ac:spMk id="7" creationId="{6287A0D2-528D-4314-CF4C-E4F5DE64AF74}"/>
          </ac:spMkLst>
        </pc:spChg>
        <pc:picChg chg="add mod ord">
          <ac:chgData name="Mark Huntly" userId="2f894ec6-1403-4f17-b28b-5f1f7519461e" providerId="ADAL" clId="{6A948873-2C48-43DE-9C8C-66FA40536C2A}" dt="2025-09-24T15:23:24.383" v="2032" actId="1076"/>
          <ac:picMkLst>
            <pc:docMk/>
            <pc:sldMk cId="3784054064" sldId="300"/>
            <ac:picMk id="3" creationId="{F935A01A-5E97-4B26-86FD-6BD2397A7BC0}"/>
          </ac:picMkLst>
        </pc:picChg>
      </pc:sldChg>
      <pc:sldChg chg="modSp add mod ord">
        <pc:chgData name="Mark Huntly" userId="2f894ec6-1403-4f17-b28b-5f1f7519461e" providerId="ADAL" clId="{6A948873-2C48-43DE-9C8C-66FA40536C2A}" dt="2025-09-24T15:27:31.615" v="2061" actId="113"/>
        <pc:sldMkLst>
          <pc:docMk/>
          <pc:sldMk cId="2753607046" sldId="301"/>
        </pc:sldMkLst>
        <pc:spChg chg="mod">
          <ac:chgData name="Mark Huntly" userId="2f894ec6-1403-4f17-b28b-5f1f7519461e" providerId="ADAL" clId="{6A948873-2C48-43DE-9C8C-66FA40536C2A}" dt="2025-09-24T15:27:31.615" v="2061" actId="113"/>
          <ac:spMkLst>
            <pc:docMk/>
            <pc:sldMk cId="2753607046" sldId="301"/>
            <ac:spMk id="5" creationId="{F52EF598-AEBC-2363-3D98-B0DCBD50AFF5}"/>
          </ac:spMkLst>
        </pc:spChg>
      </pc:sldChg>
      <pc:sldChg chg="addSp delSp modSp add mod ord">
        <pc:chgData name="Mark Huntly" userId="2f894ec6-1403-4f17-b28b-5f1f7519461e" providerId="ADAL" clId="{6A948873-2C48-43DE-9C8C-66FA40536C2A}" dt="2025-09-24T15:38:27.359" v="2081" actId="1076"/>
        <pc:sldMkLst>
          <pc:docMk/>
          <pc:sldMk cId="2378580340" sldId="302"/>
        </pc:sldMkLst>
        <pc:spChg chg="add del mod">
          <ac:chgData name="Mark Huntly" userId="2f894ec6-1403-4f17-b28b-5f1f7519461e" providerId="ADAL" clId="{6A948873-2C48-43DE-9C8C-66FA40536C2A}" dt="2025-09-24T15:35:18.599" v="2069" actId="22"/>
          <ac:spMkLst>
            <pc:docMk/>
            <pc:sldMk cId="2378580340" sldId="302"/>
            <ac:spMk id="5" creationId="{4C7FD1DE-8493-5D5B-4B96-2A7CFB19E910}"/>
          </ac:spMkLst>
        </pc:spChg>
        <pc:spChg chg="del">
          <ac:chgData name="Mark Huntly" userId="2f894ec6-1403-4f17-b28b-5f1f7519461e" providerId="ADAL" clId="{6A948873-2C48-43DE-9C8C-66FA40536C2A}" dt="2025-09-24T15:28:28.831" v="2065" actId="478"/>
          <ac:spMkLst>
            <pc:docMk/>
            <pc:sldMk cId="2378580340" sldId="302"/>
            <ac:spMk id="7" creationId="{8565E62F-A8D2-97FC-8B39-D19B127A7633}"/>
          </ac:spMkLst>
        </pc:spChg>
        <pc:spChg chg="add del mod">
          <ac:chgData name="Mark Huntly" userId="2f894ec6-1403-4f17-b28b-5f1f7519461e" providerId="ADAL" clId="{6A948873-2C48-43DE-9C8C-66FA40536C2A}" dt="2025-09-24T15:37:27.471" v="2075" actId="22"/>
          <ac:spMkLst>
            <pc:docMk/>
            <pc:sldMk cId="2378580340" sldId="302"/>
            <ac:spMk id="10" creationId="{B527EB01-D6D4-D2A9-187F-8881DC46D2F5}"/>
          </ac:spMkLst>
        </pc:spChg>
        <pc:picChg chg="del mod">
          <ac:chgData name="Mark Huntly" userId="2f894ec6-1403-4f17-b28b-5f1f7519461e" providerId="ADAL" clId="{6A948873-2C48-43DE-9C8C-66FA40536C2A}" dt="2025-09-24T15:35:16.538" v="2068" actId="478"/>
          <ac:picMkLst>
            <pc:docMk/>
            <pc:sldMk cId="2378580340" sldId="302"/>
            <ac:picMk id="3" creationId="{6B425986-5716-9AD1-0C5D-E96AA959DA5E}"/>
          </ac:picMkLst>
        </pc:picChg>
        <pc:picChg chg="add del mod ord">
          <ac:chgData name="Mark Huntly" userId="2f894ec6-1403-4f17-b28b-5f1f7519461e" providerId="ADAL" clId="{6A948873-2C48-43DE-9C8C-66FA40536C2A}" dt="2025-09-24T15:37:23.653" v="2074" actId="478"/>
          <ac:picMkLst>
            <pc:docMk/>
            <pc:sldMk cId="2378580340" sldId="302"/>
            <ac:picMk id="8" creationId="{E5662693-4989-5CB7-8C57-502CE00F030F}"/>
          </ac:picMkLst>
        </pc:picChg>
        <pc:picChg chg="add mod ord">
          <ac:chgData name="Mark Huntly" userId="2f894ec6-1403-4f17-b28b-5f1f7519461e" providerId="ADAL" clId="{6A948873-2C48-43DE-9C8C-66FA40536C2A}" dt="2025-09-24T15:37:36.421" v="2077" actId="14100"/>
          <ac:picMkLst>
            <pc:docMk/>
            <pc:sldMk cId="2378580340" sldId="302"/>
            <ac:picMk id="12" creationId="{8BD71F86-FDFC-A40B-9A61-B38B7A2CDE71}"/>
          </ac:picMkLst>
        </pc:picChg>
        <pc:picChg chg="add mod">
          <ac:chgData name="Mark Huntly" userId="2f894ec6-1403-4f17-b28b-5f1f7519461e" providerId="ADAL" clId="{6A948873-2C48-43DE-9C8C-66FA40536C2A}" dt="2025-09-24T15:38:27.359" v="2081" actId="1076"/>
          <ac:picMkLst>
            <pc:docMk/>
            <pc:sldMk cId="2378580340" sldId="302"/>
            <ac:picMk id="14" creationId="{BAB9E606-31E1-FA53-935F-2536A1507820}"/>
          </ac:picMkLst>
        </pc:picChg>
      </pc:sldChg>
      <pc:sldChg chg="addSp modSp add mod">
        <pc:chgData name="Mark Huntly" userId="2f894ec6-1403-4f17-b28b-5f1f7519461e" providerId="ADAL" clId="{6A948873-2C48-43DE-9C8C-66FA40536C2A}" dt="2025-09-24T16:24:57.087" v="2101" actId="1440"/>
        <pc:sldMkLst>
          <pc:docMk/>
          <pc:sldMk cId="109610178" sldId="303"/>
        </pc:sldMkLst>
        <pc:picChg chg="add mod">
          <ac:chgData name="Mark Huntly" userId="2f894ec6-1403-4f17-b28b-5f1f7519461e" providerId="ADAL" clId="{6A948873-2C48-43DE-9C8C-66FA40536C2A}" dt="2025-09-24T16:16:34.499" v="2086" actId="14100"/>
          <ac:picMkLst>
            <pc:docMk/>
            <pc:sldMk cId="109610178" sldId="303"/>
            <ac:picMk id="3" creationId="{9B510A34-F5AC-50CD-9329-1FCC3FD3DD83}"/>
          </ac:picMkLst>
        </pc:picChg>
        <pc:picChg chg="mod">
          <ac:chgData name="Mark Huntly" userId="2f894ec6-1403-4f17-b28b-5f1f7519461e" providerId="ADAL" clId="{6A948873-2C48-43DE-9C8C-66FA40536C2A}" dt="2025-09-24T16:24:57.087" v="2101" actId="1440"/>
          <ac:picMkLst>
            <pc:docMk/>
            <pc:sldMk cId="109610178" sldId="303"/>
            <ac:picMk id="14" creationId="{A73531B8-1A9F-A24C-B79E-F578D2E8608D}"/>
          </ac:picMkLst>
        </pc:picChg>
      </pc:sldChg>
      <pc:sldChg chg="addSp delSp modSp add mod">
        <pc:chgData name="Mark Huntly" userId="2f894ec6-1403-4f17-b28b-5f1f7519461e" providerId="ADAL" clId="{6A948873-2C48-43DE-9C8C-66FA40536C2A}" dt="2025-09-24T16:25:05.109" v="2102" actId="1440"/>
        <pc:sldMkLst>
          <pc:docMk/>
          <pc:sldMk cId="1105391833" sldId="304"/>
        </pc:sldMkLst>
        <pc:spChg chg="add del mod">
          <ac:chgData name="Mark Huntly" userId="2f894ec6-1403-4f17-b28b-5f1f7519461e" providerId="ADAL" clId="{6A948873-2C48-43DE-9C8C-66FA40536C2A}" dt="2025-09-24T16:22:57.553" v="2092" actId="22"/>
          <ac:spMkLst>
            <pc:docMk/>
            <pc:sldMk cId="1105391833" sldId="304"/>
            <ac:spMk id="5" creationId="{1E13EF47-0CD0-A89C-1D04-524E14132CCB}"/>
          </ac:spMkLst>
        </pc:spChg>
        <pc:picChg chg="del">
          <ac:chgData name="Mark Huntly" userId="2f894ec6-1403-4f17-b28b-5f1f7519461e" providerId="ADAL" clId="{6A948873-2C48-43DE-9C8C-66FA40536C2A}" dt="2025-09-24T16:22:48.573" v="2089" actId="478"/>
          <ac:picMkLst>
            <pc:docMk/>
            <pc:sldMk cId="1105391833" sldId="304"/>
            <ac:picMk id="3" creationId="{6A229DD1-761E-4AB1-10B6-82DF4EF8FDF5}"/>
          </ac:picMkLst>
        </pc:picChg>
        <pc:picChg chg="add mod ord">
          <ac:chgData name="Mark Huntly" userId="2f894ec6-1403-4f17-b28b-5f1f7519461e" providerId="ADAL" clId="{6A948873-2C48-43DE-9C8C-66FA40536C2A}" dt="2025-09-24T16:23:09.026" v="2094" actId="14100"/>
          <ac:picMkLst>
            <pc:docMk/>
            <pc:sldMk cId="1105391833" sldId="304"/>
            <ac:picMk id="7" creationId="{46C79468-8CB8-3C64-EC65-AF8CE02776FF}"/>
          </ac:picMkLst>
        </pc:picChg>
        <pc:picChg chg="add mod">
          <ac:chgData name="Mark Huntly" userId="2f894ec6-1403-4f17-b28b-5f1f7519461e" providerId="ADAL" clId="{6A948873-2C48-43DE-9C8C-66FA40536C2A}" dt="2025-09-24T16:25:05.109" v="2102" actId="1440"/>
          <ac:picMkLst>
            <pc:docMk/>
            <pc:sldMk cId="1105391833" sldId="304"/>
            <ac:picMk id="9" creationId="{D20EE9A5-4122-33A7-996A-A21CCC6524E7}"/>
          </ac:picMkLst>
        </pc:picChg>
        <pc:picChg chg="del">
          <ac:chgData name="Mark Huntly" userId="2f894ec6-1403-4f17-b28b-5f1f7519461e" providerId="ADAL" clId="{6A948873-2C48-43DE-9C8C-66FA40536C2A}" dt="2025-09-24T16:22:49.506" v="2090" actId="478"/>
          <ac:picMkLst>
            <pc:docMk/>
            <pc:sldMk cId="1105391833" sldId="304"/>
            <ac:picMk id="12" creationId="{F59A4157-5D35-5A0F-0910-2201C338F615}"/>
          </ac:picMkLst>
        </pc:picChg>
        <pc:picChg chg="del">
          <ac:chgData name="Mark Huntly" userId="2f894ec6-1403-4f17-b28b-5f1f7519461e" providerId="ADAL" clId="{6A948873-2C48-43DE-9C8C-66FA40536C2A}" dt="2025-09-24T16:22:52.965" v="2091" actId="478"/>
          <ac:picMkLst>
            <pc:docMk/>
            <pc:sldMk cId="1105391833" sldId="304"/>
            <ac:picMk id="14" creationId="{46E27D67-0357-35BE-25D5-74DDF0B1043F}"/>
          </ac:picMkLst>
        </pc:picChg>
      </pc:sldChg>
      <pc:sldChg chg="addSp delSp modSp add mod">
        <pc:chgData name="Mark Huntly" userId="2f894ec6-1403-4f17-b28b-5f1f7519461e" providerId="ADAL" clId="{6A948873-2C48-43DE-9C8C-66FA40536C2A}" dt="2025-09-24T16:27:45.776" v="2151" actId="113"/>
        <pc:sldMkLst>
          <pc:docMk/>
          <pc:sldMk cId="634942502" sldId="305"/>
        </pc:sldMkLst>
        <pc:spChg chg="add mod">
          <ac:chgData name="Mark Huntly" userId="2f894ec6-1403-4f17-b28b-5f1f7519461e" providerId="ADAL" clId="{6A948873-2C48-43DE-9C8C-66FA40536C2A}" dt="2025-09-24T16:27:45.776" v="2151" actId="113"/>
          <ac:spMkLst>
            <pc:docMk/>
            <pc:sldMk cId="634942502" sldId="305"/>
            <ac:spMk id="3" creationId="{CACE35D2-3EA0-BC7C-937B-E3B09EAD2B61}"/>
          </ac:spMkLst>
        </pc:spChg>
        <pc:picChg chg="del">
          <ac:chgData name="Mark Huntly" userId="2f894ec6-1403-4f17-b28b-5f1f7519461e" providerId="ADAL" clId="{6A948873-2C48-43DE-9C8C-66FA40536C2A}" dt="2025-09-24T16:25:45.553" v="2105" actId="478"/>
          <ac:picMkLst>
            <pc:docMk/>
            <pc:sldMk cId="634942502" sldId="305"/>
            <ac:picMk id="7" creationId="{C6BE45D7-E230-CB15-CEFD-4005497C6751}"/>
          </ac:picMkLst>
        </pc:picChg>
        <pc:picChg chg="del">
          <ac:chgData name="Mark Huntly" userId="2f894ec6-1403-4f17-b28b-5f1f7519461e" providerId="ADAL" clId="{6A948873-2C48-43DE-9C8C-66FA40536C2A}" dt="2025-09-24T16:25:44.631" v="2104" actId="478"/>
          <ac:picMkLst>
            <pc:docMk/>
            <pc:sldMk cId="634942502" sldId="305"/>
            <ac:picMk id="9" creationId="{958E2783-AA8F-D50E-877D-B69F8EF36F32}"/>
          </ac:picMkLst>
        </pc:picChg>
      </pc:sldChg>
      <pc:sldChg chg="addSp delSp modSp add mod">
        <pc:chgData name="Mark Huntly" userId="2f894ec6-1403-4f17-b28b-5f1f7519461e" providerId="ADAL" clId="{6A948873-2C48-43DE-9C8C-66FA40536C2A}" dt="2025-09-24T16:43:32.539" v="2162" actId="1440"/>
        <pc:sldMkLst>
          <pc:docMk/>
          <pc:sldMk cId="1771940853" sldId="306"/>
        </pc:sldMkLst>
        <pc:spChg chg="del mod">
          <ac:chgData name="Mark Huntly" userId="2f894ec6-1403-4f17-b28b-5f1f7519461e" providerId="ADAL" clId="{6A948873-2C48-43DE-9C8C-66FA40536C2A}" dt="2025-09-24T16:39:26.539" v="2154" actId="22"/>
          <ac:spMkLst>
            <pc:docMk/>
            <pc:sldMk cId="1771940853" sldId="306"/>
            <ac:spMk id="3" creationId="{DBBED3B6-74B8-F993-17F2-B7C0DA65464A}"/>
          </ac:spMkLst>
        </pc:spChg>
        <pc:picChg chg="add mod ord">
          <ac:chgData name="Mark Huntly" userId="2f894ec6-1403-4f17-b28b-5f1f7519461e" providerId="ADAL" clId="{6A948873-2C48-43DE-9C8C-66FA40536C2A}" dt="2025-09-24T16:39:38.309" v="2157" actId="14100"/>
          <ac:picMkLst>
            <pc:docMk/>
            <pc:sldMk cId="1771940853" sldId="306"/>
            <ac:picMk id="5" creationId="{F09E098A-49B7-01BC-45AB-8DF351C575A1}"/>
          </ac:picMkLst>
        </pc:picChg>
        <pc:picChg chg="add mod">
          <ac:chgData name="Mark Huntly" userId="2f894ec6-1403-4f17-b28b-5f1f7519461e" providerId="ADAL" clId="{6A948873-2C48-43DE-9C8C-66FA40536C2A}" dt="2025-09-24T16:43:32.539" v="2162" actId="1440"/>
          <ac:picMkLst>
            <pc:docMk/>
            <pc:sldMk cId="1771940853" sldId="306"/>
            <ac:picMk id="7" creationId="{E8A1FC03-48F1-39D0-FA04-7457293FACBD}"/>
          </ac:picMkLst>
        </pc:picChg>
      </pc:sldChg>
      <pc:sldChg chg="addSp delSp modSp add mod">
        <pc:chgData name="Mark Huntly" userId="2f894ec6-1403-4f17-b28b-5f1f7519461e" providerId="ADAL" clId="{6A948873-2C48-43DE-9C8C-66FA40536C2A}" dt="2025-09-24T16:45:24.987" v="2173" actId="20577"/>
        <pc:sldMkLst>
          <pc:docMk/>
          <pc:sldMk cId="3767322827" sldId="307"/>
        </pc:sldMkLst>
        <pc:spChg chg="add mod">
          <ac:chgData name="Mark Huntly" userId="2f894ec6-1403-4f17-b28b-5f1f7519461e" providerId="ADAL" clId="{6A948873-2C48-43DE-9C8C-66FA40536C2A}" dt="2025-09-24T16:45:24.987" v="2173" actId="20577"/>
          <ac:spMkLst>
            <pc:docMk/>
            <pc:sldMk cId="3767322827" sldId="307"/>
            <ac:spMk id="3" creationId="{98198494-9336-D8F5-236A-C4B2B6968A5F}"/>
          </ac:spMkLst>
        </pc:spChg>
        <pc:picChg chg="del">
          <ac:chgData name="Mark Huntly" userId="2f894ec6-1403-4f17-b28b-5f1f7519461e" providerId="ADAL" clId="{6A948873-2C48-43DE-9C8C-66FA40536C2A}" dt="2025-09-24T16:44:32.626" v="2165" actId="478"/>
          <ac:picMkLst>
            <pc:docMk/>
            <pc:sldMk cId="3767322827" sldId="307"/>
            <ac:picMk id="5" creationId="{F92279F4-BFDC-3F87-E745-7347187632A3}"/>
          </ac:picMkLst>
        </pc:picChg>
        <pc:picChg chg="del">
          <ac:chgData name="Mark Huntly" userId="2f894ec6-1403-4f17-b28b-5f1f7519461e" providerId="ADAL" clId="{6A948873-2C48-43DE-9C8C-66FA40536C2A}" dt="2025-09-24T16:44:31.587" v="2164" actId="478"/>
          <ac:picMkLst>
            <pc:docMk/>
            <pc:sldMk cId="3767322827" sldId="307"/>
            <ac:picMk id="7" creationId="{7DFCE594-314E-BDE1-B301-C9CD8AD9D97E}"/>
          </ac:picMkLst>
        </pc:picChg>
      </pc:sldChg>
      <pc:sldChg chg="addSp modSp add mod">
        <pc:chgData name="Mark Huntly" userId="2f894ec6-1403-4f17-b28b-5f1f7519461e" providerId="ADAL" clId="{6A948873-2C48-43DE-9C8C-66FA40536C2A}" dt="2025-09-24T16:48:30.899" v="2221" actId="20577"/>
        <pc:sldMkLst>
          <pc:docMk/>
          <pc:sldMk cId="1343962260" sldId="308"/>
        </pc:sldMkLst>
        <pc:spChg chg="mod">
          <ac:chgData name="Mark Huntly" userId="2f894ec6-1403-4f17-b28b-5f1f7519461e" providerId="ADAL" clId="{6A948873-2C48-43DE-9C8C-66FA40536C2A}" dt="2025-09-24T16:48:30.899" v="2221" actId="20577"/>
          <ac:spMkLst>
            <pc:docMk/>
            <pc:sldMk cId="1343962260" sldId="308"/>
            <ac:spMk id="3" creationId="{64FE9DAA-19A8-76AB-A784-4E3BE13FD91B}"/>
          </ac:spMkLst>
        </pc:spChg>
        <pc:spChg chg="mod">
          <ac:chgData name="Mark Huntly" userId="2f894ec6-1403-4f17-b28b-5f1f7519461e" providerId="ADAL" clId="{6A948873-2C48-43DE-9C8C-66FA40536C2A}" dt="2025-09-24T16:47:03.691" v="2198" actId="20577"/>
          <ac:spMkLst>
            <pc:docMk/>
            <pc:sldMk cId="1343962260" sldId="308"/>
            <ac:spMk id="4" creationId="{F8CB4570-BB54-5FF6-B17A-D4AA4C09D32E}"/>
          </ac:spMkLst>
        </pc:spChg>
        <pc:picChg chg="add mod">
          <ac:chgData name="Mark Huntly" userId="2f894ec6-1403-4f17-b28b-5f1f7519461e" providerId="ADAL" clId="{6A948873-2C48-43DE-9C8C-66FA40536C2A}" dt="2025-09-24T16:48:05.736" v="2206" actId="1076"/>
          <ac:picMkLst>
            <pc:docMk/>
            <pc:sldMk cId="1343962260" sldId="308"/>
            <ac:picMk id="2" creationId="{0BB44AF0-F820-C20B-C6F8-DA745B3AA84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861EDC-173C-4499-92C2-0E383C21FC18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DA3D67-C625-44A6-A352-A15B891F7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8909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6697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an empty tag, the tag</a:t>
            </a:r>
            <a:r>
              <a:rPr lang="en-GB" baseline="0" dirty="0"/>
              <a:t> represents the actual content itself.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9351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Tags and the</a:t>
            </a:r>
            <a:r>
              <a:rPr lang="en-GB" baseline="0" dirty="0"/>
              <a:t> content between the tags are called HTML elements.</a:t>
            </a:r>
            <a:endParaRPr lang="en-GB" dirty="0"/>
          </a:p>
          <a:p>
            <a:r>
              <a:rPr lang="en-GB" baseline="0" dirty="0"/>
              <a:t>Note: you may also see some empty tags written without the closing /, i.e. &lt;</a:t>
            </a:r>
            <a:r>
              <a:rPr lang="en-GB" baseline="0" dirty="0" err="1"/>
              <a:t>tagLabel</a:t>
            </a:r>
            <a:r>
              <a:rPr lang="en-GB" baseline="0" dirty="0"/>
              <a:t>&gt; - this is acceptable in HTML 5 but it is advised that you avoid this format.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1036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46185B-FD06-8123-CF85-CCA9F494CB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111084-6BD0-9D09-1E63-E0FDD876A7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00A2BC-F47E-5540-8A97-BD0CC610D8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Tags and the</a:t>
            </a:r>
            <a:r>
              <a:rPr lang="en-GB" baseline="0" dirty="0"/>
              <a:t> content between the tags are called HTML elements.</a:t>
            </a:r>
            <a:endParaRPr lang="en-GB" dirty="0"/>
          </a:p>
          <a:p>
            <a:endParaRPr lang="en-GB" baseline="0" dirty="0"/>
          </a:p>
          <a:p>
            <a:r>
              <a:rPr lang="en-GB" baseline="0" dirty="0"/>
              <a:t>Note: you may also see some empty tags written without the closing /, i.e. &lt;</a:t>
            </a:r>
            <a:r>
              <a:rPr lang="en-GB" baseline="0" dirty="0" err="1"/>
              <a:t>tagLabel</a:t>
            </a:r>
            <a:r>
              <a:rPr lang="en-GB" baseline="0" dirty="0"/>
              <a:t>&gt; - this is acceptable in HTML 5 but it is advised that you avoid this format.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B6D72D-5133-F0A9-CE5B-AE086D7317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7452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0389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1CD5DD-80BB-EFB0-8DAD-185EF0B2AC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133E61-DBF7-7724-7861-84C6611B9C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7F0BB7-11C6-D7BB-930C-339C64509B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You must make sure elements</a:t>
            </a:r>
            <a:r>
              <a:rPr lang="en-GB" baseline="0" dirty="0"/>
              <a:t> are properly nested (contained) within each other.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In this example, the &lt;a&gt;…/a&gt; element is not properly nested within the &lt;p&gt;…&lt;/p&gt; element as its closing &lt;/a&gt; tag is outside its parent &lt;p&gt;…&lt;p&gt; element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73060C-D354-6AC0-B511-4FE356F4AA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7890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3AFF7E-0752-382F-F841-D33988E575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C28756-9FA6-4218-9794-B9403E5D19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CAA428-ED28-4D2C-1C9F-DF006CDC91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You must make sure elements</a:t>
            </a:r>
            <a:r>
              <a:rPr lang="en-GB" baseline="0" dirty="0"/>
              <a:t> are properly nested (contained) within each other.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In this example, the &lt;a&gt;…/a&gt; element is not properly nested within the &lt;p&gt;…&lt;/p&gt; element as its closing &lt;/a&gt; tag is outside its parent &lt;p&gt;…&lt;p&gt; element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8D98D6-FE2D-E8D8-A252-784FD5E60A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5641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E3C34F-4553-6A2E-5712-3EEC7FFA14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AE5DBD9-8344-40BF-C4F7-59E36B275E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32A658-2A54-3E6D-0E7A-85EF5DF2E6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6A6CB8-05D7-4C2B-AE12-DA38E54EF4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6626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1B002A-E18F-8DB6-7D2D-EF2AB0BC5E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BB5766-BA09-EA1F-7526-0E950AFA23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FF923C-7C64-EF17-A612-23612CEFB1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HTML Comment Tags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&lt;!-- and</a:t>
            </a:r>
            <a:r>
              <a:rPr lang="en-GB" baseline="0" dirty="0"/>
              <a:t> --&gt;are used to insert comments into a HTML document.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comments are not displayed in the browser when you view the page, but they can help you to document your HTML content.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For example, comments can be used to explain the content or to add notifications to your HTML.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AD9B6A-0FA8-273F-8C6E-52476E6C9F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0235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CCDCB0-8313-B560-7E94-15C74C12AB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4F0FFE-D421-B16C-7770-0F813A9BBB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D4DBB1-EBD8-3F80-9984-5374DBAC1A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4D418A-D0AF-20E3-DC5B-0527CE96B9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8231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9D1893-03C4-7ED6-A2DE-D9181BF476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3CB70A-C48D-EBE9-AB09-08F777CEC57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0C033B-B72C-FF67-3146-E1C6516F95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42830C-859A-EB2C-4600-27F91B8090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0511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A1828F-0D8F-93E0-6351-1377A784C0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A5B8FA-3F5F-BCDD-55FE-A1F0E74C46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BA94EF-FE4F-C7D3-6B9E-1E30DBADBE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2CA51B-9F61-40E7-0F29-B1BA012DD4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7159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8A8E72-22C5-E997-02DD-F504AF4557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37D89A9-56C6-7B9C-36C1-0A36B07EA9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E60D85-8D64-41A4-EACD-8DB49A557D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Source: http://www.w3schools.com/html/html5_semantic_elements.asp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E76C3A-3D59-9BA9-4493-A5085DF07F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1305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326235-92ED-982A-0481-7B862CD85F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A139D6-CE8E-CCEF-D89F-928DCA4F0BF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A2B51E-417D-AAD4-84D9-3DDB77F667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Source: http://www.w3schools.com/html/html5_semantic_elements.asp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6C299A-D2D8-7035-7C6E-3BB4CF0F2A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55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ABC85E-F86B-491C-A68D-917D09E050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A0D428-2F2E-41C7-B2E9-759AD17FE7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836CFC-289A-3A1D-F0DE-FDDD4C459C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B76C6A-5812-B0A4-DD4E-324CA09815A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9577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BDFCF4-B233-0B2C-6EAC-B23ACFAB78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D7CEB3-D82B-CB52-E349-3ED46ED61B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4C8AFA-F9E8-FB62-3628-F2D7C87B9D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B12098-8963-92DF-73C7-C3A62BB127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326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65BD0D-1972-04AE-1AC1-9DEF1A9EC3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8BCF472-47E7-5A8C-CD9C-E70A781382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776E3C-56A3-C7FD-A86E-50E5782D55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BA0E15-1B1A-2173-5AEC-41F42AFDE5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38514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4F9DB9-3F8E-3C68-38C6-0B4E9966AD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D0030B-F001-4993-BACE-77AD562784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1071F2-2329-C3B5-1C85-24501B382C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0D4303-74E9-5469-611D-8BF7E7357F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5872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CEF294-316A-6E95-84EA-66D6499EE9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7E55AD-533C-4533-3F71-CC7147FC4D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9054FB-7CB6-0096-313D-D8AC05121D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26C4FF-2027-C1CA-E715-5F3D479D29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9735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30B76E-22E0-8087-DEEF-D6A3014BC2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AD24EE-05BF-AE00-293A-98B46F7518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C3DF380-84C0-8478-8EF8-BE310B4428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1609A2-91E7-2C3B-DCA6-832D9102D5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32995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670991-B651-703D-E019-B5AB1BD99C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A50A6C-6494-990C-66CD-9BBD943E4B4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CDDA67-8969-C45D-8471-12210FB6A4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3E7969-23AC-60E3-0802-C2C2FD45C4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92647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8CEF97-AFCF-6EC4-F018-DDB7705BB6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EE741B-6C5D-9F0C-A6D1-DC865A35D5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DE070D9-345B-2A45-ED3E-F2D1378646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182FC6-B8C0-1D9F-8D4B-FC437D8202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94886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33F7C6-9495-CABA-4B33-C590E74DEA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491A63-1E5B-ACDB-B7E5-E501D42403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618264-0AC4-067F-D7D6-CA72EBE211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2A2278-DAA9-2851-A321-81A73DD0EE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45331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09BC9F-74FB-5F07-322C-5CE3DF35C6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8223521-4A3F-C2EA-A9BA-21DE9314C0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FA93ED-FADE-3532-88E0-504CDB077A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5D1D8A-62B9-7D7B-D06A-E6260C823C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65245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F6AAA3-26D1-804D-BDCE-1CACA67FE5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76B0C9-CEDF-3BB6-92DC-F1522ACF67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C1550A-2347-ED13-2B00-5B1C5D965F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156B38-4515-85D1-3A58-B884E6C14A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54447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9E5119-725F-4BF0-84CD-7A2FAFFD49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E60531-F4A1-F6E4-359D-B1DFBDACF8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CEAA52-6428-2BE1-149E-9D85791553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4CA8B5-C907-A8ED-CA12-91B0350776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86527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479494-8604-F8AF-315D-31E286353A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7B85815-B456-6764-80A3-4F363A7505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B529A3-52E1-4072-39D3-351F53EBA6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BF3B81-6F97-9AB2-AE5F-F0D36C0D00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7618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3E04DB-FB50-AFC6-F422-58C6DCC484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3252B3-3AF6-F4BA-F952-6B286D7FDD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DDF83F-3E10-9C6F-D037-844ACA3CAF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33D7A1-7AA4-C2C4-FCE1-6CFE6DA8C9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34239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6ED52A-C2E9-83F6-D7CF-C98C61B404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D28F65-FC5E-4261-E385-28658E2A30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0385495-E949-2469-DAB9-3EAD4D2A51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37DB19-F6FA-4887-E40F-EE133CAC74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74995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B24288-C0C1-4ECA-606C-321E46F589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18968A-3124-3329-EF54-8C0BDDB78C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4D03FC-1B95-9BAE-BC39-4FFCEAF842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9747B9-56DA-B2FE-81C3-83380F18D7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49407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D153BA-BB13-E28C-BC76-1A40496CAB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E0069D-8BA1-872B-285C-9399DB6608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241C6A-17F6-3FA0-B23C-D6FB3BED1D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196E91-7B36-9A04-026E-56EC2B2BB4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07714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291E8A-2A23-60E6-C125-90168C0B76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8BB6A1-4AC9-921E-AD07-0713722CF1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A24A17-1B88-7C42-1256-47E9379A86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B675B-7716-ED9F-AF9E-8F934EB6B5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25027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637323-0941-391B-0FA9-DB5AA40ECE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8B77CE-C3E7-2041-2C61-298765B308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552F559-0292-8E13-0B72-482EC767D3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81B67B-CB6D-A983-0677-2ED456DB59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97958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088B37-C6D2-6097-417C-AF9FF8FA54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12E853-9D4F-C629-9FB3-3705440804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2EF480-878F-0EF2-1AAA-B176EF90C6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7CC82C-EB3E-6BBB-ABCB-5D894A625C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47527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0E6666-A627-1827-B337-BEE3A7D1DB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3301DB-EC66-FD96-DA73-9C998C529F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D337AC-725E-7BD7-3F82-C317061F1D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B6BD03-CF83-A197-560B-8280B65CD6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521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w3schools.com/html/html5_semantic_elements.asp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ww.w3schools.com/html/html5_semantic_elements.asp" TargetMode="External"/><Relationship Id="rId4" Type="http://schemas.openxmlformats.org/officeDocument/2006/relationships/image" Target="../media/image17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html/html5_syntax.asp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html/html5_syntax.asp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sv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7.pn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9.pn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2DEF7983-6D99-D6AE-E909-F8EA31D3BDE8}"/>
              </a:ext>
            </a:extLst>
          </p:cNvPr>
          <p:cNvSpPr txBox="1">
            <a:spLocks/>
          </p:cNvSpPr>
          <p:nvPr/>
        </p:nvSpPr>
        <p:spPr>
          <a:xfrm>
            <a:off x="2087217" y="1855304"/>
            <a:ext cx="8527774" cy="357009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5400" b="1" dirty="0">
                <a:solidFill>
                  <a:schemeClr val="bg1"/>
                </a:solidFill>
              </a:rPr>
              <a:t>Hyper Text Markup Language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618180-6A26-03E4-BE95-342F3FF2C855}"/>
              </a:ext>
            </a:extLst>
          </p:cNvPr>
          <p:cNvSpPr txBox="1"/>
          <p:nvPr/>
        </p:nvSpPr>
        <p:spPr>
          <a:xfrm>
            <a:off x="257279" y="5134946"/>
            <a:ext cx="2937033" cy="774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49871C-0DAC-EC62-B1B9-1DA166980C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105E928-13DF-6F24-C438-F2DE12EBD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Lecture Content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DCCDE27-7338-9263-0A55-74A23EE9C3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7130"/>
            <a:ext cx="11481847" cy="4227444"/>
          </a:xfrm>
        </p:spPr>
        <p:txBody>
          <a:bodyPr>
            <a:normAutofit/>
          </a:bodyPr>
          <a:lstStyle/>
          <a:p>
            <a:r>
              <a:rPr lang="en-GB" sz="3200" dirty="0"/>
              <a:t>Introduction to HTML</a:t>
            </a:r>
          </a:p>
          <a:p>
            <a:pPr lvl="1"/>
            <a:r>
              <a:rPr lang="en-GB" sz="2800" dirty="0"/>
              <a:t>Elements and Tags</a:t>
            </a:r>
          </a:p>
          <a:p>
            <a:pPr lvl="1"/>
            <a:r>
              <a:rPr lang="en-GB" sz="2800" dirty="0"/>
              <a:t>Attributes</a:t>
            </a:r>
          </a:p>
          <a:p>
            <a:pPr lvl="1"/>
            <a:r>
              <a:rPr lang="en-GB" sz="2800" dirty="0"/>
              <a:t>Structure</a:t>
            </a:r>
          </a:p>
          <a:p>
            <a:pPr lvl="1"/>
            <a:r>
              <a:rPr lang="en-GB" sz="2800" dirty="0"/>
              <a:t>Page Layouts and </a:t>
            </a:r>
            <a:r>
              <a:rPr lang="en-GB" sz="2800" dirty="0" err="1"/>
              <a:t>Symantic</a:t>
            </a:r>
            <a:r>
              <a:rPr lang="en-GB" sz="2800" dirty="0"/>
              <a:t> Elements</a:t>
            </a:r>
          </a:p>
          <a:p>
            <a:pPr lvl="1"/>
            <a:r>
              <a:rPr lang="en-GB" sz="2800" dirty="0"/>
              <a:t>Links</a:t>
            </a:r>
          </a:p>
          <a:p>
            <a:pPr lvl="1"/>
            <a:r>
              <a:rPr lang="en-GB" sz="2800" dirty="0"/>
              <a:t>Lists</a:t>
            </a:r>
          </a:p>
          <a:p>
            <a:pPr lvl="1"/>
            <a:r>
              <a:rPr lang="en-GB" sz="2800" dirty="0"/>
              <a:t>Tables</a:t>
            </a:r>
          </a:p>
          <a:p>
            <a:pPr lvl="1"/>
            <a:r>
              <a:rPr lang="en-GB" sz="2800" dirty="0"/>
              <a:t>Forms</a:t>
            </a:r>
          </a:p>
          <a:p>
            <a:pPr lvl="1"/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60542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F8147B-2354-2512-5F25-58C0D553E9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57847D-E30B-0332-2C8C-EE2110178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to HTML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31E2CE7-79EC-A462-E9EA-0AE7FB8ECF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HTML stands for </a:t>
            </a:r>
            <a:r>
              <a:rPr lang="en-GB" b="1" dirty="0" err="1"/>
              <a:t>H</a:t>
            </a:r>
            <a:r>
              <a:rPr lang="en-GB" dirty="0" err="1"/>
              <a:t>yper</a:t>
            </a:r>
            <a:r>
              <a:rPr lang="en-GB" b="1" dirty="0" err="1"/>
              <a:t>T</a:t>
            </a:r>
            <a:r>
              <a:rPr lang="en-GB" dirty="0" err="1"/>
              <a:t>ext</a:t>
            </a:r>
            <a:r>
              <a:rPr lang="en-GB" dirty="0"/>
              <a:t> </a:t>
            </a:r>
            <a:r>
              <a:rPr lang="en-GB" b="1" dirty="0"/>
              <a:t>M</a:t>
            </a:r>
            <a:r>
              <a:rPr lang="en-GB" dirty="0"/>
              <a:t>arkup </a:t>
            </a:r>
            <a:r>
              <a:rPr lang="en-GB" b="1" dirty="0"/>
              <a:t>L</a:t>
            </a:r>
            <a:r>
              <a:rPr lang="en-GB" dirty="0"/>
              <a:t>anguage.</a:t>
            </a:r>
          </a:p>
          <a:p>
            <a:r>
              <a:rPr lang="en-GB" dirty="0"/>
              <a:t>It is not a programming language, it is a </a:t>
            </a:r>
            <a:r>
              <a:rPr lang="en-GB" b="1" i="1" dirty="0"/>
              <a:t>text encoded </a:t>
            </a:r>
            <a:r>
              <a:rPr lang="en-GB" b="1" i="1" u="sng" dirty="0"/>
              <a:t>markup</a:t>
            </a:r>
            <a:r>
              <a:rPr lang="en-GB" b="1" i="1" dirty="0"/>
              <a:t> language</a:t>
            </a:r>
            <a:r>
              <a:rPr lang="en-GB" dirty="0"/>
              <a:t>.</a:t>
            </a:r>
          </a:p>
          <a:p>
            <a:r>
              <a:rPr lang="en-GB" dirty="0"/>
              <a:t>Text encoding is a method of representing complex information in a simple and short way.</a:t>
            </a:r>
          </a:p>
          <a:p>
            <a:pPr lvl="1"/>
            <a:r>
              <a:rPr lang="en-GB" dirty="0"/>
              <a:t>It is written in </a:t>
            </a:r>
            <a:r>
              <a:rPr lang="en-GB" b="1" dirty="0"/>
              <a:t>plain text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Special </a:t>
            </a:r>
            <a:r>
              <a:rPr lang="en-GB" b="1" dirty="0"/>
              <a:t>tags</a:t>
            </a:r>
            <a:r>
              <a:rPr lang="en-GB" dirty="0"/>
              <a:t> are used to add meaning to the text by encoding, i.e. marking out and describing its structure and content e.g. paragraphs, headings, images, etc..</a:t>
            </a:r>
          </a:p>
          <a:p>
            <a:pPr lvl="1"/>
            <a:r>
              <a:rPr lang="en-GB" dirty="0"/>
              <a:t>And, </a:t>
            </a:r>
            <a:r>
              <a:rPr lang="en-GB" b="1" i="1" dirty="0"/>
              <a:t>both humans and computers can understand it</a:t>
            </a:r>
            <a:r>
              <a:rPr lang="en-GB" dirty="0"/>
              <a:t>!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53182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502159-0E67-3E68-E0B1-932B862AEB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F111614-D938-EA24-6890-3B0B4FEB25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HTML Tags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7FA0806-E49D-D1E7-853A-1CFC086047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HTML uses text tags known as </a:t>
            </a:r>
            <a:r>
              <a:rPr lang="en-GB" b="1" dirty="0"/>
              <a:t>markup tags</a:t>
            </a:r>
            <a:r>
              <a:rPr lang="en-GB" dirty="0"/>
              <a:t> to describe the structure and content of a web page.</a:t>
            </a:r>
          </a:p>
          <a:p>
            <a:r>
              <a:rPr lang="en-GB" dirty="0"/>
              <a:t>The markup tags are written as </a:t>
            </a:r>
            <a:r>
              <a:rPr lang="en-GB" b="1" i="1" dirty="0"/>
              <a:t>text tag labels enclosed in angle brackets</a:t>
            </a:r>
            <a:r>
              <a:rPr lang="en-GB" dirty="0"/>
              <a:t>:		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&gt;&lt;/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dirty="0"/>
              <a:t>The tags mark the start and end of the content and the actual content is written between the tags.</a:t>
            </a:r>
          </a:p>
          <a:p>
            <a:pPr marL="365760" lvl="1" indent="0" algn="ctr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tagLabel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200" dirty="0">
                <a:highlight>
                  <a:srgbClr val="FFFFFF"/>
                </a:highlight>
                <a:latin typeface="Consolas" panose="020B0609020204030204" pitchFamily="49" charset="0"/>
              </a:rPr>
              <a:t>Content…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tagLabel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dirty="0"/>
              <a:t>The </a:t>
            </a:r>
            <a:r>
              <a:rPr lang="en-GB" b="1" dirty="0"/>
              <a:t>tag labels</a:t>
            </a:r>
            <a:r>
              <a:rPr lang="en-GB" dirty="0"/>
              <a:t> are a </a:t>
            </a:r>
            <a:r>
              <a:rPr lang="en-GB" b="1" i="1" dirty="0"/>
              <a:t>markup code for the type of content they represent</a:t>
            </a:r>
            <a:r>
              <a:rPr lang="en-GB" dirty="0"/>
              <a:t>, so for example “p” stands for paragraph.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06599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894A64-483C-C1AF-0D76-A436189B0F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25DAB6C-0B93-6C87-2A5F-2CAF2BFFF8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Whitespace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A341C39-5484-95EB-917E-45EFDEF4BF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71650"/>
            <a:ext cx="11481847" cy="3629909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Tabs and multiple spaces are ignored, the browser will display on a single space</a:t>
            </a:r>
          </a:p>
          <a:p>
            <a:r>
              <a:rPr lang="en-GB" altLang="en-US" sz="3200" dirty="0"/>
              <a:t>Use non-breaking space &amp;</a:t>
            </a:r>
            <a:r>
              <a:rPr lang="en-GB" altLang="en-US" sz="3200" dirty="0" err="1"/>
              <a:t>nbsp</a:t>
            </a:r>
            <a:r>
              <a:rPr lang="en-GB" altLang="en-US" sz="3200" dirty="0"/>
              <a:t>; or use the &lt;pre&gt; tag for preformatted text.</a:t>
            </a:r>
          </a:p>
          <a:p>
            <a:r>
              <a:rPr lang="en-GB" altLang="en-US" sz="3200" dirty="0"/>
              <a:t>Newlines are ignored</a:t>
            </a:r>
          </a:p>
          <a:p>
            <a:r>
              <a:rPr lang="en-GB" altLang="en-US" sz="3200" dirty="0"/>
              <a:t>Use &lt;</a:t>
            </a:r>
            <a:r>
              <a:rPr lang="en-GB" altLang="en-US" sz="3200" dirty="0" err="1"/>
              <a:t>br</a:t>
            </a:r>
            <a:r>
              <a:rPr lang="en-GB" altLang="en-US" sz="3200" dirty="0"/>
              <a:t>&gt;, &lt;p&gt; or &lt;pre&gt; tag.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75892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FD9F2C-43C2-422E-93E1-DD8CCECC3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CABEC2A-0BD2-A711-AB28-104C40A3E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Three types of HTML tag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3BCD9-9969-36DD-D877-107AEE5D2B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3400" b="1" dirty="0"/>
              <a:t>Start (or Opening) Tag</a:t>
            </a:r>
          </a:p>
          <a:p>
            <a:pPr marL="914400" lvl="2" indent="0">
              <a:buNone/>
            </a:pPr>
            <a:r>
              <a:rPr lang="en-GB" sz="3400" b="1" dirty="0">
                <a:solidFill>
                  <a:srgbClr val="FF0000"/>
                </a:solidFill>
              </a:rPr>
              <a:t>&lt;</a:t>
            </a:r>
            <a:r>
              <a:rPr lang="en-GB" sz="3400" dirty="0"/>
              <a:t>	 followed by the markup </a:t>
            </a:r>
            <a:r>
              <a:rPr lang="en-GB" sz="3400" b="1" dirty="0">
                <a:solidFill>
                  <a:srgbClr val="FF0000"/>
                </a:solidFill>
              </a:rPr>
              <a:t>tag label</a:t>
            </a:r>
            <a:r>
              <a:rPr lang="en-GB" sz="3400" dirty="0">
                <a:solidFill>
                  <a:srgbClr val="FF0000"/>
                </a:solidFill>
              </a:rPr>
              <a:t> </a:t>
            </a:r>
            <a:r>
              <a:rPr lang="en-GB" sz="3400" dirty="0"/>
              <a:t>and then	 	</a:t>
            </a:r>
            <a:r>
              <a:rPr lang="en-GB" sz="3400" b="1" dirty="0">
                <a:solidFill>
                  <a:srgbClr val="FF0000"/>
                </a:solidFill>
              </a:rPr>
              <a:t>&gt;</a:t>
            </a:r>
            <a:endParaRPr lang="en-GB" sz="3400" dirty="0"/>
          </a:p>
          <a:p>
            <a:pPr marL="365760" lvl="1" indent="0" algn="r">
              <a:buNone/>
            </a:pPr>
            <a:r>
              <a:rPr lang="en-GB" sz="3100" dirty="0"/>
              <a:t>E.g.:        </a:t>
            </a:r>
            <a:r>
              <a:rPr lang="en-GB" sz="3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3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3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3100" dirty="0"/>
          </a:p>
          <a:p>
            <a:r>
              <a:rPr lang="en-GB" sz="3400" b="1" dirty="0"/>
              <a:t>End (or Closing) Tag</a:t>
            </a:r>
          </a:p>
          <a:p>
            <a:pPr marL="914400" lvl="2" indent="0">
              <a:buNone/>
            </a:pPr>
            <a:r>
              <a:rPr lang="en-GB" sz="3400" b="1" dirty="0">
                <a:solidFill>
                  <a:srgbClr val="FF0000"/>
                </a:solidFill>
              </a:rPr>
              <a:t>&lt;/</a:t>
            </a:r>
            <a:r>
              <a:rPr lang="en-GB" sz="3400" dirty="0"/>
              <a:t>	followed by the markup </a:t>
            </a:r>
            <a:r>
              <a:rPr lang="en-GB" sz="3400" b="1" dirty="0">
                <a:solidFill>
                  <a:srgbClr val="FF0000"/>
                </a:solidFill>
              </a:rPr>
              <a:t>tag label </a:t>
            </a:r>
            <a:r>
              <a:rPr lang="en-GB" sz="3400" dirty="0"/>
              <a:t>and then		</a:t>
            </a:r>
            <a:r>
              <a:rPr lang="en-GB" sz="3400" b="1" dirty="0">
                <a:solidFill>
                  <a:srgbClr val="FF0000"/>
                </a:solidFill>
              </a:rPr>
              <a:t>&gt;</a:t>
            </a:r>
            <a:endParaRPr lang="en-GB" sz="3400" dirty="0"/>
          </a:p>
          <a:p>
            <a:pPr marL="365760" lvl="1" indent="0" algn="r">
              <a:buNone/>
            </a:pPr>
            <a:r>
              <a:rPr lang="en-GB" sz="3100" dirty="0"/>
              <a:t>E.g.:      </a:t>
            </a:r>
            <a:r>
              <a:rPr lang="en-GB" sz="3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3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3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3100" dirty="0"/>
          </a:p>
          <a:p>
            <a:r>
              <a:rPr lang="en-GB" sz="3100" b="1" dirty="0"/>
              <a:t>Empty (or Self-closing) Tag</a:t>
            </a:r>
          </a:p>
          <a:p>
            <a:pPr marL="914400" lvl="2" indent="0">
              <a:buNone/>
            </a:pPr>
            <a:r>
              <a:rPr lang="en-GB" sz="3400" b="1" dirty="0">
                <a:solidFill>
                  <a:srgbClr val="FF0000"/>
                </a:solidFill>
              </a:rPr>
              <a:t>&lt;</a:t>
            </a:r>
            <a:r>
              <a:rPr lang="en-GB" sz="3400" dirty="0">
                <a:solidFill>
                  <a:srgbClr val="FF0000"/>
                </a:solidFill>
              </a:rPr>
              <a:t>	</a:t>
            </a:r>
            <a:r>
              <a:rPr lang="en-GB" sz="3400" dirty="0"/>
              <a:t>Followed by the markup </a:t>
            </a:r>
            <a:r>
              <a:rPr lang="en-GB" sz="3400" b="1" dirty="0">
                <a:solidFill>
                  <a:srgbClr val="FF0000"/>
                </a:solidFill>
              </a:rPr>
              <a:t>tag label </a:t>
            </a:r>
            <a:r>
              <a:rPr lang="en-GB" sz="3400" dirty="0"/>
              <a:t>and then		</a:t>
            </a:r>
            <a:r>
              <a:rPr lang="en-GB" sz="3400" b="1" dirty="0">
                <a:solidFill>
                  <a:srgbClr val="FF0000"/>
                </a:solidFill>
              </a:rPr>
              <a:t>/&gt;</a:t>
            </a:r>
          </a:p>
          <a:p>
            <a:pPr marL="365760" lvl="1" indent="0" algn="r">
              <a:buNone/>
            </a:pPr>
            <a:r>
              <a:rPr lang="en-GB" sz="3100" dirty="0"/>
              <a:t>E.g.:  </a:t>
            </a:r>
            <a:r>
              <a:rPr lang="en-GB" sz="3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31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</a:t>
            </a:r>
            <a:r>
              <a:rPr lang="en-GB" sz="3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3100" dirty="0"/>
          </a:p>
          <a:p>
            <a:pPr lvl="1"/>
            <a:r>
              <a:rPr lang="en-GB" sz="2900" dirty="0"/>
              <a:t>The self-closing tag is used when a tag has no content.</a:t>
            </a:r>
          </a:p>
          <a:p>
            <a:pPr lvl="1"/>
            <a:r>
              <a:rPr lang="en-GB" sz="2900" dirty="0"/>
              <a:t>It represents an abbreviated format of the start and end tags merged together as a single tag.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46303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4E36DE-12E7-1369-5715-ECB9943CDB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9E69320-40DF-E7A7-7F0C-F776AA372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HTML Elements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DCE8A06-9DF8-5454-3511-B369C542A3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786671"/>
          </a:xfrm>
        </p:spPr>
        <p:txBody>
          <a:bodyPr>
            <a:normAutofit/>
          </a:bodyPr>
          <a:lstStyle/>
          <a:p>
            <a:r>
              <a:rPr lang="en-GB" dirty="0"/>
              <a:t>These are </a:t>
            </a:r>
            <a:r>
              <a:rPr lang="en-GB" b="1" dirty="0"/>
              <a:t>the basic building blocks </a:t>
            </a:r>
            <a:r>
              <a:rPr lang="en-GB" dirty="0"/>
              <a:t>of the </a:t>
            </a:r>
            <a:r>
              <a:rPr lang="en-GB" b="1" dirty="0"/>
              <a:t>HTML</a:t>
            </a:r>
            <a:r>
              <a:rPr lang="en-GB" dirty="0"/>
              <a:t> document</a:t>
            </a:r>
            <a:endParaRPr lang="en-GB" sz="2800" dirty="0"/>
          </a:p>
          <a:p>
            <a:r>
              <a:rPr lang="en-GB" sz="2400" dirty="0"/>
              <a:t>HTML Elements </a:t>
            </a:r>
            <a:r>
              <a:rPr lang="en-GB" sz="2400" b="1" dirty="0"/>
              <a:t>describe the content that has been included</a:t>
            </a:r>
            <a:r>
              <a:rPr lang="en-GB" sz="2400" dirty="0"/>
              <a:t> on the web page.</a:t>
            </a:r>
          </a:p>
          <a:p>
            <a:r>
              <a:rPr lang="en-GB" sz="2400" b="1" dirty="0"/>
              <a:t>Two types:</a:t>
            </a:r>
          </a:p>
          <a:p>
            <a:pPr lvl="1"/>
            <a:r>
              <a:rPr lang="en-GB" dirty="0"/>
              <a:t>HTML element </a:t>
            </a:r>
            <a:r>
              <a:rPr lang="en-GB" b="1" dirty="0"/>
              <a:t>with content</a:t>
            </a:r>
            <a:r>
              <a:rPr lang="en-GB" dirty="0"/>
              <a:t>: </a:t>
            </a:r>
            <a:r>
              <a:rPr lang="en-GB" i="1" dirty="0"/>
              <a:t>use start tag + content + end tag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HTML element </a:t>
            </a:r>
            <a:r>
              <a:rPr lang="en-GB" b="1" dirty="0"/>
              <a:t>with no content</a:t>
            </a:r>
            <a:r>
              <a:rPr lang="en-GB" dirty="0"/>
              <a:t>: </a:t>
            </a:r>
            <a:r>
              <a:rPr lang="en-GB" i="1" dirty="0"/>
              <a:t>use empty tag</a:t>
            </a:r>
          </a:p>
          <a:p>
            <a:endParaRPr lang="en-GB" dirty="0"/>
          </a:p>
          <a:p>
            <a:pPr marL="914400" lvl="2" indent="0">
              <a:buNone/>
            </a:pPr>
            <a:endParaRPr lang="en-GB" sz="2800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7082E59-AA59-E666-BC25-51E9070CEAA2}"/>
              </a:ext>
            </a:extLst>
          </p:cNvPr>
          <p:cNvGrpSpPr/>
          <p:nvPr/>
        </p:nvGrpSpPr>
        <p:grpSpPr>
          <a:xfrm>
            <a:off x="7210425" y="3718958"/>
            <a:ext cx="4272228" cy="948291"/>
            <a:chOff x="612648" y="5326732"/>
            <a:chExt cx="4032450" cy="766566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69FD7C34-25C6-9ACD-D4B7-2208A31DA447}"/>
                </a:ext>
              </a:extLst>
            </p:cNvPr>
            <p:cNvSpPr txBox="1"/>
            <p:nvPr/>
          </p:nvSpPr>
          <p:spPr>
            <a:xfrm>
              <a:off x="612648" y="5445224"/>
              <a:ext cx="3902419" cy="32343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 err="1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tagLabel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b="1" dirty="0">
                  <a:solidFill>
                    <a:srgbClr val="FF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content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 err="1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tagLabel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/>
            </a:p>
          </p:txBody>
        </p:sp>
        <p:sp>
          <p:nvSpPr>
            <p:cNvPr id="8" name="Left Brace 7">
              <a:extLst>
                <a:ext uri="{FF2B5EF4-FFF2-40B4-BE49-F238E27FC236}">
                  <a16:creationId xmlns:a16="http://schemas.microsoft.com/office/drawing/2014/main" id="{61B39E4D-C0B8-18E1-1BCD-BDAC6EA3C7A8}"/>
                </a:ext>
              </a:extLst>
            </p:cNvPr>
            <p:cNvSpPr/>
            <p:nvPr/>
          </p:nvSpPr>
          <p:spPr>
            <a:xfrm rot="5400000">
              <a:off x="1249152" y="4761148"/>
              <a:ext cx="236984" cy="1368152"/>
            </a:xfrm>
            <a:prstGeom prst="leftBrac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270" rIns="684000" rtlCol="0" anchor="ctr"/>
            <a:lstStyle/>
            <a:p>
              <a:pPr algn="ctr"/>
              <a:r>
                <a:rPr lang="en-GB" b="1" dirty="0">
                  <a:solidFill>
                    <a:srgbClr val="FF0000"/>
                  </a:solidFill>
                </a:rPr>
                <a:t>Start Tag</a:t>
              </a:r>
            </a:p>
          </p:txBody>
        </p:sp>
        <p:sp>
          <p:nvSpPr>
            <p:cNvPr id="10" name="Left Brace 9">
              <a:extLst>
                <a:ext uri="{FF2B5EF4-FFF2-40B4-BE49-F238E27FC236}">
                  <a16:creationId xmlns:a16="http://schemas.microsoft.com/office/drawing/2014/main" id="{DAB4886F-2E17-E6BB-8724-243D899D5571}"/>
                </a:ext>
              </a:extLst>
            </p:cNvPr>
            <p:cNvSpPr/>
            <p:nvPr/>
          </p:nvSpPr>
          <p:spPr>
            <a:xfrm rot="5400000">
              <a:off x="3760682" y="4679302"/>
              <a:ext cx="236984" cy="1531844"/>
            </a:xfrm>
            <a:prstGeom prst="leftBrac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270" rIns="684000" rtlCol="0" anchor="ctr"/>
            <a:lstStyle/>
            <a:p>
              <a:pPr algn="ctr"/>
              <a:r>
                <a:rPr lang="en-GB" b="1" dirty="0" err="1">
                  <a:solidFill>
                    <a:srgbClr val="FF0000"/>
                  </a:solidFill>
                </a:rPr>
                <a:t>EndTag</a:t>
              </a:r>
              <a:endParaRPr lang="en-GB" b="1" dirty="0">
                <a:solidFill>
                  <a:srgbClr val="FF0000"/>
                </a:solidFill>
              </a:endParaRPr>
            </a:p>
          </p:txBody>
        </p:sp>
        <p:sp>
          <p:nvSpPr>
            <p:cNvPr id="11" name="Left Brace 10">
              <a:extLst>
                <a:ext uri="{FF2B5EF4-FFF2-40B4-BE49-F238E27FC236}">
                  <a16:creationId xmlns:a16="http://schemas.microsoft.com/office/drawing/2014/main" id="{445131C9-66A3-C895-77FE-710F5C63DBCC}"/>
                </a:ext>
              </a:extLst>
            </p:cNvPr>
            <p:cNvSpPr/>
            <p:nvPr/>
          </p:nvSpPr>
          <p:spPr>
            <a:xfrm rot="16200000">
              <a:off x="2520318" y="3968518"/>
              <a:ext cx="288032" cy="3961528"/>
            </a:xfrm>
            <a:prstGeom prst="leftBrac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" rIns="756000" rtlCol="0" anchor="ctr"/>
            <a:lstStyle/>
            <a:p>
              <a:pPr algn="ctr"/>
              <a:r>
                <a:rPr lang="en-GB" b="1" dirty="0">
                  <a:solidFill>
                    <a:srgbClr val="FF0000"/>
                  </a:solidFill>
                </a:rPr>
                <a:t>HTML Element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490917C-DC08-96EF-940B-BF07F7F8EA7B}"/>
              </a:ext>
            </a:extLst>
          </p:cNvPr>
          <p:cNvGrpSpPr/>
          <p:nvPr/>
        </p:nvGrpSpPr>
        <p:grpSpPr>
          <a:xfrm>
            <a:off x="5227813" y="5199111"/>
            <a:ext cx="1736373" cy="792089"/>
            <a:chOff x="6156176" y="5326732"/>
            <a:chExt cx="1736373" cy="792089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6B2534C-B496-504B-47A2-69F09BAB6662}"/>
                </a:ext>
              </a:extLst>
            </p:cNvPr>
            <p:cNvSpPr/>
            <p:nvPr/>
          </p:nvSpPr>
          <p:spPr>
            <a:xfrm>
              <a:off x="6156176" y="5445224"/>
              <a:ext cx="1736373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 err="1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tagLabel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/&gt;</a:t>
              </a:r>
              <a:endParaRPr lang="en-GB" sz="2000" dirty="0"/>
            </a:p>
          </p:txBody>
        </p:sp>
        <p:sp>
          <p:nvSpPr>
            <p:cNvPr id="14" name="Left Brace 13">
              <a:extLst>
                <a:ext uri="{FF2B5EF4-FFF2-40B4-BE49-F238E27FC236}">
                  <a16:creationId xmlns:a16="http://schemas.microsoft.com/office/drawing/2014/main" id="{F86D8A49-6AB4-A690-1810-F1D588905A54}"/>
                </a:ext>
              </a:extLst>
            </p:cNvPr>
            <p:cNvSpPr/>
            <p:nvPr/>
          </p:nvSpPr>
          <p:spPr>
            <a:xfrm rot="5400000">
              <a:off x="6890219" y="4713583"/>
              <a:ext cx="236984" cy="1463281"/>
            </a:xfrm>
            <a:prstGeom prst="leftBrace">
              <a:avLst/>
            </a:prstGeom>
            <a:noFill/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270" rIns="684000" rtlCol="0" anchor="ctr"/>
            <a:lstStyle/>
            <a:p>
              <a:pPr algn="ctr"/>
              <a:r>
                <a:rPr lang="en-GB" b="1" dirty="0">
                  <a:solidFill>
                    <a:srgbClr val="FF0000"/>
                  </a:solidFill>
                </a:rPr>
                <a:t>Empty Tag</a:t>
              </a:r>
            </a:p>
          </p:txBody>
        </p:sp>
        <p:sp>
          <p:nvSpPr>
            <p:cNvPr id="15" name="Left Brace 14">
              <a:extLst>
                <a:ext uri="{FF2B5EF4-FFF2-40B4-BE49-F238E27FC236}">
                  <a16:creationId xmlns:a16="http://schemas.microsoft.com/office/drawing/2014/main" id="{9B5F308C-160F-4446-E7C2-7FBA1191BA17}"/>
                </a:ext>
              </a:extLst>
            </p:cNvPr>
            <p:cNvSpPr/>
            <p:nvPr/>
          </p:nvSpPr>
          <p:spPr>
            <a:xfrm rot="16200000">
              <a:off x="6864695" y="5243164"/>
              <a:ext cx="288032" cy="1463282"/>
            </a:xfrm>
            <a:prstGeom prst="leftBrac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" rIns="1044000" rtlCol="0" anchor="ctr"/>
            <a:lstStyle/>
            <a:p>
              <a:pPr algn="ctr"/>
              <a:r>
                <a:rPr lang="en-GB" b="1" dirty="0">
                  <a:solidFill>
                    <a:srgbClr val="FF0000"/>
                  </a:solidFill>
                </a:rPr>
                <a:t>HTML Element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06624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BA3689-87AF-FD05-2582-B2EA5B6114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97FF715-B752-695A-EDE3-B3E72481DE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HTML Elements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B6CB378-4019-384C-D411-49BE2337A3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786671"/>
          </a:xfrm>
        </p:spPr>
        <p:txBody>
          <a:bodyPr>
            <a:normAutofit/>
          </a:bodyPr>
          <a:lstStyle/>
          <a:p>
            <a:r>
              <a:rPr lang="en-GB" dirty="0"/>
              <a:t>These are </a:t>
            </a:r>
            <a:r>
              <a:rPr lang="en-GB" b="1" dirty="0"/>
              <a:t>the basic building blocks </a:t>
            </a:r>
            <a:r>
              <a:rPr lang="en-GB" dirty="0"/>
              <a:t>of the </a:t>
            </a:r>
            <a:r>
              <a:rPr lang="en-GB" b="1" dirty="0"/>
              <a:t>HTML</a:t>
            </a:r>
            <a:r>
              <a:rPr lang="en-GB" dirty="0"/>
              <a:t> document</a:t>
            </a:r>
            <a:endParaRPr lang="en-GB" sz="2800" dirty="0"/>
          </a:p>
          <a:p>
            <a:r>
              <a:rPr lang="en-GB" sz="2400" dirty="0"/>
              <a:t>HTML Elements </a:t>
            </a:r>
            <a:r>
              <a:rPr lang="en-GB" sz="2400" b="1" dirty="0"/>
              <a:t>describe the content that has been included</a:t>
            </a:r>
            <a:r>
              <a:rPr lang="en-GB" sz="2400" dirty="0"/>
              <a:t> on the web page.</a:t>
            </a:r>
          </a:p>
          <a:p>
            <a:r>
              <a:rPr lang="en-GB" sz="2400" b="1" dirty="0"/>
              <a:t>Two types:</a:t>
            </a:r>
          </a:p>
          <a:p>
            <a:pPr lvl="1"/>
            <a:r>
              <a:rPr lang="en-GB" dirty="0"/>
              <a:t>HTML element </a:t>
            </a:r>
            <a:r>
              <a:rPr lang="en-GB" b="1" dirty="0"/>
              <a:t>with content</a:t>
            </a:r>
            <a:r>
              <a:rPr lang="en-GB" dirty="0"/>
              <a:t>: </a:t>
            </a:r>
            <a:r>
              <a:rPr lang="en-GB" i="1" dirty="0"/>
              <a:t>use start tag + content + end tag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HTML element </a:t>
            </a:r>
            <a:r>
              <a:rPr lang="en-GB" b="1" dirty="0"/>
              <a:t>with no content</a:t>
            </a:r>
            <a:r>
              <a:rPr lang="en-GB" dirty="0"/>
              <a:t>: </a:t>
            </a:r>
            <a:r>
              <a:rPr lang="en-GB" i="1" dirty="0"/>
              <a:t>use empty tag</a:t>
            </a:r>
          </a:p>
          <a:p>
            <a:endParaRPr lang="en-GB" dirty="0"/>
          </a:p>
          <a:p>
            <a:pPr marL="914400" lvl="2" indent="0">
              <a:buNone/>
            </a:pPr>
            <a:endParaRPr lang="en-GB" sz="2800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7EF502C-29F7-2677-188E-82D16383A641}"/>
              </a:ext>
            </a:extLst>
          </p:cNvPr>
          <p:cNvGrpSpPr/>
          <p:nvPr/>
        </p:nvGrpSpPr>
        <p:grpSpPr>
          <a:xfrm>
            <a:off x="7210425" y="3718958"/>
            <a:ext cx="4272228" cy="948291"/>
            <a:chOff x="612648" y="5326732"/>
            <a:chExt cx="4032450" cy="766566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E4E316F2-A323-75F6-B4CF-81F5151840F9}"/>
                </a:ext>
              </a:extLst>
            </p:cNvPr>
            <p:cNvSpPr txBox="1"/>
            <p:nvPr/>
          </p:nvSpPr>
          <p:spPr>
            <a:xfrm>
              <a:off x="612648" y="5445224"/>
              <a:ext cx="3636125" cy="32343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b="1" dirty="0">
                  <a:solidFill>
                    <a:srgbClr val="FF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This is a paragraph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/>
            </a:p>
          </p:txBody>
        </p:sp>
        <p:sp>
          <p:nvSpPr>
            <p:cNvPr id="8" name="Left Brace 7">
              <a:extLst>
                <a:ext uri="{FF2B5EF4-FFF2-40B4-BE49-F238E27FC236}">
                  <a16:creationId xmlns:a16="http://schemas.microsoft.com/office/drawing/2014/main" id="{D99343E6-09EF-5808-BA50-9BADA7BB259D}"/>
                </a:ext>
              </a:extLst>
            </p:cNvPr>
            <p:cNvSpPr/>
            <p:nvPr/>
          </p:nvSpPr>
          <p:spPr>
            <a:xfrm rot="5400000">
              <a:off x="1249152" y="4761148"/>
              <a:ext cx="236984" cy="1368152"/>
            </a:xfrm>
            <a:prstGeom prst="leftBrac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270" rIns="684000" rtlCol="0" anchor="ctr"/>
            <a:lstStyle/>
            <a:p>
              <a:pPr algn="ctr"/>
              <a:r>
                <a:rPr lang="en-GB" b="1" dirty="0">
                  <a:solidFill>
                    <a:srgbClr val="FF0000"/>
                  </a:solidFill>
                </a:rPr>
                <a:t>Start Tag</a:t>
              </a:r>
            </a:p>
          </p:txBody>
        </p:sp>
        <p:sp>
          <p:nvSpPr>
            <p:cNvPr id="10" name="Left Brace 9">
              <a:extLst>
                <a:ext uri="{FF2B5EF4-FFF2-40B4-BE49-F238E27FC236}">
                  <a16:creationId xmlns:a16="http://schemas.microsoft.com/office/drawing/2014/main" id="{6F9C6C99-3439-7800-9393-6C14C227D50C}"/>
                </a:ext>
              </a:extLst>
            </p:cNvPr>
            <p:cNvSpPr/>
            <p:nvPr/>
          </p:nvSpPr>
          <p:spPr>
            <a:xfrm rot="5400000">
              <a:off x="3760682" y="4679302"/>
              <a:ext cx="236984" cy="1531844"/>
            </a:xfrm>
            <a:prstGeom prst="leftBrac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270" rIns="684000" rtlCol="0" anchor="ctr"/>
            <a:lstStyle/>
            <a:p>
              <a:pPr algn="ctr"/>
              <a:r>
                <a:rPr lang="en-GB" b="1" dirty="0" err="1">
                  <a:solidFill>
                    <a:srgbClr val="FF0000"/>
                  </a:solidFill>
                </a:rPr>
                <a:t>EndTag</a:t>
              </a:r>
              <a:endParaRPr lang="en-GB" b="1" dirty="0">
                <a:solidFill>
                  <a:srgbClr val="FF0000"/>
                </a:solidFill>
              </a:endParaRPr>
            </a:p>
          </p:txBody>
        </p:sp>
        <p:sp>
          <p:nvSpPr>
            <p:cNvPr id="11" name="Left Brace 10">
              <a:extLst>
                <a:ext uri="{FF2B5EF4-FFF2-40B4-BE49-F238E27FC236}">
                  <a16:creationId xmlns:a16="http://schemas.microsoft.com/office/drawing/2014/main" id="{B6EE3A9E-7005-5651-18DF-C79C1D45B923}"/>
                </a:ext>
              </a:extLst>
            </p:cNvPr>
            <p:cNvSpPr/>
            <p:nvPr/>
          </p:nvSpPr>
          <p:spPr>
            <a:xfrm rot="16200000">
              <a:off x="2520318" y="3968518"/>
              <a:ext cx="288032" cy="3961528"/>
            </a:xfrm>
            <a:prstGeom prst="leftBrac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" rIns="756000" rtlCol="0" anchor="ctr"/>
            <a:lstStyle/>
            <a:p>
              <a:pPr algn="ctr"/>
              <a:r>
                <a:rPr lang="en-GB" b="1" dirty="0">
                  <a:solidFill>
                    <a:srgbClr val="FF0000"/>
                  </a:solidFill>
                </a:rPr>
                <a:t>HTML Element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CCFED7A-ACCA-FE2D-9B1A-3249A86B077E}"/>
              </a:ext>
            </a:extLst>
          </p:cNvPr>
          <p:cNvGrpSpPr/>
          <p:nvPr/>
        </p:nvGrpSpPr>
        <p:grpSpPr>
          <a:xfrm>
            <a:off x="5348707" y="5199111"/>
            <a:ext cx="1463282" cy="792089"/>
            <a:chOff x="6277070" y="5326732"/>
            <a:chExt cx="1463282" cy="792089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48C22A3-0EF9-6F44-5931-603FC6DD9127}"/>
                </a:ext>
              </a:extLst>
            </p:cNvPr>
            <p:cNvSpPr/>
            <p:nvPr/>
          </p:nvSpPr>
          <p:spPr>
            <a:xfrm>
              <a:off x="6563717" y="5445224"/>
              <a:ext cx="889987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 err="1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br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/&gt;</a:t>
              </a:r>
              <a:endParaRPr lang="en-GB" sz="2000" dirty="0"/>
            </a:p>
          </p:txBody>
        </p:sp>
        <p:sp>
          <p:nvSpPr>
            <p:cNvPr id="14" name="Left Brace 13">
              <a:extLst>
                <a:ext uri="{FF2B5EF4-FFF2-40B4-BE49-F238E27FC236}">
                  <a16:creationId xmlns:a16="http://schemas.microsoft.com/office/drawing/2014/main" id="{E01D2EF1-2F97-1203-1BB2-8A875E490DCC}"/>
                </a:ext>
              </a:extLst>
            </p:cNvPr>
            <p:cNvSpPr/>
            <p:nvPr/>
          </p:nvSpPr>
          <p:spPr>
            <a:xfrm rot="5400000">
              <a:off x="6890219" y="4713583"/>
              <a:ext cx="236984" cy="1463281"/>
            </a:xfrm>
            <a:prstGeom prst="leftBrace">
              <a:avLst/>
            </a:prstGeom>
            <a:noFill/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270" rIns="684000" rtlCol="0" anchor="ctr"/>
            <a:lstStyle/>
            <a:p>
              <a:pPr algn="ctr"/>
              <a:r>
                <a:rPr lang="en-GB" b="1" dirty="0">
                  <a:solidFill>
                    <a:srgbClr val="FF0000"/>
                  </a:solidFill>
                </a:rPr>
                <a:t>Empty Tag</a:t>
              </a:r>
            </a:p>
          </p:txBody>
        </p:sp>
        <p:sp>
          <p:nvSpPr>
            <p:cNvPr id="15" name="Left Brace 14">
              <a:extLst>
                <a:ext uri="{FF2B5EF4-FFF2-40B4-BE49-F238E27FC236}">
                  <a16:creationId xmlns:a16="http://schemas.microsoft.com/office/drawing/2014/main" id="{186304D3-FD30-7C3F-F54D-5E2D69DF5993}"/>
                </a:ext>
              </a:extLst>
            </p:cNvPr>
            <p:cNvSpPr/>
            <p:nvPr/>
          </p:nvSpPr>
          <p:spPr>
            <a:xfrm rot="16200000">
              <a:off x="6864695" y="5243164"/>
              <a:ext cx="288032" cy="1463282"/>
            </a:xfrm>
            <a:prstGeom prst="leftBrac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" rIns="1044000" rtlCol="0" anchor="ctr"/>
            <a:lstStyle/>
            <a:p>
              <a:pPr algn="ctr"/>
              <a:r>
                <a:rPr lang="en-GB" b="1" dirty="0">
                  <a:solidFill>
                    <a:srgbClr val="FF0000"/>
                  </a:solidFill>
                </a:rPr>
                <a:t>HTML Element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93908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C224C8-E6DF-A7E0-0182-9A1C9A8C66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E7CB450-3C0F-39E9-9B09-DCA6F288D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HTML Container Tags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884A493-DAE5-6287-0B47-31C1C78FFC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786671"/>
          </a:xfrm>
        </p:spPr>
        <p:txBody>
          <a:bodyPr>
            <a:normAutofit/>
          </a:bodyPr>
          <a:lstStyle/>
          <a:p>
            <a:r>
              <a:rPr lang="en-GB" altLang="en-US" b="1" dirty="0"/>
              <a:t>Containers</a:t>
            </a:r>
            <a:r>
              <a:rPr lang="en-GB" altLang="en-US" dirty="0"/>
              <a:t> – most HTML tags are containers, they have a beginning and end tag:</a:t>
            </a:r>
          </a:p>
          <a:p>
            <a:pPr lvl="1">
              <a:buNone/>
            </a:pPr>
            <a:r>
              <a:rPr lang="en-GB" altLang="en-US" sz="2800" dirty="0"/>
              <a:t>&lt;</a:t>
            </a:r>
            <a:r>
              <a:rPr lang="en-GB" altLang="en-US" sz="2800" dirty="0" err="1"/>
              <a:t>i</a:t>
            </a:r>
            <a:r>
              <a:rPr lang="en-GB" altLang="en-US" sz="2800" dirty="0"/>
              <a:t>&gt;italic text here&lt;/</a:t>
            </a:r>
            <a:r>
              <a:rPr lang="en-GB" altLang="en-US" sz="2800" dirty="0" err="1"/>
              <a:t>i</a:t>
            </a:r>
            <a:r>
              <a:rPr lang="en-GB" altLang="en-US" sz="2800" dirty="0"/>
              <a:t>&gt;</a:t>
            </a:r>
          </a:p>
          <a:p>
            <a:pPr lvl="1">
              <a:buNone/>
            </a:pPr>
            <a:r>
              <a:rPr lang="en-GB" altLang="en-US" sz="2800" dirty="0"/>
              <a:t>Some end tags are optional </a:t>
            </a:r>
            <a:r>
              <a:rPr lang="en-GB" altLang="en-US" sz="2800" dirty="0" err="1"/>
              <a:t>e.g</a:t>
            </a:r>
            <a:r>
              <a:rPr lang="en-GB" altLang="en-US" sz="2800" dirty="0"/>
              <a:t> &lt;p&gt; paragraph tag</a:t>
            </a:r>
          </a:p>
          <a:p>
            <a:pPr lvl="1">
              <a:buNone/>
            </a:pPr>
            <a:r>
              <a:rPr lang="en-GB" altLang="en-US" sz="2800" dirty="0"/>
              <a:t>&lt;p&gt;some text&lt;/p&gt; </a:t>
            </a:r>
          </a:p>
          <a:p>
            <a:pPr lvl="1">
              <a:buNone/>
            </a:pPr>
            <a:r>
              <a:rPr lang="en-GB" altLang="en-US" sz="2800" dirty="0"/>
              <a:t>or </a:t>
            </a:r>
          </a:p>
          <a:p>
            <a:pPr lvl="1">
              <a:buNone/>
            </a:pPr>
            <a:r>
              <a:rPr lang="en-GB" altLang="en-US" sz="2800" dirty="0"/>
              <a:t>&lt;p&gt;some text</a:t>
            </a:r>
          </a:p>
          <a:p>
            <a:pPr lvl="1">
              <a:buNone/>
            </a:pPr>
            <a:r>
              <a:rPr lang="en-GB" altLang="en-US" sz="2800" dirty="0"/>
              <a:t>&lt;p&gt; more text</a:t>
            </a:r>
          </a:p>
        </p:txBody>
      </p:sp>
    </p:spTree>
    <p:extLst>
      <p:ext uri="{BB962C8B-B14F-4D97-AF65-F5344CB8AC3E}">
        <p14:creationId xmlns:p14="http://schemas.microsoft.com/office/powerpoint/2010/main" val="41624265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1A127E-66B5-E5E8-14E2-DB0E471F78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6B2E33B-FD5A-4CB9-B7F5-DE9CE575F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HTML Standalone Tags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433EA2-FC8B-B1C9-06A2-0A1B59CF7B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381000" indent="-381000"/>
            <a:r>
              <a:rPr lang="en-GB" altLang="en-US" sz="3300" b="1" dirty="0"/>
              <a:t>Standalone tags</a:t>
            </a:r>
            <a:r>
              <a:rPr lang="en-GB" altLang="en-US" sz="3300" dirty="0"/>
              <a:t> – tags which have no end tags</a:t>
            </a:r>
            <a:endParaRPr lang="en-GB" altLang="en-US" sz="3300" b="1" dirty="0"/>
          </a:p>
          <a:p>
            <a:pPr marL="381000" indent="-381000"/>
            <a:r>
              <a:rPr lang="en-GB" altLang="en-US" dirty="0"/>
              <a:t>In HTML (pages served as text/html) “</a:t>
            </a:r>
            <a:r>
              <a:rPr lang="en-GB" altLang="en-US" b="1" dirty="0"/>
              <a:t>empty or void</a:t>
            </a:r>
            <a:r>
              <a:rPr lang="en-GB" altLang="en-US" dirty="0"/>
              <a:t>” tags that cannot have any content </a:t>
            </a:r>
            <a:r>
              <a:rPr lang="en-GB" altLang="en-US" dirty="0">
                <a:solidFill>
                  <a:srgbClr val="FF0000"/>
                </a:solidFill>
              </a:rPr>
              <a:t>do not need to be explicitly closed</a:t>
            </a:r>
            <a:r>
              <a:rPr lang="en-GB" altLang="en-US" dirty="0"/>
              <a:t>. Hence, the tags such as break and image can be written as:</a:t>
            </a:r>
            <a:br>
              <a:rPr lang="en-GB" altLang="en-US" dirty="0"/>
            </a:br>
            <a:r>
              <a:rPr lang="en-GB" altLang="en-US" i="1" dirty="0"/>
              <a:t>&lt;</a:t>
            </a:r>
            <a:r>
              <a:rPr lang="en-GB" altLang="en-US" i="1" dirty="0" err="1"/>
              <a:t>br</a:t>
            </a:r>
            <a:r>
              <a:rPr lang="en-GB" altLang="en-US" i="1" dirty="0"/>
              <a:t>&gt;</a:t>
            </a:r>
            <a:br>
              <a:rPr lang="en-GB" altLang="en-US" i="1" dirty="0"/>
            </a:br>
            <a:r>
              <a:rPr lang="en-GB" altLang="en-US" i="1" dirty="0"/>
              <a:t>&lt;</a:t>
            </a:r>
            <a:r>
              <a:rPr lang="en-GB" altLang="en-US" i="1" dirty="0" err="1"/>
              <a:t>img</a:t>
            </a:r>
            <a:r>
              <a:rPr lang="en-GB" altLang="en-US" i="1" dirty="0"/>
              <a:t> </a:t>
            </a:r>
            <a:r>
              <a:rPr lang="en-GB" altLang="en-US" i="1" dirty="0" err="1"/>
              <a:t>src</a:t>
            </a:r>
            <a:r>
              <a:rPr lang="en-GB" altLang="en-US" i="1" dirty="0"/>
              <a:t>=“migimage.gif”&gt;</a:t>
            </a:r>
          </a:p>
          <a:p>
            <a:pPr marL="381000" indent="-381000"/>
            <a:r>
              <a:rPr lang="en-GB" altLang="en-US" dirty="0"/>
              <a:t>However, to be legal in XHMTL they do need to be explicitly closed and should be written as: </a:t>
            </a:r>
            <a:br>
              <a:rPr lang="en-GB" altLang="en-US" dirty="0"/>
            </a:br>
            <a:r>
              <a:rPr lang="en-GB" altLang="en-US" i="1" dirty="0"/>
              <a:t>&lt;</a:t>
            </a:r>
            <a:r>
              <a:rPr lang="en-GB" altLang="en-US" i="1" dirty="0" err="1"/>
              <a:t>br</a:t>
            </a:r>
            <a:r>
              <a:rPr lang="en-GB" altLang="en-US" i="1" dirty="0"/>
              <a:t> </a:t>
            </a:r>
            <a:r>
              <a:rPr lang="en-GB" altLang="en-US" i="1" dirty="0">
                <a:solidFill>
                  <a:srgbClr val="FF0000"/>
                </a:solidFill>
              </a:rPr>
              <a:t>/</a:t>
            </a:r>
            <a:r>
              <a:rPr lang="en-GB" altLang="en-US" i="1" dirty="0"/>
              <a:t>&gt;</a:t>
            </a:r>
            <a:br>
              <a:rPr lang="en-GB" altLang="en-US" i="1" dirty="0"/>
            </a:br>
            <a:r>
              <a:rPr lang="en-GB" altLang="en-US" i="1" dirty="0"/>
              <a:t>&lt;</a:t>
            </a:r>
            <a:r>
              <a:rPr lang="en-GB" altLang="en-US" i="1" dirty="0" err="1"/>
              <a:t>img</a:t>
            </a:r>
            <a:r>
              <a:rPr lang="en-GB" altLang="en-US" i="1" dirty="0"/>
              <a:t> </a:t>
            </a:r>
            <a:r>
              <a:rPr lang="en-GB" altLang="en-US" i="1" dirty="0" err="1"/>
              <a:t>src</a:t>
            </a:r>
            <a:r>
              <a:rPr lang="en-GB" altLang="en-US" i="1" dirty="0"/>
              <a:t>=“migimage.gif” </a:t>
            </a:r>
            <a:r>
              <a:rPr lang="en-GB" altLang="en-US" i="1" dirty="0">
                <a:solidFill>
                  <a:srgbClr val="FF0000"/>
                </a:solidFill>
              </a:rPr>
              <a:t>/</a:t>
            </a:r>
            <a:r>
              <a:rPr lang="en-GB" altLang="en-US" i="1" dirty="0"/>
              <a:t>&gt;</a:t>
            </a:r>
          </a:p>
          <a:p>
            <a:pPr marL="381000" indent="-381000"/>
            <a:r>
              <a:rPr lang="en-GB" altLang="en-US" dirty="0"/>
              <a:t>In HTML pages the browser ignores the / character, but technically they are not required</a:t>
            </a:r>
          </a:p>
        </p:txBody>
      </p:sp>
    </p:spTree>
    <p:extLst>
      <p:ext uri="{BB962C8B-B14F-4D97-AF65-F5344CB8AC3E}">
        <p14:creationId xmlns:p14="http://schemas.microsoft.com/office/powerpoint/2010/main" val="30272146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679A7A-A370-CA9E-F47A-3531E560F4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6AB067B-73E7-B72B-9DA5-3D068067F6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HTML Comments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CBBB56C-9766-65EA-6478-3A5983A38D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81000" indent="-381000"/>
            <a:r>
              <a:rPr lang="en-GB" altLang="en-US" sz="3600" dirty="0"/>
              <a:t>Comments are defined as follows:-</a:t>
            </a:r>
          </a:p>
          <a:p>
            <a:pPr marL="381000" indent="-381000"/>
            <a:endParaRPr lang="en-GB" altLang="en-US" sz="3600" dirty="0"/>
          </a:p>
          <a:p>
            <a:pPr marL="381000" indent="-381000" algn="ctr">
              <a:buFont typeface="Monotype Sorts" pitchFamily="2" charset="2"/>
              <a:buNone/>
            </a:pPr>
            <a:r>
              <a:rPr lang="en-GB" altLang="en-US" sz="3600" dirty="0"/>
              <a:t>&lt;!-- this is a comment --&gt;</a:t>
            </a:r>
          </a:p>
        </p:txBody>
      </p:sp>
    </p:spTree>
    <p:extLst>
      <p:ext uri="{BB962C8B-B14F-4D97-AF65-F5344CB8AC3E}">
        <p14:creationId xmlns:p14="http://schemas.microsoft.com/office/powerpoint/2010/main" val="30717350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8C7889-09E9-83CF-CB8D-0678CC3969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4C3B934-2C43-CC9E-35FD-FB8AA5AF1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HTML Attributes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1D17EC3-7BFC-4624-79C1-6049BDF324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000" dirty="0"/>
              <a:t>Provide </a:t>
            </a:r>
            <a:r>
              <a:rPr lang="en-GB" sz="3000" b="1" i="1" dirty="0"/>
              <a:t>additional information about an element</a:t>
            </a:r>
            <a:r>
              <a:rPr lang="en-GB" sz="3000" dirty="0"/>
              <a:t>.</a:t>
            </a:r>
          </a:p>
          <a:p>
            <a:r>
              <a:rPr lang="en-GB" dirty="0"/>
              <a:t>They are </a:t>
            </a:r>
            <a:r>
              <a:rPr lang="en-GB" b="1" dirty="0"/>
              <a:t>included in the start or self-closing</a:t>
            </a:r>
            <a:r>
              <a:rPr lang="en-GB" dirty="0"/>
              <a:t> (empty) </a:t>
            </a:r>
            <a:r>
              <a:rPr lang="en-GB" b="1" dirty="0"/>
              <a:t>tag</a:t>
            </a:r>
            <a:r>
              <a:rPr lang="en-GB" dirty="0"/>
              <a:t> as name-value pairs made up of:</a:t>
            </a:r>
          </a:p>
          <a:p>
            <a:pPr marL="320040" lvl="1" indent="0" algn="ctr">
              <a:buNone/>
            </a:pPr>
            <a:r>
              <a:rPr lang="en-GB" sz="2900" dirty="0" err="1">
                <a:solidFill>
                  <a:srgbClr val="FF0000"/>
                </a:solidFill>
                <a:latin typeface="Consolas" panose="020B0609020204030204" pitchFamily="49" charset="0"/>
              </a:rPr>
              <a:t>attributeName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= "attribute value"</a:t>
            </a:r>
            <a:endParaRPr lang="en-GB" dirty="0"/>
          </a:p>
          <a:p>
            <a:r>
              <a:rPr lang="en-GB" b="1" u="sng" dirty="0"/>
              <a:t>Important Notes:</a:t>
            </a:r>
          </a:p>
          <a:p>
            <a:pPr lvl="1"/>
            <a:r>
              <a:rPr lang="en-GB" dirty="0"/>
              <a:t>The attribute name must </a:t>
            </a:r>
            <a:r>
              <a:rPr lang="en-GB" u="sng" dirty="0"/>
              <a:t>not</a:t>
            </a:r>
            <a:r>
              <a:rPr lang="en-GB" dirty="0"/>
              <a:t> contain spaces!</a:t>
            </a:r>
          </a:p>
          <a:p>
            <a:pPr lvl="1"/>
            <a:r>
              <a:rPr lang="en-GB" dirty="0"/>
              <a:t>But the value can have spaces.</a:t>
            </a:r>
          </a:p>
          <a:p>
            <a:pPr lvl="1"/>
            <a:r>
              <a:rPr lang="en-GB" dirty="0"/>
              <a:t>The attribute value should be surrounded by a </a:t>
            </a:r>
            <a:r>
              <a:rPr lang="en-GB" u="sng" dirty="0"/>
              <a:t>matching pair</a:t>
            </a:r>
            <a:r>
              <a:rPr lang="en-GB" dirty="0"/>
              <a:t> of single quotes (') or double quotes (").</a:t>
            </a:r>
          </a:p>
          <a:p>
            <a:pPr lvl="1"/>
            <a:r>
              <a:rPr lang="en-GB" altLang="en-US" dirty="0"/>
              <a:t>Tags can have multiple attributes, placed in the beginning tag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93049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64C75F-32A0-CF88-A1F1-E94BCE95BA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8DB4B0-9E07-B320-0D77-CEF8EC989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HTML Attributes – Example 1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104B361-49C1-6008-D9B1-4F86BA6BDA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the </a:t>
            </a:r>
            <a:r>
              <a:rPr lang="en-GB" b="1" dirty="0"/>
              <a:t>start tag of a non-empty element</a:t>
            </a:r>
          </a:p>
          <a:p>
            <a:endParaRPr lang="en-GB" b="1" dirty="0"/>
          </a:p>
          <a:p>
            <a:pPr marL="640080" lvl="2" indent="0" algn="ctr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="http://facebook.com"&gt;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Facebook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400" dirty="0"/>
          </a:p>
          <a:p>
            <a:endParaRPr lang="en-GB" dirty="0"/>
          </a:p>
          <a:p>
            <a:pPr lvl="1"/>
            <a:r>
              <a:rPr lang="en-GB" sz="2800" dirty="0"/>
              <a:t>The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&gt;…&lt;/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800" dirty="0"/>
              <a:t> tag represents a HTML link</a:t>
            </a:r>
          </a:p>
          <a:p>
            <a:pPr lvl="1"/>
            <a:r>
              <a:rPr lang="en-GB" sz="2800" dirty="0"/>
              <a:t>The </a:t>
            </a:r>
            <a:r>
              <a:rPr lang="en-GB" sz="2800" b="1" dirty="0" err="1"/>
              <a:t>href</a:t>
            </a:r>
            <a:r>
              <a:rPr lang="en-GB" sz="2800" b="1" dirty="0"/>
              <a:t> attribute</a:t>
            </a:r>
            <a:r>
              <a:rPr lang="en-GB" sz="2800" dirty="0"/>
              <a:t> provides the link’s address.</a:t>
            </a:r>
          </a:p>
        </p:txBody>
      </p:sp>
    </p:spTree>
    <p:extLst>
      <p:ext uri="{BB962C8B-B14F-4D97-AF65-F5344CB8AC3E}">
        <p14:creationId xmlns:p14="http://schemas.microsoft.com/office/powerpoint/2010/main" val="3004016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711445-1063-B2E2-91CB-AD6877AB12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FB6031F-C356-7078-17AE-E23039A67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HTML Attributes – Example 2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9AE875D-D12D-7B2E-848A-30C9297B69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the </a:t>
            </a:r>
            <a:r>
              <a:rPr lang="en-GB" b="1" dirty="0"/>
              <a:t>self-closing tag of an empty element</a:t>
            </a:r>
            <a:r>
              <a:rPr lang="en-GB" dirty="0"/>
              <a:t>:</a:t>
            </a:r>
          </a:p>
          <a:p>
            <a:pPr lvl="1"/>
            <a:endParaRPr lang="en-GB" dirty="0"/>
          </a:p>
          <a:p>
            <a:pPr marL="365760" lvl="1" indent="0" algn="ctr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="mypicture.jpg"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="My Picture"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dirty="0"/>
          </a:p>
          <a:p>
            <a:endParaRPr lang="en-GB" dirty="0"/>
          </a:p>
          <a:p>
            <a:pPr lvl="1"/>
            <a:r>
              <a:rPr lang="en-GB" dirty="0"/>
              <a:t>An element can have </a:t>
            </a:r>
            <a:r>
              <a:rPr lang="en-GB" i="1" dirty="0"/>
              <a:t>multiple attributes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</a:t>
            </a:r>
            <a:r>
              <a:rPr lang="en-GB" b="1" dirty="0" err="1"/>
              <a:t>src</a:t>
            </a:r>
            <a:r>
              <a:rPr lang="en-GB" b="1" dirty="0"/>
              <a:t> attribute</a:t>
            </a:r>
            <a:r>
              <a:rPr lang="en-GB" dirty="0"/>
              <a:t> provides the source location for the image element.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alt attribute</a:t>
            </a:r>
            <a:r>
              <a:rPr lang="en-GB" dirty="0"/>
              <a:t> provides an alternate description if the image is missing.</a:t>
            </a:r>
          </a:p>
        </p:txBody>
      </p:sp>
    </p:spTree>
    <p:extLst>
      <p:ext uri="{BB962C8B-B14F-4D97-AF65-F5344CB8AC3E}">
        <p14:creationId xmlns:p14="http://schemas.microsoft.com/office/powerpoint/2010/main" val="38320247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A29589-C1DF-CCF1-2F02-FC9843CDF2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35BB9CE-E768-BCDB-F4B6-90B647A90C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Nested HTML Elements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5BABE87-E8DA-FA82-0984-78F9010C41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HTML elements can contain other elements forming nested elements.</a:t>
            </a:r>
          </a:p>
          <a:p>
            <a:endParaRPr lang="en-GB" dirty="0"/>
          </a:p>
          <a:p>
            <a:pPr marL="365760" lvl="1" indent="0" algn="ctr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This paragraph contains a link that contains an image </a:t>
            </a:r>
            <a:b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="index.html"&gt;&lt;</a:t>
            </a:r>
            <a:r>
              <a:rPr lang="en-GB" sz="1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="logo.png"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marL="365760" lvl="1" indent="0" algn="ctr">
              <a:buNone/>
            </a:pPr>
            <a:endParaRPr lang="en-GB" dirty="0"/>
          </a:p>
          <a:p>
            <a:pPr lvl="1"/>
            <a:r>
              <a:rPr lang="en-GB" dirty="0"/>
              <a:t>Nested elements consist of </a:t>
            </a:r>
            <a:r>
              <a:rPr lang="en-GB" b="1" i="1" dirty="0"/>
              <a:t>child elements contained within parent elements</a:t>
            </a:r>
            <a:r>
              <a:rPr lang="en-GB" dirty="0"/>
              <a:t>.</a:t>
            </a:r>
          </a:p>
          <a:p>
            <a:pPr lvl="2"/>
            <a:r>
              <a:rPr lang="en-GB" sz="2400" dirty="0"/>
              <a:t>The child elements can also have their own child elements and so on…</a:t>
            </a:r>
          </a:p>
          <a:p>
            <a:pPr lvl="2"/>
            <a:r>
              <a:rPr lang="en-GB" sz="2400" dirty="0"/>
              <a:t>The elements must be properly nested (contained) within each other.</a:t>
            </a:r>
          </a:p>
        </p:txBody>
      </p:sp>
    </p:spTree>
    <p:extLst>
      <p:ext uri="{BB962C8B-B14F-4D97-AF65-F5344CB8AC3E}">
        <p14:creationId xmlns:p14="http://schemas.microsoft.com/office/powerpoint/2010/main" val="30466892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913A67-A554-E589-D305-4E89E4D74B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F1DA6DB-5FB1-1A9F-C9F6-1DE5E3B88E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Nested HTML Elements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A6AD7A9-9B4C-F149-8289-34BA2BB1B1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3525"/>
            <a:ext cx="11481847" cy="4171950"/>
          </a:xfrm>
        </p:spPr>
        <p:txBody>
          <a:bodyPr>
            <a:normAutofit/>
          </a:bodyPr>
          <a:lstStyle/>
          <a:p>
            <a:r>
              <a:rPr lang="en-GB" b="1" dirty="0"/>
              <a:t>There is a better way to write nested elements to ensure proper nesting:</a:t>
            </a:r>
          </a:p>
          <a:p>
            <a:pPr lvl="1"/>
            <a:r>
              <a:rPr lang="en-GB" dirty="0"/>
              <a:t>This is an example of well-nested HTML content.</a:t>
            </a:r>
          </a:p>
          <a:p>
            <a:pPr lvl="1"/>
            <a:r>
              <a:rPr lang="en-GB" dirty="0"/>
              <a:t>Use indentation (tabs) to indicate that an element is a nested within a parent element.</a:t>
            </a:r>
          </a:p>
          <a:p>
            <a:pPr lvl="1"/>
            <a:r>
              <a:rPr lang="en-GB" dirty="0"/>
              <a:t>That way, it is easier to see where an element starts and ends.</a:t>
            </a:r>
          </a:p>
          <a:p>
            <a:pPr marL="1737360" lvl="4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marL="1737360" lvl="4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This paragraph contains a link that contains an image </a:t>
            </a:r>
          </a:p>
          <a:p>
            <a:pPr marL="1737360" lvl="4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="index.html"&gt;</a:t>
            </a:r>
          </a:p>
          <a:p>
            <a:pPr marL="1737360" lvl="4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	&lt;</a:t>
            </a: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="logo.png"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</a:p>
          <a:p>
            <a:pPr marL="1737360" lvl="4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</a:p>
          <a:p>
            <a:pPr marL="1737360" lvl="4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DD4DA97-60D9-FC20-418E-870207D30F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1379" y="3619500"/>
            <a:ext cx="2121592" cy="1822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3113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4210F6-02B8-1300-248B-DFEBC2BAA4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51F1831-CA5A-C4D3-29C0-5D438C5BD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Badly Nested HTML Elements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6768741-0532-8AE5-A754-576A32F357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3525"/>
            <a:ext cx="11481847" cy="4171950"/>
          </a:xfrm>
        </p:spPr>
        <p:txBody>
          <a:bodyPr>
            <a:normAutofit/>
          </a:bodyPr>
          <a:lstStyle/>
          <a:p>
            <a:r>
              <a:rPr lang="en-GB" b="1" dirty="0"/>
              <a:t>Watch out for improper nesting:</a:t>
            </a:r>
          </a:p>
          <a:p>
            <a:pPr lvl="1"/>
            <a:endParaRPr lang="en-GB" b="1" dirty="0"/>
          </a:p>
          <a:p>
            <a:pPr lvl="1"/>
            <a:endParaRPr lang="en-GB" b="1" dirty="0"/>
          </a:p>
          <a:p>
            <a:pPr lvl="1"/>
            <a:endParaRPr lang="en-GB" b="1" dirty="0"/>
          </a:p>
          <a:p>
            <a:pPr lvl="1"/>
            <a:r>
              <a:rPr lang="en-GB" b="1" dirty="0"/>
              <a:t>Rewrite this to make it easier to read: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717497D-4F44-013C-F99B-2D58EBC740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9395" y="2011671"/>
            <a:ext cx="8413209" cy="84741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5A88BC3-F628-EE00-56A7-7560BF8FF3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9395" y="3643164"/>
            <a:ext cx="8407113" cy="1463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3781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E49A8D-1A62-E2F2-8D7D-BE20E351D1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A569EB8-35B4-6968-B843-796C268800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Badly Nested HTML Elements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4F673A1-D56D-FB1B-704F-79079007AE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3525"/>
            <a:ext cx="11481847" cy="4171950"/>
          </a:xfrm>
        </p:spPr>
        <p:txBody>
          <a:bodyPr>
            <a:normAutofit/>
          </a:bodyPr>
          <a:lstStyle/>
          <a:p>
            <a:r>
              <a:rPr lang="en-GB" b="1" dirty="0"/>
              <a:t>Watch out for improper nesting:</a:t>
            </a:r>
          </a:p>
          <a:p>
            <a:pPr lvl="1"/>
            <a:endParaRPr lang="en-GB" b="1" dirty="0"/>
          </a:p>
          <a:p>
            <a:pPr lvl="1"/>
            <a:endParaRPr lang="en-GB" b="1" dirty="0"/>
          </a:p>
          <a:p>
            <a:pPr lvl="1"/>
            <a:endParaRPr lang="en-GB" b="1" dirty="0"/>
          </a:p>
          <a:p>
            <a:pPr lvl="1"/>
            <a:r>
              <a:rPr lang="en-GB" b="1" dirty="0"/>
              <a:t>Rewrite this to make it easier to read: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78B023F-FEE7-EA88-DE1F-F7D8719F88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9395" y="2011671"/>
            <a:ext cx="8413209" cy="84741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8209219-1B2C-1FD2-6463-932DD94D44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9395" y="3643164"/>
            <a:ext cx="8407113" cy="1463167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99360D80-1A09-F05F-E186-96FC19292CB5}"/>
              </a:ext>
            </a:extLst>
          </p:cNvPr>
          <p:cNvCxnSpPr>
            <a:cxnSpLocks/>
          </p:cNvCxnSpPr>
          <p:nvPr/>
        </p:nvCxnSpPr>
        <p:spPr>
          <a:xfrm flipH="1" flipV="1">
            <a:off x="2430010" y="4919685"/>
            <a:ext cx="672005" cy="4047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14479EB6-5978-B840-F9A0-D31C2CD9CA81}"/>
              </a:ext>
            </a:extLst>
          </p:cNvPr>
          <p:cNvCxnSpPr>
            <a:cxnSpLocks/>
          </p:cNvCxnSpPr>
          <p:nvPr/>
        </p:nvCxnSpPr>
        <p:spPr>
          <a:xfrm flipV="1">
            <a:off x="3102015" y="4761803"/>
            <a:ext cx="5520683" cy="5626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359D484F-2E4C-0AC6-C6EF-9ECF6363CC6A}"/>
              </a:ext>
            </a:extLst>
          </p:cNvPr>
          <p:cNvSpPr txBox="1"/>
          <p:nvPr/>
        </p:nvSpPr>
        <p:spPr>
          <a:xfrm>
            <a:off x="3102015" y="5336143"/>
            <a:ext cx="7725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/>
              <a:t>You can see that the closing tags do not match the corresponding opening tags!</a:t>
            </a:r>
          </a:p>
        </p:txBody>
      </p:sp>
    </p:spTree>
    <p:extLst>
      <p:ext uri="{BB962C8B-B14F-4D97-AF65-F5344CB8AC3E}">
        <p14:creationId xmlns:p14="http://schemas.microsoft.com/office/powerpoint/2010/main" val="36618155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FA3D74-2749-7B8D-D31E-14A6CF6BC9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BCA59FE-E639-D552-F025-48EE52498D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Document Structure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C0AB508-EA05-E8B5-CD85-55CE9F559E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33525"/>
            <a:ext cx="4771746" cy="4171950"/>
          </a:xfrm>
        </p:spPr>
        <p:txBody>
          <a:bodyPr>
            <a:normAutofit/>
          </a:bodyPr>
          <a:lstStyle/>
          <a:p>
            <a:r>
              <a:rPr lang="en-US" altLang="en-US" b="1" dirty="0"/>
              <a:t>The document is divided into two sections:</a:t>
            </a:r>
          </a:p>
          <a:p>
            <a:r>
              <a:rPr lang="en-US" altLang="en-US" dirty="0"/>
              <a:t>The </a:t>
            </a:r>
            <a:r>
              <a:rPr lang="en-US" altLang="en-US" b="1" dirty="0"/>
              <a:t>head</a:t>
            </a:r>
            <a:r>
              <a:rPr lang="en-US" altLang="en-US" dirty="0"/>
              <a:t> contains information about the document – title and meta data.</a:t>
            </a:r>
          </a:p>
          <a:p>
            <a:r>
              <a:rPr lang="en-US" altLang="en-US" dirty="0"/>
              <a:t>The </a:t>
            </a:r>
            <a:r>
              <a:rPr lang="en-US" altLang="en-US" b="1" dirty="0"/>
              <a:t>body</a:t>
            </a:r>
            <a:r>
              <a:rPr lang="en-US" altLang="en-US" dirty="0"/>
              <a:t> contains the actual contents of the document – displayed in the browser.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FA1528B-EDE1-6F9E-44E9-34A3F68F32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7815" y="1533524"/>
            <a:ext cx="7129304" cy="3847165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1E93CEF-00C9-32CB-221E-A2331ED1FD50}"/>
              </a:ext>
            </a:extLst>
          </p:cNvPr>
          <p:cNvSpPr/>
          <p:nvPr/>
        </p:nvSpPr>
        <p:spPr>
          <a:xfrm>
            <a:off x="5799267" y="2095018"/>
            <a:ext cx="2743200" cy="1325563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DC4AE95F-074A-DFBA-226D-DDCB0827BDC2}"/>
              </a:ext>
            </a:extLst>
          </p:cNvPr>
          <p:cNvSpPr/>
          <p:nvPr/>
        </p:nvSpPr>
        <p:spPr>
          <a:xfrm>
            <a:off x="5799267" y="3554738"/>
            <a:ext cx="5868014" cy="1433951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0783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C771F3-5B04-C50C-6278-68CFF12282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521389-7FCA-FCEB-9854-40821E3A3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Document Structure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632841C-0247-0881-8A49-A0032501BE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33525"/>
            <a:ext cx="4771746" cy="4171950"/>
          </a:xfrm>
        </p:spPr>
        <p:txBody>
          <a:bodyPr>
            <a:normAutofit/>
          </a:bodyPr>
          <a:lstStyle/>
          <a:p>
            <a:r>
              <a:rPr lang="en-US" altLang="en-US" b="1" dirty="0"/>
              <a:t>The document is divided into two sections:</a:t>
            </a:r>
          </a:p>
          <a:p>
            <a:r>
              <a:rPr lang="en-US" altLang="en-US" dirty="0"/>
              <a:t>The </a:t>
            </a:r>
            <a:r>
              <a:rPr lang="en-US" altLang="en-US" b="1" dirty="0"/>
              <a:t>head</a:t>
            </a:r>
            <a:r>
              <a:rPr lang="en-US" altLang="en-US" dirty="0"/>
              <a:t> contains information about the document – title and meta data.</a:t>
            </a:r>
          </a:p>
          <a:p>
            <a:r>
              <a:rPr lang="en-US" altLang="en-US" dirty="0"/>
              <a:t>The </a:t>
            </a:r>
            <a:r>
              <a:rPr lang="en-US" altLang="en-US" b="1" dirty="0"/>
              <a:t>body</a:t>
            </a:r>
            <a:r>
              <a:rPr lang="en-US" altLang="en-US" dirty="0"/>
              <a:t> contains the actual contents of the document – displayed in the browser.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BA83DA0-02D6-EFA0-61C1-BFB5A65C093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007245" y="1412111"/>
            <a:ext cx="7157963" cy="4293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3977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33CE84-0F4B-5784-36F4-E2393163F3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828C969-387A-4E5E-300A-A0FDCE29D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Document Structure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52665A5-9253-05EE-11A6-191A4722E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3525"/>
            <a:ext cx="11481847" cy="417195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A HTML document is made up of:</a:t>
            </a:r>
          </a:p>
          <a:p>
            <a:r>
              <a:rPr lang="en-GB" b="1" dirty="0"/>
              <a:t>Document type declaration</a:t>
            </a:r>
            <a:r>
              <a:rPr lang="en-GB" dirty="0"/>
              <a:t>: identifies the document as a HTML document: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!DOCTYPE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/>
              <a:t>The </a:t>
            </a:r>
            <a:r>
              <a:rPr lang="en-GB" b="1" dirty="0"/>
              <a:t>root </a:t>
            </a:r>
            <a:r>
              <a:rPr lang="en-GB" dirty="0"/>
              <a:t>(outermost parent) </a:t>
            </a:r>
            <a:r>
              <a:rPr lang="en-GB" b="1" dirty="0"/>
              <a:t>HTML element</a:t>
            </a:r>
          </a:p>
          <a:p>
            <a:pPr lvl="1"/>
            <a:r>
              <a:rPr lang="en-GB" dirty="0"/>
              <a:t>Marks the start of the HTML content:</a:t>
            </a:r>
          </a:p>
          <a:p>
            <a:pPr marL="411480" lvl="1" indent="0">
              <a:buNone/>
            </a:pP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/>
              <a:t>The &lt;html&gt; element contains </a:t>
            </a:r>
            <a:r>
              <a:rPr lang="en-GB" u="sng" dirty="0"/>
              <a:t>all</a:t>
            </a:r>
            <a:r>
              <a:rPr lang="en-GB" dirty="0"/>
              <a:t> other elements in the document defined within either: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&lt;head&gt; element</a:t>
            </a:r>
            <a:r>
              <a:rPr lang="en-GB" dirty="0"/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dirty="0"/>
              <a:t>The </a:t>
            </a:r>
            <a:r>
              <a:rPr lang="en-GB" b="1" dirty="0"/>
              <a:t>&lt;body&gt; element</a:t>
            </a:r>
            <a:r>
              <a:rPr lang="en-GB" dirty="0"/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447922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CB5EC8-B2AF-CB96-33CB-D79E3218BC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9DF7E0A-42AF-5657-8AA3-A7B0E667F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Inline and Block Level Elements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0B9D3EA-9DB4-E358-235D-CEF8952390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3525"/>
            <a:ext cx="11481847" cy="4171950"/>
          </a:xfrm>
        </p:spPr>
        <p:txBody>
          <a:bodyPr>
            <a:normAutofit/>
          </a:bodyPr>
          <a:lstStyle/>
          <a:p>
            <a:r>
              <a:rPr lang="en-GB" dirty="0"/>
              <a:t>HTML elements are usually displayed in one of two ways:</a:t>
            </a:r>
          </a:p>
          <a:p>
            <a:pPr lvl="1"/>
            <a:r>
              <a:rPr lang="en-GB" sz="2800" b="1" dirty="0"/>
              <a:t>Inline</a:t>
            </a:r>
            <a:r>
              <a:rPr lang="en-GB" sz="2800" dirty="0"/>
              <a:t>: displayed on the same line where the previous element stopped.</a:t>
            </a:r>
          </a:p>
          <a:p>
            <a:pPr marL="640080" lvl="2" indent="0">
              <a:buNone/>
            </a:pPr>
            <a:r>
              <a:rPr lang="en-GB" sz="2800" dirty="0"/>
              <a:t>Examples: &lt;a&gt;, &lt;</a:t>
            </a:r>
            <a:r>
              <a:rPr lang="en-GB" sz="2800" dirty="0" err="1"/>
              <a:t>img</a:t>
            </a:r>
            <a:r>
              <a:rPr lang="en-GB" sz="2800" dirty="0"/>
              <a:t>&gt;, etc.</a:t>
            </a:r>
          </a:p>
          <a:p>
            <a:pPr lvl="1"/>
            <a:r>
              <a:rPr lang="en-GB" sz="2800" b="1" dirty="0"/>
              <a:t>Block-Level</a:t>
            </a:r>
            <a:r>
              <a:rPr lang="en-GB" sz="2800" dirty="0"/>
              <a:t>: displayed on a new line. A new line will be inserted before and after it.</a:t>
            </a:r>
          </a:p>
          <a:p>
            <a:pPr marL="640080" lvl="2" indent="0">
              <a:buNone/>
            </a:pPr>
            <a:r>
              <a:rPr lang="en-GB" sz="2800" dirty="0"/>
              <a:t>Examples: &lt;div&gt;, &lt;p&gt;, &lt;ul&gt;, &lt;</a:t>
            </a:r>
            <a:r>
              <a:rPr lang="en-GB" sz="2800" dirty="0" err="1"/>
              <a:t>ol</a:t>
            </a:r>
            <a:r>
              <a:rPr lang="en-GB" sz="2800" dirty="0"/>
              <a:t>&gt;, &lt;li&gt;, etc.</a:t>
            </a:r>
          </a:p>
          <a:p>
            <a:r>
              <a:rPr lang="en-GB" u="sng" dirty="0"/>
              <a:t>Note</a:t>
            </a:r>
            <a:r>
              <a:rPr lang="en-GB" dirty="0"/>
              <a:t>: </a:t>
            </a:r>
            <a:r>
              <a:rPr lang="en-GB" i="1" dirty="0"/>
              <a:t>there are, however, ways to change if an element should be displayed as a block or inline</a:t>
            </a:r>
            <a:r>
              <a:rPr lang="en-GB" dirty="0"/>
              <a:t>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55551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47C5F5-16AA-0ABE-D0E0-03AD56B2B8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B34BF8D-5F38-0A72-96C7-C9EFF489E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Container Tags – </a:t>
            </a:r>
            <a:r>
              <a:rPr lang="en-GB" b="1" i="1" dirty="0"/>
              <a:t>span and div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1593B81-F362-5536-E916-4B61CB5E55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4014787"/>
          </a:xfrm>
        </p:spPr>
        <p:txBody>
          <a:bodyPr>
            <a:normAutofit/>
          </a:bodyPr>
          <a:lstStyle/>
          <a:p>
            <a:r>
              <a:rPr lang="en-GB" dirty="0"/>
              <a:t>Container tags to contain the content.</a:t>
            </a:r>
          </a:p>
          <a:p>
            <a:r>
              <a:rPr lang="en-GB" dirty="0"/>
              <a:t>Often used in conjunction with CSS for layout.</a:t>
            </a:r>
          </a:p>
          <a:p>
            <a:r>
              <a:rPr lang="en-GB" dirty="0"/>
              <a:t>Can be used with AJAX to specify locations for new content.</a:t>
            </a:r>
          </a:p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b="1" dirty="0"/>
              <a:t>&lt;span&gt;….. &lt;/span&gt; </a:t>
            </a:r>
            <a:r>
              <a:rPr lang="en-GB" dirty="0"/>
              <a:t>contains simple “one-line” content</a:t>
            </a:r>
          </a:p>
          <a:p>
            <a:pPr marL="0" indent="0" algn="ctr">
              <a:buNone/>
            </a:pPr>
            <a:r>
              <a:rPr lang="en-GB" b="1" dirty="0"/>
              <a:t>&lt;div&gt; ….. &lt;/div&gt; </a:t>
            </a:r>
            <a:r>
              <a:rPr lang="en-GB" dirty="0"/>
              <a:t>contains a block of HTML elements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161489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E11A60-65A2-9F59-3959-69BC0139A7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4CAB858-28AF-A361-4EB2-8B2E06BFC5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94" y="2243258"/>
            <a:ext cx="2755371" cy="13255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Semantic Elements </a:t>
            </a:r>
            <a:r>
              <a:rPr lang="en-GB" b="1" i="1" dirty="0"/>
              <a:t>(HTML5)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513B21E-E4C7-0296-6798-3DAD137583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240065" y="1"/>
            <a:ext cx="8951935" cy="581207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5BDB353-C8B8-A0FA-CAED-60AE8DBFD228}"/>
              </a:ext>
            </a:extLst>
          </p:cNvPr>
          <p:cNvSpPr txBox="1"/>
          <p:nvPr/>
        </p:nvSpPr>
        <p:spPr>
          <a:xfrm>
            <a:off x="4954052" y="5812078"/>
            <a:ext cx="228389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accent2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See more on W3Schools </a:t>
            </a:r>
            <a:endParaRPr lang="en-GB" sz="16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39233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7669CD-A293-985E-DEB8-1386D7C2FC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0404FCA-54F4-0340-84D9-312EA53E3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94" y="2243258"/>
            <a:ext cx="2755371" cy="13255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Semantic Elements </a:t>
            </a:r>
            <a:r>
              <a:rPr lang="en-GB" b="1" i="1" dirty="0"/>
              <a:t>(HTML5)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0E4A8B6-9B87-6358-5244-B2CBCE8C32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2915974" y="1"/>
            <a:ext cx="8951935" cy="581207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FBB70EE-9F1B-2C50-680B-181979C7E4EC}"/>
              </a:ext>
            </a:extLst>
          </p:cNvPr>
          <p:cNvSpPr txBox="1"/>
          <p:nvPr/>
        </p:nvSpPr>
        <p:spPr>
          <a:xfrm>
            <a:off x="4954052" y="5812078"/>
            <a:ext cx="228389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accent2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See more on W3Schools </a:t>
            </a:r>
            <a:endParaRPr lang="en-GB" sz="16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20591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23821F-17F6-C0EB-D89C-0E33F05AED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4E9AA32-40D9-4B69-03CC-7BFF92E2D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Good Practice</a:t>
            </a:r>
            <a:endParaRPr lang="en-GB" b="1" i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896F6C-19D1-85BB-DC03-4C68FE5E1F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40147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b="1" dirty="0"/>
              <a:t>These are some best practices for writing HTML:</a:t>
            </a:r>
          </a:p>
          <a:p>
            <a:pPr lvl="1"/>
            <a:r>
              <a:rPr lang="en-GB" dirty="0"/>
              <a:t>Write element names in lower case.</a:t>
            </a:r>
          </a:p>
          <a:p>
            <a:pPr lvl="1"/>
            <a:r>
              <a:rPr lang="en-GB" dirty="0"/>
              <a:t>Write attribute names in lower case too.</a:t>
            </a:r>
          </a:p>
          <a:p>
            <a:pPr lvl="1"/>
            <a:r>
              <a:rPr lang="en-GB" dirty="0"/>
              <a:t>Make sure attribute values appear in quotes using either </a:t>
            </a:r>
            <a:r>
              <a:rPr lang="en-GB" b="1" i="1" dirty="0"/>
              <a:t>matching</a:t>
            </a:r>
            <a:r>
              <a:rPr lang="en-GB" dirty="0"/>
              <a:t> single (') or double (") quotes.</a:t>
            </a:r>
          </a:p>
          <a:p>
            <a:pPr lvl="1"/>
            <a:r>
              <a:rPr lang="en-GB" dirty="0"/>
              <a:t>Remember to close all HTML elements, including empty elements too (using the self-closing tag).</a:t>
            </a:r>
          </a:p>
          <a:p>
            <a:pPr lvl="1"/>
            <a:r>
              <a:rPr lang="en-GB" dirty="0"/>
              <a:t>When specifying attribute name-value pairs, do not use spaces to separate the equals sign.</a:t>
            </a:r>
          </a:p>
          <a:p>
            <a:pPr lvl="1"/>
            <a:r>
              <a:rPr lang="en-GB" dirty="0"/>
              <a:t>For more best practices, see </a:t>
            </a:r>
            <a:r>
              <a:rPr lang="en-GB" dirty="0">
                <a:hlinkClick r:id="rId3"/>
              </a:rPr>
              <a:t>here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630107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6102B8-DCB1-B58D-E916-E713A4FBDD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AB190AA-87AF-B78D-637B-74A4A1B7D5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Examples</a:t>
            </a:r>
            <a:endParaRPr lang="en-GB" b="1" i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884362-83C1-60E8-F023-AD6BD5D114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505492"/>
            <a:ext cx="6234061" cy="4014787"/>
          </a:xfrm>
        </p:spPr>
        <p:txBody>
          <a:bodyPr>
            <a:noAutofit/>
          </a:bodyPr>
          <a:lstStyle/>
          <a:p>
            <a:pPr marL="171450" indent="-171450"/>
            <a:r>
              <a:rPr lang="en-GB" sz="2400" dirty="0"/>
              <a:t>Write element names in lower case :-</a:t>
            </a:r>
          </a:p>
          <a:p>
            <a:pPr marL="171450" indent="-171450"/>
            <a:r>
              <a:rPr lang="en-GB" sz="2400" dirty="0"/>
              <a:t>Write attribute names in lower case too :-</a:t>
            </a:r>
          </a:p>
          <a:p>
            <a:pPr marL="171450" indent="-171450"/>
            <a:endParaRPr lang="en-GB" sz="1000" dirty="0"/>
          </a:p>
          <a:p>
            <a:pPr marL="171450" indent="-171450"/>
            <a:r>
              <a:rPr lang="en-GB" sz="2400" dirty="0"/>
              <a:t>Make sure attribute values appear in quotes using either </a:t>
            </a:r>
            <a:r>
              <a:rPr lang="en-GB" sz="2400" b="1" i="1" dirty="0"/>
              <a:t>matching</a:t>
            </a:r>
            <a:r>
              <a:rPr lang="en-GB" sz="2400" dirty="0"/>
              <a:t> single (') or double (") quotes :-</a:t>
            </a:r>
            <a:endParaRPr lang="en-GB" dirty="0"/>
          </a:p>
          <a:p>
            <a:pPr marL="171450" indent="-171450"/>
            <a:r>
              <a:rPr lang="en-GB" sz="2400" dirty="0"/>
              <a:t>Remember to close all HTML elements, including empty elements (using the self-closing tag) too :-</a:t>
            </a:r>
            <a:endParaRPr lang="en-GB" dirty="0"/>
          </a:p>
          <a:p>
            <a:pPr marL="171450" indent="-171450"/>
            <a:r>
              <a:rPr lang="en-GB" sz="2400" dirty="0"/>
              <a:t>When specifying attribute name-value pairs, do not use spaces to separate the equals sign :-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4C0816-3EC7-89EE-6C52-F91912306988}"/>
              </a:ext>
            </a:extLst>
          </p:cNvPr>
          <p:cNvSpPr txBox="1"/>
          <p:nvPr/>
        </p:nvSpPr>
        <p:spPr>
          <a:xfrm>
            <a:off x="6089715" y="1505492"/>
            <a:ext cx="6094070" cy="42627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/>
              <a:t>Good:	&lt;p&gt;…&lt;/p&gt; 	Bad:	&lt;P&gt;…&lt;/P&gt;</a:t>
            </a:r>
          </a:p>
          <a:p>
            <a:pPr algn="ctr"/>
            <a:endParaRPr lang="en-GB" sz="1000" dirty="0"/>
          </a:p>
          <a:p>
            <a:pPr lvl="2"/>
            <a:r>
              <a:rPr lang="en-GB" sz="2000" b="1" dirty="0"/>
              <a:t>Good:	&lt;table class="table striped"</a:t>
            </a:r>
          </a:p>
          <a:p>
            <a:pPr lvl="2">
              <a:defRPr/>
            </a:pPr>
            <a:r>
              <a:rPr lang="en-GB" sz="2000" b="1" dirty="0"/>
              <a:t>Bad:	&lt;table class=table striped</a:t>
            </a:r>
          </a:p>
          <a:p>
            <a:endParaRPr lang="en-GB" sz="1000" dirty="0"/>
          </a:p>
          <a:p>
            <a:endParaRPr lang="en-GB" sz="1000" dirty="0"/>
          </a:p>
          <a:p>
            <a:pPr lvl="2"/>
            <a:r>
              <a:rPr lang="en-GB" sz="2000" b="1" dirty="0"/>
              <a:t>Good:	&lt;div class="menu"&gt;</a:t>
            </a:r>
          </a:p>
          <a:p>
            <a:pPr lvl="2"/>
            <a:r>
              <a:rPr lang="en-GB" sz="2000" b="1" dirty="0"/>
              <a:t>Bad: 	&lt;div class="MENU"&gt;</a:t>
            </a:r>
          </a:p>
          <a:p>
            <a:endParaRPr lang="en-GB" sz="1500" dirty="0"/>
          </a:p>
          <a:p>
            <a:endParaRPr lang="en-GB" sz="1000" dirty="0"/>
          </a:p>
          <a:p>
            <a:r>
              <a:rPr lang="en-GB" b="1" dirty="0"/>
              <a:t>Good:	&lt;p&gt;This paragraph contains a line break &lt;</a:t>
            </a:r>
            <a:r>
              <a:rPr lang="en-GB" b="1" dirty="0" err="1"/>
              <a:t>br</a:t>
            </a:r>
            <a:r>
              <a:rPr lang="en-GB" b="1" dirty="0"/>
              <a:t> /&gt;&lt;/p&gt;</a:t>
            </a:r>
          </a:p>
          <a:p>
            <a:r>
              <a:rPr lang="en-GB" b="1" dirty="0"/>
              <a:t>Bad:	&lt;p&gt;This paragraph contains a line break &lt;</a:t>
            </a:r>
            <a:r>
              <a:rPr lang="en-GB" b="1" dirty="0" err="1"/>
              <a:t>br</a:t>
            </a:r>
            <a:r>
              <a:rPr lang="en-GB" b="1" dirty="0"/>
              <a:t>&gt;</a:t>
            </a:r>
            <a:endParaRPr lang="en-GB" sz="2000" dirty="0"/>
          </a:p>
          <a:p>
            <a:endParaRPr lang="en-GB" sz="1500" dirty="0"/>
          </a:p>
          <a:p>
            <a:endParaRPr lang="en-GB" sz="1000" dirty="0"/>
          </a:p>
          <a:p>
            <a:endParaRPr lang="en-GB" sz="1500" dirty="0"/>
          </a:p>
          <a:p>
            <a:pPr lvl="2"/>
            <a:r>
              <a:rPr lang="en-GB" sz="2000" b="1" dirty="0"/>
              <a:t>Good:	&lt;</a:t>
            </a:r>
            <a:r>
              <a:rPr lang="en-GB" sz="2000" b="1" dirty="0" err="1"/>
              <a:t>img</a:t>
            </a:r>
            <a:r>
              <a:rPr lang="en-GB" sz="2000" b="1" dirty="0"/>
              <a:t> </a:t>
            </a:r>
            <a:r>
              <a:rPr lang="en-GB" sz="2000" b="1" dirty="0" err="1"/>
              <a:t>src</a:t>
            </a:r>
            <a:r>
              <a:rPr lang="en-GB" sz="2000" b="1" dirty="0"/>
              <a:t>="logo.jpg" /&gt;</a:t>
            </a:r>
          </a:p>
          <a:p>
            <a:pPr lvl="2"/>
            <a:r>
              <a:rPr lang="en-GB" sz="2000" b="1" dirty="0"/>
              <a:t>Bad:	&lt;</a:t>
            </a:r>
            <a:r>
              <a:rPr lang="en-GB" sz="2000" b="1" dirty="0" err="1"/>
              <a:t>img</a:t>
            </a:r>
            <a:r>
              <a:rPr lang="en-GB" sz="2000" b="1" dirty="0"/>
              <a:t> </a:t>
            </a:r>
            <a:r>
              <a:rPr lang="en-GB" sz="2000" b="1" dirty="0" err="1"/>
              <a:t>src</a:t>
            </a:r>
            <a:r>
              <a:rPr lang="en-GB" sz="2000" b="1" dirty="0"/>
              <a:t> = "logo.jpg“ /&gt;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01294BE-726D-3348-7C69-550D15FCC83D}"/>
              </a:ext>
            </a:extLst>
          </p:cNvPr>
          <p:cNvSpPr txBox="1"/>
          <p:nvPr/>
        </p:nvSpPr>
        <p:spPr>
          <a:xfrm>
            <a:off x="3052107" y="5920979"/>
            <a:ext cx="609407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solidFill>
                  <a:schemeClr val="accent2"/>
                </a:solidFill>
              </a:rPr>
              <a:t>For more best practices, see </a:t>
            </a:r>
            <a:r>
              <a:rPr lang="en-GB" sz="1600" b="1" dirty="0">
                <a:solidFill>
                  <a:schemeClr val="accent2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here</a:t>
            </a:r>
            <a:r>
              <a:rPr lang="en-GB" sz="1600" b="1" dirty="0">
                <a:solidFill>
                  <a:schemeClr val="accent2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958457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8DA80F-436B-E93C-7142-93C9C2DD27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7B94587-A95A-2657-4164-001CBEB4F1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Character Entities</a:t>
            </a:r>
            <a:endParaRPr lang="en-GB" b="1" i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AAE649A-7C9A-44CC-7CF3-0C42C06866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4014787"/>
          </a:xfrm>
        </p:spPr>
        <p:txBody>
          <a:bodyPr>
            <a:normAutofit lnSpcReduction="10000"/>
          </a:bodyPr>
          <a:lstStyle/>
          <a:p>
            <a:r>
              <a:rPr lang="en-GB" altLang="en-US" sz="3200" dirty="0"/>
              <a:t>Characters not found in the normal character set:</a:t>
            </a:r>
          </a:p>
          <a:p>
            <a:endParaRPr lang="en-GB" altLang="en-US" sz="3200" dirty="0"/>
          </a:p>
          <a:p>
            <a:pPr lvl="1"/>
            <a:r>
              <a:rPr lang="en-GB" altLang="en-US" sz="3200" dirty="0"/>
              <a:t>“		&amp;</a:t>
            </a:r>
            <a:r>
              <a:rPr lang="en-GB" altLang="en-US" sz="3200" dirty="0" err="1"/>
              <a:t>qout</a:t>
            </a:r>
            <a:r>
              <a:rPr lang="en-GB" altLang="en-US" sz="3200" dirty="0"/>
              <a:t>;</a:t>
            </a:r>
          </a:p>
          <a:p>
            <a:pPr lvl="1"/>
            <a:r>
              <a:rPr lang="en-GB" altLang="en-US" sz="3200" dirty="0"/>
              <a:t>&amp;	&amp;amp;</a:t>
            </a:r>
          </a:p>
          <a:p>
            <a:pPr lvl="1"/>
            <a:r>
              <a:rPr lang="en-GB" altLang="en-US" sz="3200" dirty="0"/>
              <a:t>&lt;		&amp;</a:t>
            </a:r>
            <a:r>
              <a:rPr lang="en-GB" altLang="en-US" sz="3200" dirty="0" err="1"/>
              <a:t>lt</a:t>
            </a:r>
            <a:r>
              <a:rPr lang="en-GB" altLang="en-US" sz="3200" dirty="0"/>
              <a:t>;</a:t>
            </a:r>
          </a:p>
          <a:p>
            <a:pPr lvl="1"/>
            <a:r>
              <a:rPr lang="en-GB" altLang="en-US" sz="3200" dirty="0"/>
              <a:t>&gt;		&amp;</a:t>
            </a:r>
            <a:r>
              <a:rPr lang="en-GB" altLang="en-US" sz="3200" dirty="0" err="1"/>
              <a:t>gt</a:t>
            </a:r>
            <a:r>
              <a:rPr lang="en-GB" altLang="en-US" sz="3200" dirty="0"/>
              <a:t>;</a:t>
            </a:r>
          </a:p>
          <a:p>
            <a:pPr lvl="1"/>
            <a:r>
              <a:rPr lang="en-GB" altLang="en-US" sz="3200" dirty="0"/>
              <a:t> 		&amp;</a:t>
            </a:r>
            <a:r>
              <a:rPr lang="en-GB" altLang="en-US" sz="3200" dirty="0" err="1"/>
              <a:t>nbsp</a:t>
            </a:r>
            <a:r>
              <a:rPr lang="en-GB" altLang="en-US" sz="3200" dirty="0"/>
              <a:t>; (space)</a:t>
            </a:r>
          </a:p>
          <a:p>
            <a:pPr lvl="1"/>
            <a:r>
              <a:rPr lang="en-GB" altLang="en-US" sz="3200" dirty="0"/>
              <a:t>£		&amp;pound;</a:t>
            </a:r>
          </a:p>
        </p:txBody>
      </p:sp>
    </p:spTree>
    <p:extLst>
      <p:ext uri="{BB962C8B-B14F-4D97-AF65-F5344CB8AC3E}">
        <p14:creationId xmlns:p14="http://schemas.microsoft.com/office/powerpoint/2010/main" val="60374751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E96682-5A38-ACEF-46B0-81AE10EFDE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3C3557B-0875-0F41-F1F4-F1051065C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Structural Tags</a:t>
            </a:r>
            <a:endParaRPr lang="en-GB" b="1" i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C67D872-B558-B3B9-40C2-1AF4E925A5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4014787"/>
          </a:xfrm>
        </p:spPr>
        <p:txBody>
          <a:bodyPr>
            <a:normAutofit/>
          </a:bodyPr>
          <a:lstStyle/>
          <a:p>
            <a:r>
              <a:rPr lang="en-GB" altLang="en-US" b="1" dirty="0"/>
              <a:t>&lt;head&gt; </a:t>
            </a:r>
            <a:r>
              <a:rPr lang="en-GB" altLang="en-US" dirty="0"/>
              <a:t>Defines head of document</a:t>
            </a:r>
          </a:p>
          <a:p>
            <a:pPr lvl="1">
              <a:buNone/>
            </a:pPr>
            <a:r>
              <a:rPr lang="en-GB" altLang="en-US" sz="2800" dirty="0"/>
              <a:t>Contains the following tags:</a:t>
            </a:r>
          </a:p>
          <a:p>
            <a:pPr lvl="1"/>
            <a:r>
              <a:rPr lang="en-GB" altLang="en-US" b="1" dirty="0"/>
              <a:t>&lt;title&gt; </a:t>
            </a:r>
            <a:r>
              <a:rPr lang="en-GB" altLang="en-US" dirty="0"/>
              <a:t>The title of the web page</a:t>
            </a:r>
          </a:p>
          <a:p>
            <a:pPr lvl="2">
              <a:buNone/>
            </a:pPr>
            <a:r>
              <a:rPr lang="en-GB" altLang="en-US" sz="2400" dirty="0"/>
              <a:t>&lt;title&gt;My Page Title&lt;/title&gt;</a:t>
            </a:r>
          </a:p>
          <a:p>
            <a:r>
              <a:rPr lang="en-GB" altLang="en-US" b="1" dirty="0"/>
              <a:t>&lt;meta&gt; </a:t>
            </a:r>
            <a:r>
              <a:rPr lang="en-GB" altLang="en-US" dirty="0"/>
              <a:t>Contains information about the document:</a:t>
            </a:r>
          </a:p>
          <a:p>
            <a:pPr lvl="2"/>
            <a:r>
              <a:rPr lang="en-GB" altLang="en-US" dirty="0"/>
              <a:t>name = name for the meta information</a:t>
            </a:r>
          </a:p>
          <a:p>
            <a:pPr lvl="2"/>
            <a:r>
              <a:rPr lang="en-GB" altLang="en-US" dirty="0"/>
              <a:t>content = Specifies the value of the meta tag</a:t>
            </a:r>
          </a:p>
          <a:p>
            <a:pPr lvl="2"/>
            <a:r>
              <a:rPr lang="en-GB" altLang="en-US" dirty="0"/>
              <a:t>&lt;meta name=“author” content=“Mark H”&gt;</a:t>
            </a:r>
          </a:p>
          <a:p>
            <a:pPr lvl="2"/>
            <a:r>
              <a:rPr lang="en-GB" altLang="en-US" dirty="0"/>
              <a:t>&lt;meta name=“description” content=“My first page”&gt;</a:t>
            </a:r>
          </a:p>
          <a:p>
            <a:pPr lvl="2"/>
            <a:r>
              <a:rPr lang="en-GB" altLang="en-US" dirty="0"/>
              <a:t>&lt;meta name=“keywords” content=“Mark’s, first page”&gt;</a:t>
            </a:r>
          </a:p>
        </p:txBody>
      </p:sp>
    </p:spTree>
    <p:extLst>
      <p:ext uri="{BB962C8B-B14F-4D97-AF65-F5344CB8AC3E}">
        <p14:creationId xmlns:p14="http://schemas.microsoft.com/office/powerpoint/2010/main" val="10609464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8C81EF-9BA1-8C0A-8B75-63D6E0420C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9B29A15-E1FE-803E-D555-0ADB5467D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Text Tags</a:t>
            </a:r>
            <a:endParaRPr lang="en-GB" b="1" i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0D828C-6A91-9710-7B7B-D2B7F7F6A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4014787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b="1" dirty="0"/>
              <a:t>&lt;h1&gt;&lt;/h1&gt; .. &lt;h6&gt;&lt;/h6&gt; 	 </a:t>
            </a:r>
            <a:r>
              <a:rPr lang="en-GB" altLang="en-US" dirty="0"/>
              <a:t>Enclosed text is a heading</a:t>
            </a:r>
          </a:p>
          <a:p>
            <a:r>
              <a:rPr lang="en-GB" altLang="en-US" b="1" dirty="0"/>
              <a:t>&lt;p&gt;&lt;/p&gt;			 </a:t>
            </a:r>
            <a:r>
              <a:rPr lang="en-GB" altLang="en-US" dirty="0"/>
              <a:t>Denotes beginning and end of a paragraph when used as a 					 container</a:t>
            </a:r>
          </a:p>
          <a:p>
            <a:r>
              <a:rPr lang="en-GB" altLang="en-US" b="1" dirty="0"/>
              <a:t>&lt;b&gt;&lt;/b&gt;			 </a:t>
            </a:r>
            <a:r>
              <a:rPr lang="en-GB" altLang="en-US" dirty="0"/>
              <a:t>Bold text</a:t>
            </a:r>
          </a:p>
          <a:p>
            <a:r>
              <a:rPr lang="en-GB" altLang="en-US" b="1" dirty="0"/>
              <a:t>&lt;</a:t>
            </a:r>
            <a:r>
              <a:rPr lang="en-GB" altLang="en-US" b="1" dirty="0" err="1"/>
              <a:t>i</a:t>
            </a:r>
            <a:r>
              <a:rPr lang="en-GB" altLang="en-US" b="1" dirty="0"/>
              <a:t>&gt;&lt;/</a:t>
            </a:r>
            <a:r>
              <a:rPr lang="en-GB" altLang="en-US" b="1" dirty="0" err="1"/>
              <a:t>i</a:t>
            </a:r>
            <a:r>
              <a:rPr lang="en-GB" altLang="en-US" b="1" dirty="0"/>
              <a:t>&gt; 			 </a:t>
            </a:r>
            <a:r>
              <a:rPr lang="en-GB" altLang="en-US" dirty="0"/>
              <a:t>Italic text</a:t>
            </a:r>
          </a:p>
          <a:p>
            <a:r>
              <a:rPr lang="en-GB" altLang="en-US" b="1" dirty="0"/>
              <a:t>&lt;sub&gt;&lt;/sub&gt;			 </a:t>
            </a:r>
            <a:r>
              <a:rPr lang="en-GB" altLang="en-US" dirty="0"/>
              <a:t>Subscript</a:t>
            </a:r>
          </a:p>
          <a:p>
            <a:r>
              <a:rPr lang="en-GB" altLang="en-US" b="1" dirty="0"/>
              <a:t>&lt;sup&gt;&lt;/sup&gt;			 </a:t>
            </a:r>
            <a:r>
              <a:rPr lang="en-GB" altLang="en-US" dirty="0"/>
              <a:t>Superscript</a:t>
            </a:r>
          </a:p>
          <a:p>
            <a:r>
              <a:rPr lang="en-GB" altLang="en-US" b="1" dirty="0"/>
              <a:t>&lt;u&gt;&lt;/u&gt;			 </a:t>
            </a:r>
            <a:r>
              <a:rPr lang="en-GB" altLang="en-US" dirty="0"/>
              <a:t>Underline</a:t>
            </a:r>
          </a:p>
          <a:p>
            <a:r>
              <a:rPr lang="en-GB" altLang="en-US" b="1" dirty="0"/>
              <a:t>&lt;font&gt;&lt;/font&gt;		 </a:t>
            </a:r>
            <a:r>
              <a:rPr lang="en-GB" altLang="en-US" dirty="0"/>
              <a:t>Any font properties inside these tags:</a:t>
            </a:r>
          </a:p>
          <a:p>
            <a:pPr lvl="1"/>
            <a:r>
              <a:rPr lang="en-GB" altLang="en-US" b="1" dirty="0" err="1"/>
              <a:t>color</a:t>
            </a:r>
            <a:r>
              <a:rPr lang="en-GB" altLang="en-US" b="1" dirty="0"/>
              <a:t> = “red”</a:t>
            </a:r>
            <a:r>
              <a:rPr lang="en-GB" altLang="en-US" dirty="0"/>
              <a:t>			 font colour</a:t>
            </a:r>
          </a:p>
          <a:p>
            <a:pPr lvl="1"/>
            <a:r>
              <a:rPr lang="en-GB" altLang="en-US" b="1" dirty="0"/>
              <a:t>face = “font-family”	</a:t>
            </a:r>
            <a:r>
              <a:rPr lang="en-GB" altLang="en-US" dirty="0"/>
              <a:t>		 list of comma separated typefaces e.g. sans-serif</a:t>
            </a:r>
          </a:p>
          <a:p>
            <a:pPr lvl="1"/>
            <a:r>
              <a:rPr lang="en-GB" altLang="en-US" b="1" dirty="0"/>
              <a:t>size = “10px”</a:t>
            </a:r>
            <a:r>
              <a:rPr lang="en-GB" altLang="en-US" dirty="0"/>
              <a:t>			 absolute value</a:t>
            </a:r>
          </a:p>
        </p:txBody>
      </p:sp>
    </p:spTree>
    <p:extLst>
      <p:ext uri="{BB962C8B-B14F-4D97-AF65-F5344CB8AC3E}">
        <p14:creationId xmlns:p14="http://schemas.microsoft.com/office/powerpoint/2010/main" val="356359086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E295C2-7334-7FA2-4DAF-8BCDBF1A2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64F4A85-1886-5E70-47D7-71969C9BA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Space and Positioning</a:t>
            </a:r>
            <a:endParaRPr lang="en-GB" b="1" i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1A2AAA9-1A8F-68F7-2A03-7255210836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4014787"/>
          </a:xfrm>
        </p:spPr>
        <p:txBody>
          <a:bodyPr>
            <a:normAutofit/>
          </a:bodyPr>
          <a:lstStyle/>
          <a:p>
            <a:r>
              <a:rPr lang="en-GB" altLang="en-US" dirty="0"/>
              <a:t>Centre the text horizontally on page:</a:t>
            </a:r>
          </a:p>
          <a:p>
            <a:pPr lvl="1">
              <a:buNone/>
            </a:pPr>
            <a:r>
              <a:rPr lang="en-GB" altLang="en-US" sz="2800" b="1" dirty="0"/>
              <a:t>&lt;</a:t>
            </a:r>
            <a:r>
              <a:rPr lang="en-GB" altLang="en-US" sz="2800" b="1" dirty="0" err="1"/>
              <a:t>center</a:t>
            </a:r>
            <a:r>
              <a:rPr lang="en-GB" altLang="en-US" sz="2800" b="1" dirty="0"/>
              <a:t>&gt;</a:t>
            </a:r>
          </a:p>
          <a:p>
            <a:pPr lvl="2">
              <a:buNone/>
            </a:pPr>
            <a:r>
              <a:rPr lang="en-GB" altLang="en-US" sz="2800" dirty="0"/>
              <a:t>Some text</a:t>
            </a:r>
          </a:p>
          <a:p>
            <a:pPr lvl="2">
              <a:buNone/>
            </a:pPr>
            <a:r>
              <a:rPr lang="en-GB" altLang="en-US" sz="2800" dirty="0"/>
              <a:t>&lt;</a:t>
            </a:r>
            <a:r>
              <a:rPr lang="en-GB" altLang="en-US" sz="2800" dirty="0" err="1"/>
              <a:t>br</a:t>
            </a:r>
            <a:r>
              <a:rPr lang="en-GB" altLang="en-US" sz="2800" dirty="0"/>
              <a:t>/&gt;More text</a:t>
            </a:r>
          </a:p>
          <a:p>
            <a:pPr lvl="1">
              <a:buNone/>
            </a:pPr>
            <a:r>
              <a:rPr lang="en-GB" altLang="en-US" sz="2800" b="1" dirty="0"/>
              <a:t>&lt;/</a:t>
            </a:r>
            <a:r>
              <a:rPr lang="en-GB" altLang="en-US" sz="2800" b="1" dirty="0" err="1"/>
              <a:t>center</a:t>
            </a:r>
            <a:r>
              <a:rPr lang="en-GB" altLang="en-US" sz="2800" b="1" dirty="0"/>
              <a:t>&gt;</a:t>
            </a:r>
          </a:p>
          <a:p>
            <a:endParaRPr lang="en-GB" altLang="en-US" dirty="0"/>
          </a:p>
          <a:p>
            <a:r>
              <a:rPr lang="en-GB" altLang="en-US" dirty="0"/>
              <a:t>&lt;</a:t>
            </a:r>
            <a:r>
              <a:rPr lang="en-GB" altLang="en-US" dirty="0" err="1"/>
              <a:t>br</a:t>
            </a:r>
            <a:r>
              <a:rPr lang="en-GB" altLang="en-US" dirty="0"/>
              <a:t> &gt; Break text and begin a new line</a:t>
            </a:r>
          </a:p>
          <a:p>
            <a:pPr marL="0" indent="0" algn="ctr">
              <a:buNone/>
            </a:pPr>
            <a:r>
              <a:rPr lang="en-GB" sz="2400" i="1" dirty="0"/>
              <a:t>Being a bit old school, I usually write &lt;</a:t>
            </a:r>
            <a:r>
              <a:rPr lang="en-GB" sz="2400" i="1" dirty="0" err="1"/>
              <a:t>br</a:t>
            </a:r>
            <a:r>
              <a:rPr lang="en-GB" sz="2400" i="1" dirty="0"/>
              <a:t> /&gt;</a:t>
            </a:r>
          </a:p>
          <a:p>
            <a:pPr marL="0" indent="0"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0319456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E72F56-F9E0-E5F9-9D30-00D9A47677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DF8DB50-4094-6014-93D5-98CC198B91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Lists</a:t>
            </a:r>
            <a:endParaRPr lang="en-GB" b="1" i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4C16608-F996-8244-AA12-3C928ECFF2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4014787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sz="3000" dirty="0"/>
              <a:t>Unordered (Bulleted) list:</a:t>
            </a:r>
          </a:p>
          <a:p>
            <a:pPr lvl="1">
              <a:buNone/>
            </a:pPr>
            <a:r>
              <a:rPr lang="en-GB" altLang="en-US" b="1" dirty="0"/>
              <a:t>&lt;ul&gt;</a:t>
            </a:r>
          </a:p>
          <a:p>
            <a:pPr lvl="2">
              <a:buNone/>
            </a:pPr>
            <a:r>
              <a:rPr lang="en-GB" altLang="en-US" sz="2400" dirty="0"/>
              <a:t>&lt;li&gt;One&lt;/li&gt;</a:t>
            </a:r>
          </a:p>
          <a:p>
            <a:pPr lvl="2">
              <a:buNone/>
            </a:pPr>
            <a:r>
              <a:rPr lang="en-GB" altLang="en-US" sz="2400" dirty="0"/>
              <a:t>&lt;li&gt;Two&lt;/li&gt;</a:t>
            </a:r>
          </a:p>
          <a:p>
            <a:pPr lvl="2">
              <a:buNone/>
            </a:pPr>
            <a:r>
              <a:rPr lang="en-GB" altLang="en-US" sz="2400" dirty="0"/>
              <a:t>&lt;li&gt;Three&lt;/li&gt;</a:t>
            </a:r>
          </a:p>
          <a:p>
            <a:pPr lvl="1">
              <a:buNone/>
            </a:pPr>
            <a:r>
              <a:rPr lang="en-GB" altLang="en-US" b="1" dirty="0"/>
              <a:t>&lt;/ul&gt;</a:t>
            </a:r>
          </a:p>
          <a:p>
            <a:r>
              <a:rPr lang="en-GB" altLang="en-US" sz="3000" dirty="0"/>
              <a:t>Ordered (numbered) list:</a:t>
            </a:r>
          </a:p>
          <a:p>
            <a:pPr lvl="1">
              <a:buNone/>
            </a:pPr>
            <a:r>
              <a:rPr lang="en-GB" altLang="en-US" b="1" dirty="0"/>
              <a:t>&lt;</a:t>
            </a:r>
            <a:r>
              <a:rPr lang="en-GB" altLang="en-US" b="1" dirty="0" err="1"/>
              <a:t>ol</a:t>
            </a:r>
            <a:r>
              <a:rPr lang="en-GB" altLang="en-US" b="1" dirty="0"/>
              <a:t>&gt;</a:t>
            </a:r>
          </a:p>
          <a:p>
            <a:pPr lvl="2">
              <a:buNone/>
            </a:pPr>
            <a:r>
              <a:rPr lang="en-GB" altLang="en-US" sz="2400" dirty="0"/>
              <a:t>&lt;li&gt;One&lt;/li&gt;</a:t>
            </a:r>
          </a:p>
          <a:p>
            <a:pPr lvl="2">
              <a:buNone/>
            </a:pPr>
            <a:r>
              <a:rPr lang="en-GB" altLang="en-US" sz="2400" dirty="0"/>
              <a:t>&lt;li&gt;Two&lt;/li&gt;</a:t>
            </a:r>
          </a:p>
          <a:p>
            <a:pPr lvl="2">
              <a:buNone/>
            </a:pPr>
            <a:r>
              <a:rPr lang="en-GB" altLang="en-US" sz="2400" dirty="0"/>
              <a:t>&lt;li&gt;Three&lt;/li&gt;</a:t>
            </a:r>
          </a:p>
          <a:p>
            <a:pPr lvl="1">
              <a:buNone/>
            </a:pPr>
            <a:r>
              <a:rPr lang="en-GB" altLang="en-US" b="1" dirty="0"/>
              <a:t>&lt;/</a:t>
            </a:r>
            <a:r>
              <a:rPr lang="en-GB" altLang="en-US" b="1" dirty="0" err="1"/>
              <a:t>ol</a:t>
            </a:r>
            <a:r>
              <a:rPr lang="en-GB" altLang="en-US" b="1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278648926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07C89F-8F98-5919-A86C-1E6427C79B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600D9DC-B6D6-DB68-2826-A5A1F4A10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Links</a:t>
            </a:r>
            <a:endParaRPr lang="en-GB" b="1" i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2CB6B13-8D23-7332-51AD-DAED7E8E73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4014787"/>
          </a:xfrm>
        </p:spPr>
        <p:txBody>
          <a:bodyPr>
            <a:normAutofit/>
          </a:bodyPr>
          <a:lstStyle/>
          <a:p>
            <a:r>
              <a:rPr lang="en-GB" altLang="en-US" b="1" dirty="0"/>
              <a:t>&lt;a&gt;..&lt;/a&gt; </a:t>
            </a:r>
            <a:r>
              <a:rPr lang="en-GB" altLang="en-US" dirty="0"/>
              <a:t>Anchor</a:t>
            </a:r>
          </a:p>
          <a:p>
            <a:pPr lvl="1"/>
            <a:r>
              <a:rPr lang="en-GB" altLang="en-US" b="1" dirty="0" err="1"/>
              <a:t>href</a:t>
            </a:r>
            <a:r>
              <a:rPr lang="en-GB" altLang="en-US" dirty="0"/>
              <a:t> = URL of target destination</a:t>
            </a:r>
          </a:p>
          <a:p>
            <a:pPr lvl="1"/>
            <a:r>
              <a:rPr lang="en-GB" altLang="en-US" b="1" dirty="0"/>
              <a:t>name</a:t>
            </a:r>
            <a:r>
              <a:rPr lang="en-GB" altLang="en-US" dirty="0"/>
              <a:t> = text	 Places a fragment identifier in the document</a:t>
            </a:r>
          </a:p>
          <a:p>
            <a:pPr marL="822960" lvl="2" indent="0">
              <a:buNone/>
            </a:pPr>
            <a:r>
              <a:rPr lang="en-GB" altLang="en-US" sz="2400" u="sng" dirty="0"/>
              <a:t>Link to external page</a:t>
            </a:r>
          </a:p>
          <a:p>
            <a:pPr lvl="2"/>
            <a:r>
              <a:rPr lang="en-GB" altLang="en-US" sz="2400" i="1" dirty="0"/>
              <a:t>&lt;a </a:t>
            </a:r>
            <a:r>
              <a:rPr lang="en-GB" altLang="en-US" sz="2400" i="1" dirty="0" err="1"/>
              <a:t>href</a:t>
            </a:r>
            <a:r>
              <a:rPr lang="en-GB" altLang="en-US" sz="2400" i="1" dirty="0"/>
              <a:t>=“http://www.google.co.uk”&gt;Google Link&lt;/a&gt;</a:t>
            </a:r>
          </a:p>
          <a:p>
            <a:pPr lvl="2"/>
            <a:endParaRPr lang="en-GB" altLang="en-US" sz="2400" i="1" dirty="0"/>
          </a:p>
          <a:p>
            <a:pPr marL="822960" lvl="2" indent="0">
              <a:buNone/>
            </a:pPr>
            <a:r>
              <a:rPr lang="en-GB" altLang="en-US" sz="2400" u="sng" dirty="0"/>
              <a:t>Link within a page</a:t>
            </a:r>
          </a:p>
          <a:p>
            <a:pPr lvl="2"/>
            <a:r>
              <a:rPr lang="en-GB" altLang="en-US" sz="2400" i="1" dirty="0"/>
              <a:t>&lt;a name=“</a:t>
            </a:r>
            <a:r>
              <a:rPr lang="en-GB" altLang="en-US" sz="2400" i="1" dirty="0" err="1"/>
              <a:t>topspot</a:t>
            </a:r>
            <a:r>
              <a:rPr lang="en-GB" altLang="en-US" sz="2400" i="1" dirty="0"/>
              <a:t>”&gt;Top of document&lt;/a&gt;</a:t>
            </a:r>
          </a:p>
          <a:p>
            <a:pPr lvl="2"/>
            <a:r>
              <a:rPr lang="en-GB" altLang="en-US" sz="2400" i="1" dirty="0"/>
              <a:t>&lt;a </a:t>
            </a:r>
            <a:r>
              <a:rPr lang="en-GB" altLang="en-US" sz="2400" i="1" dirty="0" err="1"/>
              <a:t>href</a:t>
            </a:r>
            <a:r>
              <a:rPr lang="en-GB" altLang="en-US" sz="2400" i="1" dirty="0"/>
              <a:t>=“#</a:t>
            </a:r>
            <a:r>
              <a:rPr lang="en-GB" altLang="en-US" sz="2400" i="1" dirty="0" err="1"/>
              <a:t>topspot</a:t>
            </a:r>
            <a:r>
              <a:rPr lang="en-GB" altLang="en-US" sz="2400" i="1" dirty="0"/>
              <a:t>”&gt;Go to Top &lt;/a&gt;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D775707-B607-6190-1110-797730C1AC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6837981" y="4459945"/>
            <a:ext cx="1969179" cy="1041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50134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EFCBFF-0D67-A0B0-6B72-EF3E62E26B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713985E-A4CE-4C4A-5D4C-7975AD57F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Images</a:t>
            </a:r>
            <a:endParaRPr lang="en-GB" b="1" i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CBA212E-7D14-5FA4-4702-B8251DE294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4014787"/>
          </a:xfrm>
        </p:spPr>
        <p:txBody>
          <a:bodyPr>
            <a:normAutofit/>
          </a:bodyPr>
          <a:lstStyle/>
          <a:p>
            <a:r>
              <a:rPr lang="en-GB" altLang="en-US" b="1" dirty="0"/>
              <a:t>&lt;</a:t>
            </a:r>
            <a:r>
              <a:rPr lang="en-GB" altLang="en-US" b="1" dirty="0" err="1"/>
              <a:t>img</a:t>
            </a:r>
            <a:r>
              <a:rPr lang="en-GB" altLang="en-US" b="1" dirty="0"/>
              <a:t> … /&gt; 	</a:t>
            </a:r>
            <a:r>
              <a:rPr lang="en-GB" altLang="en-US" dirty="0"/>
              <a:t>	Place graphic on the page</a:t>
            </a:r>
            <a:br>
              <a:rPr lang="en-GB" altLang="en-US" dirty="0"/>
            </a:br>
            <a:r>
              <a:rPr lang="en-GB" altLang="en-US" i="1" dirty="0"/>
              <a:t>&lt;</a:t>
            </a:r>
            <a:r>
              <a:rPr lang="en-GB" altLang="en-US" i="1" dirty="0" err="1"/>
              <a:t>img</a:t>
            </a:r>
            <a:r>
              <a:rPr lang="en-GB" altLang="en-US" i="1" dirty="0"/>
              <a:t> </a:t>
            </a:r>
            <a:r>
              <a:rPr lang="en-GB" altLang="en-US" i="1" dirty="0" err="1"/>
              <a:t>src</a:t>
            </a:r>
            <a:r>
              <a:rPr lang="en-GB" altLang="en-US" i="1" dirty="0"/>
              <a:t>=“image.gif” /&gt;</a:t>
            </a:r>
          </a:p>
          <a:p>
            <a:pPr lvl="1"/>
            <a:r>
              <a:rPr lang="en-GB" altLang="en-US" dirty="0" err="1"/>
              <a:t>src</a:t>
            </a:r>
            <a:r>
              <a:rPr lang="en-GB" altLang="en-US" dirty="0"/>
              <a:t> =  </a:t>
            </a:r>
            <a:r>
              <a:rPr lang="en-GB" altLang="en-US" dirty="0" err="1"/>
              <a:t>url</a:t>
            </a:r>
            <a:r>
              <a:rPr lang="en-GB" altLang="en-US" dirty="0"/>
              <a:t> of image</a:t>
            </a:r>
          </a:p>
          <a:p>
            <a:pPr lvl="1"/>
            <a:r>
              <a:rPr lang="en-GB" altLang="en-US" dirty="0"/>
              <a:t>border = size of image border, set to 0 for no border</a:t>
            </a:r>
          </a:p>
          <a:p>
            <a:pPr lvl="1"/>
            <a:r>
              <a:rPr lang="en-GB" altLang="en-US" dirty="0"/>
              <a:t>alt = text to be displayed when image is not displayed</a:t>
            </a:r>
          </a:p>
          <a:p>
            <a:pPr lvl="1"/>
            <a:r>
              <a:rPr lang="en-GB" altLang="en-US" dirty="0"/>
              <a:t>width, height = Define image size</a:t>
            </a:r>
          </a:p>
          <a:p>
            <a:r>
              <a:rPr lang="en-GB" altLang="en-US" dirty="0"/>
              <a:t>When nesting an image with a link, set the border to 0</a:t>
            </a:r>
          </a:p>
          <a:p>
            <a:pPr algn="ctr">
              <a:buFont typeface="Monotype Sorts" pitchFamily="2" charset="2"/>
              <a:buNone/>
            </a:pPr>
            <a:r>
              <a:rPr lang="en-GB" altLang="en-US" i="1" dirty="0"/>
              <a:t>&lt;a </a:t>
            </a:r>
            <a:r>
              <a:rPr lang="en-GB" altLang="en-US" i="1" dirty="0" err="1"/>
              <a:t>href</a:t>
            </a:r>
            <a:r>
              <a:rPr lang="en-GB" altLang="en-US" i="1" dirty="0"/>
              <a:t>=“….”&gt;&lt;</a:t>
            </a:r>
            <a:r>
              <a:rPr lang="en-GB" altLang="en-US" i="1" dirty="0" err="1"/>
              <a:t>img</a:t>
            </a:r>
            <a:r>
              <a:rPr lang="en-GB" altLang="en-US" i="1" dirty="0"/>
              <a:t> </a:t>
            </a:r>
            <a:r>
              <a:rPr lang="en-GB" altLang="en-US" i="1" dirty="0" err="1"/>
              <a:t>src</a:t>
            </a:r>
            <a:r>
              <a:rPr lang="en-GB" altLang="en-US" i="1" dirty="0"/>
              <a:t>=“image.gif” border=0 /&gt;&lt;/a&gt;</a:t>
            </a:r>
          </a:p>
        </p:txBody>
      </p:sp>
    </p:spTree>
    <p:extLst>
      <p:ext uri="{BB962C8B-B14F-4D97-AF65-F5344CB8AC3E}">
        <p14:creationId xmlns:p14="http://schemas.microsoft.com/office/powerpoint/2010/main" val="56153021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9AD488-B8C3-172C-69A7-C26234A317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C55852B-AFE7-BF5A-0CA7-A38D63BC4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Tables</a:t>
            </a:r>
            <a:endParaRPr lang="en-GB" b="1" i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C43A454-7185-8BF5-D790-9D4369B32A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55052"/>
            <a:ext cx="11481847" cy="4014787"/>
          </a:xfrm>
        </p:spPr>
        <p:txBody>
          <a:bodyPr>
            <a:normAutofit lnSpcReduction="10000"/>
          </a:bodyPr>
          <a:lstStyle/>
          <a:p>
            <a:r>
              <a:rPr lang="en-GB" altLang="en-US" b="1" dirty="0"/>
              <a:t>&lt;table&gt;…&lt;/table&gt;</a:t>
            </a:r>
            <a:r>
              <a:rPr lang="en-GB" altLang="en-US" dirty="0"/>
              <a:t>	</a:t>
            </a:r>
            <a:r>
              <a:rPr lang="en-GB" altLang="en-US" b="1" dirty="0"/>
              <a:t>Create a table</a:t>
            </a:r>
          </a:p>
          <a:p>
            <a:pPr lvl="1"/>
            <a:r>
              <a:rPr lang="en-GB" altLang="en-US" b="1" dirty="0" err="1"/>
              <a:t>bgcolor</a:t>
            </a:r>
            <a:r>
              <a:rPr lang="en-GB" altLang="en-US" dirty="0"/>
              <a:t> = background colour</a:t>
            </a:r>
          </a:p>
          <a:p>
            <a:pPr lvl="1"/>
            <a:r>
              <a:rPr lang="en-GB" altLang="en-US" b="1" dirty="0"/>
              <a:t>border</a:t>
            </a:r>
            <a:r>
              <a:rPr lang="en-GB" altLang="en-US" dirty="0"/>
              <a:t> = border size</a:t>
            </a:r>
          </a:p>
          <a:p>
            <a:pPr lvl="1"/>
            <a:r>
              <a:rPr lang="en-GB" altLang="en-US" b="1" dirty="0"/>
              <a:t>width, height </a:t>
            </a:r>
            <a:r>
              <a:rPr lang="en-GB" altLang="en-US" dirty="0"/>
              <a:t>= defines table size in pixels or percentage</a:t>
            </a:r>
          </a:p>
          <a:p>
            <a:pPr lvl="1"/>
            <a:r>
              <a:rPr lang="en-GB" altLang="en-US" b="1" dirty="0"/>
              <a:t>cellpadding</a:t>
            </a:r>
            <a:r>
              <a:rPr lang="en-GB" altLang="en-US" dirty="0"/>
              <a:t> = space between cell border and content</a:t>
            </a:r>
          </a:p>
          <a:p>
            <a:pPr lvl="1"/>
            <a:r>
              <a:rPr lang="en-GB" altLang="en-US" b="1" dirty="0" err="1"/>
              <a:t>cellspacing</a:t>
            </a:r>
            <a:r>
              <a:rPr lang="en-GB" altLang="en-US" dirty="0"/>
              <a:t> = space between table cells</a:t>
            </a:r>
          </a:p>
          <a:p>
            <a:r>
              <a:rPr lang="en-GB" altLang="en-US" b="1" dirty="0"/>
              <a:t>&lt;tr&gt;…&lt;/tr&gt;		Table row</a:t>
            </a:r>
          </a:p>
          <a:p>
            <a:r>
              <a:rPr lang="en-GB" altLang="en-US" b="1" dirty="0"/>
              <a:t>&lt;td&gt;&lt;/td&gt;</a:t>
            </a:r>
            <a:r>
              <a:rPr lang="en-GB" altLang="en-US" dirty="0"/>
              <a:t>			</a:t>
            </a:r>
            <a:r>
              <a:rPr lang="en-GB" altLang="en-US" b="1" dirty="0"/>
              <a:t>Table cell</a:t>
            </a:r>
          </a:p>
          <a:p>
            <a:pPr lvl="1"/>
            <a:r>
              <a:rPr lang="en-GB" altLang="en-US" b="1" dirty="0" err="1"/>
              <a:t>colspan</a:t>
            </a:r>
            <a:r>
              <a:rPr lang="en-GB" altLang="en-US" dirty="0"/>
              <a:t> = number of columns cell should span</a:t>
            </a:r>
          </a:p>
          <a:p>
            <a:pPr lvl="1"/>
            <a:r>
              <a:rPr lang="en-GB" altLang="en-US" b="1" dirty="0" err="1"/>
              <a:t>rowspan</a:t>
            </a:r>
            <a:r>
              <a:rPr lang="en-GB" altLang="en-US" dirty="0"/>
              <a:t> =  number of rows cell should span</a:t>
            </a:r>
          </a:p>
        </p:txBody>
      </p:sp>
    </p:spTree>
    <p:extLst>
      <p:ext uri="{BB962C8B-B14F-4D97-AF65-F5344CB8AC3E}">
        <p14:creationId xmlns:p14="http://schemas.microsoft.com/office/powerpoint/2010/main" val="109059417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240383-EF55-E477-DABE-D48B794A12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A2B5769-4F07-63C9-35A2-C4787039B8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Tables</a:t>
            </a:r>
            <a:endParaRPr lang="en-GB" b="1" i="1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8AF252DB-1503-1762-A40B-FF48FCCE7A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297916" y="1544159"/>
            <a:ext cx="7581218" cy="383874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55A6D48-FB48-6772-2B74-A85DDEE48CCE}"/>
              </a:ext>
            </a:extLst>
          </p:cNvPr>
          <p:cNvSpPr/>
          <p:nvPr/>
        </p:nvSpPr>
        <p:spPr>
          <a:xfrm>
            <a:off x="8103476" y="2908738"/>
            <a:ext cx="1860331" cy="4572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599928F-BCD7-C314-CF1B-B6E6396224EE}"/>
              </a:ext>
            </a:extLst>
          </p:cNvPr>
          <p:cNvSpPr/>
          <p:nvPr/>
        </p:nvSpPr>
        <p:spPr>
          <a:xfrm>
            <a:off x="10039842" y="3488532"/>
            <a:ext cx="1860331" cy="4572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A5291-A3D4-C253-B2D9-B5A8AE73D0DF}"/>
              </a:ext>
            </a:extLst>
          </p:cNvPr>
          <p:cNvSpPr/>
          <p:nvPr/>
        </p:nvSpPr>
        <p:spPr>
          <a:xfrm>
            <a:off x="8103476" y="3463532"/>
            <a:ext cx="1860331" cy="4572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72FD8FD-A281-553A-CF98-2FA73F1B51FC}"/>
              </a:ext>
            </a:extLst>
          </p:cNvPr>
          <p:cNvSpPr/>
          <p:nvPr/>
        </p:nvSpPr>
        <p:spPr>
          <a:xfrm>
            <a:off x="10039842" y="2908738"/>
            <a:ext cx="1860331" cy="4572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E08675-367E-2D8D-BFBE-B4FE3080CA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21330" y="2664373"/>
            <a:ext cx="4207279" cy="1529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754387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7AA30F-501F-E777-9F92-C92AED010E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3BEB358-10C3-7BEE-D064-199CBED052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Forms</a:t>
            </a:r>
            <a:endParaRPr lang="en-GB" b="1" i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808B2DF-4013-F80D-AB6C-C9AA45534B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932238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b="1" dirty="0"/>
              <a:t>&lt;form&gt;…&lt;/form&gt;</a:t>
            </a:r>
            <a:r>
              <a:rPr lang="en-GB" altLang="en-US" dirty="0"/>
              <a:t>		 Indicates the beginning and end of a form.</a:t>
            </a:r>
          </a:p>
          <a:p>
            <a:pPr lvl="1"/>
            <a:r>
              <a:rPr lang="en-GB" altLang="en-US" b="1" dirty="0"/>
              <a:t>action</a:t>
            </a:r>
            <a:r>
              <a:rPr lang="en-GB" altLang="en-US" dirty="0"/>
              <a:t> = URL of the application which will process the form</a:t>
            </a:r>
          </a:p>
          <a:p>
            <a:pPr lvl="1"/>
            <a:r>
              <a:rPr lang="en-GB" altLang="en-US" b="1" dirty="0"/>
              <a:t>method</a:t>
            </a:r>
            <a:r>
              <a:rPr lang="en-GB" altLang="en-US" dirty="0"/>
              <a:t> = select the get or post method to submit the form</a:t>
            </a:r>
            <a:br>
              <a:rPr lang="en-GB" altLang="en-US" dirty="0"/>
            </a:br>
            <a:r>
              <a:rPr lang="en-GB" altLang="en-US" dirty="0"/>
              <a:t>Always use POST</a:t>
            </a:r>
          </a:p>
          <a:p>
            <a:r>
              <a:rPr lang="en-GB" altLang="en-US" b="1" dirty="0"/>
              <a:t>&lt;input type=“submit”/&gt;</a:t>
            </a:r>
          </a:p>
          <a:p>
            <a:pPr lvl="1"/>
            <a:r>
              <a:rPr lang="en-GB" altLang="en-US" b="1" dirty="0"/>
              <a:t>value</a:t>
            </a:r>
            <a:r>
              <a:rPr lang="en-GB" altLang="en-US" dirty="0"/>
              <a:t> =  name of the button</a:t>
            </a:r>
          </a:p>
          <a:p>
            <a:r>
              <a:rPr lang="en-GB" altLang="en-US" b="1" dirty="0"/>
              <a:t>&lt;input type=“text”/&gt; and &lt;input type=“password”/&gt;</a:t>
            </a:r>
          </a:p>
          <a:p>
            <a:pPr lvl="1"/>
            <a:r>
              <a:rPr lang="en-GB" altLang="en-US" b="1" dirty="0"/>
              <a:t>name</a:t>
            </a:r>
            <a:r>
              <a:rPr lang="en-GB" altLang="en-US" dirty="0"/>
              <a:t> = name of the parameter passed for form processing</a:t>
            </a:r>
          </a:p>
          <a:p>
            <a:pPr lvl="1"/>
            <a:r>
              <a:rPr lang="en-GB" altLang="en-US" b="1" dirty="0"/>
              <a:t>value</a:t>
            </a:r>
            <a:r>
              <a:rPr lang="en-GB" altLang="en-US" dirty="0"/>
              <a:t> =  initial text displayed in text field</a:t>
            </a:r>
          </a:p>
          <a:p>
            <a:pPr lvl="1"/>
            <a:r>
              <a:rPr lang="en-GB" altLang="en-US" b="1" dirty="0" err="1"/>
              <a:t>maxlength</a:t>
            </a:r>
            <a:r>
              <a:rPr lang="en-GB" altLang="en-US" dirty="0"/>
              <a:t> = Maximum number of characters user can enter</a:t>
            </a:r>
          </a:p>
          <a:p>
            <a:pPr lvl="1"/>
            <a:r>
              <a:rPr lang="en-GB" altLang="en-US" b="1" dirty="0"/>
              <a:t>size</a:t>
            </a:r>
            <a:r>
              <a:rPr lang="en-GB" altLang="en-US" dirty="0"/>
              <a:t> = size of the text box in characters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034706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0A9198-531E-51C2-1E2F-BE7D3481B1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D9DC837-A1E8-E11E-6FB4-482B96A208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Forms</a:t>
            </a:r>
            <a:endParaRPr lang="en-GB" b="1" i="1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F935A01A-5E97-4B26-86FD-6BD2397A7B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07603" y="1690688"/>
            <a:ext cx="9576793" cy="225857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287A0D2-528D-4314-CF4C-E4F5DE64AF74}"/>
              </a:ext>
            </a:extLst>
          </p:cNvPr>
          <p:cNvSpPr txBox="1"/>
          <p:nvPr/>
        </p:nvSpPr>
        <p:spPr>
          <a:xfrm>
            <a:off x="2548605" y="4189095"/>
            <a:ext cx="7094787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Note: the “name” attribute is obsolete except with form elements.</a:t>
            </a:r>
          </a:p>
          <a:p>
            <a:r>
              <a:rPr lang="en-GB" sz="2000" dirty="0"/>
              <a:t>This is used by some server-side languages such as PHP to identify the values being returned to the server when the user submits the form. The “id” attribute is used by JavaScript.</a:t>
            </a:r>
          </a:p>
        </p:txBody>
      </p:sp>
    </p:spTree>
    <p:extLst>
      <p:ext uri="{BB962C8B-B14F-4D97-AF65-F5344CB8AC3E}">
        <p14:creationId xmlns:p14="http://schemas.microsoft.com/office/powerpoint/2010/main" val="378405406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F33028-578A-ACB4-E7E7-0B7959E2DB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88146A1-424C-9088-ECAD-41B13F1091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Forms</a:t>
            </a:r>
            <a:endParaRPr lang="en-GB" b="1" i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52EF598-AEBC-2363-3D98-B0DCBD50A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932238"/>
          </a:xfrm>
        </p:spPr>
        <p:txBody>
          <a:bodyPr>
            <a:normAutofit/>
          </a:bodyPr>
          <a:lstStyle/>
          <a:p>
            <a:r>
              <a:rPr lang="en-GB" altLang="en-US" b="1" dirty="0"/>
              <a:t>&lt;input type = “checkbox” /&gt;</a:t>
            </a:r>
          </a:p>
          <a:p>
            <a:pPr lvl="1"/>
            <a:r>
              <a:rPr lang="en-GB" altLang="en-US" b="1" dirty="0"/>
              <a:t>name</a:t>
            </a:r>
            <a:r>
              <a:rPr lang="en-GB" altLang="en-US" dirty="0"/>
              <a:t> = name of the checkbox passed for form processing</a:t>
            </a:r>
          </a:p>
          <a:p>
            <a:pPr lvl="1"/>
            <a:r>
              <a:rPr lang="en-GB" altLang="en-US" b="1" dirty="0"/>
              <a:t>value</a:t>
            </a:r>
            <a:r>
              <a:rPr lang="en-GB" altLang="en-US" dirty="0"/>
              <a:t> =  value of the checkbox</a:t>
            </a:r>
          </a:p>
          <a:p>
            <a:pPr lvl="1"/>
            <a:r>
              <a:rPr lang="en-GB" altLang="en-US" b="1" dirty="0"/>
              <a:t>CHECKED</a:t>
            </a:r>
            <a:r>
              <a:rPr lang="en-GB" altLang="en-US" dirty="0"/>
              <a:t> = checkbox is checked by default</a:t>
            </a:r>
          </a:p>
          <a:p>
            <a:r>
              <a:rPr lang="en-GB" altLang="en-US" b="1" dirty="0"/>
              <a:t>&lt;input type = “radio” /&gt;</a:t>
            </a:r>
          </a:p>
          <a:p>
            <a:pPr lvl="1"/>
            <a:r>
              <a:rPr lang="en-GB" altLang="en-US" b="1" dirty="0"/>
              <a:t>name</a:t>
            </a:r>
            <a:r>
              <a:rPr lang="en-GB" altLang="en-US" dirty="0"/>
              <a:t> = name of the radio passed for form processing</a:t>
            </a:r>
          </a:p>
          <a:p>
            <a:pPr lvl="1"/>
            <a:r>
              <a:rPr lang="en-GB" altLang="en-US" b="1" dirty="0"/>
              <a:t>value</a:t>
            </a:r>
            <a:r>
              <a:rPr lang="en-GB" altLang="en-US" dirty="0"/>
              <a:t> =  value of the radio button</a:t>
            </a:r>
          </a:p>
          <a:p>
            <a:pPr lvl="1"/>
            <a:r>
              <a:rPr lang="en-GB" altLang="en-US" b="1" dirty="0"/>
              <a:t>CHECKED</a:t>
            </a:r>
            <a:r>
              <a:rPr lang="en-GB" altLang="en-US" dirty="0"/>
              <a:t> = radio button is “on” by default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360704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A1378D-235B-CFD7-DC39-B72323DFA8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D593BBB-E655-9CE4-8F4C-A8982A024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Forms</a:t>
            </a:r>
            <a:endParaRPr lang="en-GB" b="1" i="1" dirty="0"/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8BD71F86-FDFC-A40B-9A61-B38B7A2CDE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1934" y="1455698"/>
            <a:ext cx="11406018" cy="197330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AB9E606-31E1-FA53-935F-2536A15078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7477" y="3582135"/>
            <a:ext cx="2717046" cy="1981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58034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B099D8-2799-4588-E803-56E1653A7B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01FA3ED-2AF7-55AF-9312-EC82575A46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Forms</a:t>
            </a:r>
            <a:endParaRPr lang="en-GB" b="1" i="1" dirty="0"/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158E110D-50AF-21BA-7AA0-8A4D146650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1934" y="1455698"/>
            <a:ext cx="11406018" cy="197330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73531B8-1A9F-A24C-B79E-F578D2E860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09377" y="3582135"/>
            <a:ext cx="2717046" cy="19811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B510A34-F5AC-50CD-9329-1FCC3FD3DD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218" y="3582135"/>
            <a:ext cx="6993417" cy="2045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1017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A0D0E3-B9A3-1DEB-3A30-7236C8850C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8E91C54-D88F-C214-7E04-353D73047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Forms</a:t>
            </a:r>
            <a:endParaRPr lang="en-GB" b="1" i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6C79468-8CB8-3C64-EC65-AF8CE02776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68945" y="1330234"/>
            <a:ext cx="7545551" cy="427761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20EE9A5-4122-33A7-996A-A21CCC6524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15239" y="1916021"/>
            <a:ext cx="3554328" cy="310603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0539183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B7A363-D0B2-DC7A-925C-8C8FE1AF88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6A22228-20F1-E9E5-8E44-20A7B7B471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Forms</a:t>
            </a:r>
            <a:endParaRPr lang="en-GB" b="1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E35D2-3EA0-BC7C-937B-E3B09EAD2B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b="1" dirty="0"/>
              <a:t>&lt;select&gt;…&lt;/select&gt;</a:t>
            </a:r>
            <a:r>
              <a:rPr lang="en-GB" altLang="en-US" dirty="0"/>
              <a:t>	 Creates a list box of contents defined by the 					</a:t>
            </a:r>
            <a:r>
              <a:rPr lang="en-GB" altLang="en-US" b="1" dirty="0"/>
              <a:t>&lt;option&gt;  </a:t>
            </a:r>
            <a:r>
              <a:rPr lang="en-GB" altLang="en-US" dirty="0"/>
              <a:t>tags</a:t>
            </a:r>
          </a:p>
          <a:p>
            <a:pPr lvl="1"/>
            <a:r>
              <a:rPr lang="en-GB" altLang="en-US" b="1" dirty="0"/>
              <a:t>name</a:t>
            </a:r>
            <a:r>
              <a:rPr lang="en-GB" altLang="en-US" dirty="0"/>
              <a:t> = name of the list box passed for form processing</a:t>
            </a:r>
          </a:p>
          <a:p>
            <a:pPr lvl="1"/>
            <a:r>
              <a:rPr lang="en-GB" altLang="en-US" b="1" dirty="0"/>
              <a:t>multiple</a:t>
            </a:r>
            <a:r>
              <a:rPr lang="en-GB" altLang="en-US" dirty="0"/>
              <a:t> =  allow multiple selections</a:t>
            </a:r>
          </a:p>
          <a:p>
            <a:pPr lvl="1"/>
            <a:r>
              <a:rPr lang="en-GB" altLang="en-US" b="1" dirty="0"/>
              <a:t>size</a:t>
            </a:r>
            <a:r>
              <a:rPr lang="en-GB" altLang="en-US" dirty="0"/>
              <a:t> = Number of items displayed, 1 results in a drop down list.</a:t>
            </a:r>
          </a:p>
          <a:p>
            <a:r>
              <a:rPr lang="en-GB" altLang="en-US" b="1" dirty="0"/>
              <a:t>&lt;option&gt;…&lt;/option&gt;	 </a:t>
            </a:r>
            <a:r>
              <a:rPr lang="en-GB" altLang="en-US" dirty="0"/>
              <a:t>Add option to selection list</a:t>
            </a:r>
          </a:p>
          <a:p>
            <a:pPr lvl="1"/>
            <a:r>
              <a:rPr lang="en-GB" altLang="en-US" b="1" dirty="0"/>
              <a:t>value</a:t>
            </a:r>
            <a:r>
              <a:rPr lang="en-GB" altLang="en-US" dirty="0"/>
              <a:t> = value returned if this option is selected</a:t>
            </a:r>
          </a:p>
          <a:p>
            <a:pPr lvl="1"/>
            <a:r>
              <a:rPr lang="en-GB" altLang="en-US" b="1" dirty="0"/>
              <a:t>SELECTED</a:t>
            </a:r>
            <a:r>
              <a:rPr lang="en-GB" altLang="en-US" dirty="0"/>
              <a:t> = option is selected by default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494250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B8195A-65AD-AC99-E361-671066009C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41C5F37-8E0E-7660-BA32-5646416FC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Forms</a:t>
            </a:r>
            <a:endParaRPr lang="en-GB" b="1" i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09E098A-49B7-01BC-45AB-8DF351C575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1934" y="1690688"/>
            <a:ext cx="7331628" cy="393760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8A1FC03-48F1-39D0-FA04-7457293FAC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8279" y="1690688"/>
            <a:ext cx="3501851" cy="390639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7194085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EF5BBA-AB72-8DB3-9207-4DB29E8971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C44D153-CBE2-EF3B-4ACC-36E2DB3DF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Forms</a:t>
            </a:r>
            <a:endParaRPr lang="en-GB" b="1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98494-9336-D8F5-236A-C4B2B6968A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b="1" dirty="0"/>
              <a:t>&lt;</a:t>
            </a:r>
            <a:r>
              <a:rPr lang="en-GB" altLang="en-US" b="1" dirty="0" err="1"/>
              <a:t>textarea</a:t>
            </a:r>
            <a:r>
              <a:rPr lang="en-GB" altLang="en-US" b="1" dirty="0"/>
              <a:t>&gt;		 </a:t>
            </a:r>
            <a:r>
              <a:rPr lang="en-GB" altLang="en-US" dirty="0"/>
              <a:t>Defines a multi-line text entry control.</a:t>
            </a:r>
          </a:p>
          <a:p>
            <a:endParaRPr lang="en-GB" altLang="en-US" dirty="0"/>
          </a:p>
          <a:p>
            <a:pPr lvl="1"/>
            <a:r>
              <a:rPr lang="en-GB" altLang="en-US" b="1" dirty="0"/>
              <a:t>name</a:t>
            </a:r>
            <a:r>
              <a:rPr lang="en-GB" altLang="en-US" dirty="0"/>
              <a:t> = name of the </a:t>
            </a:r>
            <a:r>
              <a:rPr lang="en-GB" altLang="en-US" dirty="0" err="1"/>
              <a:t>textarea</a:t>
            </a:r>
            <a:r>
              <a:rPr lang="en-GB" altLang="en-US" dirty="0"/>
              <a:t> passed for form processing</a:t>
            </a:r>
          </a:p>
          <a:p>
            <a:pPr lvl="1"/>
            <a:r>
              <a:rPr lang="en-GB" altLang="en-US" b="1" dirty="0"/>
              <a:t>cols</a:t>
            </a:r>
            <a:r>
              <a:rPr lang="en-GB" altLang="en-US" dirty="0"/>
              <a:t> = Width in characters</a:t>
            </a:r>
          </a:p>
          <a:p>
            <a:pPr lvl="1"/>
            <a:r>
              <a:rPr lang="en-GB" altLang="en-US" b="1" dirty="0"/>
              <a:t>rows</a:t>
            </a:r>
            <a:r>
              <a:rPr lang="en-GB" altLang="en-US" dirty="0"/>
              <a:t> = Height in lines of text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732282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73CB31-F4F6-1447-7BEF-F270488875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8CB4570-BB54-5FF6-B17A-D4AA4C09D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</a:t>
            </a:r>
            <a:endParaRPr lang="en-GB" b="1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E9DAA-19A8-76AB-A784-4E3BE13FD9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600" dirty="0"/>
              <a:t>Create a form within a table to align the form element descriptions as shown below: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BB44AF0-F820-C20B-C6F8-DA745B3AA8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9319" y="3613592"/>
            <a:ext cx="4633362" cy="1231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96226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D040630-A62C-4063-B6E2-E8C2D35B5414}">
  <ds:schemaRefs>
    <ds:schemaRef ds:uri="http://purl.org/dc/terms/"/>
    <ds:schemaRef ds:uri="http://purl.org/dc/dcmitype/"/>
    <ds:schemaRef ds:uri="http://purl.org/dc/elements/1.1/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303dbf9b-b85b-46a0-94f1-894078c07ecd"/>
    <ds:schemaRef ds:uri="http://schemas.openxmlformats.org/package/2006/metadata/core-properties"/>
    <ds:schemaRef ds:uri="211f9404-bca0-4bcf-9c1d-965ccb6f8d2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3130</Words>
  <Application>Microsoft Office PowerPoint</Application>
  <PresentationFormat>Widescreen</PresentationFormat>
  <Paragraphs>395</Paragraphs>
  <Slides>46</Slides>
  <Notes>35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46</vt:i4>
      </vt:variant>
    </vt:vector>
  </HeadingPairs>
  <TitlesOfParts>
    <vt:vector size="55" baseType="lpstr">
      <vt:lpstr>Monotype Sorts</vt:lpstr>
      <vt:lpstr>Aptos</vt:lpstr>
      <vt:lpstr>Arial</vt:lpstr>
      <vt:lpstr>Calibri</vt:lpstr>
      <vt:lpstr>Calibri Light</vt:lpstr>
      <vt:lpstr>Consolas</vt:lpstr>
      <vt:lpstr>UWTSD Holding Page</vt:lpstr>
      <vt:lpstr>UWTSD Text 2</vt:lpstr>
      <vt:lpstr>UWTSD Logo Variations place image in Background</vt:lpstr>
      <vt:lpstr>PowerPoint Presentation</vt:lpstr>
      <vt:lpstr>Lecture Content</vt:lpstr>
      <vt:lpstr>Introduction to HTML</vt:lpstr>
      <vt:lpstr>HTML Tags</vt:lpstr>
      <vt:lpstr>Whitespace</vt:lpstr>
      <vt:lpstr>Three types of HTML tag</vt:lpstr>
      <vt:lpstr>HTML Elements</vt:lpstr>
      <vt:lpstr>HTML Elements</vt:lpstr>
      <vt:lpstr>HTML Container Tags</vt:lpstr>
      <vt:lpstr>HTML Standalone Tags</vt:lpstr>
      <vt:lpstr>HTML Comments</vt:lpstr>
      <vt:lpstr>HTML Attributes</vt:lpstr>
      <vt:lpstr>HTML Attributes – Example 1</vt:lpstr>
      <vt:lpstr>HTML Attributes – Example 2</vt:lpstr>
      <vt:lpstr>Nested HTML Elements</vt:lpstr>
      <vt:lpstr>Nested HTML Elements</vt:lpstr>
      <vt:lpstr>Badly Nested HTML Elements</vt:lpstr>
      <vt:lpstr>Badly Nested HTML Elements</vt:lpstr>
      <vt:lpstr>Document Structure</vt:lpstr>
      <vt:lpstr>Document Structure</vt:lpstr>
      <vt:lpstr>Document Structure</vt:lpstr>
      <vt:lpstr>Inline and Block Level Elements</vt:lpstr>
      <vt:lpstr>Container Tags – span and div</vt:lpstr>
      <vt:lpstr>Semantic Elements (HTML5)</vt:lpstr>
      <vt:lpstr>Semantic Elements (HTML5)</vt:lpstr>
      <vt:lpstr>Good Practice</vt:lpstr>
      <vt:lpstr>Examples</vt:lpstr>
      <vt:lpstr>Character Entities</vt:lpstr>
      <vt:lpstr>Structural Tags</vt:lpstr>
      <vt:lpstr>Text Tags</vt:lpstr>
      <vt:lpstr>Space and Positioning</vt:lpstr>
      <vt:lpstr>Lists</vt:lpstr>
      <vt:lpstr>Links</vt:lpstr>
      <vt:lpstr>Images</vt:lpstr>
      <vt:lpstr>Tables</vt:lpstr>
      <vt:lpstr>Tables</vt:lpstr>
      <vt:lpstr>Forms</vt:lpstr>
      <vt:lpstr>Forms</vt:lpstr>
      <vt:lpstr>Forms</vt:lpstr>
      <vt:lpstr>Forms</vt:lpstr>
      <vt:lpstr>Forms</vt:lpstr>
      <vt:lpstr>Forms</vt:lpstr>
      <vt:lpstr>Forms</vt:lpstr>
      <vt:lpstr>Forms</vt:lpstr>
      <vt:lpstr>Forms</vt:lpstr>
      <vt:lpstr>Exercise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18</cp:revision>
  <dcterms:created xsi:type="dcterms:W3CDTF">2021-03-09T15:35:42Z</dcterms:created>
  <dcterms:modified xsi:type="dcterms:W3CDTF">2025-09-24T17:52:26Z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