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73"/>
    <a:srgbClr val="F3F7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ACBC4E-F68E-4B6E-478E-792D60748BA1}" v="102" dt="2024-10-24T17:49:03.788"/>
    <p1510:client id="{B867C597-EAA9-BB18-9A6F-C3097CDF80B1}" v="23" dt="2024-10-23T20:13:46.757"/>
    <p1510:client id="{FF882B4F-B13C-8910-33A3-66ED39FC4F94}" v="613" dt="2024-10-22T21:14:24.4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09"/>
    <p:restoredTop sz="94679"/>
  </p:normalViewPr>
  <p:slideViewPr>
    <p:cSldViewPr snapToGrid="0">
      <p:cViewPr varScale="1">
        <p:scale>
          <a:sx n="94" d="100"/>
          <a:sy n="94" d="100"/>
        </p:scale>
        <p:origin x="224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 Jones (2410537)" userId="S::2410537@student.uwtsd.ac.uk::d87d956b-e3bc-4984-8407-de1dd50a76c4" providerId="AD" clId="Web-{505B5502-E1D3-822B-B569-67111AB5B104}"/>
    <pc:docChg chg="addSld delSld modSld">
      <pc:chgData name="Abi Jones (2410537)" userId="S::2410537@student.uwtsd.ac.uk::d87d956b-e3bc-4984-8407-de1dd50a76c4" providerId="AD" clId="Web-{505B5502-E1D3-822B-B569-67111AB5B104}" dt="2024-10-21T22:36:17.347" v="1660" actId="20577"/>
      <pc:docMkLst>
        <pc:docMk/>
      </pc:docMkLst>
      <pc:sldChg chg="modSp">
        <pc:chgData name="Abi Jones (2410537)" userId="S::2410537@student.uwtsd.ac.uk::d87d956b-e3bc-4984-8407-de1dd50a76c4" providerId="AD" clId="Web-{505B5502-E1D3-822B-B569-67111AB5B104}" dt="2024-10-21T22:36:17.347" v="1660" actId="20577"/>
        <pc:sldMkLst>
          <pc:docMk/>
          <pc:sldMk cId="576440527" sldId="256"/>
        </pc:sldMkLst>
        <pc:spChg chg="mod">
          <ac:chgData name="Abi Jones (2410537)" userId="S::2410537@student.uwtsd.ac.uk::d87d956b-e3bc-4984-8407-de1dd50a76c4" providerId="AD" clId="Web-{505B5502-E1D3-822B-B569-67111AB5B104}" dt="2024-10-21T22:36:17.347" v="1660" actId="20577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Abi Jones (2410537)" userId="S::2410537@student.uwtsd.ac.uk::d87d956b-e3bc-4984-8407-de1dd50a76c4" providerId="AD" clId="Web-{505B5502-E1D3-822B-B569-67111AB5B104}" dt="2024-10-21T21:22:00.395" v="1131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 modGraphic">
          <ac:chgData name="Abi Jones (2410537)" userId="S::2410537@student.uwtsd.ac.uk::d87d956b-e3bc-4984-8407-de1dd50a76c4" providerId="AD" clId="Web-{505B5502-E1D3-822B-B569-67111AB5B104}" dt="2024-10-21T21:25:23.665" v="1223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Abi Jones (2410537)" userId="S::2410537@student.uwtsd.ac.uk::d87d956b-e3bc-4984-8407-de1dd50a76c4" providerId="AD" clId="Web-{505B5502-E1D3-822B-B569-67111AB5B104}" dt="2024-10-21T21:21:47.004" v="1123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addSp delSp modSp new">
        <pc:chgData name="Abi Jones (2410537)" userId="S::2410537@student.uwtsd.ac.uk::d87d956b-e3bc-4984-8407-de1dd50a76c4" providerId="AD" clId="Web-{505B5502-E1D3-822B-B569-67111AB5B104}" dt="2024-10-21T22:26:42.897" v="1612" actId="1076"/>
        <pc:sldMkLst>
          <pc:docMk/>
          <pc:sldMk cId="1917456271" sldId="257"/>
        </pc:sldMkLst>
        <pc:spChg chg="mod">
          <ac:chgData name="Abi Jones (2410537)" userId="S::2410537@student.uwtsd.ac.uk::d87d956b-e3bc-4984-8407-de1dd50a76c4" providerId="AD" clId="Web-{505B5502-E1D3-822B-B569-67111AB5B104}" dt="2024-10-21T21:39:10.805" v="1243" actId="20577"/>
          <ac:spMkLst>
            <pc:docMk/>
            <pc:sldMk cId="1917456271" sldId="257"/>
            <ac:spMk id="2" creationId="{8620618C-3A9F-583F-C954-75EFF8C9699D}"/>
          </ac:spMkLst>
        </pc:spChg>
        <pc:spChg chg="del">
          <ac:chgData name="Abi Jones (2410537)" userId="S::2410537@student.uwtsd.ac.uk::d87d956b-e3bc-4984-8407-de1dd50a76c4" providerId="AD" clId="Web-{505B5502-E1D3-822B-B569-67111AB5B104}" dt="2024-10-21T22:26:34.178" v="1609"/>
          <ac:spMkLst>
            <pc:docMk/>
            <pc:sldMk cId="1917456271" sldId="257"/>
            <ac:spMk id="3" creationId="{266429AA-778E-C671-90AA-27227050131F}"/>
          </ac:spMkLst>
        </pc:spChg>
        <pc:picChg chg="add mod ord">
          <ac:chgData name="Abi Jones (2410537)" userId="S::2410537@student.uwtsd.ac.uk::d87d956b-e3bc-4984-8407-de1dd50a76c4" providerId="AD" clId="Web-{505B5502-E1D3-822B-B569-67111AB5B104}" dt="2024-10-21T22:26:42.897" v="1612" actId="1076"/>
          <ac:picMkLst>
            <pc:docMk/>
            <pc:sldMk cId="1917456271" sldId="257"/>
            <ac:picMk id="4" creationId="{99605F0C-D1A4-96C5-8FA9-15259E49682C}"/>
          </ac:picMkLst>
        </pc:picChg>
      </pc:sldChg>
      <pc:sldChg chg="del">
        <pc:chgData name="Abi Jones (2410537)" userId="S::2410537@student.uwtsd.ac.uk::d87d956b-e3bc-4984-8407-de1dd50a76c4" providerId="AD" clId="Web-{505B5502-E1D3-822B-B569-67111AB5B104}" dt="2024-10-21T21:24:56.977" v="1221"/>
        <pc:sldMkLst>
          <pc:docMk/>
          <pc:sldMk cId="2527912013" sldId="257"/>
        </pc:sldMkLst>
      </pc:sldChg>
      <pc:sldChg chg="addSp modSp new del">
        <pc:chgData name="Abi Jones (2410537)" userId="S::2410537@student.uwtsd.ac.uk::d87d956b-e3bc-4984-8407-de1dd50a76c4" providerId="AD" clId="Web-{505B5502-E1D3-822B-B569-67111AB5B104}" dt="2024-10-21T22:27:16.663" v="1613"/>
        <pc:sldMkLst>
          <pc:docMk/>
          <pc:sldMk cId="2706776840" sldId="258"/>
        </pc:sldMkLst>
        <pc:spChg chg="mod">
          <ac:chgData name="Abi Jones (2410537)" userId="S::2410537@student.uwtsd.ac.uk::d87d956b-e3bc-4984-8407-de1dd50a76c4" providerId="AD" clId="Web-{505B5502-E1D3-822B-B569-67111AB5B104}" dt="2024-10-21T21:42:55.644" v="1274" actId="20577"/>
          <ac:spMkLst>
            <pc:docMk/>
            <pc:sldMk cId="2706776840" sldId="258"/>
            <ac:spMk id="2" creationId="{D9E17C7A-4035-7FA4-7E29-8812252D4148}"/>
          </ac:spMkLst>
        </pc:spChg>
        <pc:spChg chg="mod">
          <ac:chgData name="Abi Jones (2410537)" userId="S::2410537@student.uwtsd.ac.uk::d87d956b-e3bc-4984-8407-de1dd50a76c4" providerId="AD" clId="Web-{505B5502-E1D3-822B-B569-67111AB5B104}" dt="2024-10-21T21:58:03.864" v="1451" actId="14100"/>
          <ac:spMkLst>
            <pc:docMk/>
            <pc:sldMk cId="2706776840" sldId="258"/>
            <ac:spMk id="3" creationId="{B286A12D-F11A-C902-48FE-C00C63B9E364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1:57:39.004" v="1445" actId="20577"/>
          <ac:spMkLst>
            <pc:docMk/>
            <pc:sldMk cId="2706776840" sldId="258"/>
            <ac:spMk id="4" creationId="{1894E21B-FB13-3913-205D-9100B4A996B6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1:58:10.224" v="1452" actId="14100"/>
          <ac:spMkLst>
            <pc:docMk/>
            <pc:sldMk cId="2706776840" sldId="258"/>
            <ac:spMk id="5" creationId="{18B58E9B-A5D5-C7B1-49B8-6AA9410E5204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1:57:33.957" v="1434" actId="20577"/>
          <ac:spMkLst>
            <pc:docMk/>
            <pc:sldMk cId="2706776840" sldId="258"/>
            <ac:spMk id="6" creationId="{AC13F933-B9AE-42EE-9C3D-2C5B56F7677C}"/>
          </ac:spMkLst>
        </pc:spChg>
      </pc:sldChg>
      <pc:sldChg chg="addSp delSp modSp add replId addAnim delAnim modAnim">
        <pc:chgData name="Abi Jones (2410537)" userId="S::2410537@student.uwtsd.ac.uk::d87d956b-e3bc-4984-8407-de1dd50a76c4" providerId="AD" clId="Web-{505B5502-E1D3-822B-B569-67111AB5B104}" dt="2024-10-21T22:34:58.018" v="1654"/>
        <pc:sldMkLst>
          <pc:docMk/>
          <pc:sldMk cId="4021909363" sldId="259"/>
        </pc:sldMkLst>
        <pc:spChg chg="mod">
          <ac:chgData name="Abi Jones (2410537)" userId="S::2410537@student.uwtsd.ac.uk::d87d956b-e3bc-4984-8407-de1dd50a76c4" providerId="AD" clId="Web-{505B5502-E1D3-822B-B569-67111AB5B104}" dt="2024-10-21T22:28:59.134" v="1616" actId="20577"/>
          <ac:spMkLst>
            <pc:docMk/>
            <pc:sldMk cId="4021909363" sldId="259"/>
            <ac:spMk id="2" creationId="{D9E17C7A-4035-7FA4-7E29-8812252D4148}"/>
          </ac:spMkLst>
        </pc:spChg>
        <pc:spChg chg="del mod">
          <ac:chgData name="Abi Jones (2410537)" userId="S::2410537@student.uwtsd.ac.uk::d87d956b-e3bc-4984-8407-de1dd50a76c4" providerId="AD" clId="Web-{505B5502-E1D3-822B-B569-67111AB5B104}" dt="2024-10-21T22:22:07.813" v="1600"/>
          <ac:spMkLst>
            <pc:docMk/>
            <pc:sldMk cId="4021909363" sldId="259"/>
            <ac:spMk id="3" creationId="{B286A12D-F11A-C902-48FE-C00C63B9E364}"/>
          </ac:spMkLst>
        </pc:spChg>
        <pc:spChg chg="mod">
          <ac:chgData name="Abi Jones (2410537)" userId="S::2410537@student.uwtsd.ac.uk::d87d956b-e3bc-4984-8407-de1dd50a76c4" providerId="AD" clId="Web-{505B5502-E1D3-822B-B569-67111AB5B104}" dt="2024-10-21T22:29:50.947" v="1636" actId="20577"/>
          <ac:spMkLst>
            <pc:docMk/>
            <pc:sldMk cId="4021909363" sldId="259"/>
            <ac:spMk id="4" creationId="{1894E21B-FB13-3913-205D-9100B4A996B6}"/>
          </ac:spMkLst>
        </pc:spChg>
        <pc:spChg chg="mod">
          <ac:chgData name="Abi Jones (2410537)" userId="S::2410537@student.uwtsd.ac.uk::d87d956b-e3bc-4984-8407-de1dd50a76c4" providerId="AD" clId="Web-{505B5502-E1D3-822B-B569-67111AB5B104}" dt="2024-10-21T22:21:03.156" v="1579" actId="20577"/>
          <ac:spMkLst>
            <pc:docMk/>
            <pc:sldMk cId="4021909363" sldId="259"/>
            <ac:spMk id="5" creationId="{18B58E9B-A5D5-C7B1-49B8-6AA9410E5204}"/>
          </ac:spMkLst>
        </pc:spChg>
        <pc:spChg chg="mod">
          <ac:chgData name="Abi Jones (2410537)" userId="S::2410537@student.uwtsd.ac.uk::d87d956b-e3bc-4984-8407-de1dd50a76c4" providerId="AD" clId="Web-{505B5502-E1D3-822B-B569-67111AB5B104}" dt="2024-10-21T22:21:13.062" v="1588" actId="20577"/>
          <ac:spMkLst>
            <pc:docMk/>
            <pc:sldMk cId="4021909363" sldId="259"/>
            <ac:spMk id="6" creationId="{AC13F933-B9AE-42EE-9C3D-2C5B56F7677C}"/>
          </ac:spMkLst>
        </pc:spChg>
        <pc:spChg chg="add del mod">
          <ac:chgData name="Abi Jones (2410537)" userId="S::2410537@student.uwtsd.ac.uk::d87d956b-e3bc-4984-8407-de1dd50a76c4" providerId="AD" clId="Web-{505B5502-E1D3-822B-B569-67111AB5B104}" dt="2024-10-21T22:20:26.437" v="1563"/>
          <ac:spMkLst>
            <pc:docMk/>
            <pc:sldMk cId="4021909363" sldId="259"/>
            <ac:spMk id="7" creationId="{B6521982-65EF-9490-B2ED-C20F90C6C0AC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2:30:00.604" v="1638" actId="1076"/>
          <ac:spMkLst>
            <pc:docMk/>
            <pc:sldMk cId="4021909363" sldId="259"/>
            <ac:spMk id="8" creationId="{E81AD49C-9B26-4DA8-B4CD-17B7635448A6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2:21:58.938" v="1598" actId="1076"/>
          <ac:spMkLst>
            <pc:docMk/>
            <pc:sldMk cId="4021909363" sldId="259"/>
            <ac:spMk id="9" creationId="{04E82FEA-01AD-5DD6-651C-5D98B722AA7C}"/>
          </ac:spMkLst>
        </pc:spChg>
        <pc:spChg chg="add del mod">
          <ac:chgData name="Abi Jones (2410537)" userId="S::2410537@student.uwtsd.ac.uk::d87d956b-e3bc-4984-8407-de1dd50a76c4" providerId="AD" clId="Web-{505B5502-E1D3-822B-B569-67111AB5B104}" dt="2024-10-21T22:20:19.030" v="1562"/>
          <ac:spMkLst>
            <pc:docMk/>
            <pc:sldMk cId="4021909363" sldId="259"/>
            <ac:spMk id="10" creationId="{BEB17181-6390-CEC3-EEB2-0E425BE4F1DE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2:21:52.579" v="1597" actId="1076"/>
          <ac:spMkLst>
            <pc:docMk/>
            <pc:sldMk cId="4021909363" sldId="259"/>
            <ac:spMk id="11" creationId="{A2C86283-8914-D01A-538B-29687BD9D44E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2:29:55.885" v="1637" actId="14100"/>
          <ac:spMkLst>
            <pc:docMk/>
            <pc:sldMk cId="4021909363" sldId="259"/>
            <ac:spMk id="12" creationId="{71FB150E-AC07-20CA-391E-A67EEDE340E5}"/>
          </ac:spMkLst>
        </pc:spChg>
        <pc:spChg chg="add del mod">
          <ac:chgData name="Abi Jones (2410537)" userId="S::2410537@student.uwtsd.ac.uk::d87d956b-e3bc-4984-8407-de1dd50a76c4" providerId="AD" clId="Web-{505B5502-E1D3-822B-B569-67111AB5B104}" dt="2024-10-21T22:22:13.485" v="1601"/>
          <ac:spMkLst>
            <pc:docMk/>
            <pc:sldMk cId="4021909363" sldId="259"/>
            <ac:spMk id="14" creationId="{46C840A4-A610-2A28-5120-DFA62B4CBC97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2:30:17.479" v="1642" actId="1076"/>
          <ac:spMkLst>
            <pc:docMk/>
            <pc:sldMk cId="4021909363" sldId="259"/>
            <ac:spMk id="16" creationId="{65381DDB-F09B-B530-63AF-16ABE93B3E85}"/>
          </ac:spMkLst>
        </pc:spChg>
        <pc:picChg chg="add del mod">
          <ac:chgData name="Abi Jones (2410537)" userId="S::2410537@student.uwtsd.ac.uk::d87d956b-e3bc-4984-8407-de1dd50a76c4" providerId="AD" clId="Web-{505B5502-E1D3-822B-B569-67111AB5B104}" dt="2024-10-21T22:30:07.541" v="1640"/>
          <ac:picMkLst>
            <pc:docMk/>
            <pc:sldMk cId="4021909363" sldId="259"/>
            <ac:picMk id="15" creationId="{D792C32A-2A2B-77FB-DB08-4E7929A9CEDB}"/>
          </ac:picMkLst>
        </pc:picChg>
      </pc:sldChg>
    </pc:docChg>
  </pc:docChgLst>
  <pc:docChgLst>
    <pc:chgData clId="Web-{94ACBC4E-F68E-4B6E-478E-792D60748BA1}"/>
    <pc:docChg chg="modSld">
      <pc:chgData name="" userId="" providerId="" clId="Web-{94ACBC4E-F68E-4B6E-478E-792D60748BA1}" dt="2024-10-24T17:48:06.034" v="0" actId="20577"/>
      <pc:docMkLst>
        <pc:docMk/>
      </pc:docMkLst>
      <pc:sldChg chg="modSp">
        <pc:chgData name="" userId="" providerId="" clId="Web-{94ACBC4E-F68E-4B6E-478E-792D60748BA1}" dt="2024-10-24T17:48:06.034" v="0" actId="20577"/>
        <pc:sldMkLst>
          <pc:docMk/>
          <pc:sldMk cId="576440527" sldId="256"/>
        </pc:sldMkLst>
        <pc:spChg chg="mod">
          <ac:chgData name="" userId="" providerId="" clId="Web-{94ACBC4E-F68E-4B6E-478E-792D60748BA1}" dt="2024-10-24T17:48:06.034" v="0" actId="20577"/>
          <ac:spMkLst>
            <pc:docMk/>
            <pc:sldMk cId="576440527" sldId="256"/>
            <ac:spMk id="5" creationId="{D9F61624-08D0-98AA-E59E-1521B69908FE}"/>
          </ac:spMkLst>
        </pc:spChg>
      </pc:sldChg>
    </pc:docChg>
  </pc:docChgLst>
  <pc:docChgLst>
    <pc:chgData name="Abi Jones (2410537)" userId="S::2410537@student.uwtsd.ac.uk::d87d956b-e3bc-4984-8407-de1dd50a76c4" providerId="AD" clId="Web-{FF882B4F-B13C-8910-33A3-66ED39FC4F94}"/>
    <pc:docChg chg="addSld delSld modSld">
      <pc:chgData name="Abi Jones (2410537)" userId="S::2410537@student.uwtsd.ac.uk::d87d956b-e3bc-4984-8407-de1dd50a76c4" providerId="AD" clId="Web-{FF882B4F-B13C-8910-33A3-66ED39FC4F94}" dt="2024-10-22T21:14:24.494" v="436"/>
      <pc:docMkLst>
        <pc:docMk/>
      </pc:docMkLst>
      <pc:sldChg chg="modSp">
        <pc:chgData name="Abi Jones (2410537)" userId="S::2410537@student.uwtsd.ac.uk::d87d956b-e3bc-4984-8407-de1dd50a76c4" providerId="AD" clId="Web-{FF882B4F-B13C-8910-33A3-66ED39FC4F94}" dt="2024-10-22T20:08:32.904" v="434"/>
        <pc:sldMkLst>
          <pc:docMk/>
          <pc:sldMk cId="576440527" sldId="256"/>
        </pc:sldMkLst>
        <pc:graphicFrameChg chg="mod modGraphic">
          <ac:chgData name="Abi Jones (2410537)" userId="S::2410537@student.uwtsd.ac.uk::d87d956b-e3bc-4984-8407-de1dd50a76c4" providerId="AD" clId="Web-{FF882B4F-B13C-8910-33A3-66ED39FC4F94}" dt="2024-10-22T20:07:50.449" v="418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 modGraphic">
          <ac:chgData name="Abi Jones (2410537)" userId="S::2410537@student.uwtsd.ac.uk::d87d956b-e3bc-4984-8407-de1dd50a76c4" providerId="AD" clId="Web-{FF882B4F-B13C-8910-33A3-66ED39FC4F94}" dt="2024-10-22T20:08:32.904" v="434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Abi Jones (2410537)" userId="S::2410537@student.uwtsd.ac.uk::d87d956b-e3bc-4984-8407-de1dd50a76c4" providerId="AD" clId="Web-{FF882B4F-B13C-8910-33A3-66ED39FC4F94}" dt="2024-10-22T20:05:54.007" v="368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delSp modSp del delAnim">
        <pc:chgData name="Abi Jones (2410537)" userId="S::2410537@student.uwtsd.ac.uk::d87d956b-e3bc-4984-8407-de1dd50a76c4" providerId="AD" clId="Web-{FF882B4F-B13C-8910-33A3-66ED39FC4F94}" dt="2024-10-22T19:57:24.600" v="326"/>
        <pc:sldMkLst>
          <pc:docMk/>
          <pc:sldMk cId="4021909363" sldId="259"/>
        </pc:sldMkLst>
        <pc:spChg chg="del mod">
          <ac:chgData name="Abi Jones (2410537)" userId="S::2410537@student.uwtsd.ac.uk::d87d956b-e3bc-4984-8407-de1dd50a76c4" providerId="AD" clId="Web-{FF882B4F-B13C-8910-33A3-66ED39FC4F94}" dt="2024-10-22T17:06:02.265" v="98"/>
          <ac:spMkLst>
            <pc:docMk/>
            <pc:sldMk cId="4021909363" sldId="259"/>
            <ac:spMk id="2" creationId="{D9E17C7A-4035-7FA4-7E29-8812252D4148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09:21.535" v="121" actId="1076"/>
          <ac:spMkLst>
            <pc:docMk/>
            <pc:sldMk cId="4021909363" sldId="259"/>
            <ac:spMk id="4" creationId="{1894E21B-FB13-3913-205D-9100B4A996B6}"/>
          </ac:spMkLst>
        </pc:spChg>
        <pc:spChg chg="del">
          <ac:chgData name="Abi Jones (2410537)" userId="S::2410537@student.uwtsd.ac.uk::d87d956b-e3bc-4984-8407-de1dd50a76c4" providerId="AD" clId="Web-{FF882B4F-B13C-8910-33A3-66ED39FC4F94}" dt="2024-10-22T17:05:52.484" v="96"/>
          <ac:spMkLst>
            <pc:docMk/>
            <pc:sldMk cId="4021909363" sldId="259"/>
            <ac:spMk id="5" creationId="{18B58E9B-A5D5-C7B1-49B8-6AA9410E5204}"/>
          </ac:spMkLst>
        </pc:spChg>
        <pc:spChg chg="del">
          <ac:chgData name="Abi Jones (2410537)" userId="S::2410537@student.uwtsd.ac.uk::d87d956b-e3bc-4984-8407-de1dd50a76c4" providerId="AD" clId="Web-{FF882B4F-B13C-8910-33A3-66ED39FC4F94}" dt="2024-10-22T17:05:54.390" v="97"/>
          <ac:spMkLst>
            <pc:docMk/>
            <pc:sldMk cId="4021909363" sldId="259"/>
            <ac:spMk id="6" creationId="{AC13F933-B9AE-42EE-9C3D-2C5B56F7677C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12:46.556" v="126" actId="1076"/>
          <ac:spMkLst>
            <pc:docMk/>
            <pc:sldMk cId="4021909363" sldId="259"/>
            <ac:spMk id="7" creationId="{618990D5-B8F9-DDFF-FCF6-1DD0B70BF761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09:39.989" v="123" actId="1076"/>
          <ac:spMkLst>
            <pc:docMk/>
            <pc:sldMk cId="4021909363" sldId="259"/>
            <ac:spMk id="8" creationId="{E81AD49C-9B26-4DA8-B4CD-17B7635448A6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09:52.567" v="125" actId="1076"/>
          <ac:spMkLst>
            <pc:docMk/>
            <pc:sldMk cId="4021909363" sldId="259"/>
            <ac:spMk id="10" creationId="{91C7DC56-B4DA-63C2-33D1-E7E3EBBD7DB4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18:02.537" v="128" actId="20577"/>
          <ac:spMkLst>
            <pc:docMk/>
            <pc:sldMk cId="4021909363" sldId="259"/>
            <ac:spMk id="12" creationId="{71FB150E-AC07-20CA-391E-A67EEDE340E5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09:34.098" v="122" actId="1076"/>
          <ac:spMkLst>
            <pc:docMk/>
            <pc:sldMk cId="4021909363" sldId="259"/>
            <ac:spMk id="16" creationId="{65381DDB-F09B-B530-63AF-16ABE93B3E85}"/>
          </ac:spMkLst>
        </pc:spChg>
      </pc:sldChg>
      <pc:sldChg chg="addSp delSp modSp new addAnim delAnim modAnim">
        <pc:chgData name="Abi Jones (2410537)" userId="S::2410537@student.uwtsd.ac.uk::d87d956b-e3bc-4984-8407-de1dd50a76c4" providerId="AD" clId="Web-{FF882B4F-B13C-8910-33A3-66ED39FC4F94}" dt="2024-10-22T21:14:24.494" v="436"/>
        <pc:sldMkLst>
          <pc:docMk/>
          <pc:sldMk cId="1894281150" sldId="260"/>
        </pc:sldMkLst>
        <pc:spChg chg="del">
          <ac:chgData name="Abi Jones (2410537)" userId="S::2410537@student.uwtsd.ac.uk::d87d956b-e3bc-4984-8407-de1dd50a76c4" providerId="AD" clId="Web-{FF882B4F-B13C-8910-33A3-66ED39FC4F94}" dt="2024-10-22T17:18:18.163" v="133"/>
          <ac:spMkLst>
            <pc:docMk/>
            <pc:sldMk cId="1894281150" sldId="260"/>
            <ac:spMk id="2" creationId="{DD8D4C5C-E209-2A33-D3D7-7A5D2DB0E255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5:07.446" v="317" actId="14100"/>
          <ac:spMkLst>
            <pc:docMk/>
            <pc:sldMk cId="1894281150" sldId="260"/>
            <ac:spMk id="3" creationId="{8169212E-A274-1F48-9B70-60083E907963}"/>
          </ac:spMkLst>
        </pc:spChg>
        <pc:spChg chg="del">
          <ac:chgData name="Abi Jones (2410537)" userId="S::2410537@student.uwtsd.ac.uk::d87d956b-e3bc-4984-8407-de1dd50a76c4" providerId="AD" clId="Web-{FF882B4F-B13C-8910-33A3-66ED39FC4F94}" dt="2024-10-22T17:18:14.756" v="132"/>
          <ac:spMkLst>
            <pc:docMk/>
            <pc:sldMk cId="1894281150" sldId="260"/>
            <ac:spMk id="3" creationId="{BC2DE5F0-1416-3462-7BE7-D7C14CF95961}"/>
          </ac:spMkLst>
        </pc:spChg>
        <pc:spChg chg="add del mod">
          <ac:chgData name="Abi Jones (2410537)" userId="S::2410537@student.uwtsd.ac.uk::d87d956b-e3bc-4984-8407-de1dd50a76c4" providerId="AD" clId="Web-{FF882B4F-B13C-8910-33A3-66ED39FC4F94}" dt="2024-10-22T17:18:13.506" v="131"/>
          <ac:spMkLst>
            <pc:docMk/>
            <pc:sldMk cId="1894281150" sldId="260"/>
            <ac:spMk id="4" creationId="{1C75F69D-29C0-B334-509E-A0CB27748327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20:00:22.748" v="356" actId="1076"/>
          <ac:spMkLst>
            <pc:docMk/>
            <pc:sldMk cId="1894281150" sldId="260"/>
            <ac:spMk id="4" creationId="{33BF4D7F-2563-D5FA-9E83-2D1482552511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9:01.432" v="341" actId="20577"/>
          <ac:spMkLst>
            <pc:docMk/>
            <pc:sldMk cId="1894281150" sldId="260"/>
            <ac:spMk id="6" creationId="{68FB9FEC-CE71-5F13-AA5D-9F569D33CEEB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10.443" v="194" actId="20577"/>
          <ac:spMkLst>
            <pc:docMk/>
            <pc:sldMk cId="1894281150" sldId="260"/>
            <ac:spMk id="8" creationId="{1E946CE9-3D78-E0A8-DAF2-A4710888720A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26.193" v="195" actId="14100"/>
          <ac:spMkLst>
            <pc:docMk/>
            <pc:sldMk cId="1894281150" sldId="260"/>
            <ac:spMk id="10" creationId="{29210D98-ED12-44F7-99B9-1D6F7E45B620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28.709" v="196" actId="14100"/>
          <ac:spMkLst>
            <pc:docMk/>
            <pc:sldMk cId="1894281150" sldId="260"/>
            <ac:spMk id="12" creationId="{ED66D826-E442-04BF-876A-57C3965876E7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31.928" v="197" actId="14100"/>
          <ac:spMkLst>
            <pc:docMk/>
            <pc:sldMk cId="1894281150" sldId="260"/>
            <ac:spMk id="14" creationId="{073AD8E4-BA99-4158-C40C-DAAFBE7982B6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33.881" v="198" actId="14100"/>
          <ac:spMkLst>
            <pc:docMk/>
            <pc:sldMk cId="1894281150" sldId="260"/>
            <ac:spMk id="16" creationId="{AE2D4F58-DBC8-EBA7-1D81-BDB19A5295E3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35.724" v="199" actId="14100"/>
          <ac:spMkLst>
            <pc:docMk/>
            <pc:sldMk cId="1894281150" sldId="260"/>
            <ac:spMk id="18" creationId="{6D389F7B-9B2E-D26E-2E76-C7493ECB3295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37.850" v="200" actId="14100"/>
          <ac:spMkLst>
            <pc:docMk/>
            <pc:sldMk cId="1894281150" sldId="260"/>
            <ac:spMk id="20" creationId="{8B5035A4-B048-1549-C6EC-603100F35B63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1:34.457" v="187" actId="14100"/>
          <ac:spMkLst>
            <pc:docMk/>
            <pc:sldMk cId="1894281150" sldId="260"/>
            <ac:spMk id="22" creationId="{1884CD08-9281-181C-7C25-032BB169B174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3:08.881" v="202" actId="1076"/>
          <ac:spMkLst>
            <pc:docMk/>
            <pc:sldMk cId="1894281150" sldId="260"/>
            <ac:spMk id="23" creationId="{DA030C92-CA8F-6B3A-D30D-F0E7A01229EA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4:48.086" v="313" actId="14100"/>
          <ac:spMkLst>
            <pc:docMk/>
            <pc:sldMk cId="1894281150" sldId="260"/>
            <ac:spMk id="24" creationId="{ED6D8F6C-B2A5-A174-32BE-A7E80528610B}"/>
          </ac:spMkLst>
        </pc:spChg>
        <pc:spChg chg="add del mod">
          <ac:chgData name="Abi Jones (2410537)" userId="S::2410537@student.uwtsd.ac.uk::d87d956b-e3bc-4984-8407-de1dd50a76c4" providerId="AD" clId="Web-{FF882B4F-B13C-8910-33A3-66ED39FC4F94}" dt="2024-10-22T17:28:38.373" v="242"/>
          <ac:spMkLst>
            <pc:docMk/>
            <pc:sldMk cId="1894281150" sldId="260"/>
            <ac:spMk id="25" creationId="{F06D5FFC-1976-7F2B-882C-5571DEF7915F}"/>
          </ac:spMkLst>
        </pc:spChg>
        <pc:spChg chg="add mod ord">
          <ac:chgData name="Abi Jones (2410537)" userId="S::2410537@student.uwtsd.ac.uk::d87d956b-e3bc-4984-8407-de1dd50a76c4" providerId="AD" clId="Web-{FF882B4F-B13C-8910-33A3-66ED39FC4F94}" dt="2024-10-22T19:55:42.623" v="319"/>
          <ac:spMkLst>
            <pc:docMk/>
            <pc:sldMk cId="1894281150" sldId="260"/>
            <ac:spMk id="27" creationId="{005F888E-CAB1-EBB1-75CC-64CFE179153B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6:00.061" v="322" actId="1076"/>
          <ac:spMkLst>
            <pc:docMk/>
            <pc:sldMk cId="1894281150" sldId="260"/>
            <ac:spMk id="29" creationId="{ABB14939-BBA3-5C35-9EA5-1DA1D4588E73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9:21.793" v="343" actId="1076"/>
          <ac:spMkLst>
            <pc:docMk/>
            <pc:sldMk cId="1894281150" sldId="260"/>
            <ac:spMk id="31" creationId="{5541F8B9-7198-FC94-D0C3-D64109F326E4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6:26.958" v="325" actId="1076"/>
          <ac:spMkLst>
            <pc:docMk/>
            <pc:sldMk cId="1894281150" sldId="260"/>
            <ac:spMk id="33" creationId="{829BD014-6975-88F4-31D8-BFF9456D377C}"/>
          </ac:spMkLst>
        </pc:spChg>
      </pc:sldChg>
    </pc:docChg>
  </pc:docChgLst>
  <pc:docChgLst>
    <pc:chgData name="Abi Jones (2410537)" userId="S::2410537@student.uwtsd.ac.uk::d87d956b-e3bc-4984-8407-de1dd50a76c4" providerId="AD" clId="Web-{B867C597-EAA9-BB18-9A6F-C3097CDF80B1}"/>
    <pc:docChg chg="addSld delSld modSld">
      <pc:chgData name="Abi Jones (2410537)" userId="S::2410537@student.uwtsd.ac.uk::d87d956b-e3bc-4984-8407-de1dd50a76c4" providerId="AD" clId="Web-{B867C597-EAA9-BB18-9A6F-C3097CDF80B1}" dt="2024-10-23T20:13:46.757" v="16"/>
      <pc:docMkLst>
        <pc:docMk/>
      </pc:docMkLst>
      <pc:sldChg chg="modSp">
        <pc:chgData name="Abi Jones (2410537)" userId="S::2410537@student.uwtsd.ac.uk::d87d956b-e3bc-4984-8407-de1dd50a76c4" providerId="AD" clId="Web-{B867C597-EAA9-BB18-9A6F-C3097CDF80B1}" dt="2024-10-23T19:45:12.901" v="7"/>
        <pc:sldMkLst>
          <pc:docMk/>
          <pc:sldMk cId="576440527" sldId="256"/>
        </pc:sldMkLst>
        <pc:graphicFrameChg chg="mod modGraphic">
          <ac:chgData name="Abi Jones (2410537)" userId="S::2410537@student.uwtsd.ac.uk::d87d956b-e3bc-4984-8407-de1dd50a76c4" providerId="AD" clId="Web-{B867C597-EAA9-BB18-9A6F-C3097CDF80B1}" dt="2024-10-23T19:45:12.901" v="7"/>
          <ac:graphicFrameMkLst>
            <pc:docMk/>
            <pc:sldMk cId="576440527" sldId="256"/>
            <ac:graphicFrameMk id="6" creationId="{996A5E25-0E64-8DAC-5294-0D622B69C6BB}"/>
          </ac:graphicFrameMkLst>
        </pc:graphicFrameChg>
      </pc:sldChg>
      <pc:sldChg chg="modSp">
        <pc:chgData name="Abi Jones (2410537)" userId="S::2410537@student.uwtsd.ac.uk::d87d956b-e3bc-4984-8407-de1dd50a76c4" providerId="AD" clId="Web-{B867C597-EAA9-BB18-9A6F-C3097CDF80B1}" dt="2024-10-23T19:47:47.845" v="9" actId="20577"/>
        <pc:sldMkLst>
          <pc:docMk/>
          <pc:sldMk cId="1894281150" sldId="260"/>
        </pc:sldMkLst>
        <pc:spChg chg="mod">
          <ac:chgData name="Abi Jones (2410537)" userId="S::2410537@student.uwtsd.ac.uk::d87d956b-e3bc-4984-8407-de1dd50a76c4" providerId="AD" clId="Web-{B867C597-EAA9-BB18-9A6F-C3097CDF80B1}" dt="2024-10-23T19:47:47.845" v="9" actId="20577"/>
          <ac:spMkLst>
            <pc:docMk/>
            <pc:sldMk cId="1894281150" sldId="260"/>
            <ac:spMk id="8" creationId="{1E946CE9-3D78-E0A8-DAF2-A4710888720A}"/>
          </ac:spMkLst>
        </pc:spChg>
      </pc:sldChg>
      <pc:sldChg chg="addSp delSp modSp new del">
        <pc:chgData name="Abi Jones (2410537)" userId="S::2410537@student.uwtsd.ac.uk::d87d956b-e3bc-4984-8407-de1dd50a76c4" providerId="AD" clId="Web-{B867C597-EAA9-BB18-9A6F-C3097CDF80B1}" dt="2024-10-23T20:13:45.819" v="15"/>
        <pc:sldMkLst>
          <pc:docMk/>
          <pc:sldMk cId="2339852260" sldId="261"/>
        </pc:sldMkLst>
        <pc:spChg chg="del">
          <ac:chgData name="Abi Jones (2410537)" userId="S::2410537@student.uwtsd.ac.uk::d87d956b-e3bc-4984-8407-de1dd50a76c4" providerId="AD" clId="Web-{B867C597-EAA9-BB18-9A6F-C3097CDF80B1}" dt="2024-10-23T20:13:32.288" v="11"/>
          <ac:spMkLst>
            <pc:docMk/>
            <pc:sldMk cId="2339852260" sldId="261"/>
            <ac:spMk id="3" creationId="{0943AAC2-C135-7415-EB70-8CD4247029D8}"/>
          </ac:spMkLst>
        </pc:spChg>
        <pc:spChg chg="add mod">
          <ac:chgData name="Abi Jones (2410537)" userId="S::2410537@student.uwtsd.ac.uk::d87d956b-e3bc-4984-8407-de1dd50a76c4" providerId="AD" clId="Web-{B867C597-EAA9-BB18-9A6F-C3097CDF80B1}" dt="2024-10-23T20:13:42.804" v="13"/>
          <ac:spMkLst>
            <pc:docMk/>
            <pc:sldMk cId="2339852260" sldId="261"/>
            <ac:spMk id="6" creationId="{BD6A9912-2E99-8087-2F3C-E2F4AD4F6FD1}"/>
          </ac:spMkLst>
        </pc:spChg>
        <pc:picChg chg="add del mod ord">
          <ac:chgData name="Abi Jones (2410537)" userId="S::2410537@student.uwtsd.ac.uk::d87d956b-e3bc-4984-8407-de1dd50a76c4" providerId="AD" clId="Web-{B867C597-EAA9-BB18-9A6F-C3097CDF80B1}" dt="2024-10-23T20:13:42.804" v="13"/>
          <ac:picMkLst>
            <pc:docMk/>
            <pc:sldMk cId="2339852260" sldId="261"/>
            <ac:picMk id="4" creationId="{BB7BEF01-082D-F708-623D-DE295214AE59}"/>
          </ac:picMkLst>
        </pc:picChg>
      </pc:sldChg>
      <pc:sldChg chg="new del">
        <pc:chgData name="Abi Jones (2410537)" userId="S::2410537@student.uwtsd.ac.uk::d87d956b-e3bc-4984-8407-de1dd50a76c4" providerId="AD" clId="Web-{B867C597-EAA9-BB18-9A6F-C3097CDF80B1}" dt="2024-10-23T20:13:46.757" v="16"/>
        <pc:sldMkLst>
          <pc:docMk/>
          <pc:sldMk cId="100400933" sldId="262"/>
        </pc:sldMkLst>
      </pc:sldChg>
    </pc:docChg>
  </pc:docChgLst>
  <pc:docChgLst>
    <pc:chgData name="Abi Jones (2410537)" userId="S::2410537@student.uwtsd.ac.uk::d87d956b-e3bc-4984-8407-de1dd50a76c4" providerId="AD" clId="Web-{18C8B003-3E6E-DF3E-4978-6FC39C88F3FF}"/>
    <pc:docChg chg="modSld">
      <pc:chgData name="Abi Jones (2410537)" userId="S::2410537@student.uwtsd.ac.uk::d87d956b-e3bc-4984-8407-de1dd50a76c4" providerId="AD" clId="Web-{18C8B003-3E6E-DF3E-4978-6FC39C88F3FF}" dt="2024-10-22T13:23:12.276" v="224" actId="20577"/>
      <pc:docMkLst>
        <pc:docMk/>
      </pc:docMkLst>
      <pc:sldChg chg="addSp delSp modSp addAnim delAnim">
        <pc:chgData name="Abi Jones (2410537)" userId="S::2410537@student.uwtsd.ac.uk::d87d956b-e3bc-4984-8407-de1dd50a76c4" providerId="AD" clId="Web-{18C8B003-3E6E-DF3E-4978-6FC39C88F3FF}" dt="2024-10-22T13:23:12.276" v="224" actId="20577"/>
        <pc:sldMkLst>
          <pc:docMk/>
          <pc:sldMk cId="4021909363" sldId="259"/>
        </pc:sldMkLst>
        <pc:spChg chg="add mod">
          <ac:chgData name="Abi Jones (2410537)" userId="S::2410537@student.uwtsd.ac.uk::d87d956b-e3bc-4984-8407-de1dd50a76c4" providerId="AD" clId="Web-{18C8B003-3E6E-DF3E-4978-6FC39C88F3FF}" dt="2024-10-22T13:13:26.769" v="106" actId="1076"/>
          <ac:spMkLst>
            <pc:docMk/>
            <pc:sldMk cId="4021909363" sldId="259"/>
            <ac:spMk id="7" creationId="{618990D5-B8F9-DDFF-FCF6-1DD0B70BF761}"/>
          </ac:spMkLst>
        </pc:spChg>
        <pc:spChg chg="mod">
          <ac:chgData name="Abi Jones (2410537)" userId="S::2410537@student.uwtsd.ac.uk::d87d956b-e3bc-4984-8407-de1dd50a76c4" providerId="AD" clId="Web-{18C8B003-3E6E-DF3E-4978-6FC39C88F3FF}" dt="2024-10-22T13:17:01.746" v="183" actId="1076"/>
          <ac:spMkLst>
            <pc:docMk/>
            <pc:sldMk cId="4021909363" sldId="259"/>
            <ac:spMk id="8" creationId="{E81AD49C-9B26-4DA8-B4CD-17B7635448A6}"/>
          </ac:spMkLst>
        </pc:spChg>
        <pc:spChg chg="mod">
          <ac:chgData name="Abi Jones (2410537)" userId="S::2410537@student.uwtsd.ac.uk::d87d956b-e3bc-4984-8407-de1dd50a76c4" providerId="AD" clId="Web-{18C8B003-3E6E-DF3E-4978-6FC39C88F3FF}" dt="2024-10-22T13:17:12.168" v="185" actId="1076"/>
          <ac:spMkLst>
            <pc:docMk/>
            <pc:sldMk cId="4021909363" sldId="259"/>
            <ac:spMk id="9" creationId="{04E82FEA-01AD-5DD6-651C-5D98B722AA7C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14:49.647" v="166" actId="1076"/>
          <ac:spMkLst>
            <pc:docMk/>
            <pc:sldMk cId="4021909363" sldId="259"/>
            <ac:spMk id="10" creationId="{91C7DC56-B4DA-63C2-33D1-E7E3EBBD7DB4}"/>
          </ac:spMkLst>
        </pc:spChg>
        <pc:spChg chg="mod">
          <ac:chgData name="Abi Jones (2410537)" userId="S::2410537@student.uwtsd.ac.uk::d87d956b-e3bc-4984-8407-de1dd50a76c4" providerId="AD" clId="Web-{18C8B003-3E6E-DF3E-4978-6FC39C88F3FF}" dt="2024-10-22T13:15:04.195" v="178" actId="20577"/>
          <ac:spMkLst>
            <pc:docMk/>
            <pc:sldMk cId="4021909363" sldId="259"/>
            <ac:spMk id="12" creationId="{71FB150E-AC07-20CA-391E-A67EEDE340E5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12:59.737" v="96" actId="1076"/>
          <ac:spMkLst>
            <pc:docMk/>
            <pc:sldMk cId="4021909363" sldId="259"/>
            <ac:spMk id="13" creationId="{4F27EB3B-86CD-AEA0-01F1-54D75FC0E32F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15:08.898" v="179" actId="1076"/>
          <ac:spMkLst>
            <pc:docMk/>
            <pc:sldMk cId="4021909363" sldId="259"/>
            <ac:spMk id="14" creationId="{48302B52-5963-3522-70DE-BFEEA17253BA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15:14.320" v="180" actId="1076"/>
          <ac:spMkLst>
            <pc:docMk/>
            <pc:sldMk cId="4021909363" sldId="259"/>
            <ac:spMk id="15" creationId="{560CCEDB-FEE5-F97D-7B82-9E2816D4DADD}"/>
          </ac:spMkLst>
        </pc:spChg>
        <pc:spChg chg="mod">
          <ac:chgData name="Abi Jones (2410537)" userId="S::2410537@student.uwtsd.ac.uk::d87d956b-e3bc-4984-8407-de1dd50a76c4" providerId="AD" clId="Web-{18C8B003-3E6E-DF3E-4978-6FC39C88F3FF}" dt="2024-10-22T13:17:07.059" v="184" actId="1076"/>
          <ac:spMkLst>
            <pc:docMk/>
            <pc:sldMk cId="4021909363" sldId="259"/>
            <ac:spMk id="16" creationId="{65381DDB-F09B-B530-63AF-16ABE93B3E85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15:24.133" v="182" actId="1076"/>
          <ac:spMkLst>
            <pc:docMk/>
            <pc:sldMk cId="4021909363" sldId="259"/>
            <ac:spMk id="17" creationId="{6ECA9101-253D-6B3B-B133-14F781A1F6AA}"/>
          </ac:spMkLst>
        </pc:spChg>
        <pc:spChg chg="add del mod">
          <ac:chgData name="Abi Jones (2410537)" userId="S::2410537@student.uwtsd.ac.uk::d87d956b-e3bc-4984-8407-de1dd50a76c4" providerId="AD" clId="Web-{18C8B003-3E6E-DF3E-4978-6FC39C88F3FF}" dt="2024-10-22T13:20:39.301" v="219"/>
          <ac:spMkLst>
            <pc:docMk/>
            <pc:sldMk cId="4021909363" sldId="259"/>
            <ac:spMk id="18" creationId="{32EE49B4-8508-1087-CA99-EBC33046D7D6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20:42.754" v="220" actId="1076"/>
          <ac:spMkLst>
            <pc:docMk/>
            <pc:sldMk cId="4021909363" sldId="259"/>
            <ac:spMk id="19" creationId="{490AE7D9-F7C8-0E32-8FB3-4D205446D01A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23:12.276" v="224" actId="20577"/>
          <ac:spMkLst>
            <pc:docMk/>
            <pc:sldMk cId="4021909363" sldId="259"/>
            <ac:spMk id="20" creationId="{98436FC2-0010-B478-7FD2-B036A99A18D8}"/>
          </ac:spMkLst>
        </pc:spChg>
        <pc:picChg chg="add del mod">
          <ac:chgData name="Abi Jones (2410537)" userId="S::2410537@student.uwtsd.ac.uk::d87d956b-e3bc-4984-8407-de1dd50a76c4" providerId="AD" clId="Web-{18C8B003-3E6E-DF3E-4978-6FC39C88F3FF}" dt="2024-10-22T13:11:49.515" v="52"/>
          <ac:picMkLst>
            <pc:docMk/>
            <pc:sldMk cId="4021909363" sldId="259"/>
            <ac:picMk id="3" creationId="{AA013143-449C-46F3-5B19-603BCC685899}"/>
          </ac:picMkLst>
        </pc:picChg>
      </pc:sldChg>
    </pc:docChg>
  </pc:docChgLst>
  <pc:docChgLst>
    <pc:chgData name="Abi Jones (2410537)" userId="S::2410537@student.uwtsd.ac.uk::d87d956b-e3bc-4984-8407-de1dd50a76c4" providerId="AD" clId="Web-{589D8DCC-CB9E-CDF3-82B2-AA191631A971}"/>
    <pc:docChg chg="addSld modSld">
      <pc:chgData name="Abi Jones (2410537)" userId="S::2410537@student.uwtsd.ac.uk::d87d956b-e3bc-4984-8407-de1dd50a76c4" providerId="AD" clId="Web-{589D8DCC-CB9E-CDF3-82B2-AA191631A971}" dt="2024-10-21T14:19:38.434" v="43"/>
      <pc:docMkLst>
        <pc:docMk/>
      </pc:docMkLst>
      <pc:sldChg chg="modSp">
        <pc:chgData name="Abi Jones (2410537)" userId="S::2410537@student.uwtsd.ac.uk::d87d956b-e3bc-4984-8407-de1dd50a76c4" providerId="AD" clId="Web-{589D8DCC-CB9E-CDF3-82B2-AA191631A971}" dt="2024-10-21T14:19:38.434" v="43"/>
        <pc:sldMkLst>
          <pc:docMk/>
          <pc:sldMk cId="576440527" sldId="256"/>
        </pc:sldMkLst>
        <pc:spChg chg="mod">
          <ac:chgData name="Abi Jones (2410537)" userId="S::2410537@student.uwtsd.ac.uk::d87d956b-e3bc-4984-8407-de1dd50a76c4" providerId="AD" clId="Web-{589D8DCC-CB9E-CDF3-82B2-AA191631A971}" dt="2024-10-21T07:59:05.593" v="4" actId="20577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Abi Jones (2410537)" userId="S::2410537@student.uwtsd.ac.uk::d87d956b-e3bc-4984-8407-de1dd50a76c4" providerId="AD" clId="Web-{589D8DCC-CB9E-CDF3-82B2-AA191631A971}" dt="2024-10-21T14:19:38.434" v="43"/>
          <ac:graphicFrameMkLst>
            <pc:docMk/>
            <pc:sldMk cId="576440527" sldId="256"/>
            <ac:graphicFrameMk id="4" creationId="{7B1E6C42-EFA2-D762-4F69-D3185BC952BB}"/>
          </ac:graphicFrameMkLst>
        </pc:graphicFrameChg>
      </pc:sldChg>
      <pc:sldChg chg="new">
        <pc:chgData name="Abi Jones (2410537)" userId="S::2410537@student.uwtsd.ac.uk::d87d956b-e3bc-4984-8407-de1dd50a76c4" providerId="AD" clId="Web-{589D8DCC-CB9E-CDF3-82B2-AA191631A971}" dt="2024-10-21T09:40:06.873" v="5"/>
        <pc:sldMkLst>
          <pc:docMk/>
          <pc:sldMk cId="2527912013" sldId="257"/>
        </pc:sldMkLst>
      </pc:sldChg>
    </pc:docChg>
  </pc:docChgLst>
  <pc:docChgLst>
    <pc:chgData clId="Web-{B867C597-EAA9-BB18-9A6F-C3097CDF80B1}"/>
    <pc:docChg chg="modSld">
      <pc:chgData name="" userId="" providerId="" clId="Web-{B867C597-EAA9-BB18-9A6F-C3097CDF80B1}" dt="2024-10-23T19:45:02.526" v="1"/>
      <pc:docMkLst>
        <pc:docMk/>
      </pc:docMkLst>
      <pc:sldChg chg="modSp">
        <pc:chgData name="" userId="" providerId="" clId="Web-{B867C597-EAA9-BB18-9A6F-C3097CDF80B1}" dt="2024-10-23T19:45:02.526" v="1"/>
        <pc:sldMkLst>
          <pc:docMk/>
          <pc:sldMk cId="576440527" sldId="256"/>
        </pc:sldMkLst>
        <pc:graphicFrameChg chg="mod modGraphic">
          <ac:chgData name="" userId="" providerId="" clId="Web-{B867C597-EAA9-BB18-9A6F-C3097CDF80B1}" dt="2024-10-23T19:45:02.526" v="1"/>
          <ac:graphicFrameMkLst>
            <pc:docMk/>
            <pc:sldMk cId="576440527" sldId="256"/>
            <ac:graphicFrameMk id="6" creationId="{996A5E25-0E64-8DAC-5294-0D622B69C6BB}"/>
          </ac:graphicFrameMkLst>
        </pc:graphicFrameChg>
      </pc:sldChg>
    </pc:docChg>
  </pc:docChgLst>
  <pc:docChgLst>
    <pc:chgData name="Abi Jones (2410537)" userId="S::2410537@student.uwtsd.ac.uk::d87d956b-e3bc-4984-8407-de1dd50a76c4" providerId="AD" clId="Web-{94ACBC4E-F68E-4B6E-478E-792D60748BA1}"/>
    <pc:docChg chg="modSld">
      <pc:chgData name="Abi Jones (2410537)" userId="S::2410537@student.uwtsd.ac.uk::d87d956b-e3bc-4984-8407-de1dd50a76c4" providerId="AD" clId="Web-{94ACBC4E-F68E-4B6E-478E-792D60748BA1}" dt="2024-10-24T17:48:49.584" v="88"/>
      <pc:docMkLst>
        <pc:docMk/>
      </pc:docMkLst>
      <pc:sldChg chg="modSp">
        <pc:chgData name="Abi Jones (2410537)" userId="S::2410537@student.uwtsd.ac.uk::d87d956b-e3bc-4984-8407-de1dd50a76c4" providerId="AD" clId="Web-{94ACBC4E-F68E-4B6E-478E-792D60748BA1}" dt="2024-10-24T17:48:49.584" v="88"/>
        <pc:sldMkLst>
          <pc:docMk/>
          <pc:sldMk cId="576440527" sldId="256"/>
        </pc:sldMkLst>
        <pc:spChg chg="mod">
          <ac:chgData name="Abi Jones (2410537)" userId="S::2410537@student.uwtsd.ac.uk::d87d956b-e3bc-4984-8407-de1dd50a76c4" providerId="AD" clId="Web-{94ACBC4E-F68E-4B6E-478E-792D60748BA1}" dt="2024-10-24T17:48:14.019" v="0" actId="20577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Abi Jones (2410537)" userId="S::2410537@student.uwtsd.ac.uk::d87d956b-e3bc-4984-8407-de1dd50a76c4" providerId="AD" clId="Web-{94ACBC4E-F68E-4B6E-478E-792D60748BA1}" dt="2024-10-24T17:48:49.584" v="88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Abi Jones (2410537)" userId="S::2410537@student.uwtsd.ac.uk::d87d956b-e3bc-4984-8407-de1dd50a76c4" providerId="AD" clId="Web-{94ACBC4E-F68E-4B6E-478E-792D60748BA1}" dt="2024-10-24T17:48:26.739" v="22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230768"/>
              </p:ext>
            </p:extLst>
          </p:nvPr>
        </p:nvGraphicFramePr>
        <p:xfrm>
          <a:off x="6851177" y="242939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endParaRPr lang="cy-GB" b="0" dirty="0"/>
                    </a:p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cy-GB" b="0" dirty="0"/>
                        <a:t>Siarad Cymraeg yn hyderus.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cy-GB" b="0" dirty="0"/>
                        <a:t>Cofia unigol a </a:t>
                      </a:r>
                      <a:r>
                        <a:rPr lang="cy-GB" b="0" dirty="0" err="1"/>
                        <a:t>llusog</a:t>
                      </a:r>
                      <a:r>
                        <a:rPr lang="cy-GB" b="0" dirty="0"/>
                        <a:t>.</a:t>
                      </a:r>
                    </a:p>
                    <a:p>
                      <a:pPr lvl="0">
                        <a:buNone/>
                      </a:pP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40750"/>
            <a:ext cx="646158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		</a:t>
            </a:r>
            <a:r>
              <a:rPr lang="cy-GB" dirty="0" err="1"/>
              <a:t>Abi</a:t>
            </a:r>
            <a:r>
              <a:rPr lang="cy-GB" dirty="0"/>
              <a:t> Jones</a:t>
            </a:r>
          </a:p>
          <a:p>
            <a:r>
              <a:rPr lang="cy-GB" dirty="0"/>
              <a:t>Teitl y wers:      Adeiladu brawddeg </a:t>
            </a:r>
          </a:p>
          <a:p>
            <a:r>
              <a:rPr lang="cy-GB" dirty="0"/>
              <a:t>Nod y wers:      Adolygu'r gorffennol rheolaidd - Y ferf gryno.</a:t>
            </a:r>
          </a:p>
          <a:p>
            <a:r>
              <a:rPr lang="cy-GB" dirty="0"/>
              <a:t>Blwyddyn:	 5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3104463"/>
              </p:ext>
            </p:extLst>
          </p:nvPr>
        </p:nvGraphicFramePr>
        <p:xfrm>
          <a:off x="6851177" y="1844166"/>
          <a:ext cx="5131274" cy="468740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718140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Amser drilio o'r ffocws iaith.</a:t>
                      </a:r>
                    </a:p>
                    <a:p>
                      <a:pPr lvl="0">
                        <a:buNone/>
                      </a:pPr>
                      <a:endParaRPr lang="cy-GB" dirty="0"/>
                    </a:p>
                    <a:p>
                      <a:pPr lvl="0">
                        <a:buNone/>
                      </a:pPr>
                      <a:r>
                        <a:rPr lang="cy-GB" dirty="0"/>
                        <a:t>Gwaith pâr - ymarfer y patrymau.</a:t>
                      </a:r>
                    </a:p>
                    <a:p>
                      <a:pPr lvl="0">
                        <a:buNone/>
                      </a:pPr>
                      <a:endParaRPr lang="cy-GB" dirty="0"/>
                    </a:p>
                    <a:p>
                      <a:pPr lvl="0">
                        <a:buNone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Mae'r gem yn gymysgedd o </a:t>
                      </a:r>
                      <a:r>
                        <a:rPr lang="cy-GB" sz="1800" kern="1200" noProof="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Jenga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 Bingo - Gwneud brawddegau gyda'r geirfa ar y blociau.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9266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Y gorffennol                                Berf gryno</a:t>
                      </a:r>
                    </a:p>
                    <a:p>
                      <a:pPr lvl="0">
                        <a:buNone/>
                      </a:pPr>
                      <a:r>
                        <a:rPr lang="cy-GB" dirty="0"/>
                        <a:t>Goddrych                                    Gwrthrych</a:t>
                      </a:r>
                    </a:p>
                    <a:p>
                      <a:pPr lvl="0">
                        <a:buNone/>
                      </a:pPr>
                      <a:r>
                        <a:rPr lang="cy-GB" dirty="0"/>
                        <a:t>Treiglad meddal                       B</a:t>
                      </a:r>
                      <a:r>
                        <a:rPr lang="cy-GB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ô</a:t>
                      </a:r>
                      <a:r>
                        <a:rPr lang="cy-GB" dirty="0"/>
                        <a:t>n y ferf</a:t>
                      </a:r>
                    </a:p>
                    <a:p>
                      <a:pPr lvl="0">
                        <a:buNone/>
                      </a:pPr>
                      <a:r>
                        <a:rPr lang="cy-GB" dirty="0" err="1"/>
                        <a:t>Terfyniadiau</a:t>
                      </a:r>
                      <a:r>
                        <a:rPr lang="cy-GB" dirty="0"/>
                        <a:t>                               Brawddeg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101755"/>
              </p:ext>
            </p:extLst>
          </p:nvPr>
        </p:nvGraphicFramePr>
        <p:xfrm>
          <a:off x="400477" y="1705979"/>
          <a:ext cx="5695523" cy="484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endParaRPr lang="cy-GB" b="1" dirty="0"/>
                    </a:p>
                    <a:p>
                      <a:pPr lvl="0">
                        <a:buNone/>
                      </a:pPr>
                      <a:r>
                        <a:rPr lang="cy-GB" b="0" u="sng" dirty="0"/>
                        <a:t>Y </a:t>
                      </a:r>
                      <a:r>
                        <a:rPr lang="cy-GB" b="0" u="sng" dirty="0" err="1"/>
                        <a:t>gorffenol</a:t>
                      </a:r>
                      <a:r>
                        <a:rPr lang="cy-GB" b="0" u="sng" dirty="0"/>
                        <a:t> rheolaidd</a:t>
                      </a:r>
                    </a:p>
                    <a:p>
                      <a:r>
                        <a:rPr lang="cy-GB" b="0" dirty="0"/>
                        <a:t>___ais i                      ___</a:t>
                      </a:r>
                      <a:r>
                        <a:rPr lang="cy-GB" b="0" dirty="0" err="1"/>
                        <a:t>aist</a:t>
                      </a:r>
                      <a:r>
                        <a:rPr lang="cy-GB" b="0" dirty="0"/>
                        <a:t> ti                     ___</a:t>
                      </a:r>
                      <a:r>
                        <a:rPr lang="cy-GB" b="0" dirty="0" err="1"/>
                        <a:t>odd</a:t>
                      </a:r>
                      <a:r>
                        <a:rPr lang="cy-GB" b="0" dirty="0"/>
                        <a:t> e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___</a:t>
                      </a:r>
                      <a:r>
                        <a:rPr lang="cy-GB" b="0" dirty="0" err="1"/>
                        <a:t>odd</a:t>
                      </a:r>
                      <a:r>
                        <a:rPr lang="cy-GB" b="0" dirty="0"/>
                        <a:t> hi                 ___</a:t>
                      </a:r>
                      <a:r>
                        <a:rPr lang="cy-GB" b="0" dirty="0" err="1"/>
                        <a:t>on</a:t>
                      </a:r>
                      <a:r>
                        <a:rPr lang="cy-GB" b="0" dirty="0"/>
                        <a:t> ni                      ___och chi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___</a:t>
                      </a:r>
                      <a:r>
                        <a:rPr lang="cy-GB" b="0" dirty="0" err="1"/>
                        <a:t>on</a:t>
                      </a:r>
                      <a:r>
                        <a:rPr lang="cy-GB" b="0" dirty="0"/>
                        <a:t> nhw</a:t>
                      </a:r>
                    </a:p>
                    <a:p>
                      <a:pPr lvl="0">
                        <a:buNone/>
                      </a:pP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Dysgodd y plant sut i wneud y bôn y ferf. </a:t>
                      </a:r>
                      <a:endParaRPr lang="cy-GB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cy-GB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Berfau sy'n gorffen gyda llafariad, gollwng y llafariad olaf. Berfau sy'n gorffen gydag –</a:t>
                      </a:r>
                      <a:r>
                        <a:rPr lang="cy-GB" sz="1800" b="0" i="0" u="none" strike="noStrike" noProof="0" dirty="0" err="1">
                          <a:latin typeface="Aptos"/>
                        </a:rPr>
                        <a:t>ed</a:t>
                      </a:r>
                      <a:r>
                        <a:rPr lang="cy-GB" sz="1800" b="0" i="0" u="none" strike="noStrike" noProof="0" dirty="0">
                          <a:latin typeface="Aptos"/>
                        </a:rPr>
                        <a:t> neu –</a:t>
                      </a:r>
                      <a:r>
                        <a:rPr lang="cy-GB" sz="1800" b="0" i="0" u="none" strike="noStrike" noProof="0" dirty="0" err="1">
                          <a:latin typeface="Aptos"/>
                        </a:rPr>
                        <a:t>eg</a:t>
                      </a:r>
                      <a:r>
                        <a:rPr lang="cy-GB" sz="1800" b="0" i="0" u="none" strike="noStrike" noProof="0" dirty="0">
                          <a:latin typeface="Aptos"/>
                        </a:rPr>
                        <a:t>, gollwng y ddwy lythyren. Mae rhai berfau a therfyniad afreolaidd. Dydy rhai berfau ddim yn newid.</a:t>
                      </a:r>
                      <a:endParaRPr lang="cy-GB" sz="1800" i="0" u="none" strike="noStrike" noProof="0" dirty="0"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cy-GB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e.e.. Canu--&gt; can, cerdded --&gt; cerdd, gwrando --&gt; gwrandaw, darllen --&gt; darllen.</a:t>
                      </a:r>
                      <a:endParaRPr lang="cy-GB" sz="1800" i="0" u="none" strike="noStrike" noProof="0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0618C-3A9F-583F-C954-75EFF8C96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Adnoddau</a:t>
            </a:r>
          </a:p>
        </p:txBody>
      </p:sp>
      <p:pic>
        <p:nvPicPr>
          <p:cNvPr id="4" name="Content Placeholder 3" descr="A group of colorful cards with writing on them&#10;&#10;Description automatically generated">
            <a:extLst>
              <a:ext uri="{FF2B5EF4-FFF2-40B4-BE49-F238E27FC236}">
                <a16:creationId xmlns:a16="http://schemas.microsoft.com/office/drawing/2014/main" id="{99605F0C-D1A4-96C5-8FA9-15259E4968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2287" y="1457192"/>
            <a:ext cx="6204350" cy="4638885"/>
          </a:xfrm>
        </p:spPr>
      </p:pic>
    </p:spTree>
    <p:extLst>
      <p:ext uri="{BB962C8B-B14F-4D97-AF65-F5344CB8AC3E}">
        <p14:creationId xmlns:p14="http://schemas.microsoft.com/office/powerpoint/2010/main" val="1917456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8FB9FEC-CE71-5F13-AA5D-9F569D33CEEB}"/>
              </a:ext>
            </a:extLst>
          </p:cNvPr>
          <p:cNvSpPr txBox="1"/>
          <p:nvPr/>
        </p:nvSpPr>
        <p:spPr>
          <a:xfrm>
            <a:off x="775063" y="742312"/>
            <a:ext cx="3043763" cy="523220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latin typeface="Corbel"/>
                <a:ea typeface="Calibri"/>
                <a:cs typeface="Calibri"/>
              </a:rPr>
              <a:t>Bon y ferf</a:t>
            </a:r>
            <a:endParaRPr lang="en-US" sz="3600">
              <a:latin typeface="Corbel"/>
            </a:endParaRP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Bwyt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a</a:t>
            </a:r>
            <a:r>
              <a:rPr lang="cy-GB" sz="2000" dirty="0">
                <a:latin typeface="Corbel"/>
              </a:rPr>
              <a:t>            Bwyt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Dysg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u</a:t>
            </a:r>
            <a:r>
              <a:rPr lang="cy-GB" sz="2000" dirty="0">
                <a:latin typeface="Corbel"/>
              </a:rPr>
              <a:t>                Dysg</a:t>
            </a:r>
            <a:endParaRPr lang="cy-GB" dirty="0"/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Nofi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o</a:t>
            </a:r>
            <a:r>
              <a:rPr lang="cy-GB" sz="2000" dirty="0">
                <a:latin typeface="Corbel"/>
              </a:rPr>
              <a:t>                  </a:t>
            </a:r>
            <a:r>
              <a:rPr lang="cy-GB" sz="2000" err="1">
                <a:latin typeface="Corbel"/>
              </a:rPr>
              <a:t>Nofi</a:t>
            </a:r>
            <a:endParaRPr lang="cy-GB" sz="2000">
              <a:latin typeface="Corbel"/>
            </a:endParaRP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Rhed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eg</a:t>
            </a:r>
            <a:r>
              <a:rPr lang="cy-GB" sz="2000" dirty="0">
                <a:latin typeface="Corbel"/>
              </a:rPr>
              <a:t>              Rhed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Cerdd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ed</a:t>
            </a:r>
            <a:r>
              <a:rPr lang="cy-GB" sz="2000" dirty="0">
                <a:latin typeface="Corbel"/>
              </a:rPr>
              <a:t>            Cerdd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Darllen               </a:t>
            </a:r>
            <a:r>
              <a:rPr lang="cy-GB" sz="2000" dirty="0" err="1">
                <a:latin typeface="Corbel"/>
              </a:rPr>
              <a:t>Darllen</a:t>
            </a:r>
            <a:endParaRPr lang="cy-GB" sz="2000" dirty="0">
              <a:latin typeface="Corbel"/>
            </a:endParaRP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Gwrand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o</a:t>
            </a:r>
            <a:r>
              <a:rPr lang="cy-GB" sz="2000" dirty="0">
                <a:latin typeface="Corbel"/>
              </a:rPr>
              <a:t>           Gwrandaw</a:t>
            </a:r>
          </a:p>
          <a:p>
            <a:endParaRPr lang="cy-GB" dirty="0">
              <a:latin typeface="Aptos" panose="0211000402020202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946CE9-3D78-E0A8-DAF2-A4710888720A}"/>
              </a:ext>
            </a:extLst>
          </p:cNvPr>
          <p:cNvSpPr txBox="1"/>
          <p:nvPr/>
        </p:nvSpPr>
        <p:spPr>
          <a:xfrm>
            <a:off x="4323188" y="739160"/>
            <a:ext cx="2800709" cy="5262979"/>
          </a:xfrm>
          <a:prstGeom prst="rect">
            <a:avLst/>
          </a:prstGeom>
          <a:solidFill>
            <a:srgbClr val="FFCC73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3600">
                <a:latin typeface="Corbel"/>
                <a:ea typeface="Calibri"/>
                <a:cs typeface="Calibri"/>
              </a:rPr>
              <a:t>Y terfyniadau</a:t>
            </a:r>
            <a:endParaRPr lang="en-US" sz="3600">
              <a:latin typeface="Corbel"/>
            </a:endParaRPr>
          </a:p>
          <a:p>
            <a:pPr algn="ctr"/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ais i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err="1">
                <a:latin typeface="Corbel"/>
              </a:rPr>
              <a:t>aist</a:t>
            </a:r>
            <a:r>
              <a:rPr lang="cy-GB" sz="2000" dirty="0">
                <a:latin typeface="Corbel"/>
              </a:rPr>
              <a:t> ti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err="1">
                <a:latin typeface="Corbel"/>
              </a:rPr>
              <a:t>odd</a:t>
            </a:r>
            <a:r>
              <a:rPr lang="cy-GB" sz="2000" dirty="0">
                <a:latin typeface="Corbel"/>
              </a:rPr>
              <a:t> e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err="1">
                <a:latin typeface="Corbel"/>
              </a:rPr>
              <a:t>odd</a:t>
            </a:r>
            <a:r>
              <a:rPr lang="cy-GB" sz="2000" dirty="0">
                <a:latin typeface="Corbel"/>
              </a:rPr>
              <a:t> hi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err="1">
                <a:latin typeface="Corbel"/>
              </a:rPr>
              <a:t>odd</a:t>
            </a:r>
            <a:r>
              <a:rPr lang="cy-GB" sz="2000" dirty="0">
                <a:latin typeface="Corbel"/>
              </a:rPr>
              <a:t> ni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och chi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err="1">
                <a:latin typeface="Corbel"/>
              </a:rPr>
              <a:t>on</a:t>
            </a:r>
            <a:r>
              <a:rPr lang="cy-GB" sz="2000" dirty="0">
                <a:latin typeface="Corbel"/>
              </a:rPr>
              <a:t> nhw</a:t>
            </a:r>
          </a:p>
          <a:p>
            <a:endParaRPr lang="cy-GB" sz="2000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29210D98-ED12-44F7-99B9-1D6F7E45B620}"/>
              </a:ext>
            </a:extLst>
          </p:cNvPr>
          <p:cNvSpPr/>
          <p:nvPr/>
        </p:nvSpPr>
        <p:spPr>
          <a:xfrm>
            <a:off x="1883551" y="1643777"/>
            <a:ext cx="416560" cy="32512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ED66D826-E442-04BF-876A-57C3965876E7}"/>
              </a:ext>
            </a:extLst>
          </p:cNvPr>
          <p:cNvSpPr/>
          <p:nvPr/>
        </p:nvSpPr>
        <p:spPr>
          <a:xfrm>
            <a:off x="1883551" y="2233057"/>
            <a:ext cx="416560" cy="32512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073AD8E4-BA99-4158-C40C-DAAFBE7982B6}"/>
              </a:ext>
            </a:extLst>
          </p:cNvPr>
          <p:cNvSpPr/>
          <p:nvPr/>
        </p:nvSpPr>
        <p:spPr>
          <a:xfrm>
            <a:off x="1883551" y="2883297"/>
            <a:ext cx="416560" cy="32512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AE2D4F58-DBC8-EBA7-1D81-BDB19A5295E3}"/>
              </a:ext>
            </a:extLst>
          </p:cNvPr>
          <p:cNvSpPr/>
          <p:nvPr/>
        </p:nvSpPr>
        <p:spPr>
          <a:xfrm>
            <a:off x="1883551" y="3503057"/>
            <a:ext cx="416560" cy="33528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6D389F7B-9B2E-D26E-2E76-C7493ECB3295}"/>
              </a:ext>
            </a:extLst>
          </p:cNvPr>
          <p:cNvSpPr/>
          <p:nvPr/>
        </p:nvSpPr>
        <p:spPr>
          <a:xfrm>
            <a:off x="1883551" y="4092337"/>
            <a:ext cx="416560" cy="3149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8B5035A4-B048-1549-C6EC-603100F35B63}"/>
              </a:ext>
            </a:extLst>
          </p:cNvPr>
          <p:cNvSpPr/>
          <p:nvPr/>
        </p:nvSpPr>
        <p:spPr>
          <a:xfrm>
            <a:off x="1883551" y="4701937"/>
            <a:ext cx="416560" cy="33528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1884CD08-9281-181C-7C25-032BB169B174}"/>
              </a:ext>
            </a:extLst>
          </p:cNvPr>
          <p:cNvSpPr/>
          <p:nvPr/>
        </p:nvSpPr>
        <p:spPr>
          <a:xfrm>
            <a:off x="1883551" y="5321697"/>
            <a:ext cx="416560" cy="3149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Plus Sign 22">
            <a:extLst>
              <a:ext uri="{FF2B5EF4-FFF2-40B4-BE49-F238E27FC236}">
                <a16:creationId xmlns:a16="http://schemas.microsoft.com/office/drawing/2014/main" id="{DA030C92-CA8F-6B3A-D30D-F0E7A01229EA}"/>
              </a:ext>
            </a:extLst>
          </p:cNvPr>
          <p:cNvSpPr/>
          <p:nvPr/>
        </p:nvSpPr>
        <p:spPr>
          <a:xfrm>
            <a:off x="3383280" y="2672080"/>
            <a:ext cx="883920" cy="1066800"/>
          </a:xfrm>
          <a:prstGeom prst="mathPl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D6D8F6C-B2A5-A174-32BE-A7E80528610B}"/>
              </a:ext>
            </a:extLst>
          </p:cNvPr>
          <p:cNvSpPr txBox="1"/>
          <p:nvPr/>
        </p:nvSpPr>
        <p:spPr>
          <a:xfrm>
            <a:off x="7569200" y="1642450"/>
            <a:ext cx="1017486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orbel"/>
              </a:rPr>
              <a:t>Bwyta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BB14939-BBA3-5C35-9EA5-1DA1D4588E73}"/>
              </a:ext>
            </a:extLst>
          </p:cNvPr>
          <p:cNvSpPr txBox="1"/>
          <p:nvPr/>
        </p:nvSpPr>
        <p:spPr>
          <a:xfrm>
            <a:off x="9211899" y="1651743"/>
            <a:ext cx="148336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latin typeface="Corbel"/>
              </a:rPr>
              <a:t>brecwast</a:t>
            </a:r>
            <a:endParaRPr lang="en-US" sz="2400">
              <a:latin typeface="Corbel"/>
            </a:endParaRPr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5541F8B9-7198-FC94-D0C3-D64109F326E4}"/>
              </a:ext>
            </a:extLst>
          </p:cNvPr>
          <p:cNvSpPr/>
          <p:nvPr/>
        </p:nvSpPr>
        <p:spPr>
          <a:xfrm rot="16980000">
            <a:off x="7024745" y="2851615"/>
            <a:ext cx="3817091" cy="227583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err="1">
                <a:latin typeface="Calibri"/>
                <a:ea typeface="Calibri"/>
                <a:cs typeface="Calibri"/>
              </a:rPr>
              <a:t>Treiglad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meddal</a:t>
            </a:r>
            <a:endParaRPr lang="en-US" sz="3200">
              <a:latin typeface="Calibri"/>
              <a:ea typeface="Calibri"/>
              <a:cs typeface="Calibri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29BD014-6975-88F4-31D8-BFF9456D377C}"/>
              </a:ext>
            </a:extLst>
          </p:cNvPr>
          <p:cNvSpPr txBox="1"/>
          <p:nvPr/>
        </p:nvSpPr>
        <p:spPr>
          <a:xfrm>
            <a:off x="9211899" y="1651743"/>
            <a:ext cx="148336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solidFill>
                  <a:srgbClr val="FF0000"/>
                </a:solidFill>
                <a:latin typeface="Corbel"/>
              </a:rPr>
              <a:t>f</a:t>
            </a:r>
            <a:r>
              <a:rPr lang="en-US" sz="2400" err="1">
                <a:latin typeface="Corbel"/>
              </a:rPr>
              <a:t>recwast</a:t>
            </a:r>
            <a:endParaRPr lang="en-US" sz="2400">
              <a:latin typeface="Corbe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69212E-A274-1F48-9B70-60083E907963}"/>
              </a:ext>
            </a:extLst>
          </p:cNvPr>
          <p:cNvSpPr txBox="1"/>
          <p:nvPr/>
        </p:nvSpPr>
        <p:spPr>
          <a:xfrm>
            <a:off x="7572917" y="1646166"/>
            <a:ext cx="1017486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 err="1">
                <a:latin typeface="Corbel"/>
              </a:rPr>
              <a:t>Bwyt</a:t>
            </a:r>
            <a:r>
              <a:rPr lang="en-US" sz="2400" dirty="0">
                <a:latin typeface="Corbel"/>
              </a:rPr>
              <a:t>  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05F888E-CAB1-EBB1-75CC-64CFE179153B}"/>
              </a:ext>
            </a:extLst>
          </p:cNvPr>
          <p:cNvSpPr txBox="1"/>
          <p:nvPr/>
        </p:nvSpPr>
        <p:spPr>
          <a:xfrm>
            <a:off x="8361680" y="1651743"/>
            <a:ext cx="924560" cy="461665"/>
          </a:xfrm>
          <a:prstGeom prst="rect">
            <a:avLst/>
          </a:prstGeom>
          <a:solidFill>
            <a:srgbClr val="FFCC73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orbel"/>
              </a:rPr>
              <a:t>ais </a:t>
            </a:r>
            <a:r>
              <a:rPr lang="en-US" sz="2400" err="1">
                <a:latin typeface="Corbel"/>
              </a:rPr>
              <a:t>i</a:t>
            </a:r>
            <a:endParaRPr lang="en-US" sz="2400">
              <a:latin typeface="Corbel"/>
            </a:endParaRPr>
          </a:p>
        </p:txBody>
      </p:sp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33BF4D7F-2563-D5FA-9E83-2D1482552511}"/>
              </a:ext>
            </a:extLst>
          </p:cNvPr>
          <p:cNvSpPr/>
          <p:nvPr/>
        </p:nvSpPr>
        <p:spPr>
          <a:xfrm>
            <a:off x="10027920" y="254000"/>
            <a:ext cx="1930400" cy="1849120"/>
          </a:xfrm>
          <a:prstGeom prst="irregularSeal1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accent1"/>
                </a:solidFill>
              </a:rPr>
              <a:t>Cofiwch</a:t>
            </a:r>
            <a:r>
              <a:rPr lang="en-US" dirty="0">
                <a:solidFill>
                  <a:schemeClr val="accent1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94281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16" grpId="0" animBg="1"/>
      <p:bldP spid="18" grpId="0" animBg="1"/>
      <p:bldP spid="20" grpId="0" animBg="1"/>
      <p:bldP spid="22" grpId="0" animBg="1"/>
      <p:bldP spid="23" grpId="0" animBg="1"/>
      <p:bldP spid="24" grpId="0" animBg="1"/>
      <p:bldP spid="29" grpId="0" animBg="1"/>
      <p:bldP spid="31" grpId="0" animBg="1"/>
      <p:bldP spid="33" grpId="0" animBg="1"/>
      <p:bldP spid="3" grpId="0" animBg="1"/>
      <p:bldP spid="27" grpId="0" animBg="1"/>
      <p:bldP spid="4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3" ma:contentTypeDescription="Create a new document." ma:contentTypeScope="" ma:versionID="0aad3c1aaedcba6fc78082508e746e14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11d834d2cf121912f1aa7cd4282c3be3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9AEC8A5-C267-4C57-B3B3-33885AEF5F4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customXml/itemProps3.xml><?xml version="1.0" encoding="utf-8"?>
<ds:datastoreItem xmlns:ds="http://schemas.openxmlformats.org/officeDocument/2006/customXml" ds:itemID="{F49EC997-942A-4684-91A2-A2124DC6E7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41</Words>
  <Application>Microsoft Office PowerPoint</Application>
  <PresentationFormat>Widescreen</PresentationFormat>
  <Paragraphs>30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Adnoddau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Kara Lewis</cp:lastModifiedBy>
  <cp:revision>584</cp:revision>
  <dcterms:created xsi:type="dcterms:W3CDTF">2024-10-18T11:23:11Z</dcterms:created>
  <dcterms:modified xsi:type="dcterms:W3CDTF">2024-10-24T17:49:07Z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  <property fmtid="{D5CDD505-2E9C-101B-9397-08002B2CF9AE}" pid="3" name="MediaServiceImageTags">
    <vt:lpwstr/>
  </property>
</Properties>
</file>