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40" r:id="rId1"/>
  </p:sldMasterIdLst>
  <p:notesMasterIdLst>
    <p:notesMasterId r:id="rId6"/>
  </p:notesMasterIdLst>
  <p:handoutMasterIdLst>
    <p:handoutMasterId r:id="rId7"/>
  </p:handoutMasterIdLst>
  <p:sldIdLst>
    <p:sldId id="262" r:id="rId2"/>
    <p:sldId id="263" r:id="rId3"/>
    <p:sldId id="264" r:id="rId4"/>
    <p:sldId id="266" r:id="rId5"/>
  </p:sldIdLst>
  <p:sldSz cx="15119350" cy="10691813"/>
  <p:notesSz cx="6858000" cy="9144000"/>
  <p:defaultTextStyle>
    <a:defPPr>
      <a:defRPr lang="en-US"/>
    </a:defPPr>
    <a:lvl1pPr marL="0" algn="l" defTabSz="1238807" rtl="0" eaLnBrk="1" latinLnBrk="0" hangingPunct="1">
      <a:defRPr sz="2439" kern="1200">
        <a:solidFill>
          <a:schemeClr val="tx1"/>
        </a:solidFill>
        <a:latin typeface="+mn-lt"/>
        <a:ea typeface="+mn-ea"/>
        <a:cs typeface="+mn-cs"/>
      </a:defRPr>
    </a:lvl1pPr>
    <a:lvl2pPr marL="619402" algn="l" defTabSz="1238807" rtl="0" eaLnBrk="1" latinLnBrk="0" hangingPunct="1">
      <a:defRPr sz="2439" kern="1200">
        <a:solidFill>
          <a:schemeClr val="tx1"/>
        </a:solidFill>
        <a:latin typeface="+mn-lt"/>
        <a:ea typeface="+mn-ea"/>
        <a:cs typeface="+mn-cs"/>
      </a:defRPr>
    </a:lvl2pPr>
    <a:lvl3pPr marL="1238807" algn="l" defTabSz="1238807" rtl="0" eaLnBrk="1" latinLnBrk="0" hangingPunct="1">
      <a:defRPr sz="2439" kern="1200">
        <a:solidFill>
          <a:schemeClr val="tx1"/>
        </a:solidFill>
        <a:latin typeface="+mn-lt"/>
        <a:ea typeface="+mn-ea"/>
        <a:cs typeface="+mn-cs"/>
      </a:defRPr>
    </a:lvl3pPr>
    <a:lvl4pPr marL="1858209" algn="l" defTabSz="1238807" rtl="0" eaLnBrk="1" latinLnBrk="0" hangingPunct="1">
      <a:defRPr sz="2439" kern="1200">
        <a:solidFill>
          <a:schemeClr val="tx1"/>
        </a:solidFill>
        <a:latin typeface="+mn-lt"/>
        <a:ea typeface="+mn-ea"/>
        <a:cs typeface="+mn-cs"/>
      </a:defRPr>
    </a:lvl4pPr>
    <a:lvl5pPr marL="2477612" algn="l" defTabSz="1238807" rtl="0" eaLnBrk="1" latinLnBrk="0" hangingPunct="1">
      <a:defRPr sz="2439" kern="1200">
        <a:solidFill>
          <a:schemeClr val="tx1"/>
        </a:solidFill>
        <a:latin typeface="+mn-lt"/>
        <a:ea typeface="+mn-ea"/>
        <a:cs typeface="+mn-cs"/>
      </a:defRPr>
    </a:lvl5pPr>
    <a:lvl6pPr marL="3097015" algn="l" defTabSz="1238807" rtl="0" eaLnBrk="1" latinLnBrk="0" hangingPunct="1">
      <a:defRPr sz="2439" kern="1200">
        <a:solidFill>
          <a:schemeClr val="tx1"/>
        </a:solidFill>
        <a:latin typeface="+mn-lt"/>
        <a:ea typeface="+mn-ea"/>
        <a:cs typeface="+mn-cs"/>
      </a:defRPr>
    </a:lvl6pPr>
    <a:lvl7pPr marL="3716419" algn="l" defTabSz="1238807" rtl="0" eaLnBrk="1" latinLnBrk="0" hangingPunct="1">
      <a:defRPr sz="2439" kern="1200">
        <a:solidFill>
          <a:schemeClr val="tx1"/>
        </a:solidFill>
        <a:latin typeface="+mn-lt"/>
        <a:ea typeface="+mn-ea"/>
        <a:cs typeface="+mn-cs"/>
      </a:defRPr>
    </a:lvl7pPr>
    <a:lvl8pPr marL="4335821" algn="l" defTabSz="1238807" rtl="0" eaLnBrk="1" latinLnBrk="0" hangingPunct="1">
      <a:defRPr sz="2439" kern="1200">
        <a:solidFill>
          <a:schemeClr val="tx1"/>
        </a:solidFill>
        <a:latin typeface="+mn-lt"/>
        <a:ea typeface="+mn-ea"/>
        <a:cs typeface="+mn-cs"/>
      </a:defRPr>
    </a:lvl8pPr>
    <a:lvl9pPr marL="4955224" algn="l" defTabSz="1238807" rtl="0" eaLnBrk="1" latinLnBrk="0" hangingPunct="1">
      <a:defRPr sz="2439"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368" userDrawn="1">
          <p15:clr>
            <a:srgbClr val="A4A3A4"/>
          </p15:clr>
        </p15:guide>
        <p15:guide id="2" pos="4762"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8467B71-0777-4135-9394-1E25E39AE87C}" v="39" dt="2026-05-06T10:45:09.309"/>
  </p1510:revLst>
</p1510:revInfo>
</file>

<file path=ppt/tableStyles.xml><?xml version="1.0" encoding="utf-8"?>
<a:tblStyleLst xmlns:a="http://schemas.openxmlformats.org/drawingml/2006/main" def="{5DA37D80-6434-44D0-A028-1B22A696006F}">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p:scale>
          <a:sx n="58" d="100"/>
          <a:sy n="58" d="100"/>
        </p:scale>
        <p:origin x="2106" y="552"/>
      </p:cViewPr>
      <p:guideLst>
        <p:guide orient="horz" pos="3368"/>
        <p:guide pos="4762"/>
      </p:guideLst>
    </p:cSldViewPr>
  </p:slideViewPr>
  <p:notesTextViewPr>
    <p:cViewPr>
      <p:scale>
        <a:sx n="1" d="1"/>
        <a:sy n="1" d="1"/>
      </p:scale>
      <p:origin x="0" y="0"/>
    </p:cViewPr>
  </p:notesTextViewPr>
  <p:notesViewPr>
    <p:cSldViewPr snapToGrid="0">
      <p:cViewPr varScale="1">
        <p:scale>
          <a:sx n="63" d="100"/>
          <a:sy n="63" d="100"/>
        </p:scale>
        <p:origin x="1986"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handoutMaster" Target="handoutMasters/handoutMaster1.xml"/><Relationship Id="rId12" Type="http://schemas.microsoft.com/office/2016/11/relationships/changesInfo" Target="changesInfos/changesInfo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 Schofield" userId="2cea45fd71b399f6" providerId="LiveId" clId="{1B517C46-24B3-4EC5-B4A3-970B0486C0B7}"/>
    <pc:docChg chg="undo custSel addSld delSld modSld">
      <pc:chgData name="Bethan Schofield" userId="2cea45fd71b399f6" providerId="LiveId" clId="{1B517C46-24B3-4EC5-B4A3-970B0486C0B7}" dt="2026-05-06T10:45:45.646" v="698" actId="1076"/>
      <pc:docMkLst>
        <pc:docMk/>
      </pc:docMkLst>
      <pc:sldChg chg="modSp mod">
        <pc:chgData name="Bethan Schofield" userId="2cea45fd71b399f6" providerId="LiveId" clId="{1B517C46-24B3-4EC5-B4A3-970B0486C0B7}" dt="2026-05-06T10:45:45.646" v="698" actId="1076"/>
        <pc:sldMkLst>
          <pc:docMk/>
          <pc:sldMk cId="212726890" sldId="262"/>
        </pc:sldMkLst>
        <pc:spChg chg="mod">
          <ac:chgData name="Bethan Schofield" userId="2cea45fd71b399f6" providerId="LiveId" clId="{1B517C46-24B3-4EC5-B4A3-970B0486C0B7}" dt="2026-05-06T10:45:45.646" v="698" actId="1076"/>
          <ac:spMkLst>
            <pc:docMk/>
            <pc:sldMk cId="212726890" sldId="262"/>
            <ac:spMk id="6" creationId="{00000000-0000-0000-0000-000000000000}"/>
          </ac:spMkLst>
        </pc:spChg>
      </pc:sldChg>
      <pc:sldChg chg="addSp delSp modSp mod">
        <pc:chgData name="Bethan Schofield" userId="2cea45fd71b399f6" providerId="LiveId" clId="{1B517C46-24B3-4EC5-B4A3-970B0486C0B7}" dt="2026-05-06T10:44:25.341" v="697" actId="20577"/>
        <pc:sldMkLst>
          <pc:docMk/>
          <pc:sldMk cId="1689357796" sldId="263"/>
        </pc:sldMkLst>
        <pc:spChg chg="mod">
          <ac:chgData name="Bethan Schofield" userId="2cea45fd71b399f6" providerId="LiveId" clId="{1B517C46-24B3-4EC5-B4A3-970B0486C0B7}" dt="2026-05-06T06:44:45.220" v="362" actId="14100"/>
          <ac:spMkLst>
            <pc:docMk/>
            <pc:sldMk cId="1689357796" sldId="263"/>
            <ac:spMk id="2" creationId="{00000000-0000-0000-0000-000000000000}"/>
          </ac:spMkLst>
        </pc:spChg>
        <pc:spChg chg="add mod">
          <ac:chgData name="Bethan Schofield" userId="2cea45fd71b399f6" providerId="LiveId" clId="{1B517C46-24B3-4EC5-B4A3-970B0486C0B7}" dt="2026-05-06T07:07:38.402" v="451" actId="20577"/>
          <ac:spMkLst>
            <pc:docMk/>
            <pc:sldMk cId="1689357796" sldId="263"/>
            <ac:spMk id="3" creationId="{CF71A176-FFBB-6B21-D6D2-319091C85917}"/>
          </ac:spMkLst>
        </pc:spChg>
        <pc:spChg chg="add mod">
          <ac:chgData name="Bethan Schofield" userId="2cea45fd71b399f6" providerId="LiveId" clId="{1B517C46-24B3-4EC5-B4A3-970B0486C0B7}" dt="2026-05-06T10:44:25.341" v="697" actId="20577"/>
          <ac:spMkLst>
            <pc:docMk/>
            <pc:sldMk cId="1689357796" sldId="263"/>
            <ac:spMk id="5" creationId="{DB77B43E-205F-D056-03E0-059770303229}"/>
          </ac:spMkLst>
        </pc:spChg>
        <pc:picChg chg="add del mod">
          <ac:chgData name="Bethan Schofield" userId="2cea45fd71b399f6" providerId="LiveId" clId="{1B517C46-24B3-4EC5-B4A3-970B0486C0B7}" dt="2026-05-06T06:44:25.034" v="359" actId="21"/>
          <ac:picMkLst>
            <pc:docMk/>
            <pc:sldMk cId="1689357796" sldId="263"/>
            <ac:picMk id="4" creationId="{21DB90E6-8202-A127-E24F-88EF35480400}"/>
          </ac:picMkLst>
        </pc:picChg>
      </pc:sldChg>
      <pc:sldChg chg="addSp delSp modSp mod">
        <pc:chgData name="Bethan Schofield" userId="2cea45fd71b399f6" providerId="LiveId" clId="{1B517C46-24B3-4EC5-B4A3-970B0486C0B7}" dt="2026-05-06T10:43:06.284" v="665" actId="1076"/>
        <pc:sldMkLst>
          <pc:docMk/>
          <pc:sldMk cId="1286571490" sldId="264"/>
        </pc:sldMkLst>
        <pc:spChg chg="mod">
          <ac:chgData name="Bethan Schofield" userId="2cea45fd71b399f6" providerId="LiveId" clId="{1B517C46-24B3-4EC5-B4A3-970B0486C0B7}" dt="2026-05-06T06:40:25.312" v="322" actId="14100"/>
          <ac:spMkLst>
            <pc:docMk/>
            <pc:sldMk cId="1286571490" sldId="264"/>
            <ac:spMk id="2" creationId="{D5C9D3A6-234B-B363-3A7E-35C4F3C6F12D}"/>
          </ac:spMkLst>
        </pc:spChg>
        <pc:spChg chg="add del mod">
          <ac:chgData name="Bethan Schofield" userId="2cea45fd71b399f6" providerId="LiveId" clId="{1B517C46-24B3-4EC5-B4A3-970B0486C0B7}" dt="2026-05-06T10:41:20.979" v="657" actId="255"/>
          <ac:spMkLst>
            <pc:docMk/>
            <pc:sldMk cId="1286571490" sldId="264"/>
            <ac:spMk id="3" creationId="{F0F32039-19E0-57EF-8400-EB2FC3CDC06C}"/>
          </ac:spMkLst>
        </pc:spChg>
        <pc:spChg chg="add mod">
          <ac:chgData name="Bethan Schofield" userId="2cea45fd71b399f6" providerId="LiveId" clId="{1B517C46-24B3-4EC5-B4A3-970B0486C0B7}" dt="2026-05-06T10:42:37.687" v="664" actId="1076"/>
          <ac:spMkLst>
            <pc:docMk/>
            <pc:sldMk cId="1286571490" sldId="264"/>
            <ac:spMk id="4" creationId="{AAF8BD6F-6701-6B6C-8B48-F2B6ACD8C8D6}"/>
          </ac:spMkLst>
        </pc:spChg>
        <pc:spChg chg="add mod">
          <ac:chgData name="Bethan Schofield" userId="2cea45fd71b399f6" providerId="LiveId" clId="{1B517C46-24B3-4EC5-B4A3-970B0486C0B7}" dt="2026-05-06T10:43:06.284" v="665" actId="1076"/>
          <ac:spMkLst>
            <pc:docMk/>
            <pc:sldMk cId="1286571490" sldId="264"/>
            <ac:spMk id="5" creationId="{33EC2E23-2ED3-9BBE-1CA2-AC35BDE6B484}"/>
          </ac:spMkLst>
        </pc:spChg>
        <pc:spChg chg="add mod">
          <ac:chgData name="Bethan Schofield" userId="2cea45fd71b399f6" providerId="LiveId" clId="{1B517C46-24B3-4EC5-B4A3-970B0486C0B7}" dt="2026-05-06T10:42:12.841" v="663" actId="121"/>
          <ac:spMkLst>
            <pc:docMk/>
            <pc:sldMk cId="1286571490" sldId="264"/>
            <ac:spMk id="6" creationId="{A6CE701C-FF0A-C8A2-BB90-1DA5A30AB313}"/>
          </ac:spMkLst>
        </pc:spChg>
        <pc:spChg chg="add mod">
          <ac:chgData name="Bethan Schofield" userId="2cea45fd71b399f6" providerId="LiveId" clId="{1B517C46-24B3-4EC5-B4A3-970B0486C0B7}" dt="2026-05-06T10:38:17.092" v="644" actId="1076"/>
          <ac:spMkLst>
            <pc:docMk/>
            <pc:sldMk cId="1286571490" sldId="264"/>
            <ac:spMk id="8" creationId="{B976D577-788B-3484-BE6F-E91A33881E11}"/>
          </ac:spMkLst>
        </pc:spChg>
        <pc:spChg chg="add mod">
          <ac:chgData name="Bethan Schofield" userId="2cea45fd71b399f6" providerId="LiveId" clId="{1B517C46-24B3-4EC5-B4A3-970B0486C0B7}" dt="2026-05-06T10:41:33.828" v="659" actId="255"/>
          <ac:spMkLst>
            <pc:docMk/>
            <pc:sldMk cId="1286571490" sldId="264"/>
            <ac:spMk id="10" creationId="{9B2D24A7-76E9-5781-0B85-2B2D53E10C12}"/>
          </ac:spMkLst>
        </pc:spChg>
        <pc:spChg chg="add mod">
          <ac:chgData name="Bethan Schofield" userId="2cea45fd71b399f6" providerId="LiveId" clId="{1B517C46-24B3-4EC5-B4A3-970B0486C0B7}" dt="2026-05-06T10:41:41.522" v="660" actId="255"/>
          <ac:spMkLst>
            <pc:docMk/>
            <pc:sldMk cId="1286571490" sldId="264"/>
            <ac:spMk id="11" creationId="{43EDBC01-3BF0-7826-483D-D64F8123854D}"/>
          </ac:spMkLst>
        </pc:spChg>
        <pc:spChg chg="add mod">
          <ac:chgData name="Bethan Schofield" userId="2cea45fd71b399f6" providerId="LiveId" clId="{1B517C46-24B3-4EC5-B4A3-970B0486C0B7}" dt="2026-05-06T10:38:26.008" v="645" actId="1076"/>
          <ac:spMkLst>
            <pc:docMk/>
            <pc:sldMk cId="1286571490" sldId="264"/>
            <ac:spMk id="12" creationId="{9D51DFED-0AF4-7995-5841-F6B64CD3EA89}"/>
          </ac:spMkLst>
        </pc:spChg>
        <pc:picChg chg="add mod">
          <ac:chgData name="Bethan Schofield" userId="2cea45fd71b399f6" providerId="LiveId" clId="{1B517C46-24B3-4EC5-B4A3-970B0486C0B7}" dt="2026-05-06T10:37:50.201" v="641" actId="1076"/>
          <ac:picMkLst>
            <pc:docMk/>
            <pc:sldMk cId="1286571490" sldId="264"/>
            <ac:picMk id="7" creationId="{8D4AF1A1-3369-1AE6-8977-B20E37D953A4}"/>
          </ac:picMkLst>
        </pc:picChg>
        <pc:picChg chg="add mod">
          <ac:chgData name="Bethan Schofield" userId="2cea45fd71b399f6" providerId="LiveId" clId="{1B517C46-24B3-4EC5-B4A3-970B0486C0B7}" dt="2026-05-06T10:38:07.854" v="643" actId="1076"/>
          <ac:picMkLst>
            <pc:docMk/>
            <pc:sldMk cId="1286571490" sldId="264"/>
            <ac:picMk id="9" creationId="{FB79EB95-4002-89F6-B6A7-246EF066C6AC}"/>
          </ac:picMkLst>
        </pc:picChg>
      </pc:sldChg>
      <pc:sldChg chg="add del">
        <pc:chgData name="Bethan Schofield" userId="2cea45fd71b399f6" providerId="LiveId" clId="{1B517C46-24B3-4EC5-B4A3-970B0486C0B7}" dt="2026-05-05T12:16:24.055" v="267" actId="2696"/>
        <pc:sldMkLst>
          <pc:docMk/>
          <pc:sldMk cId="661596902" sldId="265"/>
        </pc:sldMkLst>
      </pc:sldChg>
      <pc:sldChg chg="addSp modSp add mod">
        <pc:chgData name="Bethan Schofield" userId="2cea45fd71b399f6" providerId="LiveId" clId="{1B517C46-24B3-4EC5-B4A3-970B0486C0B7}" dt="2026-05-06T09:03:18.416" v="576" actId="20577"/>
        <pc:sldMkLst>
          <pc:docMk/>
          <pc:sldMk cId="2294306787" sldId="266"/>
        </pc:sldMkLst>
        <pc:spChg chg="mod">
          <ac:chgData name="Bethan Schofield" userId="2cea45fd71b399f6" providerId="LiveId" clId="{1B517C46-24B3-4EC5-B4A3-970B0486C0B7}" dt="2026-05-06T06:43:15.972" v="337" actId="255"/>
          <ac:spMkLst>
            <pc:docMk/>
            <pc:sldMk cId="2294306787" sldId="266"/>
            <ac:spMk id="2" creationId="{D27CA9F3-AE4E-941A-AAB2-C58A11AD11D6}"/>
          </ac:spMkLst>
        </pc:spChg>
        <pc:spChg chg="add mod">
          <ac:chgData name="Bethan Schofield" userId="2cea45fd71b399f6" providerId="LiveId" clId="{1B517C46-24B3-4EC5-B4A3-970B0486C0B7}" dt="2026-05-06T09:03:18.416" v="576" actId="20577"/>
          <ac:spMkLst>
            <pc:docMk/>
            <pc:sldMk cId="2294306787" sldId="266"/>
            <ac:spMk id="3" creationId="{92CEF4B7-4F5C-33EE-6FA5-2193FC1B802A}"/>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E71268B-8AC2-4239-8FAF-7C144C210720}" type="datetimeFigureOut">
              <a:rPr lang="en-US"/>
              <a:t>5/5/2026</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02BA2C8-71FC-43D0-BD87-0547616971FA}" type="slidenum">
              <a:rPr/>
              <a:t>‹#›</a:t>
            </a:fld>
            <a:endParaRPr/>
          </a:p>
        </p:txBody>
      </p:sp>
    </p:spTree>
    <p:extLst>
      <p:ext uri="{BB962C8B-B14F-4D97-AF65-F5344CB8AC3E}">
        <p14:creationId xmlns:p14="http://schemas.microsoft.com/office/powerpoint/2010/main" val="372921363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5AD8362-6D63-40AC-BAA9-90C3AE6D5875}" type="datetimeFigureOut">
              <a:rPr lang="en-US"/>
              <a:t>5/5/2026</a:t>
            </a:fld>
            <a:endParaRPr/>
          </a:p>
        </p:txBody>
      </p:sp>
      <p:sp>
        <p:nvSpPr>
          <p:cNvPr id="4" name="Slide Image Placeholder 3"/>
          <p:cNvSpPr>
            <a:spLocks noGrp="1" noRot="1" noChangeAspect="1"/>
          </p:cNvSpPr>
          <p:nvPr>
            <p:ph type="sldImg" idx="2"/>
          </p:nvPr>
        </p:nvSpPr>
        <p:spPr>
          <a:xfrm>
            <a:off x="1247775" y="1143000"/>
            <a:ext cx="436245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6539446-6953-447E-A4E3-E7CFBF870046}" type="slidenum">
              <a:rPr/>
              <a:t>‹#›</a:t>
            </a:fld>
            <a:endParaRPr/>
          </a:p>
        </p:txBody>
      </p:sp>
    </p:spTree>
    <p:extLst>
      <p:ext uri="{BB962C8B-B14F-4D97-AF65-F5344CB8AC3E}">
        <p14:creationId xmlns:p14="http://schemas.microsoft.com/office/powerpoint/2010/main" val="1423929233"/>
      </p:ext>
    </p:extLst>
  </p:cSld>
  <p:clrMap bg1="lt1" tx1="dk1" bg2="lt2" tx2="dk2" accent1="accent1" accent2="accent2" accent3="accent3" accent4="accent4" accent5="accent5" accent6="accent6" hlink="hlink" folHlink="folHlink"/>
  <p:notesStyle>
    <a:lvl1pPr marL="0" algn="l" defTabSz="1238807" rtl="0" eaLnBrk="1" latinLnBrk="0" hangingPunct="1">
      <a:defRPr sz="1626" kern="1200">
        <a:solidFill>
          <a:schemeClr val="tx1"/>
        </a:solidFill>
        <a:latin typeface="+mn-lt"/>
        <a:ea typeface="+mn-ea"/>
        <a:cs typeface="+mn-cs"/>
      </a:defRPr>
    </a:lvl1pPr>
    <a:lvl2pPr marL="619402" algn="l" defTabSz="1238807" rtl="0" eaLnBrk="1" latinLnBrk="0" hangingPunct="1">
      <a:defRPr sz="1626" kern="1200">
        <a:solidFill>
          <a:schemeClr val="tx1"/>
        </a:solidFill>
        <a:latin typeface="+mn-lt"/>
        <a:ea typeface="+mn-ea"/>
        <a:cs typeface="+mn-cs"/>
      </a:defRPr>
    </a:lvl2pPr>
    <a:lvl3pPr marL="1238807" algn="l" defTabSz="1238807" rtl="0" eaLnBrk="1" latinLnBrk="0" hangingPunct="1">
      <a:defRPr sz="1626" kern="1200">
        <a:solidFill>
          <a:schemeClr val="tx1"/>
        </a:solidFill>
        <a:latin typeface="+mn-lt"/>
        <a:ea typeface="+mn-ea"/>
        <a:cs typeface="+mn-cs"/>
      </a:defRPr>
    </a:lvl3pPr>
    <a:lvl4pPr marL="1858209" algn="l" defTabSz="1238807" rtl="0" eaLnBrk="1" latinLnBrk="0" hangingPunct="1">
      <a:defRPr sz="1626" kern="1200">
        <a:solidFill>
          <a:schemeClr val="tx1"/>
        </a:solidFill>
        <a:latin typeface="+mn-lt"/>
        <a:ea typeface="+mn-ea"/>
        <a:cs typeface="+mn-cs"/>
      </a:defRPr>
    </a:lvl4pPr>
    <a:lvl5pPr marL="2477612" algn="l" defTabSz="1238807" rtl="0" eaLnBrk="1" latinLnBrk="0" hangingPunct="1">
      <a:defRPr sz="1626" kern="1200">
        <a:solidFill>
          <a:schemeClr val="tx1"/>
        </a:solidFill>
        <a:latin typeface="+mn-lt"/>
        <a:ea typeface="+mn-ea"/>
        <a:cs typeface="+mn-cs"/>
      </a:defRPr>
    </a:lvl5pPr>
    <a:lvl6pPr marL="3097015" algn="l" defTabSz="1238807" rtl="0" eaLnBrk="1" latinLnBrk="0" hangingPunct="1">
      <a:defRPr sz="1626" kern="1200">
        <a:solidFill>
          <a:schemeClr val="tx1"/>
        </a:solidFill>
        <a:latin typeface="+mn-lt"/>
        <a:ea typeface="+mn-ea"/>
        <a:cs typeface="+mn-cs"/>
      </a:defRPr>
    </a:lvl6pPr>
    <a:lvl7pPr marL="3716419" algn="l" defTabSz="1238807" rtl="0" eaLnBrk="1" latinLnBrk="0" hangingPunct="1">
      <a:defRPr sz="1626" kern="1200">
        <a:solidFill>
          <a:schemeClr val="tx1"/>
        </a:solidFill>
        <a:latin typeface="+mn-lt"/>
        <a:ea typeface="+mn-ea"/>
        <a:cs typeface="+mn-cs"/>
      </a:defRPr>
    </a:lvl7pPr>
    <a:lvl8pPr marL="4335821" algn="l" defTabSz="1238807" rtl="0" eaLnBrk="1" latinLnBrk="0" hangingPunct="1">
      <a:defRPr sz="1626" kern="1200">
        <a:solidFill>
          <a:schemeClr val="tx1"/>
        </a:solidFill>
        <a:latin typeface="+mn-lt"/>
        <a:ea typeface="+mn-ea"/>
        <a:cs typeface="+mn-cs"/>
      </a:defRPr>
    </a:lvl8pPr>
    <a:lvl9pPr marL="4955224" algn="l" defTabSz="1238807" rtl="0" eaLnBrk="1" latinLnBrk="0" hangingPunct="1">
      <a:defRPr sz="1626"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water3"/>
          <p:cNvSpPr/>
          <p:nvPr/>
        </p:nvSpPr>
        <p:spPr bwMode="gray">
          <a:xfrm>
            <a:off x="3166" y="8174185"/>
            <a:ext cx="15115569" cy="2517630"/>
          </a:xfrm>
          <a:prstGeom prst="rect">
            <a:avLst/>
          </a:prstGeom>
          <a:gradFill>
            <a:gsLst>
              <a:gs pos="833">
                <a:schemeClr val="accent2">
                  <a:lumMod val="60000"/>
                  <a:lumOff val="40000"/>
                  <a:alpha val="38000"/>
                </a:schemeClr>
              </a:gs>
              <a:gs pos="23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3369"/>
          </a:p>
        </p:txBody>
      </p:sp>
      <p:sp>
        <p:nvSpPr>
          <p:cNvPr id="5" name="sky"/>
          <p:cNvSpPr/>
          <p:nvPr/>
        </p:nvSpPr>
        <p:spPr bwMode="white">
          <a:xfrm>
            <a:off x="3166" y="1"/>
            <a:ext cx="15115569" cy="8315855"/>
          </a:xfrm>
          <a:prstGeom prst="rect">
            <a:avLst/>
          </a:prstGeom>
          <a:gradFill>
            <a:gsLst>
              <a:gs pos="0">
                <a:schemeClr val="accent2">
                  <a:lumMod val="60000"/>
                  <a:lumOff val="40000"/>
                  <a:alpha val="80000"/>
                </a:schemeClr>
              </a:gs>
              <a:gs pos="99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3369"/>
          </a:p>
        </p:txBody>
      </p:sp>
      <p:pic>
        <p:nvPicPr>
          <p:cNvPr id="6" name="water2"/>
          <p:cNvPicPr>
            <a:picLocks noChangeAspect="1"/>
          </p:cNvPicPr>
          <p:nvPr/>
        </p:nvPicPr>
        <p:blipFill rotWithShape="1">
          <a:blip r:embed="rId2" cstate="print">
            <a:extLst>
              <a:ext uri="{28A0092B-C50C-407E-A947-70E740481C1C}">
                <a14:useLocalDpi xmlns:a14="http://schemas.microsoft.com/office/drawing/2010/main" val="0"/>
              </a:ext>
            </a:extLst>
          </a:blip>
          <a:srcRect l="2674" r="9901"/>
          <a:stretch/>
        </p:blipFill>
        <p:spPr bwMode="ltGray">
          <a:xfrm>
            <a:off x="-1766" y="8571375"/>
            <a:ext cx="15115569" cy="722156"/>
          </a:xfrm>
          <a:prstGeom prst="rect">
            <a:avLst/>
          </a:prstGeom>
          <a:noFill/>
          <a:ln>
            <a:noFill/>
          </a:ln>
        </p:spPr>
      </p:pic>
      <p:pic>
        <p:nvPicPr>
          <p:cNvPr id="7" name="water1"/>
          <p:cNvPicPr>
            <a:picLocks noChangeAspect="1"/>
          </p:cNvPicPr>
          <p:nvPr/>
        </p:nvPicPr>
        <p:blipFill rotWithShape="1">
          <a:blip r:embed="rId3" cstate="print">
            <a:duotone>
              <a:schemeClr val="accent2">
                <a:shade val="45000"/>
                <a:satMod val="135000"/>
              </a:schemeClr>
              <a:prstClr val="white"/>
            </a:duotone>
            <a:extLst>
              <a:ext uri="{28A0092B-C50C-407E-A947-70E740481C1C}">
                <a14:useLocalDpi xmlns:a14="http://schemas.microsoft.com/office/drawing/2010/main" val="0"/>
              </a:ext>
            </a:extLst>
          </a:blip>
          <a:srcRect l="6218" r="6356"/>
          <a:stretch/>
        </p:blipFill>
        <p:spPr bwMode="gray">
          <a:xfrm flipH="1">
            <a:off x="-1766" y="8139859"/>
            <a:ext cx="15115569" cy="418268"/>
          </a:xfrm>
          <a:prstGeom prst="rect">
            <a:avLst/>
          </a:prstGeom>
          <a:noFill/>
          <a:ln>
            <a:noFill/>
          </a:ln>
        </p:spPr>
      </p:pic>
      <p:sp>
        <p:nvSpPr>
          <p:cNvPr id="8" name="Rectangle 7"/>
          <p:cNvSpPr/>
          <p:nvPr/>
        </p:nvSpPr>
        <p:spPr>
          <a:xfrm>
            <a:off x="-1766" y="9293530"/>
            <a:ext cx="15115569" cy="1398207"/>
          </a:xfrm>
          <a:prstGeom prst="rect">
            <a:avLst/>
          </a:prstGeom>
          <a:gradFill>
            <a:gsLst>
              <a:gs pos="25000">
                <a:schemeClr val="accent6">
                  <a:lumMod val="60000"/>
                  <a:lumOff val="40000"/>
                  <a:alpha val="0"/>
                </a:schemeClr>
              </a:gs>
              <a:gs pos="100000">
                <a:schemeClr val="accent6"/>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3369"/>
          </a:p>
        </p:txBody>
      </p:sp>
      <p:sp>
        <p:nvSpPr>
          <p:cNvPr id="2" name="Title 1"/>
          <p:cNvSpPr>
            <a:spLocks noGrp="1"/>
          </p:cNvSpPr>
          <p:nvPr>
            <p:ph type="ctrTitle"/>
          </p:nvPr>
        </p:nvSpPr>
        <p:spPr>
          <a:xfrm>
            <a:off x="1619419" y="2040841"/>
            <a:ext cx="11908459" cy="4157927"/>
          </a:xfrm>
        </p:spPr>
        <p:txBody>
          <a:bodyPr anchor="b">
            <a:noAutofit/>
          </a:bodyPr>
          <a:lstStyle>
            <a:lvl1pPr algn="ctr">
              <a:defRPr sz="8286"/>
            </a:lvl1pPr>
          </a:lstStyle>
          <a:p>
            <a:r>
              <a:rPr lang="en-GB"/>
              <a:t>Click to edit Master title style</a:t>
            </a:r>
            <a:endParaRPr/>
          </a:p>
        </p:txBody>
      </p:sp>
      <p:sp>
        <p:nvSpPr>
          <p:cNvPr id="3" name="Subtitle 2"/>
          <p:cNvSpPr>
            <a:spLocks noGrp="1"/>
          </p:cNvSpPr>
          <p:nvPr>
            <p:ph type="subTitle" idx="1"/>
          </p:nvPr>
        </p:nvSpPr>
        <p:spPr>
          <a:xfrm>
            <a:off x="1619417" y="6296291"/>
            <a:ext cx="11906488" cy="1544373"/>
          </a:xfrm>
        </p:spPr>
        <p:txBody>
          <a:bodyPr>
            <a:normAutofit/>
          </a:bodyPr>
          <a:lstStyle>
            <a:lvl1pPr marL="0" indent="0" algn="ctr">
              <a:spcBef>
                <a:spcPts val="0"/>
              </a:spcBef>
              <a:buNone/>
              <a:defRPr sz="2486" cap="all" baseline="0">
                <a:solidFill>
                  <a:schemeClr val="accent2">
                    <a:lumMod val="75000"/>
                  </a:schemeClr>
                </a:solidFill>
              </a:defRPr>
            </a:lvl1pPr>
            <a:lvl2pPr marL="631382" indent="0" algn="ctr">
              <a:buNone/>
              <a:defRPr sz="3866"/>
            </a:lvl2pPr>
            <a:lvl3pPr marL="1262763" indent="0" algn="ctr">
              <a:buNone/>
              <a:defRPr sz="3314"/>
            </a:lvl3pPr>
            <a:lvl4pPr marL="1894146" indent="0" algn="ctr">
              <a:buNone/>
              <a:defRPr sz="2762"/>
            </a:lvl4pPr>
            <a:lvl5pPr marL="2525528" indent="0" algn="ctr">
              <a:buNone/>
              <a:defRPr sz="2762"/>
            </a:lvl5pPr>
            <a:lvl6pPr marL="3156910" indent="0" algn="ctr">
              <a:buNone/>
              <a:defRPr sz="2762"/>
            </a:lvl6pPr>
            <a:lvl7pPr marL="3788291" indent="0" algn="ctr">
              <a:buNone/>
              <a:defRPr sz="2762"/>
            </a:lvl7pPr>
            <a:lvl8pPr marL="4419673" indent="0" algn="ctr">
              <a:buNone/>
              <a:defRPr sz="2762"/>
            </a:lvl8pPr>
            <a:lvl9pPr marL="5051056" indent="0" algn="ctr">
              <a:buNone/>
              <a:defRPr sz="2762"/>
            </a:lvl9pPr>
          </a:lstStyle>
          <a:p>
            <a:r>
              <a:rPr lang="en-GB"/>
              <a:t>Click to edit Master subtitle style</a:t>
            </a:r>
            <a:endParaRPr/>
          </a:p>
        </p:txBody>
      </p:sp>
    </p:spTree>
    <p:extLst>
      <p:ext uri="{BB962C8B-B14F-4D97-AF65-F5344CB8AC3E}">
        <p14:creationId xmlns:p14="http://schemas.microsoft.com/office/powerpoint/2010/main" val="29423619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D65C97A0-41CA-4DAF-B8B8-DD93F52D3E53}" type="datetime1">
              <a:rPr lang="en-US" smtClean="0"/>
              <a:t>5/6/2026</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4050823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sky"/>
          <p:cNvSpPr/>
          <p:nvPr/>
        </p:nvSpPr>
        <p:spPr>
          <a:xfrm>
            <a:off x="3166" y="-2"/>
            <a:ext cx="15115569" cy="10691816"/>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136482" rtlCol="0" anchor="ctr"/>
          <a:lstStyle/>
          <a:p>
            <a:pPr algn="ctr"/>
            <a:endParaRPr sz="3369"/>
          </a:p>
        </p:txBody>
      </p:sp>
      <p:sp>
        <p:nvSpPr>
          <p:cNvPr id="2" name="Title 1"/>
          <p:cNvSpPr>
            <a:spLocks noGrp="1"/>
          </p:cNvSpPr>
          <p:nvPr>
            <p:ph type="title"/>
          </p:nvPr>
        </p:nvSpPr>
        <p:spPr>
          <a:xfrm>
            <a:off x="1604464" y="2040841"/>
            <a:ext cx="11906553" cy="4157927"/>
          </a:xfrm>
        </p:spPr>
        <p:txBody>
          <a:bodyPr anchor="b">
            <a:normAutofit/>
          </a:bodyPr>
          <a:lstStyle>
            <a:lvl1pPr algn="ctr">
              <a:defRPr sz="8286" b="0"/>
            </a:lvl1pPr>
          </a:lstStyle>
          <a:p>
            <a:r>
              <a:rPr lang="en-GB"/>
              <a:t>Click to edit Master title style</a:t>
            </a:r>
            <a:endParaRPr/>
          </a:p>
        </p:txBody>
      </p:sp>
      <p:sp>
        <p:nvSpPr>
          <p:cNvPr id="3" name="Text Placeholder 2"/>
          <p:cNvSpPr>
            <a:spLocks noGrp="1"/>
          </p:cNvSpPr>
          <p:nvPr>
            <p:ph type="body" idx="1"/>
          </p:nvPr>
        </p:nvSpPr>
        <p:spPr>
          <a:xfrm>
            <a:off x="1604463" y="6296291"/>
            <a:ext cx="11906488" cy="1781969"/>
          </a:xfrm>
        </p:spPr>
        <p:txBody>
          <a:bodyPr anchor="t">
            <a:normAutofit/>
          </a:bodyPr>
          <a:lstStyle>
            <a:lvl1pPr marL="0" indent="0" algn="ctr">
              <a:spcBef>
                <a:spcPts val="0"/>
              </a:spcBef>
              <a:buNone/>
              <a:defRPr sz="2762" cap="all" baseline="0">
                <a:solidFill>
                  <a:schemeClr val="accent2">
                    <a:lumMod val="75000"/>
                  </a:schemeClr>
                </a:solidFill>
              </a:defRPr>
            </a:lvl1pPr>
            <a:lvl2pPr marL="631382" indent="0">
              <a:buNone/>
              <a:defRPr sz="2486">
                <a:solidFill>
                  <a:schemeClr val="tx1">
                    <a:tint val="75000"/>
                  </a:schemeClr>
                </a:solidFill>
              </a:defRPr>
            </a:lvl2pPr>
            <a:lvl3pPr marL="1262763" indent="0">
              <a:buNone/>
              <a:defRPr sz="2209">
                <a:solidFill>
                  <a:schemeClr val="tx1">
                    <a:tint val="75000"/>
                  </a:schemeClr>
                </a:solidFill>
              </a:defRPr>
            </a:lvl3pPr>
            <a:lvl4pPr marL="1894146" indent="0">
              <a:buNone/>
              <a:defRPr sz="1933">
                <a:solidFill>
                  <a:schemeClr val="tx1">
                    <a:tint val="75000"/>
                  </a:schemeClr>
                </a:solidFill>
              </a:defRPr>
            </a:lvl4pPr>
            <a:lvl5pPr marL="2525528" indent="0">
              <a:buNone/>
              <a:defRPr sz="1933">
                <a:solidFill>
                  <a:schemeClr val="tx1">
                    <a:tint val="75000"/>
                  </a:schemeClr>
                </a:solidFill>
              </a:defRPr>
            </a:lvl5pPr>
            <a:lvl6pPr marL="3156910" indent="0">
              <a:buNone/>
              <a:defRPr sz="1933">
                <a:solidFill>
                  <a:schemeClr val="tx1">
                    <a:tint val="75000"/>
                  </a:schemeClr>
                </a:solidFill>
              </a:defRPr>
            </a:lvl6pPr>
            <a:lvl7pPr marL="3788291" indent="0">
              <a:buNone/>
              <a:defRPr sz="1933">
                <a:solidFill>
                  <a:schemeClr val="tx1">
                    <a:tint val="75000"/>
                  </a:schemeClr>
                </a:solidFill>
              </a:defRPr>
            </a:lvl7pPr>
            <a:lvl8pPr marL="4419673" indent="0">
              <a:buNone/>
              <a:defRPr sz="1933">
                <a:solidFill>
                  <a:schemeClr val="tx1">
                    <a:tint val="75000"/>
                  </a:schemeClr>
                </a:solidFill>
              </a:defRPr>
            </a:lvl8pPr>
            <a:lvl9pPr marL="5051056" indent="0">
              <a:buNone/>
              <a:defRPr sz="1933">
                <a:solidFill>
                  <a:schemeClr val="tx1">
                    <a:tint val="75000"/>
                  </a:schemeClr>
                </a:solidFill>
              </a:defRPr>
            </a:lvl9pPr>
          </a:lstStyle>
          <a:p>
            <a:pPr lvl="0"/>
            <a:r>
              <a:rPr lang="en-GB"/>
              <a:t>Click to 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DCD846DA-7390-4D42-89C7-32D9467C9E52}" type="datetime1">
              <a:rPr lang="en-US" smtClean="0"/>
              <a:t>5/6/2026</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043559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4" name="Content Placeholder 3"/>
          <p:cNvSpPr>
            <a:spLocks noGrp="1"/>
          </p:cNvSpPr>
          <p:nvPr>
            <p:ph sz="half" idx="2"/>
          </p:nvPr>
        </p:nvSpPr>
        <p:spPr>
          <a:xfrm>
            <a:off x="7786465" y="2451990"/>
            <a:ext cx="5669756" cy="6457855"/>
          </a:xfrm>
        </p:spPr>
        <p:txBody>
          <a:bodyPr>
            <a:normAutofit/>
          </a:bodyPr>
          <a:lstStyle>
            <a:lvl1pPr>
              <a:defRPr sz="2762"/>
            </a:lvl1pPr>
            <a:lvl2pPr>
              <a:defRPr sz="2486"/>
            </a:lvl2pPr>
            <a:lvl3pPr>
              <a:defRPr sz="2209"/>
            </a:lvl3pPr>
            <a:lvl4pPr>
              <a:defRPr sz="1933"/>
            </a:lvl4pPr>
            <a:lvl5pPr>
              <a:defRPr sz="1933"/>
            </a:lvl5pPr>
            <a:lvl6pPr>
              <a:defRPr sz="1933"/>
            </a:lvl6pPr>
            <a:lvl7pPr>
              <a:defRPr sz="1933"/>
            </a:lvl7pPr>
            <a:lvl8pPr>
              <a:defRPr sz="1933"/>
            </a:lvl8pPr>
            <a:lvl9pPr>
              <a:defRPr sz="1933"/>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3" name="Content Placeholder 2"/>
          <p:cNvSpPr>
            <a:spLocks noGrp="1"/>
          </p:cNvSpPr>
          <p:nvPr>
            <p:ph sz="half" idx="1"/>
          </p:nvPr>
        </p:nvSpPr>
        <p:spPr>
          <a:xfrm>
            <a:off x="1663129" y="2451990"/>
            <a:ext cx="5669756" cy="6457855"/>
          </a:xfrm>
        </p:spPr>
        <p:txBody>
          <a:bodyPr>
            <a:normAutofit/>
          </a:bodyPr>
          <a:lstStyle>
            <a:lvl1pPr>
              <a:defRPr sz="2762"/>
            </a:lvl1pPr>
            <a:lvl2pPr>
              <a:defRPr sz="2486"/>
            </a:lvl2pPr>
            <a:lvl3pPr>
              <a:defRPr sz="2209"/>
            </a:lvl3pPr>
            <a:lvl4pPr>
              <a:defRPr sz="1933"/>
            </a:lvl4pPr>
            <a:lvl5pPr>
              <a:defRPr sz="1933"/>
            </a:lvl5pPr>
            <a:lvl6pPr>
              <a:defRPr sz="1933"/>
            </a:lvl6pPr>
            <a:lvl7pPr>
              <a:defRPr sz="1933"/>
            </a:lvl7pPr>
            <a:lvl8pPr>
              <a:defRPr sz="1933"/>
            </a:lvl8pPr>
            <a:lvl9pPr>
              <a:defRPr sz="1933"/>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575023D8-E268-4C09-B5CE-38A564EB75ED}" type="datetime1">
              <a:rPr lang="en-US" smtClean="0"/>
              <a:t>5/6/2026</a:t>
            </a:fld>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2493787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a:p>
        </p:txBody>
      </p:sp>
      <p:sp>
        <p:nvSpPr>
          <p:cNvPr id="3" name="Text Placeholder 2"/>
          <p:cNvSpPr>
            <a:spLocks noGrp="1"/>
          </p:cNvSpPr>
          <p:nvPr>
            <p:ph type="body" idx="1"/>
          </p:nvPr>
        </p:nvSpPr>
        <p:spPr>
          <a:xfrm>
            <a:off x="1663129" y="2451989"/>
            <a:ext cx="5669756" cy="1195132"/>
          </a:xfrm>
        </p:spPr>
        <p:txBody>
          <a:bodyPr anchor="ctr">
            <a:normAutofit/>
          </a:bodyPr>
          <a:lstStyle>
            <a:lvl1pPr marL="0" indent="0">
              <a:spcBef>
                <a:spcPts val="0"/>
              </a:spcBef>
              <a:buNone/>
              <a:defRPr sz="2762" b="0"/>
            </a:lvl1pPr>
            <a:lvl2pPr marL="631382" indent="0">
              <a:buNone/>
              <a:defRPr sz="2762" b="1"/>
            </a:lvl2pPr>
            <a:lvl3pPr marL="1262763" indent="0">
              <a:buNone/>
              <a:defRPr sz="2486" b="1"/>
            </a:lvl3pPr>
            <a:lvl4pPr marL="1894146" indent="0">
              <a:buNone/>
              <a:defRPr sz="2209" b="1"/>
            </a:lvl4pPr>
            <a:lvl5pPr marL="2525528" indent="0">
              <a:buNone/>
              <a:defRPr sz="2209" b="1"/>
            </a:lvl5pPr>
            <a:lvl6pPr marL="3156910" indent="0">
              <a:buNone/>
              <a:defRPr sz="2209" b="1"/>
            </a:lvl6pPr>
            <a:lvl7pPr marL="3788291" indent="0">
              <a:buNone/>
              <a:defRPr sz="2209" b="1"/>
            </a:lvl7pPr>
            <a:lvl8pPr marL="4419673" indent="0">
              <a:buNone/>
              <a:defRPr sz="2209" b="1"/>
            </a:lvl8pPr>
            <a:lvl9pPr marL="5051056" indent="0">
              <a:buNone/>
              <a:defRPr sz="2209" b="1"/>
            </a:lvl9pPr>
          </a:lstStyle>
          <a:p>
            <a:pPr lvl="0"/>
            <a:r>
              <a:rPr lang="en-GB"/>
              <a:t>Click to edit Master text styles</a:t>
            </a:r>
          </a:p>
        </p:txBody>
      </p:sp>
      <p:sp>
        <p:nvSpPr>
          <p:cNvPr id="4" name="Content Placeholder 3"/>
          <p:cNvSpPr>
            <a:spLocks noGrp="1"/>
          </p:cNvSpPr>
          <p:nvPr>
            <p:ph sz="half" idx="2"/>
          </p:nvPr>
        </p:nvSpPr>
        <p:spPr>
          <a:xfrm>
            <a:off x="1663129" y="3688444"/>
            <a:ext cx="5669756" cy="5221403"/>
          </a:xfrm>
        </p:spPr>
        <p:txBody>
          <a:bodyPr>
            <a:normAutofit/>
          </a:bodyPr>
          <a:lstStyle>
            <a:lvl1pPr>
              <a:defRPr sz="2486"/>
            </a:lvl1pPr>
            <a:lvl2pPr>
              <a:defRPr sz="2209"/>
            </a:lvl2pPr>
            <a:lvl3pPr>
              <a:defRPr sz="1933"/>
            </a:lvl3pPr>
            <a:lvl4pPr>
              <a:defRPr sz="1657"/>
            </a:lvl4pPr>
            <a:lvl5pPr>
              <a:defRPr sz="1657"/>
            </a:lvl5pPr>
            <a:lvl6pPr>
              <a:defRPr sz="1657"/>
            </a:lvl6pPr>
            <a:lvl7pPr>
              <a:defRPr sz="1657"/>
            </a:lvl7pPr>
            <a:lvl8pPr>
              <a:defRPr sz="1657"/>
            </a:lvl8pPr>
            <a:lvl9pPr>
              <a:defRPr sz="165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Text Placeholder 4"/>
          <p:cNvSpPr>
            <a:spLocks noGrp="1"/>
          </p:cNvSpPr>
          <p:nvPr>
            <p:ph type="body" sz="quarter" idx="3"/>
          </p:nvPr>
        </p:nvSpPr>
        <p:spPr>
          <a:xfrm>
            <a:off x="7786465" y="2451989"/>
            <a:ext cx="5669756" cy="1195132"/>
          </a:xfrm>
        </p:spPr>
        <p:txBody>
          <a:bodyPr anchor="ctr">
            <a:normAutofit/>
          </a:bodyPr>
          <a:lstStyle>
            <a:lvl1pPr marL="0" indent="0">
              <a:spcBef>
                <a:spcPts val="0"/>
              </a:spcBef>
              <a:buNone/>
              <a:defRPr sz="2762" b="0"/>
            </a:lvl1pPr>
            <a:lvl2pPr marL="631382" indent="0">
              <a:buNone/>
              <a:defRPr sz="2762" b="1"/>
            </a:lvl2pPr>
            <a:lvl3pPr marL="1262763" indent="0">
              <a:buNone/>
              <a:defRPr sz="2486" b="1"/>
            </a:lvl3pPr>
            <a:lvl4pPr marL="1894146" indent="0">
              <a:buNone/>
              <a:defRPr sz="2209" b="1"/>
            </a:lvl4pPr>
            <a:lvl5pPr marL="2525528" indent="0">
              <a:buNone/>
              <a:defRPr sz="2209" b="1"/>
            </a:lvl5pPr>
            <a:lvl6pPr marL="3156910" indent="0">
              <a:buNone/>
              <a:defRPr sz="2209" b="1"/>
            </a:lvl6pPr>
            <a:lvl7pPr marL="3788291" indent="0">
              <a:buNone/>
              <a:defRPr sz="2209" b="1"/>
            </a:lvl7pPr>
            <a:lvl8pPr marL="4419673" indent="0">
              <a:buNone/>
              <a:defRPr sz="2209" b="1"/>
            </a:lvl8pPr>
            <a:lvl9pPr marL="5051056" indent="0">
              <a:buNone/>
              <a:defRPr sz="2209" b="1"/>
            </a:lvl9pPr>
          </a:lstStyle>
          <a:p>
            <a:pPr lvl="0"/>
            <a:r>
              <a:rPr lang="en-GB"/>
              <a:t>Click to edit Master text styles</a:t>
            </a:r>
          </a:p>
        </p:txBody>
      </p:sp>
      <p:sp>
        <p:nvSpPr>
          <p:cNvPr id="6" name="Content Placeholder 5"/>
          <p:cNvSpPr>
            <a:spLocks noGrp="1"/>
          </p:cNvSpPr>
          <p:nvPr>
            <p:ph sz="quarter" idx="4"/>
          </p:nvPr>
        </p:nvSpPr>
        <p:spPr>
          <a:xfrm>
            <a:off x="7786465" y="3688444"/>
            <a:ext cx="5669756" cy="5221403"/>
          </a:xfrm>
        </p:spPr>
        <p:txBody>
          <a:bodyPr>
            <a:normAutofit/>
          </a:bodyPr>
          <a:lstStyle>
            <a:lvl1pPr>
              <a:defRPr sz="2486"/>
            </a:lvl1pPr>
            <a:lvl2pPr>
              <a:defRPr sz="2209"/>
            </a:lvl2pPr>
            <a:lvl3pPr>
              <a:defRPr sz="1933"/>
            </a:lvl3pPr>
            <a:lvl4pPr>
              <a:defRPr sz="1657"/>
            </a:lvl4pPr>
            <a:lvl5pPr>
              <a:defRPr sz="1657"/>
            </a:lvl5pPr>
            <a:lvl6pPr>
              <a:defRPr sz="1657"/>
            </a:lvl6pPr>
            <a:lvl7pPr>
              <a:defRPr sz="1657"/>
            </a:lvl7pPr>
            <a:lvl8pPr>
              <a:defRPr sz="1657"/>
            </a:lvl8pPr>
            <a:lvl9pPr>
              <a:defRPr sz="165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5A2BFC0B-EA5A-4C4C-A114-21E809F552AC}" type="datetime1">
              <a:rPr lang="en-US" smtClean="0"/>
              <a:t>5/6/2026</a:t>
            </a:fld>
            <a:endParaRPr/>
          </a:p>
        </p:txBody>
      </p:sp>
      <p:sp>
        <p:nvSpPr>
          <p:cNvPr id="9" name="Slide Number Placeholder 8"/>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072378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F09D074F-9CE5-4821-B1EC-926AF388FFEC}" type="datetime1">
              <a:rPr lang="en-US" smtClean="0"/>
              <a:t>5/6/2026</a:t>
            </a:fld>
            <a:endParaRPr/>
          </a:p>
        </p:txBody>
      </p:sp>
      <p:sp>
        <p:nvSpPr>
          <p:cNvPr id="5" name="Slide Number Placeholder 4"/>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6818866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sky"/>
          <p:cNvSpPr/>
          <p:nvPr/>
        </p:nvSpPr>
        <p:spPr>
          <a:xfrm>
            <a:off x="3166" y="-2"/>
            <a:ext cx="15115569" cy="10691816"/>
          </a:xfrm>
          <a:prstGeom prst="rect">
            <a:avLst/>
          </a:prstGeom>
          <a:gradFill>
            <a:gsLst>
              <a:gs pos="0">
                <a:schemeClr val="accent2">
                  <a:lumMod val="60000"/>
                  <a:lumOff val="40000"/>
                  <a:alpha val="80000"/>
                </a:schemeClr>
              </a:gs>
              <a:gs pos="99000">
                <a:schemeClr val="accent2">
                  <a:lumMod val="20000"/>
                  <a:lumOff val="80000"/>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136482" rtlCol="0" anchor="ctr"/>
          <a:lstStyle/>
          <a:p>
            <a:pPr algn="ctr"/>
            <a:endParaRPr sz="3369"/>
          </a:p>
        </p:txBody>
      </p:sp>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ED7D8D05-4C39-49B1-B46C-C519AD9F2F60}" type="datetime1">
              <a:rPr lang="en-US" smtClean="0"/>
              <a:t>5/6/2026</a:t>
            </a:fld>
            <a:endParaRPr/>
          </a:p>
        </p:txBody>
      </p:sp>
      <p:sp>
        <p:nvSpPr>
          <p:cNvPr id="4" name="Slide Number Placeholder 3"/>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922624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8922" y="1187979"/>
            <a:ext cx="4187997" cy="4276725"/>
          </a:xfrm>
        </p:spPr>
        <p:txBody>
          <a:bodyPr anchor="b">
            <a:normAutofit/>
          </a:bodyPr>
          <a:lstStyle>
            <a:lvl1pPr>
              <a:defRPr sz="4419" b="0"/>
            </a:lvl1pPr>
          </a:lstStyle>
          <a:p>
            <a:r>
              <a:rPr lang="en-GB"/>
              <a:t>Click to edit Master title style</a:t>
            </a:r>
            <a:endParaRPr/>
          </a:p>
        </p:txBody>
      </p:sp>
      <p:sp>
        <p:nvSpPr>
          <p:cNvPr id="3" name="Content Placeholder 2"/>
          <p:cNvSpPr>
            <a:spLocks noGrp="1"/>
          </p:cNvSpPr>
          <p:nvPr>
            <p:ph idx="1"/>
          </p:nvPr>
        </p:nvSpPr>
        <p:spPr>
          <a:xfrm>
            <a:off x="942992" y="1069181"/>
            <a:ext cx="8504634" cy="7127875"/>
          </a:xfrm>
        </p:spPr>
        <p:txBody>
          <a:bodyPr>
            <a:normAutofit/>
          </a:bodyPr>
          <a:lstStyle>
            <a:lvl1pPr>
              <a:defRPr sz="2762"/>
            </a:lvl1pPr>
            <a:lvl2pPr>
              <a:defRPr sz="2486"/>
            </a:lvl2pPr>
            <a:lvl3pPr>
              <a:defRPr sz="2209"/>
            </a:lvl3pPr>
            <a:lvl4pPr>
              <a:defRPr sz="1933"/>
            </a:lvl4pPr>
            <a:lvl5pPr>
              <a:defRPr sz="1933"/>
            </a:lvl5pPr>
            <a:lvl6pPr>
              <a:defRPr sz="1933"/>
            </a:lvl6pPr>
            <a:lvl7pPr>
              <a:defRPr sz="1933"/>
            </a:lvl7pPr>
            <a:lvl8pPr>
              <a:defRPr sz="1933"/>
            </a:lvl8pPr>
            <a:lvl9pPr>
              <a:defRPr sz="1933"/>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Text Placeholder 3"/>
          <p:cNvSpPr>
            <a:spLocks noGrp="1"/>
          </p:cNvSpPr>
          <p:nvPr>
            <p:ph type="body" sz="half" idx="2"/>
          </p:nvPr>
        </p:nvSpPr>
        <p:spPr>
          <a:xfrm>
            <a:off x="10078922" y="5540947"/>
            <a:ext cx="4187997" cy="2656110"/>
          </a:xfrm>
        </p:spPr>
        <p:txBody>
          <a:bodyPr>
            <a:normAutofit/>
          </a:bodyPr>
          <a:lstStyle>
            <a:lvl1pPr marL="0" indent="0">
              <a:lnSpc>
                <a:spcPct val="90000"/>
              </a:lnSpc>
              <a:spcBef>
                <a:spcPts val="1105"/>
              </a:spcBef>
              <a:buNone/>
              <a:defRPr sz="1933"/>
            </a:lvl1pPr>
            <a:lvl2pPr marL="631382" indent="0">
              <a:buNone/>
              <a:defRPr sz="1657"/>
            </a:lvl2pPr>
            <a:lvl3pPr marL="1262763" indent="0">
              <a:buNone/>
              <a:defRPr sz="1381"/>
            </a:lvl3pPr>
            <a:lvl4pPr marL="1894146" indent="0">
              <a:buNone/>
              <a:defRPr sz="1243"/>
            </a:lvl4pPr>
            <a:lvl5pPr marL="2525528" indent="0">
              <a:buNone/>
              <a:defRPr sz="1243"/>
            </a:lvl5pPr>
            <a:lvl6pPr marL="3156910" indent="0">
              <a:buNone/>
              <a:defRPr sz="1243"/>
            </a:lvl6pPr>
            <a:lvl7pPr marL="3788291" indent="0">
              <a:buNone/>
              <a:defRPr sz="1243"/>
            </a:lvl7pPr>
            <a:lvl8pPr marL="4419673" indent="0">
              <a:buNone/>
              <a:defRPr sz="1243"/>
            </a:lvl8pPr>
            <a:lvl9pPr marL="5051056" indent="0">
              <a:buNone/>
              <a:defRPr sz="1243"/>
            </a:lvl9pPr>
          </a:lstStyle>
          <a:p>
            <a:pPr lvl="0"/>
            <a:r>
              <a:rPr lang="en-GB"/>
              <a:t>Click to 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08D9E0AA-9813-476A-9CAB-D5CF5FA8508E}" type="datetime1">
              <a:rPr lang="en-US" smtClean="0"/>
              <a:t>5/6/2026</a:t>
            </a:fld>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483897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78922" y="1187979"/>
            <a:ext cx="4187997" cy="4276725"/>
          </a:xfrm>
        </p:spPr>
        <p:txBody>
          <a:bodyPr anchor="b">
            <a:normAutofit/>
          </a:bodyPr>
          <a:lstStyle>
            <a:lvl1pPr>
              <a:defRPr sz="4695" b="0"/>
            </a:lvl1pPr>
          </a:lstStyle>
          <a:p>
            <a:r>
              <a:rPr lang="en-GB"/>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942992" y="1069181"/>
            <a:ext cx="8504634" cy="7127875"/>
          </a:xfrm>
          <a:solidFill>
            <a:schemeClr val="bg1">
              <a:lumMod val="95000"/>
            </a:schemeClr>
          </a:solidFill>
        </p:spPr>
        <p:txBody>
          <a:bodyPr>
            <a:normAutofit/>
          </a:bodyPr>
          <a:lstStyle>
            <a:lvl1pPr marL="0" indent="0" algn="ctr">
              <a:buNone/>
              <a:defRPr sz="3314"/>
            </a:lvl1pPr>
            <a:lvl2pPr marL="631382" indent="0">
              <a:buNone/>
              <a:defRPr sz="3866"/>
            </a:lvl2pPr>
            <a:lvl3pPr marL="1262763" indent="0">
              <a:buNone/>
              <a:defRPr sz="3314"/>
            </a:lvl3pPr>
            <a:lvl4pPr marL="1894146" indent="0">
              <a:buNone/>
              <a:defRPr sz="2762"/>
            </a:lvl4pPr>
            <a:lvl5pPr marL="2525528" indent="0">
              <a:buNone/>
              <a:defRPr sz="2762"/>
            </a:lvl5pPr>
            <a:lvl6pPr marL="3156910" indent="0">
              <a:buNone/>
              <a:defRPr sz="2762"/>
            </a:lvl6pPr>
            <a:lvl7pPr marL="3788291" indent="0">
              <a:buNone/>
              <a:defRPr sz="2762"/>
            </a:lvl7pPr>
            <a:lvl8pPr marL="4419673" indent="0">
              <a:buNone/>
              <a:defRPr sz="2762"/>
            </a:lvl8pPr>
            <a:lvl9pPr marL="5051056" indent="0">
              <a:buNone/>
              <a:defRPr sz="2762"/>
            </a:lvl9pPr>
          </a:lstStyle>
          <a:p>
            <a:r>
              <a:rPr lang="en-GB"/>
              <a:t>Click icon to add picture</a:t>
            </a:r>
            <a:endParaRPr/>
          </a:p>
        </p:txBody>
      </p:sp>
      <p:sp>
        <p:nvSpPr>
          <p:cNvPr id="4" name="Text Placeholder 3"/>
          <p:cNvSpPr>
            <a:spLocks noGrp="1"/>
          </p:cNvSpPr>
          <p:nvPr>
            <p:ph type="body" sz="half" idx="2"/>
          </p:nvPr>
        </p:nvSpPr>
        <p:spPr>
          <a:xfrm>
            <a:off x="10078922" y="5540947"/>
            <a:ext cx="4187997" cy="2656110"/>
          </a:xfrm>
        </p:spPr>
        <p:txBody>
          <a:bodyPr>
            <a:normAutofit/>
          </a:bodyPr>
          <a:lstStyle>
            <a:lvl1pPr marL="0" indent="0">
              <a:lnSpc>
                <a:spcPct val="100000"/>
              </a:lnSpc>
              <a:spcBef>
                <a:spcPts val="1105"/>
              </a:spcBef>
              <a:buNone/>
              <a:defRPr sz="1933"/>
            </a:lvl1pPr>
            <a:lvl2pPr marL="631382" indent="0">
              <a:buNone/>
              <a:defRPr sz="1657"/>
            </a:lvl2pPr>
            <a:lvl3pPr marL="1262763" indent="0">
              <a:buNone/>
              <a:defRPr sz="1381"/>
            </a:lvl3pPr>
            <a:lvl4pPr marL="1894146" indent="0">
              <a:buNone/>
              <a:defRPr sz="1243"/>
            </a:lvl4pPr>
            <a:lvl5pPr marL="2525528" indent="0">
              <a:buNone/>
              <a:defRPr sz="1243"/>
            </a:lvl5pPr>
            <a:lvl6pPr marL="3156910" indent="0">
              <a:buNone/>
              <a:defRPr sz="1243"/>
            </a:lvl6pPr>
            <a:lvl7pPr marL="3788291" indent="0">
              <a:buNone/>
              <a:defRPr sz="1243"/>
            </a:lvl7pPr>
            <a:lvl8pPr marL="4419673" indent="0">
              <a:buNone/>
              <a:defRPr sz="1243"/>
            </a:lvl8pPr>
            <a:lvl9pPr marL="5051056" indent="0">
              <a:buNone/>
              <a:defRPr sz="1243"/>
            </a:lvl9pPr>
          </a:lstStyle>
          <a:p>
            <a:pPr lvl="0"/>
            <a:r>
              <a:rPr lang="en-GB"/>
              <a:t>Click to 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3C92B32C-9518-47FF-9C52-19EE893E89B3}" type="datetime1">
              <a:rPr lang="en-US" smtClean="0"/>
              <a:t>5/6/2026</a:t>
            </a:fld>
            <a:endParaRPr/>
          </a:p>
        </p:txBody>
      </p:sp>
      <p:sp>
        <p:nvSpPr>
          <p:cNvPr id="7" name="Slide Number Placeholder 6"/>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42166151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D716CFBA-1692-4C1B-8E12-68CF2116668A}" type="datetime1">
              <a:rPr lang="en-US" smtClean="0"/>
              <a:t>5/6/2026</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35362568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819785" y="428169"/>
            <a:ext cx="3260110" cy="8481676"/>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1039456" y="428169"/>
            <a:ext cx="9591338" cy="8481676"/>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A2DDD11A-4D80-48DB-BEB1-EA9DA98D0030}" type="datetime1">
              <a:rPr lang="en-US" smtClean="0"/>
              <a:t>5/6/2026</a:t>
            </a:fld>
            <a:endParaRPr/>
          </a:p>
        </p:txBody>
      </p:sp>
      <p:sp>
        <p:nvSpPr>
          <p:cNvPr id="6" name="Slide Number Placeholder 5"/>
          <p:cNvSpPr>
            <a:spLocks noGrp="1"/>
          </p:cNvSpPr>
          <p:nvPr>
            <p:ph type="sldNum" sz="quarter" idx="12"/>
          </p:nvPr>
        </p:nvSpPr>
        <p:spPr/>
        <p:txBody>
          <a:bodyPr/>
          <a:lstStyle/>
          <a:p>
            <a:fld id="{4FAB73BC-B049-4115-A692-8D63A059BFB8}" type="slidenum">
              <a:rPr/>
              <a:t>‹#›</a:t>
            </a:fld>
            <a:endParaRPr/>
          </a:p>
        </p:txBody>
      </p:sp>
    </p:spTree>
    <p:extLst>
      <p:ext uri="{BB962C8B-B14F-4D97-AF65-F5344CB8AC3E}">
        <p14:creationId xmlns:p14="http://schemas.microsoft.com/office/powerpoint/2010/main" val="13586516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sky"/>
          <p:cNvSpPr/>
          <p:nvPr/>
        </p:nvSpPr>
        <p:spPr>
          <a:xfrm>
            <a:off x="3166" y="-2"/>
            <a:ext cx="15115569" cy="10691816"/>
          </a:xfrm>
          <a:prstGeom prst="rect">
            <a:avLst/>
          </a:prstGeom>
          <a:gradFill>
            <a:gsLst>
              <a:gs pos="0">
                <a:schemeClr val="accent2">
                  <a:lumMod val="60000"/>
                  <a:lumOff val="40000"/>
                  <a:alpha val="58000"/>
                </a:schemeClr>
              </a:gs>
              <a:gs pos="88000">
                <a:schemeClr val="accent2">
                  <a:lumMod val="20000"/>
                  <a:lumOff val="80000"/>
                  <a:alpha val="65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lIns="1136482" rtlCol="0" anchor="ctr"/>
          <a:lstStyle/>
          <a:p>
            <a:pPr algn="ctr"/>
            <a:endParaRPr sz="3369"/>
          </a:p>
        </p:txBody>
      </p:sp>
      <p:sp>
        <p:nvSpPr>
          <p:cNvPr id="8" name="water3"/>
          <p:cNvSpPr/>
          <p:nvPr/>
        </p:nvSpPr>
        <p:spPr bwMode="gray">
          <a:xfrm>
            <a:off x="3166" y="9454104"/>
            <a:ext cx="15115569" cy="1237711"/>
          </a:xfrm>
          <a:prstGeom prst="rect">
            <a:avLst/>
          </a:prstGeom>
          <a:gradFill>
            <a:gsLst>
              <a:gs pos="833">
                <a:schemeClr val="accent2">
                  <a:lumMod val="60000"/>
                  <a:lumOff val="40000"/>
                  <a:alpha val="38000"/>
                </a:schemeClr>
              </a:gs>
              <a:gs pos="49000">
                <a:schemeClr val="accent2">
                  <a:lumMod val="60000"/>
                  <a:lumOff val="40000"/>
                </a:schemeClr>
              </a:gs>
              <a:gs pos="100000">
                <a:schemeClr val="accent2">
                  <a:lumMod val="20000"/>
                  <a:lumOff val="80000"/>
                  <a:alpha val="89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sz="3369"/>
          </a:p>
        </p:txBody>
      </p:sp>
      <p:pic>
        <p:nvPicPr>
          <p:cNvPr id="9" name="water2"/>
          <p:cNvPicPr>
            <a:picLocks noChangeAspect="1"/>
          </p:cNvPicPr>
          <p:nvPr/>
        </p:nvPicPr>
        <p:blipFill rotWithShape="1">
          <a:blip r:embed="rId13" cstate="print">
            <a:extLst>
              <a:ext uri="{28A0092B-C50C-407E-A947-70E740481C1C}">
                <a14:useLocalDpi xmlns:a14="http://schemas.microsoft.com/office/drawing/2010/main" val="0"/>
              </a:ext>
            </a:extLst>
          </a:blip>
          <a:srcRect l="2674" r="9901"/>
          <a:stretch/>
        </p:blipFill>
        <p:spPr bwMode="white">
          <a:xfrm>
            <a:off x="-1766" y="9753562"/>
            <a:ext cx="15115569" cy="722156"/>
          </a:xfrm>
          <a:prstGeom prst="rect">
            <a:avLst/>
          </a:prstGeom>
          <a:noFill/>
          <a:ln>
            <a:noFill/>
          </a:ln>
        </p:spPr>
      </p:pic>
      <p:pic>
        <p:nvPicPr>
          <p:cNvPr id="10" name="water1"/>
          <p:cNvPicPr>
            <a:picLocks noChangeAspect="1"/>
          </p:cNvPicPr>
          <p:nvPr/>
        </p:nvPicPr>
        <p:blipFill rotWithShape="1">
          <a:blip r:embed="rId14" cstate="print">
            <a:duotone>
              <a:schemeClr val="accent2">
                <a:shade val="45000"/>
                <a:satMod val="135000"/>
              </a:schemeClr>
              <a:prstClr val="white"/>
            </a:duotone>
            <a:extLst>
              <a:ext uri="{28A0092B-C50C-407E-A947-70E740481C1C}">
                <a14:useLocalDpi xmlns:a14="http://schemas.microsoft.com/office/drawing/2010/main" val="0"/>
              </a:ext>
            </a:extLst>
          </a:blip>
          <a:srcRect l="6218" r="6356"/>
          <a:stretch/>
        </p:blipFill>
        <p:spPr bwMode="gray">
          <a:xfrm flipH="1">
            <a:off x="-1766" y="9322044"/>
            <a:ext cx="15115569" cy="418268"/>
          </a:xfrm>
          <a:prstGeom prst="rect">
            <a:avLst/>
          </a:prstGeom>
          <a:noFill/>
          <a:ln>
            <a:noFill/>
          </a:ln>
        </p:spPr>
      </p:pic>
      <p:sp>
        <p:nvSpPr>
          <p:cNvPr id="2" name="Title Placeholder 1"/>
          <p:cNvSpPr>
            <a:spLocks noGrp="1"/>
          </p:cNvSpPr>
          <p:nvPr>
            <p:ph type="title"/>
          </p:nvPr>
        </p:nvSpPr>
        <p:spPr>
          <a:xfrm>
            <a:off x="1663130" y="413417"/>
            <a:ext cx="11793092" cy="1696434"/>
          </a:xfrm>
          <a:prstGeom prst="rect">
            <a:avLst/>
          </a:prstGeom>
        </p:spPr>
        <p:txBody>
          <a:bodyPr vert="horz" lIns="91440" tIns="45720" rIns="91440" bIns="45720" rtlCol="0" anchor="b">
            <a:normAutofit/>
          </a:bodyPr>
          <a:lstStyle/>
          <a:p>
            <a:r>
              <a:rPr lang="en-GB"/>
              <a:t>Click to edit Master title style</a:t>
            </a:r>
            <a:endParaRPr/>
          </a:p>
        </p:txBody>
      </p:sp>
      <p:sp>
        <p:nvSpPr>
          <p:cNvPr id="3" name="Text Placeholder 2"/>
          <p:cNvSpPr>
            <a:spLocks noGrp="1"/>
          </p:cNvSpPr>
          <p:nvPr>
            <p:ph type="body" idx="1"/>
          </p:nvPr>
        </p:nvSpPr>
        <p:spPr>
          <a:xfrm>
            <a:off x="1663130" y="2451990"/>
            <a:ext cx="11793093" cy="645785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p:cNvSpPr>
            <a:spLocks noGrp="1"/>
          </p:cNvSpPr>
          <p:nvPr>
            <p:ph type="ftr" sz="quarter" idx="3"/>
          </p:nvPr>
        </p:nvSpPr>
        <p:spPr>
          <a:xfrm>
            <a:off x="1663130" y="10292652"/>
            <a:ext cx="8878838" cy="370650"/>
          </a:xfrm>
          <a:prstGeom prst="rect">
            <a:avLst/>
          </a:prstGeom>
        </p:spPr>
        <p:txBody>
          <a:bodyPr vert="horz" lIns="91440" tIns="45720" rIns="91440" bIns="45720" rtlCol="0" anchor="ctr"/>
          <a:lstStyle>
            <a:lvl1pPr algn="l">
              <a:defRPr sz="1519"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11006887" y="10292652"/>
            <a:ext cx="1190649" cy="370650"/>
          </a:xfrm>
          <a:prstGeom prst="rect">
            <a:avLst/>
          </a:prstGeom>
        </p:spPr>
        <p:txBody>
          <a:bodyPr vert="horz" lIns="91440" tIns="45720" rIns="91440" bIns="45720" rtlCol="0" anchor="ctr"/>
          <a:lstStyle>
            <a:lvl1pPr algn="l">
              <a:defRPr sz="1519" cap="all" baseline="0">
                <a:solidFill>
                  <a:schemeClr val="tx1"/>
                </a:solidFill>
              </a:defRPr>
            </a:lvl1pPr>
          </a:lstStyle>
          <a:p>
            <a:fld id="{D26DA3A9-85F6-4BD3-A6A9-2EF9A3F51D65}" type="datetime1">
              <a:rPr lang="en-US" smtClean="0"/>
              <a:t>5/6/2026</a:t>
            </a:fld>
            <a:endParaRPr lang="en-US"/>
          </a:p>
        </p:txBody>
      </p:sp>
      <p:sp>
        <p:nvSpPr>
          <p:cNvPr id="6" name="Slide Number Placeholder 5"/>
          <p:cNvSpPr>
            <a:spLocks noGrp="1"/>
          </p:cNvSpPr>
          <p:nvPr>
            <p:ph type="sldNum" sz="quarter" idx="4"/>
          </p:nvPr>
        </p:nvSpPr>
        <p:spPr>
          <a:xfrm>
            <a:off x="12662456" y="10292652"/>
            <a:ext cx="793766" cy="370650"/>
          </a:xfrm>
          <a:prstGeom prst="rect">
            <a:avLst/>
          </a:prstGeom>
        </p:spPr>
        <p:txBody>
          <a:bodyPr vert="horz" lIns="91440" tIns="45720" rIns="91440" bIns="45720" rtlCol="0" anchor="ctr"/>
          <a:lstStyle>
            <a:lvl1pPr algn="r">
              <a:defRPr sz="1519" cap="all" baseline="0">
                <a:solidFill>
                  <a:schemeClr val="tx1"/>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3877551537"/>
      </p:ext>
    </p:extLst>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1262763" rtl="0" eaLnBrk="1" latinLnBrk="0" hangingPunct="1">
        <a:lnSpc>
          <a:spcPct val="90000"/>
        </a:lnSpc>
        <a:spcBef>
          <a:spcPct val="0"/>
        </a:spcBef>
        <a:buNone/>
        <a:defRPr sz="5247" kern="1200">
          <a:solidFill>
            <a:schemeClr val="accent2">
              <a:lumMod val="50000"/>
            </a:schemeClr>
          </a:solidFill>
          <a:latin typeface="+mj-lt"/>
          <a:ea typeface="+mj-ea"/>
          <a:cs typeface="+mj-cs"/>
        </a:defRPr>
      </a:lvl1pPr>
    </p:titleStyle>
    <p:bodyStyle>
      <a:lvl1pPr marL="378829" indent="-315691" algn="l" defTabSz="1262763" rtl="0" eaLnBrk="1" latinLnBrk="0" hangingPunct="1">
        <a:lnSpc>
          <a:spcPct val="90000"/>
        </a:lnSpc>
        <a:spcBef>
          <a:spcPts val="2486"/>
        </a:spcBef>
        <a:buSzPct val="100000"/>
        <a:buFont typeface="Arial" pitchFamily="34" charset="0"/>
        <a:buChar char="•"/>
        <a:defRPr sz="2762" kern="1200">
          <a:solidFill>
            <a:schemeClr val="accent2">
              <a:lumMod val="50000"/>
            </a:schemeClr>
          </a:solidFill>
          <a:latin typeface="+mn-lt"/>
          <a:ea typeface="+mn-ea"/>
          <a:cs typeface="+mn-cs"/>
        </a:defRPr>
      </a:lvl1pPr>
      <a:lvl2pPr marL="757658" indent="-315691" algn="l" defTabSz="1262763" rtl="0" eaLnBrk="1" latinLnBrk="0" hangingPunct="1">
        <a:lnSpc>
          <a:spcPct val="90000"/>
        </a:lnSpc>
        <a:spcBef>
          <a:spcPts val="1381"/>
        </a:spcBef>
        <a:buSzPct val="100000"/>
        <a:buFont typeface="Arial" pitchFamily="34" charset="0"/>
        <a:buChar char="•"/>
        <a:defRPr sz="2486" kern="1200">
          <a:solidFill>
            <a:schemeClr val="accent2">
              <a:lumMod val="50000"/>
            </a:schemeClr>
          </a:solidFill>
          <a:latin typeface="+mn-lt"/>
          <a:ea typeface="+mn-ea"/>
          <a:cs typeface="+mn-cs"/>
        </a:defRPr>
      </a:lvl2pPr>
      <a:lvl3pPr marL="1136488" indent="-315691" algn="l" defTabSz="1262763" rtl="0" eaLnBrk="1" latinLnBrk="0" hangingPunct="1">
        <a:lnSpc>
          <a:spcPct val="90000"/>
        </a:lnSpc>
        <a:spcBef>
          <a:spcPts val="1105"/>
        </a:spcBef>
        <a:buSzPct val="100000"/>
        <a:buFont typeface="Arial" pitchFamily="34" charset="0"/>
        <a:buChar char="•"/>
        <a:defRPr sz="2209" kern="1200">
          <a:solidFill>
            <a:schemeClr val="accent2">
              <a:lumMod val="50000"/>
            </a:schemeClr>
          </a:solidFill>
          <a:latin typeface="+mn-lt"/>
          <a:ea typeface="+mn-ea"/>
          <a:cs typeface="+mn-cs"/>
        </a:defRPr>
      </a:lvl3pPr>
      <a:lvl4pPr marL="1515317" indent="-315691" algn="l" defTabSz="1262763" rtl="0" eaLnBrk="1" latinLnBrk="0" hangingPunct="1">
        <a:lnSpc>
          <a:spcPct val="90000"/>
        </a:lnSpc>
        <a:spcBef>
          <a:spcPts val="1105"/>
        </a:spcBef>
        <a:buSzPct val="100000"/>
        <a:buFont typeface="Arial" pitchFamily="34" charset="0"/>
        <a:buChar char="•"/>
        <a:defRPr sz="1933" kern="1200">
          <a:solidFill>
            <a:schemeClr val="accent2">
              <a:lumMod val="50000"/>
            </a:schemeClr>
          </a:solidFill>
          <a:latin typeface="+mn-lt"/>
          <a:ea typeface="+mn-ea"/>
          <a:cs typeface="+mn-cs"/>
        </a:defRPr>
      </a:lvl4pPr>
      <a:lvl5pPr marL="1894146" indent="-315691" algn="l" defTabSz="1262763" rtl="0" eaLnBrk="1" latinLnBrk="0" hangingPunct="1">
        <a:lnSpc>
          <a:spcPct val="90000"/>
        </a:lnSpc>
        <a:spcBef>
          <a:spcPts val="1105"/>
        </a:spcBef>
        <a:buSzPct val="100000"/>
        <a:buFont typeface="Arial" pitchFamily="34" charset="0"/>
        <a:buChar char="•"/>
        <a:defRPr sz="1933" kern="1200">
          <a:solidFill>
            <a:schemeClr val="accent2">
              <a:lumMod val="50000"/>
            </a:schemeClr>
          </a:solidFill>
          <a:latin typeface="+mn-lt"/>
          <a:ea typeface="+mn-ea"/>
          <a:cs typeface="+mn-cs"/>
        </a:defRPr>
      </a:lvl5pPr>
      <a:lvl6pPr marL="2272975" indent="-315691" algn="l" defTabSz="1262763" rtl="0" eaLnBrk="1" latinLnBrk="0" hangingPunct="1">
        <a:lnSpc>
          <a:spcPct val="90000"/>
        </a:lnSpc>
        <a:spcBef>
          <a:spcPts val="1105"/>
        </a:spcBef>
        <a:buSzPct val="100000"/>
        <a:buFont typeface="Arial" pitchFamily="34" charset="0"/>
        <a:buChar char="•"/>
        <a:defRPr sz="1933" kern="1200">
          <a:solidFill>
            <a:schemeClr val="accent2">
              <a:lumMod val="50000"/>
            </a:schemeClr>
          </a:solidFill>
          <a:latin typeface="+mn-lt"/>
          <a:ea typeface="+mn-ea"/>
          <a:cs typeface="+mn-cs"/>
        </a:defRPr>
      </a:lvl6pPr>
      <a:lvl7pPr marL="2651805" indent="-315691" algn="l" defTabSz="1262763" rtl="0" eaLnBrk="1" latinLnBrk="0" hangingPunct="1">
        <a:lnSpc>
          <a:spcPct val="90000"/>
        </a:lnSpc>
        <a:spcBef>
          <a:spcPts val="1105"/>
        </a:spcBef>
        <a:buSzPct val="100000"/>
        <a:buFont typeface="Arial" pitchFamily="34" charset="0"/>
        <a:buChar char="•"/>
        <a:defRPr sz="1933" kern="1200">
          <a:solidFill>
            <a:schemeClr val="accent2">
              <a:lumMod val="50000"/>
            </a:schemeClr>
          </a:solidFill>
          <a:latin typeface="+mn-lt"/>
          <a:ea typeface="+mn-ea"/>
          <a:cs typeface="+mn-cs"/>
        </a:defRPr>
      </a:lvl7pPr>
      <a:lvl8pPr marL="3030633" indent="-315691" algn="l" defTabSz="1262763" rtl="0" eaLnBrk="1" latinLnBrk="0" hangingPunct="1">
        <a:lnSpc>
          <a:spcPct val="90000"/>
        </a:lnSpc>
        <a:spcBef>
          <a:spcPts val="1105"/>
        </a:spcBef>
        <a:buSzPct val="100000"/>
        <a:buFont typeface="Arial" pitchFamily="34" charset="0"/>
        <a:buChar char="•"/>
        <a:defRPr sz="1933" kern="1200">
          <a:solidFill>
            <a:schemeClr val="accent2">
              <a:lumMod val="50000"/>
            </a:schemeClr>
          </a:solidFill>
          <a:latin typeface="+mn-lt"/>
          <a:ea typeface="+mn-ea"/>
          <a:cs typeface="+mn-cs"/>
        </a:defRPr>
      </a:lvl8pPr>
      <a:lvl9pPr marL="3093771" indent="0" algn="l" defTabSz="1262763" rtl="0" eaLnBrk="1" latinLnBrk="0" hangingPunct="1">
        <a:lnSpc>
          <a:spcPct val="90000"/>
        </a:lnSpc>
        <a:spcBef>
          <a:spcPts val="1105"/>
        </a:spcBef>
        <a:buSzPct val="100000"/>
        <a:buFont typeface="Arial" pitchFamily="34" charset="0"/>
        <a:buNone/>
        <a:defRPr sz="1933" kern="1200">
          <a:solidFill>
            <a:schemeClr val="accent2">
              <a:lumMod val="50000"/>
            </a:schemeClr>
          </a:solidFill>
          <a:latin typeface="+mn-lt"/>
          <a:ea typeface="+mn-ea"/>
          <a:cs typeface="+mn-cs"/>
        </a:defRPr>
      </a:lvl9pPr>
    </p:bodyStyle>
    <p:otherStyle>
      <a:defPPr>
        <a:defRPr/>
      </a:defPPr>
      <a:lvl1pPr marL="0" algn="l" defTabSz="1262763" rtl="0" eaLnBrk="1" latinLnBrk="0" hangingPunct="1">
        <a:defRPr sz="2486" kern="1200">
          <a:solidFill>
            <a:schemeClr val="tx1"/>
          </a:solidFill>
          <a:latin typeface="+mn-lt"/>
          <a:ea typeface="+mn-ea"/>
          <a:cs typeface="+mn-cs"/>
        </a:defRPr>
      </a:lvl1pPr>
      <a:lvl2pPr marL="631382" algn="l" defTabSz="1262763" rtl="0" eaLnBrk="1" latinLnBrk="0" hangingPunct="1">
        <a:defRPr sz="2486" kern="1200">
          <a:solidFill>
            <a:schemeClr val="tx1"/>
          </a:solidFill>
          <a:latin typeface="+mn-lt"/>
          <a:ea typeface="+mn-ea"/>
          <a:cs typeface="+mn-cs"/>
        </a:defRPr>
      </a:lvl2pPr>
      <a:lvl3pPr marL="1262763" algn="l" defTabSz="1262763" rtl="0" eaLnBrk="1" latinLnBrk="0" hangingPunct="1">
        <a:defRPr sz="2486" kern="1200">
          <a:solidFill>
            <a:schemeClr val="tx1"/>
          </a:solidFill>
          <a:latin typeface="+mn-lt"/>
          <a:ea typeface="+mn-ea"/>
          <a:cs typeface="+mn-cs"/>
        </a:defRPr>
      </a:lvl3pPr>
      <a:lvl4pPr marL="1894146" algn="l" defTabSz="1262763" rtl="0" eaLnBrk="1" latinLnBrk="0" hangingPunct="1">
        <a:defRPr sz="2486" kern="1200">
          <a:solidFill>
            <a:schemeClr val="tx1"/>
          </a:solidFill>
          <a:latin typeface="+mn-lt"/>
          <a:ea typeface="+mn-ea"/>
          <a:cs typeface="+mn-cs"/>
        </a:defRPr>
      </a:lvl4pPr>
      <a:lvl5pPr marL="2525528" algn="l" defTabSz="1262763" rtl="0" eaLnBrk="1" latinLnBrk="0" hangingPunct="1">
        <a:defRPr sz="2486" kern="1200">
          <a:solidFill>
            <a:schemeClr val="tx1"/>
          </a:solidFill>
          <a:latin typeface="+mn-lt"/>
          <a:ea typeface="+mn-ea"/>
          <a:cs typeface="+mn-cs"/>
        </a:defRPr>
      </a:lvl5pPr>
      <a:lvl6pPr marL="3156910" algn="l" defTabSz="1262763" rtl="0" eaLnBrk="1" latinLnBrk="0" hangingPunct="1">
        <a:defRPr sz="2486" kern="1200">
          <a:solidFill>
            <a:schemeClr val="tx1"/>
          </a:solidFill>
          <a:latin typeface="+mn-lt"/>
          <a:ea typeface="+mn-ea"/>
          <a:cs typeface="+mn-cs"/>
        </a:defRPr>
      </a:lvl6pPr>
      <a:lvl7pPr marL="3788291" algn="l" defTabSz="1262763" rtl="0" eaLnBrk="1" latinLnBrk="0" hangingPunct="1">
        <a:defRPr sz="2486" kern="1200">
          <a:solidFill>
            <a:schemeClr val="tx1"/>
          </a:solidFill>
          <a:latin typeface="+mn-lt"/>
          <a:ea typeface="+mn-ea"/>
          <a:cs typeface="+mn-cs"/>
        </a:defRPr>
      </a:lvl7pPr>
      <a:lvl8pPr marL="4419673" algn="l" defTabSz="1262763" rtl="0" eaLnBrk="1" latinLnBrk="0" hangingPunct="1">
        <a:defRPr sz="2486" kern="1200">
          <a:solidFill>
            <a:schemeClr val="tx1"/>
          </a:solidFill>
          <a:latin typeface="+mn-lt"/>
          <a:ea typeface="+mn-ea"/>
          <a:cs typeface="+mn-cs"/>
        </a:defRPr>
      </a:lvl8pPr>
      <a:lvl9pPr marL="5051056" algn="l" defTabSz="1262763" rtl="0" eaLnBrk="1" latinLnBrk="0" hangingPunct="1">
        <a:defRPr sz="2486"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3368" userDrawn="1">
          <p15:clr>
            <a:srgbClr val="F26B43"/>
          </p15:clr>
        </p15:guide>
        <p15:guide id="2" pos="4762"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8" Type="http://schemas.openxmlformats.org/officeDocument/2006/relationships/hyperlink" Target="https://doi.org/10.1111/cobi.12326" TargetMode="External"/><Relationship Id="rId3" Type="http://schemas.openxmlformats.org/officeDocument/2006/relationships/hyperlink" Target="https://doi.org/10.1080/14729679.2020.1854099" TargetMode="External"/><Relationship Id="rId7" Type="http://schemas.openxmlformats.org/officeDocument/2006/relationships/hyperlink" Target="https://doi.org/10.1080/14729679.2022.2160993" TargetMode="External"/><Relationship Id="rId2" Type="http://schemas.openxmlformats.org/officeDocument/2006/relationships/hyperlink" Target="https://doi.org/10.1108/QRJ-D-18-00035" TargetMode="External"/><Relationship Id="rId1" Type="http://schemas.openxmlformats.org/officeDocument/2006/relationships/slideLayout" Target="../slideLayouts/slideLayout6.xml"/><Relationship Id="rId6" Type="http://schemas.openxmlformats.org/officeDocument/2006/relationships/hyperlink" Target="https://doi.org/10.1080/14729679.2023.2295846" TargetMode="External"/><Relationship Id="rId5" Type="http://schemas.openxmlformats.org/officeDocument/2006/relationships/hyperlink" Target="https://doi.org/10.1080/14729679.2020.1730207" TargetMode="External"/><Relationship Id="rId10" Type="http://schemas.openxmlformats.org/officeDocument/2006/relationships/hyperlink" Target="https://doi.org/10.1007/BF03400910" TargetMode="External"/><Relationship Id="rId4" Type="http://schemas.openxmlformats.org/officeDocument/2006/relationships/hyperlink" Target="https://doi.org/10.1007/BF03400838" TargetMode="External"/><Relationship Id="rId9" Type="http://schemas.openxmlformats.org/officeDocument/2006/relationships/hyperlink" Target="https://doi.org/10.1007/BF03400853"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270979" y="967921"/>
            <a:ext cx="14577391" cy="7402574"/>
          </a:xfrm>
        </p:spPr>
        <p:txBody>
          <a:bodyPr>
            <a:normAutofit/>
          </a:bodyPr>
          <a:lstStyle/>
          <a:p>
            <a:pPr algn="ctr"/>
            <a:r>
              <a:rPr lang="en-GB" sz="3600" b="1" dirty="0">
                <a:latin typeface="Arial" panose="020B0604020202020204" pitchFamily="34" charset="0"/>
                <a:cs typeface="Arial" panose="020B0604020202020204" pitchFamily="34" charset="0"/>
              </a:rPr>
              <a:t>University of Wales Trinity St David</a:t>
            </a:r>
            <a:br>
              <a:rPr lang="en-GB" sz="3600"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 </a:t>
            </a:r>
            <a:br>
              <a:rPr lang="en-GB" sz="3600"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Master of Arts: Outdoor Education</a:t>
            </a:r>
            <a:br>
              <a:rPr lang="en-GB" sz="3600"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 </a:t>
            </a:r>
            <a:br>
              <a:rPr lang="en-GB" sz="3600"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Research Methods in Health, Outdoor Education and Physical Literacy: BMOE7014</a:t>
            </a:r>
            <a:br>
              <a:rPr lang="en-GB" sz="3600"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 </a:t>
            </a:r>
            <a:br>
              <a:rPr lang="en-GB" sz="3600"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Assessment 2: Academic Poster</a:t>
            </a:r>
            <a:br>
              <a:rPr lang="en-GB" sz="3600"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 </a:t>
            </a:r>
            <a:br>
              <a:rPr lang="en-GB" sz="3600"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Instructor Impact on Paddle Sport Sessions: What Participant Learning Outcomes do Instructors Prioritise and How Does this Affect a Session?</a:t>
            </a:r>
            <a:br>
              <a:rPr lang="en-GB" sz="3600"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  </a:t>
            </a:r>
            <a:br>
              <a:rPr lang="en-GB" sz="3600" dirty="0">
                <a:latin typeface="Arial" panose="020B0604020202020204" pitchFamily="34" charset="0"/>
                <a:cs typeface="Arial" panose="020B0604020202020204" pitchFamily="34" charset="0"/>
              </a:rPr>
            </a:br>
            <a:r>
              <a:rPr lang="en-GB" sz="3600" b="1" dirty="0">
                <a:latin typeface="Arial" panose="020B0604020202020204" pitchFamily="34" charset="0"/>
                <a:cs typeface="Arial" panose="020B0604020202020204" pitchFamily="34" charset="0"/>
              </a:rPr>
              <a:t>Bethan Louisa Schofield – 2415962</a:t>
            </a:r>
            <a:endParaRPr lang="en-GB" sz="3600" dirty="0">
              <a:latin typeface="Arial" panose="020B0604020202020204" pitchFamily="34" charset="0"/>
              <a:cs typeface="Arial" panose="020B0604020202020204" pitchFamily="34" charset="0"/>
            </a:endParaRPr>
          </a:p>
        </p:txBody>
      </p:sp>
      <p:sp>
        <p:nvSpPr>
          <p:cNvPr id="2" name="Slide Number Placeholder 1">
            <a:extLst>
              <a:ext uri="{FF2B5EF4-FFF2-40B4-BE49-F238E27FC236}">
                <a16:creationId xmlns:a16="http://schemas.microsoft.com/office/drawing/2014/main" id="{0F298EF1-F58D-6F5A-A941-CABEF77E2B64}"/>
              </a:ext>
            </a:extLst>
          </p:cNvPr>
          <p:cNvSpPr>
            <a:spLocks noGrp="1"/>
          </p:cNvSpPr>
          <p:nvPr>
            <p:ph type="sldNum" sz="quarter" idx="12"/>
          </p:nvPr>
        </p:nvSpPr>
        <p:spPr/>
        <p:txBody>
          <a:bodyPr/>
          <a:lstStyle/>
          <a:p>
            <a:fld id="{4FAB73BC-B049-4115-A692-8D63A059BFB8}" type="slidenum">
              <a:rPr lang="en-GB" smtClean="0"/>
              <a:t>1</a:t>
            </a:fld>
            <a:endParaRPr lang="en-GB"/>
          </a:p>
        </p:txBody>
      </p:sp>
    </p:spTree>
    <p:extLst>
      <p:ext uri="{BB962C8B-B14F-4D97-AF65-F5344CB8AC3E}">
        <p14:creationId xmlns:p14="http://schemas.microsoft.com/office/powerpoint/2010/main" val="2127268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85578" y="626300"/>
            <a:ext cx="13656724" cy="576593"/>
          </a:xfrm>
        </p:spPr>
        <p:txBody>
          <a:bodyPr>
            <a:normAutofit/>
          </a:bodyPr>
          <a:lstStyle/>
          <a:p>
            <a:r>
              <a:rPr lang="en-US" sz="2000" b="1" dirty="0">
                <a:latin typeface="Arial" panose="020B0604020202020204" pitchFamily="34" charset="0"/>
                <a:cs typeface="Arial" panose="020B0604020202020204" pitchFamily="34" charset="0"/>
              </a:rPr>
              <a:t>AI STATEMENT</a:t>
            </a:r>
          </a:p>
        </p:txBody>
      </p:sp>
      <p:sp>
        <p:nvSpPr>
          <p:cNvPr id="3" name="TextBox 2">
            <a:extLst>
              <a:ext uri="{FF2B5EF4-FFF2-40B4-BE49-F238E27FC236}">
                <a16:creationId xmlns:a16="http://schemas.microsoft.com/office/drawing/2014/main" id="{CF71A176-FFBB-6B21-D6D2-319091C85917}"/>
              </a:ext>
            </a:extLst>
          </p:cNvPr>
          <p:cNvSpPr txBox="1"/>
          <p:nvPr/>
        </p:nvSpPr>
        <p:spPr>
          <a:xfrm>
            <a:off x="685578" y="1505528"/>
            <a:ext cx="13656724" cy="830997"/>
          </a:xfrm>
          <a:prstGeom prst="rect">
            <a:avLst/>
          </a:prstGeom>
          <a:noFill/>
        </p:spPr>
        <p:txBody>
          <a:bodyPr wrap="square" rtlCol="0">
            <a:spAutoFit/>
          </a:bodyPr>
          <a:lstStyle/>
          <a:p>
            <a:r>
              <a:rPr lang="en-GB" sz="1200" dirty="0">
                <a:latin typeface="Arial" panose="020B0604020202020204" pitchFamily="34" charset="0"/>
                <a:cs typeface="Arial" panose="020B0604020202020204" pitchFamily="34" charset="0"/>
              </a:rPr>
              <a:t>I acknowledge the use of the AI tools listed below. </a:t>
            </a:r>
          </a:p>
          <a:p>
            <a:r>
              <a:rPr lang="en-GB" sz="1200" dirty="0">
                <a:latin typeface="Arial" panose="020B0604020202020204" pitchFamily="34" charset="0"/>
                <a:cs typeface="Arial" panose="020B0604020202020204" pitchFamily="34" charset="0"/>
              </a:rPr>
              <a:t>I confirm that I have not presented any AI generated text as my own work. </a:t>
            </a:r>
          </a:p>
          <a:p>
            <a:r>
              <a:rPr lang="en-GB" sz="1200" dirty="0">
                <a:latin typeface="Arial" panose="020B0604020202020204" pitchFamily="34" charset="0"/>
                <a:cs typeface="Arial" panose="020B0604020202020204" pitchFamily="34" charset="0"/>
              </a:rPr>
              <a:t>I confirm I have copies of my drafts, notes, and other resources I used before, and after the use of AI tools which I may be asked to provide in evidence.</a:t>
            </a:r>
          </a:p>
          <a:p>
            <a:endParaRPr lang="en-GB" sz="12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DB77B43E-205F-D056-03E0-059770303229}"/>
              </a:ext>
            </a:extLst>
          </p:cNvPr>
          <p:cNvSpPr txBox="1"/>
          <p:nvPr/>
        </p:nvSpPr>
        <p:spPr>
          <a:xfrm>
            <a:off x="685578" y="2336525"/>
            <a:ext cx="4507965" cy="276999"/>
          </a:xfrm>
          <a:prstGeom prst="rect">
            <a:avLst/>
          </a:prstGeom>
          <a:noFill/>
        </p:spPr>
        <p:txBody>
          <a:bodyPr wrap="none" rtlCol="0">
            <a:spAutoFit/>
          </a:bodyPr>
          <a:lstStyle/>
          <a:p>
            <a:pPr marL="171450" indent="-171450">
              <a:buFont typeface="Courier New" panose="02070309020205020404" pitchFamily="49" charset="0"/>
              <a:buChar char="o"/>
            </a:pPr>
            <a:r>
              <a:rPr lang="en-GB" sz="1200" b="1" dirty="0">
                <a:latin typeface="Arial" panose="020B0604020202020204" pitchFamily="34" charset="0"/>
                <a:cs typeface="Arial" panose="020B0604020202020204" pitchFamily="34" charset="0"/>
              </a:rPr>
              <a:t>CoPilot was used for the creation of charts from the data.</a:t>
            </a:r>
          </a:p>
        </p:txBody>
      </p:sp>
      <p:sp>
        <p:nvSpPr>
          <p:cNvPr id="6" name="Slide Number Placeholder 5">
            <a:extLst>
              <a:ext uri="{FF2B5EF4-FFF2-40B4-BE49-F238E27FC236}">
                <a16:creationId xmlns:a16="http://schemas.microsoft.com/office/drawing/2014/main" id="{E5484E09-61AE-A666-0FEB-6FA02FC5966A}"/>
              </a:ext>
            </a:extLst>
          </p:cNvPr>
          <p:cNvSpPr>
            <a:spLocks noGrp="1"/>
          </p:cNvSpPr>
          <p:nvPr>
            <p:ph type="sldNum" sz="quarter" idx="12"/>
          </p:nvPr>
        </p:nvSpPr>
        <p:spPr/>
        <p:txBody>
          <a:bodyPr/>
          <a:lstStyle/>
          <a:p>
            <a:fld id="{4FAB73BC-B049-4115-A692-8D63A059BFB8}" type="slidenum">
              <a:rPr lang="en-GB" smtClean="0"/>
              <a:t>2</a:t>
            </a:fld>
            <a:endParaRPr lang="en-GB"/>
          </a:p>
        </p:txBody>
      </p:sp>
    </p:spTree>
    <p:extLst>
      <p:ext uri="{BB962C8B-B14F-4D97-AF65-F5344CB8AC3E}">
        <p14:creationId xmlns:p14="http://schemas.microsoft.com/office/powerpoint/2010/main" val="16893577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843597F-537E-8B9C-77B1-A1043AFE84F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5C9D3A6-234B-B363-3A7E-35C4F3C6F12D}"/>
              </a:ext>
            </a:extLst>
          </p:cNvPr>
          <p:cNvSpPr>
            <a:spLocks noGrp="1"/>
          </p:cNvSpPr>
          <p:nvPr>
            <p:ph type="title"/>
          </p:nvPr>
        </p:nvSpPr>
        <p:spPr>
          <a:xfrm>
            <a:off x="104042" y="158450"/>
            <a:ext cx="14888667" cy="1084064"/>
          </a:xfrm>
        </p:spPr>
        <p:txBody>
          <a:bodyPr>
            <a:noAutofit/>
          </a:bodyPr>
          <a:lstStyle/>
          <a:p>
            <a:pPr algn="ctr"/>
            <a:r>
              <a:rPr lang="en-GB" sz="3314" b="1" dirty="0">
                <a:latin typeface="Arial" panose="020B0604020202020204" pitchFamily="34" charset="0"/>
                <a:cs typeface="Arial" panose="020B0604020202020204" pitchFamily="34" charset="0"/>
              </a:rPr>
              <a:t>Instructor Impact on Paddle Sport Sessions: What Participant Learning Outcomes do Instructors Prioritise and How Does this Affect a Session?</a:t>
            </a:r>
            <a:endParaRPr lang="en-US" sz="3314" dirty="0"/>
          </a:p>
        </p:txBody>
      </p:sp>
      <p:sp>
        <p:nvSpPr>
          <p:cNvPr id="3" name="TextBox 2">
            <a:extLst>
              <a:ext uri="{FF2B5EF4-FFF2-40B4-BE49-F238E27FC236}">
                <a16:creationId xmlns:a16="http://schemas.microsoft.com/office/drawing/2014/main" id="{F0F32039-19E0-57EF-8400-EB2FC3CDC06C}"/>
              </a:ext>
            </a:extLst>
          </p:cNvPr>
          <p:cNvSpPr txBox="1"/>
          <p:nvPr/>
        </p:nvSpPr>
        <p:spPr>
          <a:xfrm>
            <a:off x="126641" y="1321100"/>
            <a:ext cx="14866068" cy="1785104"/>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INTRODUCTION</a:t>
            </a:r>
            <a:r>
              <a:rPr lang="en-GB" sz="1000" b="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The aim of this independent research study is to find out what characteristics of an Adventure Sports Coach (ASC) could be influencing their decision in the prioritisation of Coaching Skill &amp; Technique (CST) above other areas of Participant Learning Outcomes (PLO) when planning a paddle sport session (PSS).  This could be anything from time working as an ASC, their age, the body of water most used or maybe further training and qualifications.  </a:t>
            </a:r>
          </a:p>
          <a:p>
            <a:r>
              <a:rPr lang="en-GB" sz="10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Paddle Sport activities take place in an environment which offers great opportunity for Outdoor Experiential Learning (OEL) and engagement in adventurous activities that promote self-development, not just the CST (Gilkes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2024).  Yet some ASCs are sometimes seen to be prioritising CST above OEL.  In other studies, participants reported that the ASCs inter-personal skills and enthusiasm were valued higher than CST (</a:t>
            </a:r>
            <a:r>
              <a:rPr lang="en-GB" sz="1000" dirty="0" err="1">
                <a:latin typeface="Arial" panose="020B0604020202020204" pitchFamily="34" charset="0"/>
                <a:cs typeface="Arial" panose="020B0604020202020204" pitchFamily="34" charset="0"/>
              </a:rPr>
              <a:t>Eastabrook</a:t>
            </a:r>
            <a:r>
              <a:rPr lang="en-GB" sz="1000" dirty="0">
                <a:latin typeface="Arial" panose="020B0604020202020204" pitchFamily="34" charset="0"/>
                <a:cs typeface="Arial" panose="020B0604020202020204" pitchFamily="34" charset="0"/>
              </a:rPr>
              <a:t> &amp; Collins, 2021).  By using the Outdoor Recreation Self-Efficacy Scale (ORSE), </a:t>
            </a:r>
            <a:r>
              <a:rPr lang="en-GB" sz="1000" dirty="0" err="1">
                <a:latin typeface="Arial" panose="020B0604020202020204" pitchFamily="34" charset="0"/>
                <a:cs typeface="Arial" panose="020B0604020202020204" pitchFamily="34" charset="0"/>
              </a:rPr>
              <a:t>Eastabrook</a:t>
            </a:r>
            <a:r>
              <a:rPr lang="en-GB" sz="1000" dirty="0">
                <a:latin typeface="Arial" panose="020B0604020202020204" pitchFamily="34" charset="0"/>
                <a:cs typeface="Arial" panose="020B0604020202020204" pitchFamily="34" charset="0"/>
              </a:rPr>
              <a:t>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(2025) also found that ASCs were primarily responsible for the development of independence and self-efficacy, and that skill and technique improved in subsequent sessions.  </a:t>
            </a:r>
          </a:p>
          <a:p>
            <a:r>
              <a:rPr lang="en-GB" sz="10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A study in 2024 reported that ASC’s viewed self-development as one of their main PLO but also stressed that there is no set guidelines or pedagogical approach to support this (Gilkes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2024).  There is no industry standard in ASC facilitation styles and CPD is not essential.   Historic textbooks were massively focused on CST (Thomas, 2011) and there is an inconsistency in ASCs awareness and knowledge of facilitation styles (Dickinson &amp; Gray, 2006).  The FERAL leadership model enables participants to figure out solutions themselves, like the Outdoor-based Discovery Learning Model (ODLM), which are different to the DEDICT model of coaching a more traditional dictator style of coaching (Thomas, 2007).  The Institute for Outdoor Learning (IOL) offers a recommendation of accredited courses in facilitation styles, and the British Canonising Award Body (BCAB) also offer their own eLearning modules, but these are completed by choice.</a:t>
            </a:r>
          </a:p>
        </p:txBody>
      </p:sp>
      <p:sp>
        <p:nvSpPr>
          <p:cNvPr id="4" name="TextBox 3">
            <a:extLst>
              <a:ext uri="{FF2B5EF4-FFF2-40B4-BE49-F238E27FC236}">
                <a16:creationId xmlns:a16="http://schemas.microsoft.com/office/drawing/2014/main" id="{AAF8BD6F-6701-6B6C-8B48-F2B6ACD8C8D6}"/>
              </a:ext>
            </a:extLst>
          </p:cNvPr>
          <p:cNvSpPr txBox="1"/>
          <p:nvPr/>
        </p:nvSpPr>
        <p:spPr>
          <a:xfrm>
            <a:off x="124490" y="3321472"/>
            <a:ext cx="5053506" cy="2400657"/>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METHOD: </a:t>
            </a:r>
            <a:r>
              <a:rPr lang="en-GB" sz="1000" dirty="0">
                <a:latin typeface="Arial" panose="020B0604020202020204" pitchFamily="34" charset="0"/>
                <a:cs typeface="Arial" panose="020B0604020202020204" pitchFamily="34" charset="0"/>
              </a:rPr>
              <a:t>A positivist approach to source data was used by way of an online questionnaire using Microsoft365, followed by a deductive approach to analyse themes within the descriptive section of the questionnaire (Moon &amp; Blackman, 2014., </a:t>
            </a:r>
            <a:r>
              <a:rPr lang="en-GB" sz="1000" dirty="0" err="1">
                <a:latin typeface="Arial" panose="020B0604020202020204" pitchFamily="34" charset="0"/>
                <a:cs typeface="Arial" panose="020B0604020202020204" pitchFamily="34" charset="0"/>
              </a:rPr>
              <a:t>Azungah</a:t>
            </a:r>
            <a:r>
              <a:rPr lang="en-GB" sz="1000" dirty="0">
                <a:latin typeface="Arial" panose="020B0604020202020204" pitchFamily="34" charset="0"/>
                <a:cs typeface="Arial" panose="020B0604020202020204" pitchFamily="34" charset="0"/>
              </a:rPr>
              <a:t>, 2018), thus providing rich data and statistical data (Gray, 2024).</a:t>
            </a:r>
          </a:p>
          <a:p>
            <a:r>
              <a:rPr lang="en-GB" sz="10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The questionnaire was distributed multiple times within two Facebook groups which have over 30k members of freelance outdoor instructors.  To achieve the greatest audience and variation of participants, the survey was posted a total of 6 times over several weeks, varying the day of week and time of day it was posted.  The questionnaire was completed 35 times.  The chart below shows an overview of the instructor demographic and training.  </a:t>
            </a:r>
          </a:p>
          <a:p>
            <a:r>
              <a:rPr lang="en-GB" sz="10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The data was then put through SPSS and </a:t>
            </a:r>
            <a:r>
              <a:rPr lang="en-GB" sz="1000" dirty="0" err="1">
                <a:latin typeface="Arial" panose="020B0604020202020204" pitchFamily="34" charset="0"/>
                <a:cs typeface="Arial" panose="020B0604020202020204" pitchFamily="34" charset="0"/>
              </a:rPr>
              <a:t>NVivio</a:t>
            </a:r>
            <a:r>
              <a:rPr lang="en-GB" sz="1000" dirty="0">
                <a:latin typeface="Arial" panose="020B0604020202020204" pitchFamily="34" charset="0"/>
                <a:cs typeface="Arial" panose="020B0604020202020204" pitchFamily="34" charset="0"/>
              </a:rPr>
              <a:t> for analysis, however the format of the data coming from the questionnaire was not suitable for these systems and alternative forms of data analysis had to be used.</a:t>
            </a:r>
          </a:p>
        </p:txBody>
      </p:sp>
      <p:sp>
        <p:nvSpPr>
          <p:cNvPr id="5" name="TextBox 4">
            <a:extLst>
              <a:ext uri="{FF2B5EF4-FFF2-40B4-BE49-F238E27FC236}">
                <a16:creationId xmlns:a16="http://schemas.microsoft.com/office/drawing/2014/main" id="{33EC2E23-2ED3-9BBE-1CA2-AC35BDE6B484}"/>
              </a:ext>
            </a:extLst>
          </p:cNvPr>
          <p:cNvSpPr txBox="1"/>
          <p:nvPr/>
        </p:nvSpPr>
        <p:spPr>
          <a:xfrm>
            <a:off x="9989428" y="7436728"/>
            <a:ext cx="5076105" cy="2246769"/>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CONCLUSION</a:t>
            </a:r>
            <a:r>
              <a:rPr lang="en-GB" sz="1000" b="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There were no significant findings in this research study making the results inconclusive, but there were some interesting correlations and details.</a:t>
            </a:r>
          </a:p>
          <a:p>
            <a:r>
              <a:rPr lang="en-GB" sz="10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Quite a small number of overall respondents prioritised CST, most of which were very well experienced instructors who deliver sessions on technical bodies of water.  In this environment, technique and skill is essential to ensuring a safe session.  Many respondents who selected CST first also noted the importance of ensuring that participants can manoeuvre in the water in order to deliver the session.  These comments appear to be selecting CST first to get to the next step and not necessarily making CST their main priority as a PLO.  More of a means to an end. </a:t>
            </a:r>
          </a:p>
          <a:p>
            <a:r>
              <a:rPr lang="en-GB" sz="10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The majority of respondents selected SSDE and the comments throughout all indicated the benefit which OAA has on personal development of young people, as stated by respondent NL9 - WOS – 770. </a:t>
            </a:r>
          </a:p>
        </p:txBody>
      </p:sp>
      <p:pic>
        <p:nvPicPr>
          <p:cNvPr id="7" name="Picture 6">
            <a:extLst>
              <a:ext uri="{FF2B5EF4-FFF2-40B4-BE49-F238E27FC236}">
                <a16:creationId xmlns:a16="http://schemas.microsoft.com/office/drawing/2014/main" id="{8D4AF1A1-3369-1AE6-8977-B20E37D953A4}"/>
              </a:ext>
            </a:extLst>
          </p:cNvPr>
          <p:cNvPicPr>
            <a:picLocks noChangeAspect="1"/>
          </p:cNvPicPr>
          <p:nvPr/>
        </p:nvPicPr>
        <p:blipFill>
          <a:blip r:embed="rId2"/>
          <a:stretch>
            <a:fillRect/>
          </a:stretch>
        </p:blipFill>
        <p:spPr>
          <a:xfrm>
            <a:off x="5264274" y="3184790"/>
            <a:ext cx="4590800" cy="2550445"/>
          </a:xfrm>
          <a:prstGeom prst="rect">
            <a:avLst/>
          </a:prstGeom>
        </p:spPr>
      </p:pic>
      <p:pic>
        <p:nvPicPr>
          <p:cNvPr id="9" name="Picture 8">
            <a:extLst>
              <a:ext uri="{FF2B5EF4-FFF2-40B4-BE49-F238E27FC236}">
                <a16:creationId xmlns:a16="http://schemas.microsoft.com/office/drawing/2014/main" id="{FB79EB95-4002-89F6-B6A7-246EF066C6AC}"/>
              </a:ext>
            </a:extLst>
          </p:cNvPr>
          <p:cNvPicPr>
            <a:picLocks noChangeAspect="1"/>
          </p:cNvPicPr>
          <p:nvPr/>
        </p:nvPicPr>
        <p:blipFill>
          <a:blip r:embed="rId3"/>
          <a:stretch>
            <a:fillRect/>
          </a:stretch>
        </p:blipFill>
        <p:spPr>
          <a:xfrm>
            <a:off x="5252978" y="6145218"/>
            <a:ext cx="4590797" cy="1706317"/>
          </a:xfrm>
          <a:prstGeom prst="rect">
            <a:avLst/>
          </a:prstGeom>
        </p:spPr>
      </p:pic>
      <p:sp>
        <p:nvSpPr>
          <p:cNvPr id="10" name="TextBox 9">
            <a:extLst>
              <a:ext uri="{FF2B5EF4-FFF2-40B4-BE49-F238E27FC236}">
                <a16:creationId xmlns:a16="http://schemas.microsoft.com/office/drawing/2014/main" id="{9B2D24A7-76E9-5781-0B85-2B2D53E10C12}"/>
              </a:ext>
            </a:extLst>
          </p:cNvPr>
          <p:cNvSpPr txBox="1"/>
          <p:nvPr/>
        </p:nvSpPr>
        <p:spPr>
          <a:xfrm>
            <a:off x="124490" y="6037198"/>
            <a:ext cx="4933039" cy="3477875"/>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RESULTS</a:t>
            </a:r>
            <a:r>
              <a:rPr lang="en-GB" sz="1000" b="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The instructor demographics are in line with other studies which highlights the male dominance within the industry and consistency throughout their career.  The number of female instructors reduces after the initial 4 years working as an ASC in comparison to male instructors and the level of training and qualifications is maintained more so by the male instructors which corroborates the findings of Christian </a:t>
            </a:r>
            <a:r>
              <a:rPr lang="en-GB" sz="1000" i="1" dirty="0">
                <a:latin typeface="Arial" panose="020B0604020202020204" pitchFamily="34" charset="0"/>
                <a:cs typeface="Arial" panose="020B0604020202020204" pitchFamily="34" charset="0"/>
              </a:rPr>
              <a:t>et al</a:t>
            </a:r>
            <a:r>
              <a:rPr lang="en-GB" sz="1000" dirty="0">
                <a:latin typeface="Arial" panose="020B0604020202020204" pitchFamily="34" charset="0"/>
                <a:cs typeface="Arial" panose="020B0604020202020204" pitchFamily="34" charset="0"/>
              </a:rPr>
              <a:t>., (2022).</a:t>
            </a:r>
          </a:p>
          <a:p>
            <a:r>
              <a:rPr lang="en-GB" sz="10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There was an equal number of male and female instructors aged 30 – 39 and 50 – 59, but there were big disparities between the age groups 18 – 29 and 40 – 49, and there were no female instructors over the age of 60.  These differences could indicate a change in lifestyle or other commitments such as having a family.  Yet there was an increase in female instructors with 20+ years’ experience at 40 – 49 years old which could indicate a return to the profession, as the number of years’ experience is not necessarily continuous.  </a:t>
            </a:r>
          </a:p>
          <a:p>
            <a:r>
              <a:rPr lang="en-GB" sz="10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Most respondents deliver PSS to either 12 – 17-year-olds or 8 – 11-year-olds.  Only a couple of respondents hold a Performance Coach award whilst all others have a mixture of Instructor, Coach and Leader.  Most of the respondents deliver sessions on Sheltered Water or Very Sheltered Water, closely followed by Open Water, Inland Open Water and White Water.  There were several respondents who deliver sessions on Coastal and Advanced Water types.  </a:t>
            </a:r>
          </a:p>
          <a:p>
            <a:endParaRPr lang="en-GB" sz="100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43EDBC01-3BF0-7826-483D-D64F8123854D}"/>
              </a:ext>
            </a:extLst>
          </p:cNvPr>
          <p:cNvSpPr txBox="1"/>
          <p:nvPr/>
        </p:nvSpPr>
        <p:spPr>
          <a:xfrm>
            <a:off x="9989429" y="3106204"/>
            <a:ext cx="5076105" cy="4401205"/>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FINDINGS</a:t>
            </a:r>
            <a:r>
              <a:rPr lang="en-GB" sz="1000" b="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The top PLO selected by 12 respondents was ‘Supporting Self-Development &amp; Esteem’ (SSDE) with ‘Teaching Skill &amp; Technique’ being next which was selected by 9 respondents.  Out of those who chose SSDE 8 were male and 4 were females, and the majority were in the age bands of 40+.  Half of them have 20+ years of experience and the majority have done further training in facilitation and have additional qualifications such as PGCE, BA Outdoor Leadership, Level 2 Teaching Assistant.  Fig 2 shows the priority order of the PLO selected first.  </a:t>
            </a:r>
          </a:p>
          <a:p>
            <a:r>
              <a:rPr lang="en-GB" sz="10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One respondent stated that they didn’t change the PLO order as they felt the participants were mostly responsible for determining this, and another commented that each of their top 3 were equally important, this included SSDE and Encouraging Socialisation.  This reduces the number of ASC prioritising CST to 7, of which only 3 deliver sessions on Very Sheltered Water and Sheltered Water.  The other 4 ASCs deliver sessions on greater bodies of water such as Inland Open Water or White Water and Coastal / Sea.  These were the ASC who commented about the importance of being able to perform in their environment, and the majority of these 7 have the greatest number of years’ experience and were all aged 40+.  There was no distinct correlation between these 7 respondents and their further training and qualifications, nor their NGB awards, only that the majority deliver sessions on more challenging bodies of water where CST is essential for the session. </a:t>
            </a:r>
          </a:p>
          <a:p>
            <a:r>
              <a:rPr lang="en-GB" sz="1000" dirty="0">
                <a:latin typeface="Arial" panose="020B0604020202020204" pitchFamily="34" charset="0"/>
                <a:cs typeface="Arial" panose="020B0604020202020204" pitchFamily="34" charset="0"/>
              </a:rPr>
              <a:t> </a:t>
            </a:r>
          </a:p>
          <a:p>
            <a:r>
              <a:rPr lang="en-GB" sz="1000" dirty="0">
                <a:latin typeface="Arial" panose="020B0604020202020204" pitchFamily="34" charset="0"/>
                <a:cs typeface="Arial" panose="020B0604020202020204" pitchFamily="34" charset="0"/>
              </a:rPr>
              <a:t>Over half of the respondents have completed further training in facilitation.  24 out of the 35 respondents confirmed that they have got further qualifications such as PGCE Outdoor Activities, BA Outdoor Education, Occupation Therapist and Psychologist, L4 Education &amp; Training, BA Outdoor Leadership, Youthwork, L2 Teaching Assistant and MSc Outdoor Education.  These findings could indicate that further training and qualifications are not essential to be an ASC and that experience is more important. </a:t>
            </a:r>
          </a:p>
          <a:p>
            <a:endParaRPr lang="en-GB" sz="1000"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A6CE701C-FF0A-C8A2-BB90-1DA5A30AB313}"/>
              </a:ext>
            </a:extLst>
          </p:cNvPr>
          <p:cNvSpPr txBox="1"/>
          <p:nvPr/>
        </p:nvSpPr>
        <p:spPr>
          <a:xfrm>
            <a:off x="5203183" y="8156613"/>
            <a:ext cx="4651891" cy="2123658"/>
          </a:xfrm>
          <a:prstGeom prst="rect">
            <a:avLst/>
          </a:prstGeom>
          <a:noFill/>
        </p:spPr>
        <p:txBody>
          <a:bodyPr wrap="square" rtlCol="0">
            <a:spAutoFit/>
          </a:bodyPr>
          <a:lstStyle/>
          <a:p>
            <a:pPr algn="ctr"/>
            <a:r>
              <a:rPr lang="en-GB" sz="1100" b="1" dirty="0">
                <a:latin typeface="Arial" panose="020B0604020202020204" pitchFamily="34" charset="0"/>
                <a:cs typeface="Arial" panose="020B0604020202020204" pitchFamily="34" charset="0"/>
              </a:rPr>
              <a:t>“Outdoor education provides a medium for education that nothing else comes close to. It allows young people to develop resilience and perseverance, testing their limits and being allowed to fail in a safe environment. And developing nature connectedness comes with the activities, sharing things about the environment with young people, encouraging them to take an interest in what is around them, helping them understand why their environment needs protecting.”  </a:t>
            </a:r>
          </a:p>
          <a:p>
            <a:pPr algn="r"/>
            <a:r>
              <a:rPr lang="en-GB" sz="1100" dirty="0">
                <a:latin typeface="Arial" panose="020B0604020202020204" pitchFamily="34" charset="0"/>
                <a:cs typeface="Arial" panose="020B0604020202020204" pitchFamily="34" charset="0"/>
              </a:rPr>
              <a:t>		         (NL9 - WOS – 770, 2026).  </a:t>
            </a:r>
            <a:r>
              <a:rPr lang="en-GB" sz="1000" dirty="0">
                <a:latin typeface="Arial" panose="020B0604020202020204" pitchFamily="34" charset="0"/>
                <a:cs typeface="Arial" panose="020B0604020202020204" pitchFamily="34" charset="0"/>
              </a:rPr>
              <a:t>Male, age 18 – 29 years, 0 – 4 years’ experience, Leader award on Sheltered Water, Core Coaching Training and no further qualifications.   </a:t>
            </a:r>
          </a:p>
          <a:p>
            <a:endParaRPr lang="en-GB" sz="11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B976D577-788B-3484-BE6F-E91A33881E11}"/>
              </a:ext>
            </a:extLst>
          </p:cNvPr>
          <p:cNvSpPr txBox="1"/>
          <p:nvPr/>
        </p:nvSpPr>
        <p:spPr>
          <a:xfrm>
            <a:off x="9340111" y="5782172"/>
            <a:ext cx="503664" cy="246221"/>
          </a:xfrm>
          <a:prstGeom prst="rect">
            <a:avLst/>
          </a:prstGeom>
          <a:noFill/>
        </p:spPr>
        <p:txBody>
          <a:bodyPr wrap="none" rtlCol="0">
            <a:spAutoFit/>
          </a:bodyPr>
          <a:lstStyle/>
          <a:p>
            <a:r>
              <a:rPr lang="en-GB" sz="1000" dirty="0">
                <a:latin typeface="Arial" panose="020B0604020202020204" pitchFamily="34" charset="0"/>
                <a:cs typeface="Arial" panose="020B0604020202020204" pitchFamily="34" charset="0"/>
              </a:rPr>
              <a:t>Fig. 1</a:t>
            </a:r>
          </a:p>
        </p:txBody>
      </p:sp>
      <p:sp>
        <p:nvSpPr>
          <p:cNvPr id="12" name="TextBox 11">
            <a:extLst>
              <a:ext uri="{FF2B5EF4-FFF2-40B4-BE49-F238E27FC236}">
                <a16:creationId xmlns:a16="http://schemas.microsoft.com/office/drawing/2014/main" id="{9D51DFED-0AF4-7995-5841-F6B64CD3EA89}"/>
              </a:ext>
            </a:extLst>
          </p:cNvPr>
          <p:cNvSpPr txBox="1"/>
          <p:nvPr/>
        </p:nvSpPr>
        <p:spPr>
          <a:xfrm>
            <a:off x="9351410" y="7955789"/>
            <a:ext cx="503664" cy="246221"/>
          </a:xfrm>
          <a:prstGeom prst="rect">
            <a:avLst/>
          </a:prstGeom>
          <a:noFill/>
        </p:spPr>
        <p:txBody>
          <a:bodyPr wrap="none" rtlCol="0">
            <a:spAutoFit/>
          </a:bodyPr>
          <a:lstStyle/>
          <a:p>
            <a:r>
              <a:rPr lang="en-GB" sz="1000" dirty="0">
                <a:latin typeface="Arial" panose="020B0604020202020204" pitchFamily="34" charset="0"/>
                <a:cs typeface="Arial" panose="020B0604020202020204" pitchFamily="34" charset="0"/>
              </a:rPr>
              <a:t>Fig. 2</a:t>
            </a:r>
          </a:p>
        </p:txBody>
      </p:sp>
      <p:sp>
        <p:nvSpPr>
          <p:cNvPr id="13" name="Slide Number Placeholder 12">
            <a:extLst>
              <a:ext uri="{FF2B5EF4-FFF2-40B4-BE49-F238E27FC236}">
                <a16:creationId xmlns:a16="http://schemas.microsoft.com/office/drawing/2014/main" id="{BD9FAC55-5BF2-92FE-7F06-78C66828E4A8}"/>
              </a:ext>
            </a:extLst>
          </p:cNvPr>
          <p:cNvSpPr>
            <a:spLocks noGrp="1"/>
          </p:cNvSpPr>
          <p:nvPr>
            <p:ph type="sldNum" sz="quarter" idx="12"/>
          </p:nvPr>
        </p:nvSpPr>
        <p:spPr/>
        <p:txBody>
          <a:bodyPr/>
          <a:lstStyle/>
          <a:p>
            <a:fld id="{4FAB73BC-B049-4115-A692-8D63A059BFB8}" type="slidenum">
              <a:rPr lang="en-GB" smtClean="0"/>
              <a:t>3</a:t>
            </a:fld>
            <a:endParaRPr lang="en-GB"/>
          </a:p>
        </p:txBody>
      </p:sp>
    </p:spTree>
    <p:extLst>
      <p:ext uri="{BB962C8B-B14F-4D97-AF65-F5344CB8AC3E}">
        <p14:creationId xmlns:p14="http://schemas.microsoft.com/office/powerpoint/2010/main" val="128657149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50062-406E-CFE0-8166-4FE912FB8F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7CA9F3-AE4E-941A-AAB2-C58A11AD11D6}"/>
              </a:ext>
            </a:extLst>
          </p:cNvPr>
          <p:cNvSpPr>
            <a:spLocks noGrp="1"/>
          </p:cNvSpPr>
          <p:nvPr>
            <p:ph type="title"/>
          </p:nvPr>
        </p:nvSpPr>
        <p:spPr>
          <a:xfrm>
            <a:off x="321276" y="976765"/>
            <a:ext cx="13804742" cy="599438"/>
          </a:xfrm>
        </p:spPr>
        <p:txBody>
          <a:bodyPr>
            <a:normAutofit/>
          </a:bodyPr>
          <a:lstStyle/>
          <a:p>
            <a:r>
              <a:rPr lang="en-US" sz="2000" b="1"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92CEF4B7-4F5C-33EE-6FA5-2193FC1B802A}"/>
              </a:ext>
            </a:extLst>
          </p:cNvPr>
          <p:cNvSpPr txBox="1"/>
          <p:nvPr/>
        </p:nvSpPr>
        <p:spPr>
          <a:xfrm>
            <a:off x="321276" y="1779923"/>
            <a:ext cx="14580973" cy="4893647"/>
          </a:xfrm>
          <a:prstGeom prst="rect">
            <a:avLst/>
          </a:prstGeom>
          <a:noFill/>
        </p:spPr>
        <p:txBody>
          <a:bodyPr wrap="square" rtlCol="0">
            <a:spAutoFit/>
          </a:bodyPr>
          <a:lstStyle/>
          <a:p>
            <a:r>
              <a:rPr lang="en-GB" sz="1200" dirty="0" err="1">
                <a:latin typeface="Arial" panose="020B0604020202020204" pitchFamily="34" charset="0"/>
                <a:cs typeface="Arial" panose="020B0604020202020204" pitchFamily="34" charset="0"/>
              </a:rPr>
              <a:t>Azungah</a:t>
            </a:r>
            <a:r>
              <a:rPr lang="en-GB" sz="1200" dirty="0">
                <a:latin typeface="Arial" panose="020B0604020202020204" pitchFamily="34" charset="0"/>
                <a:cs typeface="Arial" panose="020B0604020202020204" pitchFamily="34" charset="0"/>
              </a:rPr>
              <a:t>, T. (2018) ‘Qualitative research: deductive and inductive approaches to data analysis’, </a:t>
            </a:r>
            <a:r>
              <a:rPr lang="en-GB" sz="1200" i="1" dirty="0">
                <a:latin typeface="Arial" panose="020B0604020202020204" pitchFamily="34" charset="0"/>
                <a:cs typeface="Arial" panose="020B0604020202020204" pitchFamily="34" charset="0"/>
              </a:rPr>
              <a:t>Qualitative Research Journal</a:t>
            </a:r>
            <a:r>
              <a:rPr lang="en-GB" sz="1200" dirty="0">
                <a:latin typeface="Arial" panose="020B0604020202020204" pitchFamily="34" charset="0"/>
                <a:cs typeface="Arial" panose="020B0604020202020204" pitchFamily="34" charset="0"/>
              </a:rPr>
              <a:t>, 18(4), pp. 383–400. Available at: </a:t>
            </a:r>
            <a:r>
              <a:rPr lang="en-GB" sz="1200" u="sng" dirty="0">
                <a:latin typeface="Arial" panose="020B0604020202020204" pitchFamily="34" charset="0"/>
                <a:cs typeface="Arial" panose="020B0604020202020204" pitchFamily="34" charset="0"/>
                <a:hlinkClick r:id="rId2"/>
              </a:rPr>
              <a:t>https://doi.org/10.1108/QRJ-D-18-00035</a:t>
            </a:r>
            <a:r>
              <a:rPr lang="en-GB" sz="12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Christian, E., Kelly, J.S., Piggott, L.V. and Hoare, J. (2022) ‘A demographic analysis of UK adventure sports coaches’, </a:t>
            </a:r>
            <a:r>
              <a:rPr lang="en-GB" sz="1200" i="1" dirty="0">
                <a:latin typeface="Arial" panose="020B0604020202020204" pitchFamily="34" charset="0"/>
                <a:cs typeface="Arial" panose="020B0604020202020204" pitchFamily="34" charset="0"/>
              </a:rPr>
              <a:t>Journal of Adventure Education and Outdoor Learning</a:t>
            </a:r>
            <a:r>
              <a:rPr lang="en-GB" sz="1200" dirty="0">
                <a:latin typeface="Arial" panose="020B0604020202020204" pitchFamily="34" charset="0"/>
                <a:cs typeface="Arial" panose="020B0604020202020204" pitchFamily="34" charset="0"/>
              </a:rPr>
              <a:t>, 22(1), pp. 24–37. Available at: </a:t>
            </a:r>
            <a:r>
              <a:rPr lang="en-GB" sz="1200" u="sng" dirty="0">
                <a:latin typeface="Arial" panose="020B0604020202020204" pitchFamily="34" charset="0"/>
                <a:cs typeface="Arial" panose="020B0604020202020204" pitchFamily="34" charset="0"/>
                <a:hlinkClick r:id="rId3"/>
              </a:rPr>
              <a:t>https://doi.org/10.1080/14729679.2020.1854099</a:t>
            </a:r>
            <a:r>
              <a:rPr lang="en-GB" sz="12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Dickson, T.J. and Gray, T. (2006) ‘Facilitating experiences: A snap shot of what is happening out there’, </a:t>
            </a:r>
            <a:r>
              <a:rPr lang="en-GB" sz="1200" i="1" dirty="0">
                <a:latin typeface="Arial" panose="020B0604020202020204" pitchFamily="34" charset="0"/>
                <a:cs typeface="Arial" panose="020B0604020202020204" pitchFamily="34" charset="0"/>
              </a:rPr>
              <a:t>Journal of Outdoor and Environmental Education</a:t>
            </a:r>
            <a:r>
              <a:rPr lang="en-GB" sz="1200" dirty="0">
                <a:latin typeface="Arial" panose="020B0604020202020204" pitchFamily="34" charset="0"/>
                <a:cs typeface="Arial" panose="020B0604020202020204" pitchFamily="34" charset="0"/>
              </a:rPr>
              <a:t>, 10(2), pp. 41–52. Available at: </a:t>
            </a:r>
            <a:r>
              <a:rPr lang="en-GB" sz="1200" u="sng" dirty="0">
                <a:latin typeface="Arial" panose="020B0604020202020204" pitchFamily="34" charset="0"/>
                <a:cs typeface="Arial" panose="020B0604020202020204" pitchFamily="34" charset="0"/>
                <a:hlinkClick r:id="rId4"/>
              </a:rPr>
              <a:t>https://doi.org/10.1007/BF03400838</a:t>
            </a:r>
            <a:r>
              <a:rPr lang="en-GB" sz="12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err="1">
                <a:latin typeface="Arial" panose="020B0604020202020204" pitchFamily="34" charset="0"/>
                <a:cs typeface="Arial" panose="020B0604020202020204" pitchFamily="34" charset="0"/>
              </a:rPr>
              <a:t>Eastabrook</a:t>
            </a:r>
            <a:r>
              <a:rPr lang="en-GB" sz="1200" dirty="0">
                <a:latin typeface="Arial" panose="020B0604020202020204" pitchFamily="34" charset="0"/>
                <a:cs typeface="Arial" panose="020B0604020202020204" pitchFamily="34" charset="0"/>
              </a:rPr>
              <a:t>, C. and Collins, L. (2021) ‘What do participants perceive as the attributes of a good adventure sports coach?’, </a:t>
            </a:r>
            <a:r>
              <a:rPr lang="en-GB" sz="1200" i="1" dirty="0">
                <a:latin typeface="Arial" panose="020B0604020202020204" pitchFamily="34" charset="0"/>
                <a:cs typeface="Arial" panose="020B0604020202020204" pitchFamily="34" charset="0"/>
              </a:rPr>
              <a:t>Journal of Adventure Education and Outdoor Learning</a:t>
            </a:r>
            <a:r>
              <a:rPr lang="en-GB" sz="1200" dirty="0">
                <a:latin typeface="Arial" panose="020B0604020202020204" pitchFamily="34" charset="0"/>
                <a:cs typeface="Arial" panose="020B0604020202020204" pitchFamily="34" charset="0"/>
              </a:rPr>
              <a:t>, 21(2), pp. 115–128. Available at: </a:t>
            </a:r>
            <a:r>
              <a:rPr lang="en-GB" sz="1200" u="sng" dirty="0">
                <a:latin typeface="Arial" panose="020B0604020202020204" pitchFamily="34" charset="0"/>
                <a:cs typeface="Arial" panose="020B0604020202020204" pitchFamily="34" charset="0"/>
                <a:hlinkClick r:id="rId5"/>
              </a:rPr>
              <a:t>https://doi.org/10.1080/14729679.2020.1730207</a:t>
            </a:r>
            <a:r>
              <a:rPr lang="en-GB" sz="1200" dirty="0">
                <a:latin typeface="Arial" panose="020B0604020202020204" pitchFamily="34" charset="0"/>
                <a:cs typeface="Arial" panose="020B0604020202020204" pitchFamily="34" charset="0"/>
              </a:rPr>
              <a:t>.</a:t>
            </a:r>
          </a:p>
          <a:p>
            <a:r>
              <a:rPr lang="en-GB" sz="1200" dirty="0">
                <a:latin typeface="Arial" panose="020B0604020202020204" pitchFamily="34" charset="0"/>
                <a:cs typeface="Arial" panose="020B0604020202020204" pitchFamily="34" charset="0"/>
              </a:rPr>
              <a:t> </a:t>
            </a:r>
          </a:p>
          <a:p>
            <a:r>
              <a:rPr lang="en-GB" sz="1200" dirty="0" err="1">
                <a:latin typeface="Arial" panose="020B0604020202020204" pitchFamily="34" charset="0"/>
                <a:cs typeface="Arial" panose="020B0604020202020204" pitchFamily="34" charset="0"/>
              </a:rPr>
              <a:t>Eastabrook</a:t>
            </a:r>
            <a:r>
              <a:rPr lang="en-GB" sz="1200" dirty="0">
                <a:latin typeface="Arial" panose="020B0604020202020204" pitchFamily="34" charset="0"/>
                <a:cs typeface="Arial" panose="020B0604020202020204" pitchFamily="34" charset="0"/>
              </a:rPr>
              <a:t>, C., Collins, L., Taylor, R.D. and Richards, P. (2025) ‘Examining the impact of coaching for independence in adventure sports’, </a:t>
            </a:r>
            <a:r>
              <a:rPr lang="en-GB" sz="1200" i="1" dirty="0">
                <a:latin typeface="Arial" panose="020B0604020202020204" pitchFamily="34" charset="0"/>
                <a:cs typeface="Arial" panose="020B0604020202020204" pitchFamily="34" charset="0"/>
              </a:rPr>
              <a:t>Journal of Adventure Education and Outdoor Learning</a:t>
            </a:r>
            <a:r>
              <a:rPr lang="en-GB" sz="1200" dirty="0">
                <a:latin typeface="Arial" panose="020B0604020202020204" pitchFamily="34" charset="0"/>
                <a:cs typeface="Arial" panose="020B0604020202020204" pitchFamily="34" charset="0"/>
              </a:rPr>
              <a:t>, 25(2), pp. 515–534. Available at: </a:t>
            </a:r>
            <a:r>
              <a:rPr lang="en-GB" sz="1200" u="sng" dirty="0">
                <a:latin typeface="Arial" panose="020B0604020202020204" pitchFamily="34" charset="0"/>
                <a:cs typeface="Arial" panose="020B0604020202020204" pitchFamily="34" charset="0"/>
                <a:hlinkClick r:id="rId6"/>
              </a:rPr>
              <a:t>https://doi.org/10.1080/14729679.2023.2295846</a:t>
            </a:r>
            <a:r>
              <a:rPr lang="en-GB" sz="12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Gilkes, B., Wintle, J. and Reed, J. (2024) ‘A small-scale evaluation of instructional approaches and perspectives on the benefits of adventurous education for young people’, </a:t>
            </a:r>
            <a:r>
              <a:rPr lang="en-GB" sz="1200" i="1" dirty="0">
                <a:latin typeface="Arial" panose="020B0604020202020204" pitchFamily="34" charset="0"/>
                <a:cs typeface="Arial" panose="020B0604020202020204" pitchFamily="34" charset="0"/>
              </a:rPr>
              <a:t>Journal of Adventure Education and Outdoor Learning</a:t>
            </a:r>
            <a:r>
              <a:rPr lang="en-GB" sz="1200" dirty="0">
                <a:latin typeface="Arial" panose="020B0604020202020204" pitchFamily="34" charset="0"/>
                <a:cs typeface="Arial" panose="020B0604020202020204" pitchFamily="34" charset="0"/>
              </a:rPr>
              <a:t>, 24(2), pp. 317–333. Available at: </a:t>
            </a:r>
            <a:r>
              <a:rPr lang="en-GB" sz="1200" u="sng" dirty="0">
                <a:latin typeface="Arial" panose="020B0604020202020204" pitchFamily="34" charset="0"/>
                <a:cs typeface="Arial" panose="020B0604020202020204" pitchFamily="34" charset="0"/>
                <a:hlinkClick r:id="rId7"/>
              </a:rPr>
              <a:t>https://doi.org/10.1080/14729679.2022.2160993</a:t>
            </a:r>
            <a:r>
              <a:rPr lang="en-GB" sz="12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Moon, K. and Blackman, D. (2014) ‘A Guide to Understanding Social Science Research for Natural Scientists’, </a:t>
            </a:r>
            <a:r>
              <a:rPr lang="en-GB" sz="1200" i="1" dirty="0">
                <a:latin typeface="Arial" panose="020B0604020202020204" pitchFamily="34" charset="0"/>
                <a:cs typeface="Arial" panose="020B0604020202020204" pitchFamily="34" charset="0"/>
              </a:rPr>
              <a:t>Conservation Biology</a:t>
            </a:r>
            <a:r>
              <a:rPr lang="en-GB" sz="1200" dirty="0">
                <a:latin typeface="Arial" panose="020B0604020202020204" pitchFamily="34" charset="0"/>
                <a:cs typeface="Arial" panose="020B0604020202020204" pitchFamily="34" charset="0"/>
              </a:rPr>
              <a:t>, 28(5), pp. 1167–1177. Available at: </a:t>
            </a:r>
            <a:r>
              <a:rPr lang="en-GB" sz="1200" u="sng" dirty="0">
                <a:latin typeface="Arial" panose="020B0604020202020204" pitchFamily="34" charset="0"/>
                <a:cs typeface="Arial" panose="020B0604020202020204" pitchFamily="34" charset="0"/>
                <a:hlinkClick r:id="rId8"/>
              </a:rPr>
              <a:t>https://doi.org/10.1111/cobi.12326</a:t>
            </a:r>
            <a:r>
              <a:rPr lang="en-GB" sz="12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Thomas, G. (2007) ‘Skill instruction in outdoor leadership: A comparison of a direct instruction model and a discovery-learning model’, </a:t>
            </a:r>
            <a:r>
              <a:rPr lang="en-GB" sz="1200" i="1" dirty="0">
                <a:latin typeface="Arial" panose="020B0604020202020204" pitchFamily="34" charset="0"/>
                <a:cs typeface="Arial" panose="020B0604020202020204" pitchFamily="34" charset="0"/>
              </a:rPr>
              <a:t>Journal of Outdoor and Environmental Education</a:t>
            </a:r>
            <a:r>
              <a:rPr lang="en-GB" sz="1200" dirty="0">
                <a:latin typeface="Arial" panose="020B0604020202020204" pitchFamily="34" charset="0"/>
                <a:cs typeface="Arial" panose="020B0604020202020204" pitchFamily="34" charset="0"/>
              </a:rPr>
              <a:t>, 11(2), pp. 10–18. Available at: </a:t>
            </a:r>
            <a:r>
              <a:rPr lang="en-GB" sz="1200" u="sng" dirty="0">
                <a:latin typeface="Arial" panose="020B0604020202020204" pitchFamily="34" charset="0"/>
                <a:cs typeface="Arial" panose="020B0604020202020204" pitchFamily="34" charset="0"/>
                <a:hlinkClick r:id="rId9"/>
              </a:rPr>
              <a:t>https://doi.org/10.1007/BF03400853</a:t>
            </a:r>
            <a:r>
              <a:rPr lang="en-GB" sz="12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r>
              <a:rPr lang="en-GB" sz="1200" dirty="0">
                <a:latin typeface="Arial" panose="020B0604020202020204" pitchFamily="34" charset="0"/>
                <a:cs typeface="Arial" panose="020B0604020202020204" pitchFamily="34" charset="0"/>
              </a:rPr>
              <a:t>Thomas, G. (2011) ‘Outdoor leadership education: Do recent textbooks focus on the right content?’, </a:t>
            </a:r>
            <a:r>
              <a:rPr lang="en-GB" sz="1200" i="1" dirty="0">
                <a:latin typeface="Arial" panose="020B0604020202020204" pitchFamily="34" charset="0"/>
                <a:cs typeface="Arial" panose="020B0604020202020204" pitchFamily="34" charset="0"/>
              </a:rPr>
              <a:t>Australian Journal of Outdoor Education</a:t>
            </a:r>
            <a:r>
              <a:rPr lang="en-GB" sz="1200" dirty="0">
                <a:latin typeface="Arial" panose="020B0604020202020204" pitchFamily="34" charset="0"/>
                <a:cs typeface="Arial" panose="020B0604020202020204" pitchFamily="34" charset="0"/>
              </a:rPr>
              <a:t>, 15(1), pp. 3–11. Available at: </a:t>
            </a:r>
            <a:r>
              <a:rPr lang="en-GB" sz="1200" u="sng" dirty="0">
                <a:latin typeface="Arial" panose="020B0604020202020204" pitchFamily="34" charset="0"/>
                <a:cs typeface="Arial" panose="020B0604020202020204" pitchFamily="34" charset="0"/>
                <a:hlinkClick r:id="rId10"/>
              </a:rPr>
              <a:t>https://doi.org/10.1007/BF03400910</a:t>
            </a:r>
            <a:r>
              <a:rPr lang="en-GB" sz="1200" dirty="0">
                <a:latin typeface="Arial" panose="020B0604020202020204" pitchFamily="34" charset="0"/>
                <a:cs typeface="Arial" panose="020B0604020202020204" pitchFamily="34" charset="0"/>
              </a:rPr>
              <a:t>.</a:t>
            </a:r>
          </a:p>
          <a:p>
            <a:endParaRPr lang="en-GB" sz="1200" dirty="0">
              <a:latin typeface="Arial" panose="020B0604020202020204" pitchFamily="34" charset="0"/>
              <a:cs typeface="Arial" panose="020B0604020202020204" pitchFamily="34" charset="0"/>
            </a:endParaRPr>
          </a:p>
          <a:p>
            <a:endParaRPr lang="en-GB" sz="12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E2781C8A-C158-2B0C-F2AB-1DFC3B1B5205}"/>
              </a:ext>
            </a:extLst>
          </p:cNvPr>
          <p:cNvSpPr>
            <a:spLocks noGrp="1"/>
          </p:cNvSpPr>
          <p:nvPr>
            <p:ph type="sldNum" sz="quarter" idx="12"/>
          </p:nvPr>
        </p:nvSpPr>
        <p:spPr/>
        <p:txBody>
          <a:bodyPr/>
          <a:lstStyle/>
          <a:p>
            <a:fld id="{4FAB73BC-B049-4115-A692-8D63A059BFB8}" type="slidenum">
              <a:rPr lang="en-GB" smtClean="0"/>
              <a:t>4</a:t>
            </a:fld>
            <a:endParaRPr lang="en-GB"/>
          </a:p>
        </p:txBody>
      </p:sp>
    </p:spTree>
    <p:extLst>
      <p:ext uri="{BB962C8B-B14F-4D97-AF65-F5344CB8AC3E}">
        <p14:creationId xmlns:p14="http://schemas.microsoft.com/office/powerpoint/2010/main" val="2294306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cean 16x9">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cean painting presentation (widescreen).potx" id="{7D8F5DB3-F878-46D5-AF2D-2DD5B7369221}" vid="{9251DF30-C224-466C-9BFA-3064FAD55731}"/>
    </a:ext>
  </a:extLst>
</a:theme>
</file>

<file path=ppt/theme/theme2.xml><?xml version="1.0" encoding="utf-8"?>
<a:theme xmlns:a="http://schemas.openxmlformats.org/drawingml/2006/main" name="Office Theme">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Ocean">
      <a:dk1>
        <a:sysClr val="windowText" lastClr="000000"/>
      </a:dk1>
      <a:lt1>
        <a:sysClr val="window" lastClr="FFFFFF"/>
      </a:lt1>
      <a:dk2>
        <a:srgbClr val="323232"/>
      </a:dk2>
      <a:lt2>
        <a:srgbClr val="E3DED1"/>
      </a:lt2>
      <a:accent1>
        <a:srgbClr val="4557A1"/>
      </a:accent1>
      <a:accent2>
        <a:srgbClr val="3691AA"/>
      </a:accent2>
      <a:accent3>
        <a:srgbClr val="893768"/>
      </a:accent3>
      <a:accent4>
        <a:srgbClr val="4E8542"/>
      </a:accent4>
      <a:accent5>
        <a:srgbClr val="A25A12"/>
      </a:accent5>
      <a:accent6>
        <a:srgbClr val="C19859"/>
      </a:accent6>
      <a:hlink>
        <a:srgbClr val="6B9F25"/>
      </a:hlink>
      <a:folHlink>
        <a:srgbClr val="B26B02"/>
      </a:folHlink>
    </a:clrScheme>
    <a:fontScheme name="Georgia">
      <a:maj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eorgia"/>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Ocean painting presentation (widescreen)</Template>
  <TotalTime>8831</TotalTime>
  <Words>2100</Words>
  <Application>Microsoft Office PowerPoint</Application>
  <PresentationFormat>Custom</PresentationFormat>
  <Paragraphs>58</Paragraphs>
  <Slides>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Arial</vt:lpstr>
      <vt:lpstr>Courier New</vt:lpstr>
      <vt:lpstr>Georgia</vt:lpstr>
      <vt:lpstr>Ocean 16x9</vt:lpstr>
      <vt:lpstr>University of Wales Trinity St David   Master of Arts: Outdoor Education   Research Methods in Health, Outdoor Education and Physical Literacy: BMOE7014   Assessment 2: Academic Poster   Instructor Impact on Paddle Sport Sessions: What Participant Learning Outcomes do Instructors Prioritise and How Does this Affect a Session?    Bethan Louisa Schofield – 2415962</vt:lpstr>
      <vt:lpstr>AI STATEMENT</vt:lpstr>
      <vt:lpstr>Instructor Impact on Paddle Sport Sessions: What Participant Learning Outcomes do Instructors Prioritise and How Does this Affect a Session?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Bethan Schofield</dc:creator>
  <cp:lastModifiedBy>Bethan Schofield</cp:lastModifiedBy>
  <cp:revision>1</cp:revision>
  <dcterms:created xsi:type="dcterms:W3CDTF">2026-04-29T09:30:13Z</dcterms:created>
  <dcterms:modified xsi:type="dcterms:W3CDTF">2026-05-06T10:45:49Z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