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2" r:id="rId6"/>
    <p:sldId id="264" r:id="rId7"/>
    <p:sldId id="263" r:id="rId8"/>
    <p:sldId id="257" r:id="rId9"/>
    <p:sldId id="265"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E38CB0-8E34-49F2-92E3-C62837B6FDDD}" v="53" dt="2021-02-11T19:14:24.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53" autoAdjust="0"/>
    <p:restoredTop sz="94660"/>
  </p:normalViewPr>
  <p:slideViewPr>
    <p:cSldViewPr snapToGrid="0">
      <p:cViewPr varScale="1">
        <p:scale>
          <a:sx n="104" d="100"/>
          <a:sy n="104" d="100"/>
        </p:scale>
        <p:origin x="7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fisher" userId="98bd28152201bafb" providerId="LiveId" clId="{20E38CB0-8E34-49F2-92E3-C62837B6FDDD}"/>
    <pc:docChg chg="undo custSel addSld delSld modSld sldOrd">
      <pc:chgData name="david fisher" userId="98bd28152201bafb" providerId="LiveId" clId="{20E38CB0-8E34-49F2-92E3-C62837B6FDDD}" dt="2021-02-11T19:22:28.305" v="10478" actId="20577"/>
      <pc:docMkLst>
        <pc:docMk/>
      </pc:docMkLst>
      <pc:sldChg chg="addSp modSp new mod setBg setClrOvrMap">
        <pc:chgData name="david fisher" userId="98bd28152201bafb" providerId="LiveId" clId="{20E38CB0-8E34-49F2-92E3-C62837B6FDDD}" dt="2021-02-11T19:18:28.592" v="10477" actId="20577"/>
        <pc:sldMkLst>
          <pc:docMk/>
          <pc:sldMk cId="995657778" sldId="256"/>
        </pc:sldMkLst>
        <pc:spChg chg="mod">
          <ac:chgData name="david fisher" userId="98bd28152201bafb" providerId="LiveId" clId="{20E38CB0-8E34-49F2-92E3-C62837B6FDDD}" dt="2021-02-11T15:52:55.185" v="3810" actId="1076"/>
          <ac:spMkLst>
            <pc:docMk/>
            <pc:sldMk cId="995657778" sldId="256"/>
            <ac:spMk id="2" creationId="{2B409CDC-AEF5-49CF-8250-9610DA823A6A}"/>
          </ac:spMkLst>
        </pc:spChg>
        <pc:spChg chg="mod">
          <ac:chgData name="david fisher" userId="98bd28152201bafb" providerId="LiveId" clId="{20E38CB0-8E34-49F2-92E3-C62837B6FDDD}" dt="2021-02-11T19:18:28.592" v="10477" actId="20577"/>
          <ac:spMkLst>
            <pc:docMk/>
            <pc:sldMk cId="995657778" sldId="256"/>
            <ac:spMk id="3" creationId="{C82A6DCA-516D-4811-B767-D8AE89C1061C}"/>
          </ac:spMkLst>
        </pc:spChg>
        <pc:spChg chg="add">
          <ac:chgData name="david fisher" userId="98bd28152201bafb" providerId="LiveId" clId="{20E38CB0-8E34-49F2-92E3-C62837B6FDDD}" dt="2021-02-11T14:04:51.948" v="47" actId="26606"/>
          <ac:spMkLst>
            <pc:docMk/>
            <pc:sldMk cId="995657778" sldId="256"/>
            <ac:spMk id="9" creationId="{E49CC64F-7275-4E33-961B-0C5CDC439875}"/>
          </ac:spMkLst>
        </pc:spChg>
        <pc:picChg chg="add mod">
          <ac:chgData name="david fisher" userId="98bd28152201bafb" providerId="LiveId" clId="{20E38CB0-8E34-49F2-92E3-C62837B6FDDD}" dt="2021-02-11T14:04:51.948" v="47" actId="26606"/>
          <ac:picMkLst>
            <pc:docMk/>
            <pc:sldMk cId="995657778" sldId="256"/>
            <ac:picMk id="4" creationId="{4FB4D000-C53D-45E7-8503-42748169725D}"/>
          </ac:picMkLst>
        </pc:picChg>
      </pc:sldChg>
      <pc:sldChg chg="addSp delSp modSp new mod ord setBg setClrOvrMap">
        <pc:chgData name="david fisher" userId="98bd28152201bafb" providerId="LiveId" clId="{20E38CB0-8E34-49F2-92E3-C62837B6FDDD}" dt="2021-02-11T16:21:28.296" v="4825"/>
        <pc:sldMkLst>
          <pc:docMk/>
          <pc:sldMk cId="4192592387" sldId="257"/>
        </pc:sldMkLst>
        <pc:spChg chg="mod">
          <ac:chgData name="david fisher" userId="98bd28152201bafb" providerId="LiveId" clId="{20E38CB0-8E34-49F2-92E3-C62837B6FDDD}" dt="2021-02-11T14:34:20.693" v="1404" actId="122"/>
          <ac:spMkLst>
            <pc:docMk/>
            <pc:sldMk cId="4192592387" sldId="257"/>
            <ac:spMk id="2" creationId="{13C42091-564E-4892-AB7D-24AEE71424AB}"/>
          </ac:spMkLst>
        </pc:spChg>
        <pc:spChg chg="mod">
          <ac:chgData name="david fisher" userId="98bd28152201bafb" providerId="LiveId" clId="{20E38CB0-8E34-49F2-92E3-C62837B6FDDD}" dt="2021-02-11T15:57:43.952" v="3822" actId="207"/>
          <ac:spMkLst>
            <pc:docMk/>
            <pc:sldMk cId="4192592387" sldId="257"/>
            <ac:spMk id="3" creationId="{E38EEC82-4087-4459-BF34-170F9EBC8AAA}"/>
          </ac:spMkLst>
        </pc:spChg>
        <pc:spChg chg="add del">
          <ac:chgData name="david fisher" userId="98bd28152201bafb" providerId="LiveId" clId="{20E38CB0-8E34-49F2-92E3-C62837B6FDDD}" dt="2021-02-11T14:07:14.495" v="88" actId="26606"/>
          <ac:spMkLst>
            <pc:docMk/>
            <pc:sldMk cId="4192592387" sldId="257"/>
            <ac:spMk id="8" creationId="{AD21898E-86C0-4C8A-A76C-DF33E844C87A}"/>
          </ac:spMkLst>
        </pc:spChg>
        <pc:spChg chg="add del">
          <ac:chgData name="david fisher" userId="98bd28152201bafb" providerId="LiveId" clId="{20E38CB0-8E34-49F2-92E3-C62837B6FDDD}" dt="2021-02-11T14:07:14.495" v="88" actId="26606"/>
          <ac:spMkLst>
            <pc:docMk/>
            <pc:sldMk cId="4192592387" sldId="257"/>
            <ac:spMk id="10" creationId="{5C8F04BD-D093-45D0-B54C-50FDB308B4EE}"/>
          </ac:spMkLst>
        </pc:spChg>
        <pc:spChg chg="add">
          <ac:chgData name="david fisher" userId="98bd28152201bafb" providerId="LiveId" clId="{20E38CB0-8E34-49F2-92E3-C62837B6FDDD}" dt="2021-02-11T14:07:14.552" v="89" actId="26606"/>
          <ac:spMkLst>
            <pc:docMk/>
            <pc:sldMk cId="4192592387" sldId="257"/>
            <ac:spMk id="21" creationId="{B95B9BA8-1D69-4796-85F5-B6D0BD52354B}"/>
          </ac:spMkLst>
        </pc:spChg>
        <pc:spChg chg="add mod">
          <ac:chgData name="david fisher" userId="98bd28152201bafb" providerId="LiveId" clId="{20E38CB0-8E34-49F2-92E3-C62837B6FDDD}" dt="2021-02-11T15:57:33.091" v="3819" actId="1076"/>
          <ac:spMkLst>
            <pc:docMk/>
            <pc:sldMk cId="4192592387" sldId="257"/>
            <ac:spMk id="23" creationId="{E275C5A5-F52E-4D20-9E08-2571A88B319C}"/>
          </ac:spMkLst>
        </pc:spChg>
        <pc:spChg chg="add mod">
          <ac:chgData name="david fisher" userId="98bd28152201bafb" providerId="LiveId" clId="{20E38CB0-8E34-49F2-92E3-C62837B6FDDD}" dt="2021-02-11T15:57:34.757" v="3820" actId="1076"/>
          <ac:spMkLst>
            <pc:docMk/>
            <pc:sldMk cId="4192592387" sldId="257"/>
            <ac:spMk id="24" creationId="{86CA87D2-762D-416D-ADDB-C1DADDE8FF95}"/>
          </ac:spMkLst>
        </pc:spChg>
        <pc:grpChg chg="add">
          <ac:chgData name="david fisher" userId="98bd28152201bafb" providerId="LiveId" clId="{20E38CB0-8E34-49F2-92E3-C62837B6FDDD}" dt="2021-02-11T14:07:14.552" v="89" actId="26606"/>
          <ac:grpSpMkLst>
            <pc:docMk/>
            <pc:sldMk cId="4192592387" sldId="257"/>
            <ac:grpSpMk id="22" creationId="{5F892E19-92E7-4BB2-8C3F-DBDFE8D9D324}"/>
          </ac:grpSpMkLst>
        </pc:grpChg>
        <pc:picChg chg="add mod">
          <ac:chgData name="david fisher" userId="98bd28152201bafb" providerId="LiveId" clId="{20E38CB0-8E34-49F2-92E3-C62837B6FDDD}" dt="2021-02-11T15:57:29.132" v="3817" actId="1076"/>
          <ac:picMkLst>
            <pc:docMk/>
            <pc:sldMk cId="4192592387" sldId="257"/>
            <ac:picMk id="4" creationId="{20445C1A-02E7-4736-A7D0-BDCF22222692}"/>
          </ac:picMkLst>
        </pc:picChg>
        <pc:picChg chg="add del mod">
          <ac:chgData name="david fisher" userId="98bd28152201bafb" providerId="LiveId" clId="{20E38CB0-8E34-49F2-92E3-C62837B6FDDD}" dt="2021-02-11T14:11:02.649" v="437" actId="21"/>
          <ac:picMkLst>
            <pc:docMk/>
            <pc:sldMk cId="4192592387" sldId="257"/>
            <ac:picMk id="5" creationId="{83ED67BE-5B8A-457A-B56D-4D4FCAF5B965}"/>
          </ac:picMkLst>
        </pc:picChg>
        <pc:picChg chg="add mod">
          <ac:chgData name="david fisher" userId="98bd28152201bafb" providerId="LiveId" clId="{20E38CB0-8E34-49F2-92E3-C62837B6FDDD}" dt="2021-02-11T15:57:30.944" v="3818" actId="1076"/>
          <ac:picMkLst>
            <pc:docMk/>
            <pc:sldMk cId="4192592387" sldId="257"/>
            <ac:picMk id="6" creationId="{067BEE5D-C9C6-40A1-9CD8-42F4B2911EB7}"/>
          </ac:picMkLst>
        </pc:picChg>
      </pc:sldChg>
      <pc:sldChg chg="addSp modSp new mod setBg">
        <pc:chgData name="david fisher" userId="98bd28152201bafb" providerId="LiveId" clId="{20E38CB0-8E34-49F2-92E3-C62837B6FDDD}" dt="2021-02-11T19:16:35.197" v="10473" actId="14100"/>
        <pc:sldMkLst>
          <pc:docMk/>
          <pc:sldMk cId="4054259271" sldId="258"/>
        </pc:sldMkLst>
        <pc:spChg chg="mod">
          <ac:chgData name="david fisher" userId="98bd28152201bafb" providerId="LiveId" clId="{20E38CB0-8E34-49F2-92E3-C62837B6FDDD}" dt="2021-02-11T14:17:50.802" v="718" actId="26606"/>
          <ac:spMkLst>
            <pc:docMk/>
            <pc:sldMk cId="4054259271" sldId="258"/>
            <ac:spMk id="2" creationId="{49C8FFB0-088D-46E2-91C7-C1BFC81D13F4}"/>
          </ac:spMkLst>
        </pc:spChg>
        <pc:spChg chg="mod">
          <ac:chgData name="david fisher" userId="98bd28152201bafb" providerId="LiveId" clId="{20E38CB0-8E34-49F2-92E3-C62837B6FDDD}" dt="2021-02-11T19:16:35.197" v="10473" actId="14100"/>
          <ac:spMkLst>
            <pc:docMk/>
            <pc:sldMk cId="4054259271" sldId="258"/>
            <ac:spMk id="3" creationId="{B6BFD482-38BD-4757-AFC0-0D7A7C928C3B}"/>
          </ac:spMkLst>
        </pc:spChg>
        <pc:spChg chg="add">
          <ac:chgData name="david fisher" userId="98bd28152201bafb" providerId="LiveId" clId="{20E38CB0-8E34-49F2-92E3-C62837B6FDDD}" dt="2021-02-11T14:17:50.802" v="718" actId="26606"/>
          <ac:spMkLst>
            <pc:docMk/>
            <pc:sldMk cId="4054259271" sldId="258"/>
            <ac:spMk id="8" creationId="{B95B9BA8-1D69-4796-85F5-B6D0BD52354B}"/>
          </ac:spMkLst>
        </pc:spChg>
        <pc:grpChg chg="add">
          <ac:chgData name="david fisher" userId="98bd28152201bafb" providerId="LiveId" clId="{20E38CB0-8E34-49F2-92E3-C62837B6FDDD}" dt="2021-02-11T14:17:50.802" v="718" actId="26606"/>
          <ac:grpSpMkLst>
            <pc:docMk/>
            <pc:sldMk cId="4054259271" sldId="258"/>
            <ac:grpSpMk id="10" creationId="{5F892E19-92E7-4BB2-8C3F-DBDFE8D9D324}"/>
          </ac:grpSpMkLst>
        </pc:grpChg>
      </pc:sldChg>
      <pc:sldChg chg="addSp delSp modSp new mod setBg">
        <pc:chgData name="david fisher" userId="98bd28152201bafb" providerId="LiveId" clId="{20E38CB0-8E34-49F2-92E3-C62837B6FDDD}" dt="2021-02-11T18:27:51.028" v="8415" actId="208"/>
        <pc:sldMkLst>
          <pc:docMk/>
          <pc:sldMk cId="35822161" sldId="259"/>
        </pc:sldMkLst>
        <pc:spChg chg="mod">
          <ac:chgData name="david fisher" userId="98bd28152201bafb" providerId="LiveId" clId="{20E38CB0-8E34-49F2-92E3-C62837B6FDDD}" dt="2021-02-11T14:55:57.326" v="1967" actId="14100"/>
          <ac:spMkLst>
            <pc:docMk/>
            <pc:sldMk cId="35822161" sldId="259"/>
            <ac:spMk id="2" creationId="{D7632240-FCB4-42E7-A727-AAAE0DE59DB4}"/>
          </ac:spMkLst>
        </pc:spChg>
        <pc:spChg chg="mod">
          <ac:chgData name="david fisher" userId="98bd28152201bafb" providerId="LiveId" clId="{20E38CB0-8E34-49F2-92E3-C62837B6FDDD}" dt="2021-02-11T15:02:38.587" v="2703" actId="14100"/>
          <ac:spMkLst>
            <pc:docMk/>
            <pc:sldMk cId="35822161" sldId="259"/>
            <ac:spMk id="3" creationId="{4F564D71-EB06-45CB-BE5A-A156E2028862}"/>
          </ac:spMkLst>
        </pc:spChg>
        <pc:spChg chg="add mod">
          <ac:chgData name="david fisher" userId="98bd28152201bafb" providerId="LiveId" clId="{20E38CB0-8E34-49F2-92E3-C62837B6FDDD}" dt="2021-02-11T18:27:51.028" v="8415" actId="208"/>
          <ac:spMkLst>
            <pc:docMk/>
            <pc:sldMk cId="35822161" sldId="259"/>
            <ac:spMk id="6" creationId="{78F73F64-05AE-43F6-A7DB-639A888D0DD8}"/>
          </ac:spMkLst>
        </pc:spChg>
        <pc:spChg chg="add">
          <ac:chgData name="david fisher" userId="98bd28152201bafb" providerId="LiveId" clId="{20E38CB0-8E34-49F2-92E3-C62837B6FDDD}" dt="2021-02-11T14:51:53.454" v="1942" actId="26606"/>
          <ac:spMkLst>
            <pc:docMk/>
            <pc:sldMk cId="35822161" sldId="259"/>
            <ac:spMk id="8" creationId="{B95B9BA8-1D69-4796-85F5-B6D0BD52354B}"/>
          </ac:spMkLst>
        </pc:spChg>
        <pc:grpChg chg="add">
          <ac:chgData name="david fisher" userId="98bd28152201bafb" providerId="LiveId" clId="{20E38CB0-8E34-49F2-92E3-C62837B6FDDD}" dt="2021-02-11T14:51:53.454" v="1942" actId="26606"/>
          <ac:grpSpMkLst>
            <pc:docMk/>
            <pc:sldMk cId="35822161" sldId="259"/>
            <ac:grpSpMk id="10" creationId="{5F892E19-92E7-4BB2-8C3F-DBDFE8D9D324}"/>
          </ac:grpSpMkLst>
        </pc:grpChg>
        <pc:picChg chg="add del mod">
          <ac:chgData name="david fisher" userId="98bd28152201bafb" providerId="LiveId" clId="{20E38CB0-8E34-49F2-92E3-C62837B6FDDD}" dt="2021-02-11T16:13:55.100" v="4713" actId="21"/>
          <ac:picMkLst>
            <pc:docMk/>
            <pc:sldMk cId="35822161" sldId="259"/>
            <ac:picMk id="4" creationId="{663BE5F4-2CFE-4519-9389-2ED30B120A8A}"/>
          </ac:picMkLst>
        </pc:picChg>
        <pc:picChg chg="add mod">
          <ac:chgData name="david fisher" userId="98bd28152201bafb" providerId="LiveId" clId="{20E38CB0-8E34-49F2-92E3-C62837B6FDDD}" dt="2021-02-11T16:14:03.045" v="4715" actId="1076"/>
          <ac:picMkLst>
            <pc:docMk/>
            <pc:sldMk cId="35822161" sldId="259"/>
            <ac:picMk id="5" creationId="{22105013-AFAC-4563-BC8B-5AEABC3E3D9C}"/>
          </ac:picMkLst>
        </pc:picChg>
      </pc:sldChg>
      <pc:sldChg chg="addSp delSp modSp add mod">
        <pc:chgData name="david fisher" userId="98bd28152201bafb" providerId="LiveId" clId="{20E38CB0-8E34-49F2-92E3-C62837B6FDDD}" dt="2021-02-11T15:54:55.029" v="3813" actId="1076"/>
        <pc:sldMkLst>
          <pc:docMk/>
          <pc:sldMk cId="71640660" sldId="260"/>
        </pc:sldMkLst>
        <pc:spChg chg="mod ord">
          <ac:chgData name="david fisher" userId="98bd28152201bafb" providerId="LiveId" clId="{20E38CB0-8E34-49F2-92E3-C62837B6FDDD}" dt="2021-02-11T15:43:40.328" v="3809" actId="1076"/>
          <ac:spMkLst>
            <pc:docMk/>
            <pc:sldMk cId="71640660" sldId="260"/>
            <ac:spMk id="2" creationId="{D7632240-FCB4-42E7-A727-AAAE0DE59DB4}"/>
          </ac:spMkLst>
        </pc:spChg>
        <pc:spChg chg="add del mod">
          <ac:chgData name="david fisher" userId="98bd28152201bafb" providerId="LiveId" clId="{20E38CB0-8E34-49F2-92E3-C62837B6FDDD}" dt="2021-02-11T15:08:09.842" v="2756" actId="21"/>
          <ac:spMkLst>
            <pc:docMk/>
            <pc:sldMk cId="71640660" sldId="260"/>
            <ac:spMk id="3" creationId="{4F564D71-EB06-45CB-BE5A-A156E2028862}"/>
          </ac:spMkLst>
        </pc:spChg>
        <pc:spChg chg="del">
          <ac:chgData name="david fisher" userId="98bd28152201bafb" providerId="LiveId" clId="{20E38CB0-8E34-49F2-92E3-C62837B6FDDD}" dt="2021-02-11T15:07:11.688" v="2746" actId="26606"/>
          <ac:spMkLst>
            <pc:docMk/>
            <pc:sldMk cId="71640660" sldId="260"/>
            <ac:spMk id="8" creationId="{B95B9BA8-1D69-4796-85F5-B6D0BD52354B}"/>
          </ac:spMkLst>
        </pc:spChg>
        <pc:spChg chg="add mod">
          <ac:chgData name="david fisher" userId="98bd28152201bafb" providerId="LiveId" clId="{20E38CB0-8E34-49F2-92E3-C62837B6FDDD}" dt="2021-02-11T15:10:42.557" v="2839" actId="1076"/>
          <ac:spMkLst>
            <pc:docMk/>
            <pc:sldMk cId="71640660" sldId="260"/>
            <ac:spMk id="24" creationId="{3E8286DB-1AA8-4551-AA3A-B4F57043039D}"/>
          </ac:spMkLst>
        </pc:spChg>
        <pc:spChg chg="add del">
          <ac:chgData name="david fisher" userId="98bd28152201bafb" providerId="LiveId" clId="{20E38CB0-8E34-49F2-92E3-C62837B6FDDD}" dt="2021-02-11T15:07:24.514" v="2747" actId="26606"/>
          <ac:spMkLst>
            <pc:docMk/>
            <pc:sldMk cId="71640660" sldId="260"/>
            <ac:spMk id="25" creationId="{5A0118C5-4F8D-4CF4-BADD-53FEACC6C42A}"/>
          </ac:spMkLst>
        </pc:spChg>
        <pc:spChg chg="add del">
          <ac:chgData name="david fisher" userId="98bd28152201bafb" providerId="LiveId" clId="{20E38CB0-8E34-49F2-92E3-C62837B6FDDD}" dt="2021-02-11T15:07:24.514" v="2747" actId="26606"/>
          <ac:spMkLst>
            <pc:docMk/>
            <pc:sldMk cId="71640660" sldId="260"/>
            <ac:spMk id="27" creationId="{A99050EE-26AF-4253-BD50-F0FCD965A8F6}"/>
          </ac:spMkLst>
        </pc:spChg>
        <pc:spChg chg="add del">
          <ac:chgData name="david fisher" userId="98bd28152201bafb" providerId="LiveId" clId="{20E38CB0-8E34-49F2-92E3-C62837B6FDDD}" dt="2021-02-11T15:07:24.514" v="2747" actId="26606"/>
          <ac:spMkLst>
            <pc:docMk/>
            <pc:sldMk cId="71640660" sldId="260"/>
            <ac:spMk id="33" creationId="{D0C78466-EB6E-45A0-99A6-A00789ACD90A}"/>
          </ac:spMkLst>
        </pc:spChg>
        <pc:spChg chg="add del">
          <ac:chgData name="david fisher" userId="98bd28152201bafb" providerId="LiveId" clId="{20E38CB0-8E34-49F2-92E3-C62837B6FDDD}" dt="2021-02-11T15:07:24.514" v="2747" actId="26606"/>
          <ac:spMkLst>
            <pc:docMk/>
            <pc:sldMk cId="71640660" sldId="260"/>
            <ac:spMk id="35" creationId="{E99F76E4-5DFD-4DBE-B042-66FBCD1182C9}"/>
          </ac:spMkLst>
        </pc:spChg>
        <pc:spChg chg="add del">
          <ac:chgData name="david fisher" userId="98bd28152201bafb" providerId="LiveId" clId="{20E38CB0-8E34-49F2-92E3-C62837B6FDDD}" dt="2021-02-11T15:07:59.752" v="2753" actId="26606"/>
          <ac:spMkLst>
            <pc:docMk/>
            <pc:sldMk cId="71640660" sldId="260"/>
            <ac:spMk id="382" creationId="{B95B9BA8-1D69-4796-85F5-B6D0BD52354B}"/>
          </ac:spMkLst>
        </pc:spChg>
        <pc:spChg chg="add del">
          <ac:chgData name="david fisher" userId="98bd28152201bafb" providerId="LiveId" clId="{20E38CB0-8E34-49F2-92E3-C62837B6FDDD}" dt="2021-02-11T15:07:59.752" v="2753" actId="26606"/>
          <ac:spMkLst>
            <pc:docMk/>
            <pc:sldMk cId="71640660" sldId="260"/>
            <ac:spMk id="396" creationId="{489B7BFD-8F45-4093-AD9C-91B15B0503D9}"/>
          </ac:spMkLst>
        </pc:spChg>
        <pc:spChg chg="add del">
          <ac:chgData name="david fisher" userId="98bd28152201bafb" providerId="LiveId" clId="{20E38CB0-8E34-49F2-92E3-C62837B6FDDD}" dt="2021-02-11T15:07:59.752" v="2753" actId="26606"/>
          <ac:spMkLst>
            <pc:docMk/>
            <pc:sldMk cId="71640660" sldId="260"/>
            <ac:spMk id="397" creationId="{D9DFE8A5-DCEC-4A43-B613-D62AC8C5734F}"/>
          </ac:spMkLst>
        </pc:spChg>
        <pc:spChg chg="add del">
          <ac:chgData name="david fisher" userId="98bd28152201bafb" providerId="LiveId" clId="{20E38CB0-8E34-49F2-92E3-C62837B6FDDD}" dt="2021-02-11T15:07:59.752" v="2753" actId="26606"/>
          <ac:spMkLst>
            <pc:docMk/>
            <pc:sldMk cId="71640660" sldId="260"/>
            <ac:spMk id="398" creationId="{2B369A2E-99B1-4A2B-9343-957A6C165FD9}"/>
          </ac:spMkLst>
        </pc:spChg>
        <pc:spChg chg="add del">
          <ac:chgData name="david fisher" userId="98bd28152201bafb" providerId="LiveId" clId="{20E38CB0-8E34-49F2-92E3-C62837B6FDDD}" dt="2021-02-11T15:07:59.752" v="2753" actId="26606"/>
          <ac:spMkLst>
            <pc:docMk/>
            <pc:sldMk cId="71640660" sldId="260"/>
            <ac:spMk id="399" creationId="{26B7664A-BE61-4A65-B937-A31E08B8B9AD}"/>
          </ac:spMkLst>
        </pc:spChg>
        <pc:spChg chg="add del">
          <ac:chgData name="david fisher" userId="98bd28152201bafb" providerId="LiveId" clId="{20E38CB0-8E34-49F2-92E3-C62837B6FDDD}" dt="2021-02-11T15:07:59.752" v="2753" actId="26606"/>
          <ac:spMkLst>
            <pc:docMk/>
            <pc:sldMk cId="71640660" sldId="260"/>
            <ac:spMk id="400" creationId="{279CAF82-0ECF-42BE-8F37-F71941E5D410}"/>
          </ac:spMkLst>
        </pc:spChg>
        <pc:spChg chg="add del">
          <ac:chgData name="david fisher" userId="98bd28152201bafb" providerId="LiveId" clId="{20E38CB0-8E34-49F2-92E3-C62837B6FDDD}" dt="2021-02-11T15:07:59.752" v="2753" actId="26606"/>
          <ac:spMkLst>
            <pc:docMk/>
            <pc:sldMk cId="71640660" sldId="260"/>
            <ac:spMk id="401" creationId="{B3D7D008-0B6D-4161-BEDA-6AF6A03BCB67}"/>
          </ac:spMkLst>
        </pc:spChg>
        <pc:spChg chg="add del">
          <ac:chgData name="david fisher" userId="98bd28152201bafb" providerId="LiveId" clId="{20E38CB0-8E34-49F2-92E3-C62837B6FDDD}" dt="2021-02-11T15:07:59.752" v="2753" actId="26606"/>
          <ac:spMkLst>
            <pc:docMk/>
            <pc:sldMk cId="71640660" sldId="260"/>
            <ac:spMk id="414" creationId="{033BC44A-0661-43B4-9C14-FD5963C226AE}"/>
          </ac:spMkLst>
        </pc:spChg>
        <pc:spChg chg="add del">
          <ac:chgData name="david fisher" userId="98bd28152201bafb" providerId="LiveId" clId="{20E38CB0-8E34-49F2-92E3-C62837B6FDDD}" dt="2021-02-11T15:07:59.752" v="2753" actId="26606"/>
          <ac:spMkLst>
            <pc:docMk/>
            <pc:sldMk cId="71640660" sldId="260"/>
            <ac:spMk id="415" creationId="{6AA707BA-98B0-47C5-B34A-63D60A0108EF}"/>
          </ac:spMkLst>
        </pc:spChg>
        <pc:spChg chg="add mod">
          <ac:chgData name="david fisher" userId="98bd28152201bafb" providerId="LiveId" clId="{20E38CB0-8E34-49F2-92E3-C62837B6FDDD}" dt="2021-02-11T15:12:41.300" v="2961" actId="14100"/>
          <ac:spMkLst>
            <pc:docMk/>
            <pc:sldMk cId="71640660" sldId="260"/>
            <ac:spMk id="417" creationId="{98ACC4E6-F89B-49A7-8E68-4775A1E87CB4}"/>
          </ac:spMkLst>
        </pc:spChg>
        <pc:spChg chg="add mod">
          <ac:chgData name="david fisher" userId="98bd28152201bafb" providerId="LiveId" clId="{20E38CB0-8E34-49F2-92E3-C62837B6FDDD}" dt="2021-02-11T15:13:28.370" v="2973" actId="1076"/>
          <ac:spMkLst>
            <pc:docMk/>
            <pc:sldMk cId="71640660" sldId="260"/>
            <ac:spMk id="418" creationId="{BEC3ED8A-364E-4C8B-872B-75AF76814EA1}"/>
          </ac:spMkLst>
        </pc:spChg>
        <pc:spChg chg="add mod">
          <ac:chgData name="david fisher" userId="98bd28152201bafb" providerId="LiveId" clId="{20E38CB0-8E34-49F2-92E3-C62837B6FDDD}" dt="2021-02-11T15:14:16.282" v="3004" actId="1076"/>
          <ac:spMkLst>
            <pc:docMk/>
            <pc:sldMk cId="71640660" sldId="260"/>
            <ac:spMk id="424" creationId="{7A72040B-0D77-4F95-B6AB-6DDA547A11E9}"/>
          </ac:spMkLst>
        </pc:spChg>
        <pc:spChg chg="add mod">
          <ac:chgData name="david fisher" userId="98bd28152201bafb" providerId="LiveId" clId="{20E38CB0-8E34-49F2-92E3-C62837B6FDDD}" dt="2021-02-11T15:54:55.029" v="3813" actId="1076"/>
          <ac:spMkLst>
            <pc:docMk/>
            <pc:sldMk cId="71640660" sldId="260"/>
            <ac:spMk id="428" creationId="{83E6021C-9C1C-4E50-8754-1580FAD4F7C2}"/>
          </ac:spMkLst>
        </pc:spChg>
        <pc:spChg chg="add mod">
          <ac:chgData name="david fisher" userId="98bd28152201bafb" providerId="LiveId" clId="{20E38CB0-8E34-49F2-92E3-C62837B6FDDD}" dt="2021-02-11T15:17:17.103" v="3251" actId="20577"/>
          <ac:spMkLst>
            <pc:docMk/>
            <pc:sldMk cId="71640660" sldId="260"/>
            <ac:spMk id="434" creationId="{8E2E188C-751D-4D0F-AEAF-17CCA9F24924}"/>
          </ac:spMkLst>
        </pc:spChg>
        <pc:spChg chg="add del mod">
          <ac:chgData name="david fisher" userId="98bd28152201bafb" providerId="LiveId" clId="{20E38CB0-8E34-49F2-92E3-C62837B6FDDD}" dt="2021-02-11T15:17:38.057" v="3256" actId="21"/>
          <ac:spMkLst>
            <pc:docMk/>
            <pc:sldMk cId="71640660" sldId="260"/>
            <ac:spMk id="435" creationId="{4E318B7F-465A-4818-B2BC-CE01DEE03492}"/>
          </ac:spMkLst>
        </pc:spChg>
        <pc:spChg chg="add mod">
          <ac:chgData name="david fisher" userId="98bd28152201bafb" providerId="LiveId" clId="{20E38CB0-8E34-49F2-92E3-C62837B6FDDD}" dt="2021-02-11T15:19:35.271" v="3489" actId="20577"/>
          <ac:spMkLst>
            <pc:docMk/>
            <pc:sldMk cId="71640660" sldId="260"/>
            <ac:spMk id="436" creationId="{8A7A81A0-8CC8-4717-9F72-2FC72313A2EC}"/>
          </ac:spMkLst>
        </pc:spChg>
        <pc:spChg chg="add mod">
          <ac:chgData name="david fisher" userId="98bd28152201bafb" providerId="LiveId" clId="{20E38CB0-8E34-49F2-92E3-C62837B6FDDD}" dt="2021-02-11T15:20:50.651" v="3527" actId="1076"/>
          <ac:spMkLst>
            <pc:docMk/>
            <pc:sldMk cId="71640660" sldId="260"/>
            <ac:spMk id="443" creationId="{6D69728A-6C5A-4DBC-8AEA-D63A0C572443}"/>
          </ac:spMkLst>
        </pc:spChg>
        <pc:spChg chg="add mod">
          <ac:chgData name="david fisher" userId="98bd28152201bafb" providerId="LiveId" clId="{20E38CB0-8E34-49F2-92E3-C62837B6FDDD}" dt="2021-02-11T15:43:16.711" v="3808" actId="1076"/>
          <ac:spMkLst>
            <pc:docMk/>
            <pc:sldMk cId="71640660" sldId="260"/>
            <ac:spMk id="447" creationId="{D807B50C-881E-45A4-A709-0BE1E201CBA2}"/>
          </ac:spMkLst>
        </pc:spChg>
        <pc:spChg chg="add mod">
          <ac:chgData name="david fisher" userId="98bd28152201bafb" providerId="LiveId" clId="{20E38CB0-8E34-49F2-92E3-C62837B6FDDD}" dt="2021-02-11T15:40:08.152" v="3730" actId="1076"/>
          <ac:spMkLst>
            <pc:docMk/>
            <pc:sldMk cId="71640660" sldId="260"/>
            <ac:spMk id="449" creationId="{71FA201B-3B54-4C63-8CA6-FFB327251E47}"/>
          </ac:spMkLst>
        </pc:spChg>
        <pc:spChg chg="add mod">
          <ac:chgData name="david fisher" userId="98bd28152201bafb" providerId="LiveId" clId="{20E38CB0-8E34-49F2-92E3-C62837B6FDDD}" dt="2021-02-11T15:42:35.838" v="3806" actId="20577"/>
          <ac:spMkLst>
            <pc:docMk/>
            <pc:sldMk cId="71640660" sldId="260"/>
            <ac:spMk id="452" creationId="{C766877B-7D93-403A-B334-9FDCF89FB972}"/>
          </ac:spMkLst>
        </pc:spChg>
        <pc:grpChg chg="del">
          <ac:chgData name="david fisher" userId="98bd28152201bafb" providerId="LiveId" clId="{20E38CB0-8E34-49F2-92E3-C62837B6FDDD}" dt="2021-02-11T15:07:11.688" v="2746" actId="26606"/>
          <ac:grpSpMkLst>
            <pc:docMk/>
            <pc:sldMk cId="71640660" sldId="260"/>
            <ac:grpSpMk id="10" creationId="{5F892E19-92E7-4BB2-8C3F-DBDFE8D9D324}"/>
          </ac:grpSpMkLst>
        </pc:grpChg>
        <pc:grpChg chg="add del">
          <ac:chgData name="david fisher" userId="98bd28152201bafb" providerId="LiveId" clId="{20E38CB0-8E34-49F2-92E3-C62837B6FDDD}" dt="2021-02-11T15:07:24.514" v="2747" actId="26606"/>
          <ac:grpSpMkLst>
            <pc:docMk/>
            <pc:sldMk cId="71640660" sldId="260"/>
            <ac:grpSpMk id="29" creationId="{00E015F5-1A99-4E40-BC3D-7707802996B5}"/>
          </ac:grpSpMkLst>
        </pc:grpChg>
        <pc:grpChg chg="add del">
          <ac:chgData name="david fisher" userId="98bd28152201bafb" providerId="LiveId" clId="{20E38CB0-8E34-49F2-92E3-C62837B6FDDD}" dt="2021-02-11T15:07:24.514" v="2747" actId="26606"/>
          <ac:grpSpMkLst>
            <pc:docMk/>
            <pc:sldMk cId="71640660" sldId="260"/>
            <ac:grpSpMk id="37" creationId="{5468B3A9-705E-43C3-A742-0619B0D8F2EE}"/>
          </ac:grpSpMkLst>
        </pc:grpChg>
        <pc:grpChg chg="add del">
          <ac:chgData name="david fisher" userId="98bd28152201bafb" providerId="LiveId" clId="{20E38CB0-8E34-49F2-92E3-C62837B6FDDD}" dt="2021-02-11T15:07:24.514" v="2747" actId="26606"/>
          <ac:grpSpMkLst>
            <pc:docMk/>
            <pc:sldMk cId="71640660" sldId="260"/>
            <ac:grpSpMk id="208" creationId="{773717CC-ECEE-4ABF-BA61-C59F46801775}"/>
          </ac:grpSpMkLst>
        </pc:grpChg>
        <pc:grpChg chg="add del">
          <ac:chgData name="david fisher" userId="98bd28152201bafb" providerId="LiveId" clId="{20E38CB0-8E34-49F2-92E3-C62837B6FDDD}" dt="2021-02-11T15:07:59.752" v="2753" actId="26606"/>
          <ac:grpSpMkLst>
            <pc:docMk/>
            <pc:sldMk cId="71640660" sldId="260"/>
            <ac:grpSpMk id="384" creationId="{5F892E19-92E7-4BB2-8C3F-DBDFE8D9D324}"/>
          </ac:grpSpMkLst>
        </pc:grpChg>
        <pc:grpChg chg="add del">
          <ac:chgData name="david fisher" userId="98bd28152201bafb" providerId="LiveId" clId="{20E38CB0-8E34-49F2-92E3-C62837B6FDDD}" dt="2021-02-11T15:07:59.752" v="2753" actId="26606"/>
          <ac:grpSpMkLst>
            <pc:docMk/>
            <pc:sldMk cId="71640660" sldId="260"/>
            <ac:grpSpMk id="402" creationId="{E0339FE9-6931-4B68-8E22-6539BB60873F}"/>
          </ac:grpSpMkLst>
        </pc:grpChg>
        <pc:grpChg chg="add del">
          <ac:chgData name="david fisher" userId="98bd28152201bafb" providerId="LiveId" clId="{20E38CB0-8E34-49F2-92E3-C62837B6FDDD}" dt="2021-02-11T15:07:59.752" v="2753" actId="26606"/>
          <ac:grpSpMkLst>
            <pc:docMk/>
            <pc:sldMk cId="71640660" sldId="260"/>
            <ac:grpSpMk id="405" creationId="{D0218489-E03B-4E4F-9ADA-EC579122A1A1}"/>
          </ac:grpSpMkLst>
        </pc:grpChg>
        <pc:grpChg chg="add del">
          <ac:chgData name="david fisher" userId="98bd28152201bafb" providerId="LiveId" clId="{20E38CB0-8E34-49F2-92E3-C62837B6FDDD}" dt="2021-02-11T15:07:59.752" v="2753" actId="26606"/>
          <ac:grpSpMkLst>
            <pc:docMk/>
            <pc:sldMk cId="71640660" sldId="260"/>
            <ac:grpSpMk id="408" creationId="{FB9739EB-7F66-433D-841F-AB3CD18700B7}"/>
          </ac:grpSpMkLst>
        </pc:grpChg>
        <pc:picChg chg="add del mod">
          <ac:chgData name="david fisher" userId="98bd28152201bafb" providerId="LiveId" clId="{20E38CB0-8E34-49F2-92E3-C62837B6FDDD}" dt="2021-02-11T15:08:05.963" v="2755" actId="21"/>
          <ac:picMkLst>
            <pc:docMk/>
            <pc:sldMk cId="71640660" sldId="260"/>
            <ac:picMk id="4" creationId="{211F9BF1-6784-4462-AAD3-76BBD09F76B5}"/>
          </ac:picMkLst>
        </pc:picChg>
        <pc:picChg chg="add mod">
          <ac:chgData name="david fisher" userId="98bd28152201bafb" providerId="LiveId" clId="{20E38CB0-8E34-49F2-92E3-C62837B6FDDD}" dt="2021-02-11T15:09:28.536" v="2777" actId="1076"/>
          <ac:picMkLst>
            <pc:docMk/>
            <pc:sldMk cId="71640660" sldId="260"/>
            <ac:picMk id="5" creationId="{499C6A4A-155E-4ED8-9171-471E097C063C}"/>
          </ac:picMkLst>
        </pc:picChg>
        <pc:picChg chg="add del mod">
          <ac:chgData name="david fisher" userId="98bd28152201bafb" providerId="LiveId" clId="{20E38CB0-8E34-49F2-92E3-C62837B6FDDD}" dt="2021-02-11T15:40:22.396" v="3734" actId="21"/>
          <ac:picMkLst>
            <pc:docMk/>
            <pc:sldMk cId="71640660" sldId="260"/>
            <ac:picMk id="450" creationId="{18C572D9-776C-45A0-AA2B-D26CCADB2081}"/>
          </ac:picMkLst>
        </pc:picChg>
        <pc:picChg chg="add del mod">
          <ac:chgData name="david fisher" userId="98bd28152201bafb" providerId="LiveId" clId="{20E38CB0-8E34-49F2-92E3-C62837B6FDDD}" dt="2021-02-11T15:40:42.834" v="3738" actId="21"/>
          <ac:picMkLst>
            <pc:docMk/>
            <pc:sldMk cId="71640660" sldId="260"/>
            <ac:picMk id="451" creationId="{D7EDB60A-7DA1-45F7-B936-CA0DD4930F0A}"/>
          </ac:picMkLst>
        </pc:picChg>
        <pc:cxnChg chg="add mod">
          <ac:chgData name="david fisher" userId="98bd28152201bafb" providerId="LiveId" clId="{20E38CB0-8E34-49F2-92E3-C62837B6FDDD}" dt="2021-02-11T15:10:46.092" v="2840" actId="14100"/>
          <ac:cxnSpMkLst>
            <pc:docMk/>
            <pc:sldMk cId="71640660" sldId="260"/>
            <ac:cxnSpMk id="7" creationId="{46F44DD5-4A44-49FB-80ED-6614A3C665AD}"/>
          </ac:cxnSpMkLst>
        </pc:cxnChg>
        <pc:cxnChg chg="add mod">
          <ac:chgData name="david fisher" userId="98bd28152201bafb" providerId="LiveId" clId="{20E38CB0-8E34-49F2-92E3-C62837B6FDDD}" dt="2021-02-11T15:12:45.449" v="2962" actId="14100"/>
          <ac:cxnSpMkLst>
            <pc:docMk/>
            <pc:sldMk cId="71640660" sldId="260"/>
            <ac:cxnSpMk id="416" creationId="{1592D032-2DBB-452A-8135-3675BBCBA24A}"/>
          </ac:cxnSpMkLst>
        </pc:cxnChg>
        <pc:cxnChg chg="add mod">
          <ac:chgData name="david fisher" userId="98bd28152201bafb" providerId="LiveId" clId="{20E38CB0-8E34-49F2-92E3-C62837B6FDDD}" dt="2021-02-11T15:13:12.863" v="2967" actId="14100"/>
          <ac:cxnSpMkLst>
            <pc:docMk/>
            <pc:sldMk cId="71640660" sldId="260"/>
            <ac:cxnSpMk id="419" creationId="{40EE6867-7BF0-40F1-B923-9E3DDE5D7552}"/>
          </ac:cxnSpMkLst>
        </pc:cxnChg>
        <pc:cxnChg chg="add mod">
          <ac:chgData name="david fisher" userId="98bd28152201bafb" providerId="LiveId" clId="{20E38CB0-8E34-49F2-92E3-C62837B6FDDD}" dt="2021-02-11T15:13:52.138" v="2980" actId="14100"/>
          <ac:cxnSpMkLst>
            <pc:docMk/>
            <pc:sldMk cId="71640660" sldId="260"/>
            <ac:cxnSpMk id="420" creationId="{920522F6-4C35-426F-8CA7-000754DC76A6}"/>
          </ac:cxnSpMkLst>
        </pc:cxnChg>
        <pc:cxnChg chg="add mod">
          <ac:chgData name="david fisher" userId="98bd28152201bafb" providerId="LiveId" clId="{20E38CB0-8E34-49F2-92E3-C62837B6FDDD}" dt="2021-02-11T15:54:48.097" v="3811" actId="14100"/>
          <ac:cxnSpMkLst>
            <pc:docMk/>
            <pc:sldMk cId="71640660" sldId="260"/>
            <ac:cxnSpMk id="425" creationId="{6FF713E2-ECB8-46D5-8C60-5CF3CE25B62E}"/>
          </ac:cxnSpMkLst>
        </pc:cxnChg>
        <pc:cxnChg chg="add mod">
          <ac:chgData name="david fisher" userId="98bd28152201bafb" providerId="LiveId" clId="{20E38CB0-8E34-49F2-92E3-C62837B6FDDD}" dt="2021-02-11T15:15:56.119" v="3071" actId="14100"/>
          <ac:cxnSpMkLst>
            <pc:docMk/>
            <pc:sldMk cId="71640660" sldId="260"/>
            <ac:cxnSpMk id="431" creationId="{F3294D05-46AC-48B3-8652-601DB3C1ABC8}"/>
          </ac:cxnSpMkLst>
        </pc:cxnChg>
        <pc:cxnChg chg="add mod">
          <ac:chgData name="david fisher" userId="98bd28152201bafb" providerId="LiveId" clId="{20E38CB0-8E34-49F2-92E3-C62837B6FDDD}" dt="2021-02-11T15:17:49.375" v="3259" actId="14100"/>
          <ac:cxnSpMkLst>
            <pc:docMk/>
            <pc:sldMk cId="71640660" sldId="260"/>
            <ac:cxnSpMk id="437" creationId="{0AB66A88-9DE4-4598-810E-04E150F8D6B0}"/>
          </ac:cxnSpMkLst>
        </pc:cxnChg>
        <pc:cxnChg chg="add mod">
          <ac:chgData name="david fisher" userId="98bd28152201bafb" providerId="LiveId" clId="{20E38CB0-8E34-49F2-92E3-C62837B6FDDD}" dt="2021-02-11T15:20:12.795" v="3492" actId="14100"/>
          <ac:cxnSpMkLst>
            <pc:docMk/>
            <pc:sldMk cId="71640660" sldId="260"/>
            <ac:cxnSpMk id="440" creationId="{CE137F06-C834-4989-B592-41F60FD7066F}"/>
          </ac:cxnSpMkLst>
        </pc:cxnChg>
        <pc:cxnChg chg="add mod">
          <ac:chgData name="david fisher" userId="98bd28152201bafb" providerId="LiveId" clId="{20E38CB0-8E34-49F2-92E3-C62837B6FDDD}" dt="2021-02-11T15:43:12.413" v="3807" actId="14100"/>
          <ac:cxnSpMkLst>
            <pc:docMk/>
            <pc:sldMk cId="71640660" sldId="260"/>
            <ac:cxnSpMk id="444" creationId="{8A7BDF2F-B801-43A1-857B-E8446C1708BC}"/>
          </ac:cxnSpMkLst>
        </pc:cxnChg>
      </pc:sldChg>
      <pc:sldChg chg="del ord delDesignElem">
        <pc:chgData name="david fisher" userId="98bd28152201bafb" providerId="LiveId" clId="{20E38CB0-8E34-49F2-92E3-C62837B6FDDD}" dt="2021-02-11T14:52:07.820" v="1946" actId="2696"/>
        <pc:sldMkLst>
          <pc:docMk/>
          <pc:sldMk cId="3625146891" sldId="260"/>
        </pc:sldMkLst>
      </pc:sldChg>
      <pc:sldChg chg="addSp modSp add mod ord">
        <pc:chgData name="david fisher" userId="98bd28152201bafb" providerId="LiveId" clId="{20E38CB0-8E34-49F2-92E3-C62837B6FDDD}" dt="2021-02-11T19:03:20.420" v="9927" actId="20577"/>
        <pc:sldMkLst>
          <pc:docMk/>
          <pc:sldMk cId="3103090687" sldId="261"/>
        </pc:sldMkLst>
        <pc:spChg chg="mod">
          <ac:chgData name="david fisher" userId="98bd28152201bafb" providerId="LiveId" clId="{20E38CB0-8E34-49F2-92E3-C62837B6FDDD}" dt="2021-02-11T16:11:48.109" v="4710" actId="14100"/>
          <ac:spMkLst>
            <pc:docMk/>
            <pc:sldMk cId="3103090687" sldId="261"/>
            <ac:spMk id="2" creationId="{D7632240-FCB4-42E7-A727-AAAE0DE59DB4}"/>
          </ac:spMkLst>
        </pc:spChg>
        <pc:spChg chg="mod">
          <ac:chgData name="david fisher" userId="98bd28152201bafb" providerId="LiveId" clId="{20E38CB0-8E34-49F2-92E3-C62837B6FDDD}" dt="2021-02-11T16:29:10.583" v="5233" actId="20577"/>
          <ac:spMkLst>
            <pc:docMk/>
            <pc:sldMk cId="3103090687" sldId="261"/>
            <ac:spMk id="3" creationId="{4F564D71-EB06-45CB-BE5A-A156E2028862}"/>
          </ac:spMkLst>
        </pc:spChg>
        <pc:spChg chg="add mod">
          <ac:chgData name="david fisher" userId="98bd28152201bafb" providerId="LiveId" clId="{20E38CB0-8E34-49F2-92E3-C62837B6FDDD}" dt="2021-02-11T16:15:59.296" v="4743" actId="20577"/>
          <ac:spMkLst>
            <pc:docMk/>
            <pc:sldMk cId="3103090687" sldId="261"/>
            <ac:spMk id="21" creationId="{54CE6F53-4F85-4CAB-943D-7FB6826D1232}"/>
          </ac:spMkLst>
        </pc:spChg>
        <pc:spChg chg="add mod">
          <ac:chgData name="david fisher" userId="98bd28152201bafb" providerId="LiveId" clId="{20E38CB0-8E34-49F2-92E3-C62837B6FDDD}" dt="2021-02-11T19:03:20.420" v="9927" actId="20577"/>
          <ac:spMkLst>
            <pc:docMk/>
            <pc:sldMk cId="3103090687" sldId="261"/>
            <ac:spMk id="22" creationId="{745DC7F7-A2B1-4105-84EA-942B71A3168E}"/>
          </ac:spMkLst>
        </pc:spChg>
        <pc:picChg chg="add mod">
          <ac:chgData name="david fisher" userId="98bd28152201bafb" providerId="LiveId" clId="{20E38CB0-8E34-49F2-92E3-C62837B6FDDD}" dt="2021-02-11T16:11:04.425" v="4707" actId="1076"/>
          <ac:picMkLst>
            <pc:docMk/>
            <pc:sldMk cId="3103090687" sldId="261"/>
            <ac:picMk id="5" creationId="{672EC277-0AAB-4CE9-B0E0-5694E70FC8FC}"/>
          </ac:picMkLst>
        </pc:picChg>
        <pc:picChg chg="add mod">
          <ac:chgData name="david fisher" userId="98bd28152201bafb" providerId="LiveId" clId="{20E38CB0-8E34-49F2-92E3-C62837B6FDDD}" dt="2021-02-11T16:11:01.668" v="4706" actId="1076"/>
          <ac:picMkLst>
            <pc:docMk/>
            <pc:sldMk cId="3103090687" sldId="261"/>
            <ac:picMk id="6" creationId="{45EAA963-1A78-47D3-AEBE-33F8EDD9B297}"/>
          </ac:picMkLst>
        </pc:picChg>
      </pc:sldChg>
      <pc:sldChg chg="addSp delSp modSp add mod">
        <pc:chgData name="david fisher" userId="98bd28152201bafb" providerId="LiveId" clId="{20E38CB0-8E34-49F2-92E3-C62837B6FDDD}" dt="2021-02-11T19:15:20.864" v="10464"/>
        <pc:sldMkLst>
          <pc:docMk/>
          <pc:sldMk cId="274894728" sldId="262"/>
        </pc:sldMkLst>
        <pc:spChg chg="mod">
          <ac:chgData name="david fisher" userId="98bd28152201bafb" providerId="LiveId" clId="{20E38CB0-8E34-49F2-92E3-C62837B6FDDD}" dt="2021-02-11T15:57:14.092" v="3814" actId="1076"/>
          <ac:spMkLst>
            <pc:docMk/>
            <pc:sldMk cId="274894728" sldId="262"/>
            <ac:spMk id="2" creationId="{D7632240-FCB4-42E7-A727-AAAE0DE59DB4}"/>
          </ac:spMkLst>
        </pc:spChg>
        <pc:spChg chg="mod">
          <ac:chgData name="david fisher" userId="98bd28152201bafb" providerId="LiveId" clId="{20E38CB0-8E34-49F2-92E3-C62837B6FDDD}" dt="2021-02-11T17:18:51.732" v="7072" actId="1076"/>
          <ac:spMkLst>
            <pc:docMk/>
            <pc:sldMk cId="274894728" sldId="262"/>
            <ac:spMk id="3" creationId="{4F564D71-EB06-45CB-BE5A-A156E2028862}"/>
          </ac:spMkLst>
        </pc:spChg>
        <pc:spChg chg="add mod">
          <ac:chgData name="david fisher" userId="98bd28152201bafb" providerId="LiveId" clId="{20E38CB0-8E34-49F2-92E3-C62837B6FDDD}" dt="2021-02-11T19:15:20.864" v="10464"/>
          <ac:spMkLst>
            <pc:docMk/>
            <pc:sldMk cId="274894728" sldId="262"/>
            <ac:spMk id="21" creationId="{A25D1E21-D228-46AA-B0DA-FB58954B35DB}"/>
          </ac:spMkLst>
        </pc:spChg>
        <pc:picChg chg="add del mod">
          <ac:chgData name="david fisher" userId="98bd28152201bafb" providerId="LiveId" clId="{20E38CB0-8E34-49F2-92E3-C62837B6FDDD}" dt="2021-02-11T19:13:17.193" v="10450" actId="21"/>
          <ac:picMkLst>
            <pc:docMk/>
            <pc:sldMk cId="274894728" sldId="262"/>
            <ac:picMk id="4" creationId="{E5FBE36D-C09E-45C5-8A95-C4CDE165CF63}"/>
          </ac:picMkLst>
        </pc:picChg>
        <pc:picChg chg="add del mod">
          <ac:chgData name="david fisher" userId="98bd28152201bafb" providerId="LiveId" clId="{20E38CB0-8E34-49F2-92E3-C62837B6FDDD}" dt="2021-02-11T19:14:09.656" v="10456" actId="21"/>
          <ac:picMkLst>
            <pc:docMk/>
            <pc:sldMk cId="274894728" sldId="262"/>
            <ac:picMk id="5" creationId="{9A895103-CD6E-4DE1-88CD-E8642E0A861E}"/>
          </ac:picMkLst>
        </pc:picChg>
        <pc:picChg chg="add del">
          <ac:chgData name="david fisher" userId="98bd28152201bafb" providerId="LiveId" clId="{20E38CB0-8E34-49F2-92E3-C62837B6FDDD}" dt="2021-02-11T19:13:23.995" v="10452" actId="21"/>
          <ac:picMkLst>
            <pc:docMk/>
            <pc:sldMk cId="274894728" sldId="262"/>
            <ac:picMk id="6" creationId="{C89C8854-CA8C-4272-BC7C-BDBD50974D92}"/>
          </ac:picMkLst>
        </pc:picChg>
        <pc:picChg chg="add mod">
          <ac:chgData name="david fisher" userId="98bd28152201bafb" providerId="LiveId" clId="{20E38CB0-8E34-49F2-92E3-C62837B6FDDD}" dt="2021-02-11T19:13:50.168" v="10455" actId="1076"/>
          <ac:picMkLst>
            <pc:docMk/>
            <pc:sldMk cId="274894728" sldId="262"/>
            <ac:picMk id="7" creationId="{374CC11B-80F0-42EC-9F4F-4D45BCD4DA1F}"/>
          </ac:picMkLst>
        </pc:picChg>
      </pc:sldChg>
      <pc:sldChg chg="addSp modSp add mod">
        <pc:chgData name="david fisher" userId="98bd28152201bafb" providerId="LiveId" clId="{20E38CB0-8E34-49F2-92E3-C62837B6FDDD}" dt="2021-02-11T19:03:33.940" v="9929" actId="1076"/>
        <pc:sldMkLst>
          <pc:docMk/>
          <pc:sldMk cId="3583744955" sldId="263"/>
        </pc:sldMkLst>
        <pc:spChg chg="mod">
          <ac:chgData name="david fisher" userId="98bd28152201bafb" providerId="LiveId" clId="{20E38CB0-8E34-49F2-92E3-C62837B6FDDD}" dt="2021-02-11T18:46:20.604" v="9319" actId="1076"/>
          <ac:spMkLst>
            <pc:docMk/>
            <pc:sldMk cId="3583744955" sldId="263"/>
            <ac:spMk id="2" creationId="{D7632240-FCB4-42E7-A727-AAAE0DE59DB4}"/>
          </ac:spMkLst>
        </pc:spChg>
        <pc:spChg chg="mod">
          <ac:chgData name="david fisher" userId="98bd28152201bafb" providerId="LiveId" clId="{20E38CB0-8E34-49F2-92E3-C62837B6FDDD}" dt="2021-02-11T18:56:27.359" v="9654" actId="20577"/>
          <ac:spMkLst>
            <pc:docMk/>
            <pc:sldMk cId="3583744955" sldId="263"/>
            <ac:spMk id="3" creationId="{4F564D71-EB06-45CB-BE5A-A156E2028862}"/>
          </ac:spMkLst>
        </pc:spChg>
        <pc:spChg chg="add mod">
          <ac:chgData name="david fisher" userId="98bd28152201bafb" providerId="LiveId" clId="{20E38CB0-8E34-49F2-92E3-C62837B6FDDD}" dt="2021-02-11T19:03:28.392" v="9928" actId="1076"/>
          <ac:spMkLst>
            <pc:docMk/>
            <pc:sldMk cId="3583744955" sldId="263"/>
            <ac:spMk id="21" creationId="{02CBB746-BEC6-4BF5-B106-F0B24A97F0D8}"/>
          </ac:spMkLst>
        </pc:spChg>
        <pc:picChg chg="add mod">
          <ac:chgData name="david fisher" userId="98bd28152201bafb" providerId="LiveId" clId="{20E38CB0-8E34-49F2-92E3-C62837B6FDDD}" dt="2021-02-11T19:03:33.940" v="9929" actId="1076"/>
          <ac:picMkLst>
            <pc:docMk/>
            <pc:sldMk cId="3583744955" sldId="263"/>
            <ac:picMk id="4" creationId="{D0DB3968-E479-4963-A91F-3FB11A122D8F}"/>
          </ac:picMkLst>
        </pc:picChg>
      </pc:sldChg>
      <pc:sldChg chg="addSp modSp add mod">
        <pc:chgData name="david fisher" userId="98bd28152201bafb" providerId="LiveId" clId="{20E38CB0-8E34-49F2-92E3-C62837B6FDDD}" dt="2021-02-11T18:47:12.536" v="9325" actId="1076"/>
        <pc:sldMkLst>
          <pc:docMk/>
          <pc:sldMk cId="969501126" sldId="264"/>
        </pc:sldMkLst>
        <pc:spChg chg="mod">
          <ac:chgData name="david fisher" userId="98bd28152201bafb" providerId="LiveId" clId="{20E38CB0-8E34-49F2-92E3-C62837B6FDDD}" dt="2021-02-11T18:12:35.945" v="8261" actId="14100"/>
          <ac:spMkLst>
            <pc:docMk/>
            <pc:sldMk cId="969501126" sldId="264"/>
            <ac:spMk id="2" creationId="{D7632240-FCB4-42E7-A727-AAAE0DE59DB4}"/>
          </ac:spMkLst>
        </pc:spChg>
        <pc:spChg chg="mod">
          <ac:chgData name="david fisher" userId="98bd28152201bafb" providerId="LiveId" clId="{20E38CB0-8E34-49F2-92E3-C62837B6FDDD}" dt="2021-02-11T18:18:50.527" v="8318" actId="27636"/>
          <ac:spMkLst>
            <pc:docMk/>
            <pc:sldMk cId="969501126" sldId="264"/>
            <ac:spMk id="3" creationId="{4F564D71-EB06-45CB-BE5A-A156E2028862}"/>
          </ac:spMkLst>
        </pc:spChg>
        <pc:spChg chg="add mod">
          <ac:chgData name="david fisher" userId="98bd28152201bafb" providerId="LiveId" clId="{20E38CB0-8E34-49F2-92E3-C62837B6FDDD}" dt="2021-02-11T18:47:12.536" v="9325" actId="1076"/>
          <ac:spMkLst>
            <pc:docMk/>
            <pc:sldMk cId="969501126" sldId="264"/>
            <ac:spMk id="6" creationId="{F484C53A-6D8B-4C8B-A94E-61CD42832527}"/>
          </ac:spMkLst>
        </pc:spChg>
        <pc:picChg chg="add mod">
          <ac:chgData name="david fisher" userId="98bd28152201bafb" providerId="LiveId" clId="{20E38CB0-8E34-49F2-92E3-C62837B6FDDD}" dt="2021-02-11T17:54:20.066" v="7777" actId="1076"/>
          <ac:picMkLst>
            <pc:docMk/>
            <pc:sldMk cId="969501126" sldId="264"/>
            <ac:picMk id="5" creationId="{6B1B9A37-6697-494E-A85E-6363BA1DAC6A}"/>
          </ac:picMkLst>
        </pc:picChg>
      </pc:sldChg>
      <pc:sldChg chg="addSp modSp add mod">
        <pc:chgData name="david fisher" userId="98bd28152201bafb" providerId="LiveId" clId="{20E38CB0-8E34-49F2-92E3-C62837B6FDDD}" dt="2021-02-11T19:22:28.305" v="10478" actId="20577"/>
        <pc:sldMkLst>
          <pc:docMk/>
          <pc:sldMk cId="2337497996" sldId="265"/>
        </pc:sldMkLst>
        <pc:spChg chg="mod">
          <ac:chgData name="david fisher" userId="98bd28152201bafb" providerId="LiveId" clId="{20E38CB0-8E34-49F2-92E3-C62837B6FDDD}" dt="2021-02-11T16:17:40.628" v="4823" actId="20577"/>
          <ac:spMkLst>
            <pc:docMk/>
            <pc:sldMk cId="2337497996" sldId="265"/>
            <ac:spMk id="2" creationId="{D7632240-FCB4-42E7-A727-AAAE0DE59DB4}"/>
          </ac:spMkLst>
        </pc:spChg>
        <pc:spChg chg="mod">
          <ac:chgData name="david fisher" userId="98bd28152201bafb" providerId="LiveId" clId="{20E38CB0-8E34-49F2-92E3-C62837B6FDDD}" dt="2021-02-11T19:22:28.305" v="10478" actId="20577"/>
          <ac:spMkLst>
            <pc:docMk/>
            <pc:sldMk cId="2337497996" sldId="265"/>
            <ac:spMk id="3" creationId="{4F564D71-EB06-45CB-BE5A-A156E2028862}"/>
          </ac:spMkLst>
        </pc:spChg>
        <pc:spChg chg="add mod">
          <ac:chgData name="david fisher" userId="98bd28152201bafb" providerId="LiveId" clId="{20E38CB0-8E34-49F2-92E3-C62837B6FDDD}" dt="2021-02-11T19:11:18.350" v="10445" actId="1076"/>
          <ac:spMkLst>
            <pc:docMk/>
            <pc:sldMk cId="2337497996" sldId="265"/>
            <ac:spMk id="21" creationId="{0BB08D84-994F-4713-8E48-6C573012EAC0}"/>
          </ac:spMkLst>
        </pc:spChg>
        <pc:spChg chg="add mod">
          <ac:chgData name="david fisher" userId="98bd28152201bafb" providerId="LiveId" clId="{20E38CB0-8E34-49F2-92E3-C62837B6FDDD}" dt="2021-02-11T19:11:53.827" v="10449" actId="1076"/>
          <ac:spMkLst>
            <pc:docMk/>
            <pc:sldMk cId="2337497996" sldId="265"/>
            <ac:spMk id="22" creationId="{7FE861CA-8B5F-4078-BEC9-BFA4D866A692}"/>
          </ac:spMkLst>
        </pc:spChg>
        <pc:picChg chg="add mod">
          <ac:chgData name="david fisher" userId="98bd28152201bafb" providerId="LiveId" clId="{20E38CB0-8E34-49F2-92E3-C62837B6FDDD}" dt="2021-02-11T19:06:05.235" v="9939" actId="1076"/>
          <ac:picMkLst>
            <pc:docMk/>
            <pc:sldMk cId="2337497996" sldId="265"/>
            <ac:picMk id="4" creationId="{1EBA9A2B-2C2C-49EB-B867-F0289E1FD91D}"/>
          </ac:picMkLst>
        </pc:picChg>
        <pc:picChg chg="add mod">
          <ac:chgData name="david fisher" userId="98bd28152201bafb" providerId="LiveId" clId="{20E38CB0-8E34-49F2-92E3-C62837B6FDDD}" dt="2021-02-11T19:06:12.267" v="9942" actId="14100"/>
          <ac:picMkLst>
            <pc:docMk/>
            <pc:sldMk cId="2337497996" sldId="265"/>
            <ac:picMk id="5" creationId="{D0127D9E-7726-4896-BC94-E8964069B8D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729E8-B0AD-41E5-A827-B3C5932664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F5E9880-9284-4C5A-963D-5FE4D134D0D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B9E22B-E488-46F6-9A8E-25001EFCD851}"/>
              </a:ext>
            </a:extLst>
          </p:cNvPr>
          <p:cNvSpPr>
            <a:spLocks noGrp="1"/>
          </p:cNvSpPr>
          <p:nvPr>
            <p:ph type="dt" sz="half" idx="10"/>
          </p:nvPr>
        </p:nvSpPr>
        <p:spPr/>
        <p:txBody>
          <a:bodyPr/>
          <a:lstStyle/>
          <a:p>
            <a:fld id="{2246AB0F-70BA-42FA-A03C-DE6E6970E553}" type="datetimeFigureOut">
              <a:rPr lang="en-GB" smtClean="0"/>
              <a:t>11/02/2021</a:t>
            </a:fld>
            <a:endParaRPr lang="en-GB"/>
          </a:p>
        </p:txBody>
      </p:sp>
      <p:sp>
        <p:nvSpPr>
          <p:cNvPr id="5" name="Footer Placeholder 4">
            <a:extLst>
              <a:ext uri="{FF2B5EF4-FFF2-40B4-BE49-F238E27FC236}">
                <a16:creationId xmlns:a16="http://schemas.microsoft.com/office/drawing/2014/main" id="{168C236E-5065-427A-94AD-B235DD5937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0C6926-A5D4-4DBA-AF65-FFF2C8BD2503}"/>
              </a:ext>
            </a:extLst>
          </p:cNvPr>
          <p:cNvSpPr>
            <a:spLocks noGrp="1"/>
          </p:cNvSpPr>
          <p:nvPr>
            <p:ph type="sldNum" sz="quarter" idx="12"/>
          </p:nvPr>
        </p:nvSpPr>
        <p:spPr/>
        <p:txBody>
          <a:bodyPr/>
          <a:lstStyle/>
          <a:p>
            <a:fld id="{F3856351-E258-4316-98D3-1A1DA26663F2}" type="slidenum">
              <a:rPr lang="en-GB" smtClean="0"/>
              <a:t>‹#›</a:t>
            </a:fld>
            <a:endParaRPr lang="en-GB"/>
          </a:p>
        </p:txBody>
      </p:sp>
    </p:spTree>
    <p:extLst>
      <p:ext uri="{BB962C8B-B14F-4D97-AF65-F5344CB8AC3E}">
        <p14:creationId xmlns:p14="http://schemas.microsoft.com/office/powerpoint/2010/main" val="3349980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EF8DF-9645-498A-9118-372797E0F7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B0DE62-5449-40A4-8DEE-A788E5E641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D9169-5EC1-42A8-A0FA-BC3FE11849E7}"/>
              </a:ext>
            </a:extLst>
          </p:cNvPr>
          <p:cNvSpPr>
            <a:spLocks noGrp="1"/>
          </p:cNvSpPr>
          <p:nvPr>
            <p:ph type="dt" sz="half" idx="10"/>
          </p:nvPr>
        </p:nvSpPr>
        <p:spPr/>
        <p:txBody>
          <a:bodyPr/>
          <a:lstStyle/>
          <a:p>
            <a:fld id="{2246AB0F-70BA-42FA-A03C-DE6E6970E553}" type="datetimeFigureOut">
              <a:rPr lang="en-GB" smtClean="0"/>
              <a:t>11/02/2021</a:t>
            </a:fld>
            <a:endParaRPr lang="en-GB"/>
          </a:p>
        </p:txBody>
      </p:sp>
      <p:sp>
        <p:nvSpPr>
          <p:cNvPr id="5" name="Footer Placeholder 4">
            <a:extLst>
              <a:ext uri="{FF2B5EF4-FFF2-40B4-BE49-F238E27FC236}">
                <a16:creationId xmlns:a16="http://schemas.microsoft.com/office/drawing/2014/main" id="{06874DE8-FBF6-4362-8F40-CBD9E2F014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63F79A-45F3-43C1-8484-47FF91156128}"/>
              </a:ext>
            </a:extLst>
          </p:cNvPr>
          <p:cNvSpPr>
            <a:spLocks noGrp="1"/>
          </p:cNvSpPr>
          <p:nvPr>
            <p:ph type="sldNum" sz="quarter" idx="12"/>
          </p:nvPr>
        </p:nvSpPr>
        <p:spPr/>
        <p:txBody>
          <a:bodyPr/>
          <a:lstStyle/>
          <a:p>
            <a:fld id="{F3856351-E258-4316-98D3-1A1DA26663F2}" type="slidenum">
              <a:rPr lang="en-GB" smtClean="0"/>
              <a:t>‹#›</a:t>
            </a:fld>
            <a:endParaRPr lang="en-GB"/>
          </a:p>
        </p:txBody>
      </p:sp>
    </p:spTree>
    <p:extLst>
      <p:ext uri="{BB962C8B-B14F-4D97-AF65-F5344CB8AC3E}">
        <p14:creationId xmlns:p14="http://schemas.microsoft.com/office/powerpoint/2010/main" val="40722959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88621-B03C-45C2-99B8-130D7441632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D8D04E-82DC-4DAC-9863-E2A0649156F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98ECB0-10B3-4A64-B685-CB18BE4F4807}"/>
              </a:ext>
            </a:extLst>
          </p:cNvPr>
          <p:cNvSpPr>
            <a:spLocks noGrp="1"/>
          </p:cNvSpPr>
          <p:nvPr>
            <p:ph type="dt" sz="half" idx="10"/>
          </p:nvPr>
        </p:nvSpPr>
        <p:spPr/>
        <p:txBody>
          <a:bodyPr/>
          <a:lstStyle/>
          <a:p>
            <a:fld id="{2246AB0F-70BA-42FA-A03C-DE6E6970E553}" type="datetimeFigureOut">
              <a:rPr lang="en-GB" smtClean="0"/>
              <a:t>11/02/2021</a:t>
            </a:fld>
            <a:endParaRPr lang="en-GB"/>
          </a:p>
        </p:txBody>
      </p:sp>
      <p:sp>
        <p:nvSpPr>
          <p:cNvPr id="5" name="Footer Placeholder 4">
            <a:extLst>
              <a:ext uri="{FF2B5EF4-FFF2-40B4-BE49-F238E27FC236}">
                <a16:creationId xmlns:a16="http://schemas.microsoft.com/office/drawing/2014/main" id="{AD2B8475-409A-4610-A56C-7CCE7F36D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1F9A6D-3E26-4337-AC70-F7D1D0FAF89D}"/>
              </a:ext>
            </a:extLst>
          </p:cNvPr>
          <p:cNvSpPr>
            <a:spLocks noGrp="1"/>
          </p:cNvSpPr>
          <p:nvPr>
            <p:ph type="sldNum" sz="quarter" idx="12"/>
          </p:nvPr>
        </p:nvSpPr>
        <p:spPr/>
        <p:txBody>
          <a:bodyPr/>
          <a:lstStyle/>
          <a:p>
            <a:fld id="{F3856351-E258-4316-98D3-1A1DA26663F2}" type="slidenum">
              <a:rPr lang="en-GB" smtClean="0"/>
              <a:t>‹#›</a:t>
            </a:fld>
            <a:endParaRPr lang="en-GB"/>
          </a:p>
        </p:txBody>
      </p:sp>
    </p:spTree>
    <p:extLst>
      <p:ext uri="{BB962C8B-B14F-4D97-AF65-F5344CB8AC3E}">
        <p14:creationId xmlns:p14="http://schemas.microsoft.com/office/powerpoint/2010/main" val="3959043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017D3-6FF8-4530-9102-B3B8209F8A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697DF9-D5CF-433C-A381-45DB408814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70083E-1C1F-4739-A3D2-6C331F5402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A6A343-AEC2-4F17-97CD-11AE1D9A05A0}"/>
              </a:ext>
            </a:extLst>
          </p:cNvPr>
          <p:cNvSpPr>
            <a:spLocks noGrp="1"/>
          </p:cNvSpPr>
          <p:nvPr>
            <p:ph type="dt" sz="half" idx="10"/>
          </p:nvPr>
        </p:nvSpPr>
        <p:spPr/>
        <p:txBody>
          <a:bodyPr/>
          <a:lstStyle/>
          <a:p>
            <a:fld id="{2246AB0F-70BA-42FA-A03C-DE6E6970E553}" type="datetimeFigureOut">
              <a:rPr lang="en-GB" smtClean="0"/>
              <a:t>11/02/2021</a:t>
            </a:fld>
            <a:endParaRPr lang="en-GB"/>
          </a:p>
        </p:txBody>
      </p:sp>
      <p:sp>
        <p:nvSpPr>
          <p:cNvPr id="6" name="Footer Placeholder 5">
            <a:extLst>
              <a:ext uri="{FF2B5EF4-FFF2-40B4-BE49-F238E27FC236}">
                <a16:creationId xmlns:a16="http://schemas.microsoft.com/office/drawing/2014/main" id="{93D5E0A6-7E38-4E3D-A74F-4513B8C7AA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A0978A-CF85-4517-825F-CB6A015D439A}"/>
              </a:ext>
            </a:extLst>
          </p:cNvPr>
          <p:cNvSpPr>
            <a:spLocks noGrp="1"/>
          </p:cNvSpPr>
          <p:nvPr>
            <p:ph type="sldNum" sz="quarter" idx="12"/>
          </p:nvPr>
        </p:nvSpPr>
        <p:spPr/>
        <p:txBody>
          <a:bodyPr/>
          <a:lstStyle/>
          <a:p>
            <a:fld id="{F3856351-E258-4316-98D3-1A1DA26663F2}" type="slidenum">
              <a:rPr lang="en-GB" smtClean="0"/>
              <a:t>‹#›</a:t>
            </a:fld>
            <a:endParaRPr lang="en-GB"/>
          </a:p>
        </p:txBody>
      </p:sp>
    </p:spTree>
    <p:extLst>
      <p:ext uri="{BB962C8B-B14F-4D97-AF65-F5344CB8AC3E}">
        <p14:creationId xmlns:p14="http://schemas.microsoft.com/office/powerpoint/2010/main" val="2214317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019B8-3780-4A58-815C-49D405751D3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CE8FF8-0C56-42ED-8AF1-9422EC64FE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3D8AD9-3B64-4FF4-A170-A652674A0B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C5DE7A-FB89-4FF5-967F-B4323737D3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E6EE0A-502E-4797-86A2-DA44E92391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819686-BF75-433C-99A0-AD6671B21764}"/>
              </a:ext>
            </a:extLst>
          </p:cNvPr>
          <p:cNvSpPr>
            <a:spLocks noGrp="1"/>
          </p:cNvSpPr>
          <p:nvPr>
            <p:ph type="dt" sz="half" idx="10"/>
          </p:nvPr>
        </p:nvSpPr>
        <p:spPr/>
        <p:txBody>
          <a:bodyPr/>
          <a:lstStyle/>
          <a:p>
            <a:fld id="{2246AB0F-70BA-42FA-A03C-DE6E6970E553}" type="datetimeFigureOut">
              <a:rPr lang="en-GB" smtClean="0"/>
              <a:t>11/02/2021</a:t>
            </a:fld>
            <a:endParaRPr lang="en-GB"/>
          </a:p>
        </p:txBody>
      </p:sp>
      <p:sp>
        <p:nvSpPr>
          <p:cNvPr id="8" name="Footer Placeholder 7">
            <a:extLst>
              <a:ext uri="{FF2B5EF4-FFF2-40B4-BE49-F238E27FC236}">
                <a16:creationId xmlns:a16="http://schemas.microsoft.com/office/drawing/2014/main" id="{3A668B2C-8888-46CD-88CF-8DD9C45CB0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6698B0-9EB2-41BC-B89B-887C2AF03E98}"/>
              </a:ext>
            </a:extLst>
          </p:cNvPr>
          <p:cNvSpPr>
            <a:spLocks noGrp="1"/>
          </p:cNvSpPr>
          <p:nvPr>
            <p:ph type="sldNum" sz="quarter" idx="12"/>
          </p:nvPr>
        </p:nvSpPr>
        <p:spPr/>
        <p:txBody>
          <a:bodyPr/>
          <a:lstStyle/>
          <a:p>
            <a:fld id="{F3856351-E258-4316-98D3-1A1DA26663F2}" type="slidenum">
              <a:rPr lang="en-GB" smtClean="0"/>
              <a:t>‹#›</a:t>
            </a:fld>
            <a:endParaRPr lang="en-GB"/>
          </a:p>
        </p:txBody>
      </p:sp>
    </p:spTree>
    <p:extLst>
      <p:ext uri="{BB962C8B-B14F-4D97-AF65-F5344CB8AC3E}">
        <p14:creationId xmlns:p14="http://schemas.microsoft.com/office/powerpoint/2010/main" val="8628097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8E582-2027-4354-B719-1C7BB6E30E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D3E69B0-FC43-4DB7-B179-A72085342DAA}"/>
              </a:ext>
            </a:extLst>
          </p:cNvPr>
          <p:cNvSpPr>
            <a:spLocks noGrp="1"/>
          </p:cNvSpPr>
          <p:nvPr>
            <p:ph type="dt" sz="half" idx="10"/>
          </p:nvPr>
        </p:nvSpPr>
        <p:spPr/>
        <p:txBody>
          <a:bodyPr/>
          <a:lstStyle/>
          <a:p>
            <a:fld id="{2246AB0F-70BA-42FA-A03C-DE6E6970E553}" type="datetimeFigureOut">
              <a:rPr lang="en-GB" smtClean="0"/>
              <a:t>11/02/2021</a:t>
            </a:fld>
            <a:endParaRPr lang="en-GB"/>
          </a:p>
        </p:txBody>
      </p:sp>
      <p:sp>
        <p:nvSpPr>
          <p:cNvPr id="4" name="Footer Placeholder 3">
            <a:extLst>
              <a:ext uri="{FF2B5EF4-FFF2-40B4-BE49-F238E27FC236}">
                <a16:creationId xmlns:a16="http://schemas.microsoft.com/office/drawing/2014/main" id="{4C21E2F5-E4C6-42CE-ABFE-F5A0DE5293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836C5E-A06D-4593-98D9-9A0CC75B5090}"/>
              </a:ext>
            </a:extLst>
          </p:cNvPr>
          <p:cNvSpPr>
            <a:spLocks noGrp="1"/>
          </p:cNvSpPr>
          <p:nvPr>
            <p:ph type="sldNum" sz="quarter" idx="12"/>
          </p:nvPr>
        </p:nvSpPr>
        <p:spPr/>
        <p:txBody>
          <a:bodyPr/>
          <a:lstStyle/>
          <a:p>
            <a:fld id="{F3856351-E258-4316-98D3-1A1DA26663F2}" type="slidenum">
              <a:rPr lang="en-GB" smtClean="0"/>
              <a:t>‹#›</a:t>
            </a:fld>
            <a:endParaRPr lang="en-GB"/>
          </a:p>
        </p:txBody>
      </p:sp>
    </p:spTree>
    <p:extLst>
      <p:ext uri="{BB962C8B-B14F-4D97-AF65-F5344CB8AC3E}">
        <p14:creationId xmlns:p14="http://schemas.microsoft.com/office/powerpoint/2010/main" val="33334460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6D14C9-5FC7-4A2E-A1F8-572797B10C1A}"/>
              </a:ext>
            </a:extLst>
          </p:cNvPr>
          <p:cNvSpPr>
            <a:spLocks noGrp="1"/>
          </p:cNvSpPr>
          <p:nvPr>
            <p:ph type="dt" sz="half" idx="10"/>
          </p:nvPr>
        </p:nvSpPr>
        <p:spPr/>
        <p:txBody>
          <a:bodyPr/>
          <a:lstStyle/>
          <a:p>
            <a:fld id="{2246AB0F-70BA-42FA-A03C-DE6E6970E553}" type="datetimeFigureOut">
              <a:rPr lang="en-GB" smtClean="0"/>
              <a:t>11/02/2021</a:t>
            </a:fld>
            <a:endParaRPr lang="en-GB"/>
          </a:p>
        </p:txBody>
      </p:sp>
      <p:sp>
        <p:nvSpPr>
          <p:cNvPr id="3" name="Footer Placeholder 2">
            <a:extLst>
              <a:ext uri="{FF2B5EF4-FFF2-40B4-BE49-F238E27FC236}">
                <a16:creationId xmlns:a16="http://schemas.microsoft.com/office/drawing/2014/main" id="{7E05931D-99DA-4F1F-A0C5-9816869AB3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E1D20E8-14E9-469B-AC45-F3CAAB7831A7}"/>
              </a:ext>
            </a:extLst>
          </p:cNvPr>
          <p:cNvSpPr>
            <a:spLocks noGrp="1"/>
          </p:cNvSpPr>
          <p:nvPr>
            <p:ph type="sldNum" sz="quarter" idx="12"/>
          </p:nvPr>
        </p:nvSpPr>
        <p:spPr/>
        <p:txBody>
          <a:bodyPr/>
          <a:lstStyle/>
          <a:p>
            <a:fld id="{F3856351-E258-4316-98D3-1A1DA26663F2}" type="slidenum">
              <a:rPr lang="en-GB" smtClean="0"/>
              <a:t>‹#›</a:t>
            </a:fld>
            <a:endParaRPr lang="en-GB"/>
          </a:p>
        </p:txBody>
      </p:sp>
    </p:spTree>
    <p:extLst>
      <p:ext uri="{BB962C8B-B14F-4D97-AF65-F5344CB8AC3E}">
        <p14:creationId xmlns:p14="http://schemas.microsoft.com/office/powerpoint/2010/main" val="3540376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E533B-2D44-43B1-9A1F-1B0DB47A25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563577-BDBF-449A-86B6-A6841AB2FE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583EF91-6E27-4F8D-A870-6B1890C3F8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260ED0-1907-45B3-A34A-13DA038F08A2}"/>
              </a:ext>
            </a:extLst>
          </p:cNvPr>
          <p:cNvSpPr>
            <a:spLocks noGrp="1"/>
          </p:cNvSpPr>
          <p:nvPr>
            <p:ph type="dt" sz="half" idx="10"/>
          </p:nvPr>
        </p:nvSpPr>
        <p:spPr/>
        <p:txBody>
          <a:bodyPr/>
          <a:lstStyle/>
          <a:p>
            <a:fld id="{2246AB0F-70BA-42FA-A03C-DE6E6970E553}" type="datetimeFigureOut">
              <a:rPr lang="en-GB" smtClean="0"/>
              <a:t>11/02/2021</a:t>
            </a:fld>
            <a:endParaRPr lang="en-GB"/>
          </a:p>
        </p:txBody>
      </p:sp>
      <p:sp>
        <p:nvSpPr>
          <p:cNvPr id="6" name="Footer Placeholder 5">
            <a:extLst>
              <a:ext uri="{FF2B5EF4-FFF2-40B4-BE49-F238E27FC236}">
                <a16:creationId xmlns:a16="http://schemas.microsoft.com/office/drawing/2014/main" id="{D0B17FBE-C77E-4FF9-B509-5289436EAE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370C71-7762-4765-95A6-22906EBB08B6}"/>
              </a:ext>
            </a:extLst>
          </p:cNvPr>
          <p:cNvSpPr>
            <a:spLocks noGrp="1"/>
          </p:cNvSpPr>
          <p:nvPr>
            <p:ph type="sldNum" sz="quarter" idx="12"/>
          </p:nvPr>
        </p:nvSpPr>
        <p:spPr/>
        <p:txBody>
          <a:bodyPr/>
          <a:lstStyle/>
          <a:p>
            <a:fld id="{F3856351-E258-4316-98D3-1A1DA26663F2}" type="slidenum">
              <a:rPr lang="en-GB" smtClean="0"/>
              <a:t>‹#›</a:t>
            </a:fld>
            <a:endParaRPr lang="en-GB"/>
          </a:p>
        </p:txBody>
      </p:sp>
    </p:spTree>
    <p:extLst>
      <p:ext uri="{BB962C8B-B14F-4D97-AF65-F5344CB8AC3E}">
        <p14:creationId xmlns:p14="http://schemas.microsoft.com/office/powerpoint/2010/main" val="979637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7D8D3-E877-4735-80CE-BC34133A54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EBCCFA-A09B-4FA3-86BD-8D8BCC2BF3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BD5EA8-8E6B-4C3F-8056-9224EE1352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BE1008-E3F2-4D37-B691-532EA201E394}"/>
              </a:ext>
            </a:extLst>
          </p:cNvPr>
          <p:cNvSpPr>
            <a:spLocks noGrp="1"/>
          </p:cNvSpPr>
          <p:nvPr>
            <p:ph type="dt" sz="half" idx="10"/>
          </p:nvPr>
        </p:nvSpPr>
        <p:spPr/>
        <p:txBody>
          <a:bodyPr/>
          <a:lstStyle/>
          <a:p>
            <a:fld id="{2246AB0F-70BA-42FA-A03C-DE6E6970E553}" type="datetimeFigureOut">
              <a:rPr lang="en-GB" smtClean="0"/>
              <a:t>11/02/2021</a:t>
            </a:fld>
            <a:endParaRPr lang="en-GB"/>
          </a:p>
        </p:txBody>
      </p:sp>
      <p:sp>
        <p:nvSpPr>
          <p:cNvPr id="6" name="Footer Placeholder 5">
            <a:extLst>
              <a:ext uri="{FF2B5EF4-FFF2-40B4-BE49-F238E27FC236}">
                <a16:creationId xmlns:a16="http://schemas.microsoft.com/office/drawing/2014/main" id="{61C1AB3D-6878-471D-89A6-A8554C01A3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5EB79CD-44E3-4680-A8B9-7EAE1ACF9F3A}"/>
              </a:ext>
            </a:extLst>
          </p:cNvPr>
          <p:cNvSpPr>
            <a:spLocks noGrp="1"/>
          </p:cNvSpPr>
          <p:nvPr>
            <p:ph type="sldNum" sz="quarter" idx="12"/>
          </p:nvPr>
        </p:nvSpPr>
        <p:spPr/>
        <p:txBody>
          <a:bodyPr/>
          <a:lstStyle/>
          <a:p>
            <a:fld id="{F3856351-E258-4316-98D3-1A1DA26663F2}" type="slidenum">
              <a:rPr lang="en-GB" smtClean="0"/>
              <a:t>‹#›</a:t>
            </a:fld>
            <a:endParaRPr lang="en-GB"/>
          </a:p>
        </p:txBody>
      </p:sp>
    </p:spTree>
    <p:extLst>
      <p:ext uri="{BB962C8B-B14F-4D97-AF65-F5344CB8AC3E}">
        <p14:creationId xmlns:p14="http://schemas.microsoft.com/office/powerpoint/2010/main" val="3363745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18CFC-9E36-471E-93BA-051939DF18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8C58C2-C5C5-4B20-9A3F-90BA90B98B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542C28-0669-4D41-9EAD-2FAF8C19EEE7}"/>
              </a:ext>
            </a:extLst>
          </p:cNvPr>
          <p:cNvSpPr>
            <a:spLocks noGrp="1"/>
          </p:cNvSpPr>
          <p:nvPr>
            <p:ph type="dt" sz="half" idx="10"/>
          </p:nvPr>
        </p:nvSpPr>
        <p:spPr/>
        <p:txBody>
          <a:bodyPr/>
          <a:lstStyle/>
          <a:p>
            <a:fld id="{2246AB0F-70BA-42FA-A03C-DE6E6970E553}" type="datetimeFigureOut">
              <a:rPr lang="en-GB" smtClean="0"/>
              <a:t>11/02/2021</a:t>
            </a:fld>
            <a:endParaRPr lang="en-GB"/>
          </a:p>
        </p:txBody>
      </p:sp>
      <p:sp>
        <p:nvSpPr>
          <p:cNvPr id="5" name="Footer Placeholder 4">
            <a:extLst>
              <a:ext uri="{FF2B5EF4-FFF2-40B4-BE49-F238E27FC236}">
                <a16:creationId xmlns:a16="http://schemas.microsoft.com/office/drawing/2014/main" id="{9BB26FB8-3649-45BB-852C-E103FD7D0A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7B57B6-2558-4A24-8764-6C1C8061FD35}"/>
              </a:ext>
            </a:extLst>
          </p:cNvPr>
          <p:cNvSpPr>
            <a:spLocks noGrp="1"/>
          </p:cNvSpPr>
          <p:nvPr>
            <p:ph type="sldNum" sz="quarter" idx="12"/>
          </p:nvPr>
        </p:nvSpPr>
        <p:spPr/>
        <p:txBody>
          <a:bodyPr/>
          <a:lstStyle/>
          <a:p>
            <a:fld id="{F3856351-E258-4316-98D3-1A1DA26663F2}" type="slidenum">
              <a:rPr lang="en-GB" smtClean="0"/>
              <a:t>‹#›</a:t>
            </a:fld>
            <a:endParaRPr lang="en-GB"/>
          </a:p>
        </p:txBody>
      </p:sp>
    </p:spTree>
    <p:extLst>
      <p:ext uri="{BB962C8B-B14F-4D97-AF65-F5344CB8AC3E}">
        <p14:creationId xmlns:p14="http://schemas.microsoft.com/office/powerpoint/2010/main" val="1229506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83FCBA-23A5-4EB6-8DB9-88CA20A5723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B7AD5A-7FCF-42A0-8783-F7B4D41B59E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AF65C9-0853-49C0-BBCF-8777E5A9575F}"/>
              </a:ext>
            </a:extLst>
          </p:cNvPr>
          <p:cNvSpPr>
            <a:spLocks noGrp="1"/>
          </p:cNvSpPr>
          <p:nvPr>
            <p:ph type="dt" sz="half" idx="10"/>
          </p:nvPr>
        </p:nvSpPr>
        <p:spPr/>
        <p:txBody>
          <a:bodyPr/>
          <a:lstStyle/>
          <a:p>
            <a:fld id="{2246AB0F-70BA-42FA-A03C-DE6E6970E553}" type="datetimeFigureOut">
              <a:rPr lang="en-GB" smtClean="0"/>
              <a:t>11/02/2021</a:t>
            </a:fld>
            <a:endParaRPr lang="en-GB"/>
          </a:p>
        </p:txBody>
      </p:sp>
      <p:sp>
        <p:nvSpPr>
          <p:cNvPr id="5" name="Footer Placeholder 4">
            <a:extLst>
              <a:ext uri="{FF2B5EF4-FFF2-40B4-BE49-F238E27FC236}">
                <a16:creationId xmlns:a16="http://schemas.microsoft.com/office/drawing/2014/main" id="{4C60F336-F296-4301-A4DC-B85AB5804B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5EA8D-6735-4C69-8FE7-520C5674D844}"/>
              </a:ext>
            </a:extLst>
          </p:cNvPr>
          <p:cNvSpPr>
            <a:spLocks noGrp="1"/>
          </p:cNvSpPr>
          <p:nvPr>
            <p:ph type="sldNum" sz="quarter" idx="12"/>
          </p:nvPr>
        </p:nvSpPr>
        <p:spPr/>
        <p:txBody>
          <a:bodyPr/>
          <a:lstStyle/>
          <a:p>
            <a:fld id="{F3856351-E258-4316-98D3-1A1DA26663F2}" type="slidenum">
              <a:rPr lang="en-GB" smtClean="0"/>
              <a:t>‹#›</a:t>
            </a:fld>
            <a:endParaRPr lang="en-GB"/>
          </a:p>
        </p:txBody>
      </p:sp>
    </p:spTree>
    <p:extLst>
      <p:ext uri="{BB962C8B-B14F-4D97-AF65-F5344CB8AC3E}">
        <p14:creationId xmlns:p14="http://schemas.microsoft.com/office/powerpoint/2010/main" val="3019343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214B4A-BA61-472C-A9B1-EC8CB356B0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483E0B-6B17-47B2-96B6-2094A1BF88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BE31E2-A273-4DA3-A67C-7DA899B7D80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46AB0F-70BA-42FA-A03C-DE6E6970E553}" type="datetimeFigureOut">
              <a:rPr lang="en-GB" smtClean="0"/>
              <a:t>11/02/2021</a:t>
            </a:fld>
            <a:endParaRPr lang="en-GB"/>
          </a:p>
        </p:txBody>
      </p:sp>
      <p:sp>
        <p:nvSpPr>
          <p:cNvPr id="5" name="Footer Placeholder 4">
            <a:extLst>
              <a:ext uri="{FF2B5EF4-FFF2-40B4-BE49-F238E27FC236}">
                <a16:creationId xmlns:a16="http://schemas.microsoft.com/office/drawing/2014/main" id="{9E543E81-6E07-4D8E-A10D-4C573EE0F1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452D6C4-21D8-4A13-8668-5E77110B14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856351-E258-4316-98D3-1A1DA26663F2}" type="slidenum">
              <a:rPr lang="en-GB" smtClean="0"/>
              <a:t>‹#›</a:t>
            </a:fld>
            <a:endParaRPr lang="en-GB"/>
          </a:p>
        </p:txBody>
      </p:sp>
    </p:spTree>
    <p:extLst>
      <p:ext uri="{BB962C8B-B14F-4D97-AF65-F5344CB8AC3E}">
        <p14:creationId xmlns:p14="http://schemas.microsoft.com/office/powerpoint/2010/main" val="40461942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hyperlink" Target="https://www.ancient.eu/Egyptian_Book_of_the_Dead/" TargetMode="External"/><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hyperlink" Target="https://www.nationalgeographic.com/history/magazine/2016/01-02/egypt-book-of-the-dead/" TargetMode="External"/><Relationship Id="rId4" Type="http://schemas.openxmlformats.org/officeDocument/2006/relationships/hyperlink" Target="https://www.britannica.com/topic/Isis-Egyptian-godd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09CDC-AEF5-49CF-8250-9610DA823A6A}"/>
              </a:ext>
            </a:extLst>
          </p:cNvPr>
          <p:cNvSpPr>
            <a:spLocks noGrp="1"/>
          </p:cNvSpPr>
          <p:nvPr>
            <p:ph type="ctrTitle"/>
          </p:nvPr>
        </p:nvSpPr>
        <p:spPr>
          <a:xfrm>
            <a:off x="7188052" y="1722421"/>
            <a:ext cx="4876811" cy="3413157"/>
          </a:xfrm>
        </p:spPr>
        <p:txBody>
          <a:bodyPr anchor="b">
            <a:normAutofit/>
          </a:bodyPr>
          <a:lstStyle/>
          <a:p>
            <a:r>
              <a:rPr lang="en-GB" sz="5400" dirty="0"/>
              <a:t>Death and Burial Reflective Journal: Isis Amulet Mould </a:t>
            </a:r>
          </a:p>
        </p:txBody>
      </p:sp>
      <p:sp>
        <p:nvSpPr>
          <p:cNvPr id="3" name="Subtitle 2">
            <a:extLst>
              <a:ext uri="{FF2B5EF4-FFF2-40B4-BE49-F238E27FC236}">
                <a16:creationId xmlns:a16="http://schemas.microsoft.com/office/drawing/2014/main" id="{C82A6DCA-516D-4811-B767-D8AE89C1061C}"/>
              </a:ext>
            </a:extLst>
          </p:cNvPr>
          <p:cNvSpPr>
            <a:spLocks noGrp="1"/>
          </p:cNvSpPr>
          <p:nvPr>
            <p:ph type="subTitle" idx="1"/>
          </p:nvPr>
        </p:nvSpPr>
        <p:spPr>
          <a:xfrm>
            <a:off x="9723423" y="6482281"/>
            <a:ext cx="4711654" cy="1189291"/>
          </a:xfrm>
        </p:spPr>
        <p:txBody>
          <a:bodyPr anchor="t">
            <a:normAutofit/>
          </a:bodyPr>
          <a:lstStyle/>
          <a:p>
            <a:pPr algn="l"/>
            <a:r>
              <a:rPr lang="en-GB" sz="2000" dirty="0"/>
              <a:t>By David-Jay Fisher</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4FB4D000-C53D-45E7-8503-42748169725D}"/>
              </a:ext>
            </a:extLst>
          </p:cNvPr>
          <p:cNvPicPr>
            <a:picLocks noChangeAspect="1"/>
          </p:cNvPicPr>
          <p:nvPr/>
        </p:nvPicPr>
        <p:blipFill rotWithShape="1">
          <a:blip r:embed="rId2"/>
          <a:srcRect t="16831" r="-1" b="9987"/>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99565777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D7632240-FCB4-42E7-A727-AAAE0DE59DB4}"/>
              </a:ext>
            </a:extLst>
          </p:cNvPr>
          <p:cNvSpPr>
            <a:spLocks noGrp="1"/>
          </p:cNvSpPr>
          <p:nvPr>
            <p:ph type="title"/>
          </p:nvPr>
        </p:nvSpPr>
        <p:spPr>
          <a:xfrm>
            <a:off x="827088" y="1641753"/>
            <a:ext cx="2655887" cy="694908"/>
          </a:xfrm>
        </p:spPr>
        <p:txBody>
          <a:bodyPr anchor="t">
            <a:normAutofit/>
          </a:bodyPr>
          <a:lstStyle/>
          <a:p>
            <a:pPr algn="ctr"/>
            <a:r>
              <a:rPr lang="en-GB" sz="3700" dirty="0">
                <a:solidFill>
                  <a:schemeClr val="bg1"/>
                </a:solidFill>
              </a:rPr>
              <a:t>Introduction </a:t>
            </a:r>
          </a:p>
        </p:txBody>
      </p:sp>
      <p:sp>
        <p:nvSpPr>
          <p:cNvPr id="3" name="Content Placeholder 2">
            <a:extLst>
              <a:ext uri="{FF2B5EF4-FFF2-40B4-BE49-F238E27FC236}">
                <a16:creationId xmlns:a16="http://schemas.microsoft.com/office/drawing/2014/main" id="{4F564D71-EB06-45CB-BE5A-A156E2028862}"/>
              </a:ext>
            </a:extLst>
          </p:cNvPr>
          <p:cNvSpPr>
            <a:spLocks noGrp="1"/>
          </p:cNvSpPr>
          <p:nvPr>
            <p:ph idx="1"/>
          </p:nvPr>
        </p:nvSpPr>
        <p:spPr>
          <a:xfrm>
            <a:off x="5232401" y="1721579"/>
            <a:ext cx="6415102" cy="3952648"/>
          </a:xfrm>
        </p:spPr>
        <p:txBody>
          <a:bodyPr>
            <a:normAutofit lnSpcReduction="10000"/>
          </a:bodyPr>
          <a:lstStyle/>
          <a:p>
            <a:pPr marL="0" indent="0">
              <a:buNone/>
            </a:pPr>
            <a:r>
              <a:rPr lang="en-GB" sz="2400" dirty="0">
                <a:solidFill>
                  <a:schemeClr val="bg1">
                    <a:alpha val="80000"/>
                  </a:schemeClr>
                </a:solidFill>
              </a:rPr>
              <a:t>	In this Reflective journal I will be outlining my research and subsequent findings on the mould shown. I will be examining the uses for this item and the uses of its product. Through this process I hope to identify any aspects of this item that would relate to the subject of death and burial in ancient Egypt and discovering its worth not only to the dead but to the living and its significance in a religious manner and the wider beliefs surrounding its creation that would give indication to its relevance in regards to death and burial.  </a:t>
            </a:r>
          </a:p>
        </p:txBody>
      </p:sp>
      <p:pic>
        <p:nvPicPr>
          <p:cNvPr id="5" name="Picture 4">
            <a:extLst>
              <a:ext uri="{FF2B5EF4-FFF2-40B4-BE49-F238E27FC236}">
                <a16:creationId xmlns:a16="http://schemas.microsoft.com/office/drawing/2014/main" id="{22105013-AFAC-4563-BC8B-5AEABC3E3D9C}"/>
              </a:ext>
            </a:extLst>
          </p:cNvPr>
          <p:cNvPicPr>
            <a:picLocks noChangeAspect="1"/>
          </p:cNvPicPr>
          <p:nvPr/>
        </p:nvPicPr>
        <p:blipFill>
          <a:blip r:embed="rId3"/>
          <a:stretch>
            <a:fillRect/>
          </a:stretch>
        </p:blipFill>
        <p:spPr>
          <a:xfrm>
            <a:off x="1048511" y="2767334"/>
            <a:ext cx="2213040" cy="2944623"/>
          </a:xfrm>
          <a:prstGeom prst="rect">
            <a:avLst/>
          </a:prstGeom>
        </p:spPr>
      </p:pic>
      <p:sp>
        <p:nvSpPr>
          <p:cNvPr id="6" name="TextBox 5">
            <a:extLst>
              <a:ext uri="{FF2B5EF4-FFF2-40B4-BE49-F238E27FC236}">
                <a16:creationId xmlns:a16="http://schemas.microsoft.com/office/drawing/2014/main" id="{78F73F64-05AE-43F6-A7DB-639A888D0DD8}"/>
              </a:ext>
            </a:extLst>
          </p:cNvPr>
          <p:cNvSpPr txBox="1"/>
          <p:nvPr/>
        </p:nvSpPr>
        <p:spPr>
          <a:xfrm>
            <a:off x="550416" y="5894773"/>
            <a:ext cx="3346881" cy="600164"/>
          </a:xfrm>
          <a:prstGeom prst="rect">
            <a:avLst/>
          </a:prstGeom>
          <a:noFill/>
          <a:ln>
            <a:solidFill>
              <a:schemeClr val="bg1"/>
            </a:solidFill>
          </a:ln>
        </p:spPr>
        <p:txBody>
          <a:bodyPr wrap="square" rtlCol="0">
            <a:spAutoFit/>
          </a:bodyPr>
          <a:lstStyle/>
          <a:p>
            <a:r>
              <a:rPr lang="en-GB" sz="1100" dirty="0">
                <a:solidFill>
                  <a:schemeClr val="bg1"/>
                </a:solidFill>
              </a:rPr>
              <a:t>Zinn, K (2021) Amulet Mould. {Photograph} Accessed at :https://moodle.uwtsd.ac.uk/mod/folder/</a:t>
            </a:r>
            <a:r>
              <a:rPr lang="en-GB" sz="1100" dirty="0" err="1">
                <a:solidFill>
                  <a:schemeClr val="bg1"/>
                </a:solidFill>
              </a:rPr>
              <a:t>view.php?id</a:t>
            </a:r>
            <a:r>
              <a:rPr lang="en-GB" sz="1100" dirty="0">
                <a:solidFill>
                  <a:schemeClr val="bg1"/>
                </a:solidFill>
              </a:rPr>
              <a:t>=314708, Accessed on 28.01.21</a:t>
            </a:r>
          </a:p>
        </p:txBody>
      </p:sp>
    </p:spTree>
    <p:extLst>
      <p:ext uri="{BB962C8B-B14F-4D97-AF65-F5344CB8AC3E}">
        <p14:creationId xmlns:p14="http://schemas.microsoft.com/office/powerpoint/2010/main" val="35822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2" name="Rectangle 38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4" name="Group 383">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385" name="Group 384">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393" name="Freeform: Shape 392">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4" name="Freeform: Shape 393">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86" name="Group 385">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387" name="Group 386">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391" name="Freeform: Shape 390">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2" name="Freeform: Shape 391">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88" name="Group 387">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389" name="Freeform: Shape 388">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0" name="Freeform: Shape 389">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D7632240-FCB4-42E7-A727-AAAE0DE59DB4}"/>
              </a:ext>
            </a:extLst>
          </p:cNvPr>
          <p:cNvSpPr>
            <a:spLocks noGrp="1"/>
          </p:cNvSpPr>
          <p:nvPr>
            <p:ph type="title"/>
          </p:nvPr>
        </p:nvSpPr>
        <p:spPr>
          <a:xfrm>
            <a:off x="520697" y="888948"/>
            <a:ext cx="2655887" cy="1161787"/>
          </a:xfrm>
        </p:spPr>
        <p:txBody>
          <a:bodyPr anchor="t">
            <a:normAutofit fontScale="90000"/>
          </a:bodyPr>
          <a:lstStyle/>
          <a:p>
            <a:pPr algn="ctr"/>
            <a:r>
              <a:rPr lang="en-GB" sz="4000" dirty="0">
                <a:solidFill>
                  <a:schemeClr val="bg1"/>
                </a:solidFill>
              </a:rPr>
              <a:t>The Mould:</a:t>
            </a:r>
            <a:br>
              <a:rPr lang="en-GB" sz="4000" dirty="0">
                <a:solidFill>
                  <a:schemeClr val="bg1"/>
                </a:solidFill>
              </a:rPr>
            </a:br>
            <a:r>
              <a:rPr lang="en-GB" sz="4000" dirty="0">
                <a:solidFill>
                  <a:schemeClr val="bg1"/>
                </a:solidFill>
              </a:rPr>
              <a:t>Analysis  </a:t>
            </a:r>
            <a:br>
              <a:rPr lang="en-GB" sz="4000" dirty="0">
                <a:solidFill>
                  <a:schemeClr val="bg1"/>
                </a:solidFill>
              </a:rPr>
            </a:br>
            <a:r>
              <a:rPr lang="en-GB" sz="4000" dirty="0">
                <a:solidFill>
                  <a:schemeClr val="bg1"/>
                </a:solidFill>
              </a:rPr>
              <a:t> </a:t>
            </a:r>
          </a:p>
        </p:txBody>
      </p:sp>
      <p:pic>
        <p:nvPicPr>
          <p:cNvPr id="5" name="Picture 4">
            <a:extLst>
              <a:ext uri="{FF2B5EF4-FFF2-40B4-BE49-F238E27FC236}">
                <a16:creationId xmlns:a16="http://schemas.microsoft.com/office/drawing/2014/main" id="{499C6A4A-155E-4ED8-9171-471E097C063C}"/>
              </a:ext>
            </a:extLst>
          </p:cNvPr>
          <p:cNvPicPr>
            <a:picLocks noChangeAspect="1"/>
          </p:cNvPicPr>
          <p:nvPr/>
        </p:nvPicPr>
        <p:blipFill>
          <a:blip r:embed="rId3"/>
          <a:stretch>
            <a:fillRect/>
          </a:stretch>
        </p:blipFill>
        <p:spPr>
          <a:xfrm>
            <a:off x="7027851" y="1915205"/>
            <a:ext cx="3027590" cy="3027590"/>
          </a:xfrm>
          <a:prstGeom prst="rect">
            <a:avLst/>
          </a:prstGeom>
        </p:spPr>
      </p:pic>
      <p:cxnSp>
        <p:nvCxnSpPr>
          <p:cNvPr id="7" name="Straight Arrow Connector 6">
            <a:extLst>
              <a:ext uri="{FF2B5EF4-FFF2-40B4-BE49-F238E27FC236}">
                <a16:creationId xmlns:a16="http://schemas.microsoft.com/office/drawing/2014/main" id="{46F44DD5-4A44-49FB-80ED-6614A3C665AD}"/>
              </a:ext>
            </a:extLst>
          </p:cNvPr>
          <p:cNvCxnSpPr>
            <a:cxnSpLocks/>
          </p:cNvCxnSpPr>
          <p:nvPr/>
        </p:nvCxnSpPr>
        <p:spPr>
          <a:xfrm>
            <a:off x="6329778" y="1322759"/>
            <a:ext cx="1939505" cy="14559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3E8286DB-1AA8-4551-AA3A-B4F57043039D}"/>
              </a:ext>
            </a:extLst>
          </p:cNvPr>
          <p:cNvSpPr txBox="1"/>
          <p:nvPr/>
        </p:nvSpPr>
        <p:spPr>
          <a:xfrm>
            <a:off x="4654858" y="861094"/>
            <a:ext cx="1674920" cy="461665"/>
          </a:xfrm>
          <a:prstGeom prst="rect">
            <a:avLst/>
          </a:prstGeom>
          <a:noFill/>
          <a:ln>
            <a:solidFill>
              <a:schemeClr val="bg1"/>
            </a:solidFill>
          </a:ln>
        </p:spPr>
        <p:txBody>
          <a:bodyPr wrap="square" rtlCol="0">
            <a:spAutoFit/>
          </a:bodyPr>
          <a:lstStyle/>
          <a:p>
            <a:pPr algn="ctr"/>
            <a:r>
              <a:rPr lang="en-GB" sz="1200" dirty="0">
                <a:solidFill>
                  <a:schemeClr val="bg1"/>
                </a:solidFill>
              </a:rPr>
              <a:t>Circular formation with two horns on each side </a:t>
            </a:r>
          </a:p>
        </p:txBody>
      </p:sp>
      <p:cxnSp>
        <p:nvCxnSpPr>
          <p:cNvPr id="416" name="Straight Arrow Connector 415">
            <a:extLst>
              <a:ext uri="{FF2B5EF4-FFF2-40B4-BE49-F238E27FC236}">
                <a16:creationId xmlns:a16="http://schemas.microsoft.com/office/drawing/2014/main" id="{1592D032-2DBB-452A-8135-3675BBCBA24A}"/>
              </a:ext>
            </a:extLst>
          </p:cNvPr>
          <p:cNvCxnSpPr>
            <a:cxnSpLocks/>
            <a:stCxn id="417" idx="3"/>
          </p:cNvCxnSpPr>
          <p:nvPr/>
        </p:nvCxnSpPr>
        <p:spPr>
          <a:xfrm>
            <a:off x="7018326" y="2963377"/>
            <a:ext cx="1250957" cy="2745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17" name="TextBox 416">
            <a:extLst>
              <a:ext uri="{FF2B5EF4-FFF2-40B4-BE49-F238E27FC236}">
                <a16:creationId xmlns:a16="http://schemas.microsoft.com/office/drawing/2014/main" id="{98ACC4E6-F89B-49A7-8E68-4775A1E87CB4}"/>
              </a:ext>
            </a:extLst>
          </p:cNvPr>
          <p:cNvSpPr txBox="1"/>
          <p:nvPr/>
        </p:nvSpPr>
        <p:spPr>
          <a:xfrm>
            <a:off x="4654858" y="2547878"/>
            <a:ext cx="2363468" cy="830997"/>
          </a:xfrm>
          <a:prstGeom prst="rect">
            <a:avLst/>
          </a:prstGeom>
          <a:noFill/>
          <a:ln>
            <a:solidFill>
              <a:schemeClr val="bg1"/>
            </a:solidFill>
          </a:ln>
        </p:spPr>
        <p:txBody>
          <a:bodyPr wrap="square" rtlCol="0">
            <a:spAutoFit/>
          </a:bodyPr>
          <a:lstStyle/>
          <a:p>
            <a:pPr algn="ctr"/>
            <a:r>
              <a:rPr lang="en-GB" sz="1200" dirty="0">
                <a:solidFill>
                  <a:schemeClr val="bg1"/>
                </a:solidFill>
              </a:rPr>
              <a:t>Defined facial features that are human in nature with a nose two eye sockets and what appears to be a mouth</a:t>
            </a:r>
          </a:p>
        </p:txBody>
      </p:sp>
      <p:sp>
        <p:nvSpPr>
          <p:cNvPr id="418" name="TextBox 417">
            <a:extLst>
              <a:ext uri="{FF2B5EF4-FFF2-40B4-BE49-F238E27FC236}">
                <a16:creationId xmlns:a16="http://schemas.microsoft.com/office/drawing/2014/main" id="{BEC3ED8A-364E-4C8B-872B-75AF76814EA1}"/>
              </a:ext>
            </a:extLst>
          </p:cNvPr>
          <p:cNvSpPr txBox="1"/>
          <p:nvPr/>
        </p:nvSpPr>
        <p:spPr>
          <a:xfrm>
            <a:off x="10625091" y="1385179"/>
            <a:ext cx="554854" cy="276999"/>
          </a:xfrm>
          <a:prstGeom prst="rect">
            <a:avLst/>
          </a:prstGeom>
          <a:noFill/>
          <a:ln>
            <a:solidFill>
              <a:schemeClr val="bg1"/>
            </a:solidFill>
          </a:ln>
        </p:spPr>
        <p:txBody>
          <a:bodyPr wrap="square" rtlCol="0">
            <a:spAutoFit/>
          </a:bodyPr>
          <a:lstStyle/>
          <a:p>
            <a:pPr algn="ctr"/>
            <a:r>
              <a:rPr lang="en-GB" sz="1200" dirty="0">
                <a:solidFill>
                  <a:schemeClr val="bg1"/>
                </a:solidFill>
              </a:rPr>
              <a:t>Eyes</a:t>
            </a:r>
          </a:p>
        </p:txBody>
      </p:sp>
      <p:cxnSp>
        <p:nvCxnSpPr>
          <p:cNvPr id="419" name="Straight Arrow Connector 418">
            <a:extLst>
              <a:ext uri="{FF2B5EF4-FFF2-40B4-BE49-F238E27FC236}">
                <a16:creationId xmlns:a16="http://schemas.microsoft.com/office/drawing/2014/main" id="{40EE6867-7BF0-40F1-B923-9E3DDE5D7552}"/>
              </a:ext>
            </a:extLst>
          </p:cNvPr>
          <p:cNvCxnSpPr>
            <a:cxnSpLocks/>
          </p:cNvCxnSpPr>
          <p:nvPr/>
        </p:nvCxnSpPr>
        <p:spPr>
          <a:xfrm flipH="1">
            <a:off x="8541646" y="1523679"/>
            <a:ext cx="2083445" cy="17142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0" name="Straight Arrow Connector 419">
            <a:extLst>
              <a:ext uri="{FF2B5EF4-FFF2-40B4-BE49-F238E27FC236}">
                <a16:creationId xmlns:a16="http://schemas.microsoft.com/office/drawing/2014/main" id="{920522F6-4C35-426F-8CA7-000754DC76A6}"/>
              </a:ext>
            </a:extLst>
          </p:cNvPr>
          <p:cNvCxnSpPr>
            <a:cxnSpLocks/>
          </p:cNvCxnSpPr>
          <p:nvPr/>
        </p:nvCxnSpPr>
        <p:spPr>
          <a:xfrm flipH="1">
            <a:off x="8469297" y="2654423"/>
            <a:ext cx="2499405" cy="7220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4" name="TextBox 423">
            <a:extLst>
              <a:ext uri="{FF2B5EF4-FFF2-40B4-BE49-F238E27FC236}">
                <a16:creationId xmlns:a16="http://schemas.microsoft.com/office/drawing/2014/main" id="{7A72040B-0D77-4F95-B6AB-6DDA547A11E9}"/>
              </a:ext>
            </a:extLst>
          </p:cNvPr>
          <p:cNvSpPr txBox="1"/>
          <p:nvPr/>
        </p:nvSpPr>
        <p:spPr>
          <a:xfrm>
            <a:off x="10958317" y="2421799"/>
            <a:ext cx="1012339" cy="461665"/>
          </a:xfrm>
          <a:prstGeom prst="rect">
            <a:avLst/>
          </a:prstGeom>
          <a:noFill/>
          <a:ln>
            <a:solidFill>
              <a:schemeClr val="bg1"/>
            </a:solidFill>
          </a:ln>
        </p:spPr>
        <p:txBody>
          <a:bodyPr wrap="square" rtlCol="0">
            <a:spAutoFit/>
          </a:bodyPr>
          <a:lstStyle/>
          <a:p>
            <a:pPr algn="ctr"/>
            <a:r>
              <a:rPr lang="en-GB" sz="1200" dirty="0">
                <a:solidFill>
                  <a:schemeClr val="bg1"/>
                </a:solidFill>
              </a:rPr>
              <a:t>Nose and mouth</a:t>
            </a:r>
          </a:p>
        </p:txBody>
      </p:sp>
      <p:cxnSp>
        <p:nvCxnSpPr>
          <p:cNvPr id="425" name="Straight Arrow Connector 424">
            <a:extLst>
              <a:ext uri="{FF2B5EF4-FFF2-40B4-BE49-F238E27FC236}">
                <a16:creationId xmlns:a16="http://schemas.microsoft.com/office/drawing/2014/main" id="{6FF713E2-ECB8-46D5-8C60-5CF3CE25B62E}"/>
              </a:ext>
            </a:extLst>
          </p:cNvPr>
          <p:cNvCxnSpPr>
            <a:cxnSpLocks/>
          </p:cNvCxnSpPr>
          <p:nvPr/>
        </p:nvCxnSpPr>
        <p:spPr>
          <a:xfrm flipH="1" flipV="1">
            <a:off x="8735629" y="3481545"/>
            <a:ext cx="1562468" cy="9546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8" name="TextBox 427">
            <a:extLst>
              <a:ext uri="{FF2B5EF4-FFF2-40B4-BE49-F238E27FC236}">
                <a16:creationId xmlns:a16="http://schemas.microsoft.com/office/drawing/2014/main" id="{83E6021C-9C1C-4E50-8754-1580FAD4F7C2}"/>
              </a:ext>
            </a:extLst>
          </p:cNvPr>
          <p:cNvSpPr txBox="1"/>
          <p:nvPr/>
        </p:nvSpPr>
        <p:spPr>
          <a:xfrm>
            <a:off x="10298097" y="4115312"/>
            <a:ext cx="1740023" cy="646331"/>
          </a:xfrm>
          <a:prstGeom prst="rect">
            <a:avLst/>
          </a:prstGeom>
          <a:noFill/>
          <a:ln>
            <a:solidFill>
              <a:schemeClr val="bg1"/>
            </a:solidFill>
          </a:ln>
        </p:spPr>
        <p:txBody>
          <a:bodyPr wrap="square" rtlCol="0">
            <a:spAutoFit/>
          </a:bodyPr>
          <a:lstStyle/>
          <a:p>
            <a:pPr algn="ctr"/>
            <a:r>
              <a:rPr lang="en-GB" sz="1200" dirty="0">
                <a:solidFill>
                  <a:schemeClr val="bg1"/>
                </a:solidFill>
              </a:rPr>
              <a:t>Two arms that appear to be holding something in an L shape</a:t>
            </a:r>
          </a:p>
        </p:txBody>
      </p:sp>
      <p:cxnSp>
        <p:nvCxnSpPr>
          <p:cNvPr id="431" name="Straight Arrow Connector 430">
            <a:extLst>
              <a:ext uri="{FF2B5EF4-FFF2-40B4-BE49-F238E27FC236}">
                <a16:creationId xmlns:a16="http://schemas.microsoft.com/office/drawing/2014/main" id="{F3294D05-46AC-48B3-8652-601DB3C1ABC8}"/>
              </a:ext>
            </a:extLst>
          </p:cNvPr>
          <p:cNvCxnSpPr>
            <a:cxnSpLocks/>
          </p:cNvCxnSpPr>
          <p:nvPr/>
        </p:nvCxnSpPr>
        <p:spPr>
          <a:xfrm flipH="1" flipV="1">
            <a:off x="8735629" y="3932808"/>
            <a:ext cx="949910" cy="17755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34" name="TextBox 433">
            <a:extLst>
              <a:ext uri="{FF2B5EF4-FFF2-40B4-BE49-F238E27FC236}">
                <a16:creationId xmlns:a16="http://schemas.microsoft.com/office/drawing/2014/main" id="{8E2E188C-751D-4D0F-AEAF-17CCA9F24924}"/>
              </a:ext>
            </a:extLst>
          </p:cNvPr>
          <p:cNvSpPr txBox="1"/>
          <p:nvPr/>
        </p:nvSpPr>
        <p:spPr>
          <a:xfrm>
            <a:off x="9685017" y="5309442"/>
            <a:ext cx="1784933" cy="1384995"/>
          </a:xfrm>
          <a:prstGeom prst="rect">
            <a:avLst/>
          </a:prstGeom>
          <a:noFill/>
          <a:ln>
            <a:solidFill>
              <a:schemeClr val="bg1"/>
            </a:solidFill>
          </a:ln>
        </p:spPr>
        <p:txBody>
          <a:bodyPr wrap="square" rtlCol="0">
            <a:spAutoFit/>
          </a:bodyPr>
          <a:lstStyle/>
          <a:p>
            <a:pPr algn="ctr"/>
            <a:r>
              <a:rPr lang="en-GB" sz="1200" dirty="0">
                <a:solidFill>
                  <a:schemeClr val="bg1"/>
                </a:solidFill>
              </a:rPr>
              <a:t>Legs with an indent that appears to edge further into the mould indicating that the image that would be made from this mould would be in a seated position</a:t>
            </a:r>
          </a:p>
        </p:txBody>
      </p:sp>
      <p:sp>
        <p:nvSpPr>
          <p:cNvPr id="436" name="TextBox 435">
            <a:extLst>
              <a:ext uri="{FF2B5EF4-FFF2-40B4-BE49-F238E27FC236}">
                <a16:creationId xmlns:a16="http://schemas.microsoft.com/office/drawing/2014/main" id="{8A7A81A0-8CC8-4717-9F72-2FC72313A2EC}"/>
              </a:ext>
            </a:extLst>
          </p:cNvPr>
          <p:cNvSpPr txBox="1"/>
          <p:nvPr/>
        </p:nvSpPr>
        <p:spPr>
          <a:xfrm>
            <a:off x="4751374" y="4942795"/>
            <a:ext cx="2363468" cy="1384995"/>
          </a:xfrm>
          <a:prstGeom prst="rect">
            <a:avLst/>
          </a:prstGeom>
          <a:noFill/>
          <a:ln>
            <a:solidFill>
              <a:schemeClr val="bg1"/>
            </a:solidFill>
          </a:ln>
        </p:spPr>
        <p:txBody>
          <a:bodyPr wrap="square" rtlCol="0">
            <a:spAutoFit/>
          </a:bodyPr>
          <a:lstStyle/>
          <a:p>
            <a:pPr algn="ctr"/>
            <a:r>
              <a:rPr lang="en-GB" sz="1200" dirty="0">
                <a:solidFill>
                  <a:schemeClr val="bg1"/>
                </a:solidFill>
              </a:rPr>
              <a:t>Strange off set indent that seem to be feet but not of the main character of the mould indicating that alongside the L shaped indent on the torso could be a child which would also indicate this as a female God </a:t>
            </a:r>
          </a:p>
        </p:txBody>
      </p:sp>
      <p:cxnSp>
        <p:nvCxnSpPr>
          <p:cNvPr id="437" name="Straight Arrow Connector 436">
            <a:extLst>
              <a:ext uri="{FF2B5EF4-FFF2-40B4-BE49-F238E27FC236}">
                <a16:creationId xmlns:a16="http://schemas.microsoft.com/office/drawing/2014/main" id="{0AB66A88-9DE4-4598-810E-04E150F8D6B0}"/>
              </a:ext>
            </a:extLst>
          </p:cNvPr>
          <p:cNvCxnSpPr>
            <a:cxnSpLocks/>
          </p:cNvCxnSpPr>
          <p:nvPr/>
        </p:nvCxnSpPr>
        <p:spPr>
          <a:xfrm flipV="1">
            <a:off x="6657949" y="4115682"/>
            <a:ext cx="1508030" cy="8271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0" name="Straight Arrow Connector 439">
            <a:extLst>
              <a:ext uri="{FF2B5EF4-FFF2-40B4-BE49-F238E27FC236}">
                <a16:creationId xmlns:a16="http://schemas.microsoft.com/office/drawing/2014/main" id="{CE137F06-C834-4989-B592-41F60FD7066F}"/>
              </a:ext>
            </a:extLst>
          </p:cNvPr>
          <p:cNvCxnSpPr>
            <a:cxnSpLocks/>
          </p:cNvCxnSpPr>
          <p:nvPr/>
        </p:nvCxnSpPr>
        <p:spPr>
          <a:xfrm flipV="1">
            <a:off x="8165979" y="3620037"/>
            <a:ext cx="235353" cy="235463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3" name="TextBox 442">
            <a:extLst>
              <a:ext uri="{FF2B5EF4-FFF2-40B4-BE49-F238E27FC236}">
                <a16:creationId xmlns:a16="http://schemas.microsoft.com/office/drawing/2014/main" id="{6D69728A-6C5A-4DBC-8AEA-D63A0C572443}"/>
              </a:ext>
            </a:extLst>
          </p:cNvPr>
          <p:cNvSpPr txBox="1"/>
          <p:nvPr/>
        </p:nvSpPr>
        <p:spPr>
          <a:xfrm>
            <a:off x="7648114" y="5974672"/>
            <a:ext cx="1041473" cy="461665"/>
          </a:xfrm>
          <a:prstGeom prst="rect">
            <a:avLst/>
          </a:prstGeom>
          <a:noFill/>
          <a:ln>
            <a:solidFill>
              <a:schemeClr val="bg1"/>
            </a:solidFill>
          </a:ln>
        </p:spPr>
        <p:txBody>
          <a:bodyPr wrap="square" rtlCol="0">
            <a:spAutoFit/>
          </a:bodyPr>
          <a:lstStyle/>
          <a:p>
            <a:pPr algn="ctr"/>
            <a:r>
              <a:rPr lang="en-GB" sz="1200" dirty="0">
                <a:solidFill>
                  <a:schemeClr val="bg1"/>
                </a:solidFill>
              </a:rPr>
              <a:t>Small half circle indent </a:t>
            </a:r>
          </a:p>
        </p:txBody>
      </p:sp>
      <p:cxnSp>
        <p:nvCxnSpPr>
          <p:cNvPr id="444" name="Straight Arrow Connector 443">
            <a:extLst>
              <a:ext uri="{FF2B5EF4-FFF2-40B4-BE49-F238E27FC236}">
                <a16:creationId xmlns:a16="http://schemas.microsoft.com/office/drawing/2014/main" id="{8A7BDF2F-B801-43A1-857B-E8446C1708BC}"/>
              </a:ext>
            </a:extLst>
          </p:cNvPr>
          <p:cNvCxnSpPr>
            <a:cxnSpLocks/>
          </p:cNvCxnSpPr>
          <p:nvPr/>
        </p:nvCxnSpPr>
        <p:spPr>
          <a:xfrm>
            <a:off x="8459772" y="1322759"/>
            <a:ext cx="275857" cy="14559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7" name="TextBox 446">
            <a:extLst>
              <a:ext uri="{FF2B5EF4-FFF2-40B4-BE49-F238E27FC236}">
                <a16:creationId xmlns:a16="http://schemas.microsoft.com/office/drawing/2014/main" id="{D807B50C-881E-45A4-A709-0BE1E201CBA2}"/>
              </a:ext>
            </a:extLst>
          </p:cNvPr>
          <p:cNvSpPr txBox="1"/>
          <p:nvPr/>
        </p:nvSpPr>
        <p:spPr>
          <a:xfrm>
            <a:off x="7027851" y="676426"/>
            <a:ext cx="2832831" cy="646331"/>
          </a:xfrm>
          <a:prstGeom prst="rect">
            <a:avLst/>
          </a:prstGeom>
          <a:noFill/>
          <a:ln>
            <a:solidFill>
              <a:schemeClr val="bg1"/>
            </a:solidFill>
          </a:ln>
        </p:spPr>
        <p:txBody>
          <a:bodyPr wrap="square" rtlCol="0">
            <a:spAutoFit/>
          </a:bodyPr>
          <a:lstStyle/>
          <a:p>
            <a:pPr algn="ctr"/>
            <a:r>
              <a:rPr lang="en-GB" sz="1200" dirty="0">
                <a:solidFill>
                  <a:schemeClr val="bg1"/>
                </a:solidFill>
              </a:rPr>
              <a:t>The material of the mould seems to be clay and would therefor be used in metal casting</a:t>
            </a:r>
          </a:p>
        </p:txBody>
      </p:sp>
      <p:sp>
        <p:nvSpPr>
          <p:cNvPr id="449" name="TextBox 448">
            <a:extLst>
              <a:ext uri="{FF2B5EF4-FFF2-40B4-BE49-F238E27FC236}">
                <a16:creationId xmlns:a16="http://schemas.microsoft.com/office/drawing/2014/main" id="{71FA201B-3B54-4C63-8CA6-FFB327251E47}"/>
              </a:ext>
            </a:extLst>
          </p:cNvPr>
          <p:cNvSpPr txBox="1"/>
          <p:nvPr/>
        </p:nvSpPr>
        <p:spPr>
          <a:xfrm>
            <a:off x="105439" y="2380821"/>
            <a:ext cx="1933529" cy="2308324"/>
          </a:xfrm>
          <a:prstGeom prst="rect">
            <a:avLst/>
          </a:prstGeom>
          <a:noFill/>
        </p:spPr>
        <p:txBody>
          <a:bodyPr wrap="square" rtlCol="0">
            <a:spAutoFit/>
          </a:bodyPr>
          <a:lstStyle/>
          <a:p>
            <a:r>
              <a:rPr lang="en-GB" sz="1400" dirty="0">
                <a:solidFill>
                  <a:schemeClr val="bg1"/>
                </a:solidFill>
              </a:rPr>
              <a:t>Mould Dimensions:</a:t>
            </a:r>
          </a:p>
          <a:p>
            <a:endParaRPr lang="en-GB" sz="1400" dirty="0">
              <a:solidFill>
                <a:schemeClr val="bg1"/>
              </a:solidFill>
            </a:endParaRPr>
          </a:p>
          <a:p>
            <a:r>
              <a:rPr lang="en-GB" sz="1400" dirty="0">
                <a:solidFill>
                  <a:schemeClr val="bg1"/>
                </a:solidFill>
              </a:rPr>
              <a:t>Height: c.8cm</a:t>
            </a:r>
          </a:p>
          <a:p>
            <a:pPr algn="ctr"/>
            <a:endParaRPr lang="en-GB" sz="1400" dirty="0">
              <a:solidFill>
                <a:schemeClr val="bg1"/>
              </a:solidFill>
            </a:endParaRPr>
          </a:p>
          <a:p>
            <a:r>
              <a:rPr lang="en-GB" sz="1400" dirty="0">
                <a:solidFill>
                  <a:schemeClr val="bg1"/>
                </a:solidFill>
              </a:rPr>
              <a:t>Width:</a:t>
            </a:r>
          </a:p>
          <a:p>
            <a:r>
              <a:rPr lang="en-GB" sz="1400" dirty="0">
                <a:solidFill>
                  <a:schemeClr val="bg1"/>
                </a:solidFill>
              </a:rPr>
              <a:t>top: c.3.7cm </a:t>
            </a:r>
          </a:p>
          <a:p>
            <a:r>
              <a:rPr lang="en-GB" sz="1400" dirty="0">
                <a:solidFill>
                  <a:schemeClr val="bg1"/>
                </a:solidFill>
              </a:rPr>
              <a:t>middle: 4.7cm </a:t>
            </a:r>
          </a:p>
          <a:p>
            <a:r>
              <a:rPr lang="en-GB" sz="1400" dirty="0">
                <a:solidFill>
                  <a:schemeClr val="bg1"/>
                </a:solidFill>
              </a:rPr>
              <a:t>bottom: 4.5cm </a:t>
            </a:r>
          </a:p>
          <a:p>
            <a:r>
              <a:rPr lang="en-GB" sz="1400" dirty="0">
                <a:solidFill>
                  <a:schemeClr val="bg1"/>
                </a:solidFill>
              </a:rPr>
              <a:t>Depth: c.1.5cm</a:t>
            </a:r>
          </a:p>
          <a:p>
            <a:endParaRPr lang="en-GB" dirty="0">
              <a:solidFill>
                <a:schemeClr val="bg1"/>
              </a:solidFill>
            </a:endParaRPr>
          </a:p>
        </p:txBody>
      </p:sp>
      <p:sp>
        <p:nvSpPr>
          <p:cNvPr id="452" name="TextBox 451">
            <a:extLst>
              <a:ext uri="{FF2B5EF4-FFF2-40B4-BE49-F238E27FC236}">
                <a16:creationId xmlns:a16="http://schemas.microsoft.com/office/drawing/2014/main" id="{C766877B-7D93-403A-B334-9FDCF89FB972}"/>
              </a:ext>
            </a:extLst>
          </p:cNvPr>
          <p:cNvSpPr txBox="1"/>
          <p:nvPr/>
        </p:nvSpPr>
        <p:spPr>
          <a:xfrm>
            <a:off x="32106" y="4436202"/>
            <a:ext cx="3330880" cy="1661993"/>
          </a:xfrm>
          <a:prstGeom prst="rect">
            <a:avLst/>
          </a:prstGeom>
          <a:noFill/>
        </p:spPr>
        <p:txBody>
          <a:bodyPr wrap="square" rtlCol="0">
            <a:spAutoFit/>
          </a:bodyPr>
          <a:lstStyle/>
          <a:p>
            <a:r>
              <a:rPr lang="en-GB" sz="1400" dirty="0">
                <a:solidFill>
                  <a:schemeClr val="bg1"/>
                </a:solidFill>
              </a:rPr>
              <a:t>Mould Product Estimated Dimensions:</a:t>
            </a:r>
          </a:p>
          <a:p>
            <a:endParaRPr lang="en-GB" sz="1400" dirty="0">
              <a:solidFill>
                <a:schemeClr val="bg1"/>
              </a:solidFill>
            </a:endParaRPr>
          </a:p>
          <a:p>
            <a:r>
              <a:rPr lang="en-GB" sz="1400" dirty="0">
                <a:solidFill>
                  <a:schemeClr val="bg1"/>
                </a:solidFill>
              </a:rPr>
              <a:t>Height: 6.7 cm </a:t>
            </a:r>
          </a:p>
          <a:p>
            <a:r>
              <a:rPr lang="en-GB" sz="1400" dirty="0">
                <a:solidFill>
                  <a:schemeClr val="bg1"/>
                </a:solidFill>
              </a:rPr>
              <a:t>Width: Top- 1.6 cm </a:t>
            </a:r>
          </a:p>
          <a:p>
            <a:r>
              <a:rPr lang="en-GB" sz="1400" dirty="0">
                <a:solidFill>
                  <a:schemeClr val="bg1"/>
                </a:solidFill>
              </a:rPr>
              <a:t>Middle- 1.4 cm </a:t>
            </a:r>
          </a:p>
          <a:p>
            <a:r>
              <a:rPr lang="en-GB" sz="1400" dirty="0">
                <a:solidFill>
                  <a:schemeClr val="bg1"/>
                </a:solidFill>
              </a:rPr>
              <a:t>Bottom – 2.6 cm</a:t>
            </a:r>
          </a:p>
          <a:p>
            <a:endParaRPr lang="en-GB" dirty="0">
              <a:solidFill>
                <a:schemeClr val="bg1"/>
              </a:solidFill>
            </a:endParaRPr>
          </a:p>
        </p:txBody>
      </p:sp>
    </p:spTree>
    <p:extLst>
      <p:ext uri="{BB962C8B-B14F-4D97-AF65-F5344CB8AC3E}">
        <p14:creationId xmlns:p14="http://schemas.microsoft.com/office/powerpoint/2010/main" val="71640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D7632240-FCB4-42E7-A727-AAAE0DE59DB4}"/>
              </a:ext>
            </a:extLst>
          </p:cNvPr>
          <p:cNvSpPr>
            <a:spLocks noGrp="1"/>
          </p:cNvSpPr>
          <p:nvPr>
            <p:ph type="title"/>
          </p:nvPr>
        </p:nvSpPr>
        <p:spPr>
          <a:xfrm>
            <a:off x="715958" y="1052119"/>
            <a:ext cx="2655887" cy="1233881"/>
          </a:xfrm>
        </p:spPr>
        <p:txBody>
          <a:bodyPr anchor="t">
            <a:normAutofit/>
          </a:bodyPr>
          <a:lstStyle/>
          <a:p>
            <a:pPr algn="ctr"/>
            <a:r>
              <a:rPr lang="en-GB" sz="3700" dirty="0">
                <a:solidFill>
                  <a:schemeClr val="bg1"/>
                </a:solidFill>
              </a:rPr>
              <a:t>Outcome of the Analysis  </a:t>
            </a:r>
          </a:p>
        </p:txBody>
      </p:sp>
      <p:sp>
        <p:nvSpPr>
          <p:cNvPr id="3" name="Content Placeholder 2">
            <a:extLst>
              <a:ext uri="{FF2B5EF4-FFF2-40B4-BE49-F238E27FC236}">
                <a16:creationId xmlns:a16="http://schemas.microsoft.com/office/drawing/2014/main" id="{4F564D71-EB06-45CB-BE5A-A156E2028862}"/>
              </a:ext>
            </a:extLst>
          </p:cNvPr>
          <p:cNvSpPr>
            <a:spLocks noGrp="1"/>
          </p:cNvSpPr>
          <p:nvPr>
            <p:ph idx="1"/>
          </p:nvPr>
        </p:nvSpPr>
        <p:spPr>
          <a:xfrm>
            <a:off x="5232401" y="1721579"/>
            <a:ext cx="6140449" cy="3952648"/>
          </a:xfrm>
        </p:spPr>
        <p:txBody>
          <a:bodyPr>
            <a:normAutofit fontScale="77500" lnSpcReduction="20000"/>
          </a:bodyPr>
          <a:lstStyle/>
          <a:p>
            <a:pPr marL="0" indent="0">
              <a:buNone/>
            </a:pPr>
            <a:r>
              <a:rPr lang="en-GB" sz="2400" dirty="0">
                <a:solidFill>
                  <a:schemeClr val="bg1">
                    <a:alpha val="80000"/>
                  </a:schemeClr>
                </a:solidFill>
              </a:rPr>
              <a:t>	It was simple to understand the origins of the mould and its use. As it was made of clay I was aware that clay is commonly uses to cast metals and would therefor have been made to cast copper or brass to create a figure, statue, or amulet. 	</a:t>
            </a:r>
          </a:p>
          <a:p>
            <a:pPr marL="0" indent="0">
              <a:buNone/>
            </a:pPr>
            <a:r>
              <a:rPr lang="en-GB" sz="2400" dirty="0">
                <a:solidFill>
                  <a:schemeClr val="bg1">
                    <a:alpha val="80000"/>
                  </a:schemeClr>
                </a:solidFill>
              </a:rPr>
              <a:t>	Through the analysis of the mould I was able to ascertain that the mould is of a female, possibly a deity, holding an infant. The imagery on the headdress is what indicates to me that it is a deity as it is too ornate to be of a human. The indents near the chest and arms in the shape of an L and the indents near the legs that appear to be feet indicate that the figure is holding a child which would mean that this figure is likely of a female. Firstly as I believed this to be a deity I began to search for images of deities. Through research and searching through Encyclopedia Britannica I was able to ascertain that this is a mould of Isis. I was able to find two Statues/Figurines of Isis that match the mould.(one of which is shown on the right alongside the mould)</a:t>
            </a:r>
          </a:p>
        </p:txBody>
      </p:sp>
      <p:sp>
        <p:nvSpPr>
          <p:cNvPr id="21" name="TextBox 20">
            <a:extLst>
              <a:ext uri="{FF2B5EF4-FFF2-40B4-BE49-F238E27FC236}">
                <a16:creationId xmlns:a16="http://schemas.microsoft.com/office/drawing/2014/main" id="{54CE6F53-4F85-4CAB-943D-7FB6826D1232}"/>
              </a:ext>
            </a:extLst>
          </p:cNvPr>
          <p:cNvSpPr txBox="1"/>
          <p:nvPr/>
        </p:nvSpPr>
        <p:spPr>
          <a:xfrm>
            <a:off x="2578818" y="5755990"/>
            <a:ext cx="1459629" cy="784830"/>
          </a:xfrm>
          <a:prstGeom prst="rect">
            <a:avLst/>
          </a:prstGeom>
          <a:noFill/>
          <a:ln>
            <a:solidFill>
              <a:schemeClr val="bg1"/>
            </a:solidFill>
          </a:ln>
        </p:spPr>
        <p:txBody>
          <a:bodyPr wrap="square">
            <a:spAutoFit/>
          </a:bodyPr>
          <a:lstStyle/>
          <a:p>
            <a:pPr marL="0" marR="0" indent="0" algn="ctr">
              <a:spcBef>
                <a:spcPts val="0"/>
              </a:spcBef>
              <a:spcAft>
                <a:spcPts val="0"/>
              </a:spcAft>
            </a:pPr>
            <a:r>
              <a:rPr lang="en-GB" sz="900" kern="1400" dirty="0">
                <a:ln>
                  <a:noFill/>
                </a:ln>
                <a:solidFill>
                  <a:schemeClr val="bg1"/>
                </a:solidFill>
                <a:effectLst/>
                <a:latin typeface="Times New Roman" panose="02020603050405020304" pitchFamily="18" charset="0"/>
              </a:rPr>
              <a:t>Image of a statue of Isis nursing Horus Complete, Encyclopedia Britannica, Accessed 26.01.21</a:t>
            </a:r>
          </a:p>
          <a:p>
            <a:pPr marL="0" marR="0" indent="0" algn="l">
              <a:spcBef>
                <a:spcPts val="0"/>
              </a:spcBef>
              <a:spcAft>
                <a:spcPts val="0"/>
              </a:spcAft>
            </a:pPr>
            <a:r>
              <a:rPr lang="en-GB" sz="900" kern="1400" dirty="0">
                <a:ln>
                  <a:noFill/>
                </a:ln>
                <a:solidFill>
                  <a:srgbClr val="000000"/>
                </a:solidFill>
                <a:effectLst/>
                <a:latin typeface="Times New Roman" panose="02020603050405020304" pitchFamily="18" charset="0"/>
              </a:rPr>
              <a:t> </a:t>
            </a:r>
          </a:p>
        </p:txBody>
      </p:sp>
      <p:pic>
        <p:nvPicPr>
          <p:cNvPr id="5" name="Picture 4">
            <a:extLst>
              <a:ext uri="{FF2B5EF4-FFF2-40B4-BE49-F238E27FC236}">
                <a16:creationId xmlns:a16="http://schemas.microsoft.com/office/drawing/2014/main" id="{672EC277-0AAB-4CE9-B0E0-5694E70FC8FC}"/>
              </a:ext>
            </a:extLst>
          </p:cNvPr>
          <p:cNvPicPr>
            <a:picLocks noChangeAspect="1"/>
          </p:cNvPicPr>
          <p:nvPr/>
        </p:nvPicPr>
        <p:blipFill>
          <a:blip r:embed="rId3"/>
          <a:stretch>
            <a:fillRect/>
          </a:stretch>
        </p:blipFill>
        <p:spPr>
          <a:xfrm>
            <a:off x="2578818" y="2791703"/>
            <a:ext cx="1459628" cy="2947386"/>
          </a:xfrm>
          <a:prstGeom prst="rect">
            <a:avLst/>
          </a:prstGeom>
        </p:spPr>
      </p:pic>
      <p:pic>
        <p:nvPicPr>
          <p:cNvPr id="6" name="Picture 5">
            <a:extLst>
              <a:ext uri="{FF2B5EF4-FFF2-40B4-BE49-F238E27FC236}">
                <a16:creationId xmlns:a16="http://schemas.microsoft.com/office/drawing/2014/main" id="{45EAA963-1A78-47D3-AEBE-33F8EDD9B297}"/>
              </a:ext>
            </a:extLst>
          </p:cNvPr>
          <p:cNvPicPr>
            <a:picLocks noChangeAspect="1"/>
          </p:cNvPicPr>
          <p:nvPr/>
        </p:nvPicPr>
        <p:blipFill>
          <a:blip r:embed="rId4"/>
          <a:stretch>
            <a:fillRect/>
          </a:stretch>
        </p:blipFill>
        <p:spPr>
          <a:xfrm>
            <a:off x="155370" y="2808606"/>
            <a:ext cx="2209140" cy="2947384"/>
          </a:xfrm>
          <a:prstGeom prst="rect">
            <a:avLst/>
          </a:prstGeom>
        </p:spPr>
      </p:pic>
      <p:sp>
        <p:nvSpPr>
          <p:cNvPr id="22" name="TextBox 21">
            <a:extLst>
              <a:ext uri="{FF2B5EF4-FFF2-40B4-BE49-F238E27FC236}">
                <a16:creationId xmlns:a16="http://schemas.microsoft.com/office/drawing/2014/main" id="{745DC7F7-A2B1-4105-84EA-942B71A3168E}"/>
              </a:ext>
            </a:extLst>
          </p:cNvPr>
          <p:cNvSpPr txBox="1"/>
          <p:nvPr/>
        </p:nvSpPr>
        <p:spPr>
          <a:xfrm>
            <a:off x="352893" y="5828473"/>
            <a:ext cx="1814094" cy="900246"/>
          </a:xfrm>
          <a:prstGeom prst="rect">
            <a:avLst/>
          </a:prstGeom>
          <a:noFill/>
          <a:ln>
            <a:solidFill>
              <a:schemeClr val="bg1"/>
            </a:solidFill>
          </a:ln>
        </p:spPr>
        <p:txBody>
          <a:bodyPr wrap="square" rtlCol="0">
            <a:spAutoFit/>
          </a:bodyPr>
          <a:lstStyle/>
          <a:p>
            <a:r>
              <a:rPr lang="en-GB" sz="1050" dirty="0">
                <a:solidFill>
                  <a:schemeClr val="bg1"/>
                </a:solidFill>
              </a:rPr>
              <a:t>Zinn, K (2021) Amulet Mould. [Photograph] Accessed at :https://moodle.uwtsd.ac.uk/mod/folder/</a:t>
            </a:r>
            <a:r>
              <a:rPr lang="en-GB" sz="1050" dirty="0" err="1">
                <a:solidFill>
                  <a:schemeClr val="bg1"/>
                </a:solidFill>
              </a:rPr>
              <a:t>view.php?id</a:t>
            </a:r>
            <a:r>
              <a:rPr lang="en-GB" sz="1050" dirty="0">
                <a:solidFill>
                  <a:schemeClr val="bg1"/>
                </a:solidFill>
              </a:rPr>
              <a:t>=314708, Accessed on 28.01.21</a:t>
            </a:r>
          </a:p>
        </p:txBody>
      </p:sp>
    </p:spTree>
    <p:extLst>
      <p:ext uri="{BB962C8B-B14F-4D97-AF65-F5344CB8AC3E}">
        <p14:creationId xmlns:p14="http://schemas.microsoft.com/office/powerpoint/2010/main" val="3103090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D7632240-FCB4-42E7-A727-AAAE0DE59DB4}"/>
              </a:ext>
            </a:extLst>
          </p:cNvPr>
          <p:cNvSpPr>
            <a:spLocks noGrp="1"/>
          </p:cNvSpPr>
          <p:nvPr>
            <p:ph type="title"/>
          </p:nvPr>
        </p:nvSpPr>
        <p:spPr>
          <a:xfrm>
            <a:off x="626135" y="805469"/>
            <a:ext cx="2655887" cy="630931"/>
          </a:xfrm>
        </p:spPr>
        <p:txBody>
          <a:bodyPr anchor="t">
            <a:normAutofit/>
          </a:bodyPr>
          <a:lstStyle/>
          <a:p>
            <a:r>
              <a:rPr lang="en-GB" sz="3700" dirty="0">
                <a:solidFill>
                  <a:schemeClr val="bg1"/>
                </a:solidFill>
              </a:rPr>
              <a:t>Mythology </a:t>
            </a:r>
          </a:p>
        </p:txBody>
      </p:sp>
      <p:sp>
        <p:nvSpPr>
          <p:cNvPr id="3" name="Content Placeholder 2">
            <a:extLst>
              <a:ext uri="{FF2B5EF4-FFF2-40B4-BE49-F238E27FC236}">
                <a16:creationId xmlns:a16="http://schemas.microsoft.com/office/drawing/2014/main" id="{4F564D71-EB06-45CB-BE5A-A156E2028862}"/>
              </a:ext>
            </a:extLst>
          </p:cNvPr>
          <p:cNvSpPr>
            <a:spLocks noGrp="1"/>
          </p:cNvSpPr>
          <p:nvPr>
            <p:ph idx="1"/>
          </p:nvPr>
        </p:nvSpPr>
        <p:spPr>
          <a:xfrm>
            <a:off x="4738688" y="818375"/>
            <a:ext cx="7296149" cy="5079423"/>
          </a:xfrm>
        </p:spPr>
        <p:txBody>
          <a:bodyPr>
            <a:normAutofit lnSpcReduction="10000"/>
          </a:bodyPr>
          <a:lstStyle/>
          <a:p>
            <a:pPr marL="0" indent="0">
              <a:buNone/>
            </a:pPr>
            <a:r>
              <a:rPr lang="en-GB" sz="1800" dirty="0">
                <a:solidFill>
                  <a:schemeClr val="bg1">
                    <a:alpha val="80000"/>
                  </a:schemeClr>
                </a:solidFill>
              </a:rPr>
              <a:t>	Isis as a mythological figure is extremely important to the faith of the ancient Egyptians. She is the Wife to the God of the underworld Osiris and is Mother to the God of the Sun Horus. (Tyldesley, Joyce. "Isis". Encyclopedia Britannica, 3 Dec. 2020) Isis was seen as a vision of devotion and motherhood due to her devotion to her husband Osiris and the role that she plays as the mother of the sun god Horus and one of the most important Gods in Egyptian mythology. </a:t>
            </a:r>
          </a:p>
          <a:p>
            <a:pPr marL="0" indent="0">
              <a:buNone/>
            </a:pPr>
            <a:r>
              <a:rPr lang="en-GB" sz="1800" dirty="0">
                <a:solidFill>
                  <a:schemeClr val="bg1">
                    <a:alpha val="80000"/>
                  </a:schemeClr>
                </a:solidFill>
              </a:rPr>
              <a:t>	In one of the many myths that surround Isis her husband Osiris is killed and pieces of his body are scattered across Egypt by their brother Set. Isis would then attempt to save her husband. Before this she would immaculately concave her child and the sun god Horus similar to the myth of the virgin Mary and conception of Jesus in Christianity. However, she would not be able to resurrect him and he would then become the Ruler of the underworld no longer being the king of the living but instead the king of the dead. (</a:t>
            </a:r>
            <a:r>
              <a:rPr lang="en-GB" sz="1800" i="1" dirty="0">
                <a:solidFill>
                  <a:schemeClr val="bg1">
                    <a:alpha val="80000"/>
                  </a:schemeClr>
                </a:solidFill>
              </a:rPr>
              <a:t>The Origins of Osiris and His Cult, </a:t>
            </a:r>
            <a:r>
              <a:rPr lang="en-GB" sz="1800" dirty="0">
                <a:solidFill>
                  <a:schemeClr val="bg1">
                    <a:alpha val="80000"/>
                  </a:schemeClr>
                </a:solidFill>
              </a:rPr>
              <a:t>J. G. Griffiths, 1980, pg22) 	</a:t>
            </a:r>
          </a:p>
          <a:p>
            <a:pPr marL="0" indent="0">
              <a:buNone/>
            </a:pPr>
            <a:r>
              <a:rPr lang="en-GB" sz="1800" dirty="0">
                <a:solidFill>
                  <a:schemeClr val="bg1">
                    <a:alpha val="80000"/>
                  </a:schemeClr>
                </a:solidFill>
              </a:rPr>
              <a:t>	This story brings significant to Isis as she is the Wife of Osiris and continues to be his wife while he is God of the Underworld. This Giving Isis a connection to both life and death would have made her one of the most important deities in the Egyptian mythos. </a:t>
            </a:r>
          </a:p>
        </p:txBody>
      </p:sp>
      <p:pic>
        <p:nvPicPr>
          <p:cNvPr id="7" name="Picture 6">
            <a:extLst>
              <a:ext uri="{FF2B5EF4-FFF2-40B4-BE49-F238E27FC236}">
                <a16:creationId xmlns:a16="http://schemas.microsoft.com/office/drawing/2014/main" id="{374CC11B-80F0-42EC-9F4F-4D45BCD4DA1F}"/>
              </a:ext>
            </a:extLst>
          </p:cNvPr>
          <p:cNvPicPr>
            <a:picLocks noChangeAspect="1"/>
          </p:cNvPicPr>
          <p:nvPr/>
        </p:nvPicPr>
        <p:blipFill>
          <a:blip r:embed="rId3"/>
          <a:stretch>
            <a:fillRect/>
          </a:stretch>
        </p:blipFill>
        <p:spPr>
          <a:xfrm>
            <a:off x="610276" y="1496629"/>
            <a:ext cx="2476729" cy="3722914"/>
          </a:xfrm>
          <a:prstGeom prst="rect">
            <a:avLst/>
          </a:prstGeom>
        </p:spPr>
      </p:pic>
      <p:sp>
        <p:nvSpPr>
          <p:cNvPr id="21" name="TextBox 20">
            <a:extLst>
              <a:ext uri="{FF2B5EF4-FFF2-40B4-BE49-F238E27FC236}">
                <a16:creationId xmlns:a16="http://schemas.microsoft.com/office/drawing/2014/main" id="{A25D1E21-D228-46AA-B0DA-FB58954B35DB}"/>
              </a:ext>
            </a:extLst>
          </p:cNvPr>
          <p:cNvSpPr txBox="1"/>
          <p:nvPr/>
        </p:nvSpPr>
        <p:spPr>
          <a:xfrm>
            <a:off x="254004" y="5475450"/>
            <a:ext cx="3400147" cy="738664"/>
          </a:xfrm>
          <a:prstGeom prst="rect">
            <a:avLst/>
          </a:prstGeom>
          <a:noFill/>
          <a:ln>
            <a:solidFill>
              <a:schemeClr val="bg1"/>
            </a:solidFill>
          </a:ln>
        </p:spPr>
        <p:txBody>
          <a:bodyPr wrap="square" rtlCol="0">
            <a:spAutoFit/>
          </a:bodyPr>
          <a:lstStyle/>
          <a:p>
            <a:pPr algn="ctr"/>
            <a:r>
              <a:rPr lang="en-GB" sz="1050" dirty="0">
                <a:solidFill>
                  <a:schemeClr val="bg1"/>
                </a:solidFill>
                <a:latin typeface="GeoEditRegular"/>
              </a:rPr>
              <a:t> 13th-century B.C. mural from the tomb of </a:t>
            </a:r>
            <a:r>
              <a:rPr lang="en-GB" sz="1050" dirty="0" err="1">
                <a:solidFill>
                  <a:schemeClr val="bg1"/>
                </a:solidFill>
                <a:latin typeface="GeoEditRegular"/>
              </a:rPr>
              <a:t>Horemheb</a:t>
            </a:r>
            <a:r>
              <a:rPr lang="en-GB" sz="1050" dirty="0">
                <a:solidFill>
                  <a:schemeClr val="bg1"/>
                </a:solidFill>
                <a:latin typeface="GeoEditRegular"/>
              </a:rPr>
              <a:t> in the Valley of the Kings, the goddess Isis wears a </a:t>
            </a:r>
            <a:r>
              <a:rPr lang="en-GB" sz="1050" dirty="0" err="1">
                <a:solidFill>
                  <a:schemeClr val="bg1"/>
                </a:solidFill>
                <a:latin typeface="GeoEditRegular"/>
              </a:rPr>
              <a:t>headress</a:t>
            </a:r>
            <a:r>
              <a:rPr lang="en-GB" sz="1050" dirty="0">
                <a:solidFill>
                  <a:schemeClr val="bg1"/>
                </a:solidFill>
                <a:latin typeface="GeoEditRegular"/>
              </a:rPr>
              <a:t> of cow horns and a sun disk., National Geographic, Accessed 11.02.21</a:t>
            </a:r>
            <a:endParaRPr lang="en-GB" sz="1050" dirty="0">
              <a:solidFill>
                <a:schemeClr val="bg1"/>
              </a:solidFill>
            </a:endParaRPr>
          </a:p>
        </p:txBody>
      </p:sp>
    </p:spTree>
    <p:extLst>
      <p:ext uri="{BB962C8B-B14F-4D97-AF65-F5344CB8AC3E}">
        <p14:creationId xmlns:p14="http://schemas.microsoft.com/office/powerpoint/2010/main" val="274894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D7632240-FCB4-42E7-A727-AAAE0DE59DB4}"/>
              </a:ext>
            </a:extLst>
          </p:cNvPr>
          <p:cNvSpPr>
            <a:spLocks noGrp="1"/>
          </p:cNvSpPr>
          <p:nvPr>
            <p:ph type="title"/>
          </p:nvPr>
        </p:nvSpPr>
        <p:spPr>
          <a:xfrm>
            <a:off x="827085" y="922662"/>
            <a:ext cx="2655887" cy="1252368"/>
          </a:xfrm>
        </p:spPr>
        <p:txBody>
          <a:bodyPr anchor="t">
            <a:normAutofit/>
          </a:bodyPr>
          <a:lstStyle/>
          <a:p>
            <a:r>
              <a:rPr lang="en-GB" sz="3700" dirty="0">
                <a:solidFill>
                  <a:schemeClr val="bg1"/>
                </a:solidFill>
              </a:rPr>
              <a:t>Burial Beliefs </a:t>
            </a:r>
          </a:p>
        </p:txBody>
      </p:sp>
      <p:sp>
        <p:nvSpPr>
          <p:cNvPr id="3" name="Content Placeholder 2">
            <a:extLst>
              <a:ext uri="{FF2B5EF4-FFF2-40B4-BE49-F238E27FC236}">
                <a16:creationId xmlns:a16="http://schemas.microsoft.com/office/drawing/2014/main" id="{4F564D71-EB06-45CB-BE5A-A156E2028862}"/>
              </a:ext>
            </a:extLst>
          </p:cNvPr>
          <p:cNvSpPr>
            <a:spLocks noGrp="1"/>
          </p:cNvSpPr>
          <p:nvPr>
            <p:ph idx="1"/>
          </p:nvPr>
        </p:nvSpPr>
        <p:spPr>
          <a:xfrm>
            <a:off x="5307013" y="922662"/>
            <a:ext cx="6140449" cy="5096398"/>
          </a:xfrm>
        </p:spPr>
        <p:txBody>
          <a:bodyPr>
            <a:normAutofit/>
          </a:bodyPr>
          <a:lstStyle/>
          <a:p>
            <a:pPr marL="0" indent="0">
              <a:buNone/>
            </a:pPr>
            <a:r>
              <a:rPr lang="en-GB" sz="1800" dirty="0">
                <a:solidFill>
                  <a:schemeClr val="bg1">
                    <a:alpha val="80000"/>
                  </a:schemeClr>
                </a:solidFill>
              </a:rPr>
              <a:t>	Isis is an extremely important figure to Burial in Ancient Egypt. One example of Isis relation to burial is the imagery found in many tombs across Egypt and also imagery of Isis in the Pyramids some in the pyramid in Saqqara Which days back to the old Kingdom of Egypt which would mean that the inscriptions are over 5000 years old dating back to between 2575BCE to 2150BCE. These inscriptions are not merely in the tomb in Saqqara they are also seen in “the Book of the Dead” an ancient Egyptian spell book known to the Egyptian priests in order to conduct burial spells on the dead Pharaohs.  (Worship of this Egyptian goddess spread from Egypt to England, National Geographic, Accessed 11.02.21) </a:t>
            </a:r>
          </a:p>
          <a:p>
            <a:pPr marL="0" indent="0">
              <a:buNone/>
            </a:pPr>
            <a:r>
              <a:rPr lang="en-GB" sz="1800" dirty="0">
                <a:solidFill>
                  <a:schemeClr val="bg1">
                    <a:alpha val="80000"/>
                  </a:schemeClr>
                </a:solidFill>
              </a:rPr>
              <a:t>	The Book of the dead was a manual for the Egyptians to cast spells upon the dead who would need these spells in order to aid them in their voyage to the afterlife. It would have been costly to have this done therefore it would have been reserved for the wealthy and for the Pharos. (Mark, J. J. 2016, March 24, Egyptian Book of the Dead)</a:t>
            </a:r>
          </a:p>
          <a:p>
            <a:pPr marL="0" indent="0">
              <a:buNone/>
            </a:pPr>
            <a:r>
              <a:rPr lang="en-GB" sz="1800" dirty="0">
                <a:solidFill>
                  <a:schemeClr val="bg1">
                    <a:alpha val="80000"/>
                  </a:schemeClr>
                </a:solidFill>
              </a:rPr>
              <a:t>	</a:t>
            </a:r>
          </a:p>
        </p:txBody>
      </p:sp>
      <p:pic>
        <p:nvPicPr>
          <p:cNvPr id="5" name="Picture 4">
            <a:extLst>
              <a:ext uri="{FF2B5EF4-FFF2-40B4-BE49-F238E27FC236}">
                <a16:creationId xmlns:a16="http://schemas.microsoft.com/office/drawing/2014/main" id="{6B1B9A37-6697-494E-A85E-6363BA1DAC6A}"/>
              </a:ext>
            </a:extLst>
          </p:cNvPr>
          <p:cNvPicPr>
            <a:picLocks noChangeAspect="1"/>
          </p:cNvPicPr>
          <p:nvPr/>
        </p:nvPicPr>
        <p:blipFill>
          <a:blip r:embed="rId3"/>
          <a:stretch>
            <a:fillRect/>
          </a:stretch>
        </p:blipFill>
        <p:spPr>
          <a:xfrm>
            <a:off x="654843" y="2435727"/>
            <a:ext cx="3000375" cy="3238500"/>
          </a:xfrm>
          <a:prstGeom prst="rect">
            <a:avLst/>
          </a:prstGeom>
        </p:spPr>
      </p:pic>
      <p:sp>
        <p:nvSpPr>
          <p:cNvPr id="6" name="TextBox 5">
            <a:extLst>
              <a:ext uri="{FF2B5EF4-FFF2-40B4-BE49-F238E27FC236}">
                <a16:creationId xmlns:a16="http://schemas.microsoft.com/office/drawing/2014/main" id="{F484C53A-6D8B-4C8B-A94E-61CD42832527}"/>
              </a:ext>
            </a:extLst>
          </p:cNvPr>
          <p:cNvSpPr txBox="1"/>
          <p:nvPr/>
        </p:nvSpPr>
        <p:spPr>
          <a:xfrm>
            <a:off x="454954" y="5750005"/>
            <a:ext cx="3400147" cy="738664"/>
          </a:xfrm>
          <a:prstGeom prst="rect">
            <a:avLst/>
          </a:prstGeom>
          <a:noFill/>
          <a:ln>
            <a:solidFill>
              <a:schemeClr val="bg1"/>
            </a:solidFill>
          </a:ln>
        </p:spPr>
        <p:txBody>
          <a:bodyPr wrap="square" rtlCol="0">
            <a:spAutoFit/>
          </a:bodyPr>
          <a:lstStyle/>
          <a:p>
            <a:pPr algn="ctr"/>
            <a:r>
              <a:rPr lang="en-GB" sz="1050" b="0" i="0" dirty="0">
                <a:solidFill>
                  <a:schemeClr val="bg1"/>
                </a:solidFill>
                <a:effectLst/>
                <a:latin typeface="GeoEditRegular"/>
              </a:rPr>
              <a:t>The goddess Isis embraces Pharaoh Ramses III (left) on this relief from the 12th-century B.C. in the tomb of Prince Amun-her-</a:t>
            </a:r>
            <a:r>
              <a:rPr lang="en-GB" sz="1050" b="0" i="0" dirty="0" err="1">
                <a:solidFill>
                  <a:schemeClr val="bg1"/>
                </a:solidFill>
                <a:effectLst/>
                <a:latin typeface="GeoEditRegular"/>
              </a:rPr>
              <a:t>khepeshef</a:t>
            </a:r>
            <a:r>
              <a:rPr lang="en-GB" sz="1050" dirty="0">
                <a:solidFill>
                  <a:schemeClr val="bg1"/>
                </a:solidFill>
                <a:latin typeface="GeoEditRegular"/>
              </a:rPr>
              <a:t>, National Geographic, Accessed 11.02.21</a:t>
            </a:r>
            <a:endParaRPr lang="en-GB" sz="1050" dirty="0">
              <a:solidFill>
                <a:schemeClr val="bg1"/>
              </a:solidFill>
            </a:endParaRPr>
          </a:p>
        </p:txBody>
      </p:sp>
    </p:spTree>
    <p:extLst>
      <p:ext uri="{BB962C8B-B14F-4D97-AF65-F5344CB8AC3E}">
        <p14:creationId xmlns:p14="http://schemas.microsoft.com/office/powerpoint/2010/main" val="969501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D7632240-FCB4-42E7-A727-AAAE0DE59DB4}"/>
              </a:ext>
            </a:extLst>
          </p:cNvPr>
          <p:cNvSpPr>
            <a:spLocks noGrp="1"/>
          </p:cNvSpPr>
          <p:nvPr>
            <p:ph type="title"/>
          </p:nvPr>
        </p:nvSpPr>
        <p:spPr>
          <a:xfrm>
            <a:off x="715958" y="478088"/>
            <a:ext cx="2655887" cy="1243491"/>
          </a:xfrm>
        </p:spPr>
        <p:txBody>
          <a:bodyPr anchor="t">
            <a:normAutofit/>
          </a:bodyPr>
          <a:lstStyle/>
          <a:p>
            <a:pPr algn="ctr"/>
            <a:r>
              <a:rPr lang="en-GB" sz="3700" dirty="0">
                <a:solidFill>
                  <a:schemeClr val="bg1"/>
                </a:solidFill>
              </a:rPr>
              <a:t>Relations to Death </a:t>
            </a:r>
          </a:p>
        </p:txBody>
      </p:sp>
      <p:sp>
        <p:nvSpPr>
          <p:cNvPr id="3" name="Content Placeholder 2">
            <a:extLst>
              <a:ext uri="{FF2B5EF4-FFF2-40B4-BE49-F238E27FC236}">
                <a16:creationId xmlns:a16="http://schemas.microsoft.com/office/drawing/2014/main" id="{4F564D71-EB06-45CB-BE5A-A156E2028862}"/>
              </a:ext>
            </a:extLst>
          </p:cNvPr>
          <p:cNvSpPr>
            <a:spLocks noGrp="1"/>
          </p:cNvSpPr>
          <p:nvPr>
            <p:ph idx="1"/>
          </p:nvPr>
        </p:nvSpPr>
        <p:spPr>
          <a:xfrm>
            <a:off x="5232401" y="1154097"/>
            <a:ext cx="6140449" cy="4520130"/>
          </a:xfrm>
        </p:spPr>
        <p:txBody>
          <a:bodyPr>
            <a:normAutofit fontScale="92500" lnSpcReduction="20000"/>
          </a:bodyPr>
          <a:lstStyle/>
          <a:p>
            <a:pPr marL="0" indent="0">
              <a:buNone/>
            </a:pPr>
            <a:r>
              <a:rPr lang="en-GB" sz="2400" dirty="0">
                <a:solidFill>
                  <a:schemeClr val="bg1">
                    <a:alpha val="80000"/>
                  </a:schemeClr>
                </a:solidFill>
              </a:rPr>
              <a:t>	Isis is a very prominent figure in “the Book of the Dead” this is due to her relation to Osiris and to Horus. In “the Book of the Dead” it is said that in order to aid the person in their passage into the after life imagery or replicas of the items bestowed upon Horus by Isis would be left with the dead in order for them to pass on to the afterlife with ease. It would give the person the love and grace of Isis. One such instance is a figure of a vulture which was seen to give the love and protection of Isis to the deceased in order for their transition into the after life. (</a:t>
            </a:r>
            <a:r>
              <a:rPr lang="en-GB" sz="2400" i="1" dirty="0">
                <a:solidFill>
                  <a:schemeClr val="bg1">
                    <a:alpha val="80000"/>
                  </a:schemeClr>
                </a:solidFill>
              </a:rPr>
              <a:t>The Egyptian Book of the Dead</a:t>
            </a:r>
            <a:r>
              <a:rPr lang="en-GB" sz="2400" dirty="0">
                <a:solidFill>
                  <a:schemeClr val="bg1">
                    <a:alpha val="80000"/>
                  </a:schemeClr>
                </a:solidFill>
              </a:rPr>
              <a:t>, John Romer, 2008, CLVII) This then shows that items relating to Isis would be held in tombs and on the dead in their beliefs that it would aid them in the journey to the afterlife. This may have been the fate of the product of the mould in question or even the mould itself. </a:t>
            </a:r>
          </a:p>
        </p:txBody>
      </p:sp>
      <p:pic>
        <p:nvPicPr>
          <p:cNvPr id="4" name="Picture 3">
            <a:extLst>
              <a:ext uri="{FF2B5EF4-FFF2-40B4-BE49-F238E27FC236}">
                <a16:creationId xmlns:a16="http://schemas.microsoft.com/office/drawing/2014/main" id="{D0DB3968-E479-4963-A91F-3FB11A122D8F}"/>
              </a:ext>
            </a:extLst>
          </p:cNvPr>
          <p:cNvPicPr>
            <a:picLocks noChangeAspect="1"/>
          </p:cNvPicPr>
          <p:nvPr/>
        </p:nvPicPr>
        <p:blipFill>
          <a:blip r:embed="rId3"/>
          <a:stretch>
            <a:fillRect/>
          </a:stretch>
        </p:blipFill>
        <p:spPr>
          <a:xfrm>
            <a:off x="65360" y="2652428"/>
            <a:ext cx="3957080" cy="1855662"/>
          </a:xfrm>
          <a:prstGeom prst="rect">
            <a:avLst/>
          </a:prstGeom>
        </p:spPr>
      </p:pic>
      <p:sp>
        <p:nvSpPr>
          <p:cNvPr id="21" name="TextBox 20">
            <a:extLst>
              <a:ext uri="{FF2B5EF4-FFF2-40B4-BE49-F238E27FC236}">
                <a16:creationId xmlns:a16="http://schemas.microsoft.com/office/drawing/2014/main" id="{02CBB746-BEC6-4BF5-B106-F0B24A97F0D8}"/>
              </a:ext>
            </a:extLst>
          </p:cNvPr>
          <p:cNvSpPr txBox="1"/>
          <p:nvPr/>
        </p:nvSpPr>
        <p:spPr>
          <a:xfrm>
            <a:off x="343827" y="4591043"/>
            <a:ext cx="3400147" cy="577081"/>
          </a:xfrm>
          <a:prstGeom prst="rect">
            <a:avLst/>
          </a:prstGeom>
          <a:noFill/>
          <a:ln>
            <a:solidFill>
              <a:schemeClr val="bg1"/>
            </a:solidFill>
          </a:ln>
        </p:spPr>
        <p:txBody>
          <a:bodyPr wrap="square" rtlCol="0">
            <a:spAutoFit/>
          </a:bodyPr>
          <a:lstStyle/>
          <a:p>
            <a:pPr algn="ctr"/>
            <a:r>
              <a:rPr lang="en-GB" sz="1050" dirty="0">
                <a:solidFill>
                  <a:schemeClr val="bg1"/>
                </a:solidFill>
                <a:latin typeface="GeoEditRegular"/>
              </a:rPr>
              <a:t>The Book of the Dead helped Egyptians prepare for the afterlife where Osiris, god of the underworld, would judge them, National Geographic, Accessed 11.02.21</a:t>
            </a:r>
            <a:endParaRPr lang="en-GB" sz="1050" dirty="0">
              <a:solidFill>
                <a:schemeClr val="bg1"/>
              </a:solidFill>
            </a:endParaRPr>
          </a:p>
        </p:txBody>
      </p:sp>
    </p:spTree>
    <p:extLst>
      <p:ext uri="{BB962C8B-B14F-4D97-AF65-F5344CB8AC3E}">
        <p14:creationId xmlns:p14="http://schemas.microsoft.com/office/powerpoint/2010/main" val="3583744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13C42091-564E-4892-AB7D-24AEE71424AB}"/>
              </a:ext>
            </a:extLst>
          </p:cNvPr>
          <p:cNvSpPr>
            <a:spLocks noGrp="1"/>
          </p:cNvSpPr>
          <p:nvPr>
            <p:ph type="title"/>
          </p:nvPr>
        </p:nvSpPr>
        <p:spPr>
          <a:xfrm>
            <a:off x="520697" y="487655"/>
            <a:ext cx="2655887" cy="3213277"/>
          </a:xfrm>
        </p:spPr>
        <p:txBody>
          <a:bodyPr anchor="t">
            <a:normAutofit/>
          </a:bodyPr>
          <a:lstStyle/>
          <a:p>
            <a:pPr algn="ctr"/>
            <a:r>
              <a:rPr lang="en-GB" sz="4000" dirty="0">
                <a:solidFill>
                  <a:schemeClr val="bg1"/>
                </a:solidFill>
              </a:rPr>
              <a:t>Research Process</a:t>
            </a:r>
          </a:p>
        </p:txBody>
      </p:sp>
      <p:sp>
        <p:nvSpPr>
          <p:cNvPr id="3" name="Content Placeholder 2">
            <a:extLst>
              <a:ext uri="{FF2B5EF4-FFF2-40B4-BE49-F238E27FC236}">
                <a16:creationId xmlns:a16="http://schemas.microsoft.com/office/drawing/2014/main" id="{E38EEC82-4087-4459-BF34-170F9EBC8AAA}"/>
              </a:ext>
            </a:extLst>
          </p:cNvPr>
          <p:cNvSpPr>
            <a:spLocks noGrp="1"/>
          </p:cNvSpPr>
          <p:nvPr>
            <p:ph idx="1"/>
          </p:nvPr>
        </p:nvSpPr>
        <p:spPr>
          <a:xfrm>
            <a:off x="5316538" y="1388422"/>
            <a:ext cx="6140449" cy="4081156"/>
          </a:xfrm>
        </p:spPr>
        <p:txBody>
          <a:bodyPr>
            <a:normAutofit lnSpcReduction="10000"/>
          </a:bodyPr>
          <a:lstStyle/>
          <a:p>
            <a:pPr marL="0" indent="0">
              <a:buNone/>
            </a:pPr>
            <a:r>
              <a:rPr lang="en-GB" sz="1600" dirty="0">
                <a:solidFill>
                  <a:schemeClr val="bg1">
                    <a:alpha val="80000"/>
                  </a:schemeClr>
                </a:solidFill>
              </a:rPr>
              <a:t>	For the research into the Amulet mould and its involvement in the death and burial process I first would need to identify the origin and source material behind the object. I began this process by attempting to identify the product of this mould. Through this Process I was able to Find one object (as seen on the left side) That would have been the product of the amulet mould. This being a small figure of the Goddess Isis with an infant Horus. </a:t>
            </a:r>
          </a:p>
          <a:p>
            <a:pPr marL="0" indent="0">
              <a:buNone/>
            </a:pPr>
            <a:r>
              <a:rPr lang="en-GB" sz="1600" dirty="0">
                <a:solidFill>
                  <a:schemeClr val="bg1">
                    <a:alpha val="80000"/>
                  </a:schemeClr>
                </a:solidFill>
              </a:rPr>
              <a:t>	Then I began to research into the Mythology surrounding Isis in order to gain an understanding of the religious aspects behind her involvement in the death and burials process. Through this I would gain knowledge of her involvement with death as the wife of Osiris god of the underworld. (Tyldesley, Joyce. "Isis". Encyclopedia Britannica, 3 Dec. 2020)</a:t>
            </a:r>
          </a:p>
          <a:p>
            <a:pPr marL="0" indent="0">
              <a:buNone/>
            </a:pPr>
            <a:r>
              <a:rPr lang="en-GB" sz="1600" dirty="0">
                <a:solidFill>
                  <a:schemeClr val="bg1">
                    <a:alpha val="80000"/>
                  </a:schemeClr>
                </a:solidFill>
              </a:rPr>
              <a:t>	After this I would research the uses for her items in regards to the way they would help the dead but also her significance to the Egyptian world. Through this research I would discover many instances of Isis being outside of Egypt and her rise as a deity know to many culture in the world. </a:t>
            </a:r>
          </a:p>
          <a:p>
            <a:pPr marL="0" indent="0">
              <a:buNone/>
            </a:pPr>
            <a:endParaRPr lang="en-GB" sz="1600" dirty="0">
              <a:solidFill>
                <a:schemeClr val="bg1">
                  <a:alpha val="80000"/>
                </a:schemeClr>
              </a:solidFill>
            </a:endParaRPr>
          </a:p>
        </p:txBody>
      </p:sp>
      <p:pic>
        <p:nvPicPr>
          <p:cNvPr id="4" name="Picture 3">
            <a:extLst>
              <a:ext uri="{FF2B5EF4-FFF2-40B4-BE49-F238E27FC236}">
                <a16:creationId xmlns:a16="http://schemas.microsoft.com/office/drawing/2014/main" id="{20445C1A-02E7-4736-A7D0-BDCF22222692}"/>
              </a:ext>
            </a:extLst>
          </p:cNvPr>
          <p:cNvPicPr>
            <a:picLocks noChangeAspect="1"/>
          </p:cNvPicPr>
          <p:nvPr/>
        </p:nvPicPr>
        <p:blipFill>
          <a:blip r:embed="rId3"/>
          <a:stretch>
            <a:fillRect/>
          </a:stretch>
        </p:blipFill>
        <p:spPr>
          <a:xfrm>
            <a:off x="-9527" y="2094293"/>
            <a:ext cx="2021228" cy="3778898"/>
          </a:xfrm>
          <a:prstGeom prst="rect">
            <a:avLst/>
          </a:prstGeom>
        </p:spPr>
      </p:pic>
      <p:pic>
        <p:nvPicPr>
          <p:cNvPr id="6" name="Picture 5">
            <a:extLst>
              <a:ext uri="{FF2B5EF4-FFF2-40B4-BE49-F238E27FC236}">
                <a16:creationId xmlns:a16="http://schemas.microsoft.com/office/drawing/2014/main" id="{067BEE5D-C9C6-40A1-9CD8-42F4B2911EB7}"/>
              </a:ext>
            </a:extLst>
          </p:cNvPr>
          <p:cNvPicPr>
            <a:picLocks noChangeAspect="1"/>
          </p:cNvPicPr>
          <p:nvPr/>
        </p:nvPicPr>
        <p:blipFill>
          <a:blip r:embed="rId4"/>
          <a:stretch>
            <a:fillRect/>
          </a:stretch>
        </p:blipFill>
        <p:spPr>
          <a:xfrm>
            <a:off x="2433088" y="2094293"/>
            <a:ext cx="1400928" cy="3778898"/>
          </a:xfrm>
          <a:prstGeom prst="rect">
            <a:avLst/>
          </a:prstGeom>
        </p:spPr>
      </p:pic>
      <p:sp>
        <p:nvSpPr>
          <p:cNvPr id="23" name="TextBox 22">
            <a:extLst>
              <a:ext uri="{FF2B5EF4-FFF2-40B4-BE49-F238E27FC236}">
                <a16:creationId xmlns:a16="http://schemas.microsoft.com/office/drawing/2014/main" id="{E275C5A5-F52E-4D20-9E08-2571A88B319C}"/>
              </a:ext>
            </a:extLst>
          </p:cNvPr>
          <p:cNvSpPr txBox="1"/>
          <p:nvPr/>
        </p:nvSpPr>
        <p:spPr>
          <a:xfrm>
            <a:off x="0" y="6070263"/>
            <a:ext cx="2021228" cy="600164"/>
          </a:xfrm>
          <a:prstGeom prst="rect">
            <a:avLst/>
          </a:prstGeom>
          <a:noFill/>
          <a:ln>
            <a:solidFill>
              <a:schemeClr val="bg1"/>
            </a:solidFill>
          </a:ln>
        </p:spPr>
        <p:txBody>
          <a:bodyPr wrap="square">
            <a:spAutoFit/>
          </a:bodyPr>
          <a:lstStyle/>
          <a:p>
            <a:pPr algn="ctr"/>
            <a:r>
              <a:rPr lang="en-GB" sz="1100" dirty="0">
                <a:solidFill>
                  <a:schemeClr val="bg1"/>
                </a:solidFill>
              </a:rPr>
              <a:t>Image of a Statue of Isis nursing Horus, Encyclopedia Britannica, Accessed 01.02.21</a:t>
            </a:r>
          </a:p>
        </p:txBody>
      </p:sp>
      <p:sp>
        <p:nvSpPr>
          <p:cNvPr id="24" name="TextBox 23">
            <a:extLst>
              <a:ext uri="{FF2B5EF4-FFF2-40B4-BE49-F238E27FC236}">
                <a16:creationId xmlns:a16="http://schemas.microsoft.com/office/drawing/2014/main" id="{86CA87D2-762D-416D-ADDB-C1DADDE8FF95}"/>
              </a:ext>
            </a:extLst>
          </p:cNvPr>
          <p:cNvSpPr txBox="1"/>
          <p:nvPr/>
        </p:nvSpPr>
        <p:spPr>
          <a:xfrm>
            <a:off x="2122938" y="6077096"/>
            <a:ext cx="2021228" cy="600164"/>
          </a:xfrm>
          <a:prstGeom prst="rect">
            <a:avLst/>
          </a:prstGeom>
          <a:noFill/>
          <a:ln>
            <a:solidFill>
              <a:schemeClr val="bg1"/>
            </a:solidFill>
          </a:ln>
        </p:spPr>
        <p:txBody>
          <a:bodyPr wrap="square">
            <a:spAutoFit/>
          </a:bodyPr>
          <a:lstStyle/>
          <a:p>
            <a:pPr algn="ctr"/>
            <a:r>
              <a:rPr lang="en-GB" sz="1100" dirty="0">
                <a:solidFill>
                  <a:schemeClr val="bg1"/>
                </a:solidFill>
              </a:rPr>
              <a:t>Image of Isis (right) and Osiris (left), Encyclopedia Britannica, Accessed 29.01.21</a:t>
            </a:r>
          </a:p>
        </p:txBody>
      </p:sp>
    </p:spTree>
    <p:extLst>
      <p:ext uri="{BB962C8B-B14F-4D97-AF65-F5344CB8AC3E}">
        <p14:creationId xmlns:p14="http://schemas.microsoft.com/office/powerpoint/2010/main" val="4192592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D7632240-FCB4-42E7-A727-AAAE0DE59DB4}"/>
              </a:ext>
            </a:extLst>
          </p:cNvPr>
          <p:cNvSpPr>
            <a:spLocks noGrp="1"/>
          </p:cNvSpPr>
          <p:nvPr>
            <p:ph type="title"/>
          </p:nvPr>
        </p:nvSpPr>
        <p:spPr>
          <a:xfrm>
            <a:off x="827088" y="1641752"/>
            <a:ext cx="2655887" cy="3213277"/>
          </a:xfrm>
        </p:spPr>
        <p:txBody>
          <a:bodyPr anchor="t">
            <a:normAutofit/>
          </a:bodyPr>
          <a:lstStyle/>
          <a:p>
            <a:r>
              <a:rPr lang="en-GB" sz="3700" dirty="0">
                <a:solidFill>
                  <a:schemeClr val="bg1"/>
                </a:solidFill>
              </a:rPr>
              <a:t>Conclusion </a:t>
            </a:r>
          </a:p>
        </p:txBody>
      </p:sp>
      <p:sp>
        <p:nvSpPr>
          <p:cNvPr id="3" name="Content Placeholder 2">
            <a:extLst>
              <a:ext uri="{FF2B5EF4-FFF2-40B4-BE49-F238E27FC236}">
                <a16:creationId xmlns:a16="http://schemas.microsoft.com/office/drawing/2014/main" id="{4F564D71-EB06-45CB-BE5A-A156E2028862}"/>
              </a:ext>
            </a:extLst>
          </p:cNvPr>
          <p:cNvSpPr>
            <a:spLocks noGrp="1"/>
          </p:cNvSpPr>
          <p:nvPr>
            <p:ph idx="1"/>
          </p:nvPr>
        </p:nvSpPr>
        <p:spPr>
          <a:xfrm>
            <a:off x="5232401" y="1721579"/>
            <a:ext cx="6140449" cy="3952648"/>
          </a:xfrm>
        </p:spPr>
        <p:txBody>
          <a:bodyPr>
            <a:normAutofit fontScale="92500" lnSpcReduction="10000"/>
          </a:bodyPr>
          <a:lstStyle/>
          <a:p>
            <a:pPr marL="0" indent="0">
              <a:buNone/>
            </a:pPr>
            <a:r>
              <a:rPr lang="en-GB" sz="2400" dirty="0">
                <a:solidFill>
                  <a:schemeClr val="bg1">
                    <a:alpha val="80000"/>
                  </a:schemeClr>
                </a:solidFill>
              </a:rPr>
              <a:t>	To Conclude It is clear that the mould in question is that of the Goddess Isis and the child Horus. It is also clear that this mould would have produced either a brass or copper statue, amulet, or figurine of the deity. (</a:t>
            </a:r>
            <a:r>
              <a:rPr lang="en-GB" sz="2400" i="1" dirty="0">
                <a:solidFill>
                  <a:schemeClr val="bg1">
                    <a:alpha val="80000"/>
                  </a:schemeClr>
                </a:solidFill>
              </a:rPr>
              <a:t>Artifacts</a:t>
            </a:r>
            <a:r>
              <a:rPr lang="en-GB" sz="2400" dirty="0">
                <a:solidFill>
                  <a:schemeClr val="bg1">
                    <a:alpha val="80000"/>
                  </a:schemeClr>
                </a:solidFill>
              </a:rPr>
              <a:t>, Henry Hodges, 2013) We have also explored the Mythological aspects of Isis in which we see that she has a close relation to death being the wife of Osiris and the Mother to Horus. Her involvement in the Burial process is also extremely important as she is a prominent figure in “the Book of the Dead” and in many images found around tombs and burial sites. This then would mean that Isis and this mould would play a key role in the death and burial practice in ancient Egypt </a:t>
            </a:r>
          </a:p>
        </p:txBody>
      </p:sp>
      <p:pic>
        <p:nvPicPr>
          <p:cNvPr id="4" name="Picture 3">
            <a:extLst>
              <a:ext uri="{FF2B5EF4-FFF2-40B4-BE49-F238E27FC236}">
                <a16:creationId xmlns:a16="http://schemas.microsoft.com/office/drawing/2014/main" id="{1EBA9A2B-2C2C-49EB-B867-F0289E1FD91D}"/>
              </a:ext>
            </a:extLst>
          </p:cNvPr>
          <p:cNvPicPr>
            <a:picLocks noChangeAspect="1"/>
          </p:cNvPicPr>
          <p:nvPr/>
        </p:nvPicPr>
        <p:blipFill>
          <a:blip r:embed="rId3"/>
          <a:stretch>
            <a:fillRect/>
          </a:stretch>
        </p:blipFill>
        <p:spPr>
          <a:xfrm>
            <a:off x="72959" y="2676601"/>
            <a:ext cx="2213040" cy="2944623"/>
          </a:xfrm>
          <a:prstGeom prst="rect">
            <a:avLst/>
          </a:prstGeom>
        </p:spPr>
      </p:pic>
      <p:pic>
        <p:nvPicPr>
          <p:cNvPr id="5" name="Picture 4">
            <a:extLst>
              <a:ext uri="{FF2B5EF4-FFF2-40B4-BE49-F238E27FC236}">
                <a16:creationId xmlns:a16="http://schemas.microsoft.com/office/drawing/2014/main" id="{D0127D9E-7726-4896-BC94-E8964069B8D2}"/>
              </a:ext>
            </a:extLst>
          </p:cNvPr>
          <p:cNvPicPr>
            <a:picLocks noChangeAspect="1"/>
          </p:cNvPicPr>
          <p:nvPr/>
        </p:nvPicPr>
        <p:blipFill>
          <a:blip r:embed="rId4"/>
          <a:stretch>
            <a:fillRect/>
          </a:stretch>
        </p:blipFill>
        <p:spPr>
          <a:xfrm>
            <a:off x="2328074" y="2676601"/>
            <a:ext cx="1579345" cy="2944623"/>
          </a:xfrm>
          <a:prstGeom prst="rect">
            <a:avLst/>
          </a:prstGeom>
        </p:spPr>
      </p:pic>
      <p:sp>
        <p:nvSpPr>
          <p:cNvPr id="21" name="TextBox 20">
            <a:extLst>
              <a:ext uri="{FF2B5EF4-FFF2-40B4-BE49-F238E27FC236}">
                <a16:creationId xmlns:a16="http://schemas.microsoft.com/office/drawing/2014/main" id="{0BB08D84-994F-4713-8E48-6C573012EAC0}"/>
              </a:ext>
            </a:extLst>
          </p:cNvPr>
          <p:cNvSpPr txBox="1"/>
          <p:nvPr/>
        </p:nvSpPr>
        <p:spPr>
          <a:xfrm>
            <a:off x="340937" y="5789489"/>
            <a:ext cx="1814094" cy="900246"/>
          </a:xfrm>
          <a:prstGeom prst="rect">
            <a:avLst/>
          </a:prstGeom>
          <a:noFill/>
          <a:ln>
            <a:solidFill>
              <a:schemeClr val="bg1"/>
            </a:solidFill>
          </a:ln>
        </p:spPr>
        <p:txBody>
          <a:bodyPr wrap="square" rtlCol="0">
            <a:spAutoFit/>
          </a:bodyPr>
          <a:lstStyle/>
          <a:p>
            <a:r>
              <a:rPr lang="en-GB" sz="1050" dirty="0">
                <a:solidFill>
                  <a:schemeClr val="bg1"/>
                </a:solidFill>
              </a:rPr>
              <a:t>Zinn, K (2021) Amulet Mould. [Photograph] Accessed at :https://moodle.uwtsd.ac.uk/mod/folder/</a:t>
            </a:r>
            <a:r>
              <a:rPr lang="en-GB" sz="1050" dirty="0" err="1">
                <a:solidFill>
                  <a:schemeClr val="bg1"/>
                </a:solidFill>
              </a:rPr>
              <a:t>view.php?id</a:t>
            </a:r>
            <a:r>
              <a:rPr lang="en-GB" sz="1050" dirty="0">
                <a:solidFill>
                  <a:schemeClr val="bg1"/>
                </a:solidFill>
              </a:rPr>
              <a:t>=314708, Accessed on 28.01.21</a:t>
            </a:r>
          </a:p>
        </p:txBody>
      </p:sp>
      <p:sp>
        <p:nvSpPr>
          <p:cNvPr id="22" name="TextBox 21">
            <a:extLst>
              <a:ext uri="{FF2B5EF4-FFF2-40B4-BE49-F238E27FC236}">
                <a16:creationId xmlns:a16="http://schemas.microsoft.com/office/drawing/2014/main" id="{7FE861CA-8B5F-4078-BEC9-BFA4D866A692}"/>
              </a:ext>
            </a:extLst>
          </p:cNvPr>
          <p:cNvSpPr txBox="1"/>
          <p:nvPr/>
        </p:nvSpPr>
        <p:spPr>
          <a:xfrm>
            <a:off x="2328074" y="5789489"/>
            <a:ext cx="1707503" cy="769441"/>
          </a:xfrm>
          <a:prstGeom prst="rect">
            <a:avLst/>
          </a:prstGeom>
          <a:noFill/>
          <a:ln>
            <a:solidFill>
              <a:schemeClr val="bg1"/>
            </a:solidFill>
          </a:ln>
        </p:spPr>
        <p:txBody>
          <a:bodyPr wrap="square">
            <a:spAutoFit/>
          </a:bodyPr>
          <a:lstStyle/>
          <a:p>
            <a:pPr algn="ctr"/>
            <a:r>
              <a:rPr lang="en-GB" sz="1100" dirty="0">
                <a:solidFill>
                  <a:schemeClr val="bg1"/>
                </a:solidFill>
              </a:rPr>
              <a:t>Image of a Statue of Isis nursing Horus, Encyclopedia Britannica, Accessed 01.02.21</a:t>
            </a:r>
          </a:p>
        </p:txBody>
      </p:sp>
    </p:spTree>
    <p:extLst>
      <p:ext uri="{BB962C8B-B14F-4D97-AF65-F5344CB8AC3E}">
        <p14:creationId xmlns:p14="http://schemas.microsoft.com/office/powerpoint/2010/main" val="2337497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49C8FFB0-088D-46E2-91C7-C1BFC81D13F4}"/>
              </a:ext>
            </a:extLst>
          </p:cNvPr>
          <p:cNvSpPr>
            <a:spLocks noGrp="1"/>
          </p:cNvSpPr>
          <p:nvPr>
            <p:ph type="title"/>
          </p:nvPr>
        </p:nvSpPr>
        <p:spPr>
          <a:xfrm>
            <a:off x="827088" y="1641752"/>
            <a:ext cx="2655887" cy="3213277"/>
          </a:xfrm>
        </p:spPr>
        <p:txBody>
          <a:bodyPr anchor="t">
            <a:normAutofit/>
          </a:bodyPr>
          <a:lstStyle/>
          <a:p>
            <a:r>
              <a:rPr lang="en-GB" sz="3700" dirty="0">
                <a:solidFill>
                  <a:schemeClr val="bg1"/>
                </a:solidFill>
              </a:rPr>
              <a:t>Bibliography</a:t>
            </a:r>
          </a:p>
        </p:txBody>
      </p:sp>
      <p:sp>
        <p:nvSpPr>
          <p:cNvPr id="3" name="Content Placeholder 2">
            <a:extLst>
              <a:ext uri="{FF2B5EF4-FFF2-40B4-BE49-F238E27FC236}">
                <a16:creationId xmlns:a16="http://schemas.microsoft.com/office/drawing/2014/main" id="{B6BFD482-38BD-4757-AFC0-0D7A7C928C3B}"/>
              </a:ext>
            </a:extLst>
          </p:cNvPr>
          <p:cNvSpPr>
            <a:spLocks noGrp="1"/>
          </p:cNvSpPr>
          <p:nvPr>
            <p:ph idx="1"/>
          </p:nvPr>
        </p:nvSpPr>
        <p:spPr>
          <a:xfrm>
            <a:off x="5224463" y="159108"/>
            <a:ext cx="6140449" cy="6698892"/>
          </a:xfrm>
        </p:spPr>
        <p:txBody>
          <a:bodyPr>
            <a:normAutofit fontScale="92500" lnSpcReduction="10000"/>
          </a:bodyPr>
          <a:lstStyle/>
          <a:p>
            <a:pPr marL="0" indent="0">
              <a:buNone/>
            </a:pPr>
            <a:r>
              <a:rPr lang="en-GB" sz="1400" dirty="0">
                <a:solidFill>
                  <a:schemeClr val="bg1">
                    <a:alpha val="80000"/>
                  </a:schemeClr>
                </a:solidFill>
              </a:rPr>
              <a:t>Artifacts, Henry Hodges, Bloomsbury Publishing PLC, 2013</a:t>
            </a:r>
          </a:p>
          <a:p>
            <a:pPr marL="0" indent="0">
              <a:buNone/>
            </a:pPr>
            <a:r>
              <a:rPr lang="en-GB" sz="1400" dirty="0">
                <a:solidFill>
                  <a:schemeClr val="bg1">
                    <a:alpha val="80000"/>
                  </a:schemeClr>
                </a:solidFill>
              </a:rPr>
              <a:t>Egyptian Book of the Dead. Ancient History Encyclopedia, Mark, J. J. 2016, Retrieved from </a:t>
            </a:r>
            <a:r>
              <a:rPr lang="en-GB" sz="1400" dirty="0">
                <a:solidFill>
                  <a:schemeClr val="bg1">
                    <a:alpha val="80000"/>
                  </a:schemeClr>
                </a:solidFill>
                <a:hlinkClick r:id="rId3"/>
              </a:rPr>
              <a:t>https://www.ancient.eu/Egyptian_Book_of_the_Dead/</a:t>
            </a:r>
            <a:r>
              <a:rPr lang="en-GB" sz="1400" dirty="0">
                <a:solidFill>
                  <a:schemeClr val="bg1">
                    <a:alpha val="80000"/>
                  </a:schemeClr>
                </a:solidFill>
              </a:rPr>
              <a:t>, Accessed 11.02.21</a:t>
            </a:r>
          </a:p>
          <a:p>
            <a:pPr marL="0" indent="0">
              <a:buNone/>
            </a:pPr>
            <a:r>
              <a:rPr lang="en-GB" sz="1400" dirty="0">
                <a:solidFill>
                  <a:schemeClr val="bg1">
                    <a:alpha val="80000"/>
                  </a:schemeClr>
                </a:solidFill>
              </a:rPr>
              <a:t>Image of Isis (right) and Osiris (left), Encyclopedia Britannica, https://www.britannica.com/topic/Isis-Egyptian-goddess, Accessed 29.01.21</a:t>
            </a:r>
          </a:p>
          <a:p>
            <a:pPr marL="0" indent="0">
              <a:buNone/>
            </a:pPr>
            <a:r>
              <a:rPr lang="en-GB" sz="1400" dirty="0">
                <a:solidFill>
                  <a:schemeClr val="bg1">
                    <a:alpha val="80000"/>
                  </a:schemeClr>
                </a:solidFill>
              </a:rPr>
              <a:t>Image of a statue of Isis nursing Horus Complete, Encyclopedia Britannica, </a:t>
            </a:r>
            <a:r>
              <a:rPr lang="en-GB" sz="1400" dirty="0">
                <a:solidFill>
                  <a:schemeClr val="bg1">
                    <a:alpha val="80000"/>
                  </a:schemeClr>
                </a:solidFill>
                <a:hlinkClick r:id="rId4"/>
              </a:rPr>
              <a:t>https://www.britannica.com/topic/Isis-Egyptian-goddess</a:t>
            </a:r>
            <a:r>
              <a:rPr lang="en-GB" sz="1400" dirty="0">
                <a:solidFill>
                  <a:schemeClr val="bg1">
                    <a:alpha val="80000"/>
                  </a:schemeClr>
                </a:solidFill>
              </a:rPr>
              <a:t>, Accessed 26.01.21</a:t>
            </a:r>
          </a:p>
          <a:p>
            <a:pPr marL="0" indent="0">
              <a:buNone/>
            </a:pPr>
            <a:r>
              <a:rPr lang="en-GB" sz="1400" dirty="0">
                <a:solidFill>
                  <a:schemeClr val="bg1">
                    <a:alpha val="80000"/>
                  </a:schemeClr>
                </a:solidFill>
              </a:rPr>
              <a:t>Image of a Statue of Isis nursing Horus, Encyclopedia Britannica, https://www.britannica.com/topic/Isis-Egyptian-goddess Accessed 01.02.21</a:t>
            </a:r>
          </a:p>
          <a:p>
            <a:pPr marL="0" indent="0">
              <a:buNone/>
            </a:pPr>
            <a:r>
              <a:rPr lang="en-GB" sz="1400" dirty="0">
                <a:solidFill>
                  <a:schemeClr val="bg1">
                    <a:alpha val="80000"/>
                  </a:schemeClr>
                </a:solidFill>
              </a:rPr>
              <a:t>Worship of this Egyptian goddess spread from Egypt to England, National Geographic, https://www.nationalgeographic.com/history/magazine/2020/03-04/isis-egyptian-goddess-worship-spread-egypt-england/,  Accessed 11.02.21</a:t>
            </a:r>
          </a:p>
          <a:p>
            <a:pPr marL="0" indent="0">
              <a:buNone/>
            </a:pPr>
            <a:r>
              <a:rPr lang="en-GB" sz="1400" dirty="0">
                <a:solidFill>
                  <a:schemeClr val="bg1">
                    <a:alpha val="80000"/>
                  </a:schemeClr>
                </a:solidFill>
              </a:rPr>
              <a:t>The Book of the Dead helped Egyptians prepare for the afterlife where Osiris, god of the underworld, would judge them, National Geographic, </a:t>
            </a:r>
            <a:r>
              <a:rPr lang="en-GB" sz="1400" dirty="0">
                <a:solidFill>
                  <a:schemeClr val="bg1">
                    <a:alpha val="80000"/>
                  </a:schemeClr>
                </a:solidFill>
                <a:hlinkClick r:id="rId5"/>
              </a:rPr>
              <a:t>https://www.nationalgeographic.com/history/magazine/2016/01-02/egypt-book-of-the-dead/</a:t>
            </a:r>
            <a:r>
              <a:rPr lang="en-GB" sz="1400" dirty="0">
                <a:solidFill>
                  <a:schemeClr val="bg1">
                    <a:alpha val="80000"/>
                  </a:schemeClr>
                </a:solidFill>
              </a:rPr>
              <a:t>,  Accessed 11.02.21</a:t>
            </a:r>
          </a:p>
          <a:p>
            <a:pPr marL="0" indent="0">
              <a:buNone/>
            </a:pPr>
            <a:r>
              <a:rPr lang="en-GB" sz="1400" dirty="0">
                <a:solidFill>
                  <a:schemeClr val="bg1">
                    <a:alpha val="80000"/>
                  </a:schemeClr>
                </a:solidFill>
              </a:rPr>
              <a:t>The Egyptian Book of the Dead, John Romer, Penguin UK, 2008 </a:t>
            </a:r>
          </a:p>
          <a:p>
            <a:pPr marL="0" indent="0">
              <a:buNone/>
            </a:pPr>
            <a:r>
              <a:rPr lang="en-GB" sz="1400" dirty="0">
                <a:solidFill>
                  <a:schemeClr val="bg1">
                    <a:alpha val="80000"/>
                  </a:schemeClr>
                </a:solidFill>
              </a:rPr>
              <a:t>The goddess Isis embraces Pharaoh Ramses III (left) on this relief from the 12th-century B.C. in the tomb of Prince Amun-her-</a:t>
            </a:r>
            <a:r>
              <a:rPr lang="en-GB" sz="1400" dirty="0" err="1">
                <a:solidFill>
                  <a:schemeClr val="bg1">
                    <a:alpha val="80000"/>
                  </a:schemeClr>
                </a:solidFill>
              </a:rPr>
              <a:t>khepeshef</a:t>
            </a:r>
            <a:r>
              <a:rPr lang="en-GB" sz="1400" dirty="0">
                <a:solidFill>
                  <a:schemeClr val="bg1">
                    <a:alpha val="80000"/>
                  </a:schemeClr>
                </a:solidFill>
              </a:rPr>
              <a:t>, National Geographic, https://www.nationalgeographic.com/history/magazine/2020/03-04/isis-egyptian-goddess-worship-spread-egypt-england/,  Accessed 11.02.21</a:t>
            </a:r>
          </a:p>
          <a:p>
            <a:pPr marL="0" indent="0">
              <a:buNone/>
            </a:pPr>
            <a:r>
              <a:rPr lang="en-GB" sz="1400" i="1" dirty="0">
                <a:solidFill>
                  <a:schemeClr val="bg1">
                    <a:alpha val="80000"/>
                  </a:schemeClr>
                </a:solidFill>
              </a:rPr>
              <a:t>The Origins of Osiris and His Cult</a:t>
            </a:r>
            <a:r>
              <a:rPr lang="en-GB" sz="1400" dirty="0">
                <a:solidFill>
                  <a:schemeClr val="bg1">
                    <a:alpha val="80000"/>
                  </a:schemeClr>
                </a:solidFill>
              </a:rPr>
              <a:t>, John Gwyn Griffiths, BRILL, 1980</a:t>
            </a:r>
          </a:p>
          <a:p>
            <a:pPr marL="0" indent="0">
              <a:buNone/>
            </a:pPr>
            <a:r>
              <a:rPr lang="en-GB" sz="1400" dirty="0">
                <a:solidFill>
                  <a:schemeClr val="bg1">
                    <a:alpha val="80000"/>
                  </a:schemeClr>
                </a:solidFill>
              </a:rPr>
              <a:t>Tyldesley, Joyce. "Isis". Encyclopedia Britannica, 3 Dec. 2020, https://www.britannica.com/topic/Isis-Egyptian-goddess. Accessed 02.02.21</a:t>
            </a:r>
          </a:p>
          <a:p>
            <a:pPr marL="0" indent="0">
              <a:buNone/>
            </a:pPr>
            <a:r>
              <a:rPr lang="en-GB" sz="1400" dirty="0">
                <a:solidFill>
                  <a:schemeClr val="bg1">
                    <a:alpha val="80000"/>
                  </a:schemeClr>
                </a:solidFill>
              </a:rPr>
              <a:t> Zinn, K (2021) Amulet Mould. [Photograph] Accessed at :https://moodle.uwtsd.ac.uk/mod/folder/</a:t>
            </a:r>
            <a:r>
              <a:rPr lang="en-GB" sz="1400" dirty="0" err="1">
                <a:solidFill>
                  <a:schemeClr val="bg1">
                    <a:alpha val="80000"/>
                  </a:schemeClr>
                </a:solidFill>
              </a:rPr>
              <a:t>view.php?id</a:t>
            </a:r>
            <a:r>
              <a:rPr lang="en-GB" sz="1400" dirty="0">
                <a:solidFill>
                  <a:schemeClr val="bg1">
                    <a:alpha val="80000"/>
                  </a:schemeClr>
                </a:solidFill>
              </a:rPr>
              <a:t>=314708, Accessed on 28.01.21</a:t>
            </a:r>
          </a:p>
          <a:p>
            <a:pPr marL="0" indent="0">
              <a:buNone/>
            </a:pPr>
            <a:r>
              <a:rPr lang="en-GB" sz="1400" dirty="0">
                <a:solidFill>
                  <a:schemeClr val="bg1">
                    <a:alpha val="80000"/>
                  </a:schemeClr>
                </a:solidFill>
              </a:rPr>
              <a:t>13th-century B.C. mural from the tomb of </a:t>
            </a:r>
            <a:r>
              <a:rPr lang="en-GB" sz="1400" dirty="0" err="1">
                <a:solidFill>
                  <a:schemeClr val="bg1">
                    <a:alpha val="80000"/>
                  </a:schemeClr>
                </a:solidFill>
              </a:rPr>
              <a:t>Horemheb</a:t>
            </a:r>
            <a:r>
              <a:rPr lang="en-GB" sz="1400" dirty="0">
                <a:solidFill>
                  <a:schemeClr val="bg1">
                    <a:alpha val="80000"/>
                  </a:schemeClr>
                </a:solidFill>
              </a:rPr>
              <a:t> in the Valley of the Kings, the goddess Isis wears a </a:t>
            </a:r>
            <a:r>
              <a:rPr lang="en-GB" sz="1400" dirty="0" err="1">
                <a:solidFill>
                  <a:schemeClr val="bg1">
                    <a:alpha val="80000"/>
                  </a:schemeClr>
                </a:solidFill>
              </a:rPr>
              <a:t>headress</a:t>
            </a:r>
            <a:r>
              <a:rPr lang="en-GB" sz="1400" dirty="0">
                <a:solidFill>
                  <a:schemeClr val="bg1">
                    <a:alpha val="80000"/>
                  </a:schemeClr>
                </a:solidFill>
              </a:rPr>
              <a:t> of cow horns and a sun disk, National Geographic, https://www.nationalgeographic.com/history/magazine/2020/03-04/isis-egyptian-goddess-worship-spread-egypt-England/, Accessed 11.02.21</a:t>
            </a:r>
          </a:p>
          <a:p>
            <a:pPr marL="0" indent="0">
              <a:buNone/>
            </a:pPr>
            <a:endParaRPr lang="en-GB" sz="2400" dirty="0">
              <a:solidFill>
                <a:schemeClr val="bg1">
                  <a:alpha val="80000"/>
                </a:schemeClr>
              </a:solidFill>
            </a:endParaRPr>
          </a:p>
        </p:txBody>
      </p:sp>
    </p:spTree>
    <p:extLst>
      <p:ext uri="{BB962C8B-B14F-4D97-AF65-F5344CB8AC3E}">
        <p14:creationId xmlns:p14="http://schemas.microsoft.com/office/powerpoint/2010/main" val="40542592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511</TotalTime>
  <Words>2256</Words>
  <Application>Microsoft Office PowerPoint</Application>
  <PresentationFormat>Widescreen</PresentationFormat>
  <Paragraphs>73</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GeoEditRegular</vt:lpstr>
      <vt:lpstr>Times New Roman</vt:lpstr>
      <vt:lpstr>Office Theme</vt:lpstr>
      <vt:lpstr>Death and Burial Reflective Journal: Isis Amulet Mould </vt:lpstr>
      <vt:lpstr>Introduction </vt:lpstr>
      <vt:lpstr>The Mould: Analysis    </vt:lpstr>
      <vt:lpstr>Outcome of the Analysis  </vt:lpstr>
      <vt:lpstr>Mythology </vt:lpstr>
      <vt:lpstr>Burial Beliefs </vt:lpstr>
      <vt:lpstr>Relations to Death </vt:lpstr>
      <vt:lpstr>Research Process</vt:lpstr>
      <vt:lpstr>Conclusion </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Death and Burial Reflective Journal: Isis Amulet Mould </dc:title>
  <dc:creator>david fisher</dc:creator>
  <cp:lastModifiedBy>david fisher</cp:lastModifiedBy>
  <cp:revision>1</cp:revision>
  <dcterms:created xsi:type="dcterms:W3CDTF">2021-02-11T10:48:06Z</dcterms:created>
  <dcterms:modified xsi:type="dcterms:W3CDTF">2021-02-11T19:22:33Z</dcterms:modified>
</cp:coreProperties>
</file>