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A0A1A7-CFEF-ACFD-F12C-4CE8EF91A2C1}" v="1232" dt="2026-07-12T20:18:28.7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75" d="100"/>
          <a:sy n="75" d="100"/>
        </p:scale>
        <p:origin x="132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151EA87-92FF-B9B3-2CD1-47F87C754525}"/>
              </a:ext>
            </a:extLst>
          </p:cNvPr>
          <p:cNvSpPr/>
          <p:nvPr/>
        </p:nvSpPr>
        <p:spPr>
          <a:xfrm>
            <a:off x="9328602" y="2082819"/>
            <a:ext cx="2866571" cy="153851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Decrease in sales 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8C4AA53-9370-75A8-66E6-63332AB1E31D}"/>
              </a:ext>
            </a:extLst>
          </p:cNvPr>
          <p:cNvCxnSpPr>
            <a:cxnSpLocks/>
          </p:cNvCxnSpPr>
          <p:nvPr/>
        </p:nvCxnSpPr>
        <p:spPr>
          <a:xfrm flipV="1">
            <a:off x="6096000" y="2954119"/>
            <a:ext cx="3000394" cy="390388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6605BB3-41CA-F396-03A6-144049FC2538}"/>
              </a:ext>
            </a:extLst>
          </p:cNvPr>
          <p:cNvCxnSpPr>
            <a:cxnSpLocks/>
          </p:cNvCxnSpPr>
          <p:nvPr/>
        </p:nvCxnSpPr>
        <p:spPr>
          <a:xfrm flipV="1">
            <a:off x="1945096" y="3012748"/>
            <a:ext cx="2802717" cy="376058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9EC06CC-AA27-BA05-DF5F-87C41069E010}"/>
              </a:ext>
            </a:extLst>
          </p:cNvPr>
          <p:cNvCxnSpPr>
            <a:cxnSpLocks/>
          </p:cNvCxnSpPr>
          <p:nvPr/>
        </p:nvCxnSpPr>
        <p:spPr>
          <a:xfrm flipV="1">
            <a:off x="1951543" y="-121310"/>
            <a:ext cx="2881085" cy="31568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4EF484C-9DCA-7C2D-5FF0-FE41A5BB1B18}"/>
              </a:ext>
            </a:extLst>
          </p:cNvPr>
          <p:cNvCxnSpPr>
            <a:cxnSpLocks/>
          </p:cNvCxnSpPr>
          <p:nvPr/>
        </p:nvCxnSpPr>
        <p:spPr>
          <a:xfrm flipV="1">
            <a:off x="6826090" y="-121310"/>
            <a:ext cx="2881085" cy="31568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9BDBAB6-89FE-2668-F265-748D06FDDFA4}"/>
              </a:ext>
            </a:extLst>
          </p:cNvPr>
          <p:cNvSpPr txBox="1"/>
          <p:nvPr/>
        </p:nvSpPr>
        <p:spPr>
          <a:xfrm>
            <a:off x="600046" y="171877"/>
            <a:ext cx="17925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ENVIRONMENT</a:t>
            </a:r>
            <a:endParaRPr lang="en-US" dirty="0" err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0C74690-110B-9FB5-D85B-770078962F88}"/>
              </a:ext>
            </a:extLst>
          </p:cNvPr>
          <p:cNvSpPr txBox="1"/>
          <p:nvPr/>
        </p:nvSpPr>
        <p:spPr>
          <a:xfrm>
            <a:off x="493489" y="134806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rise of the work from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A627AD5-4FD8-4127-A752-B7229610E9E7}"/>
              </a:ext>
            </a:extLst>
          </p:cNvPr>
          <p:cNvSpPr txBox="1"/>
          <p:nvPr/>
        </p:nvSpPr>
        <p:spPr>
          <a:xfrm>
            <a:off x="4510265" y="171875"/>
            <a:ext cx="29391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METHODS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E55D3E3-D3C5-839F-D744-0D9B46E44BF7}"/>
              </a:ext>
            </a:extLst>
          </p:cNvPr>
          <p:cNvSpPr txBox="1"/>
          <p:nvPr/>
        </p:nvSpPr>
        <p:spPr>
          <a:xfrm>
            <a:off x="4405299" y="582347"/>
            <a:ext cx="43107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-Long waiting times during busy periods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645A4D1-E835-3C57-7826-FD6136402FFC}"/>
              </a:ext>
            </a:extLst>
          </p:cNvPr>
          <p:cNvSpPr txBox="1"/>
          <p:nvPr/>
        </p:nvSpPr>
        <p:spPr>
          <a:xfrm>
            <a:off x="4506899" y="925738"/>
            <a:ext cx="3360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 -Lack of the delivery services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791E759-7335-53D5-3050-CE3A7AA9F702}"/>
              </a:ext>
            </a:extLst>
          </p:cNvPr>
          <p:cNvSpPr txBox="1"/>
          <p:nvPr/>
        </p:nvSpPr>
        <p:spPr>
          <a:xfrm>
            <a:off x="4554338" y="1292667"/>
            <a:ext cx="36648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 -Inability to manage the situation          under  </a:t>
            </a:r>
            <a:r>
              <a:rPr lang="en-US" dirty="0" err="1"/>
              <a:t>pressue</a:t>
            </a:r>
            <a:r>
              <a:rPr lang="en-US" dirty="0"/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40268F9-A3A6-1622-E2EF-2C8FDA5EDB2A}"/>
              </a:ext>
            </a:extLst>
          </p:cNvPr>
          <p:cNvSpPr txBox="1"/>
          <p:nvPr/>
        </p:nvSpPr>
        <p:spPr>
          <a:xfrm>
            <a:off x="527305" y="29598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MATERIALS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46CAD8-D83B-FC74-5A72-6BFC55F2E51A}"/>
              </a:ext>
            </a:extLst>
          </p:cNvPr>
          <p:cNvSpPr txBox="1"/>
          <p:nvPr/>
        </p:nvSpPr>
        <p:spPr>
          <a:xfrm>
            <a:off x="4751349" y="2978996"/>
            <a:ext cx="3360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PEOPLE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A9CC07-10B6-A454-E095-2270CE32329B}"/>
              </a:ext>
            </a:extLst>
          </p:cNvPr>
          <p:cNvSpPr txBox="1"/>
          <p:nvPr/>
        </p:nvSpPr>
        <p:spPr>
          <a:xfrm>
            <a:off x="4284764" y="3355306"/>
            <a:ext cx="39344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Don’t use digital platform to process orders for delivery or social media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097878-68A2-155A-BFCD-D9E325F3D74A}"/>
              </a:ext>
            </a:extLst>
          </p:cNvPr>
          <p:cNvSpPr txBox="1"/>
          <p:nvPr/>
        </p:nvSpPr>
        <p:spPr>
          <a:xfrm>
            <a:off x="3779031" y="4129511"/>
            <a:ext cx="348342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Staff is not prepared and the pandemic is not expected to last long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39FA56-9442-D83C-4E5A-AE1FA36C869D}"/>
              </a:ext>
            </a:extLst>
          </p:cNvPr>
          <p:cNvSpPr txBox="1"/>
          <p:nvPr/>
        </p:nvSpPr>
        <p:spPr>
          <a:xfrm>
            <a:off x="9886436" y="3056"/>
            <a:ext cx="23005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Constantin Roman :2531569    group 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79A09B-5F2F-ADA5-CDC6-33C44402B060}"/>
              </a:ext>
            </a:extLst>
          </p:cNvPr>
          <p:cNvSpPr txBox="1"/>
          <p:nvPr/>
        </p:nvSpPr>
        <p:spPr>
          <a:xfrm>
            <a:off x="527305" y="582347"/>
            <a:ext cx="23410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Lockdown and mobility restrictions</a:t>
            </a:r>
            <a:endParaRPr lang="en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31E263A-3C48-8CE7-769E-4FDF2D651FAB}"/>
              </a:ext>
            </a:extLst>
          </p:cNvPr>
          <p:cNvCxnSpPr>
            <a:cxnSpLocks/>
          </p:cNvCxnSpPr>
          <p:nvPr/>
        </p:nvCxnSpPr>
        <p:spPr>
          <a:xfrm>
            <a:off x="633605" y="2938951"/>
            <a:ext cx="8558521" cy="6560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FA08D9E3-9DF3-46B2-4889-AD692E7391C0}"/>
              </a:ext>
            </a:extLst>
          </p:cNvPr>
          <p:cNvSpPr txBox="1"/>
          <p:nvPr/>
        </p:nvSpPr>
        <p:spPr>
          <a:xfrm>
            <a:off x="527305" y="3621332"/>
            <a:ext cx="29873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 long shelf life variations because bakery product and the lack of sales leads to drastic losses 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8358CE6-33B1-2D54-AB9F-31921614CE53}"/>
              </a:ext>
            </a:extLst>
          </p:cNvPr>
          <p:cNvSpPr txBox="1"/>
          <p:nvPr/>
        </p:nvSpPr>
        <p:spPr>
          <a:xfrm>
            <a:off x="509209" y="4826676"/>
            <a:ext cx="22763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supply and lack of durable packaging is uncertain and would be a wasteful 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501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104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Zailic</dc:creator>
  <cp:lastModifiedBy>Mihaela Zailic</cp:lastModifiedBy>
  <cp:revision>337</cp:revision>
  <dcterms:created xsi:type="dcterms:W3CDTF">2013-07-15T20:26:40Z</dcterms:created>
  <dcterms:modified xsi:type="dcterms:W3CDTF">2026-07-13T00:26:35Z</dcterms:modified>
</cp:coreProperties>
</file>