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66" r:id="rId2"/>
    <p:sldId id="348" r:id="rId3"/>
    <p:sldId id="347" r:id="rId4"/>
    <p:sldId id="349" r:id="rId5"/>
    <p:sldId id="257" r:id="rId6"/>
    <p:sldId id="268" r:id="rId7"/>
    <p:sldId id="333" r:id="rId8"/>
    <p:sldId id="337" r:id="rId9"/>
    <p:sldId id="350" r:id="rId10"/>
    <p:sldId id="353" r:id="rId11"/>
    <p:sldId id="357" r:id="rId12"/>
    <p:sldId id="358" r:id="rId13"/>
    <p:sldId id="354" r:id="rId14"/>
    <p:sldId id="351" r:id="rId15"/>
    <p:sldId id="359" r:id="rId16"/>
    <p:sldId id="326" r:id="rId17"/>
    <p:sldId id="360" r:id="rId18"/>
    <p:sldId id="365" r:id="rId19"/>
    <p:sldId id="294" r:id="rId20"/>
    <p:sldId id="364" r:id="rId21"/>
    <p:sldId id="265" r:id="rId22"/>
    <p:sldId id="363" r:id="rId23"/>
    <p:sldId id="271" r:id="rId24"/>
    <p:sldId id="292" r:id="rId25"/>
    <p:sldId id="367" r:id="rId26"/>
    <p:sldId id="369" r:id="rId27"/>
    <p:sldId id="371" r:id="rId28"/>
    <p:sldId id="370" r:id="rId29"/>
    <p:sldId id="372" r:id="rId30"/>
    <p:sldId id="340" r:id="rId31"/>
    <p:sldId id="343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853" autoAdjust="0"/>
    <p:restoredTop sz="66772" autoAdjust="0"/>
  </p:normalViewPr>
  <p:slideViewPr>
    <p:cSldViewPr snapToGrid="0">
      <p:cViewPr varScale="1">
        <p:scale>
          <a:sx n="56" d="100"/>
          <a:sy n="56" d="100"/>
        </p:scale>
        <p:origin x="6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1D0065-36D7-42B5-865B-FE276016A370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0BE15C03-5B04-4048-9C84-41D82E97A1C9}">
      <dgm:prSet/>
      <dgm:spPr/>
      <dgm:t>
        <a:bodyPr/>
        <a:lstStyle/>
        <a:p>
          <a:r>
            <a:rPr lang="en-US"/>
            <a:t>Demonstrate</a:t>
          </a:r>
        </a:p>
      </dgm:t>
    </dgm:pt>
    <dgm:pt modelId="{C5D75E97-7EE4-4900-B030-9BEC2197D052}" type="parTrans" cxnId="{BEFA6BE1-51C8-4C09-85CD-F5FBA75C62DB}">
      <dgm:prSet/>
      <dgm:spPr/>
      <dgm:t>
        <a:bodyPr/>
        <a:lstStyle/>
        <a:p>
          <a:endParaRPr lang="en-US"/>
        </a:p>
      </dgm:t>
    </dgm:pt>
    <dgm:pt modelId="{37998852-E01F-4689-BE90-D60571542788}" type="sibTrans" cxnId="{BEFA6BE1-51C8-4C09-85CD-F5FBA75C62D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9DF7752-42D2-4464-8333-5E759FBB805F}">
      <dgm:prSet/>
      <dgm:spPr/>
      <dgm:t>
        <a:bodyPr/>
        <a:lstStyle/>
        <a:p>
          <a:r>
            <a:rPr lang="en-US" dirty="0"/>
            <a:t>a critical understanding of the theoretical, strategic and policy issues surrounding the Criminal Justice System</a:t>
          </a:r>
        </a:p>
      </dgm:t>
    </dgm:pt>
    <dgm:pt modelId="{995DB678-A309-4097-857F-9F12AACBB424}" type="parTrans" cxnId="{DE1E148C-9FB6-4445-BB03-21BEE1E6F4A7}">
      <dgm:prSet/>
      <dgm:spPr/>
      <dgm:t>
        <a:bodyPr/>
        <a:lstStyle/>
        <a:p>
          <a:endParaRPr lang="en-US"/>
        </a:p>
      </dgm:t>
    </dgm:pt>
    <dgm:pt modelId="{804627B1-3F83-4916-8F98-9A5758188EBF}" type="sibTrans" cxnId="{DE1E148C-9FB6-4445-BB03-21BEE1E6F4A7}">
      <dgm:prSet/>
      <dgm:spPr/>
      <dgm:t>
        <a:bodyPr/>
        <a:lstStyle/>
        <a:p>
          <a:endParaRPr lang="en-US"/>
        </a:p>
      </dgm:t>
    </dgm:pt>
    <dgm:pt modelId="{490C1343-0EB7-47B4-A88A-2A3A6841B9F8}">
      <dgm:prSet/>
      <dgm:spPr/>
      <dgm:t>
        <a:bodyPr/>
        <a:lstStyle/>
        <a:p>
          <a:r>
            <a:rPr lang="en-US"/>
            <a:t>Evaluate</a:t>
          </a:r>
        </a:p>
      </dgm:t>
    </dgm:pt>
    <dgm:pt modelId="{E3609A1B-A38F-4EC7-AB6B-2C070ECD79D9}" type="parTrans" cxnId="{0F3ADB89-7500-4CB1-93D4-E3C8DE567A0E}">
      <dgm:prSet/>
      <dgm:spPr/>
      <dgm:t>
        <a:bodyPr/>
        <a:lstStyle/>
        <a:p>
          <a:endParaRPr lang="en-US"/>
        </a:p>
      </dgm:t>
    </dgm:pt>
    <dgm:pt modelId="{9227A101-904C-4BD3-879C-91ADA1070317}" type="sibTrans" cxnId="{0F3ADB89-7500-4CB1-93D4-E3C8DE567A0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D9C18FA6-F6AE-4349-9DF4-7F00060B2867}">
      <dgm:prSet/>
      <dgm:spPr/>
      <dgm:t>
        <a:bodyPr/>
        <a:lstStyle/>
        <a:p>
          <a:r>
            <a:rPr lang="en-US" dirty="0"/>
            <a:t>the management of crime within adult crime or youth crime</a:t>
          </a:r>
        </a:p>
      </dgm:t>
    </dgm:pt>
    <dgm:pt modelId="{EF1FE397-08C9-4CEF-BFE4-D5E85B2AE29B}" type="parTrans" cxnId="{15303C92-853D-40AD-93DE-453375EC3CC2}">
      <dgm:prSet/>
      <dgm:spPr/>
      <dgm:t>
        <a:bodyPr/>
        <a:lstStyle/>
        <a:p>
          <a:endParaRPr lang="en-US"/>
        </a:p>
      </dgm:t>
    </dgm:pt>
    <dgm:pt modelId="{991AE402-9713-4BE7-B89F-4D470DC1F53C}" type="sibTrans" cxnId="{15303C92-853D-40AD-93DE-453375EC3CC2}">
      <dgm:prSet/>
      <dgm:spPr/>
      <dgm:t>
        <a:bodyPr/>
        <a:lstStyle/>
        <a:p>
          <a:endParaRPr lang="en-US"/>
        </a:p>
      </dgm:t>
    </dgm:pt>
    <dgm:pt modelId="{A1E0EF4D-B7FC-47DC-9A7A-BC7732851441}">
      <dgm:prSet/>
      <dgm:spPr/>
      <dgm:t>
        <a:bodyPr/>
        <a:lstStyle/>
        <a:p>
          <a:r>
            <a:rPr lang="en-US"/>
            <a:t>Analyse</a:t>
          </a:r>
        </a:p>
      </dgm:t>
    </dgm:pt>
    <dgm:pt modelId="{B4334D3C-6136-4AA4-BF72-17A0399758DA}" type="parTrans" cxnId="{0470331C-DB2F-4656-948F-896D58A56074}">
      <dgm:prSet/>
      <dgm:spPr/>
      <dgm:t>
        <a:bodyPr/>
        <a:lstStyle/>
        <a:p>
          <a:endParaRPr lang="en-US"/>
        </a:p>
      </dgm:t>
    </dgm:pt>
    <dgm:pt modelId="{CF710471-779F-4078-8CD0-D60F787F05B2}" type="sibTrans" cxnId="{0470331C-DB2F-4656-948F-896D58A5607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BF5199B-245B-432A-9EA6-9E77461E7868}">
      <dgm:prSet/>
      <dgm:spPr/>
      <dgm:t>
        <a:bodyPr/>
        <a:lstStyle/>
        <a:p>
          <a:r>
            <a:rPr lang="en-US" dirty="0"/>
            <a:t>the methods and reforms to tackle reoffending and reduce crime in England and Wales.</a:t>
          </a:r>
        </a:p>
      </dgm:t>
    </dgm:pt>
    <dgm:pt modelId="{24AFB0DC-7A94-493A-AF58-075DABD55594}" type="parTrans" cxnId="{FEAC2554-921E-4754-8762-618559F78FCE}">
      <dgm:prSet/>
      <dgm:spPr/>
      <dgm:t>
        <a:bodyPr/>
        <a:lstStyle/>
        <a:p>
          <a:endParaRPr lang="en-US"/>
        </a:p>
      </dgm:t>
    </dgm:pt>
    <dgm:pt modelId="{015F797D-5E69-4B0C-A4A9-5F194DE88B5F}" type="sibTrans" cxnId="{FEAC2554-921E-4754-8762-618559F78FCE}">
      <dgm:prSet/>
      <dgm:spPr/>
      <dgm:t>
        <a:bodyPr/>
        <a:lstStyle/>
        <a:p>
          <a:endParaRPr lang="en-US"/>
        </a:p>
      </dgm:t>
    </dgm:pt>
    <dgm:pt modelId="{4BE59DEE-F2DF-EF43-B33F-F32D3856E0CC}" type="pres">
      <dgm:prSet presAssocID="{951D0065-36D7-42B5-865B-FE276016A370}" presName="Name0" presStyleCnt="0">
        <dgm:presLayoutVars>
          <dgm:animLvl val="lvl"/>
          <dgm:resizeHandles val="exact"/>
        </dgm:presLayoutVars>
      </dgm:prSet>
      <dgm:spPr/>
    </dgm:pt>
    <dgm:pt modelId="{550E1565-EFE3-0545-85CA-65317B7C10F6}" type="pres">
      <dgm:prSet presAssocID="{0BE15C03-5B04-4048-9C84-41D82E97A1C9}" presName="compositeNode" presStyleCnt="0">
        <dgm:presLayoutVars>
          <dgm:bulletEnabled val="1"/>
        </dgm:presLayoutVars>
      </dgm:prSet>
      <dgm:spPr/>
    </dgm:pt>
    <dgm:pt modelId="{88649239-2424-AC4E-929D-29E95F1B3982}" type="pres">
      <dgm:prSet presAssocID="{0BE15C03-5B04-4048-9C84-41D82E97A1C9}" presName="bgRect" presStyleLbl="bgAccFollowNode1" presStyleIdx="0" presStyleCnt="3"/>
      <dgm:spPr/>
    </dgm:pt>
    <dgm:pt modelId="{269B83EF-5074-C44C-B188-EE16DF758945}" type="pres">
      <dgm:prSet presAssocID="{37998852-E01F-4689-BE90-D6057154278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5233B83-8E14-B744-B7AD-17DDC6C85456}" type="pres">
      <dgm:prSet presAssocID="{0BE15C03-5B04-4048-9C84-41D82E97A1C9}" presName="bottomLine" presStyleLbl="alignNode1" presStyleIdx="1" presStyleCnt="6">
        <dgm:presLayoutVars/>
      </dgm:prSet>
      <dgm:spPr/>
    </dgm:pt>
    <dgm:pt modelId="{64294F56-F3B8-C146-B8C5-C2EA349FEB38}" type="pres">
      <dgm:prSet presAssocID="{0BE15C03-5B04-4048-9C84-41D82E97A1C9}" presName="nodeText" presStyleLbl="bgAccFollowNode1" presStyleIdx="0" presStyleCnt="3">
        <dgm:presLayoutVars>
          <dgm:bulletEnabled val="1"/>
        </dgm:presLayoutVars>
      </dgm:prSet>
      <dgm:spPr/>
    </dgm:pt>
    <dgm:pt modelId="{369B3E25-F40F-1A4B-AA37-92B6E4ED1335}" type="pres">
      <dgm:prSet presAssocID="{37998852-E01F-4689-BE90-D60571542788}" presName="sibTrans" presStyleCnt="0"/>
      <dgm:spPr/>
    </dgm:pt>
    <dgm:pt modelId="{D181138C-A346-CF40-8CD4-B8C260FE3625}" type="pres">
      <dgm:prSet presAssocID="{490C1343-0EB7-47B4-A88A-2A3A6841B9F8}" presName="compositeNode" presStyleCnt="0">
        <dgm:presLayoutVars>
          <dgm:bulletEnabled val="1"/>
        </dgm:presLayoutVars>
      </dgm:prSet>
      <dgm:spPr/>
    </dgm:pt>
    <dgm:pt modelId="{1315A023-0667-4343-BF40-2DA081208D68}" type="pres">
      <dgm:prSet presAssocID="{490C1343-0EB7-47B4-A88A-2A3A6841B9F8}" presName="bgRect" presStyleLbl="bgAccFollowNode1" presStyleIdx="1" presStyleCnt="3"/>
      <dgm:spPr/>
    </dgm:pt>
    <dgm:pt modelId="{E5A9D164-6729-AA45-A610-422A76775D0C}" type="pres">
      <dgm:prSet presAssocID="{9227A101-904C-4BD3-879C-91ADA1070317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EF89983-21C6-544E-A816-ACBB4C2F14E0}" type="pres">
      <dgm:prSet presAssocID="{490C1343-0EB7-47B4-A88A-2A3A6841B9F8}" presName="bottomLine" presStyleLbl="alignNode1" presStyleIdx="3" presStyleCnt="6">
        <dgm:presLayoutVars/>
      </dgm:prSet>
      <dgm:spPr/>
    </dgm:pt>
    <dgm:pt modelId="{337AD211-E16E-6E43-AEEC-B2C931AAFD12}" type="pres">
      <dgm:prSet presAssocID="{490C1343-0EB7-47B4-A88A-2A3A6841B9F8}" presName="nodeText" presStyleLbl="bgAccFollowNode1" presStyleIdx="1" presStyleCnt="3">
        <dgm:presLayoutVars>
          <dgm:bulletEnabled val="1"/>
        </dgm:presLayoutVars>
      </dgm:prSet>
      <dgm:spPr/>
    </dgm:pt>
    <dgm:pt modelId="{5DD68154-3A93-5B4D-A4B1-CF60B2AE4270}" type="pres">
      <dgm:prSet presAssocID="{9227A101-904C-4BD3-879C-91ADA1070317}" presName="sibTrans" presStyleCnt="0"/>
      <dgm:spPr/>
    </dgm:pt>
    <dgm:pt modelId="{28DCD815-BD08-6240-8AAF-20B7A890944E}" type="pres">
      <dgm:prSet presAssocID="{A1E0EF4D-B7FC-47DC-9A7A-BC7732851441}" presName="compositeNode" presStyleCnt="0">
        <dgm:presLayoutVars>
          <dgm:bulletEnabled val="1"/>
        </dgm:presLayoutVars>
      </dgm:prSet>
      <dgm:spPr/>
    </dgm:pt>
    <dgm:pt modelId="{55EDE8DE-ACC8-8145-A4BA-BA71A447E0B0}" type="pres">
      <dgm:prSet presAssocID="{A1E0EF4D-B7FC-47DC-9A7A-BC7732851441}" presName="bgRect" presStyleLbl="bgAccFollowNode1" presStyleIdx="2" presStyleCnt="3"/>
      <dgm:spPr/>
    </dgm:pt>
    <dgm:pt modelId="{B00F2707-4E72-B544-8A18-C66EE6053E6E}" type="pres">
      <dgm:prSet presAssocID="{CF710471-779F-4078-8CD0-D60F787F05B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21A6F42F-D328-8549-BDF5-304AF516CB0D}" type="pres">
      <dgm:prSet presAssocID="{A1E0EF4D-B7FC-47DC-9A7A-BC7732851441}" presName="bottomLine" presStyleLbl="alignNode1" presStyleIdx="5" presStyleCnt="6">
        <dgm:presLayoutVars/>
      </dgm:prSet>
      <dgm:spPr/>
    </dgm:pt>
    <dgm:pt modelId="{07B84D51-B213-D440-B84F-93886AFFA4D8}" type="pres">
      <dgm:prSet presAssocID="{A1E0EF4D-B7FC-47DC-9A7A-BC7732851441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1191816-06F4-7F41-9D50-D7720EFEAAFD}" type="presOf" srcId="{D9C18FA6-F6AE-4349-9DF4-7F00060B2867}" destId="{337AD211-E16E-6E43-AEEC-B2C931AAFD12}" srcOrd="0" destOrd="1" presId="urn:microsoft.com/office/officeart/2016/7/layout/BasicLinearProcessNumbered"/>
    <dgm:cxn modelId="{416A5517-4AA2-7445-A213-69B31303A3A0}" type="presOf" srcId="{9227A101-904C-4BD3-879C-91ADA1070317}" destId="{E5A9D164-6729-AA45-A610-422A76775D0C}" srcOrd="0" destOrd="0" presId="urn:microsoft.com/office/officeart/2016/7/layout/BasicLinearProcessNumbered"/>
    <dgm:cxn modelId="{0470331C-DB2F-4656-948F-896D58A56074}" srcId="{951D0065-36D7-42B5-865B-FE276016A370}" destId="{A1E0EF4D-B7FC-47DC-9A7A-BC7732851441}" srcOrd="2" destOrd="0" parTransId="{B4334D3C-6136-4AA4-BF72-17A0399758DA}" sibTransId="{CF710471-779F-4078-8CD0-D60F787F05B2}"/>
    <dgm:cxn modelId="{99734921-C07A-B748-8ED7-55FD300DABD7}" type="presOf" srcId="{37998852-E01F-4689-BE90-D60571542788}" destId="{269B83EF-5074-C44C-B188-EE16DF758945}" srcOrd="0" destOrd="0" presId="urn:microsoft.com/office/officeart/2016/7/layout/BasicLinearProcessNumbered"/>
    <dgm:cxn modelId="{39A56B2B-3B1A-3641-9E60-AFB2702D4B65}" type="presOf" srcId="{A1E0EF4D-B7FC-47DC-9A7A-BC7732851441}" destId="{07B84D51-B213-D440-B84F-93886AFFA4D8}" srcOrd="1" destOrd="0" presId="urn:microsoft.com/office/officeart/2016/7/layout/BasicLinearProcessNumbered"/>
    <dgm:cxn modelId="{212D526D-BEB0-8345-BF63-E48489A6D5E0}" type="presOf" srcId="{0BE15C03-5B04-4048-9C84-41D82E97A1C9}" destId="{88649239-2424-AC4E-929D-29E95F1B3982}" srcOrd="0" destOrd="0" presId="urn:microsoft.com/office/officeart/2016/7/layout/BasicLinearProcessNumbered"/>
    <dgm:cxn modelId="{FEAC2554-921E-4754-8762-618559F78FCE}" srcId="{A1E0EF4D-B7FC-47DC-9A7A-BC7732851441}" destId="{5BF5199B-245B-432A-9EA6-9E77461E7868}" srcOrd="0" destOrd="0" parTransId="{24AFB0DC-7A94-493A-AF58-075DABD55594}" sibTransId="{015F797D-5E69-4B0C-A4A9-5F194DE88B5F}"/>
    <dgm:cxn modelId="{2A6A4C74-8A5C-BB41-B05E-325897776363}" type="presOf" srcId="{5BF5199B-245B-432A-9EA6-9E77461E7868}" destId="{07B84D51-B213-D440-B84F-93886AFFA4D8}" srcOrd="0" destOrd="1" presId="urn:microsoft.com/office/officeart/2016/7/layout/BasicLinearProcessNumbered"/>
    <dgm:cxn modelId="{01D2CA85-7036-AF49-8C1D-A0546BEE9025}" type="presOf" srcId="{A1E0EF4D-B7FC-47DC-9A7A-BC7732851441}" destId="{55EDE8DE-ACC8-8145-A4BA-BA71A447E0B0}" srcOrd="0" destOrd="0" presId="urn:microsoft.com/office/officeart/2016/7/layout/BasicLinearProcessNumbered"/>
    <dgm:cxn modelId="{0F3ADB89-7500-4CB1-93D4-E3C8DE567A0E}" srcId="{951D0065-36D7-42B5-865B-FE276016A370}" destId="{490C1343-0EB7-47B4-A88A-2A3A6841B9F8}" srcOrd="1" destOrd="0" parTransId="{E3609A1B-A38F-4EC7-AB6B-2C070ECD79D9}" sibTransId="{9227A101-904C-4BD3-879C-91ADA1070317}"/>
    <dgm:cxn modelId="{DE1E148C-9FB6-4445-BB03-21BEE1E6F4A7}" srcId="{0BE15C03-5B04-4048-9C84-41D82E97A1C9}" destId="{A9DF7752-42D2-4464-8333-5E759FBB805F}" srcOrd="0" destOrd="0" parTransId="{995DB678-A309-4097-857F-9F12AACBB424}" sibTransId="{804627B1-3F83-4916-8F98-9A5758188EBF}"/>
    <dgm:cxn modelId="{7312308C-2A47-864C-A0FA-93951D033BF2}" type="presOf" srcId="{CF710471-779F-4078-8CD0-D60F787F05B2}" destId="{B00F2707-4E72-B544-8A18-C66EE6053E6E}" srcOrd="0" destOrd="0" presId="urn:microsoft.com/office/officeart/2016/7/layout/BasicLinearProcessNumbered"/>
    <dgm:cxn modelId="{15303C92-853D-40AD-93DE-453375EC3CC2}" srcId="{490C1343-0EB7-47B4-A88A-2A3A6841B9F8}" destId="{D9C18FA6-F6AE-4349-9DF4-7F00060B2867}" srcOrd="0" destOrd="0" parTransId="{EF1FE397-08C9-4CEF-BFE4-D5E85B2AE29B}" sibTransId="{991AE402-9713-4BE7-B89F-4D470DC1F53C}"/>
    <dgm:cxn modelId="{9EFEB192-0043-FC48-964D-2E140EEED762}" type="presOf" srcId="{951D0065-36D7-42B5-865B-FE276016A370}" destId="{4BE59DEE-F2DF-EF43-B33F-F32D3856E0CC}" srcOrd="0" destOrd="0" presId="urn:microsoft.com/office/officeart/2016/7/layout/BasicLinearProcessNumbered"/>
    <dgm:cxn modelId="{8D33CDAB-8E16-D24F-9BC1-9DE800254EA1}" type="presOf" srcId="{490C1343-0EB7-47B4-A88A-2A3A6841B9F8}" destId="{1315A023-0667-4343-BF40-2DA081208D68}" srcOrd="0" destOrd="0" presId="urn:microsoft.com/office/officeart/2016/7/layout/BasicLinearProcessNumbered"/>
    <dgm:cxn modelId="{3AEF30BB-83BF-D743-BDD6-1C3AA6B1A922}" type="presOf" srcId="{490C1343-0EB7-47B4-A88A-2A3A6841B9F8}" destId="{337AD211-E16E-6E43-AEEC-B2C931AAFD12}" srcOrd="1" destOrd="0" presId="urn:microsoft.com/office/officeart/2016/7/layout/BasicLinearProcessNumbered"/>
    <dgm:cxn modelId="{B034DBD4-6837-7648-8A9A-675B9367A4FC}" type="presOf" srcId="{0BE15C03-5B04-4048-9C84-41D82E97A1C9}" destId="{64294F56-F3B8-C146-B8C5-C2EA349FEB38}" srcOrd="1" destOrd="0" presId="urn:microsoft.com/office/officeart/2016/7/layout/BasicLinearProcessNumbered"/>
    <dgm:cxn modelId="{750808DE-3BC4-534E-B57F-D678CED3F382}" type="presOf" srcId="{A9DF7752-42D2-4464-8333-5E759FBB805F}" destId="{64294F56-F3B8-C146-B8C5-C2EA349FEB38}" srcOrd="0" destOrd="1" presId="urn:microsoft.com/office/officeart/2016/7/layout/BasicLinearProcessNumbered"/>
    <dgm:cxn modelId="{BEFA6BE1-51C8-4C09-85CD-F5FBA75C62DB}" srcId="{951D0065-36D7-42B5-865B-FE276016A370}" destId="{0BE15C03-5B04-4048-9C84-41D82E97A1C9}" srcOrd="0" destOrd="0" parTransId="{C5D75E97-7EE4-4900-B030-9BEC2197D052}" sibTransId="{37998852-E01F-4689-BE90-D60571542788}"/>
    <dgm:cxn modelId="{21F32188-68A3-DE46-864B-1F6542379B12}" type="presParOf" srcId="{4BE59DEE-F2DF-EF43-B33F-F32D3856E0CC}" destId="{550E1565-EFE3-0545-85CA-65317B7C10F6}" srcOrd="0" destOrd="0" presId="urn:microsoft.com/office/officeart/2016/7/layout/BasicLinearProcessNumbered"/>
    <dgm:cxn modelId="{81969502-FDEB-9E4B-BA35-D800E0C09EB9}" type="presParOf" srcId="{550E1565-EFE3-0545-85CA-65317B7C10F6}" destId="{88649239-2424-AC4E-929D-29E95F1B3982}" srcOrd="0" destOrd="0" presId="urn:microsoft.com/office/officeart/2016/7/layout/BasicLinearProcessNumbered"/>
    <dgm:cxn modelId="{4C5DEDE4-DD22-5146-87DC-77732E77E34A}" type="presParOf" srcId="{550E1565-EFE3-0545-85CA-65317B7C10F6}" destId="{269B83EF-5074-C44C-B188-EE16DF758945}" srcOrd="1" destOrd="0" presId="urn:microsoft.com/office/officeart/2016/7/layout/BasicLinearProcessNumbered"/>
    <dgm:cxn modelId="{3C3A0C2D-C1BB-024A-ACBC-F16B4B28DF38}" type="presParOf" srcId="{550E1565-EFE3-0545-85CA-65317B7C10F6}" destId="{E5233B83-8E14-B744-B7AD-17DDC6C85456}" srcOrd="2" destOrd="0" presId="urn:microsoft.com/office/officeart/2016/7/layout/BasicLinearProcessNumbered"/>
    <dgm:cxn modelId="{D5DAEA3C-D237-DB4E-9B2C-AA3AF5C85DB5}" type="presParOf" srcId="{550E1565-EFE3-0545-85CA-65317B7C10F6}" destId="{64294F56-F3B8-C146-B8C5-C2EA349FEB38}" srcOrd="3" destOrd="0" presId="urn:microsoft.com/office/officeart/2016/7/layout/BasicLinearProcessNumbered"/>
    <dgm:cxn modelId="{F88B00A3-F996-BF42-9726-E011CC79E9EA}" type="presParOf" srcId="{4BE59DEE-F2DF-EF43-B33F-F32D3856E0CC}" destId="{369B3E25-F40F-1A4B-AA37-92B6E4ED1335}" srcOrd="1" destOrd="0" presId="urn:microsoft.com/office/officeart/2016/7/layout/BasicLinearProcessNumbered"/>
    <dgm:cxn modelId="{67F53619-A2DB-4349-9C7E-3E32732E6A82}" type="presParOf" srcId="{4BE59DEE-F2DF-EF43-B33F-F32D3856E0CC}" destId="{D181138C-A346-CF40-8CD4-B8C260FE3625}" srcOrd="2" destOrd="0" presId="urn:microsoft.com/office/officeart/2016/7/layout/BasicLinearProcessNumbered"/>
    <dgm:cxn modelId="{8E234D09-66F3-CB4B-BE20-AD15CB098754}" type="presParOf" srcId="{D181138C-A346-CF40-8CD4-B8C260FE3625}" destId="{1315A023-0667-4343-BF40-2DA081208D68}" srcOrd="0" destOrd="0" presId="urn:microsoft.com/office/officeart/2016/7/layout/BasicLinearProcessNumbered"/>
    <dgm:cxn modelId="{C0F495A4-D858-3C43-B152-4D0CD580D775}" type="presParOf" srcId="{D181138C-A346-CF40-8CD4-B8C260FE3625}" destId="{E5A9D164-6729-AA45-A610-422A76775D0C}" srcOrd="1" destOrd="0" presId="urn:microsoft.com/office/officeart/2016/7/layout/BasicLinearProcessNumbered"/>
    <dgm:cxn modelId="{A4FED7CF-0CF3-3442-9709-2E4B716DF4CA}" type="presParOf" srcId="{D181138C-A346-CF40-8CD4-B8C260FE3625}" destId="{9EF89983-21C6-544E-A816-ACBB4C2F14E0}" srcOrd="2" destOrd="0" presId="urn:microsoft.com/office/officeart/2016/7/layout/BasicLinearProcessNumbered"/>
    <dgm:cxn modelId="{5F2B4656-04BC-9D47-A844-E35D233D6E02}" type="presParOf" srcId="{D181138C-A346-CF40-8CD4-B8C260FE3625}" destId="{337AD211-E16E-6E43-AEEC-B2C931AAFD12}" srcOrd="3" destOrd="0" presId="urn:microsoft.com/office/officeart/2016/7/layout/BasicLinearProcessNumbered"/>
    <dgm:cxn modelId="{A04262A3-E04B-9042-A34D-0E3565517DF6}" type="presParOf" srcId="{4BE59DEE-F2DF-EF43-B33F-F32D3856E0CC}" destId="{5DD68154-3A93-5B4D-A4B1-CF60B2AE4270}" srcOrd="3" destOrd="0" presId="urn:microsoft.com/office/officeart/2016/7/layout/BasicLinearProcessNumbered"/>
    <dgm:cxn modelId="{49D4315D-4108-334E-AADF-EBDE2034A646}" type="presParOf" srcId="{4BE59DEE-F2DF-EF43-B33F-F32D3856E0CC}" destId="{28DCD815-BD08-6240-8AAF-20B7A890944E}" srcOrd="4" destOrd="0" presId="urn:microsoft.com/office/officeart/2016/7/layout/BasicLinearProcessNumbered"/>
    <dgm:cxn modelId="{35526512-434E-184E-B83D-9D1EA7D454B3}" type="presParOf" srcId="{28DCD815-BD08-6240-8AAF-20B7A890944E}" destId="{55EDE8DE-ACC8-8145-A4BA-BA71A447E0B0}" srcOrd="0" destOrd="0" presId="urn:microsoft.com/office/officeart/2016/7/layout/BasicLinearProcessNumbered"/>
    <dgm:cxn modelId="{035E055B-208C-1B41-A45F-E18EFAD10C43}" type="presParOf" srcId="{28DCD815-BD08-6240-8AAF-20B7A890944E}" destId="{B00F2707-4E72-B544-8A18-C66EE6053E6E}" srcOrd="1" destOrd="0" presId="urn:microsoft.com/office/officeart/2016/7/layout/BasicLinearProcessNumbered"/>
    <dgm:cxn modelId="{7B231B07-B78D-D641-97AC-49E0B5FCD073}" type="presParOf" srcId="{28DCD815-BD08-6240-8AAF-20B7A890944E}" destId="{21A6F42F-D328-8549-BDF5-304AF516CB0D}" srcOrd="2" destOrd="0" presId="urn:microsoft.com/office/officeart/2016/7/layout/BasicLinearProcessNumbered"/>
    <dgm:cxn modelId="{EF4E02F4-BBC1-E244-BF97-4A829D7D211D}" type="presParOf" srcId="{28DCD815-BD08-6240-8AAF-20B7A890944E}" destId="{07B84D51-B213-D440-B84F-93886AFFA4D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CFE594-3C45-4237-B570-E258689846A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4EFB87-5F3F-494A-8998-5C231741132F}">
      <dgm:prSet/>
      <dgm:spPr/>
      <dgm:t>
        <a:bodyPr/>
        <a:lstStyle/>
        <a:p>
          <a:r>
            <a:rPr lang="en-GB" dirty="0"/>
            <a:t>Aim is to summarise and evaluate a piece of text. </a:t>
          </a:r>
          <a:endParaRPr lang="en-US" dirty="0"/>
        </a:p>
      </dgm:t>
    </dgm:pt>
    <dgm:pt modelId="{E1B900F0-E903-464D-85A3-4AC9E4737A09}" type="parTrans" cxnId="{7CF2C5D5-A787-460A-8F73-C391487230B1}">
      <dgm:prSet/>
      <dgm:spPr/>
      <dgm:t>
        <a:bodyPr/>
        <a:lstStyle/>
        <a:p>
          <a:endParaRPr lang="en-US"/>
        </a:p>
      </dgm:t>
    </dgm:pt>
    <dgm:pt modelId="{DC7F258C-9B7F-483C-AC4F-28D4BA616634}" type="sibTrans" cxnId="{7CF2C5D5-A787-460A-8F73-C391487230B1}">
      <dgm:prSet/>
      <dgm:spPr/>
      <dgm:t>
        <a:bodyPr/>
        <a:lstStyle/>
        <a:p>
          <a:endParaRPr lang="en-US"/>
        </a:p>
      </dgm:t>
    </dgm:pt>
    <dgm:pt modelId="{9B51616B-B416-4348-A11B-F68495ECE92C}">
      <dgm:prSet/>
      <dgm:spPr/>
      <dgm:t>
        <a:bodyPr/>
        <a:lstStyle/>
        <a:p>
          <a:r>
            <a:rPr lang="en-GB" dirty="0"/>
            <a:t>Piece of Text? </a:t>
          </a:r>
          <a:br>
            <a:rPr lang="en-GB" dirty="0"/>
          </a:br>
          <a:r>
            <a:rPr lang="en-GB" dirty="0"/>
            <a:t>A book, a chapter, or a journal article. </a:t>
          </a:r>
          <a:endParaRPr lang="en-US" dirty="0"/>
        </a:p>
      </dgm:t>
    </dgm:pt>
    <dgm:pt modelId="{1B31EAF7-DAAE-4F8B-9509-DCF6B244AE1F}" type="parTrans" cxnId="{72C83585-9186-4625-A514-9D36DF24F9FA}">
      <dgm:prSet/>
      <dgm:spPr/>
      <dgm:t>
        <a:bodyPr/>
        <a:lstStyle/>
        <a:p>
          <a:endParaRPr lang="en-US"/>
        </a:p>
      </dgm:t>
    </dgm:pt>
    <dgm:pt modelId="{4AAD0078-40B2-45B2-8A33-B3955E4B9279}" type="sibTrans" cxnId="{72C83585-9186-4625-A514-9D36DF24F9FA}">
      <dgm:prSet/>
      <dgm:spPr/>
      <dgm:t>
        <a:bodyPr/>
        <a:lstStyle/>
        <a:p>
          <a:endParaRPr lang="en-US"/>
        </a:p>
      </dgm:t>
    </dgm:pt>
    <dgm:pt modelId="{C9285365-0FEA-49C7-A30F-8301B7D759CC}">
      <dgm:prSet/>
      <dgm:spPr/>
      <dgm:t>
        <a:bodyPr/>
        <a:lstStyle/>
        <a:p>
          <a:r>
            <a:rPr lang="en-GB" dirty="0"/>
            <a:t>Requires you to read the selected text in detail. </a:t>
          </a:r>
          <a:endParaRPr lang="en-US" dirty="0"/>
        </a:p>
      </dgm:t>
    </dgm:pt>
    <dgm:pt modelId="{FB769E54-897A-440F-AD24-149705493469}" type="parTrans" cxnId="{5FBC5D1B-BD5C-4F37-B7E8-40D1AE36502C}">
      <dgm:prSet/>
      <dgm:spPr/>
      <dgm:t>
        <a:bodyPr/>
        <a:lstStyle/>
        <a:p>
          <a:endParaRPr lang="en-US"/>
        </a:p>
      </dgm:t>
    </dgm:pt>
    <dgm:pt modelId="{44252A55-5AE2-44BF-AEF8-8C79E82FB6FF}" type="sibTrans" cxnId="{5FBC5D1B-BD5C-4F37-B7E8-40D1AE36502C}">
      <dgm:prSet/>
      <dgm:spPr/>
      <dgm:t>
        <a:bodyPr/>
        <a:lstStyle/>
        <a:p>
          <a:endParaRPr lang="en-US"/>
        </a:p>
      </dgm:t>
    </dgm:pt>
    <dgm:pt modelId="{F173C09A-7398-489B-90D5-56B05C75B2AC}">
      <dgm:prSet/>
      <dgm:spPr/>
      <dgm:t>
        <a:bodyPr/>
        <a:lstStyle/>
        <a:p>
          <a:r>
            <a:rPr lang="en-GB" dirty="0"/>
            <a:t>Read other related texts so that you can present a fair and reasonable evaluation of the selected text.</a:t>
          </a:r>
          <a:endParaRPr lang="en-US" dirty="0"/>
        </a:p>
      </dgm:t>
    </dgm:pt>
    <dgm:pt modelId="{268BC749-671A-4277-8B52-753D115AE697}" type="parTrans" cxnId="{912F042F-5371-4D12-ADA4-70D785E5B084}">
      <dgm:prSet/>
      <dgm:spPr/>
      <dgm:t>
        <a:bodyPr/>
        <a:lstStyle/>
        <a:p>
          <a:endParaRPr lang="en-US"/>
        </a:p>
      </dgm:t>
    </dgm:pt>
    <dgm:pt modelId="{44C36DE3-883D-461E-BE0C-AE89967BD2A2}" type="sibTrans" cxnId="{912F042F-5371-4D12-ADA4-70D785E5B084}">
      <dgm:prSet/>
      <dgm:spPr/>
      <dgm:t>
        <a:bodyPr/>
        <a:lstStyle/>
        <a:p>
          <a:endParaRPr lang="en-US"/>
        </a:p>
      </dgm:t>
    </dgm:pt>
    <dgm:pt modelId="{3B03C8DA-8826-3D48-A7C3-B1FD5A807E0F}" type="pres">
      <dgm:prSet presAssocID="{D1CFE594-3C45-4237-B570-E258689846AF}" presName="outerComposite" presStyleCnt="0">
        <dgm:presLayoutVars>
          <dgm:chMax val="5"/>
          <dgm:dir/>
          <dgm:resizeHandles val="exact"/>
        </dgm:presLayoutVars>
      </dgm:prSet>
      <dgm:spPr/>
    </dgm:pt>
    <dgm:pt modelId="{21DDBAFA-18F0-6041-940E-B3B709D95526}" type="pres">
      <dgm:prSet presAssocID="{D1CFE594-3C45-4237-B570-E258689846AF}" presName="dummyMaxCanvas" presStyleCnt="0">
        <dgm:presLayoutVars/>
      </dgm:prSet>
      <dgm:spPr/>
    </dgm:pt>
    <dgm:pt modelId="{9CC30916-ED2F-E440-9C30-7415C65BA8BC}" type="pres">
      <dgm:prSet presAssocID="{D1CFE594-3C45-4237-B570-E258689846AF}" presName="FourNodes_1" presStyleLbl="node1" presStyleIdx="0" presStyleCnt="4">
        <dgm:presLayoutVars>
          <dgm:bulletEnabled val="1"/>
        </dgm:presLayoutVars>
      </dgm:prSet>
      <dgm:spPr/>
    </dgm:pt>
    <dgm:pt modelId="{3A9FADF6-D84E-6E4B-9BDC-78C26B2C0A43}" type="pres">
      <dgm:prSet presAssocID="{D1CFE594-3C45-4237-B570-E258689846AF}" presName="FourNodes_2" presStyleLbl="node1" presStyleIdx="1" presStyleCnt="4">
        <dgm:presLayoutVars>
          <dgm:bulletEnabled val="1"/>
        </dgm:presLayoutVars>
      </dgm:prSet>
      <dgm:spPr/>
    </dgm:pt>
    <dgm:pt modelId="{74EF3CBF-C3B9-A945-870C-46C17373C2ED}" type="pres">
      <dgm:prSet presAssocID="{D1CFE594-3C45-4237-B570-E258689846AF}" presName="FourNodes_3" presStyleLbl="node1" presStyleIdx="2" presStyleCnt="4">
        <dgm:presLayoutVars>
          <dgm:bulletEnabled val="1"/>
        </dgm:presLayoutVars>
      </dgm:prSet>
      <dgm:spPr/>
    </dgm:pt>
    <dgm:pt modelId="{F562A1AB-2925-0445-AA92-20F5C17AEEFF}" type="pres">
      <dgm:prSet presAssocID="{D1CFE594-3C45-4237-B570-E258689846AF}" presName="FourNodes_4" presStyleLbl="node1" presStyleIdx="3" presStyleCnt="4">
        <dgm:presLayoutVars>
          <dgm:bulletEnabled val="1"/>
        </dgm:presLayoutVars>
      </dgm:prSet>
      <dgm:spPr/>
    </dgm:pt>
    <dgm:pt modelId="{08A4A3C6-DE12-2B46-B11D-F3F40E0AD74B}" type="pres">
      <dgm:prSet presAssocID="{D1CFE594-3C45-4237-B570-E258689846AF}" presName="FourConn_1-2" presStyleLbl="fgAccFollowNode1" presStyleIdx="0" presStyleCnt="3">
        <dgm:presLayoutVars>
          <dgm:bulletEnabled val="1"/>
        </dgm:presLayoutVars>
      </dgm:prSet>
      <dgm:spPr/>
    </dgm:pt>
    <dgm:pt modelId="{EC1F03C4-F643-7B40-AD44-7DA2DEDD8666}" type="pres">
      <dgm:prSet presAssocID="{D1CFE594-3C45-4237-B570-E258689846AF}" presName="FourConn_2-3" presStyleLbl="fgAccFollowNode1" presStyleIdx="1" presStyleCnt="3">
        <dgm:presLayoutVars>
          <dgm:bulletEnabled val="1"/>
        </dgm:presLayoutVars>
      </dgm:prSet>
      <dgm:spPr/>
    </dgm:pt>
    <dgm:pt modelId="{39A2FE70-5B81-FA4B-AE0F-3088F478DA48}" type="pres">
      <dgm:prSet presAssocID="{D1CFE594-3C45-4237-B570-E258689846AF}" presName="FourConn_3-4" presStyleLbl="fgAccFollowNode1" presStyleIdx="2" presStyleCnt="3">
        <dgm:presLayoutVars>
          <dgm:bulletEnabled val="1"/>
        </dgm:presLayoutVars>
      </dgm:prSet>
      <dgm:spPr/>
    </dgm:pt>
    <dgm:pt modelId="{87B04AFE-D381-7D49-8F5D-D2000365CF6E}" type="pres">
      <dgm:prSet presAssocID="{D1CFE594-3C45-4237-B570-E258689846AF}" presName="FourNodes_1_text" presStyleLbl="node1" presStyleIdx="3" presStyleCnt="4">
        <dgm:presLayoutVars>
          <dgm:bulletEnabled val="1"/>
        </dgm:presLayoutVars>
      </dgm:prSet>
      <dgm:spPr/>
    </dgm:pt>
    <dgm:pt modelId="{B149E84E-83F8-E349-AB1D-DA4C2D4208D9}" type="pres">
      <dgm:prSet presAssocID="{D1CFE594-3C45-4237-B570-E258689846AF}" presName="FourNodes_2_text" presStyleLbl="node1" presStyleIdx="3" presStyleCnt="4">
        <dgm:presLayoutVars>
          <dgm:bulletEnabled val="1"/>
        </dgm:presLayoutVars>
      </dgm:prSet>
      <dgm:spPr/>
    </dgm:pt>
    <dgm:pt modelId="{0ABA158F-5A3A-DE45-82C8-75920EFA40CA}" type="pres">
      <dgm:prSet presAssocID="{D1CFE594-3C45-4237-B570-E258689846AF}" presName="FourNodes_3_text" presStyleLbl="node1" presStyleIdx="3" presStyleCnt="4">
        <dgm:presLayoutVars>
          <dgm:bulletEnabled val="1"/>
        </dgm:presLayoutVars>
      </dgm:prSet>
      <dgm:spPr/>
    </dgm:pt>
    <dgm:pt modelId="{942B6341-4BF1-D745-84A2-88BD2F33210B}" type="pres">
      <dgm:prSet presAssocID="{D1CFE594-3C45-4237-B570-E258689846A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FBC5D1B-BD5C-4F37-B7E8-40D1AE36502C}" srcId="{D1CFE594-3C45-4237-B570-E258689846AF}" destId="{C9285365-0FEA-49C7-A30F-8301B7D759CC}" srcOrd="2" destOrd="0" parTransId="{FB769E54-897A-440F-AD24-149705493469}" sibTransId="{44252A55-5AE2-44BF-AEF8-8C79E82FB6FF}"/>
    <dgm:cxn modelId="{E81A9029-B7B6-9C4F-979D-BADB25676C5E}" type="presOf" srcId="{F173C09A-7398-489B-90D5-56B05C75B2AC}" destId="{F562A1AB-2925-0445-AA92-20F5C17AEEFF}" srcOrd="0" destOrd="0" presId="urn:microsoft.com/office/officeart/2005/8/layout/vProcess5"/>
    <dgm:cxn modelId="{912F042F-5371-4D12-ADA4-70D785E5B084}" srcId="{D1CFE594-3C45-4237-B570-E258689846AF}" destId="{F173C09A-7398-489B-90D5-56B05C75B2AC}" srcOrd="3" destOrd="0" parTransId="{268BC749-671A-4277-8B52-753D115AE697}" sibTransId="{44C36DE3-883D-461E-BE0C-AE89967BD2A2}"/>
    <dgm:cxn modelId="{189CF839-3DB0-664A-ABB7-F4EA6434E9CF}" type="presOf" srcId="{9B51616B-B416-4348-A11B-F68495ECE92C}" destId="{3A9FADF6-D84E-6E4B-9BDC-78C26B2C0A43}" srcOrd="0" destOrd="0" presId="urn:microsoft.com/office/officeart/2005/8/layout/vProcess5"/>
    <dgm:cxn modelId="{8D65D25B-3D5B-7540-A28D-57193B35D14C}" type="presOf" srcId="{DC7F258C-9B7F-483C-AC4F-28D4BA616634}" destId="{08A4A3C6-DE12-2B46-B11D-F3F40E0AD74B}" srcOrd="0" destOrd="0" presId="urn:microsoft.com/office/officeart/2005/8/layout/vProcess5"/>
    <dgm:cxn modelId="{34A0F666-BA4D-3740-8EBE-5C3E078170BD}" type="presOf" srcId="{C9285365-0FEA-49C7-A30F-8301B7D759CC}" destId="{0ABA158F-5A3A-DE45-82C8-75920EFA40CA}" srcOrd="1" destOrd="0" presId="urn:microsoft.com/office/officeart/2005/8/layout/vProcess5"/>
    <dgm:cxn modelId="{4A76994D-E5FA-3E41-88ED-8930CF2CC6B2}" type="presOf" srcId="{D54EFB87-5F3F-494A-8998-5C231741132F}" destId="{87B04AFE-D381-7D49-8F5D-D2000365CF6E}" srcOrd="1" destOrd="0" presId="urn:microsoft.com/office/officeart/2005/8/layout/vProcess5"/>
    <dgm:cxn modelId="{2BFC1770-6EC7-2E4F-BC71-D07CA05E2D98}" type="presOf" srcId="{F173C09A-7398-489B-90D5-56B05C75B2AC}" destId="{942B6341-4BF1-D745-84A2-88BD2F33210B}" srcOrd="1" destOrd="0" presId="urn:microsoft.com/office/officeart/2005/8/layout/vProcess5"/>
    <dgm:cxn modelId="{BC3C0485-1D52-7E42-B6E0-75E11F1607C5}" type="presOf" srcId="{C9285365-0FEA-49C7-A30F-8301B7D759CC}" destId="{74EF3CBF-C3B9-A945-870C-46C17373C2ED}" srcOrd="0" destOrd="0" presId="urn:microsoft.com/office/officeart/2005/8/layout/vProcess5"/>
    <dgm:cxn modelId="{72C83585-9186-4625-A514-9D36DF24F9FA}" srcId="{D1CFE594-3C45-4237-B570-E258689846AF}" destId="{9B51616B-B416-4348-A11B-F68495ECE92C}" srcOrd="1" destOrd="0" parTransId="{1B31EAF7-DAAE-4F8B-9509-DCF6B244AE1F}" sibTransId="{4AAD0078-40B2-45B2-8A33-B3955E4B9279}"/>
    <dgm:cxn modelId="{B8053EBF-BCF3-FD44-94C3-D255EA5D4DA3}" type="presOf" srcId="{44252A55-5AE2-44BF-AEF8-8C79E82FB6FF}" destId="{39A2FE70-5B81-FA4B-AE0F-3088F478DA48}" srcOrd="0" destOrd="0" presId="urn:microsoft.com/office/officeart/2005/8/layout/vProcess5"/>
    <dgm:cxn modelId="{009661BF-9949-674F-B982-DD18C4613C3F}" type="presOf" srcId="{4AAD0078-40B2-45B2-8A33-B3955E4B9279}" destId="{EC1F03C4-F643-7B40-AD44-7DA2DEDD8666}" srcOrd="0" destOrd="0" presId="urn:microsoft.com/office/officeart/2005/8/layout/vProcess5"/>
    <dgm:cxn modelId="{46E1A2C0-499C-AF4F-B45C-3D47CA35860E}" type="presOf" srcId="{D54EFB87-5F3F-494A-8998-5C231741132F}" destId="{9CC30916-ED2F-E440-9C30-7415C65BA8BC}" srcOrd="0" destOrd="0" presId="urn:microsoft.com/office/officeart/2005/8/layout/vProcess5"/>
    <dgm:cxn modelId="{7CF2C5D5-A787-460A-8F73-C391487230B1}" srcId="{D1CFE594-3C45-4237-B570-E258689846AF}" destId="{D54EFB87-5F3F-494A-8998-5C231741132F}" srcOrd="0" destOrd="0" parTransId="{E1B900F0-E903-464D-85A3-4AC9E4737A09}" sibTransId="{DC7F258C-9B7F-483C-AC4F-28D4BA616634}"/>
    <dgm:cxn modelId="{DFAAF9E0-9432-CF4D-A1CE-C5D8E7113980}" type="presOf" srcId="{9B51616B-B416-4348-A11B-F68495ECE92C}" destId="{B149E84E-83F8-E349-AB1D-DA4C2D4208D9}" srcOrd="1" destOrd="0" presId="urn:microsoft.com/office/officeart/2005/8/layout/vProcess5"/>
    <dgm:cxn modelId="{B31555FF-5726-FB4D-BFEC-4924C8607E85}" type="presOf" srcId="{D1CFE594-3C45-4237-B570-E258689846AF}" destId="{3B03C8DA-8826-3D48-A7C3-B1FD5A807E0F}" srcOrd="0" destOrd="0" presId="urn:microsoft.com/office/officeart/2005/8/layout/vProcess5"/>
    <dgm:cxn modelId="{C6EE2801-B34D-EF47-94D0-CB767CA3C6A7}" type="presParOf" srcId="{3B03C8DA-8826-3D48-A7C3-B1FD5A807E0F}" destId="{21DDBAFA-18F0-6041-940E-B3B709D95526}" srcOrd="0" destOrd="0" presId="urn:microsoft.com/office/officeart/2005/8/layout/vProcess5"/>
    <dgm:cxn modelId="{E117B37B-91B3-6048-A2B5-59584A763105}" type="presParOf" srcId="{3B03C8DA-8826-3D48-A7C3-B1FD5A807E0F}" destId="{9CC30916-ED2F-E440-9C30-7415C65BA8BC}" srcOrd="1" destOrd="0" presId="urn:microsoft.com/office/officeart/2005/8/layout/vProcess5"/>
    <dgm:cxn modelId="{91572089-11A5-7A47-A77C-28C0DC8C68D8}" type="presParOf" srcId="{3B03C8DA-8826-3D48-A7C3-B1FD5A807E0F}" destId="{3A9FADF6-D84E-6E4B-9BDC-78C26B2C0A43}" srcOrd="2" destOrd="0" presId="urn:microsoft.com/office/officeart/2005/8/layout/vProcess5"/>
    <dgm:cxn modelId="{CB3CD90D-C1C8-C940-81D9-1E78FB84694F}" type="presParOf" srcId="{3B03C8DA-8826-3D48-A7C3-B1FD5A807E0F}" destId="{74EF3CBF-C3B9-A945-870C-46C17373C2ED}" srcOrd="3" destOrd="0" presId="urn:microsoft.com/office/officeart/2005/8/layout/vProcess5"/>
    <dgm:cxn modelId="{CB077EE5-9E36-AA4C-9392-93A928330F71}" type="presParOf" srcId="{3B03C8DA-8826-3D48-A7C3-B1FD5A807E0F}" destId="{F562A1AB-2925-0445-AA92-20F5C17AEEFF}" srcOrd="4" destOrd="0" presId="urn:microsoft.com/office/officeart/2005/8/layout/vProcess5"/>
    <dgm:cxn modelId="{1933A25B-2AC1-C54C-A06B-B1089A8F49EF}" type="presParOf" srcId="{3B03C8DA-8826-3D48-A7C3-B1FD5A807E0F}" destId="{08A4A3C6-DE12-2B46-B11D-F3F40E0AD74B}" srcOrd="5" destOrd="0" presId="urn:microsoft.com/office/officeart/2005/8/layout/vProcess5"/>
    <dgm:cxn modelId="{5DD4F456-F80B-1E46-9B08-565194484F2A}" type="presParOf" srcId="{3B03C8DA-8826-3D48-A7C3-B1FD5A807E0F}" destId="{EC1F03C4-F643-7B40-AD44-7DA2DEDD8666}" srcOrd="6" destOrd="0" presId="urn:microsoft.com/office/officeart/2005/8/layout/vProcess5"/>
    <dgm:cxn modelId="{F7962DC3-1F15-D940-8C8E-FBF3A4C150C7}" type="presParOf" srcId="{3B03C8DA-8826-3D48-A7C3-B1FD5A807E0F}" destId="{39A2FE70-5B81-FA4B-AE0F-3088F478DA48}" srcOrd="7" destOrd="0" presId="urn:microsoft.com/office/officeart/2005/8/layout/vProcess5"/>
    <dgm:cxn modelId="{D5CF5DE2-5712-FB48-99F8-752708260411}" type="presParOf" srcId="{3B03C8DA-8826-3D48-A7C3-B1FD5A807E0F}" destId="{87B04AFE-D381-7D49-8F5D-D2000365CF6E}" srcOrd="8" destOrd="0" presId="urn:microsoft.com/office/officeart/2005/8/layout/vProcess5"/>
    <dgm:cxn modelId="{6C0EF1D2-8950-BA42-B69E-58C1D422C8F9}" type="presParOf" srcId="{3B03C8DA-8826-3D48-A7C3-B1FD5A807E0F}" destId="{B149E84E-83F8-E349-AB1D-DA4C2D4208D9}" srcOrd="9" destOrd="0" presId="urn:microsoft.com/office/officeart/2005/8/layout/vProcess5"/>
    <dgm:cxn modelId="{A7FCC28C-4E12-0547-8B45-667A6591DA31}" type="presParOf" srcId="{3B03C8DA-8826-3D48-A7C3-B1FD5A807E0F}" destId="{0ABA158F-5A3A-DE45-82C8-75920EFA40CA}" srcOrd="10" destOrd="0" presId="urn:microsoft.com/office/officeart/2005/8/layout/vProcess5"/>
    <dgm:cxn modelId="{F58F9139-F2A9-1247-A3C7-A313423D11BC}" type="presParOf" srcId="{3B03C8DA-8826-3D48-A7C3-B1FD5A807E0F}" destId="{942B6341-4BF1-D745-84A2-88BD2F33210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C8A931-1550-4724-959B-9D6EF80F184A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109621-1629-4332-9E87-852D7DCFD9A9}">
      <dgm:prSet/>
      <dgm:spPr/>
      <dgm:t>
        <a:bodyPr/>
        <a:lstStyle/>
        <a:p>
          <a:r>
            <a:rPr lang="en-GB" dirty="0"/>
            <a:t>1. Introduction </a:t>
          </a:r>
          <a:endParaRPr lang="en-US" dirty="0"/>
        </a:p>
      </dgm:t>
    </dgm:pt>
    <dgm:pt modelId="{B2E5E230-E5E1-4A28-B5B0-270B29A1F0F1}" type="parTrans" cxnId="{EFB08C26-0358-4274-A422-E998A33A7069}">
      <dgm:prSet/>
      <dgm:spPr/>
      <dgm:t>
        <a:bodyPr/>
        <a:lstStyle/>
        <a:p>
          <a:endParaRPr lang="en-US"/>
        </a:p>
      </dgm:t>
    </dgm:pt>
    <dgm:pt modelId="{A4AB1649-2303-46DD-B2D7-D48B2E0AA3EB}" type="sibTrans" cxnId="{EFB08C26-0358-4274-A422-E998A33A7069}">
      <dgm:prSet/>
      <dgm:spPr/>
      <dgm:t>
        <a:bodyPr/>
        <a:lstStyle/>
        <a:p>
          <a:endParaRPr lang="en-US"/>
        </a:p>
      </dgm:t>
    </dgm:pt>
    <dgm:pt modelId="{8CE2604C-7939-4A3D-AFF3-E45F7C2A9630}">
      <dgm:prSet/>
      <dgm:spPr/>
      <dgm:t>
        <a:bodyPr/>
        <a:lstStyle/>
        <a:p>
          <a:r>
            <a:rPr lang="en-GB" dirty="0"/>
            <a:t>2. Summary </a:t>
          </a:r>
          <a:endParaRPr lang="en-US" dirty="0"/>
        </a:p>
      </dgm:t>
    </dgm:pt>
    <dgm:pt modelId="{08A6FAD2-8D12-4828-83B6-AB6FA1A31642}" type="parTrans" cxnId="{7A7588EE-0A02-4276-BB71-8C081028A55D}">
      <dgm:prSet/>
      <dgm:spPr/>
      <dgm:t>
        <a:bodyPr/>
        <a:lstStyle/>
        <a:p>
          <a:endParaRPr lang="en-US"/>
        </a:p>
      </dgm:t>
    </dgm:pt>
    <dgm:pt modelId="{162AF9EF-1648-463F-BF3F-20D2EB565674}" type="sibTrans" cxnId="{7A7588EE-0A02-4276-BB71-8C081028A55D}">
      <dgm:prSet/>
      <dgm:spPr/>
      <dgm:t>
        <a:bodyPr/>
        <a:lstStyle/>
        <a:p>
          <a:endParaRPr lang="en-US"/>
        </a:p>
      </dgm:t>
    </dgm:pt>
    <dgm:pt modelId="{4383C7BB-B880-452F-A52B-72BD538AF199}">
      <dgm:prSet/>
      <dgm:spPr/>
      <dgm:t>
        <a:bodyPr/>
        <a:lstStyle/>
        <a:p>
          <a:r>
            <a:rPr lang="en-GB" dirty="0"/>
            <a:t>3. Critique </a:t>
          </a:r>
          <a:endParaRPr lang="en-US" dirty="0"/>
        </a:p>
      </dgm:t>
    </dgm:pt>
    <dgm:pt modelId="{D7F0C0E2-B9B3-4E72-B310-5739575E96BC}" type="parTrans" cxnId="{21BDEEF4-6166-4822-B45D-F3C73B05D0BD}">
      <dgm:prSet/>
      <dgm:spPr/>
      <dgm:t>
        <a:bodyPr/>
        <a:lstStyle/>
        <a:p>
          <a:endParaRPr lang="en-US"/>
        </a:p>
      </dgm:t>
    </dgm:pt>
    <dgm:pt modelId="{D6D2D094-F793-4BBA-9D19-4568E42143B6}" type="sibTrans" cxnId="{21BDEEF4-6166-4822-B45D-F3C73B05D0BD}">
      <dgm:prSet/>
      <dgm:spPr/>
      <dgm:t>
        <a:bodyPr/>
        <a:lstStyle/>
        <a:p>
          <a:endParaRPr lang="en-US"/>
        </a:p>
      </dgm:t>
    </dgm:pt>
    <dgm:pt modelId="{CF0356A3-E190-405E-911F-552A2D030099}">
      <dgm:prSet/>
      <dgm:spPr/>
      <dgm:t>
        <a:bodyPr/>
        <a:lstStyle/>
        <a:p>
          <a:r>
            <a:rPr lang="en-GB" dirty="0"/>
            <a:t>4. Conclusion </a:t>
          </a:r>
          <a:endParaRPr lang="en-US" dirty="0"/>
        </a:p>
      </dgm:t>
    </dgm:pt>
    <dgm:pt modelId="{BE10D53E-4B30-47B9-BFEA-AC9D1A35643D}" type="parTrans" cxnId="{3DC45108-9926-40C9-B2D5-5DF3651EE1D6}">
      <dgm:prSet/>
      <dgm:spPr/>
      <dgm:t>
        <a:bodyPr/>
        <a:lstStyle/>
        <a:p>
          <a:endParaRPr lang="en-US"/>
        </a:p>
      </dgm:t>
    </dgm:pt>
    <dgm:pt modelId="{536CA121-7AA9-425F-AC81-7D8CD83504DD}" type="sibTrans" cxnId="{3DC45108-9926-40C9-B2D5-5DF3651EE1D6}">
      <dgm:prSet/>
      <dgm:spPr/>
      <dgm:t>
        <a:bodyPr/>
        <a:lstStyle/>
        <a:p>
          <a:endParaRPr lang="en-US"/>
        </a:p>
      </dgm:t>
    </dgm:pt>
    <dgm:pt modelId="{80D22AA8-D37A-485B-A1F7-A6C8F9D237C7}">
      <dgm:prSet/>
      <dgm:spPr/>
      <dgm:t>
        <a:bodyPr/>
        <a:lstStyle/>
        <a:p>
          <a:r>
            <a:rPr lang="en-GB" dirty="0"/>
            <a:t>5. References </a:t>
          </a:r>
          <a:endParaRPr lang="en-US" dirty="0"/>
        </a:p>
      </dgm:t>
    </dgm:pt>
    <dgm:pt modelId="{226629F8-80E1-4B15-BFF0-1655BE9EAAFC}" type="parTrans" cxnId="{BCD83462-9B51-4F39-8321-336A199C66EE}">
      <dgm:prSet/>
      <dgm:spPr/>
      <dgm:t>
        <a:bodyPr/>
        <a:lstStyle/>
        <a:p>
          <a:endParaRPr lang="en-US"/>
        </a:p>
      </dgm:t>
    </dgm:pt>
    <dgm:pt modelId="{2D46E4CB-E296-419E-8403-AC2DB5052427}" type="sibTrans" cxnId="{BCD83462-9B51-4F39-8321-336A199C66EE}">
      <dgm:prSet/>
      <dgm:spPr/>
      <dgm:t>
        <a:bodyPr/>
        <a:lstStyle/>
        <a:p>
          <a:endParaRPr lang="en-US"/>
        </a:p>
      </dgm:t>
    </dgm:pt>
    <dgm:pt modelId="{975A3BD1-A661-8A4A-86C8-A4B23F651CC7}" type="pres">
      <dgm:prSet presAssocID="{F9C8A931-1550-4724-959B-9D6EF80F184A}" presName="outerComposite" presStyleCnt="0">
        <dgm:presLayoutVars>
          <dgm:chMax val="5"/>
          <dgm:dir/>
          <dgm:resizeHandles val="exact"/>
        </dgm:presLayoutVars>
      </dgm:prSet>
      <dgm:spPr/>
    </dgm:pt>
    <dgm:pt modelId="{9DBA012D-E46D-F446-800C-D85063BE4C73}" type="pres">
      <dgm:prSet presAssocID="{F9C8A931-1550-4724-959B-9D6EF80F184A}" presName="dummyMaxCanvas" presStyleCnt="0">
        <dgm:presLayoutVars/>
      </dgm:prSet>
      <dgm:spPr/>
    </dgm:pt>
    <dgm:pt modelId="{B15641E2-2293-A64A-A2AB-9A2B1EF459E9}" type="pres">
      <dgm:prSet presAssocID="{F9C8A931-1550-4724-959B-9D6EF80F184A}" presName="FiveNodes_1" presStyleLbl="node1" presStyleIdx="0" presStyleCnt="5">
        <dgm:presLayoutVars>
          <dgm:bulletEnabled val="1"/>
        </dgm:presLayoutVars>
      </dgm:prSet>
      <dgm:spPr/>
    </dgm:pt>
    <dgm:pt modelId="{858EFB79-4B1E-3148-8DF2-CE82C63C3539}" type="pres">
      <dgm:prSet presAssocID="{F9C8A931-1550-4724-959B-9D6EF80F184A}" presName="FiveNodes_2" presStyleLbl="node1" presStyleIdx="1" presStyleCnt="5">
        <dgm:presLayoutVars>
          <dgm:bulletEnabled val="1"/>
        </dgm:presLayoutVars>
      </dgm:prSet>
      <dgm:spPr/>
    </dgm:pt>
    <dgm:pt modelId="{F45735A0-25C9-0043-A7E4-30EC4E59551C}" type="pres">
      <dgm:prSet presAssocID="{F9C8A931-1550-4724-959B-9D6EF80F184A}" presName="FiveNodes_3" presStyleLbl="node1" presStyleIdx="2" presStyleCnt="5">
        <dgm:presLayoutVars>
          <dgm:bulletEnabled val="1"/>
        </dgm:presLayoutVars>
      </dgm:prSet>
      <dgm:spPr/>
    </dgm:pt>
    <dgm:pt modelId="{F43C9B62-92BB-504A-81E9-579715589593}" type="pres">
      <dgm:prSet presAssocID="{F9C8A931-1550-4724-959B-9D6EF80F184A}" presName="FiveNodes_4" presStyleLbl="node1" presStyleIdx="3" presStyleCnt="5">
        <dgm:presLayoutVars>
          <dgm:bulletEnabled val="1"/>
        </dgm:presLayoutVars>
      </dgm:prSet>
      <dgm:spPr/>
    </dgm:pt>
    <dgm:pt modelId="{478ECC7A-C6AC-BD4F-9B60-DE5AAB4E4393}" type="pres">
      <dgm:prSet presAssocID="{F9C8A931-1550-4724-959B-9D6EF80F184A}" presName="FiveNodes_5" presStyleLbl="node1" presStyleIdx="4" presStyleCnt="5">
        <dgm:presLayoutVars>
          <dgm:bulletEnabled val="1"/>
        </dgm:presLayoutVars>
      </dgm:prSet>
      <dgm:spPr/>
    </dgm:pt>
    <dgm:pt modelId="{FECBD639-3773-5D46-A6D1-24CEA023B62E}" type="pres">
      <dgm:prSet presAssocID="{F9C8A931-1550-4724-959B-9D6EF80F184A}" presName="FiveConn_1-2" presStyleLbl="fgAccFollowNode1" presStyleIdx="0" presStyleCnt="4">
        <dgm:presLayoutVars>
          <dgm:bulletEnabled val="1"/>
        </dgm:presLayoutVars>
      </dgm:prSet>
      <dgm:spPr/>
    </dgm:pt>
    <dgm:pt modelId="{9DC6872C-F8BF-C547-A9AE-CCBA08527C08}" type="pres">
      <dgm:prSet presAssocID="{F9C8A931-1550-4724-959B-9D6EF80F184A}" presName="FiveConn_2-3" presStyleLbl="fgAccFollowNode1" presStyleIdx="1" presStyleCnt="4">
        <dgm:presLayoutVars>
          <dgm:bulletEnabled val="1"/>
        </dgm:presLayoutVars>
      </dgm:prSet>
      <dgm:spPr/>
    </dgm:pt>
    <dgm:pt modelId="{DB94171F-D815-B042-9C91-E119621A28F1}" type="pres">
      <dgm:prSet presAssocID="{F9C8A931-1550-4724-959B-9D6EF80F184A}" presName="FiveConn_3-4" presStyleLbl="fgAccFollowNode1" presStyleIdx="2" presStyleCnt="4">
        <dgm:presLayoutVars>
          <dgm:bulletEnabled val="1"/>
        </dgm:presLayoutVars>
      </dgm:prSet>
      <dgm:spPr/>
    </dgm:pt>
    <dgm:pt modelId="{5018BBE0-5967-714C-883F-42F776916980}" type="pres">
      <dgm:prSet presAssocID="{F9C8A931-1550-4724-959B-9D6EF80F184A}" presName="FiveConn_4-5" presStyleLbl="fgAccFollowNode1" presStyleIdx="3" presStyleCnt="4">
        <dgm:presLayoutVars>
          <dgm:bulletEnabled val="1"/>
        </dgm:presLayoutVars>
      </dgm:prSet>
      <dgm:spPr/>
    </dgm:pt>
    <dgm:pt modelId="{92E36E80-D5F9-1546-9177-05B61EFCF106}" type="pres">
      <dgm:prSet presAssocID="{F9C8A931-1550-4724-959B-9D6EF80F184A}" presName="FiveNodes_1_text" presStyleLbl="node1" presStyleIdx="4" presStyleCnt="5">
        <dgm:presLayoutVars>
          <dgm:bulletEnabled val="1"/>
        </dgm:presLayoutVars>
      </dgm:prSet>
      <dgm:spPr/>
    </dgm:pt>
    <dgm:pt modelId="{DC615A32-174D-7645-B354-22BE8AD4992B}" type="pres">
      <dgm:prSet presAssocID="{F9C8A931-1550-4724-959B-9D6EF80F184A}" presName="FiveNodes_2_text" presStyleLbl="node1" presStyleIdx="4" presStyleCnt="5">
        <dgm:presLayoutVars>
          <dgm:bulletEnabled val="1"/>
        </dgm:presLayoutVars>
      </dgm:prSet>
      <dgm:spPr/>
    </dgm:pt>
    <dgm:pt modelId="{BEA7E766-BEEE-9346-B611-FA493A24754B}" type="pres">
      <dgm:prSet presAssocID="{F9C8A931-1550-4724-959B-9D6EF80F184A}" presName="FiveNodes_3_text" presStyleLbl="node1" presStyleIdx="4" presStyleCnt="5">
        <dgm:presLayoutVars>
          <dgm:bulletEnabled val="1"/>
        </dgm:presLayoutVars>
      </dgm:prSet>
      <dgm:spPr/>
    </dgm:pt>
    <dgm:pt modelId="{F675F6FD-8AB6-1F41-9765-9604FFFDD389}" type="pres">
      <dgm:prSet presAssocID="{F9C8A931-1550-4724-959B-9D6EF80F184A}" presName="FiveNodes_4_text" presStyleLbl="node1" presStyleIdx="4" presStyleCnt="5">
        <dgm:presLayoutVars>
          <dgm:bulletEnabled val="1"/>
        </dgm:presLayoutVars>
      </dgm:prSet>
      <dgm:spPr/>
    </dgm:pt>
    <dgm:pt modelId="{A3E6352C-4170-7C49-A00B-2D9C490E4FE0}" type="pres">
      <dgm:prSet presAssocID="{F9C8A931-1550-4724-959B-9D6EF80F184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DC45108-9926-40C9-B2D5-5DF3651EE1D6}" srcId="{F9C8A931-1550-4724-959B-9D6EF80F184A}" destId="{CF0356A3-E190-405E-911F-552A2D030099}" srcOrd="3" destOrd="0" parTransId="{BE10D53E-4B30-47B9-BFEA-AC9D1A35643D}" sibTransId="{536CA121-7AA9-425F-AC81-7D8CD83504DD}"/>
    <dgm:cxn modelId="{C1E0FD11-C164-4B49-AF03-B2F8233BEB42}" type="presOf" srcId="{F9C8A931-1550-4724-959B-9D6EF80F184A}" destId="{975A3BD1-A661-8A4A-86C8-A4B23F651CC7}" srcOrd="0" destOrd="0" presId="urn:microsoft.com/office/officeart/2005/8/layout/vProcess5"/>
    <dgm:cxn modelId="{CCFF2B24-22AA-3543-BC86-A918D95E8BD6}" type="presOf" srcId="{D6D2D094-F793-4BBA-9D19-4568E42143B6}" destId="{DB94171F-D815-B042-9C91-E119621A28F1}" srcOrd="0" destOrd="0" presId="urn:microsoft.com/office/officeart/2005/8/layout/vProcess5"/>
    <dgm:cxn modelId="{EFB08C26-0358-4274-A422-E998A33A7069}" srcId="{F9C8A931-1550-4724-959B-9D6EF80F184A}" destId="{35109621-1629-4332-9E87-852D7DCFD9A9}" srcOrd="0" destOrd="0" parTransId="{B2E5E230-E5E1-4A28-B5B0-270B29A1F0F1}" sibTransId="{A4AB1649-2303-46DD-B2D7-D48B2E0AA3EB}"/>
    <dgm:cxn modelId="{DF424232-E8F4-8446-81E3-6E890ABBEC94}" type="presOf" srcId="{8CE2604C-7939-4A3D-AFF3-E45F7C2A9630}" destId="{DC615A32-174D-7645-B354-22BE8AD4992B}" srcOrd="1" destOrd="0" presId="urn:microsoft.com/office/officeart/2005/8/layout/vProcess5"/>
    <dgm:cxn modelId="{BCD83462-9B51-4F39-8321-336A199C66EE}" srcId="{F9C8A931-1550-4724-959B-9D6EF80F184A}" destId="{80D22AA8-D37A-485B-A1F7-A6C8F9D237C7}" srcOrd="4" destOrd="0" parTransId="{226629F8-80E1-4B15-BFF0-1655BE9EAAFC}" sibTransId="{2D46E4CB-E296-419E-8403-AC2DB5052427}"/>
    <dgm:cxn modelId="{D767BD45-B252-3642-9347-0E6A27A966C4}" type="presOf" srcId="{35109621-1629-4332-9E87-852D7DCFD9A9}" destId="{92E36E80-D5F9-1546-9177-05B61EFCF106}" srcOrd="1" destOrd="0" presId="urn:microsoft.com/office/officeart/2005/8/layout/vProcess5"/>
    <dgm:cxn modelId="{917E7271-9250-3447-8C85-B2BBF3B9515E}" type="presOf" srcId="{162AF9EF-1648-463F-BF3F-20D2EB565674}" destId="{9DC6872C-F8BF-C547-A9AE-CCBA08527C08}" srcOrd="0" destOrd="0" presId="urn:microsoft.com/office/officeart/2005/8/layout/vProcess5"/>
    <dgm:cxn modelId="{DCB0B154-9E8F-1A41-9C5A-9850AA70DE5B}" type="presOf" srcId="{80D22AA8-D37A-485B-A1F7-A6C8F9D237C7}" destId="{478ECC7A-C6AC-BD4F-9B60-DE5AAB4E4393}" srcOrd="0" destOrd="0" presId="urn:microsoft.com/office/officeart/2005/8/layout/vProcess5"/>
    <dgm:cxn modelId="{B1AC5458-1350-8F42-94DB-9173E845676D}" type="presOf" srcId="{4383C7BB-B880-452F-A52B-72BD538AF199}" destId="{F45735A0-25C9-0043-A7E4-30EC4E59551C}" srcOrd="0" destOrd="0" presId="urn:microsoft.com/office/officeart/2005/8/layout/vProcess5"/>
    <dgm:cxn modelId="{F29D397C-DEE1-6F44-B809-CACC580D8735}" type="presOf" srcId="{4383C7BB-B880-452F-A52B-72BD538AF199}" destId="{BEA7E766-BEEE-9346-B611-FA493A24754B}" srcOrd="1" destOrd="0" presId="urn:microsoft.com/office/officeart/2005/8/layout/vProcess5"/>
    <dgm:cxn modelId="{85A699A4-9D4D-9444-AC03-AECB87DBC5DA}" type="presOf" srcId="{536CA121-7AA9-425F-AC81-7D8CD83504DD}" destId="{5018BBE0-5967-714C-883F-42F776916980}" srcOrd="0" destOrd="0" presId="urn:microsoft.com/office/officeart/2005/8/layout/vProcess5"/>
    <dgm:cxn modelId="{3C9554AF-E13B-024C-B20D-EBB501941912}" type="presOf" srcId="{CF0356A3-E190-405E-911F-552A2D030099}" destId="{F675F6FD-8AB6-1F41-9765-9604FFFDD389}" srcOrd="1" destOrd="0" presId="urn:microsoft.com/office/officeart/2005/8/layout/vProcess5"/>
    <dgm:cxn modelId="{E1F5DEB5-7CA8-C641-8262-1375448F0260}" type="presOf" srcId="{8CE2604C-7939-4A3D-AFF3-E45F7C2A9630}" destId="{858EFB79-4B1E-3148-8DF2-CE82C63C3539}" srcOrd="0" destOrd="0" presId="urn:microsoft.com/office/officeart/2005/8/layout/vProcess5"/>
    <dgm:cxn modelId="{C6623AC7-A556-E146-AEAF-C66DC894A8CA}" type="presOf" srcId="{80D22AA8-D37A-485B-A1F7-A6C8F9D237C7}" destId="{A3E6352C-4170-7C49-A00B-2D9C490E4FE0}" srcOrd="1" destOrd="0" presId="urn:microsoft.com/office/officeart/2005/8/layout/vProcess5"/>
    <dgm:cxn modelId="{E50BB1D2-3F63-E649-8F93-D97197C304AD}" type="presOf" srcId="{35109621-1629-4332-9E87-852D7DCFD9A9}" destId="{B15641E2-2293-A64A-A2AB-9A2B1EF459E9}" srcOrd="0" destOrd="0" presId="urn:microsoft.com/office/officeart/2005/8/layout/vProcess5"/>
    <dgm:cxn modelId="{C738A6EC-5341-E64D-80CD-6C4F1568C274}" type="presOf" srcId="{A4AB1649-2303-46DD-B2D7-D48B2E0AA3EB}" destId="{FECBD639-3773-5D46-A6D1-24CEA023B62E}" srcOrd="0" destOrd="0" presId="urn:microsoft.com/office/officeart/2005/8/layout/vProcess5"/>
    <dgm:cxn modelId="{7A7588EE-0A02-4276-BB71-8C081028A55D}" srcId="{F9C8A931-1550-4724-959B-9D6EF80F184A}" destId="{8CE2604C-7939-4A3D-AFF3-E45F7C2A9630}" srcOrd="1" destOrd="0" parTransId="{08A6FAD2-8D12-4828-83B6-AB6FA1A31642}" sibTransId="{162AF9EF-1648-463F-BF3F-20D2EB565674}"/>
    <dgm:cxn modelId="{21BDEEF4-6166-4822-B45D-F3C73B05D0BD}" srcId="{F9C8A931-1550-4724-959B-9D6EF80F184A}" destId="{4383C7BB-B880-452F-A52B-72BD538AF199}" srcOrd="2" destOrd="0" parTransId="{D7F0C0E2-B9B3-4E72-B310-5739575E96BC}" sibTransId="{D6D2D094-F793-4BBA-9D19-4568E42143B6}"/>
    <dgm:cxn modelId="{3A112BF7-9E13-BD46-9294-D99D4E033DB5}" type="presOf" srcId="{CF0356A3-E190-405E-911F-552A2D030099}" destId="{F43C9B62-92BB-504A-81E9-579715589593}" srcOrd="0" destOrd="0" presId="urn:microsoft.com/office/officeart/2005/8/layout/vProcess5"/>
    <dgm:cxn modelId="{592F77D6-88D9-5046-9413-79FD36A92483}" type="presParOf" srcId="{975A3BD1-A661-8A4A-86C8-A4B23F651CC7}" destId="{9DBA012D-E46D-F446-800C-D85063BE4C73}" srcOrd="0" destOrd="0" presId="urn:microsoft.com/office/officeart/2005/8/layout/vProcess5"/>
    <dgm:cxn modelId="{E8E5AE78-79CD-4A41-A15C-4C255673D3FB}" type="presParOf" srcId="{975A3BD1-A661-8A4A-86C8-A4B23F651CC7}" destId="{B15641E2-2293-A64A-A2AB-9A2B1EF459E9}" srcOrd="1" destOrd="0" presId="urn:microsoft.com/office/officeart/2005/8/layout/vProcess5"/>
    <dgm:cxn modelId="{D1D7B144-3400-D148-BCCD-73F336F8CBE9}" type="presParOf" srcId="{975A3BD1-A661-8A4A-86C8-A4B23F651CC7}" destId="{858EFB79-4B1E-3148-8DF2-CE82C63C3539}" srcOrd="2" destOrd="0" presId="urn:microsoft.com/office/officeart/2005/8/layout/vProcess5"/>
    <dgm:cxn modelId="{339114C1-C347-3B4A-BBB3-89BA577A8388}" type="presParOf" srcId="{975A3BD1-A661-8A4A-86C8-A4B23F651CC7}" destId="{F45735A0-25C9-0043-A7E4-30EC4E59551C}" srcOrd="3" destOrd="0" presId="urn:microsoft.com/office/officeart/2005/8/layout/vProcess5"/>
    <dgm:cxn modelId="{D326285E-0D66-D04E-BF83-0DA1360C9BE2}" type="presParOf" srcId="{975A3BD1-A661-8A4A-86C8-A4B23F651CC7}" destId="{F43C9B62-92BB-504A-81E9-579715589593}" srcOrd="4" destOrd="0" presId="urn:microsoft.com/office/officeart/2005/8/layout/vProcess5"/>
    <dgm:cxn modelId="{CBE7E314-7CEC-6D4F-BA58-CAC0DC5DD1BB}" type="presParOf" srcId="{975A3BD1-A661-8A4A-86C8-A4B23F651CC7}" destId="{478ECC7A-C6AC-BD4F-9B60-DE5AAB4E4393}" srcOrd="5" destOrd="0" presId="urn:microsoft.com/office/officeart/2005/8/layout/vProcess5"/>
    <dgm:cxn modelId="{83D6FB34-9C97-C045-8D84-2E2B3250A3F1}" type="presParOf" srcId="{975A3BD1-A661-8A4A-86C8-A4B23F651CC7}" destId="{FECBD639-3773-5D46-A6D1-24CEA023B62E}" srcOrd="6" destOrd="0" presId="urn:microsoft.com/office/officeart/2005/8/layout/vProcess5"/>
    <dgm:cxn modelId="{6DE429D6-AB86-4349-8F91-35D16F31134A}" type="presParOf" srcId="{975A3BD1-A661-8A4A-86C8-A4B23F651CC7}" destId="{9DC6872C-F8BF-C547-A9AE-CCBA08527C08}" srcOrd="7" destOrd="0" presId="urn:microsoft.com/office/officeart/2005/8/layout/vProcess5"/>
    <dgm:cxn modelId="{45638891-5A5C-824F-A084-AA2C1E928C50}" type="presParOf" srcId="{975A3BD1-A661-8A4A-86C8-A4B23F651CC7}" destId="{DB94171F-D815-B042-9C91-E119621A28F1}" srcOrd="8" destOrd="0" presId="urn:microsoft.com/office/officeart/2005/8/layout/vProcess5"/>
    <dgm:cxn modelId="{37BD1A9D-6D3C-F34C-BD92-40D27F6BBB1A}" type="presParOf" srcId="{975A3BD1-A661-8A4A-86C8-A4B23F651CC7}" destId="{5018BBE0-5967-714C-883F-42F776916980}" srcOrd="9" destOrd="0" presId="urn:microsoft.com/office/officeart/2005/8/layout/vProcess5"/>
    <dgm:cxn modelId="{60CD3E7E-B7A4-414D-A0D2-4F5D5BEE798B}" type="presParOf" srcId="{975A3BD1-A661-8A4A-86C8-A4B23F651CC7}" destId="{92E36E80-D5F9-1546-9177-05B61EFCF106}" srcOrd="10" destOrd="0" presId="urn:microsoft.com/office/officeart/2005/8/layout/vProcess5"/>
    <dgm:cxn modelId="{C03757E8-C02D-0C41-858F-1CC6D1CD6DB2}" type="presParOf" srcId="{975A3BD1-A661-8A4A-86C8-A4B23F651CC7}" destId="{DC615A32-174D-7645-B354-22BE8AD4992B}" srcOrd="11" destOrd="0" presId="urn:microsoft.com/office/officeart/2005/8/layout/vProcess5"/>
    <dgm:cxn modelId="{66E8C53E-33B6-0244-862C-1E242DD28EB1}" type="presParOf" srcId="{975A3BD1-A661-8A4A-86C8-A4B23F651CC7}" destId="{BEA7E766-BEEE-9346-B611-FA493A24754B}" srcOrd="12" destOrd="0" presId="urn:microsoft.com/office/officeart/2005/8/layout/vProcess5"/>
    <dgm:cxn modelId="{23D0FCB1-40C7-2646-8D8D-41FEC76B4429}" type="presParOf" srcId="{975A3BD1-A661-8A4A-86C8-A4B23F651CC7}" destId="{F675F6FD-8AB6-1F41-9765-9604FFFDD389}" srcOrd="13" destOrd="0" presId="urn:microsoft.com/office/officeart/2005/8/layout/vProcess5"/>
    <dgm:cxn modelId="{12C4ADEF-3A45-474F-BC18-65B98B155823}" type="presParOf" srcId="{975A3BD1-A661-8A4A-86C8-A4B23F651CC7}" destId="{A3E6352C-4170-7C49-A00B-2D9C490E4FE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D403EF-3C22-45E9-8539-FA8BD8443A8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D5C7FF7-7FC7-4B7C-9D34-4FB896956FBC}">
      <dgm:prSet/>
      <dgm:spPr/>
      <dgm:t>
        <a:bodyPr/>
        <a:lstStyle/>
        <a:p>
          <a:r>
            <a:rPr lang="en-GB" dirty="0"/>
            <a:t>The choice of language </a:t>
          </a:r>
          <a:endParaRPr lang="en-US" dirty="0"/>
        </a:p>
      </dgm:t>
    </dgm:pt>
    <dgm:pt modelId="{9DB7375B-4ED1-4D1A-B5A5-5833ECB8E515}" type="parTrans" cxnId="{7B2409CC-02BC-4398-8C5B-25D2D061C2AB}">
      <dgm:prSet/>
      <dgm:spPr/>
      <dgm:t>
        <a:bodyPr/>
        <a:lstStyle/>
        <a:p>
          <a:endParaRPr lang="en-US"/>
        </a:p>
      </dgm:t>
    </dgm:pt>
    <dgm:pt modelId="{ADD7408F-2077-4649-8FE4-437CB69BE03A}" type="sibTrans" cxnId="{7B2409CC-02BC-4398-8C5B-25D2D061C2AB}">
      <dgm:prSet/>
      <dgm:spPr/>
      <dgm:t>
        <a:bodyPr/>
        <a:lstStyle/>
        <a:p>
          <a:endParaRPr lang="en-US"/>
        </a:p>
      </dgm:t>
    </dgm:pt>
    <dgm:pt modelId="{04E78E26-6852-4DF9-B082-4C2D58BA90DF}">
      <dgm:prSet/>
      <dgm:spPr/>
      <dgm:t>
        <a:bodyPr/>
        <a:lstStyle/>
        <a:p>
          <a:r>
            <a:rPr lang="en-GB"/>
            <a:t>The structure</a:t>
          </a:r>
          <a:endParaRPr lang="en-US" dirty="0"/>
        </a:p>
      </dgm:t>
    </dgm:pt>
    <dgm:pt modelId="{CEA25211-CB14-48A2-B89D-C6D3A09DFFEE}" type="parTrans" cxnId="{03ABC13E-5060-46A2-9FEF-E7F9FDB36076}">
      <dgm:prSet/>
      <dgm:spPr/>
      <dgm:t>
        <a:bodyPr/>
        <a:lstStyle/>
        <a:p>
          <a:endParaRPr lang="en-US"/>
        </a:p>
      </dgm:t>
    </dgm:pt>
    <dgm:pt modelId="{B6EB340F-1BA6-4086-BAD1-ADC541526AAD}" type="sibTrans" cxnId="{03ABC13E-5060-46A2-9FEF-E7F9FDB36076}">
      <dgm:prSet/>
      <dgm:spPr/>
      <dgm:t>
        <a:bodyPr/>
        <a:lstStyle/>
        <a:p>
          <a:endParaRPr lang="en-US"/>
        </a:p>
      </dgm:t>
    </dgm:pt>
    <dgm:pt modelId="{0A14FABE-24B0-4B2D-9860-ADA88240DA77}">
      <dgm:prSet/>
      <dgm:spPr/>
      <dgm:t>
        <a:bodyPr/>
        <a:lstStyle/>
        <a:p>
          <a:r>
            <a:rPr lang="en-GB" dirty="0"/>
            <a:t>The critical analysis  </a:t>
          </a:r>
          <a:endParaRPr lang="en-US" dirty="0"/>
        </a:p>
      </dgm:t>
    </dgm:pt>
    <dgm:pt modelId="{00C76196-E716-44D1-BD93-F8D3B44D1A08}" type="parTrans" cxnId="{C29C7780-F324-41D2-8F78-005D423935AD}">
      <dgm:prSet/>
      <dgm:spPr/>
      <dgm:t>
        <a:bodyPr/>
        <a:lstStyle/>
        <a:p>
          <a:endParaRPr lang="en-US"/>
        </a:p>
      </dgm:t>
    </dgm:pt>
    <dgm:pt modelId="{EE562B5F-EA58-4A99-A46E-5CD5FF2EF836}" type="sibTrans" cxnId="{C29C7780-F324-41D2-8F78-005D423935AD}">
      <dgm:prSet/>
      <dgm:spPr/>
      <dgm:t>
        <a:bodyPr/>
        <a:lstStyle/>
        <a:p>
          <a:endParaRPr lang="en-US"/>
        </a:p>
      </dgm:t>
    </dgm:pt>
    <dgm:pt modelId="{D0463324-3750-D94A-B9AE-88896963A50E}">
      <dgm:prSet/>
      <dgm:spPr/>
      <dgm:t>
        <a:bodyPr/>
        <a:lstStyle/>
        <a:p>
          <a:endParaRPr lang="en-GB"/>
        </a:p>
      </dgm:t>
    </dgm:pt>
    <dgm:pt modelId="{73A9911C-6FAB-7E45-B044-023909CCECBE}" type="parTrans" cxnId="{CAE3928C-D08F-094E-9FE4-17ACA506CA19}">
      <dgm:prSet/>
      <dgm:spPr/>
      <dgm:t>
        <a:bodyPr/>
        <a:lstStyle/>
        <a:p>
          <a:endParaRPr lang="en-GB"/>
        </a:p>
      </dgm:t>
    </dgm:pt>
    <dgm:pt modelId="{3D9E126C-89F3-2747-9C6A-F7943AAA67E9}" type="sibTrans" cxnId="{CAE3928C-D08F-094E-9FE4-17ACA506CA19}">
      <dgm:prSet/>
      <dgm:spPr/>
      <dgm:t>
        <a:bodyPr/>
        <a:lstStyle/>
        <a:p>
          <a:endParaRPr lang="en-GB"/>
        </a:p>
      </dgm:t>
    </dgm:pt>
    <dgm:pt modelId="{8C3F5988-BB5E-F04C-B508-84AC766D8812}" type="pres">
      <dgm:prSet presAssocID="{58D403EF-3C22-45E9-8539-FA8BD8443A88}" presName="linear" presStyleCnt="0">
        <dgm:presLayoutVars>
          <dgm:dir/>
          <dgm:animLvl val="lvl"/>
          <dgm:resizeHandles val="exact"/>
        </dgm:presLayoutVars>
      </dgm:prSet>
      <dgm:spPr/>
    </dgm:pt>
    <dgm:pt modelId="{528354C5-81BA-2343-A262-00ECC7CF8426}" type="pres">
      <dgm:prSet presAssocID="{04E78E26-6852-4DF9-B082-4C2D58BA90DF}" presName="parentLin" presStyleCnt="0"/>
      <dgm:spPr/>
    </dgm:pt>
    <dgm:pt modelId="{F68AC27B-771D-524D-9EF7-2C3FAA4281C0}" type="pres">
      <dgm:prSet presAssocID="{04E78E26-6852-4DF9-B082-4C2D58BA90DF}" presName="parentLeftMargin" presStyleLbl="node1" presStyleIdx="0" presStyleCnt="4"/>
      <dgm:spPr/>
    </dgm:pt>
    <dgm:pt modelId="{533239AE-A7C8-AF4B-A6A1-7E7A008EB4D2}" type="pres">
      <dgm:prSet presAssocID="{04E78E26-6852-4DF9-B082-4C2D58BA90DF}" presName="parentText" presStyleLbl="node1" presStyleIdx="0" presStyleCnt="4" custScaleX="142857">
        <dgm:presLayoutVars>
          <dgm:chMax val="0"/>
          <dgm:bulletEnabled val="1"/>
        </dgm:presLayoutVars>
      </dgm:prSet>
      <dgm:spPr/>
    </dgm:pt>
    <dgm:pt modelId="{31E7DA5C-F3FA-BE46-8C43-40B3204897ED}" type="pres">
      <dgm:prSet presAssocID="{04E78E26-6852-4DF9-B082-4C2D58BA90DF}" presName="negativeSpace" presStyleCnt="0"/>
      <dgm:spPr/>
    </dgm:pt>
    <dgm:pt modelId="{4B1B4F2B-830B-C24C-A45E-E394F8D362A6}" type="pres">
      <dgm:prSet presAssocID="{04E78E26-6852-4DF9-B082-4C2D58BA90DF}" presName="childText" presStyleLbl="conFgAcc1" presStyleIdx="0" presStyleCnt="4">
        <dgm:presLayoutVars>
          <dgm:bulletEnabled val="1"/>
        </dgm:presLayoutVars>
      </dgm:prSet>
      <dgm:spPr/>
    </dgm:pt>
    <dgm:pt modelId="{D9768E22-38FE-194B-B5E6-D36F36CF7B8E}" type="pres">
      <dgm:prSet presAssocID="{B6EB340F-1BA6-4086-BAD1-ADC541526AAD}" presName="spaceBetweenRectangles" presStyleCnt="0"/>
      <dgm:spPr/>
    </dgm:pt>
    <dgm:pt modelId="{E1AA7B94-CAB6-EB4F-A03C-286DC1437EA4}" type="pres">
      <dgm:prSet presAssocID="{0A14FABE-24B0-4B2D-9860-ADA88240DA77}" presName="parentLin" presStyleCnt="0"/>
      <dgm:spPr/>
    </dgm:pt>
    <dgm:pt modelId="{40509371-D426-6B47-A910-FD91C76E0404}" type="pres">
      <dgm:prSet presAssocID="{0A14FABE-24B0-4B2D-9860-ADA88240DA77}" presName="parentLeftMargin" presStyleLbl="node1" presStyleIdx="0" presStyleCnt="4"/>
      <dgm:spPr/>
    </dgm:pt>
    <dgm:pt modelId="{73F38D88-6796-AD45-B9D1-324764872828}" type="pres">
      <dgm:prSet presAssocID="{0A14FABE-24B0-4B2D-9860-ADA88240DA77}" presName="parentText" presStyleLbl="node1" presStyleIdx="1" presStyleCnt="4" custScaleX="136890">
        <dgm:presLayoutVars>
          <dgm:chMax val="0"/>
          <dgm:bulletEnabled val="1"/>
        </dgm:presLayoutVars>
      </dgm:prSet>
      <dgm:spPr/>
    </dgm:pt>
    <dgm:pt modelId="{9894F6DB-587E-0048-ADB5-A044CA8E38DD}" type="pres">
      <dgm:prSet presAssocID="{0A14FABE-24B0-4B2D-9860-ADA88240DA77}" presName="negativeSpace" presStyleCnt="0"/>
      <dgm:spPr/>
    </dgm:pt>
    <dgm:pt modelId="{A0BC6F80-8529-AE49-BCD6-C4428E2FB8A1}" type="pres">
      <dgm:prSet presAssocID="{0A14FABE-24B0-4B2D-9860-ADA88240DA77}" presName="childText" presStyleLbl="conFgAcc1" presStyleIdx="1" presStyleCnt="4">
        <dgm:presLayoutVars>
          <dgm:bulletEnabled val="1"/>
        </dgm:presLayoutVars>
      </dgm:prSet>
      <dgm:spPr/>
    </dgm:pt>
    <dgm:pt modelId="{830CFBBD-A520-874B-8EB3-D824D279D21E}" type="pres">
      <dgm:prSet presAssocID="{EE562B5F-EA58-4A99-A46E-5CD5FF2EF836}" presName="spaceBetweenRectangles" presStyleCnt="0"/>
      <dgm:spPr/>
    </dgm:pt>
    <dgm:pt modelId="{A3C45A8F-20DA-C640-BC31-121891E24C30}" type="pres">
      <dgm:prSet presAssocID="{D0463324-3750-D94A-B9AE-88896963A50E}" presName="parentLin" presStyleCnt="0"/>
      <dgm:spPr/>
    </dgm:pt>
    <dgm:pt modelId="{5D8EE337-F89F-E64A-AAF1-15D99B793EDC}" type="pres">
      <dgm:prSet presAssocID="{D0463324-3750-D94A-B9AE-88896963A50E}" presName="parentLeftMargin" presStyleLbl="node1" presStyleIdx="1" presStyleCnt="4"/>
      <dgm:spPr/>
    </dgm:pt>
    <dgm:pt modelId="{01374149-C6DE-6B49-AE00-C1D534578703}" type="pres">
      <dgm:prSet presAssocID="{D0463324-3750-D94A-B9AE-88896963A50E}" presName="parentText" presStyleLbl="node1" presStyleIdx="2" presStyleCnt="4" custScaleX="142857">
        <dgm:presLayoutVars>
          <dgm:chMax val="0"/>
          <dgm:bulletEnabled val="1"/>
        </dgm:presLayoutVars>
      </dgm:prSet>
      <dgm:spPr/>
    </dgm:pt>
    <dgm:pt modelId="{A6EBCC90-C8F6-9B48-8FA9-596A646A441A}" type="pres">
      <dgm:prSet presAssocID="{D0463324-3750-D94A-B9AE-88896963A50E}" presName="negativeSpace" presStyleCnt="0"/>
      <dgm:spPr/>
    </dgm:pt>
    <dgm:pt modelId="{4E36BC7E-350F-684C-B524-8E3DCB73BDB4}" type="pres">
      <dgm:prSet presAssocID="{D0463324-3750-D94A-B9AE-88896963A50E}" presName="childText" presStyleLbl="conFgAcc1" presStyleIdx="2" presStyleCnt="4">
        <dgm:presLayoutVars>
          <dgm:bulletEnabled val="1"/>
        </dgm:presLayoutVars>
      </dgm:prSet>
      <dgm:spPr/>
    </dgm:pt>
    <dgm:pt modelId="{C4F80A6D-36FF-934C-82CD-E0B30A35119A}" type="pres">
      <dgm:prSet presAssocID="{3D9E126C-89F3-2747-9C6A-F7943AAA67E9}" presName="spaceBetweenRectangles" presStyleCnt="0"/>
      <dgm:spPr/>
    </dgm:pt>
    <dgm:pt modelId="{4922EBA8-9176-0B4D-AA62-5DC265931917}" type="pres">
      <dgm:prSet presAssocID="{7D5C7FF7-7FC7-4B7C-9D34-4FB896956FBC}" presName="parentLin" presStyleCnt="0"/>
      <dgm:spPr/>
    </dgm:pt>
    <dgm:pt modelId="{2F74D645-0E48-C640-B59F-9A8A8B7C9063}" type="pres">
      <dgm:prSet presAssocID="{7D5C7FF7-7FC7-4B7C-9D34-4FB896956FBC}" presName="parentLeftMargin" presStyleLbl="node1" presStyleIdx="2" presStyleCnt="4"/>
      <dgm:spPr/>
    </dgm:pt>
    <dgm:pt modelId="{04C0472E-2DCB-8B4C-B00A-F10EEE8633FF}" type="pres">
      <dgm:prSet presAssocID="{7D5C7FF7-7FC7-4B7C-9D34-4FB896956FBC}" presName="parentText" presStyleLbl="node1" presStyleIdx="3" presStyleCnt="4" custScaleX="142857">
        <dgm:presLayoutVars>
          <dgm:chMax val="0"/>
          <dgm:bulletEnabled val="1"/>
        </dgm:presLayoutVars>
      </dgm:prSet>
      <dgm:spPr/>
    </dgm:pt>
    <dgm:pt modelId="{AF37ECB2-AA77-FB4A-ADDE-DBC50DCC070E}" type="pres">
      <dgm:prSet presAssocID="{7D5C7FF7-7FC7-4B7C-9D34-4FB896956FBC}" presName="negativeSpace" presStyleCnt="0"/>
      <dgm:spPr/>
    </dgm:pt>
    <dgm:pt modelId="{46CAACA8-9A28-0E42-ACEC-8D3E5BD8E516}" type="pres">
      <dgm:prSet presAssocID="{7D5C7FF7-7FC7-4B7C-9D34-4FB896956FB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A164015-F95A-484B-9560-89D3573B4838}" type="presOf" srcId="{D0463324-3750-D94A-B9AE-88896963A50E}" destId="{5D8EE337-F89F-E64A-AAF1-15D99B793EDC}" srcOrd="0" destOrd="0" presId="urn:microsoft.com/office/officeart/2005/8/layout/list1"/>
    <dgm:cxn modelId="{02F77922-B5B3-854F-9640-6639C4894443}" type="presOf" srcId="{7D5C7FF7-7FC7-4B7C-9D34-4FB896956FBC}" destId="{2F74D645-0E48-C640-B59F-9A8A8B7C9063}" srcOrd="0" destOrd="0" presId="urn:microsoft.com/office/officeart/2005/8/layout/list1"/>
    <dgm:cxn modelId="{DAE64D28-645C-294D-BCF2-993CB7180896}" type="presOf" srcId="{04E78E26-6852-4DF9-B082-4C2D58BA90DF}" destId="{533239AE-A7C8-AF4B-A6A1-7E7A008EB4D2}" srcOrd="1" destOrd="0" presId="urn:microsoft.com/office/officeart/2005/8/layout/list1"/>
    <dgm:cxn modelId="{03ABC13E-5060-46A2-9FEF-E7F9FDB36076}" srcId="{58D403EF-3C22-45E9-8539-FA8BD8443A88}" destId="{04E78E26-6852-4DF9-B082-4C2D58BA90DF}" srcOrd="0" destOrd="0" parTransId="{CEA25211-CB14-48A2-B89D-C6D3A09DFFEE}" sibTransId="{B6EB340F-1BA6-4086-BAD1-ADC541526AAD}"/>
    <dgm:cxn modelId="{C29C7780-F324-41D2-8F78-005D423935AD}" srcId="{58D403EF-3C22-45E9-8539-FA8BD8443A88}" destId="{0A14FABE-24B0-4B2D-9860-ADA88240DA77}" srcOrd="1" destOrd="0" parTransId="{00C76196-E716-44D1-BD93-F8D3B44D1A08}" sibTransId="{EE562B5F-EA58-4A99-A46E-5CD5FF2EF836}"/>
    <dgm:cxn modelId="{8D29EA89-485B-5C4D-B838-E8B4961897DF}" type="presOf" srcId="{04E78E26-6852-4DF9-B082-4C2D58BA90DF}" destId="{F68AC27B-771D-524D-9EF7-2C3FAA4281C0}" srcOrd="0" destOrd="0" presId="urn:microsoft.com/office/officeart/2005/8/layout/list1"/>
    <dgm:cxn modelId="{AA612A8C-3224-2543-A55A-EF1BF4722736}" type="presOf" srcId="{58D403EF-3C22-45E9-8539-FA8BD8443A88}" destId="{8C3F5988-BB5E-F04C-B508-84AC766D8812}" srcOrd="0" destOrd="0" presId="urn:microsoft.com/office/officeart/2005/8/layout/list1"/>
    <dgm:cxn modelId="{CAE3928C-D08F-094E-9FE4-17ACA506CA19}" srcId="{58D403EF-3C22-45E9-8539-FA8BD8443A88}" destId="{D0463324-3750-D94A-B9AE-88896963A50E}" srcOrd="2" destOrd="0" parTransId="{73A9911C-6FAB-7E45-B044-023909CCECBE}" sibTransId="{3D9E126C-89F3-2747-9C6A-F7943AAA67E9}"/>
    <dgm:cxn modelId="{3B53AB8C-2C77-4140-9643-C8B8A4D02B28}" type="presOf" srcId="{7D5C7FF7-7FC7-4B7C-9D34-4FB896956FBC}" destId="{04C0472E-2DCB-8B4C-B00A-F10EEE8633FF}" srcOrd="1" destOrd="0" presId="urn:microsoft.com/office/officeart/2005/8/layout/list1"/>
    <dgm:cxn modelId="{CA6261BA-733E-E240-83DD-E275097545EC}" type="presOf" srcId="{0A14FABE-24B0-4B2D-9860-ADA88240DA77}" destId="{73F38D88-6796-AD45-B9D1-324764872828}" srcOrd="1" destOrd="0" presId="urn:microsoft.com/office/officeart/2005/8/layout/list1"/>
    <dgm:cxn modelId="{7B2409CC-02BC-4398-8C5B-25D2D061C2AB}" srcId="{58D403EF-3C22-45E9-8539-FA8BD8443A88}" destId="{7D5C7FF7-7FC7-4B7C-9D34-4FB896956FBC}" srcOrd="3" destOrd="0" parTransId="{9DB7375B-4ED1-4D1A-B5A5-5833ECB8E515}" sibTransId="{ADD7408F-2077-4649-8FE4-437CB69BE03A}"/>
    <dgm:cxn modelId="{D50678EC-C79F-8346-B5BD-EF6AF7B09106}" type="presOf" srcId="{D0463324-3750-D94A-B9AE-88896963A50E}" destId="{01374149-C6DE-6B49-AE00-C1D534578703}" srcOrd="1" destOrd="0" presId="urn:microsoft.com/office/officeart/2005/8/layout/list1"/>
    <dgm:cxn modelId="{BB47CEEC-AC84-C04F-B927-2AEFF96CF3E3}" type="presOf" srcId="{0A14FABE-24B0-4B2D-9860-ADA88240DA77}" destId="{40509371-D426-6B47-A910-FD91C76E0404}" srcOrd="0" destOrd="0" presId="urn:microsoft.com/office/officeart/2005/8/layout/list1"/>
    <dgm:cxn modelId="{08E18D47-E305-A540-BF62-F3A6D97C58B4}" type="presParOf" srcId="{8C3F5988-BB5E-F04C-B508-84AC766D8812}" destId="{528354C5-81BA-2343-A262-00ECC7CF8426}" srcOrd="0" destOrd="0" presId="urn:microsoft.com/office/officeart/2005/8/layout/list1"/>
    <dgm:cxn modelId="{D4A11C61-4103-C646-8451-CDD543AAA4D1}" type="presParOf" srcId="{528354C5-81BA-2343-A262-00ECC7CF8426}" destId="{F68AC27B-771D-524D-9EF7-2C3FAA4281C0}" srcOrd="0" destOrd="0" presId="urn:microsoft.com/office/officeart/2005/8/layout/list1"/>
    <dgm:cxn modelId="{69CC03B2-5D91-B14E-871E-D19BCBE87CD6}" type="presParOf" srcId="{528354C5-81BA-2343-A262-00ECC7CF8426}" destId="{533239AE-A7C8-AF4B-A6A1-7E7A008EB4D2}" srcOrd="1" destOrd="0" presId="urn:microsoft.com/office/officeart/2005/8/layout/list1"/>
    <dgm:cxn modelId="{06BE9B3B-0132-5643-B4CB-55C80C779AD2}" type="presParOf" srcId="{8C3F5988-BB5E-F04C-B508-84AC766D8812}" destId="{31E7DA5C-F3FA-BE46-8C43-40B3204897ED}" srcOrd="1" destOrd="0" presId="urn:microsoft.com/office/officeart/2005/8/layout/list1"/>
    <dgm:cxn modelId="{476C4850-3F6D-F246-B751-DBBFBD260FC9}" type="presParOf" srcId="{8C3F5988-BB5E-F04C-B508-84AC766D8812}" destId="{4B1B4F2B-830B-C24C-A45E-E394F8D362A6}" srcOrd="2" destOrd="0" presId="urn:microsoft.com/office/officeart/2005/8/layout/list1"/>
    <dgm:cxn modelId="{D7BF485D-A32C-F94B-B97D-C4C71138309A}" type="presParOf" srcId="{8C3F5988-BB5E-F04C-B508-84AC766D8812}" destId="{D9768E22-38FE-194B-B5E6-D36F36CF7B8E}" srcOrd="3" destOrd="0" presId="urn:microsoft.com/office/officeart/2005/8/layout/list1"/>
    <dgm:cxn modelId="{C6DA43C7-6085-7942-BAE8-88D8DDE07679}" type="presParOf" srcId="{8C3F5988-BB5E-F04C-B508-84AC766D8812}" destId="{E1AA7B94-CAB6-EB4F-A03C-286DC1437EA4}" srcOrd="4" destOrd="0" presId="urn:microsoft.com/office/officeart/2005/8/layout/list1"/>
    <dgm:cxn modelId="{E161001F-9FD1-CD4E-BB3C-ACE7145D9F2B}" type="presParOf" srcId="{E1AA7B94-CAB6-EB4F-A03C-286DC1437EA4}" destId="{40509371-D426-6B47-A910-FD91C76E0404}" srcOrd="0" destOrd="0" presId="urn:microsoft.com/office/officeart/2005/8/layout/list1"/>
    <dgm:cxn modelId="{98F43103-2257-AC4C-A761-B6804F56E7FB}" type="presParOf" srcId="{E1AA7B94-CAB6-EB4F-A03C-286DC1437EA4}" destId="{73F38D88-6796-AD45-B9D1-324764872828}" srcOrd="1" destOrd="0" presId="urn:microsoft.com/office/officeart/2005/8/layout/list1"/>
    <dgm:cxn modelId="{D1DFF32B-8891-194F-BC76-430B1B1F3BDA}" type="presParOf" srcId="{8C3F5988-BB5E-F04C-B508-84AC766D8812}" destId="{9894F6DB-587E-0048-ADB5-A044CA8E38DD}" srcOrd="5" destOrd="0" presId="urn:microsoft.com/office/officeart/2005/8/layout/list1"/>
    <dgm:cxn modelId="{E05BB2B8-1D78-E141-AF0C-3DC8D958B907}" type="presParOf" srcId="{8C3F5988-BB5E-F04C-B508-84AC766D8812}" destId="{A0BC6F80-8529-AE49-BCD6-C4428E2FB8A1}" srcOrd="6" destOrd="0" presId="urn:microsoft.com/office/officeart/2005/8/layout/list1"/>
    <dgm:cxn modelId="{10F4D061-1E15-4246-99D1-DF784F473989}" type="presParOf" srcId="{8C3F5988-BB5E-F04C-B508-84AC766D8812}" destId="{830CFBBD-A520-874B-8EB3-D824D279D21E}" srcOrd="7" destOrd="0" presId="urn:microsoft.com/office/officeart/2005/8/layout/list1"/>
    <dgm:cxn modelId="{148482BE-7A69-CE4A-84C5-91E9BEC2C85D}" type="presParOf" srcId="{8C3F5988-BB5E-F04C-B508-84AC766D8812}" destId="{A3C45A8F-20DA-C640-BC31-121891E24C30}" srcOrd="8" destOrd="0" presId="urn:microsoft.com/office/officeart/2005/8/layout/list1"/>
    <dgm:cxn modelId="{908DAA31-AAE0-E348-9FDA-6E8F0693EBCA}" type="presParOf" srcId="{A3C45A8F-20DA-C640-BC31-121891E24C30}" destId="{5D8EE337-F89F-E64A-AAF1-15D99B793EDC}" srcOrd="0" destOrd="0" presId="urn:microsoft.com/office/officeart/2005/8/layout/list1"/>
    <dgm:cxn modelId="{A7D7E0F1-2683-F741-8FB2-E889F631E463}" type="presParOf" srcId="{A3C45A8F-20DA-C640-BC31-121891E24C30}" destId="{01374149-C6DE-6B49-AE00-C1D534578703}" srcOrd="1" destOrd="0" presId="urn:microsoft.com/office/officeart/2005/8/layout/list1"/>
    <dgm:cxn modelId="{8631F9EE-2B44-4C4E-B05E-92552E9D662A}" type="presParOf" srcId="{8C3F5988-BB5E-F04C-B508-84AC766D8812}" destId="{A6EBCC90-C8F6-9B48-8FA9-596A646A441A}" srcOrd="9" destOrd="0" presId="urn:microsoft.com/office/officeart/2005/8/layout/list1"/>
    <dgm:cxn modelId="{6CAFA774-8829-DD40-9756-AE1D21B15151}" type="presParOf" srcId="{8C3F5988-BB5E-F04C-B508-84AC766D8812}" destId="{4E36BC7E-350F-684C-B524-8E3DCB73BDB4}" srcOrd="10" destOrd="0" presId="urn:microsoft.com/office/officeart/2005/8/layout/list1"/>
    <dgm:cxn modelId="{6E04F38B-43BA-BD4B-A798-5CB194A68FD7}" type="presParOf" srcId="{8C3F5988-BB5E-F04C-B508-84AC766D8812}" destId="{C4F80A6D-36FF-934C-82CD-E0B30A35119A}" srcOrd="11" destOrd="0" presId="urn:microsoft.com/office/officeart/2005/8/layout/list1"/>
    <dgm:cxn modelId="{58F85910-8582-8444-B669-3FF700995143}" type="presParOf" srcId="{8C3F5988-BB5E-F04C-B508-84AC766D8812}" destId="{4922EBA8-9176-0B4D-AA62-5DC265931917}" srcOrd="12" destOrd="0" presId="urn:microsoft.com/office/officeart/2005/8/layout/list1"/>
    <dgm:cxn modelId="{BDADE773-6A7D-104A-BA68-DA6716C45F7D}" type="presParOf" srcId="{4922EBA8-9176-0B4D-AA62-5DC265931917}" destId="{2F74D645-0E48-C640-B59F-9A8A8B7C9063}" srcOrd="0" destOrd="0" presId="urn:microsoft.com/office/officeart/2005/8/layout/list1"/>
    <dgm:cxn modelId="{AD982280-806D-EC4A-B10C-05A540A45263}" type="presParOf" srcId="{4922EBA8-9176-0B4D-AA62-5DC265931917}" destId="{04C0472E-2DCB-8B4C-B00A-F10EEE8633FF}" srcOrd="1" destOrd="0" presId="urn:microsoft.com/office/officeart/2005/8/layout/list1"/>
    <dgm:cxn modelId="{1DC066A3-00D7-294D-92B4-03E93B90806B}" type="presParOf" srcId="{8C3F5988-BB5E-F04C-B508-84AC766D8812}" destId="{AF37ECB2-AA77-FB4A-ADDE-DBC50DCC070E}" srcOrd="13" destOrd="0" presId="urn:microsoft.com/office/officeart/2005/8/layout/list1"/>
    <dgm:cxn modelId="{AAE34F28-42D9-5A48-993C-5B3003F5E4D9}" type="presParOf" srcId="{8C3F5988-BB5E-F04C-B508-84AC766D8812}" destId="{46CAACA8-9A28-0E42-ACEC-8D3E5BD8E51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09E98D-7B18-4E25-9499-D50D6B2E423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071D34-A2DA-4320-B5AC-016468911E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Widely used at conferences</a:t>
          </a:r>
          <a:endParaRPr lang="en-US"/>
        </a:p>
      </dgm:t>
    </dgm:pt>
    <dgm:pt modelId="{BF4A060E-5D02-4B15-9799-C4A335271939}" type="parTrans" cxnId="{777F1B07-D8D5-4E60-A247-ABF7FF8CA67E}">
      <dgm:prSet/>
      <dgm:spPr/>
      <dgm:t>
        <a:bodyPr/>
        <a:lstStyle/>
        <a:p>
          <a:endParaRPr lang="en-US"/>
        </a:p>
      </dgm:t>
    </dgm:pt>
    <dgm:pt modelId="{03ABC39E-E141-43E8-BC0B-03878A4506A2}" type="sibTrans" cxnId="{777F1B07-D8D5-4E60-A247-ABF7FF8CA67E}">
      <dgm:prSet/>
      <dgm:spPr/>
      <dgm:t>
        <a:bodyPr/>
        <a:lstStyle/>
        <a:p>
          <a:endParaRPr lang="en-US"/>
        </a:p>
      </dgm:t>
    </dgm:pt>
    <dgm:pt modelId="{128DC78B-4FD8-43BE-975C-AE8E4A50CF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Pushes research ‘out there’</a:t>
          </a:r>
          <a:endParaRPr lang="en-US" dirty="0"/>
        </a:p>
      </dgm:t>
    </dgm:pt>
    <dgm:pt modelId="{3070C635-12E2-4B16-9FBF-7104A57866BF}" type="parTrans" cxnId="{C3A62762-ED3A-4F06-99E2-F49E20EB6C50}">
      <dgm:prSet/>
      <dgm:spPr/>
      <dgm:t>
        <a:bodyPr/>
        <a:lstStyle/>
        <a:p>
          <a:endParaRPr lang="en-US"/>
        </a:p>
      </dgm:t>
    </dgm:pt>
    <dgm:pt modelId="{75239631-4993-4C28-BD13-B63513C7BD6E}" type="sibTrans" cxnId="{C3A62762-ED3A-4F06-99E2-F49E20EB6C50}">
      <dgm:prSet/>
      <dgm:spPr/>
      <dgm:t>
        <a:bodyPr/>
        <a:lstStyle/>
        <a:p>
          <a:endParaRPr lang="en-US"/>
        </a:p>
      </dgm:t>
    </dgm:pt>
    <dgm:pt modelId="{7102C4CE-AC1C-42E6-AA75-479D2248A2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Generate discussion</a:t>
          </a:r>
          <a:endParaRPr lang="en-US"/>
        </a:p>
      </dgm:t>
    </dgm:pt>
    <dgm:pt modelId="{38064F3A-5710-4221-A7DE-A463B4E5F14E}" type="parTrans" cxnId="{C3B747CC-5E44-4BA2-9F56-059FDCF72651}">
      <dgm:prSet/>
      <dgm:spPr/>
      <dgm:t>
        <a:bodyPr/>
        <a:lstStyle/>
        <a:p>
          <a:endParaRPr lang="en-US"/>
        </a:p>
      </dgm:t>
    </dgm:pt>
    <dgm:pt modelId="{F64ACD35-652F-4856-B219-26B6D222F2AE}" type="sibTrans" cxnId="{C3B747CC-5E44-4BA2-9F56-059FDCF72651}">
      <dgm:prSet/>
      <dgm:spPr/>
      <dgm:t>
        <a:bodyPr/>
        <a:lstStyle/>
        <a:p>
          <a:endParaRPr lang="en-US"/>
        </a:p>
      </dgm:t>
    </dgm:pt>
    <dgm:pt modelId="{7E0BE43B-EE54-4AE7-A773-FB21614B9F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Transferable skill</a:t>
          </a:r>
          <a:endParaRPr lang="en-US"/>
        </a:p>
      </dgm:t>
    </dgm:pt>
    <dgm:pt modelId="{4C47551B-A2AF-437D-BC21-32E763F4D86B}" type="parTrans" cxnId="{D57ABBD6-005C-4E8C-B2B2-D1341E673B14}">
      <dgm:prSet/>
      <dgm:spPr/>
      <dgm:t>
        <a:bodyPr/>
        <a:lstStyle/>
        <a:p>
          <a:endParaRPr lang="en-US"/>
        </a:p>
      </dgm:t>
    </dgm:pt>
    <dgm:pt modelId="{DA293CCC-EF4D-4147-8CF6-33A9E7FA94FD}" type="sibTrans" cxnId="{D57ABBD6-005C-4E8C-B2B2-D1341E673B14}">
      <dgm:prSet/>
      <dgm:spPr/>
      <dgm:t>
        <a:bodyPr/>
        <a:lstStyle/>
        <a:p>
          <a:endParaRPr lang="en-US"/>
        </a:p>
      </dgm:t>
    </dgm:pt>
    <dgm:pt modelId="{FC45109D-0315-4FCD-BEA3-41DB08EA30E4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7586F59E-8764-466A-836E-C6E317ACD80F}" type="parTrans" cxnId="{68DC2C39-D4CE-4C73-BB17-1FA07F270801}">
      <dgm:prSet/>
      <dgm:spPr/>
      <dgm:t>
        <a:bodyPr/>
        <a:lstStyle/>
        <a:p>
          <a:endParaRPr lang="en-US"/>
        </a:p>
      </dgm:t>
    </dgm:pt>
    <dgm:pt modelId="{564955BC-D59B-46BF-A175-E22DCDD1927C}" type="sibTrans" cxnId="{68DC2C39-D4CE-4C73-BB17-1FA07F270801}">
      <dgm:prSet/>
      <dgm:spPr/>
      <dgm:t>
        <a:bodyPr/>
        <a:lstStyle/>
        <a:p>
          <a:endParaRPr lang="en-US"/>
        </a:p>
      </dgm:t>
    </dgm:pt>
    <dgm:pt modelId="{AB1577B0-DF6A-4C4E-B85C-192CAC1149FB}" type="pres">
      <dgm:prSet presAssocID="{6609E98D-7B18-4E25-9499-D50D6B2E423A}" presName="vert0" presStyleCnt="0">
        <dgm:presLayoutVars>
          <dgm:dir/>
          <dgm:animOne val="branch"/>
          <dgm:animLvl val="lvl"/>
        </dgm:presLayoutVars>
      </dgm:prSet>
      <dgm:spPr/>
    </dgm:pt>
    <dgm:pt modelId="{966D83EA-93F9-1C47-BBEA-D655DA3202A6}" type="pres">
      <dgm:prSet presAssocID="{B1071D34-A2DA-4320-B5AC-016468911E13}" presName="thickLine" presStyleLbl="alignNode1" presStyleIdx="0" presStyleCnt="5"/>
      <dgm:spPr/>
    </dgm:pt>
    <dgm:pt modelId="{FD57AC5B-2988-6841-9A6E-ACBEEEE123A1}" type="pres">
      <dgm:prSet presAssocID="{B1071D34-A2DA-4320-B5AC-016468911E13}" presName="horz1" presStyleCnt="0"/>
      <dgm:spPr/>
    </dgm:pt>
    <dgm:pt modelId="{B4E1F7A5-779A-A641-889D-0F7752805934}" type="pres">
      <dgm:prSet presAssocID="{B1071D34-A2DA-4320-B5AC-016468911E13}" presName="tx1" presStyleLbl="revTx" presStyleIdx="0" presStyleCnt="5"/>
      <dgm:spPr/>
    </dgm:pt>
    <dgm:pt modelId="{EEC32F91-627C-FB40-BD27-3DFDFB5D88A1}" type="pres">
      <dgm:prSet presAssocID="{B1071D34-A2DA-4320-B5AC-016468911E13}" presName="vert1" presStyleCnt="0"/>
      <dgm:spPr/>
    </dgm:pt>
    <dgm:pt modelId="{FE2FD629-008F-8842-8A94-F7B4B98CE23C}" type="pres">
      <dgm:prSet presAssocID="{128DC78B-4FD8-43BE-975C-AE8E4A50CF0F}" presName="thickLine" presStyleLbl="alignNode1" presStyleIdx="1" presStyleCnt="5"/>
      <dgm:spPr/>
    </dgm:pt>
    <dgm:pt modelId="{C495230D-B432-9B4E-996F-D46688A6090C}" type="pres">
      <dgm:prSet presAssocID="{128DC78B-4FD8-43BE-975C-AE8E4A50CF0F}" presName="horz1" presStyleCnt="0"/>
      <dgm:spPr/>
    </dgm:pt>
    <dgm:pt modelId="{76957FD1-CFF2-7747-A653-CEDB6689A4BA}" type="pres">
      <dgm:prSet presAssocID="{128DC78B-4FD8-43BE-975C-AE8E4A50CF0F}" presName="tx1" presStyleLbl="revTx" presStyleIdx="1" presStyleCnt="5"/>
      <dgm:spPr/>
    </dgm:pt>
    <dgm:pt modelId="{630513F5-2614-4A43-86B3-677E76B35E96}" type="pres">
      <dgm:prSet presAssocID="{128DC78B-4FD8-43BE-975C-AE8E4A50CF0F}" presName="vert1" presStyleCnt="0"/>
      <dgm:spPr/>
    </dgm:pt>
    <dgm:pt modelId="{64099AAF-A107-D544-B176-7F2E34AFDC28}" type="pres">
      <dgm:prSet presAssocID="{7102C4CE-AC1C-42E6-AA75-479D2248A28C}" presName="thickLine" presStyleLbl="alignNode1" presStyleIdx="2" presStyleCnt="5"/>
      <dgm:spPr/>
    </dgm:pt>
    <dgm:pt modelId="{40E87025-696F-4A4F-9316-CB0883B7A8D1}" type="pres">
      <dgm:prSet presAssocID="{7102C4CE-AC1C-42E6-AA75-479D2248A28C}" presName="horz1" presStyleCnt="0"/>
      <dgm:spPr/>
    </dgm:pt>
    <dgm:pt modelId="{306236AC-3034-B44E-9E00-013A0FF57574}" type="pres">
      <dgm:prSet presAssocID="{7102C4CE-AC1C-42E6-AA75-479D2248A28C}" presName="tx1" presStyleLbl="revTx" presStyleIdx="2" presStyleCnt="5"/>
      <dgm:spPr/>
    </dgm:pt>
    <dgm:pt modelId="{A600B2CF-3CCA-2544-AD44-EF0C57EB7C7B}" type="pres">
      <dgm:prSet presAssocID="{7102C4CE-AC1C-42E6-AA75-479D2248A28C}" presName="vert1" presStyleCnt="0"/>
      <dgm:spPr/>
    </dgm:pt>
    <dgm:pt modelId="{9993710B-11B5-6640-83CE-68F2966A91BA}" type="pres">
      <dgm:prSet presAssocID="{7E0BE43B-EE54-4AE7-A773-FB21614B9F92}" presName="thickLine" presStyleLbl="alignNode1" presStyleIdx="3" presStyleCnt="5"/>
      <dgm:spPr/>
    </dgm:pt>
    <dgm:pt modelId="{53DE2B15-081D-5345-B804-5B7A52E029E1}" type="pres">
      <dgm:prSet presAssocID="{7E0BE43B-EE54-4AE7-A773-FB21614B9F92}" presName="horz1" presStyleCnt="0"/>
      <dgm:spPr/>
    </dgm:pt>
    <dgm:pt modelId="{23A97DDB-12E5-E34B-93FE-6B0117F20410}" type="pres">
      <dgm:prSet presAssocID="{7E0BE43B-EE54-4AE7-A773-FB21614B9F92}" presName="tx1" presStyleLbl="revTx" presStyleIdx="3" presStyleCnt="5"/>
      <dgm:spPr/>
    </dgm:pt>
    <dgm:pt modelId="{8AFE2397-9D69-6B45-9AC9-2DE4EDDD54BE}" type="pres">
      <dgm:prSet presAssocID="{7E0BE43B-EE54-4AE7-A773-FB21614B9F92}" presName="vert1" presStyleCnt="0"/>
      <dgm:spPr/>
    </dgm:pt>
    <dgm:pt modelId="{84E0C1E0-977E-B04C-AB9C-9438AC9D6882}" type="pres">
      <dgm:prSet presAssocID="{FC45109D-0315-4FCD-BEA3-41DB08EA30E4}" presName="thickLine" presStyleLbl="alignNode1" presStyleIdx="4" presStyleCnt="5"/>
      <dgm:spPr/>
    </dgm:pt>
    <dgm:pt modelId="{2FF77FBA-A71F-B543-861F-9864792C6631}" type="pres">
      <dgm:prSet presAssocID="{FC45109D-0315-4FCD-BEA3-41DB08EA30E4}" presName="horz1" presStyleCnt="0"/>
      <dgm:spPr/>
    </dgm:pt>
    <dgm:pt modelId="{E97D89FD-608F-D741-9941-E159B0E91DC5}" type="pres">
      <dgm:prSet presAssocID="{FC45109D-0315-4FCD-BEA3-41DB08EA30E4}" presName="tx1" presStyleLbl="revTx" presStyleIdx="4" presStyleCnt="5"/>
      <dgm:spPr/>
    </dgm:pt>
    <dgm:pt modelId="{86CD954E-7B93-EE4E-9B62-05780A2AD210}" type="pres">
      <dgm:prSet presAssocID="{FC45109D-0315-4FCD-BEA3-41DB08EA30E4}" presName="vert1" presStyleCnt="0"/>
      <dgm:spPr/>
    </dgm:pt>
  </dgm:ptLst>
  <dgm:cxnLst>
    <dgm:cxn modelId="{777F1B07-D8D5-4E60-A247-ABF7FF8CA67E}" srcId="{6609E98D-7B18-4E25-9499-D50D6B2E423A}" destId="{B1071D34-A2DA-4320-B5AC-016468911E13}" srcOrd="0" destOrd="0" parTransId="{BF4A060E-5D02-4B15-9799-C4A335271939}" sibTransId="{03ABC39E-E141-43E8-BC0B-03878A4506A2}"/>
    <dgm:cxn modelId="{68DC2C39-D4CE-4C73-BB17-1FA07F270801}" srcId="{6609E98D-7B18-4E25-9499-D50D6B2E423A}" destId="{FC45109D-0315-4FCD-BEA3-41DB08EA30E4}" srcOrd="4" destOrd="0" parTransId="{7586F59E-8764-466A-836E-C6E317ACD80F}" sibTransId="{564955BC-D59B-46BF-A175-E22DCDD1927C}"/>
    <dgm:cxn modelId="{C3A62762-ED3A-4F06-99E2-F49E20EB6C50}" srcId="{6609E98D-7B18-4E25-9499-D50D6B2E423A}" destId="{128DC78B-4FD8-43BE-975C-AE8E4A50CF0F}" srcOrd="1" destOrd="0" parTransId="{3070C635-12E2-4B16-9FBF-7104A57866BF}" sibTransId="{75239631-4993-4C28-BD13-B63513C7BD6E}"/>
    <dgm:cxn modelId="{7BE09675-C0F3-5E41-B248-E37C4D57BCA9}" type="presOf" srcId="{6609E98D-7B18-4E25-9499-D50D6B2E423A}" destId="{AB1577B0-DF6A-4C4E-B85C-192CAC1149FB}" srcOrd="0" destOrd="0" presId="urn:microsoft.com/office/officeart/2008/layout/LinedList"/>
    <dgm:cxn modelId="{F54B4F59-BB56-A742-AAF5-B0F282AAB884}" type="presOf" srcId="{B1071D34-A2DA-4320-B5AC-016468911E13}" destId="{B4E1F7A5-779A-A641-889D-0F7752805934}" srcOrd="0" destOrd="0" presId="urn:microsoft.com/office/officeart/2008/layout/LinedList"/>
    <dgm:cxn modelId="{4EAF5C7E-EEE3-344A-96E2-2AF267632FAF}" type="presOf" srcId="{FC45109D-0315-4FCD-BEA3-41DB08EA30E4}" destId="{E97D89FD-608F-D741-9941-E159B0E91DC5}" srcOrd="0" destOrd="0" presId="urn:microsoft.com/office/officeart/2008/layout/LinedList"/>
    <dgm:cxn modelId="{AE51FE90-7775-0D4B-A3EF-27D5088638C6}" type="presOf" srcId="{128DC78B-4FD8-43BE-975C-AE8E4A50CF0F}" destId="{76957FD1-CFF2-7747-A653-CEDB6689A4BA}" srcOrd="0" destOrd="0" presId="urn:microsoft.com/office/officeart/2008/layout/LinedList"/>
    <dgm:cxn modelId="{C3B747CC-5E44-4BA2-9F56-059FDCF72651}" srcId="{6609E98D-7B18-4E25-9499-D50D6B2E423A}" destId="{7102C4CE-AC1C-42E6-AA75-479D2248A28C}" srcOrd="2" destOrd="0" parTransId="{38064F3A-5710-4221-A7DE-A463B4E5F14E}" sibTransId="{F64ACD35-652F-4856-B219-26B6D222F2AE}"/>
    <dgm:cxn modelId="{AF4AE1D2-F1E6-CB40-B377-69BCEC2ADA23}" type="presOf" srcId="{7102C4CE-AC1C-42E6-AA75-479D2248A28C}" destId="{306236AC-3034-B44E-9E00-013A0FF57574}" srcOrd="0" destOrd="0" presId="urn:microsoft.com/office/officeart/2008/layout/LinedList"/>
    <dgm:cxn modelId="{D57ABBD6-005C-4E8C-B2B2-D1341E673B14}" srcId="{6609E98D-7B18-4E25-9499-D50D6B2E423A}" destId="{7E0BE43B-EE54-4AE7-A773-FB21614B9F92}" srcOrd="3" destOrd="0" parTransId="{4C47551B-A2AF-437D-BC21-32E763F4D86B}" sibTransId="{DA293CCC-EF4D-4147-8CF6-33A9E7FA94FD}"/>
    <dgm:cxn modelId="{F078BADA-5BCB-D04A-B5E5-6A7C98B3C131}" type="presOf" srcId="{7E0BE43B-EE54-4AE7-A773-FB21614B9F92}" destId="{23A97DDB-12E5-E34B-93FE-6B0117F20410}" srcOrd="0" destOrd="0" presId="urn:microsoft.com/office/officeart/2008/layout/LinedList"/>
    <dgm:cxn modelId="{16AA9711-8E4E-044D-B50B-9A65113B444E}" type="presParOf" srcId="{AB1577B0-DF6A-4C4E-B85C-192CAC1149FB}" destId="{966D83EA-93F9-1C47-BBEA-D655DA3202A6}" srcOrd="0" destOrd="0" presId="urn:microsoft.com/office/officeart/2008/layout/LinedList"/>
    <dgm:cxn modelId="{EC8579A5-ED8C-CE44-92EE-BECD6ECF7757}" type="presParOf" srcId="{AB1577B0-DF6A-4C4E-B85C-192CAC1149FB}" destId="{FD57AC5B-2988-6841-9A6E-ACBEEEE123A1}" srcOrd="1" destOrd="0" presId="urn:microsoft.com/office/officeart/2008/layout/LinedList"/>
    <dgm:cxn modelId="{A2574FBB-1F7C-E441-A8BE-4EF40F610E1C}" type="presParOf" srcId="{FD57AC5B-2988-6841-9A6E-ACBEEEE123A1}" destId="{B4E1F7A5-779A-A641-889D-0F7752805934}" srcOrd="0" destOrd="0" presId="urn:microsoft.com/office/officeart/2008/layout/LinedList"/>
    <dgm:cxn modelId="{FD501155-42E5-DA4C-8787-84210CAD47BF}" type="presParOf" srcId="{FD57AC5B-2988-6841-9A6E-ACBEEEE123A1}" destId="{EEC32F91-627C-FB40-BD27-3DFDFB5D88A1}" srcOrd="1" destOrd="0" presId="urn:microsoft.com/office/officeart/2008/layout/LinedList"/>
    <dgm:cxn modelId="{0667B53D-F7CD-8246-89E1-CCC7204DBBFC}" type="presParOf" srcId="{AB1577B0-DF6A-4C4E-B85C-192CAC1149FB}" destId="{FE2FD629-008F-8842-8A94-F7B4B98CE23C}" srcOrd="2" destOrd="0" presId="urn:microsoft.com/office/officeart/2008/layout/LinedList"/>
    <dgm:cxn modelId="{00AC0D44-BFE7-1741-ABA5-A6E827BBE6C2}" type="presParOf" srcId="{AB1577B0-DF6A-4C4E-B85C-192CAC1149FB}" destId="{C495230D-B432-9B4E-996F-D46688A6090C}" srcOrd="3" destOrd="0" presId="urn:microsoft.com/office/officeart/2008/layout/LinedList"/>
    <dgm:cxn modelId="{F68ECF2B-66D9-0849-A585-6CF193784438}" type="presParOf" srcId="{C495230D-B432-9B4E-996F-D46688A6090C}" destId="{76957FD1-CFF2-7747-A653-CEDB6689A4BA}" srcOrd="0" destOrd="0" presId="urn:microsoft.com/office/officeart/2008/layout/LinedList"/>
    <dgm:cxn modelId="{AAF8BAD0-689C-774F-AB11-AFE31B0F8072}" type="presParOf" srcId="{C495230D-B432-9B4E-996F-D46688A6090C}" destId="{630513F5-2614-4A43-86B3-677E76B35E96}" srcOrd="1" destOrd="0" presId="urn:microsoft.com/office/officeart/2008/layout/LinedList"/>
    <dgm:cxn modelId="{715DA810-B98F-B24E-91E0-6B1226B35562}" type="presParOf" srcId="{AB1577B0-DF6A-4C4E-B85C-192CAC1149FB}" destId="{64099AAF-A107-D544-B176-7F2E34AFDC28}" srcOrd="4" destOrd="0" presId="urn:microsoft.com/office/officeart/2008/layout/LinedList"/>
    <dgm:cxn modelId="{C67A24C6-A3DB-464F-9E11-5ED408E16CD5}" type="presParOf" srcId="{AB1577B0-DF6A-4C4E-B85C-192CAC1149FB}" destId="{40E87025-696F-4A4F-9316-CB0883B7A8D1}" srcOrd="5" destOrd="0" presId="urn:microsoft.com/office/officeart/2008/layout/LinedList"/>
    <dgm:cxn modelId="{3743CDCF-A6CB-C344-AD7D-5D6115BBD4B1}" type="presParOf" srcId="{40E87025-696F-4A4F-9316-CB0883B7A8D1}" destId="{306236AC-3034-B44E-9E00-013A0FF57574}" srcOrd="0" destOrd="0" presId="urn:microsoft.com/office/officeart/2008/layout/LinedList"/>
    <dgm:cxn modelId="{A4CF7E2E-2188-3A46-8530-C0D9443E440D}" type="presParOf" srcId="{40E87025-696F-4A4F-9316-CB0883B7A8D1}" destId="{A600B2CF-3CCA-2544-AD44-EF0C57EB7C7B}" srcOrd="1" destOrd="0" presId="urn:microsoft.com/office/officeart/2008/layout/LinedList"/>
    <dgm:cxn modelId="{7F8B7A25-BBAF-9941-97E0-30F81EF9BDAB}" type="presParOf" srcId="{AB1577B0-DF6A-4C4E-B85C-192CAC1149FB}" destId="{9993710B-11B5-6640-83CE-68F2966A91BA}" srcOrd="6" destOrd="0" presId="urn:microsoft.com/office/officeart/2008/layout/LinedList"/>
    <dgm:cxn modelId="{1D78D90A-11C4-EE48-9132-F466FADFB2B0}" type="presParOf" srcId="{AB1577B0-DF6A-4C4E-B85C-192CAC1149FB}" destId="{53DE2B15-081D-5345-B804-5B7A52E029E1}" srcOrd="7" destOrd="0" presId="urn:microsoft.com/office/officeart/2008/layout/LinedList"/>
    <dgm:cxn modelId="{0F419CEB-BF28-5647-89EF-C59142902EA0}" type="presParOf" srcId="{53DE2B15-081D-5345-B804-5B7A52E029E1}" destId="{23A97DDB-12E5-E34B-93FE-6B0117F20410}" srcOrd="0" destOrd="0" presId="urn:microsoft.com/office/officeart/2008/layout/LinedList"/>
    <dgm:cxn modelId="{B47CF0AE-4631-A844-A24A-733E247B080B}" type="presParOf" srcId="{53DE2B15-081D-5345-B804-5B7A52E029E1}" destId="{8AFE2397-9D69-6B45-9AC9-2DE4EDDD54BE}" srcOrd="1" destOrd="0" presId="urn:microsoft.com/office/officeart/2008/layout/LinedList"/>
    <dgm:cxn modelId="{1113B388-843D-DA41-B895-5733CB0127A4}" type="presParOf" srcId="{AB1577B0-DF6A-4C4E-B85C-192CAC1149FB}" destId="{84E0C1E0-977E-B04C-AB9C-9438AC9D6882}" srcOrd="8" destOrd="0" presId="urn:microsoft.com/office/officeart/2008/layout/LinedList"/>
    <dgm:cxn modelId="{BC1783B6-63D0-CB4A-A180-9EF19ACB5C0E}" type="presParOf" srcId="{AB1577B0-DF6A-4C4E-B85C-192CAC1149FB}" destId="{2FF77FBA-A71F-B543-861F-9864792C6631}" srcOrd="9" destOrd="0" presId="urn:microsoft.com/office/officeart/2008/layout/LinedList"/>
    <dgm:cxn modelId="{310FBF85-51AD-EA45-812B-AE92DCFDDCAA}" type="presParOf" srcId="{2FF77FBA-A71F-B543-861F-9864792C6631}" destId="{E97D89FD-608F-D741-9941-E159B0E91DC5}" srcOrd="0" destOrd="0" presId="urn:microsoft.com/office/officeart/2008/layout/LinedList"/>
    <dgm:cxn modelId="{1F863DF2-7FC7-FC46-88FC-4078DCA485DD}" type="presParOf" srcId="{2FF77FBA-A71F-B543-861F-9864792C6631}" destId="{86CD954E-7B93-EE4E-9B62-05780A2AD2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EE675B-3C1E-446D-94C0-21F9CDC1837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1B4B54-C797-4658-A91B-2F2850CC9C7A}">
      <dgm:prSet/>
      <dgm:spPr/>
      <dgm:t>
        <a:bodyPr/>
        <a:lstStyle/>
        <a:p>
          <a:r>
            <a:rPr lang="en-GB"/>
            <a:t>Leave white space around the text</a:t>
          </a:r>
          <a:endParaRPr lang="en-US"/>
        </a:p>
      </dgm:t>
    </dgm:pt>
    <dgm:pt modelId="{3BD01A71-FD37-4BC8-95FE-0F6F2FCE8A7B}" type="parTrans" cxnId="{00359CBB-268C-4F1C-A9B1-D23D47455A6F}">
      <dgm:prSet/>
      <dgm:spPr/>
      <dgm:t>
        <a:bodyPr/>
        <a:lstStyle/>
        <a:p>
          <a:endParaRPr lang="en-US"/>
        </a:p>
      </dgm:t>
    </dgm:pt>
    <dgm:pt modelId="{FBE8BE46-D0ED-49EE-8FEE-6E7C0FFE4472}" type="sibTrans" cxnId="{00359CBB-268C-4F1C-A9B1-D23D47455A6F}">
      <dgm:prSet/>
      <dgm:spPr/>
      <dgm:t>
        <a:bodyPr/>
        <a:lstStyle/>
        <a:p>
          <a:endParaRPr lang="en-US"/>
        </a:p>
      </dgm:t>
    </dgm:pt>
    <dgm:pt modelId="{E48CFC40-ECC9-4C8E-A8B4-C24EC322C635}">
      <dgm:prSet/>
      <dgm:spPr/>
      <dgm:t>
        <a:bodyPr/>
        <a:lstStyle/>
        <a:p>
          <a:r>
            <a:rPr lang="en-GB" dirty="0"/>
            <a:t>Question – would you walk straight past?</a:t>
          </a:r>
          <a:endParaRPr lang="en-US" dirty="0"/>
        </a:p>
      </dgm:t>
    </dgm:pt>
    <dgm:pt modelId="{2EFC8803-7C8C-4CB6-A7BE-8BFC6815970B}" type="parTrans" cxnId="{EF4C4B7D-7394-4C5D-AD46-2DBCA80AC848}">
      <dgm:prSet/>
      <dgm:spPr/>
      <dgm:t>
        <a:bodyPr/>
        <a:lstStyle/>
        <a:p>
          <a:endParaRPr lang="en-US"/>
        </a:p>
      </dgm:t>
    </dgm:pt>
    <dgm:pt modelId="{FD971892-7A5A-4DC4-8F75-C45E398A9792}" type="sibTrans" cxnId="{EF4C4B7D-7394-4C5D-AD46-2DBCA80AC848}">
      <dgm:prSet/>
      <dgm:spPr/>
      <dgm:t>
        <a:bodyPr/>
        <a:lstStyle/>
        <a:p>
          <a:endParaRPr lang="en-US"/>
        </a:p>
      </dgm:t>
    </dgm:pt>
    <dgm:pt modelId="{9279C6D4-B7E2-4F33-B715-BEA15EAAEBDA}">
      <dgm:prSet/>
      <dgm:spPr/>
      <dgm:t>
        <a:bodyPr/>
        <a:lstStyle/>
        <a:p>
          <a:r>
            <a:rPr lang="en-GB" dirty="0"/>
            <a:t>Left-aligned text is easier to read</a:t>
          </a:r>
          <a:endParaRPr lang="en-US" dirty="0"/>
        </a:p>
      </dgm:t>
    </dgm:pt>
    <dgm:pt modelId="{31D0F68B-65BA-487C-AA3D-05AE858CAFF9}" type="sibTrans" cxnId="{48EE27F0-230E-4264-82AA-A7DAEC1C10A0}">
      <dgm:prSet/>
      <dgm:spPr/>
      <dgm:t>
        <a:bodyPr/>
        <a:lstStyle/>
        <a:p>
          <a:endParaRPr lang="en-US"/>
        </a:p>
      </dgm:t>
    </dgm:pt>
    <dgm:pt modelId="{C7356208-00EA-44D3-A890-21B3659E3624}" type="parTrans" cxnId="{48EE27F0-230E-4264-82AA-A7DAEC1C10A0}">
      <dgm:prSet/>
      <dgm:spPr/>
      <dgm:t>
        <a:bodyPr/>
        <a:lstStyle/>
        <a:p>
          <a:endParaRPr lang="en-US"/>
        </a:p>
      </dgm:t>
    </dgm:pt>
    <dgm:pt modelId="{BC5DE631-F007-440A-94AC-79D18873F7FE}">
      <dgm:prSet/>
      <dgm:spPr/>
      <dgm:t>
        <a:bodyPr/>
        <a:lstStyle/>
        <a:p>
          <a:r>
            <a:rPr lang="en-GB" dirty="0"/>
            <a:t>Use the same styles and sizes throughout</a:t>
          </a:r>
          <a:endParaRPr lang="en-US" dirty="0"/>
        </a:p>
      </dgm:t>
    </dgm:pt>
    <dgm:pt modelId="{B362FD86-CFA6-46F3-BFD1-DE9E0ABDFC8D}" type="sibTrans" cxnId="{99E8EFCB-9732-4907-9DD9-9DE9777CF952}">
      <dgm:prSet/>
      <dgm:spPr/>
      <dgm:t>
        <a:bodyPr/>
        <a:lstStyle/>
        <a:p>
          <a:endParaRPr lang="en-US"/>
        </a:p>
      </dgm:t>
    </dgm:pt>
    <dgm:pt modelId="{2A8FEF68-4EFE-402A-845F-38278C86D821}" type="parTrans" cxnId="{99E8EFCB-9732-4907-9DD9-9DE9777CF952}">
      <dgm:prSet/>
      <dgm:spPr/>
      <dgm:t>
        <a:bodyPr/>
        <a:lstStyle/>
        <a:p>
          <a:endParaRPr lang="en-US"/>
        </a:p>
      </dgm:t>
    </dgm:pt>
    <dgm:pt modelId="{C3B28429-91A3-4299-9074-24E18EBFC0F3}">
      <dgm:prSet/>
      <dgm:spPr/>
      <dgm:t>
        <a:bodyPr/>
        <a:lstStyle/>
        <a:p>
          <a:r>
            <a:rPr lang="en-GB" dirty="0"/>
            <a:t>Use easy-to-read fonts</a:t>
          </a:r>
          <a:endParaRPr lang="en-US" dirty="0"/>
        </a:p>
      </dgm:t>
    </dgm:pt>
    <dgm:pt modelId="{A2118AD2-4785-4CE8-9C9D-ABCF1CEEA1C5}" type="sibTrans" cxnId="{31A17857-CF0C-4F3A-8888-106254596357}">
      <dgm:prSet/>
      <dgm:spPr/>
      <dgm:t>
        <a:bodyPr/>
        <a:lstStyle/>
        <a:p>
          <a:endParaRPr lang="en-US"/>
        </a:p>
      </dgm:t>
    </dgm:pt>
    <dgm:pt modelId="{0DD61DAA-0C03-4D4A-BBC4-BF7F88830E6F}" type="parTrans" cxnId="{31A17857-CF0C-4F3A-8888-106254596357}">
      <dgm:prSet/>
      <dgm:spPr/>
      <dgm:t>
        <a:bodyPr/>
        <a:lstStyle/>
        <a:p>
          <a:endParaRPr lang="en-US"/>
        </a:p>
      </dgm:t>
    </dgm:pt>
    <dgm:pt modelId="{F550B620-75B7-EC4B-B484-B81D909A2009}" type="pres">
      <dgm:prSet presAssocID="{4DEE675B-3C1E-446D-94C0-21F9CDC18378}" presName="linear" presStyleCnt="0">
        <dgm:presLayoutVars>
          <dgm:animLvl val="lvl"/>
          <dgm:resizeHandles val="exact"/>
        </dgm:presLayoutVars>
      </dgm:prSet>
      <dgm:spPr/>
    </dgm:pt>
    <dgm:pt modelId="{6771372E-0A21-B542-A008-1077934B2B8D}" type="pres">
      <dgm:prSet presAssocID="{461B4B54-C797-4658-A91B-2F2850CC9C7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035479-E80D-5B4F-A5AD-BE9BB1F46A8F}" type="pres">
      <dgm:prSet presAssocID="{FBE8BE46-D0ED-49EE-8FEE-6E7C0FFE4472}" presName="spacer" presStyleCnt="0"/>
      <dgm:spPr/>
    </dgm:pt>
    <dgm:pt modelId="{AF517149-1A31-9E4A-9ABE-58E7E4F77197}" type="pres">
      <dgm:prSet presAssocID="{C3B28429-91A3-4299-9074-24E18EBFC0F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0648EEE-34C2-0C49-8540-43E5C61205E6}" type="pres">
      <dgm:prSet presAssocID="{A2118AD2-4785-4CE8-9C9D-ABCF1CEEA1C5}" presName="spacer" presStyleCnt="0"/>
      <dgm:spPr/>
    </dgm:pt>
    <dgm:pt modelId="{61A12ACC-5A32-7B47-94A6-CDDC7CF6BE66}" type="pres">
      <dgm:prSet presAssocID="{BC5DE631-F007-440A-94AC-79D18873F7F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2ECC4F0-A6C0-EF41-9A55-D295568CD3C5}" type="pres">
      <dgm:prSet presAssocID="{B362FD86-CFA6-46F3-BFD1-DE9E0ABDFC8D}" presName="spacer" presStyleCnt="0"/>
      <dgm:spPr/>
    </dgm:pt>
    <dgm:pt modelId="{C6A65DA1-6E5B-5042-B06F-084775686952}" type="pres">
      <dgm:prSet presAssocID="{9279C6D4-B7E2-4F33-B715-BEA15EAAEB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48F9489-B4D0-104B-9689-367987E29F2A}" type="pres">
      <dgm:prSet presAssocID="{31D0F68B-65BA-487C-AA3D-05AE858CAFF9}" presName="spacer" presStyleCnt="0"/>
      <dgm:spPr/>
    </dgm:pt>
    <dgm:pt modelId="{38EFFA9E-2C26-3642-BC3D-B9F26F3D7BDA}" type="pres">
      <dgm:prSet presAssocID="{E48CFC40-ECC9-4C8E-A8B4-C24EC322C63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1613E37-D9C0-FE47-A9CF-E9013AE74E0D}" type="presOf" srcId="{9279C6D4-B7E2-4F33-B715-BEA15EAAEBDA}" destId="{C6A65DA1-6E5B-5042-B06F-084775686952}" srcOrd="0" destOrd="0" presId="urn:microsoft.com/office/officeart/2005/8/layout/vList2"/>
    <dgm:cxn modelId="{3C82FA4A-870F-0D43-9D48-0B3E7572829C}" type="presOf" srcId="{E48CFC40-ECC9-4C8E-A8B4-C24EC322C635}" destId="{38EFFA9E-2C26-3642-BC3D-B9F26F3D7BDA}" srcOrd="0" destOrd="0" presId="urn:microsoft.com/office/officeart/2005/8/layout/vList2"/>
    <dgm:cxn modelId="{3D83556F-F571-3947-B22C-C4D7DA2D2CED}" type="presOf" srcId="{461B4B54-C797-4658-A91B-2F2850CC9C7A}" destId="{6771372E-0A21-B542-A008-1077934B2B8D}" srcOrd="0" destOrd="0" presId="urn:microsoft.com/office/officeart/2005/8/layout/vList2"/>
    <dgm:cxn modelId="{31A17857-CF0C-4F3A-8888-106254596357}" srcId="{4DEE675B-3C1E-446D-94C0-21F9CDC18378}" destId="{C3B28429-91A3-4299-9074-24E18EBFC0F3}" srcOrd="1" destOrd="0" parTransId="{0DD61DAA-0C03-4D4A-BBC4-BF7F88830E6F}" sibTransId="{A2118AD2-4785-4CE8-9C9D-ABCF1CEEA1C5}"/>
    <dgm:cxn modelId="{EF4C4B7D-7394-4C5D-AD46-2DBCA80AC848}" srcId="{4DEE675B-3C1E-446D-94C0-21F9CDC18378}" destId="{E48CFC40-ECC9-4C8E-A8B4-C24EC322C635}" srcOrd="4" destOrd="0" parTransId="{2EFC8803-7C8C-4CB6-A7BE-8BFC6815970B}" sibTransId="{FD971892-7A5A-4DC4-8F75-C45E398A9792}"/>
    <dgm:cxn modelId="{584C9EA4-534D-7D46-A258-AA39C7D6D216}" type="presOf" srcId="{C3B28429-91A3-4299-9074-24E18EBFC0F3}" destId="{AF517149-1A31-9E4A-9ABE-58E7E4F77197}" srcOrd="0" destOrd="0" presId="urn:microsoft.com/office/officeart/2005/8/layout/vList2"/>
    <dgm:cxn modelId="{AEEDFFB6-6C86-C045-9DF7-CA70E5950AA4}" type="presOf" srcId="{4DEE675B-3C1E-446D-94C0-21F9CDC18378}" destId="{F550B620-75B7-EC4B-B484-B81D909A2009}" srcOrd="0" destOrd="0" presId="urn:microsoft.com/office/officeart/2005/8/layout/vList2"/>
    <dgm:cxn modelId="{00359CBB-268C-4F1C-A9B1-D23D47455A6F}" srcId="{4DEE675B-3C1E-446D-94C0-21F9CDC18378}" destId="{461B4B54-C797-4658-A91B-2F2850CC9C7A}" srcOrd="0" destOrd="0" parTransId="{3BD01A71-FD37-4BC8-95FE-0F6F2FCE8A7B}" sibTransId="{FBE8BE46-D0ED-49EE-8FEE-6E7C0FFE4472}"/>
    <dgm:cxn modelId="{99E8EFCB-9732-4907-9DD9-9DE9777CF952}" srcId="{4DEE675B-3C1E-446D-94C0-21F9CDC18378}" destId="{BC5DE631-F007-440A-94AC-79D18873F7FE}" srcOrd="2" destOrd="0" parTransId="{2A8FEF68-4EFE-402A-845F-38278C86D821}" sibTransId="{B362FD86-CFA6-46F3-BFD1-DE9E0ABDFC8D}"/>
    <dgm:cxn modelId="{2BFDF3CF-CBC0-2A45-A2C3-3BFED0798D97}" type="presOf" srcId="{BC5DE631-F007-440A-94AC-79D18873F7FE}" destId="{61A12ACC-5A32-7B47-94A6-CDDC7CF6BE66}" srcOrd="0" destOrd="0" presId="urn:microsoft.com/office/officeart/2005/8/layout/vList2"/>
    <dgm:cxn modelId="{48EE27F0-230E-4264-82AA-A7DAEC1C10A0}" srcId="{4DEE675B-3C1E-446D-94C0-21F9CDC18378}" destId="{9279C6D4-B7E2-4F33-B715-BEA15EAAEBDA}" srcOrd="3" destOrd="0" parTransId="{C7356208-00EA-44D3-A890-21B3659E3624}" sibTransId="{31D0F68B-65BA-487C-AA3D-05AE858CAFF9}"/>
    <dgm:cxn modelId="{7419AB08-614B-4C4E-81A9-00B29D62CB95}" type="presParOf" srcId="{F550B620-75B7-EC4B-B484-B81D909A2009}" destId="{6771372E-0A21-B542-A008-1077934B2B8D}" srcOrd="0" destOrd="0" presId="urn:microsoft.com/office/officeart/2005/8/layout/vList2"/>
    <dgm:cxn modelId="{947A1D85-8D01-1E4C-9C24-971391EE95A6}" type="presParOf" srcId="{F550B620-75B7-EC4B-B484-B81D909A2009}" destId="{11035479-E80D-5B4F-A5AD-BE9BB1F46A8F}" srcOrd="1" destOrd="0" presId="urn:microsoft.com/office/officeart/2005/8/layout/vList2"/>
    <dgm:cxn modelId="{A2B0E535-8C45-4F45-A426-6967D7CC4ADB}" type="presParOf" srcId="{F550B620-75B7-EC4B-B484-B81D909A2009}" destId="{AF517149-1A31-9E4A-9ABE-58E7E4F77197}" srcOrd="2" destOrd="0" presId="urn:microsoft.com/office/officeart/2005/8/layout/vList2"/>
    <dgm:cxn modelId="{EEA0346F-FF42-4E42-A9B9-DFA74916C096}" type="presParOf" srcId="{F550B620-75B7-EC4B-B484-B81D909A2009}" destId="{B0648EEE-34C2-0C49-8540-43E5C61205E6}" srcOrd="3" destOrd="0" presId="urn:microsoft.com/office/officeart/2005/8/layout/vList2"/>
    <dgm:cxn modelId="{70CE870B-37BF-4B4D-8F27-7565608D4FEF}" type="presParOf" srcId="{F550B620-75B7-EC4B-B484-B81D909A2009}" destId="{61A12ACC-5A32-7B47-94A6-CDDC7CF6BE66}" srcOrd="4" destOrd="0" presId="urn:microsoft.com/office/officeart/2005/8/layout/vList2"/>
    <dgm:cxn modelId="{EF22CFED-E0F2-1C42-8ECC-596CA4E9B6FC}" type="presParOf" srcId="{F550B620-75B7-EC4B-B484-B81D909A2009}" destId="{A2ECC4F0-A6C0-EF41-9A55-D295568CD3C5}" srcOrd="5" destOrd="0" presId="urn:microsoft.com/office/officeart/2005/8/layout/vList2"/>
    <dgm:cxn modelId="{348ABAD0-880F-9844-BE0B-C22D4789BCF3}" type="presParOf" srcId="{F550B620-75B7-EC4B-B484-B81D909A2009}" destId="{C6A65DA1-6E5B-5042-B06F-084775686952}" srcOrd="6" destOrd="0" presId="urn:microsoft.com/office/officeart/2005/8/layout/vList2"/>
    <dgm:cxn modelId="{35CEA43D-4773-7646-BB4D-7ADF4127F962}" type="presParOf" srcId="{F550B620-75B7-EC4B-B484-B81D909A2009}" destId="{748F9489-B4D0-104B-9689-367987E29F2A}" srcOrd="7" destOrd="0" presId="urn:microsoft.com/office/officeart/2005/8/layout/vList2"/>
    <dgm:cxn modelId="{78F6BEF8-6500-984E-AD9D-9021BD1B8A2D}" type="presParOf" srcId="{F550B620-75B7-EC4B-B484-B81D909A2009}" destId="{38EFFA9E-2C26-3642-BC3D-B9F26F3D7BD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49239-2424-AC4E-929D-29E95F1B3982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Demonstrate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a critical understanding of the theoretical, strategic and policy issues surrounding the Criminal Justice System</a:t>
          </a:r>
        </a:p>
      </dsp:txBody>
      <dsp:txXfrm>
        <a:off x="0" y="1653508"/>
        <a:ext cx="3286125" cy="2610802"/>
      </dsp:txXfrm>
    </dsp:sp>
    <dsp:sp modelId="{269B83EF-5074-C44C-B188-EE16DF758945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E5233B83-8E14-B744-B7AD-17DDC6C85456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15A023-0667-4343-BF40-2DA081208D68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Evaluate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the management of crime within adult crime or youth crime</a:t>
          </a:r>
        </a:p>
      </dsp:txBody>
      <dsp:txXfrm>
        <a:off x="3614737" y="1653508"/>
        <a:ext cx="3286125" cy="2610802"/>
      </dsp:txXfrm>
    </dsp:sp>
    <dsp:sp modelId="{E5A9D164-6729-AA45-A610-422A76775D0C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9EF89983-21C6-544E-A816-ACBB4C2F14E0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EDE8DE-ACC8-8145-A4BA-BA71A447E0B0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Analyse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the methods and reforms to tackle reoffending and reduce crime in England and Wales.</a:t>
          </a:r>
        </a:p>
      </dsp:txBody>
      <dsp:txXfrm>
        <a:off x="7229475" y="1653508"/>
        <a:ext cx="3286125" cy="2610802"/>
      </dsp:txXfrm>
    </dsp:sp>
    <dsp:sp modelId="{B00F2707-4E72-B544-8A18-C66EE6053E6E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21A6F42F-D328-8549-BDF5-304AF516CB0D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C30916-ED2F-E440-9C30-7415C65BA8BC}">
      <dsp:nvSpPr>
        <dsp:cNvPr id="0" name=""/>
        <dsp:cNvSpPr/>
      </dsp:nvSpPr>
      <dsp:spPr>
        <a:xfrm>
          <a:off x="0" y="0"/>
          <a:ext cx="5512950" cy="9666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Aim is to summarise and evaluate a piece of text. </a:t>
          </a:r>
          <a:endParaRPr lang="en-US" sz="1800" kern="1200" dirty="0"/>
        </a:p>
      </dsp:txBody>
      <dsp:txXfrm>
        <a:off x="28313" y="28313"/>
        <a:ext cx="4388147" cy="910050"/>
      </dsp:txXfrm>
    </dsp:sp>
    <dsp:sp modelId="{3A9FADF6-D84E-6E4B-9BDC-78C26B2C0A43}">
      <dsp:nvSpPr>
        <dsp:cNvPr id="0" name=""/>
        <dsp:cNvSpPr/>
      </dsp:nvSpPr>
      <dsp:spPr>
        <a:xfrm>
          <a:off x="461709" y="1142435"/>
          <a:ext cx="5512950" cy="966676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Piece of Text? </a:t>
          </a:r>
          <a:br>
            <a:rPr lang="en-GB" sz="1800" kern="1200" dirty="0"/>
          </a:br>
          <a:r>
            <a:rPr lang="en-GB" sz="1800" kern="1200" dirty="0"/>
            <a:t>A book, a chapter, or a journal article. </a:t>
          </a:r>
          <a:endParaRPr lang="en-US" sz="1800" kern="1200" dirty="0"/>
        </a:p>
      </dsp:txBody>
      <dsp:txXfrm>
        <a:off x="490022" y="1170748"/>
        <a:ext cx="4366275" cy="910050"/>
      </dsp:txXfrm>
    </dsp:sp>
    <dsp:sp modelId="{74EF3CBF-C3B9-A945-870C-46C17373C2ED}">
      <dsp:nvSpPr>
        <dsp:cNvPr id="0" name=""/>
        <dsp:cNvSpPr/>
      </dsp:nvSpPr>
      <dsp:spPr>
        <a:xfrm>
          <a:off x="916528" y="2284870"/>
          <a:ext cx="5512950" cy="966676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Requires you to read the selected text in detail. </a:t>
          </a:r>
          <a:endParaRPr lang="en-US" sz="1800" kern="1200" dirty="0"/>
        </a:p>
      </dsp:txBody>
      <dsp:txXfrm>
        <a:off x="944841" y="2313183"/>
        <a:ext cx="4373166" cy="910050"/>
      </dsp:txXfrm>
    </dsp:sp>
    <dsp:sp modelId="{F562A1AB-2925-0445-AA92-20F5C17AEEFF}">
      <dsp:nvSpPr>
        <dsp:cNvPr id="0" name=""/>
        <dsp:cNvSpPr/>
      </dsp:nvSpPr>
      <dsp:spPr>
        <a:xfrm>
          <a:off x="1378237" y="3427305"/>
          <a:ext cx="5512950" cy="966676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Read other related texts so that you can present a fair and reasonable evaluation of the selected text.</a:t>
          </a:r>
          <a:endParaRPr lang="en-US" sz="1800" kern="1200" dirty="0"/>
        </a:p>
      </dsp:txBody>
      <dsp:txXfrm>
        <a:off x="1406550" y="3455618"/>
        <a:ext cx="4366275" cy="910050"/>
      </dsp:txXfrm>
    </dsp:sp>
    <dsp:sp modelId="{08A4A3C6-DE12-2B46-B11D-F3F40E0AD74B}">
      <dsp:nvSpPr>
        <dsp:cNvPr id="0" name=""/>
        <dsp:cNvSpPr/>
      </dsp:nvSpPr>
      <dsp:spPr>
        <a:xfrm>
          <a:off x="4884610" y="740385"/>
          <a:ext cx="628339" cy="6283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025986" y="740385"/>
        <a:ext cx="345587" cy="472825"/>
      </dsp:txXfrm>
    </dsp:sp>
    <dsp:sp modelId="{EC1F03C4-F643-7B40-AD44-7DA2DEDD8666}">
      <dsp:nvSpPr>
        <dsp:cNvPr id="0" name=""/>
        <dsp:cNvSpPr/>
      </dsp:nvSpPr>
      <dsp:spPr>
        <a:xfrm>
          <a:off x="5346320" y="1882821"/>
          <a:ext cx="628339" cy="6283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487696" y="1882821"/>
        <a:ext cx="345587" cy="472825"/>
      </dsp:txXfrm>
    </dsp:sp>
    <dsp:sp modelId="{39A2FE70-5B81-FA4B-AE0F-3088F478DA48}">
      <dsp:nvSpPr>
        <dsp:cNvPr id="0" name=""/>
        <dsp:cNvSpPr/>
      </dsp:nvSpPr>
      <dsp:spPr>
        <a:xfrm>
          <a:off x="5801138" y="3025256"/>
          <a:ext cx="628339" cy="6283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942514" y="3025256"/>
        <a:ext cx="345587" cy="4728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5641E2-2293-A64A-A2AB-9A2B1EF459E9}">
      <dsp:nvSpPr>
        <dsp:cNvPr id="0" name=""/>
        <dsp:cNvSpPr/>
      </dsp:nvSpPr>
      <dsp:spPr>
        <a:xfrm>
          <a:off x="0" y="0"/>
          <a:ext cx="5245455" cy="564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1. Introduction </a:t>
          </a:r>
          <a:endParaRPr lang="en-US" sz="2400" kern="1200" dirty="0"/>
        </a:p>
      </dsp:txBody>
      <dsp:txXfrm>
        <a:off x="16536" y="16536"/>
        <a:ext cx="4570163" cy="531516"/>
      </dsp:txXfrm>
    </dsp:sp>
    <dsp:sp modelId="{858EFB79-4B1E-3148-8DF2-CE82C63C3539}">
      <dsp:nvSpPr>
        <dsp:cNvPr id="0" name=""/>
        <dsp:cNvSpPr/>
      </dsp:nvSpPr>
      <dsp:spPr>
        <a:xfrm>
          <a:off x="391706" y="643004"/>
          <a:ext cx="5245455" cy="564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2. Summary </a:t>
          </a:r>
          <a:endParaRPr lang="en-US" sz="2400" kern="1200" dirty="0"/>
        </a:p>
      </dsp:txBody>
      <dsp:txXfrm>
        <a:off x="408242" y="659540"/>
        <a:ext cx="4453694" cy="531516"/>
      </dsp:txXfrm>
    </dsp:sp>
    <dsp:sp modelId="{F45735A0-25C9-0043-A7E4-30EC4E59551C}">
      <dsp:nvSpPr>
        <dsp:cNvPr id="0" name=""/>
        <dsp:cNvSpPr/>
      </dsp:nvSpPr>
      <dsp:spPr>
        <a:xfrm>
          <a:off x="783412" y="1286008"/>
          <a:ext cx="5245455" cy="564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3. Critique </a:t>
          </a:r>
          <a:endParaRPr lang="en-US" sz="2400" kern="1200" dirty="0"/>
        </a:p>
      </dsp:txBody>
      <dsp:txXfrm>
        <a:off x="799948" y="1302544"/>
        <a:ext cx="4453694" cy="531516"/>
      </dsp:txXfrm>
    </dsp:sp>
    <dsp:sp modelId="{F43C9B62-92BB-504A-81E9-579715589593}">
      <dsp:nvSpPr>
        <dsp:cNvPr id="0" name=""/>
        <dsp:cNvSpPr/>
      </dsp:nvSpPr>
      <dsp:spPr>
        <a:xfrm>
          <a:off x="1175118" y="1929012"/>
          <a:ext cx="5245455" cy="564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4. Conclusion </a:t>
          </a:r>
          <a:endParaRPr lang="en-US" sz="2400" kern="1200" dirty="0"/>
        </a:p>
      </dsp:txBody>
      <dsp:txXfrm>
        <a:off x="1191654" y="1945548"/>
        <a:ext cx="4453694" cy="531516"/>
      </dsp:txXfrm>
    </dsp:sp>
    <dsp:sp modelId="{478ECC7A-C6AC-BD4F-9B60-DE5AAB4E4393}">
      <dsp:nvSpPr>
        <dsp:cNvPr id="0" name=""/>
        <dsp:cNvSpPr/>
      </dsp:nvSpPr>
      <dsp:spPr>
        <a:xfrm>
          <a:off x="1566824" y="2572016"/>
          <a:ext cx="5245455" cy="564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5. References </a:t>
          </a:r>
          <a:endParaRPr lang="en-US" sz="2400" kern="1200" dirty="0"/>
        </a:p>
      </dsp:txBody>
      <dsp:txXfrm>
        <a:off x="1583360" y="2588552"/>
        <a:ext cx="4453694" cy="531516"/>
      </dsp:txXfrm>
    </dsp:sp>
    <dsp:sp modelId="{FECBD639-3773-5D46-A6D1-24CEA023B62E}">
      <dsp:nvSpPr>
        <dsp:cNvPr id="0" name=""/>
        <dsp:cNvSpPr/>
      </dsp:nvSpPr>
      <dsp:spPr>
        <a:xfrm>
          <a:off x="4878472" y="412463"/>
          <a:ext cx="366982" cy="3669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961043" y="412463"/>
        <a:ext cx="201840" cy="276154"/>
      </dsp:txXfrm>
    </dsp:sp>
    <dsp:sp modelId="{9DC6872C-F8BF-C547-A9AE-CCBA08527C08}">
      <dsp:nvSpPr>
        <dsp:cNvPr id="0" name=""/>
        <dsp:cNvSpPr/>
      </dsp:nvSpPr>
      <dsp:spPr>
        <a:xfrm>
          <a:off x="5270178" y="1055467"/>
          <a:ext cx="366982" cy="3669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352749" y="1055467"/>
        <a:ext cx="201840" cy="276154"/>
      </dsp:txXfrm>
    </dsp:sp>
    <dsp:sp modelId="{DB94171F-D815-B042-9C91-E119621A28F1}">
      <dsp:nvSpPr>
        <dsp:cNvPr id="0" name=""/>
        <dsp:cNvSpPr/>
      </dsp:nvSpPr>
      <dsp:spPr>
        <a:xfrm>
          <a:off x="5661885" y="1689061"/>
          <a:ext cx="366982" cy="3669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744456" y="1689061"/>
        <a:ext cx="201840" cy="276154"/>
      </dsp:txXfrm>
    </dsp:sp>
    <dsp:sp modelId="{5018BBE0-5967-714C-883F-42F776916980}">
      <dsp:nvSpPr>
        <dsp:cNvPr id="0" name=""/>
        <dsp:cNvSpPr/>
      </dsp:nvSpPr>
      <dsp:spPr>
        <a:xfrm>
          <a:off x="6053591" y="2338339"/>
          <a:ext cx="366982" cy="36698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6136162" y="2338339"/>
        <a:ext cx="201840" cy="2761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B4F2B-830B-C24C-A45E-E394F8D362A6}">
      <dsp:nvSpPr>
        <dsp:cNvPr id="0" name=""/>
        <dsp:cNvSpPr/>
      </dsp:nvSpPr>
      <dsp:spPr>
        <a:xfrm>
          <a:off x="0" y="508569"/>
          <a:ext cx="468369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3239AE-A7C8-AF4B-A6A1-7E7A008EB4D2}">
      <dsp:nvSpPr>
        <dsp:cNvPr id="0" name=""/>
        <dsp:cNvSpPr/>
      </dsp:nvSpPr>
      <dsp:spPr>
        <a:xfrm>
          <a:off x="222978" y="65769"/>
          <a:ext cx="4459563" cy="88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23" tIns="0" rIns="12392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structure</a:t>
          </a:r>
          <a:endParaRPr lang="en-US" sz="3000" kern="1200" dirty="0"/>
        </a:p>
      </dsp:txBody>
      <dsp:txXfrm>
        <a:off x="266209" y="109000"/>
        <a:ext cx="4373101" cy="799138"/>
      </dsp:txXfrm>
    </dsp:sp>
    <dsp:sp modelId="{A0BC6F80-8529-AE49-BCD6-C4428E2FB8A1}">
      <dsp:nvSpPr>
        <dsp:cNvPr id="0" name=""/>
        <dsp:cNvSpPr/>
      </dsp:nvSpPr>
      <dsp:spPr>
        <a:xfrm>
          <a:off x="0" y="1869369"/>
          <a:ext cx="468369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38D88-6796-AD45-B9D1-324764872828}">
      <dsp:nvSpPr>
        <dsp:cNvPr id="0" name=""/>
        <dsp:cNvSpPr/>
      </dsp:nvSpPr>
      <dsp:spPr>
        <a:xfrm>
          <a:off x="232126" y="1426569"/>
          <a:ext cx="4448606" cy="88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23" tIns="0" rIns="12392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critical analysis  </a:t>
          </a:r>
          <a:endParaRPr lang="en-US" sz="3000" kern="1200" dirty="0"/>
        </a:p>
      </dsp:txBody>
      <dsp:txXfrm>
        <a:off x="275357" y="1469800"/>
        <a:ext cx="4362144" cy="799138"/>
      </dsp:txXfrm>
    </dsp:sp>
    <dsp:sp modelId="{4E36BC7E-350F-684C-B524-8E3DCB73BDB4}">
      <dsp:nvSpPr>
        <dsp:cNvPr id="0" name=""/>
        <dsp:cNvSpPr/>
      </dsp:nvSpPr>
      <dsp:spPr>
        <a:xfrm>
          <a:off x="0" y="3230170"/>
          <a:ext cx="468369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74149-C6DE-6B49-AE00-C1D534578703}">
      <dsp:nvSpPr>
        <dsp:cNvPr id="0" name=""/>
        <dsp:cNvSpPr/>
      </dsp:nvSpPr>
      <dsp:spPr>
        <a:xfrm>
          <a:off x="222978" y="2787369"/>
          <a:ext cx="4459563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23" tIns="0" rIns="12392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/>
        </a:p>
      </dsp:txBody>
      <dsp:txXfrm>
        <a:off x="266209" y="2830600"/>
        <a:ext cx="4373101" cy="799138"/>
      </dsp:txXfrm>
    </dsp:sp>
    <dsp:sp modelId="{46CAACA8-9A28-0E42-ACEC-8D3E5BD8E516}">
      <dsp:nvSpPr>
        <dsp:cNvPr id="0" name=""/>
        <dsp:cNvSpPr/>
      </dsp:nvSpPr>
      <dsp:spPr>
        <a:xfrm>
          <a:off x="0" y="4590970"/>
          <a:ext cx="468369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0472E-2DCB-8B4C-B00A-F10EEE8633FF}">
      <dsp:nvSpPr>
        <dsp:cNvPr id="0" name=""/>
        <dsp:cNvSpPr/>
      </dsp:nvSpPr>
      <dsp:spPr>
        <a:xfrm>
          <a:off x="222978" y="4148170"/>
          <a:ext cx="4459563" cy="88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23" tIns="0" rIns="12392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choice of language </a:t>
          </a:r>
          <a:endParaRPr lang="en-US" sz="3000" kern="1200" dirty="0"/>
        </a:p>
      </dsp:txBody>
      <dsp:txXfrm>
        <a:off x="266209" y="4191401"/>
        <a:ext cx="4373101" cy="799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D83EA-93F9-1C47-BBEA-D655DA3202A6}">
      <dsp:nvSpPr>
        <dsp:cNvPr id="0" name=""/>
        <dsp:cNvSpPr/>
      </dsp:nvSpPr>
      <dsp:spPr>
        <a:xfrm>
          <a:off x="0" y="537"/>
          <a:ext cx="55052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E1F7A5-779A-A641-889D-0F7752805934}">
      <dsp:nvSpPr>
        <dsp:cNvPr id="0" name=""/>
        <dsp:cNvSpPr/>
      </dsp:nvSpPr>
      <dsp:spPr>
        <a:xfrm>
          <a:off x="0" y="537"/>
          <a:ext cx="5505256" cy="880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Widely used at conferences</a:t>
          </a:r>
          <a:endParaRPr lang="en-US" sz="3600" kern="1200"/>
        </a:p>
      </dsp:txBody>
      <dsp:txXfrm>
        <a:off x="0" y="537"/>
        <a:ext cx="5505256" cy="880026"/>
      </dsp:txXfrm>
    </dsp:sp>
    <dsp:sp modelId="{FE2FD629-008F-8842-8A94-F7B4B98CE23C}">
      <dsp:nvSpPr>
        <dsp:cNvPr id="0" name=""/>
        <dsp:cNvSpPr/>
      </dsp:nvSpPr>
      <dsp:spPr>
        <a:xfrm>
          <a:off x="0" y="880563"/>
          <a:ext cx="55052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57FD1-CFF2-7747-A653-CEDB6689A4BA}">
      <dsp:nvSpPr>
        <dsp:cNvPr id="0" name=""/>
        <dsp:cNvSpPr/>
      </dsp:nvSpPr>
      <dsp:spPr>
        <a:xfrm>
          <a:off x="0" y="880563"/>
          <a:ext cx="5505256" cy="880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Pushes research ‘out there’</a:t>
          </a:r>
          <a:endParaRPr lang="en-US" sz="3600" kern="1200" dirty="0"/>
        </a:p>
      </dsp:txBody>
      <dsp:txXfrm>
        <a:off x="0" y="880563"/>
        <a:ext cx="5505256" cy="880026"/>
      </dsp:txXfrm>
    </dsp:sp>
    <dsp:sp modelId="{64099AAF-A107-D544-B176-7F2E34AFDC28}">
      <dsp:nvSpPr>
        <dsp:cNvPr id="0" name=""/>
        <dsp:cNvSpPr/>
      </dsp:nvSpPr>
      <dsp:spPr>
        <a:xfrm>
          <a:off x="0" y="1760589"/>
          <a:ext cx="55052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236AC-3034-B44E-9E00-013A0FF57574}">
      <dsp:nvSpPr>
        <dsp:cNvPr id="0" name=""/>
        <dsp:cNvSpPr/>
      </dsp:nvSpPr>
      <dsp:spPr>
        <a:xfrm>
          <a:off x="0" y="1760589"/>
          <a:ext cx="5505256" cy="880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Generate discussion</a:t>
          </a:r>
          <a:endParaRPr lang="en-US" sz="3600" kern="1200"/>
        </a:p>
      </dsp:txBody>
      <dsp:txXfrm>
        <a:off x="0" y="1760589"/>
        <a:ext cx="5505256" cy="880026"/>
      </dsp:txXfrm>
    </dsp:sp>
    <dsp:sp modelId="{9993710B-11B5-6640-83CE-68F2966A91BA}">
      <dsp:nvSpPr>
        <dsp:cNvPr id="0" name=""/>
        <dsp:cNvSpPr/>
      </dsp:nvSpPr>
      <dsp:spPr>
        <a:xfrm>
          <a:off x="0" y="2640615"/>
          <a:ext cx="55052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97DDB-12E5-E34B-93FE-6B0117F20410}">
      <dsp:nvSpPr>
        <dsp:cNvPr id="0" name=""/>
        <dsp:cNvSpPr/>
      </dsp:nvSpPr>
      <dsp:spPr>
        <a:xfrm>
          <a:off x="0" y="2640615"/>
          <a:ext cx="5505256" cy="880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Transferable skill</a:t>
          </a:r>
          <a:endParaRPr lang="en-US" sz="3600" kern="1200"/>
        </a:p>
      </dsp:txBody>
      <dsp:txXfrm>
        <a:off x="0" y="2640615"/>
        <a:ext cx="5505256" cy="880026"/>
      </dsp:txXfrm>
    </dsp:sp>
    <dsp:sp modelId="{84E0C1E0-977E-B04C-AB9C-9438AC9D6882}">
      <dsp:nvSpPr>
        <dsp:cNvPr id="0" name=""/>
        <dsp:cNvSpPr/>
      </dsp:nvSpPr>
      <dsp:spPr>
        <a:xfrm>
          <a:off x="0" y="3520641"/>
          <a:ext cx="55052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D89FD-608F-D741-9941-E159B0E91DC5}">
      <dsp:nvSpPr>
        <dsp:cNvPr id="0" name=""/>
        <dsp:cNvSpPr/>
      </dsp:nvSpPr>
      <dsp:spPr>
        <a:xfrm>
          <a:off x="0" y="3520641"/>
          <a:ext cx="5505256" cy="880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0" y="3520641"/>
        <a:ext cx="5505256" cy="8800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1372E-0A21-B542-A008-1077934B2B8D}">
      <dsp:nvSpPr>
        <dsp:cNvPr id="0" name=""/>
        <dsp:cNvSpPr/>
      </dsp:nvSpPr>
      <dsp:spPr>
        <a:xfrm>
          <a:off x="0" y="509404"/>
          <a:ext cx="4586513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Leave white space around the text</a:t>
          </a:r>
          <a:endParaRPr lang="en-US" sz="2000" kern="1200"/>
        </a:p>
      </dsp:txBody>
      <dsp:txXfrm>
        <a:off x="23417" y="532821"/>
        <a:ext cx="4539679" cy="432866"/>
      </dsp:txXfrm>
    </dsp:sp>
    <dsp:sp modelId="{AF517149-1A31-9E4A-9ABE-58E7E4F77197}">
      <dsp:nvSpPr>
        <dsp:cNvPr id="0" name=""/>
        <dsp:cNvSpPr/>
      </dsp:nvSpPr>
      <dsp:spPr>
        <a:xfrm>
          <a:off x="0" y="1046704"/>
          <a:ext cx="4586513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Use easy-to-read fonts</a:t>
          </a:r>
          <a:endParaRPr lang="en-US" sz="2000" kern="1200" dirty="0"/>
        </a:p>
      </dsp:txBody>
      <dsp:txXfrm>
        <a:off x="23417" y="1070121"/>
        <a:ext cx="4539679" cy="432866"/>
      </dsp:txXfrm>
    </dsp:sp>
    <dsp:sp modelId="{61A12ACC-5A32-7B47-94A6-CDDC7CF6BE66}">
      <dsp:nvSpPr>
        <dsp:cNvPr id="0" name=""/>
        <dsp:cNvSpPr/>
      </dsp:nvSpPr>
      <dsp:spPr>
        <a:xfrm>
          <a:off x="0" y="1584004"/>
          <a:ext cx="4586513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Use the same styles and sizes throughout</a:t>
          </a:r>
          <a:endParaRPr lang="en-US" sz="2000" kern="1200" dirty="0"/>
        </a:p>
      </dsp:txBody>
      <dsp:txXfrm>
        <a:off x="23417" y="1607421"/>
        <a:ext cx="4539679" cy="432866"/>
      </dsp:txXfrm>
    </dsp:sp>
    <dsp:sp modelId="{C6A65DA1-6E5B-5042-B06F-084775686952}">
      <dsp:nvSpPr>
        <dsp:cNvPr id="0" name=""/>
        <dsp:cNvSpPr/>
      </dsp:nvSpPr>
      <dsp:spPr>
        <a:xfrm>
          <a:off x="0" y="2121305"/>
          <a:ext cx="4586513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Left-aligned text is easier to read</a:t>
          </a:r>
          <a:endParaRPr lang="en-US" sz="2000" kern="1200" dirty="0"/>
        </a:p>
      </dsp:txBody>
      <dsp:txXfrm>
        <a:off x="23417" y="2144722"/>
        <a:ext cx="4539679" cy="432866"/>
      </dsp:txXfrm>
    </dsp:sp>
    <dsp:sp modelId="{38EFFA9E-2C26-3642-BC3D-B9F26F3D7BDA}">
      <dsp:nvSpPr>
        <dsp:cNvPr id="0" name=""/>
        <dsp:cNvSpPr/>
      </dsp:nvSpPr>
      <dsp:spPr>
        <a:xfrm>
          <a:off x="0" y="2658605"/>
          <a:ext cx="4586513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Question – would you walk straight past?</a:t>
          </a:r>
          <a:endParaRPr lang="en-US" sz="2000" kern="1200" dirty="0"/>
        </a:p>
      </dsp:txBody>
      <dsp:txXfrm>
        <a:off x="23417" y="2682022"/>
        <a:ext cx="4539679" cy="432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E6653-FD8E-3442-B50B-4B492C2E8E7A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6DC27-EFC3-254B-A479-000209AB3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64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academic (short) book or article review to be written on a topic covered in the module, of 1000 words. This is to be written formally, as if it was going to be submitted to an academic journal.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academic poster on a topic of personal interest directly relevant to the module - to include 500 words of text and visual elements such as graphs, photographs and images. 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reflective report of 1500 words. This should be written in the first person and offer personal opinions on one or more topics covered in the module.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6DC27-EFC3-254B-A479-000209AB37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3818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academic (short) book or article review to be written on a topic covered in the module, of 1000 words. This is to be written formally, as if it was going to be submitted to an academic journal.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academic poster on a topic of personal interest directly relevant to the module - to include 500 words of text and visual elements such as graphs, photographs and images. 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reflective report of 1500 words. This should be written in the first person and offer personal opinions on one or more topics covered in the module.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6DC27-EFC3-254B-A479-000209AB37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524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Analysing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Requires separating the content and concepts of a text into their main components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Understanding how these interrelate, connect and influence each other.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6DC27-EFC3-254B-A479-000209AB372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253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6DC27-EFC3-254B-A479-000209AB372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470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416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161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08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56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80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217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125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81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285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29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12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D4A0E-3C76-4D2D-B97C-B5E529F4D140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2BCC3-3C63-42AF-BF5F-C2DE09D4A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3634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7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2.jpeg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18.jpeg"/><Relationship Id="rId10" Type="http://schemas.microsoft.com/office/2007/relationships/diagramDrawing" Target="../diagrams/drawing3.xml"/><Relationship Id="rId4" Type="http://schemas.openxmlformats.org/officeDocument/2006/relationships/image" Target="../media/image17.jpeg"/><Relationship Id="rId9" Type="http://schemas.openxmlformats.org/officeDocument/2006/relationships/diagramColors" Target="../diagrams/colors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2.png"/><Relationship Id="rId5" Type="http://schemas.openxmlformats.org/officeDocument/2006/relationships/diagramData" Target="../diagrams/data4.xml"/><Relationship Id="rId10" Type="http://schemas.openxmlformats.org/officeDocument/2006/relationships/image" Target="../media/image19.jpe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6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5.xml"/><Relationship Id="rId11" Type="http://schemas.openxmlformats.org/officeDocument/2006/relationships/image" Target="../media/image2.png"/><Relationship Id="rId5" Type="http://schemas.openxmlformats.org/officeDocument/2006/relationships/hyperlink" Target="https://www.britsoccrim.org/pgrposterprize/" TargetMode="External"/><Relationship Id="rId10" Type="http://schemas.microsoft.com/office/2007/relationships/diagramDrawing" Target="../diagrams/drawing5.xml"/><Relationship Id="rId4" Type="http://schemas.openxmlformats.org/officeDocument/2006/relationships/image" Target="../media/image21.png"/><Relationship Id="rId9" Type="http://schemas.openxmlformats.org/officeDocument/2006/relationships/diagramColors" Target="../diagrams/colors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6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6.xml"/><Relationship Id="rId10" Type="http://schemas.openxmlformats.org/officeDocument/2006/relationships/image" Target="../media/image29.png"/><Relationship Id="rId4" Type="http://schemas.openxmlformats.org/officeDocument/2006/relationships/diagramData" Target="../diagrams/data6.xml"/><Relationship Id="rId9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30.pn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12" Type="http://schemas.openxmlformats.org/officeDocument/2006/relationships/image" Target="../media/image35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Relationship Id="rId11" Type="http://schemas.openxmlformats.org/officeDocument/2006/relationships/image" Target="../media/image34.png"/><Relationship Id="rId5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10" Type="http://schemas.openxmlformats.org/officeDocument/2006/relationships/image" Target="../media/image33.jpeg"/><Relationship Id="rId4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9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image" Target="../media/image3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image" Target="../media/image3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image" Target="../media/image4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3">
            <a:extLst>
              <a:ext uri="{FF2B5EF4-FFF2-40B4-BE49-F238E27FC236}">
                <a16:creationId xmlns:a16="http://schemas.microsoft.com/office/drawing/2014/main" id="{550D9BB0-F5DA-4FB5-8498-453B4ABD9B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67" r="14105" b="8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8" name="Rectangle 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F4F87-030E-4A07-9F34-0D42D9B9B5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/>
              <a:t>BMCJ7001:</a:t>
            </a:r>
            <a:br>
              <a:rPr lang="en-GB" sz="3700" dirty="0"/>
            </a:br>
            <a:r>
              <a:rPr lang="en-GB" sz="3700" dirty="0"/>
              <a:t>The Criminal Justice System, Youth Justice &amp; Prison Systems in England and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BF20C6-6E15-4359-ABC0-B9B4B3F86F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Jane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4E2763-A2CF-4040-8127-FEDB6A47CE50}"/>
              </a:ext>
            </a:extLst>
          </p:cNvPr>
          <p:cNvSpPr txBox="1"/>
          <p:nvPr/>
        </p:nvSpPr>
        <p:spPr>
          <a:xfrm>
            <a:off x="9409773" y="4326497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Register Reminder!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B8064C-ACBF-3183-159A-94B917E46A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95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34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0F0C2E5D-B08F-4A99-9D15-59D33148F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7167"/>
            <a:ext cx="1861854" cy="717514"/>
            <a:chOff x="0" y="238499"/>
            <a:chExt cx="1861854" cy="717514"/>
          </a:xfrm>
          <a:solidFill>
            <a:schemeClr val="bg1"/>
          </a:solidFill>
        </p:grpSpPr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07B8F35D-FB89-4C40-8A99-E46DDA021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E16C8D8F-10E9-4498-ABDB-0F923F8B68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1E5A83E3-8A11-4492-BB6E-F5F224031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55FC669C-CD13-4F4A-AFFF-4029D34F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6617B5AA-8A0D-41D3-B2EF-8BC53E3B7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572EB308-9A4E-4332-A908-22F2978D7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145" name="Group 144">
            <a:extLst>
              <a:ext uri="{FF2B5EF4-FFF2-40B4-BE49-F238E27FC236}">
                <a16:creationId xmlns:a16="http://schemas.microsoft.com/office/drawing/2014/main" id="{5499343D-E927-41D0-B997-E44A300C6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9725" y="1119591"/>
            <a:ext cx="4965868" cy="4598497"/>
            <a:chOff x="579725" y="1119591"/>
            <a:chExt cx="4965868" cy="4598497"/>
          </a:xfrm>
        </p:grpSpPr>
        <p:sp>
          <p:nvSpPr>
            <p:cNvPr id="146" name="Rectangle 145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Rectangle 146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9" name="Rectangle 148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5 creative print calendar ideas - drupa">
            <a:extLst>
              <a:ext uri="{FF2B5EF4-FFF2-40B4-BE49-F238E27FC236}">
                <a16:creationId xmlns:a16="http://schemas.microsoft.com/office/drawing/2014/main" id="{F26DC664-CC55-194C-BCBD-9CE170BD06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8" r="16890" b="2"/>
          <a:stretch/>
        </p:blipFill>
        <p:spPr bwMode="auto">
          <a:xfrm>
            <a:off x="6094114" y="1321031"/>
            <a:ext cx="5428611" cy="4210940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FEA9761C-7BB2-45E5-A5DB-A0B353624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9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rgbClr val="FFFFFF"/>
          </a:solidFill>
        </p:grpSpPr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66" name="Graphic 185">
            <a:extLst>
              <a:ext uri="{FF2B5EF4-FFF2-40B4-BE49-F238E27FC236}">
                <a16:creationId xmlns:a16="http://schemas.microsoft.com/office/drawing/2014/main" id="{8B6BCBAB-41A5-4D6D-8C9B-55E3AA6F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55217F1-B506-4443-A399-CFFA441CD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CB8C0F31-7A0C-4630-A379-0B4719A1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2D43873-56D9-4AC1-AB59-A1E78D679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B2197D5-22E1-47CC-83CF-9E64CCD57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05DC5D97-506B-47F6-B9A7-D8FA26C88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F7C037A-102C-B54C-AB4D-8A2B3AB4BDBC}"/>
              </a:ext>
            </a:extLst>
          </p:cNvPr>
          <p:cNvSpPr txBox="1"/>
          <p:nvPr/>
        </p:nvSpPr>
        <p:spPr>
          <a:xfrm>
            <a:off x="815180" y="1726126"/>
            <a:ext cx="409077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Assessment 2</a:t>
            </a:r>
          </a:p>
          <a:p>
            <a:endParaRPr lang="en-GB" sz="3200" b="1" u="sng" dirty="0">
              <a:solidFill>
                <a:schemeClr val="bg1"/>
              </a:solidFill>
            </a:endParaRPr>
          </a:p>
          <a:p>
            <a:r>
              <a:rPr lang="en-GB" sz="3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12/01/2024 by 23:59hrs</a:t>
            </a:r>
          </a:p>
          <a:p>
            <a:r>
              <a:rPr lang="en-GB" sz="3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Via Turnitin as One document </a:t>
            </a:r>
          </a:p>
        </p:txBody>
      </p:sp>
    </p:spTree>
    <p:extLst>
      <p:ext uri="{BB962C8B-B14F-4D97-AF65-F5344CB8AC3E}">
        <p14:creationId xmlns:p14="http://schemas.microsoft.com/office/powerpoint/2010/main" val="1410964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53E2925-9D2F-4436-8D47-E7C1C570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A188E4-F255-43D0-92CC-3CF3D7701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637211" cy="1649863"/>
            <a:chOff x="1" y="1"/>
            <a:chExt cx="9637211" cy="1649863"/>
          </a:xfr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71FCDE-112A-4324-B49A-CA94CBA7E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E56EED7-40A9-4EAF-B230-108CC384E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EABE02-705D-4B3A-B7DF-634641E1D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739305" cy="1775939"/>
            <a:chOff x="1" y="1"/>
            <a:chExt cx="9739305" cy="177593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8C4F13C-93EF-478B-A270-CF799F866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000297-B3F2-4605-9C3B-D7655D682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167D1674-7E60-B84E-A5D3-9C7C9F91C5C7}"/>
              </a:ext>
            </a:extLst>
          </p:cNvPr>
          <p:cNvSpPr txBox="1"/>
          <p:nvPr/>
        </p:nvSpPr>
        <p:spPr>
          <a:xfrm>
            <a:off x="1243260" y="6023666"/>
            <a:ext cx="6290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(1000 words)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57A4EA-C7B4-1040-BBD9-19995964CF16}"/>
              </a:ext>
            </a:extLst>
          </p:cNvPr>
          <p:cNvSpPr txBox="1"/>
          <p:nvPr/>
        </p:nvSpPr>
        <p:spPr>
          <a:xfrm>
            <a:off x="5370654" y="6000877"/>
            <a:ext cx="1782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(500 words)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891F9B6-590E-CB43-83A5-50DD215EE35D}"/>
              </a:ext>
            </a:extLst>
          </p:cNvPr>
          <p:cNvSpPr txBox="1"/>
          <p:nvPr/>
        </p:nvSpPr>
        <p:spPr>
          <a:xfrm>
            <a:off x="9637212" y="6000877"/>
            <a:ext cx="1507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(1500 words)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37E488EE-CF4D-DB4D-A360-60DC7CB4E3E8}"/>
              </a:ext>
            </a:extLst>
          </p:cNvPr>
          <p:cNvSpPr/>
          <p:nvPr/>
        </p:nvSpPr>
        <p:spPr>
          <a:xfrm>
            <a:off x="4274886" y="2879741"/>
            <a:ext cx="3522689" cy="29680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D6ECB602-0EE4-744F-ACAF-7BCD451A3E75}"/>
              </a:ext>
            </a:extLst>
          </p:cNvPr>
          <p:cNvSpPr/>
          <p:nvPr/>
        </p:nvSpPr>
        <p:spPr>
          <a:xfrm>
            <a:off x="8263097" y="2856952"/>
            <a:ext cx="3522689" cy="296805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E374C27B-D37B-B246-BB96-42ADEDD9B673}"/>
              </a:ext>
            </a:extLst>
          </p:cNvPr>
          <p:cNvSpPr/>
          <p:nvPr/>
        </p:nvSpPr>
        <p:spPr>
          <a:xfrm>
            <a:off x="292508" y="2961541"/>
            <a:ext cx="3522689" cy="296805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746420-F455-7E46-8C92-4FF5E36D9263}"/>
              </a:ext>
            </a:extLst>
          </p:cNvPr>
          <p:cNvSpPr txBox="1"/>
          <p:nvPr/>
        </p:nvSpPr>
        <p:spPr>
          <a:xfrm>
            <a:off x="-68753" y="3660737"/>
            <a:ext cx="381519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/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A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cademic Book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or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rticle 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eview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366EE3-5072-4A4A-9240-4DB73C279367}"/>
              </a:ext>
            </a:extLst>
          </p:cNvPr>
          <p:cNvSpPr txBox="1"/>
          <p:nvPr/>
        </p:nvSpPr>
        <p:spPr>
          <a:xfrm>
            <a:off x="4548060" y="3729664"/>
            <a:ext cx="3095879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oster </a:t>
            </a:r>
            <a:br>
              <a:rPr lang="en-GB" b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b="1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36AA6C1-CDFC-D04E-9054-960FE1F90806}"/>
              </a:ext>
            </a:extLst>
          </p:cNvPr>
          <p:cNvSpPr txBox="1"/>
          <p:nvPr/>
        </p:nvSpPr>
        <p:spPr>
          <a:xfrm>
            <a:off x="8669289" y="3723123"/>
            <a:ext cx="265099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flective </a:t>
            </a:r>
            <a:r>
              <a:rPr lang="en-GB" sz="32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en-GB" sz="3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eport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E6C623F7-C204-CD4E-9FF8-B6E150CA32C0}"/>
              </a:ext>
            </a:extLst>
          </p:cNvPr>
          <p:cNvSpPr/>
          <p:nvPr/>
        </p:nvSpPr>
        <p:spPr>
          <a:xfrm>
            <a:off x="628514" y="731637"/>
            <a:ext cx="10313043" cy="1470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026806-628C-A949-937B-A98064FFAA2C}"/>
              </a:ext>
            </a:extLst>
          </p:cNvPr>
          <p:cNvSpPr txBox="1"/>
          <p:nvPr/>
        </p:nvSpPr>
        <p:spPr>
          <a:xfrm>
            <a:off x="568743" y="297947"/>
            <a:ext cx="11054512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endParaRPr lang="en-GB" b="1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/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/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will prepare a portfolio consisting of </a:t>
            </a:r>
            <a:r>
              <a:rPr lang="en-GB" sz="28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THREE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different small pieces of work to be submitted together...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/>
            <a:b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endParaRPr lang="en-GB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/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6D0518-D65A-F985-4091-61BA0EB7F8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60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Revolutionising PMO Learning: Critical Thinking | Wellingtone">
            <a:extLst>
              <a:ext uri="{FF2B5EF4-FFF2-40B4-BE49-F238E27FC236}">
                <a16:creationId xmlns:a16="http://schemas.microsoft.com/office/drawing/2014/main" id="{7A747176-262C-864A-8B58-633742247F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16768"/>
            <a:ext cx="12192000" cy="522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425138DB-70C7-7B4A-9CCA-F32CD0B6D7EB}"/>
              </a:ext>
            </a:extLst>
          </p:cNvPr>
          <p:cNvSpPr/>
          <p:nvPr/>
        </p:nvSpPr>
        <p:spPr>
          <a:xfrm>
            <a:off x="4808712" y="1083085"/>
            <a:ext cx="6812270" cy="2586089"/>
          </a:xfrm>
          <a:prstGeom prst="wedgeEllipse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3A2051-1120-3C4D-A398-5E79CEFB3306}"/>
              </a:ext>
            </a:extLst>
          </p:cNvPr>
          <p:cNvSpPr txBox="1"/>
          <p:nvPr/>
        </p:nvSpPr>
        <p:spPr>
          <a:xfrm>
            <a:off x="5108136" y="1775964"/>
            <a:ext cx="62134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/>
            <a:r>
              <a:rPr lang="en-GB" sz="18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“Themes chosen should differ significantly from the essay question answered for assessment one. The aim of the portfolio is to demonstrate critical thinking about several topics.”</a:t>
            </a:r>
            <a:endParaRPr lang="en-GB" sz="1200" i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767118-EBB9-1B4C-AC8D-18B5612EE470}"/>
              </a:ext>
            </a:extLst>
          </p:cNvPr>
          <p:cNvSpPr txBox="1"/>
          <p:nvPr/>
        </p:nvSpPr>
        <p:spPr>
          <a:xfrm>
            <a:off x="6096000" y="4340506"/>
            <a:ext cx="44022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You must cover (in one way, shape, or form) at least </a:t>
            </a:r>
            <a:r>
              <a:rPr lang="en-GB" u="sng" dirty="0">
                <a:solidFill>
                  <a:schemeClr val="bg1"/>
                </a:solidFill>
              </a:rPr>
              <a:t>three</a:t>
            </a:r>
            <a:r>
              <a:rPr lang="en-GB" dirty="0">
                <a:solidFill>
                  <a:schemeClr val="bg1"/>
                </a:solidFill>
              </a:rPr>
              <a:t> different topics/themes covered.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EEE229-47FB-C4EA-2375-43B84A1252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0" y="27553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19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9557E-1243-4C1B-A0E3-BD287362E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11" y="146040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 b="1" u="sng" dirty="0">
                <a:solidFill>
                  <a:schemeClr val="bg1"/>
                </a:solidFill>
              </a:rPr>
              <a:t>Potential Themes...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87A50-9F85-4FDC-AC57-D2655E48A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An Overview of the Criminal Justice System</a:t>
            </a:r>
          </a:p>
          <a:p>
            <a:r>
              <a:rPr lang="en-GB" sz="2200" dirty="0">
                <a:solidFill>
                  <a:schemeClr val="bg1"/>
                </a:solidFill>
              </a:rPr>
              <a:t>The Courts </a:t>
            </a:r>
          </a:p>
          <a:p>
            <a:r>
              <a:rPr lang="en-GB" sz="2200" dirty="0">
                <a:solidFill>
                  <a:schemeClr val="bg1"/>
                </a:solidFill>
              </a:rPr>
              <a:t>Victims and Victimology </a:t>
            </a:r>
          </a:p>
          <a:p>
            <a:r>
              <a:rPr lang="en-GB" sz="2200" dirty="0">
                <a:solidFill>
                  <a:schemeClr val="bg1"/>
                </a:solidFill>
              </a:rPr>
              <a:t>Youth Justice </a:t>
            </a:r>
          </a:p>
          <a:p>
            <a:r>
              <a:rPr lang="en-GB" sz="2200" dirty="0">
                <a:solidFill>
                  <a:schemeClr val="bg1"/>
                </a:solidFill>
              </a:rPr>
              <a:t>Prisons</a:t>
            </a:r>
          </a:p>
          <a:p>
            <a:r>
              <a:rPr lang="en-GB" sz="2200" dirty="0">
                <a:solidFill>
                  <a:schemeClr val="bg1"/>
                </a:solidFill>
              </a:rPr>
              <a:t>Rehabilitation </a:t>
            </a:r>
          </a:p>
          <a:p>
            <a:r>
              <a:rPr lang="en-GB" sz="2200" dirty="0">
                <a:solidFill>
                  <a:schemeClr val="bg1"/>
                </a:solidFill>
              </a:rPr>
              <a:t>Restorative Justice 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..... Any other topics you’d like to cover? </a:t>
            </a:r>
            <a:br>
              <a:rPr lang="en-GB" sz="1700" dirty="0">
                <a:solidFill>
                  <a:schemeClr val="bg1"/>
                </a:solidFill>
              </a:rPr>
            </a:br>
            <a:endParaRPr lang="en-GB" sz="17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Top 10 Revising Tips | Best Advice for Exams and Tests Revision">
            <a:extLst>
              <a:ext uri="{FF2B5EF4-FFF2-40B4-BE49-F238E27FC236}">
                <a16:creationId xmlns:a16="http://schemas.microsoft.com/office/drawing/2014/main" id="{E13AEF65-B710-C54C-996D-AF40A34856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3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C3187C-8717-A6BF-DD9D-B0B6601CCA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21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indoor, table, plate, sitting&#10;&#10;Description automatically generated">
            <a:extLst>
              <a:ext uri="{FF2B5EF4-FFF2-40B4-BE49-F238E27FC236}">
                <a16:creationId xmlns:a16="http://schemas.microsoft.com/office/drawing/2014/main" id="{469364E4-D7CE-4747-AD03-16FAAC57753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76" r="-2" b="134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Rectangle 2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5A38B-CC20-41C8-9FB2-0EA0B9B7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Potential Ideas linking to the learning outcomes ...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828D1005-73A0-43D6-A5BC-49BB7D42F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4161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52E410-C927-E618-BDED-9A2554D3A1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9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7E3F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81C22-2FEC-4329-B660-BE0081480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1.The Book/Article Review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Document library | Eiopa">
            <a:extLst>
              <a:ext uri="{FF2B5EF4-FFF2-40B4-BE49-F238E27FC236}">
                <a16:creationId xmlns:a16="http://schemas.microsoft.com/office/drawing/2014/main" id="{BB933DC4-DDCB-2747-AE80-B8B576546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106" y="2660287"/>
            <a:ext cx="6057185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F7B51-5C82-4021-AA6D-C34549B2A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0623"/>
            <a:ext cx="4436507" cy="621453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Must be on a credible &amp; academic source</a:t>
            </a:r>
          </a:p>
          <a:p>
            <a:r>
              <a:rPr lang="en-GB" dirty="0">
                <a:solidFill>
                  <a:srgbClr val="FFFFFF"/>
                </a:solidFill>
              </a:rPr>
              <a:t>Short book or book chapter</a:t>
            </a:r>
          </a:p>
          <a:p>
            <a:r>
              <a:rPr lang="en-GB" dirty="0">
                <a:solidFill>
                  <a:srgbClr val="FFFFFF"/>
                </a:solidFill>
              </a:rPr>
              <a:t>Long article (4-6 pages) from a peer reviewed journal </a:t>
            </a:r>
          </a:p>
          <a:p>
            <a:r>
              <a:rPr lang="en-GB" dirty="0">
                <a:solidFill>
                  <a:srgbClr val="FFFFFF"/>
                </a:solidFill>
              </a:rPr>
              <a:t>It is often easier to read something longer as there is more to discuss!</a:t>
            </a:r>
          </a:p>
          <a:p>
            <a:r>
              <a:rPr lang="en-GB" dirty="0">
                <a:solidFill>
                  <a:srgbClr val="FFFFFF"/>
                </a:solidFill>
              </a:rPr>
              <a:t>1000 words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616C20-D6D0-656D-CC10-6C5D1DD06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8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4841EA57-DEA6-4BE9-B11E-1FBCC76BE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6" name="Picture 6" descr="SAGE Publishing acquires journal portfolio from international independent  publisher, Wichtig | STM Publishing News">
            <a:extLst>
              <a:ext uri="{FF2B5EF4-FFF2-40B4-BE49-F238E27FC236}">
                <a16:creationId xmlns:a16="http://schemas.microsoft.com/office/drawing/2014/main" id="{F50CE88D-B7AC-4D35-9C7B-000D43CE01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83" r="-3" b="25438"/>
          <a:stretch/>
        </p:blipFill>
        <p:spPr bwMode="auto">
          <a:xfrm>
            <a:off x="5926240" y="10"/>
            <a:ext cx="6265758" cy="2285990"/>
          </a:xfrm>
          <a:custGeom>
            <a:avLst/>
            <a:gdLst/>
            <a:ahLst/>
            <a:cxnLst/>
            <a:rect l="l" t="t" r="r" b="b"/>
            <a:pathLst>
              <a:path w="6265758" h="2286000">
                <a:moveTo>
                  <a:pt x="0" y="0"/>
                </a:moveTo>
                <a:lnTo>
                  <a:pt x="6265758" y="0"/>
                </a:lnTo>
                <a:lnTo>
                  <a:pt x="6265758" y="2286000"/>
                </a:lnTo>
                <a:lnTo>
                  <a:pt x="1062168" y="2286000"/>
                </a:lnTo>
                <a:lnTo>
                  <a:pt x="790683" y="1700078"/>
                </a:lnTo>
                <a:lnTo>
                  <a:pt x="787725" y="17000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Reading List Policy | University of Wales Trinity Saint David">
            <a:extLst>
              <a:ext uri="{FF2B5EF4-FFF2-40B4-BE49-F238E27FC236}">
                <a16:creationId xmlns:a16="http://schemas.microsoft.com/office/drawing/2014/main" id="{1DA82AB6-2F8F-4E38-99A6-6BC47FB88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99" r="12699"/>
          <a:stretch/>
        </p:blipFill>
        <p:spPr bwMode="auto">
          <a:xfrm>
            <a:off x="6988408" y="2286000"/>
            <a:ext cx="5203590" cy="2286000"/>
          </a:xfrm>
          <a:custGeom>
            <a:avLst/>
            <a:gdLst/>
            <a:ahLst/>
            <a:cxnLst/>
            <a:rect l="l" t="t" r="r" b="b"/>
            <a:pathLst>
              <a:path w="5203590" h="2286000">
                <a:moveTo>
                  <a:pt x="0" y="0"/>
                </a:moveTo>
                <a:lnTo>
                  <a:pt x="5203590" y="0"/>
                </a:lnTo>
                <a:lnTo>
                  <a:pt x="5203590" y="2286000"/>
                </a:lnTo>
                <a:lnTo>
                  <a:pt x="1059212" y="2286000"/>
                </a:lnTo>
                <a:lnTo>
                  <a:pt x="925708" y="1997870"/>
                </a:lnTo>
                <a:lnTo>
                  <a:pt x="925707" y="199787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Oxford University Press (OUP) - Academic Publishing - Homepage">
            <a:extLst>
              <a:ext uri="{FF2B5EF4-FFF2-40B4-BE49-F238E27FC236}">
                <a16:creationId xmlns:a16="http://schemas.microsoft.com/office/drawing/2014/main" id="{188A3D78-0A03-4663-A628-C949F9AE32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4" r="-1" b="-1"/>
          <a:stretch/>
        </p:blipFill>
        <p:spPr bwMode="auto">
          <a:xfrm>
            <a:off x="8047618" y="4572000"/>
            <a:ext cx="4144382" cy="2286000"/>
          </a:xfrm>
          <a:custGeom>
            <a:avLst/>
            <a:gdLst/>
            <a:ahLst/>
            <a:cxnLst/>
            <a:rect l="l" t="t" r="r" b="b"/>
            <a:pathLst>
              <a:path w="4144382" h="2286000">
                <a:moveTo>
                  <a:pt x="0" y="0"/>
                </a:moveTo>
                <a:lnTo>
                  <a:pt x="4144382" y="0"/>
                </a:lnTo>
                <a:lnTo>
                  <a:pt x="4144382" y="2286000"/>
                </a:lnTo>
                <a:lnTo>
                  <a:pt x="1054581" y="2286000"/>
                </a:lnTo>
                <a:lnTo>
                  <a:pt x="1054581" y="2285999"/>
                </a:lnTo>
                <a:lnTo>
                  <a:pt x="1059211" y="2285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Freeform 15">
            <a:extLst>
              <a:ext uri="{FF2B5EF4-FFF2-40B4-BE49-F238E27FC236}">
                <a16:creationId xmlns:a16="http://schemas.microsoft.com/office/drawing/2014/main" id="{A26922E4-CEB0-4BFE-BAD1-403E6A417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0203" cy="6858000"/>
          </a:xfrm>
          <a:custGeom>
            <a:avLst/>
            <a:gdLst>
              <a:gd name="connsiteX0" fmla="*/ 0 w 9590203"/>
              <a:gd name="connsiteY0" fmla="*/ 0 h 6858000"/>
              <a:gd name="connsiteX1" fmla="*/ 6414049 w 9590203"/>
              <a:gd name="connsiteY1" fmla="*/ 0 h 6858000"/>
              <a:gd name="connsiteX2" fmla="*/ 9590203 w 9590203"/>
              <a:gd name="connsiteY2" fmla="*/ 6858000 h 6858000"/>
              <a:gd name="connsiteX3" fmla="*/ 0 w 959020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90203" h="6858000">
                <a:moveTo>
                  <a:pt x="0" y="0"/>
                </a:moveTo>
                <a:lnTo>
                  <a:pt x="6414049" y="0"/>
                </a:lnTo>
                <a:lnTo>
                  <a:pt x="9590203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0F86758B-3106-4324-A03D-67715F7F1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02664" cy="6858000"/>
          </a:xfrm>
          <a:custGeom>
            <a:avLst/>
            <a:gdLst>
              <a:gd name="connsiteX0" fmla="*/ 0 w 9102664"/>
              <a:gd name="connsiteY0" fmla="*/ 0 h 6858000"/>
              <a:gd name="connsiteX1" fmla="*/ 5926510 w 9102664"/>
              <a:gd name="connsiteY1" fmla="*/ 0 h 6858000"/>
              <a:gd name="connsiteX2" fmla="*/ 9102664 w 9102664"/>
              <a:gd name="connsiteY2" fmla="*/ 6858000 h 6858000"/>
              <a:gd name="connsiteX3" fmla="*/ 0 w 910266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02664" h="6858000">
                <a:moveTo>
                  <a:pt x="0" y="0"/>
                </a:moveTo>
                <a:lnTo>
                  <a:pt x="5926510" y="0"/>
                </a:lnTo>
                <a:lnTo>
                  <a:pt x="910266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8B385-4400-44F3-A9E0-FF654AD4C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088040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000000"/>
                </a:solidFill>
              </a:rPr>
              <a:t>How do you find a suitable text?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4C64-7263-47EB-87A1-811EF5D1F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Any suitable textbooks you may have at home published by an academic publishing house </a:t>
            </a:r>
          </a:p>
          <a:p>
            <a:r>
              <a:rPr lang="en-GB" dirty="0">
                <a:solidFill>
                  <a:srgbClr val="000000"/>
                </a:solidFill>
              </a:rPr>
              <a:t>UWTSD library resources (online)</a:t>
            </a:r>
          </a:p>
          <a:p>
            <a:r>
              <a:rPr lang="en-GB" dirty="0">
                <a:solidFill>
                  <a:srgbClr val="000000"/>
                </a:solidFill>
              </a:rPr>
              <a:t>Google Scholar </a:t>
            </a:r>
          </a:p>
          <a:p>
            <a:r>
              <a:rPr lang="en-GB" dirty="0">
                <a:solidFill>
                  <a:srgbClr val="000000"/>
                </a:solidFill>
              </a:rPr>
              <a:t>A peer reviewed journal</a:t>
            </a:r>
          </a:p>
          <a:p>
            <a:r>
              <a:rPr lang="en-GB" dirty="0">
                <a:solidFill>
                  <a:srgbClr val="000000"/>
                </a:solidFill>
              </a:rPr>
              <a:t>Check with me your choice of text 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9E648F-0A03-6A1D-ED85-F90F2B2F43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54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96E1A-9C84-8E4F-949D-A766CF12E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dirty="0"/>
              <a:t>What is meant by a </a:t>
            </a:r>
            <a:br>
              <a:rPr lang="en-US" sz="3600" b="1" u="sng" dirty="0"/>
            </a:br>
            <a:r>
              <a:rPr lang="en-US" sz="3600" b="1" u="sng" dirty="0"/>
              <a:t>‘</a:t>
            </a:r>
            <a:r>
              <a:rPr lang="en-US" sz="3600" b="1" i="1" u="sng" dirty="0"/>
              <a:t>Critical Review</a:t>
            </a:r>
            <a:r>
              <a:rPr lang="en-US" sz="3600" b="1" u="sng" dirty="0"/>
              <a:t>’? </a:t>
            </a:r>
          </a:p>
        </p:txBody>
      </p:sp>
      <p:pic>
        <p:nvPicPr>
          <p:cNvPr id="68" name="Picture 58">
            <a:extLst>
              <a:ext uri="{FF2B5EF4-FFF2-40B4-BE49-F238E27FC236}">
                <a16:creationId xmlns:a16="http://schemas.microsoft.com/office/drawing/2014/main" id="{E87CC24C-E454-4948-9753-FA6B71B5B2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636" r="2" b="2"/>
          <a:stretch/>
        </p:blipFill>
        <p:spPr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Isosceles Triangle 6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7F9C6875-19FA-4DED-8C0C-B2240AFAAE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939777"/>
              </p:ext>
            </p:extLst>
          </p:nvPr>
        </p:nvGraphicFramePr>
        <p:xfrm>
          <a:off x="643468" y="1782981"/>
          <a:ext cx="6891188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CA34831-DC71-EB40-AFFB-786274B75A4A}"/>
              </a:ext>
            </a:extLst>
          </p:cNvPr>
          <p:cNvSpPr txBox="1"/>
          <p:nvPr/>
        </p:nvSpPr>
        <p:spPr>
          <a:xfrm>
            <a:off x="7890485" y="1390583"/>
            <a:ext cx="3664999" cy="18158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What should the reader be able to do after reading your critical review?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ACF1FE-2F65-488B-AB2E-88CD3A1009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6969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AC6BFFE-E188-E741-A52A-C860E1A16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630195"/>
            <a:ext cx="4559425" cy="567989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spcBef>
                <a:spcPts val="1000"/>
              </a:spcBef>
              <a:buNone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1000"/>
              </a:spcBef>
              <a:buNone/>
            </a:pPr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</a:p>
          <a:p>
            <a:pPr marL="0" indent="0">
              <a:spcBef>
                <a:spcPts val="1000"/>
              </a:spcBef>
              <a:buNone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1000"/>
              </a:spcBef>
              <a:buNone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Critique 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Ability to question information and opinions and then present your evaluations/judgements clearly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topic from different perspectives (i.e. read related texts) </a:t>
            </a:r>
          </a:p>
          <a:p>
            <a:pPr>
              <a:spcBef>
                <a:spcPts val="1000"/>
              </a:spcBef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Application of theories, approaches and frameworks. </a:t>
            </a:r>
          </a:p>
          <a:p>
            <a:pPr>
              <a:spcBef>
                <a:spcPts val="1000"/>
              </a:spcBef>
            </a:pPr>
            <a:endParaRPr lang="en-US" sz="2000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Can colleges truly teach critical-thinking skills? (essay)">
            <a:extLst>
              <a:ext uri="{FF2B5EF4-FFF2-40B4-BE49-F238E27FC236}">
                <a16:creationId xmlns:a16="http://schemas.microsoft.com/office/drawing/2014/main" id="{5FD958DB-A91F-9244-809F-E1777505B2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5110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378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EE40C-5837-2841-AEE8-E50180262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Analysing </a:t>
            </a:r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3" name="Rectangle 14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33829-6F05-6848-807E-B7CC4DC74D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separating the content and concepts of a text into their main components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how these interrelate, connect, and influence each other.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ritical thinking - Research &amp; Learning Online">
            <a:extLst>
              <a:ext uri="{FF2B5EF4-FFF2-40B4-BE49-F238E27FC236}">
                <a16:creationId xmlns:a16="http://schemas.microsoft.com/office/drawing/2014/main" id="{BCA02D39-4FF6-874B-8D53-66441E724B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94"/>
          <a:stretch/>
        </p:blipFill>
        <p:spPr bwMode="auto">
          <a:xfrm>
            <a:off x="7977166" y="581892"/>
            <a:ext cx="2609947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9" name="Rectangle 148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Teaching students to think critically (opinion)">
            <a:extLst>
              <a:ext uri="{FF2B5EF4-FFF2-40B4-BE49-F238E27FC236}">
                <a16:creationId xmlns:a16="http://schemas.microsoft.com/office/drawing/2014/main" id="{83872A6C-887F-6142-BB04-930AC7389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7890" y="3707894"/>
            <a:ext cx="1886635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533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F943BEC7-D8B4-4130-B006-FF24724389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46058-9963-8941-BE69-84BDB703A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Evaluation  &amp; Judgement </a:t>
            </a:r>
            <a:b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C9510-8B68-E54E-A5DD-2F8574F3D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2121763"/>
            <a:ext cx="6620505" cy="377301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Identifying strengths and weaknesses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Showing an understanding of not just the content of the text: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texts’ purpose,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intended audience,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it is structured the way it is?</a:t>
            </a:r>
          </a:p>
          <a:p>
            <a:endParaRPr lang="en-GB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07F3FD-3FEF-508F-7303-F15D97578B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7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2394629-8F96-41DE-9771-A48E7EF3C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BFB5C-A6F9-7B4E-B9F1-81F5D4026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975" y="-134787"/>
            <a:ext cx="6685006" cy="2213607"/>
          </a:xfrm>
        </p:spPr>
        <p:txBody>
          <a:bodyPr anchor="b"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Structure of a Critical Review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72BDBEB7-2653-4155-9580-37FA4205C7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96" r="4" b="4"/>
          <a:stretch/>
        </p:blipFill>
        <p:spPr>
          <a:xfrm>
            <a:off x="7992957" y="10"/>
            <a:ext cx="4199043" cy="2769351"/>
          </a:xfrm>
          <a:prstGeom prst="rect">
            <a:avLst/>
          </a:prstGeom>
        </p:spPr>
      </p:pic>
      <p:pic>
        <p:nvPicPr>
          <p:cNvPr id="4098" name="Picture 2" descr="Exercise: Critical Evaluation of Tactics | New Tactics in Human Rights">
            <a:extLst>
              <a:ext uri="{FF2B5EF4-FFF2-40B4-BE49-F238E27FC236}">
                <a16:creationId xmlns:a16="http://schemas.microsoft.com/office/drawing/2014/main" id="{38001708-8C28-094C-B9F1-D84D050698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8" r="1" b="3787"/>
          <a:stretch/>
        </p:blipFill>
        <p:spPr bwMode="auto">
          <a:xfrm>
            <a:off x="7992957" y="2957665"/>
            <a:ext cx="4199043" cy="390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468101-3417-4243-A292-C3675D623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681266"/>
              </p:ext>
            </p:extLst>
          </p:nvPr>
        </p:nvGraphicFramePr>
        <p:xfrm>
          <a:off x="838200" y="2971800"/>
          <a:ext cx="6812280" cy="3136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FAC4A8-9D03-474E-46CC-845C228DAD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34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23">
            <a:extLst>
              <a:ext uri="{FF2B5EF4-FFF2-40B4-BE49-F238E27FC236}">
                <a16:creationId xmlns:a16="http://schemas.microsoft.com/office/drawing/2014/main" id="{2BD55E05-51A2-4173-A7FA-869DE4F7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345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42E94-3F0E-9B48-96D6-7B4162A70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144" y="-2084577"/>
            <a:ext cx="4795157" cy="5413248"/>
          </a:xfrm>
        </p:spPr>
        <p:txBody>
          <a:bodyPr>
            <a:normAutofit/>
          </a:bodyPr>
          <a:lstStyle/>
          <a:p>
            <a:br>
              <a:rPr lang="en-GB" sz="5200" dirty="0">
                <a:solidFill>
                  <a:schemeClr val="bg1"/>
                </a:solidFill>
              </a:rPr>
            </a:br>
            <a:r>
              <a:rPr lang="en-GB" sz="5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Review </a:t>
            </a:r>
            <a:endParaRPr lang="en-GB" sz="52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7A645C-24D6-472F-9C05-9FBF4947D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171681"/>
              </p:ext>
            </p:extLst>
          </p:nvPr>
        </p:nvGraphicFramePr>
        <p:xfrm>
          <a:off x="6670110" y="622301"/>
          <a:ext cx="4683690" cy="5412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E60F4E-CF5C-D147-81E6-D8A9CF6362E2}"/>
              </a:ext>
            </a:extLst>
          </p:cNvPr>
          <p:cNvSpPr txBox="1"/>
          <p:nvPr/>
        </p:nvSpPr>
        <p:spPr>
          <a:xfrm>
            <a:off x="6896620" y="3547148"/>
            <a:ext cx="459514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The evaluation / judgement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FB0F48-9374-8340-B004-8AA6DDF577E6}"/>
              </a:ext>
            </a:extLst>
          </p:cNvPr>
          <p:cNvSpPr txBox="1"/>
          <p:nvPr/>
        </p:nvSpPr>
        <p:spPr>
          <a:xfrm>
            <a:off x="487843" y="1886259"/>
            <a:ext cx="50377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Task: 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Analyse the relevant texts and identify, if possible, the four main aspects to the right. 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Report back to the group your findings. </a:t>
            </a:r>
          </a:p>
        </p:txBody>
      </p:sp>
      <p:pic>
        <p:nvPicPr>
          <p:cNvPr id="6146" name="Picture 2" descr="Research | World Bank">
            <a:extLst>
              <a:ext uri="{FF2B5EF4-FFF2-40B4-BE49-F238E27FC236}">
                <a16:creationId xmlns:a16="http://schemas.microsoft.com/office/drawing/2014/main" id="{176CA01C-6451-A741-AC53-FAD705C73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75" y="4432818"/>
            <a:ext cx="37973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E5E162-6ECC-87ED-A18A-6A65E5C1D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56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7BDE95F-650B-4D12-A3A5-975E461D2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FDA27-49A1-2245-839E-6552CE01E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858" y="5110423"/>
            <a:ext cx="10906061" cy="67154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100"/>
              <a:t>Any questions?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1FC7D98-7B8B-402A-90FC-F027482F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2" cy="4822479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8">
            <a:extLst>
              <a:ext uri="{FF2B5EF4-FFF2-40B4-BE49-F238E27FC236}">
                <a16:creationId xmlns:a16="http://schemas.microsoft.com/office/drawing/2014/main" id="{AD7356EA-285B-4E5D-8FEC-104659A4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4562" y="640091"/>
            <a:ext cx="8182876" cy="388111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0" name="Picture 2" descr="Asking Questions in Portuguese | Practice Portuguese">
            <a:extLst>
              <a:ext uri="{FF2B5EF4-FFF2-40B4-BE49-F238E27FC236}">
                <a16:creationId xmlns:a16="http://schemas.microsoft.com/office/drawing/2014/main" id="{665DF5BE-E48D-7949-9793-BE3D8660D8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8" r="2" b="18083"/>
          <a:stretch/>
        </p:blipFill>
        <p:spPr bwMode="auto">
          <a:xfrm>
            <a:off x="2170029" y="804672"/>
            <a:ext cx="7851943" cy="355467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BF6C1-2314-4547-98D7-B0EEE18CE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3" y="229168"/>
            <a:ext cx="10515600" cy="1325563"/>
          </a:xfrm>
        </p:spPr>
        <p:txBody>
          <a:bodyPr/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Academic Posters</a:t>
            </a:r>
          </a:p>
        </p:txBody>
      </p:sp>
      <p:pic>
        <p:nvPicPr>
          <p:cNvPr id="1026" name="Picture 2" descr="PhD | What Works Centre for Crime Reduction">
            <a:extLst>
              <a:ext uri="{FF2B5EF4-FFF2-40B4-BE49-F238E27FC236}">
                <a16:creationId xmlns:a16="http://schemas.microsoft.com/office/drawing/2014/main" id="{61D571F3-8C55-444B-8734-E7D98267BD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523" y="1210805"/>
            <a:ext cx="6498210" cy="459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8CAB07-697A-428E-A64A-5D565C98A6AD}"/>
              </a:ext>
            </a:extLst>
          </p:cNvPr>
          <p:cNvSpPr txBox="1"/>
          <p:nvPr/>
        </p:nvSpPr>
        <p:spPr>
          <a:xfrm>
            <a:off x="6679209" y="535321"/>
            <a:ext cx="442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5"/>
              </a:rPr>
              <a:t>https://www.britsoccrim.org/pgrposterprize/</a:t>
            </a:r>
            <a:endParaRPr lang="en-GB" dirty="0"/>
          </a:p>
        </p:txBody>
      </p:sp>
      <p:graphicFrame>
        <p:nvGraphicFramePr>
          <p:cNvPr id="1028" name="TextBox 2">
            <a:extLst>
              <a:ext uri="{FF2B5EF4-FFF2-40B4-BE49-F238E27FC236}">
                <a16:creationId xmlns:a16="http://schemas.microsoft.com/office/drawing/2014/main" id="{C16EC2F5-5303-4E4A-B1B7-2026A0DAA6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0572846"/>
              </p:ext>
            </p:extLst>
          </p:nvPr>
        </p:nvGraphicFramePr>
        <p:xfrm>
          <a:off x="94267" y="1554731"/>
          <a:ext cx="5505256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DDEEA8-31DD-07DE-8DE5-C683607244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693920" y="35477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33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1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015F91-0622-234A-A8C9-4D586DADC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334" y="291554"/>
            <a:ext cx="10905066" cy="1135737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2. Academic Poster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7EC17-3747-234B-8EB5-62CBC46D7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334" y="1549831"/>
            <a:ext cx="6505462" cy="53383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Choose one theme that has interested you from the module. </a:t>
            </a:r>
          </a:p>
          <a:p>
            <a:r>
              <a:rPr lang="en-GB" dirty="0"/>
              <a:t>Narrow the theme down into a specific issue or problem e.g. diversity and equality within a jury. </a:t>
            </a:r>
          </a:p>
          <a:p>
            <a:r>
              <a:rPr lang="en-GB" dirty="0"/>
              <a:t>Report on </a:t>
            </a:r>
            <a:r>
              <a:rPr lang="en-GB" u="sng" dirty="0"/>
              <a:t>Research</a:t>
            </a:r>
            <a:r>
              <a:rPr lang="en-GB" dirty="0"/>
              <a:t>- this approach sets out research already conducted on the topic and critically assesses it.</a:t>
            </a:r>
          </a:p>
          <a:p>
            <a:pPr marL="0" indent="0">
              <a:buNone/>
            </a:pPr>
            <a:r>
              <a:rPr lang="en-GB" dirty="0"/>
              <a:t>   OR,</a:t>
            </a:r>
          </a:p>
          <a:p>
            <a:r>
              <a:rPr lang="en-GB" dirty="0"/>
              <a:t>Report on </a:t>
            </a:r>
            <a:r>
              <a:rPr lang="en-GB" u="sng" dirty="0"/>
              <a:t>a solution </a:t>
            </a:r>
            <a:r>
              <a:rPr lang="en-GB" dirty="0"/>
              <a:t>to </a:t>
            </a:r>
            <a:r>
              <a:rPr lang="en-GB" u="sng" dirty="0"/>
              <a:t>a problem </a:t>
            </a:r>
            <a:r>
              <a:rPr lang="en-GB" dirty="0"/>
              <a:t>– this approach can explain how a particular issue might be solved. </a:t>
            </a:r>
          </a:p>
          <a:p>
            <a:r>
              <a:rPr lang="en-GB" dirty="0"/>
              <a:t>500 words (plus references)</a:t>
            </a:r>
          </a:p>
          <a:p>
            <a:endParaRPr lang="en-GB" sz="1700" dirty="0"/>
          </a:p>
        </p:txBody>
      </p:sp>
      <p:grpSp>
        <p:nvGrpSpPr>
          <p:cNvPr id="33" name="Group 19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4" name="Rectangle 20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5" name="Group 23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6" name="Isosceles Triangle 24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2">
            <a:extLst>
              <a:ext uri="{FF2B5EF4-FFF2-40B4-BE49-F238E27FC236}">
                <a16:creationId xmlns:a16="http://schemas.microsoft.com/office/drawing/2014/main" id="{F3E97741-47D1-944A-969E-8A90536F38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0" r="3" b="3941"/>
          <a:stretch/>
        </p:blipFill>
        <p:spPr bwMode="auto">
          <a:xfrm>
            <a:off x="6780797" y="173815"/>
            <a:ext cx="4091552" cy="484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82DA2E8C-51EF-B44B-B6C6-981AC4C463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818"/>
          <a:stretch/>
        </p:blipFill>
        <p:spPr bwMode="auto">
          <a:xfrm>
            <a:off x="8057319" y="1723832"/>
            <a:ext cx="3807332" cy="451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E5050B-ABA9-5141-8C6E-4F2C5BA5EEBA}"/>
              </a:ext>
            </a:extLst>
          </p:cNvPr>
          <p:cNvSpPr txBox="1"/>
          <p:nvPr/>
        </p:nvSpPr>
        <p:spPr>
          <a:xfrm>
            <a:off x="9134624" y="6314853"/>
            <a:ext cx="4091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FADC9D-7478-3D50-F746-C54EC218C8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47649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461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BE9064-FFA9-644A-8FAC-0B85DA98B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Main </a:t>
            </a:r>
            <a:r>
              <a:rPr lang="en-US" sz="4000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4000" kern="1200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9331E-F0B2-6C4A-BBC6-F59576555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07" y="2971740"/>
            <a:ext cx="6095995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1. Simple and clear data or graphic or design images/displays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2. Small supporting blocks of text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(Consider stating the: Who, what, where, when, why? How?)</a:t>
            </a:r>
          </a:p>
          <a:p>
            <a:endParaRPr lang="en-US" sz="20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AEC1925-CF04-1D46-BFB3-64659524005E}"/>
              </a:ext>
            </a:extLst>
          </p:cNvPr>
          <p:cNvSpPr txBox="1"/>
          <p:nvPr/>
        </p:nvSpPr>
        <p:spPr>
          <a:xfrm>
            <a:off x="574868" y="2888250"/>
            <a:ext cx="5521127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1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2290" name="Picture 2" descr="The 5 Ws and an H - TeachHUB">
            <a:extLst>
              <a:ext uri="{FF2B5EF4-FFF2-40B4-BE49-F238E27FC236}">
                <a16:creationId xmlns:a16="http://schemas.microsoft.com/office/drawing/2014/main" id="{DC2AA560-A6F0-7A46-961D-9A60298435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410" y="2888250"/>
            <a:ext cx="4681595" cy="312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9397F5-6EEB-7F1B-B277-69EFC5B27F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1598" y="34475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885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352931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506727"/>
            <a:ext cx="3885141" cy="1526741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Poster Orientation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580963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506727"/>
            <a:ext cx="6609921" cy="15267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bg1"/>
                </a:solidFill>
              </a:rPr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609308" y="2523915"/>
            <a:ext cx="5127481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47442" y="2527997"/>
            <a:ext cx="2755543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E462829-F3DA-EB46-9425-A5C488D2CFB3}"/>
              </a:ext>
            </a:extLst>
          </p:cNvPr>
          <p:cNvSpPr txBox="1"/>
          <p:nvPr/>
        </p:nvSpPr>
        <p:spPr>
          <a:xfrm>
            <a:off x="9025213" y="6351273"/>
            <a:ext cx="4091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08BC99-8AF5-0408-68EB-3B6C1E34C1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228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14" y="298141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514" y="2496194"/>
            <a:ext cx="4226436" cy="374276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Organise text in a logical manner.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Number each section in the sequence which would help the reader to flow through the poster.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007092-3CC3-2340-89ED-304E72D5C17D}"/>
              </a:ext>
            </a:extLst>
          </p:cNvPr>
          <p:cNvSpPr txBox="1"/>
          <p:nvPr/>
        </p:nvSpPr>
        <p:spPr>
          <a:xfrm>
            <a:off x="5234553" y="6347870"/>
            <a:ext cx="616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0A7676-3BAD-4058-63C9-D5C31F7D33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Title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6632" y="2427541"/>
            <a:ext cx="8883637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4BDD19-F9FD-884D-A2AE-8AE7C94B26B2}"/>
              </a:ext>
            </a:extLst>
          </p:cNvPr>
          <p:cNvSpPr txBox="1"/>
          <p:nvPr/>
        </p:nvSpPr>
        <p:spPr>
          <a:xfrm>
            <a:off x="9186198" y="6438303"/>
            <a:ext cx="4091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5202C3-F86B-A3D4-D796-F3ADBAE1E6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61407" y="33146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6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13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918" y="-166270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Text</a:t>
            </a:r>
          </a:p>
        </p:txBody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4" name="Content Placeholder 2">
            <a:extLst>
              <a:ext uri="{FF2B5EF4-FFF2-40B4-BE49-F238E27FC236}">
                <a16:creationId xmlns:a16="http://schemas.microsoft.com/office/drawing/2014/main" id="{696CC078-2F22-4249-82FC-19A6AD7F8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724297"/>
              </p:ext>
            </p:extLst>
          </p:nvPr>
        </p:nvGraphicFramePr>
        <p:xfrm>
          <a:off x="527764" y="811272"/>
          <a:ext cx="4586513" cy="3647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25453" y="0"/>
            <a:ext cx="50406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D175D85-AFF5-7D4D-A93A-9397756126A5}"/>
              </a:ext>
            </a:extLst>
          </p:cNvPr>
          <p:cNvSpPr txBox="1"/>
          <p:nvPr/>
        </p:nvSpPr>
        <p:spPr>
          <a:xfrm>
            <a:off x="6525453" y="6172200"/>
            <a:ext cx="5040629" cy="6858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(Taken from: UWTSD, 2020) </a:t>
            </a:r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20EC78FF-5BAB-F943-AE81-E1EAE8B8D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64" y="4153551"/>
            <a:ext cx="4815265" cy="25056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49BF15B-A7EB-CD46-B851-F74C777B7DE0}"/>
              </a:ext>
            </a:extLst>
          </p:cNvPr>
          <p:cNvSpPr txBox="1"/>
          <p:nvPr/>
        </p:nvSpPr>
        <p:spPr>
          <a:xfrm>
            <a:off x="618795" y="6487166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800" dirty="0">
                <a:solidFill>
                  <a:schemeClr val="bg1"/>
                </a:solidFill>
              </a:rPr>
              <a:t>(Taken from: UWTSD, 2020)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8DCCBD-DDC0-DABD-B8DC-96C696511D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352931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70" y="506727"/>
            <a:ext cx="3885141" cy="15267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Graphics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580963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B78ED38A-D2DD-FC4C-A536-E592B0DB643E}"/>
              </a:ext>
            </a:extLst>
          </p:cNvPr>
          <p:cNvSpPr txBox="1"/>
          <p:nvPr/>
        </p:nvSpPr>
        <p:spPr>
          <a:xfrm>
            <a:off x="4945336" y="506727"/>
            <a:ext cx="6609921" cy="1526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Light colored backgrounds.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Do not use patterned backgrounds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308" y="3015515"/>
            <a:ext cx="5559480" cy="276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A2A60BBE-F81B-8545-A180-6E902278B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0607" y="2527997"/>
            <a:ext cx="5049212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2BD9AC0-96F0-A547-831C-E0AEE440F23B}"/>
              </a:ext>
            </a:extLst>
          </p:cNvPr>
          <p:cNvSpPr txBox="1"/>
          <p:nvPr/>
        </p:nvSpPr>
        <p:spPr>
          <a:xfrm>
            <a:off x="8500528" y="1909715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(Adapted  from: UWTSD, 2020)</a:t>
            </a:r>
            <a:r>
              <a:rPr lang="en-GB" dirty="0"/>
              <a:t>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EEC17C-FF08-3245-9F79-D9ED307A70BE}"/>
              </a:ext>
            </a:extLst>
          </p:cNvPr>
          <p:cNvSpPr txBox="1"/>
          <p:nvPr/>
        </p:nvSpPr>
        <p:spPr>
          <a:xfrm>
            <a:off x="3210862" y="5781355"/>
            <a:ext cx="616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51CAB4-C3F0-AAA7-3919-412CFB274E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How?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094" y="2742090"/>
            <a:ext cx="11231796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PowerPoint: </a:t>
            </a:r>
            <a:r>
              <a:rPr lang="en-GB" dirty="0"/>
              <a:t>Please </a:t>
            </a:r>
            <a:r>
              <a:rPr lang="en-GB" dirty="0">
                <a:hlinkClick r:id="rId4"/>
              </a:rPr>
              <a:t>click-here</a:t>
            </a:r>
            <a:r>
              <a:rPr lang="en-GB" dirty="0"/>
              <a:t> to learn how to create a poster using </a:t>
            </a:r>
            <a:r>
              <a:rPr lang="en-GB" dirty="0">
                <a:hlinkClick r:id="rId4"/>
              </a:rPr>
              <a:t>MS PowerPoint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Publisher </a:t>
            </a:r>
            <a:r>
              <a:rPr lang="en-GB" dirty="0"/>
              <a:t>Please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 to learn how to create a poster using </a:t>
            </a:r>
            <a:r>
              <a:rPr lang="en-GB" dirty="0">
                <a:hlinkClick r:id="rId5"/>
              </a:rPr>
              <a:t>MS Publisher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Illustrator: </a:t>
            </a:r>
            <a:r>
              <a:rPr lang="en-GB" dirty="0"/>
              <a:t>Please </a:t>
            </a:r>
            <a:r>
              <a:rPr lang="en-GB" dirty="0">
                <a:hlinkClick r:id="rId6"/>
              </a:rPr>
              <a:t>click-here</a:t>
            </a:r>
            <a:r>
              <a:rPr lang="en-GB" dirty="0"/>
              <a:t> to learn how to create a poster using </a:t>
            </a:r>
            <a:r>
              <a:rPr lang="en-GB" dirty="0">
                <a:hlinkClick r:id="rId6"/>
              </a:rPr>
              <a:t>Adobe Illustrator.</a:t>
            </a:r>
            <a:br>
              <a:rPr lang="en-GB" dirty="0"/>
            </a:b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Google Slides: </a:t>
            </a:r>
            <a:r>
              <a:rPr lang="en-GB" dirty="0"/>
              <a:t>Please </a:t>
            </a:r>
            <a:r>
              <a:rPr lang="en-GB" dirty="0">
                <a:hlinkClick r:id="rId7"/>
              </a:rPr>
              <a:t>click-here</a:t>
            </a:r>
            <a:r>
              <a:rPr lang="en-GB" dirty="0"/>
              <a:t> to learn how to create a poster using </a:t>
            </a:r>
            <a:r>
              <a:rPr lang="en-GB" dirty="0">
                <a:hlinkClick r:id="rId7"/>
              </a:rPr>
              <a:t>Google Slides</a:t>
            </a:r>
            <a:r>
              <a:rPr lang="en-GB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  <a:p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F67405-9155-0F47-B2B3-7642BC4C618F}"/>
              </a:ext>
            </a:extLst>
          </p:cNvPr>
          <p:cNvSpPr txBox="1"/>
          <p:nvPr/>
        </p:nvSpPr>
        <p:spPr>
          <a:xfrm>
            <a:off x="8707393" y="6286404"/>
            <a:ext cx="616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(Taken from: UWTSD, 2020) </a:t>
            </a:r>
          </a:p>
        </p:txBody>
      </p:sp>
      <p:pic>
        <p:nvPicPr>
          <p:cNvPr id="13314" name="Picture 2" descr="Examples of Practice Posters | Public Health Practice Resources | Harvard  T.H. Chan School of Public Health">
            <a:extLst>
              <a:ext uri="{FF2B5EF4-FFF2-40B4-BE49-F238E27FC236}">
                <a16:creationId xmlns:a16="http://schemas.microsoft.com/office/drawing/2014/main" id="{430C22EB-D920-F94A-AB7E-1BA361227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315" y="318580"/>
            <a:ext cx="29464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Microsoft PowerPoint 2016 - Review 2016 - PCMag UK">
            <a:extLst>
              <a:ext uri="{FF2B5EF4-FFF2-40B4-BE49-F238E27FC236}">
                <a16:creationId xmlns:a16="http://schemas.microsoft.com/office/drawing/2014/main" id="{32244B77-721B-8B4A-84CD-3EE0461545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046" y="196209"/>
            <a:ext cx="1568950" cy="88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Microsoft Publisher - Wikipedia">
            <a:extLst>
              <a:ext uri="{FF2B5EF4-FFF2-40B4-BE49-F238E27FC236}">
                <a16:creationId xmlns:a16="http://schemas.microsoft.com/office/drawing/2014/main" id="{6EBA502C-F8ED-B947-8328-3D93E1F22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693" y="851090"/>
            <a:ext cx="941586" cy="84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dobe Illustrator - Wikipedia">
            <a:extLst>
              <a:ext uri="{FF2B5EF4-FFF2-40B4-BE49-F238E27FC236}">
                <a16:creationId xmlns:a16="http://schemas.microsoft.com/office/drawing/2014/main" id="{F6A0C9D5-977F-D949-A450-A03C24BF54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279" y="1194617"/>
            <a:ext cx="1122835" cy="109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Google Slides - 9to5Google">
            <a:extLst>
              <a:ext uri="{FF2B5EF4-FFF2-40B4-BE49-F238E27FC236}">
                <a16:creationId xmlns:a16="http://schemas.microsoft.com/office/drawing/2014/main" id="{6E60B67C-498F-8B45-BC10-BD712B5606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897" y="1013799"/>
            <a:ext cx="781700" cy="78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EC6643-E58C-943E-61EC-3C7A6BD7B8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7A714-46F5-3645-B3AB-057566A9F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54" y="2003669"/>
            <a:ext cx="5076662" cy="3511943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Spend 10 mins analysing your groups’ academic poster example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the key visible elements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does the academic poster actually show? What’s the relevant topic? Effective?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Report back to the group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40" name="Picture 4" descr="Methods of Social Research - PCert, MA - Postgraduate courses - University  of Kent">
            <a:extLst>
              <a:ext uri="{FF2B5EF4-FFF2-40B4-BE49-F238E27FC236}">
                <a16:creationId xmlns:a16="http://schemas.microsoft.com/office/drawing/2014/main" id="{A507D26A-509D-3C4A-8F49-8B782FD16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34228" y="1873380"/>
            <a:ext cx="5628018" cy="374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589B43-652B-BE4F-9697-C179ADED4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54" y="318060"/>
            <a:ext cx="8481771" cy="1200361"/>
          </a:xfrm>
        </p:spPr>
        <p:txBody>
          <a:bodyPr anchor="b">
            <a:normAutofit/>
          </a:bodyPr>
          <a:lstStyle/>
          <a:p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Group Task: Analyse &amp; Discuss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58A65B-7E18-6B23-992F-221222AC8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5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3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1CDB4-0D6B-D443-9905-FB4AFF443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977" y="345810"/>
            <a:ext cx="5741786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Reflective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84A18-34AA-CA4A-8F8E-8EC1B698F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943" y="2286517"/>
            <a:ext cx="5092194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Written in the first &amp; third person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personal opinions on one or more topics covered in the module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1500 words </a:t>
            </a:r>
          </a:p>
        </p:txBody>
      </p:sp>
      <p:sp>
        <p:nvSpPr>
          <p:cNvPr id="16394" name="Oval 13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386" name="Picture 2" descr="Reflective writing - Wikipedia">
            <a:extLst>
              <a:ext uri="{FF2B5EF4-FFF2-40B4-BE49-F238E27FC236}">
                <a16:creationId xmlns:a16="http://schemas.microsoft.com/office/drawing/2014/main" id="{B76788F6-9D77-8B4C-8B94-54CCC8DEE1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4" r="-2" b="-2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5" name="Arc 14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A85ABA-C3B1-D08A-7BF0-4D9D77A0C8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4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4E52-AAD6-C847-9C26-DC6724A5E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980" y="400659"/>
            <a:ext cx="6633274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Aims of Reflective Writing in Academia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D0AEF-8F42-4A42-8D6D-0CB93F5B3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980" y="2128888"/>
            <a:ext cx="6633274" cy="4578982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To achieve a balance between personal perspective, 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and the requirements of good academic practice and rigorous thinking. 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Develop a perspective /  line of reasoning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Demonstrate well informed opinions (Through reading relevant literature and reflecting on its’ relevance)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Show recognition/appreciation that the theme/topic isn’t simple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Ability to link experiences/practice to academic reading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Understand the most appropriate style</a:t>
            </a:r>
          </a:p>
          <a:p>
            <a:endParaRPr lang="en-GB" sz="1500" dirty="0"/>
          </a:p>
          <a:p>
            <a:endParaRPr lang="en-GB" sz="1500" dirty="0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434" name="Picture 2" descr="Here's looking at you! An Introduction to Reflective Practice for  Paramedics - Prehospital Research Support Site">
            <a:extLst>
              <a:ext uri="{FF2B5EF4-FFF2-40B4-BE49-F238E27FC236}">
                <a16:creationId xmlns:a16="http://schemas.microsoft.com/office/drawing/2014/main" id="{74A0F7E4-43DC-D642-8BA0-C84609FA11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804"/>
          <a:stretch/>
        </p:blipFill>
        <p:spPr bwMode="auto">
          <a:xfrm>
            <a:off x="7098224" y="-2"/>
            <a:ext cx="5093776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260495-1DBB-4DB1-3975-742B6122F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5578" y="37009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16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74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5AB4A-A4B3-5C45-B7B4-BE44D9231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Gibb’s Reflective Cycle (1988) 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414" name="Picture 6" descr="A circular diagram showing the 6 stages of Gibbs' Reflective cycle">
            <a:extLst>
              <a:ext uri="{FF2B5EF4-FFF2-40B4-BE49-F238E27FC236}">
                <a16:creationId xmlns:a16="http://schemas.microsoft.com/office/drawing/2014/main" id="{224160A7-472A-724C-B790-DBAC77D2FD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1084" y="625684"/>
            <a:ext cx="5455380" cy="54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1E32B5C-FBA6-B044-8865-049FE071B1BE}"/>
              </a:ext>
            </a:extLst>
          </p:cNvPr>
          <p:cNvSpPr txBox="1"/>
          <p:nvPr/>
        </p:nvSpPr>
        <p:spPr>
          <a:xfrm>
            <a:off x="185980" y="6150116"/>
            <a:ext cx="13036541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Adapted from</a:t>
            </a:r>
            <a:endParaRPr lang="en-GB" sz="1600" b="0" i="0" u="none" strike="noStrike" dirty="0">
              <a:solidFill>
                <a:schemeClr val="accent1">
                  <a:lumMod val="75000"/>
                </a:schemeClr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sz="1600" b="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Gibbs G (1988). Learning by Doing: A guide to teaching and learning methods. Further Education Unit. Oxford Polytechnic: Oxford.</a:t>
            </a:r>
          </a:p>
          <a:p>
            <a:pPr algn="l"/>
            <a:r>
              <a:rPr lang="en-GB" b="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 </a:t>
            </a:r>
          </a:p>
          <a:p>
            <a:pPr algn="l"/>
            <a:r>
              <a:rPr lang="en-GB" b="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 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255615-DE86-327B-2C0C-F12EDB9C96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46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1C375-6EBC-5A49-B584-4D22C535C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Group Task: Compare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A8828-3338-A04A-ABD3-997FDF92B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reading the example, discuss: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there still critical analysis and evaluation present?</a:t>
            </a:r>
          </a:p>
          <a:p>
            <a:pPr marL="514350" indent="-51435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any differences? </a:t>
            </a:r>
          </a:p>
          <a:p>
            <a:pPr marL="514350" indent="-51435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there any similarities? </a:t>
            </a:r>
          </a:p>
          <a:p>
            <a:pPr marL="514350" indent="-51435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opinions back...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895D72-87E6-BD74-22F8-69DF42D29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9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4E724-1DD9-42BA-A08B-84E0F3FFA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u="sng"/>
              <a:t>Harvard Referencing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59E8F-F5A5-4A86-AFF3-2AA9CD4FB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List of all the sources you have used to inform and develop the essay</a:t>
            </a:r>
          </a:p>
          <a:p>
            <a:r>
              <a:rPr lang="en-GB" sz="1700" dirty="0"/>
              <a:t>In text referencing should be used appropriately – direct quotations short and paraphrasing/describing/summarising a text should also be referenced</a:t>
            </a:r>
          </a:p>
          <a:p>
            <a:r>
              <a:rPr lang="en-GB" sz="1700" dirty="0"/>
              <a:t>The Reference List is in alphabetical order</a:t>
            </a:r>
          </a:p>
          <a:p>
            <a:r>
              <a:rPr lang="en-GB" sz="1700" dirty="0"/>
              <a:t>Harvard style</a:t>
            </a:r>
          </a:p>
          <a:p>
            <a:r>
              <a:rPr lang="en-GB" sz="1700" dirty="0"/>
              <a:t> See the UWTSD Library Referencing Guide for how to set out your reference list. </a:t>
            </a:r>
          </a:p>
          <a:p>
            <a:endParaRPr lang="en-GB" sz="1700" dirty="0"/>
          </a:p>
        </p:txBody>
      </p:sp>
      <p:pic>
        <p:nvPicPr>
          <p:cNvPr id="6" name="Picture 5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E5E51B74-C6DC-724A-AF03-BBFA3E71427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26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AE0A84-7304-E36A-DC18-1C34F19A43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08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6CAA5-2EA1-4120-B357-18BA5B5233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Any Questions?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E41DF8-824F-49D4-90AF-F2BDF06233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j.davies2@uwtsd.ac.uk</a:t>
            </a:r>
          </a:p>
        </p:txBody>
      </p:sp>
    </p:spTree>
    <p:extLst>
      <p:ext uri="{BB962C8B-B14F-4D97-AF65-F5344CB8AC3E}">
        <p14:creationId xmlns:p14="http://schemas.microsoft.com/office/powerpoint/2010/main" val="131553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{11C9A67B-9DE5-FC45-A800-0FB1235BF457}tf10001070</Template>
  <TotalTime>654</TotalTime>
  <Words>1465</Words>
  <Application>Microsoft Office PowerPoint</Application>
  <PresentationFormat>Widescreen</PresentationFormat>
  <Paragraphs>197</Paragraphs>
  <Slides>31</Slides>
  <Notes>4</Notes>
  <HiddenSlides>0</HiddenSlides>
  <MMClips>26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Calibri</vt:lpstr>
      <vt:lpstr>Calibri Light</vt:lpstr>
      <vt:lpstr>Courier New</vt:lpstr>
      <vt:lpstr>Source Sans Pro</vt:lpstr>
      <vt:lpstr>Times New Roman</vt:lpstr>
      <vt:lpstr>Wingdings</vt:lpstr>
      <vt:lpstr>Office Theme</vt:lpstr>
      <vt:lpstr>BMCJ7001: The Criminal Justice System, Youth Justice &amp; Prison Systems in England and Wales</vt:lpstr>
      <vt:lpstr>PowerPoint Presentation</vt:lpstr>
      <vt:lpstr>PowerPoint Presentation</vt:lpstr>
      <vt:lpstr>PowerPoint Presentation</vt:lpstr>
      <vt:lpstr>Potential Themes...</vt:lpstr>
      <vt:lpstr>Potential Ideas linking to the learning outcomes ... </vt:lpstr>
      <vt:lpstr>1.The Book/Article Review</vt:lpstr>
      <vt:lpstr>How do you find a suitable text? </vt:lpstr>
      <vt:lpstr>What is meant by a  ‘Critical Review’? </vt:lpstr>
      <vt:lpstr>PowerPoint Presentation</vt:lpstr>
      <vt:lpstr>Analysing </vt:lpstr>
      <vt:lpstr>Evaluation  &amp; Judgement  </vt:lpstr>
      <vt:lpstr>Structure of a Critical Review</vt:lpstr>
      <vt:lpstr> Critical Review </vt:lpstr>
      <vt:lpstr>Any questions? </vt:lpstr>
      <vt:lpstr>Academic Posters</vt:lpstr>
      <vt:lpstr>2. Academic Poster </vt:lpstr>
      <vt:lpstr>Two Main Elements</vt:lpstr>
      <vt:lpstr>Poster Orientation</vt:lpstr>
      <vt:lpstr>Structure</vt:lpstr>
      <vt:lpstr>The Title</vt:lpstr>
      <vt:lpstr>The Text</vt:lpstr>
      <vt:lpstr>The Graphics</vt:lpstr>
      <vt:lpstr>How?</vt:lpstr>
      <vt:lpstr>Group Task: Analyse &amp; Discuss </vt:lpstr>
      <vt:lpstr>3. Reflective Report </vt:lpstr>
      <vt:lpstr>Aims of Reflective Writing in Academia </vt:lpstr>
      <vt:lpstr>Gibb’s Reflective Cycle (1988) </vt:lpstr>
      <vt:lpstr>Group Task: Compare </vt:lpstr>
      <vt:lpstr>Harvard Referencing</vt:lpstr>
      <vt:lpstr>Any Questions?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Criminal Justice System, Youth Justice &amp; Prison System in England and Wales</dc:title>
  <dc:creator>Claudine Young</dc:creator>
  <cp:lastModifiedBy>Jane Davies</cp:lastModifiedBy>
  <cp:revision>17</cp:revision>
  <dcterms:created xsi:type="dcterms:W3CDTF">2020-10-08T01:16:21Z</dcterms:created>
  <dcterms:modified xsi:type="dcterms:W3CDTF">2023-11-24T13:29:01Z</dcterms:modified>
</cp:coreProperties>
</file>