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22" r:id="rId1"/>
  </p:sldMasterIdLst>
  <p:notesMasterIdLst>
    <p:notesMasterId r:id="rId14"/>
  </p:notesMasterIdLst>
  <p:sldIdLst>
    <p:sldId id="256" r:id="rId2"/>
    <p:sldId id="305" r:id="rId3"/>
    <p:sldId id="300" r:id="rId4"/>
    <p:sldId id="275" r:id="rId5"/>
    <p:sldId id="293" r:id="rId6"/>
    <p:sldId id="294" r:id="rId7"/>
    <p:sldId id="304" r:id="rId8"/>
    <p:sldId id="308" r:id="rId9"/>
    <p:sldId id="301" r:id="rId10"/>
    <p:sldId id="302" r:id="rId11"/>
    <p:sldId id="307" r:id="rId12"/>
    <p:sldId id="303" r:id="rId13"/>
  </p:sldIdLst>
  <p:sldSz cx="12192000" cy="6858000"/>
  <p:notesSz cx="6889750" cy="100187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ouise Ackland" initials="LA" lastIdx="0" clrIdx="0">
    <p:extLst>
      <p:ext uri="{19B8F6BF-5375-455C-9EA6-DF929625EA0E}">
        <p15:presenceInfo xmlns:p15="http://schemas.microsoft.com/office/powerpoint/2012/main" userId="S-1-5-21-978635462-3828570294-627434887-952040" providerId="AD"/>
      </p:ext>
    </p:extLst>
  </p:cmAuthor>
  <p:cmAuthor id="2" name="Louise Ackland" initials="LA [2]" lastIdx="3" clrIdx="1">
    <p:extLst>
      <p:ext uri="{19B8F6BF-5375-455C-9EA6-DF929625EA0E}">
        <p15:presenceInfo xmlns:p15="http://schemas.microsoft.com/office/powerpoint/2012/main" userId="c8d03cbb5100b7c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101E4"/>
    <a:srgbClr val="EAEAEA"/>
    <a:srgbClr val="FFCC66"/>
    <a:srgbClr val="592C5D"/>
    <a:srgbClr val="0AC61C"/>
    <a:srgbClr val="522A5A"/>
    <a:srgbClr val="241E45"/>
    <a:srgbClr val="FC01E7"/>
    <a:srgbClr val="01DE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3" autoAdjust="0"/>
    <p:restoredTop sz="94660"/>
  </p:normalViewPr>
  <p:slideViewPr>
    <p:cSldViewPr snapToGrid="0">
      <p:cViewPr varScale="1">
        <p:scale>
          <a:sx n="62" d="100"/>
          <a:sy n="62" d="100"/>
        </p:scale>
        <p:origin x="7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FEA46A-138F-4235-ADCA-6698D2B6C37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4312B21A-FC61-4465-BC0F-5643591CB90F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GP appointment</a:t>
          </a:r>
        </a:p>
      </dgm:t>
    </dgm:pt>
    <dgm:pt modelId="{0B2BE184-0F63-4F25-A791-A6C41657FAF6}" type="parTrans" cxnId="{34EF287D-F936-4300-A8D6-1EF72C5BAAB7}">
      <dgm:prSet/>
      <dgm:spPr/>
      <dgm:t>
        <a:bodyPr/>
        <a:lstStyle/>
        <a:p>
          <a:endParaRPr lang="en-GB"/>
        </a:p>
      </dgm:t>
    </dgm:pt>
    <dgm:pt modelId="{C15D0E5B-B72D-4591-988B-13EB998D32BF}" type="sibTrans" cxnId="{34EF287D-F936-4300-A8D6-1EF72C5BAAB7}">
      <dgm:prSet/>
      <dgm:spPr/>
      <dgm:t>
        <a:bodyPr/>
        <a:lstStyle/>
        <a:p>
          <a:endParaRPr lang="en-GB"/>
        </a:p>
      </dgm:t>
    </dgm:pt>
    <dgm:pt modelId="{C516C843-92E1-4486-8C55-A56F060FD206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GP referral to hospital</a:t>
          </a:r>
        </a:p>
      </dgm:t>
    </dgm:pt>
    <dgm:pt modelId="{9901203B-3F5E-436E-A6F7-A73FFDFFC2BB}" type="parTrans" cxnId="{D910CF8E-8C1F-479A-A26A-3CA4D16E2499}">
      <dgm:prSet/>
      <dgm:spPr/>
      <dgm:t>
        <a:bodyPr/>
        <a:lstStyle/>
        <a:p>
          <a:endParaRPr lang="en-GB"/>
        </a:p>
      </dgm:t>
    </dgm:pt>
    <dgm:pt modelId="{2A2AEBF8-84DB-43B9-A570-B147F85C3D04}" type="sibTrans" cxnId="{D910CF8E-8C1F-479A-A26A-3CA4D16E2499}">
      <dgm:prSet/>
      <dgm:spPr/>
      <dgm:t>
        <a:bodyPr/>
        <a:lstStyle/>
        <a:p>
          <a:endParaRPr lang="en-GB"/>
        </a:p>
      </dgm:t>
    </dgm:pt>
    <dgm:pt modelId="{C9224B60-B520-47F4-BE1B-F94F42096BD7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Consultant meeting</a:t>
          </a:r>
        </a:p>
      </dgm:t>
    </dgm:pt>
    <dgm:pt modelId="{A0830393-B2DE-48C4-903B-5672EC841518}" type="parTrans" cxnId="{3457F971-638B-4FF4-8A5F-536F237590A1}">
      <dgm:prSet/>
      <dgm:spPr/>
      <dgm:t>
        <a:bodyPr/>
        <a:lstStyle/>
        <a:p>
          <a:endParaRPr lang="en-GB"/>
        </a:p>
      </dgm:t>
    </dgm:pt>
    <dgm:pt modelId="{118CBDFB-36DB-40BD-B082-23D0759A2796}" type="sibTrans" cxnId="{3457F971-638B-4FF4-8A5F-536F237590A1}">
      <dgm:prSet/>
      <dgm:spPr/>
      <dgm:t>
        <a:bodyPr/>
        <a:lstStyle/>
        <a:p>
          <a:endParaRPr lang="en-GB"/>
        </a:p>
      </dgm:t>
    </dgm:pt>
    <dgm:pt modelId="{62DFAC41-3F29-4220-89D6-4C86B012875C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Waiting List</a:t>
          </a:r>
        </a:p>
      </dgm:t>
    </dgm:pt>
    <dgm:pt modelId="{C81DBE64-B7D2-435F-83E4-147DB2BE4714}" type="parTrans" cxnId="{54E446EE-D78B-4743-B50F-A4A09F97D227}">
      <dgm:prSet/>
      <dgm:spPr/>
      <dgm:t>
        <a:bodyPr/>
        <a:lstStyle/>
        <a:p>
          <a:endParaRPr lang="en-GB"/>
        </a:p>
      </dgm:t>
    </dgm:pt>
    <dgm:pt modelId="{B7252167-ED15-430F-B364-A7A6879CC62F}" type="sibTrans" cxnId="{54E446EE-D78B-4743-B50F-A4A09F97D227}">
      <dgm:prSet/>
      <dgm:spPr/>
      <dgm:t>
        <a:bodyPr/>
        <a:lstStyle/>
        <a:p>
          <a:endParaRPr lang="en-GB"/>
        </a:p>
      </dgm:t>
    </dgm:pt>
    <dgm:pt modelId="{0124D57D-2E0E-4D8E-9BA3-B9D08E696935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Surgery</a:t>
          </a:r>
        </a:p>
      </dgm:t>
    </dgm:pt>
    <dgm:pt modelId="{8DE73550-8D1C-4471-B1C2-2F6D9E669D40}" type="parTrans" cxnId="{4DA98569-2053-401C-9B9F-86B9E2EE52F4}">
      <dgm:prSet/>
      <dgm:spPr/>
      <dgm:t>
        <a:bodyPr/>
        <a:lstStyle/>
        <a:p>
          <a:endParaRPr lang="en-GB"/>
        </a:p>
      </dgm:t>
    </dgm:pt>
    <dgm:pt modelId="{D1645072-68DF-43C8-AE11-6666C0E70DAC}" type="sibTrans" cxnId="{4DA98569-2053-401C-9B9F-86B9E2EE52F4}">
      <dgm:prSet/>
      <dgm:spPr/>
      <dgm:t>
        <a:bodyPr/>
        <a:lstStyle/>
        <a:p>
          <a:endParaRPr lang="en-GB"/>
        </a:p>
      </dgm:t>
    </dgm:pt>
    <dgm:pt modelId="{6820F187-AF90-4BB9-A7FE-795BBDB6938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Appropriate Tests</a:t>
          </a:r>
        </a:p>
      </dgm:t>
    </dgm:pt>
    <dgm:pt modelId="{4F0101A8-C1CB-434E-833C-0EDD27613EDF}" type="parTrans" cxnId="{BDDAB5B8-0724-45C6-A53E-14BE2E046BC3}">
      <dgm:prSet/>
      <dgm:spPr/>
      <dgm:t>
        <a:bodyPr/>
        <a:lstStyle/>
        <a:p>
          <a:endParaRPr lang="en-GB"/>
        </a:p>
      </dgm:t>
    </dgm:pt>
    <dgm:pt modelId="{051B2ABE-562D-4835-AED4-07711DD0842D}" type="sibTrans" cxnId="{BDDAB5B8-0724-45C6-A53E-14BE2E046BC3}">
      <dgm:prSet/>
      <dgm:spPr/>
      <dgm:t>
        <a:bodyPr/>
        <a:lstStyle/>
        <a:p>
          <a:endParaRPr lang="en-GB"/>
        </a:p>
      </dgm:t>
    </dgm:pt>
    <dgm:pt modelId="{110A72E2-BDB9-46B6-BA1B-BC34B7C8558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Follow up – post recovery</a:t>
          </a:r>
        </a:p>
      </dgm:t>
    </dgm:pt>
    <dgm:pt modelId="{DE7A005E-21F3-4F48-874B-06293E469821}" type="parTrans" cxnId="{29854EBE-E553-4D6F-81CC-51CC08427370}">
      <dgm:prSet/>
      <dgm:spPr/>
      <dgm:t>
        <a:bodyPr/>
        <a:lstStyle/>
        <a:p>
          <a:endParaRPr lang="en-GB"/>
        </a:p>
      </dgm:t>
    </dgm:pt>
    <dgm:pt modelId="{7FB5FF83-898F-4E85-A57A-18982859AA41}" type="sibTrans" cxnId="{29854EBE-E553-4D6F-81CC-51CC08427370}">
      <dgm:prSet/>
      <dgm:spPr/>
      <dgm:t>
        <a:bodyPr/>
        <a:lstStyle/>
        <a:p>
          <a:endParaRPr lang="en-GB"/>
        </a:p>
      </dgm:t>
    </dgm:pt>
    <dgm:pt modelId="{9E43B8F4-813A-49B9-ABD6-82541AFCCB8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GB"/>
        </a:p>
      </dgm:t>
    </dgm:pt>
    <dgm:pt modelId="{7DE639B6-47AF-43B5-9D52-36C4339B6017}" type="parTrans" cxnId="{AD986710-6FFE-47E9-A047-4D9CEA499358}">
      <dgm:prSet/>
      <dgm:spPr/>
      <dgm:t>
        <a:bodyPr/>
        <a:lstStyle/>
        <a:p>
          <a:endParaRPr lang="en-GB"/>
        </a:p>
      </dgm:t>
    </dgm:pt>
    <dgm:pt modelId="{05DA375B-A2A8-440C-B14C-7B01F12FFED6}" type="sibTrans" cxnId="{AD986710-6FFE-47E9-A047-4D9CEA499358}">
      <dgm:prSet/>
      <dgm:spPr/>
      <dgm:t>
        <a:bodyPr/>
        <a:lstStyle/>
        <a:p>
          <a:endParaRPr lang="en-GB"/>
        </a:p>
      </dgm:t>
    </dgm:pt>
    <dgm:pt modelId="{70891CC4-4234-4588-A6BB-AD8AFD7ED7AA}" type="pres">
      <dgm:prSet presAssocID="{BCFEA46A-138F-4235-ADCA-6698D2B6C373}" presName="root" presStyleCnt="0">
        <dgm:presLayoutVars>
          <dgm:dir/>
          <dgm:resizeHandles val="exact"/>
        </dgm:presLayoutVars>
      </dgm:prSet>
      <dgm:spPr/>
    </dgm:pt>
    <dgm:pt modelId="{4DC86DF1-AAD4-4208-9015-4A5FA65B0083}" type="pres">
      <dgm:prSet presAssocID="{4312B21A-FC61-4465-BC0F-5643591CB90F}" presName="compNode" presStyleCnt="0"/>
      <dgm:spPr/>
    </dgm:pt>
    <dgm:pt modelId="{F1CCDE48-0680-48BB-93C3-FF49B248E533}" type="pres">
      <dgm:prSet presAssocID="{4312B21A-FC61-4465-BC0F-5643591CB90F}" presName="iconBgRect" presStyleLbl="bgShp" presStyleIdx="0" presStyleCnt="8"/>
      <dgm:spPr/>
    </dgm:pt>
    <dgm:pt modelId="{EA5D86D3-6ADC-4A9E-85B2-E68AAF41761D}" type="pres">
      <dgm:prSet presAssocID="{4312B21A-FC61-4465-BC0F-5643591CB90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7AAC4C7-50A7-42D0-8C31-FCE192B3B668}" type="pres">
      <dgm:prSet presAssocID="{4312B21A-FC61-4465-BC0F-5643591CB90F}" presName="spaceRect" presStyleCnt="0"/>
      <dgm:spPr/>
    </dgm:pt>
    <dgm:pt modelId="{985B31FD-84F4-46FA-A779-75C7F71172B3}" type="pres">
      <dgm:prSet presAssocID="{4312B21A-FC61-4465-BC0F-5643591CB90F}" presName="textRect" presStyleLbl="revTx" presStyleIdx="0" presStyleCnt="8">
        <dgm:presLayoutVars>
          <dgm:chMax val="1"/>
          <dgm:chPref val="1"/>
        </dgm:presLayoutVars>
      </dgm:prSet>
      <dgm:spPr/>
    </dgm:pt>
    <dgm:pt modelId="{7C4B2D3C-671C-47CA-8AB7-46FC0C298449}" type="pres">
      <dgm:prSet presAssocID="{C15D0E5B-B72D-4591-988B-13EB998D32BF}" presName="sibTrans" presStyleCnt="0"/>
      <dgm:spPr/>
    </dgm:pt>
    <dgm:pt modelId="{F1E1D07F-A98F-4FA3-9220-04D200CFA7DE}" type="pres">
      <dgm:prSet presAssocID="{C516C843-92E1-4486-8C55-A56F060FD206}" presName="compNode" presStyleCnt="0"/>
      <dgm:spPr/>
    </dgm:pt>
    <dgm:pt modelId="{042463CC-8F14-4844-B223-3C0728099495}" type="pres">
      <dgm:prSet presAssocID="{C516C843-92E1-4486-8C55-A56F060FD206}" presName="iconBgRect" presStyleLbl="bgShp" presStyleIdx="1" presStyleCnt="8"/>
      <dgm:spPr/>
    </dgm:pt>
    <dgm:pt modelId="{2D406A49-7B9A-450B-A4EC-DDF0A7995E38}" type="pres">
      <dgm:prSet presAssocID="{C516C843-92E1-4486-8C55-A56F060FD20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9031D77-4900-4573-A227-0EB7007F89B8}" type="pres">
      <dgm:prSet presAssocID="{C516C843-92E1-4486-8C55-A56F060FD206}" presName="spaceRect" presStyleCnt="0"/>
      <dgm:spPr/>
    </dgm:pt>
    <dgm:pt modelId="{6B18BA88-6275-40C7-89CB-66EA82208035}" type="pres">
      <dgm:prSet presAssocID="{C516C843-92E1-4486-8C55-A56F060FD206}" presName="textRect" presStyleLbl="revTx" presStyleIdx="1" presStyleCnt="8">
        <dgm:presLayoutVars>
          <dgm:chMax val="1"/>
          <dgm:chPref val="1"/>
        </dgm:presLayoutVars>
      </dgm:prSet>
      <dgm:spPr/>
    </dgm:pt>
    <dgm:pt modelId="{BBE99D03-CE5F-45E3-9E72-7B694ADB3C00}" type="pres">
      <dgm:prSet presAssocID="{2A2AEBF8-84DB-43B9-A570-B147F85C3D04}" presName="sibTrans" presStyleCnt="0"/>
      <dgm:spPr/>
    </dgm:pt>
    <dgm:pt modelId="{747BC229-3CAD-4556-8472-4054E309298E}" type="pres">
      <dgm:prSet presAssocID="{C9224B60-B520-47F4-BE1B-F94F42096BD7}" presName="compNode" presStyleCnt="0"/>
      <dgm:spPr/>
    </dgm:pt>
    <dgm:pt modelId="{C2E8C78B-B861-49A2-B7BE-44A189C52546}" type="pres">
      <dgm:prSet presAssocID="{C9224B60-B520-47F4-BE1B-F94F42096BD7}" presName="iconBgRect" presStyleLbl="bgShp" presStyleIdx="2" presStyleCnt="8"/>
      <dgm:spPr/>
    </dgm:pt>
    <dgm:pt modelId="{7A59EF7F-82D8-459A-B918-E580151F4913}" type="pres">
      <dgm:prSet presAssocID="{C9224B60-B520-47F4-BE1B-F94F42096BD7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32566498-0A23-43BC-9C8D-AADFC103EE36}" type="pres">
      <dgm:prSet presAssocID="{C9224B60-B520-47F4-BE1B-F94F42096BD7}" presName="spaceRect" presStyleCnt="0"/>
      <dgm:spPr/>
    </dgm:pt>
    <dgm:pt modelId="{D5D2CF43-052B-4886-80CA-D095F837C743}" type="pres">
      <dgm:prSet presAssocID="{C9224B60-B520-47F4-BE1B-F94F42096BD7}" presName="textRect" presStyleLbl="revTx" presStyleIdx="2" presStyleCnt="8">
        <dgm:presLayoutVars>
          <dgm:chMax val="1"/>
          <dgm:chPref val="1"/>
        </dgm:presLayoutVars>
      </dgm:prSet>
      <dgm:spPr/>
    </dgm:pt>
    <dgm:pt modelId="{09ACE18D-EBB5-47A9-8CAC-6ABDFCC52B64}" type="pres">
      <dgm:prSet presAssocID="{118CBDFB-36DB-40BD-B082-23D0759A2796}" presName="sibTrans" presStyleCnt="0"/>
      <dgm:spPr/>
    </dgm:pt>
    <dgm:pt modelId="{9CF12EA1-292E-4F94-8C8F-3474999BE166}" type="pres">
      <dgm:prSet presAssocID="{62DFAC41-3F29-4220-89D6-4C86B012875C}" presName="compNode" presStyleCnt="0"/>
      <dgm:spPr/>
    </dgm:pt>
    <dgm:pt modelId="{49FC1AB9-29DF-4A10-91DA-527802BECE7E}" type="pres">
      <dgm:prSet presAssocID="{62DFAC41-3F29-4220-89D6-4C86B012875C}" presName="iconBgRect" presStyleLbl="bgShp" presStyleIdx="3" presStyleCnt="8"/>
      <dgm:spPr/>
    </dgm:pt>
    <dgm:pt modelId="{9E3E9BD6-CC1B-402E-9888-39CB838DC6B1}" type="pres">
      <dgm:prSet presAssocID="{62DFAC41-3F29-4220-89D6-4C86B012875C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0564EEF-E754-419A-8D85-6415383F8218}" type="pres">
      <dgm:prSet presAssocID="{62DFAC41-3F29-4220-89D6-4C86B012875C}" presName="spaceRect" presStyleCnt="0"/>
      <dgm:spPr/>
    </dgm:pt>
    <dgm:pt modelId="{F488AA7E-48A9-4C2E-8B75-7006203F8C51}" type="pres">
      <dgm:prSet presAssocID="{62DFAC41-3F29-4220-89D6-4C86B012875C}" presName="textRect" presStyleLbl="revTx" presStyleIdx="3" presStyleCnt="8">
        <dgm:presLayoutVars>
          <dgm:chMax val="1"/>
          <dgm:chPref val="1"/>
        </dgm:presLayoutVars>
      </dgm:prSet>
      <dgm:spPr/>
    </dgm:pt>
    <dgm:pt modelId="{A354952B-F15B-43E8-A3B1-032EFF755F15}" type="pres">
      <dgm:prSet presAssocID="{B7252167-ED15-430F-B364-A7A6879CC62F}" presName="sibTrans" presStyleCnt="0"/>
      <dgm:spPr/>
    </dgm:pt>
    <dgm:pt modelId="{0A799028-833C-4758-A239-B72717EC728F}" type="pres">
      <dgm:prSet presAssocID="{6820F187-AF90-4BB9-A7FE-795BBDB69388}" presName="compNode" presStyleCnt="0"/>
      <dgm:spPr/>
    </dgm:pt>
    <dgm:pt modelId="{EA40A82C-C7E5-4D03-A0C8-7D8E5E5D4975}" type="pres">
      <dgm:prSet presAssocID="{6820F187-AF90-4BB9-A7FE-795BBDB69388}" presName="iconBgRect" presStyleLbl="bgShp" presStyleIdx="4" presStyleCnt="8"/>
      <dgm:spPr/>
    </dgm:pt>
    <dgm:pt modelId="{885E094F-03DB-44E3-B42F-735DEFFD9A8E}" type="pres">
      <dgm:prSet presAssocID="{6820F187-AF90-4BB9-A7FE-795BBDB69388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245D01B1-FA0F-4808-9C0F-3DC7900914B4}" type="pres">
      <dgm:prSet presAssocID="{6820F187-AF90-4BB9-A7FE-795BBDB69388}" presName="spaceRect" presStyleCnt="0"/>
      <dgm:spPr/>
    </dgm:pt>
    <dgm:pt modelId="{F230D07D-D677-4553-B78C-A2F20FF1280D}" type="pres">
      <dgm:prSet presAssocID="{6820F187-AF90-4BB9-A7FE-795BBDB69388}" presName="textRect" presStyleLbl="revTx" presStyleIdx="4" presStyleCnt="8">
        <dgm:presLayoutVars>
          <dgm:chMax val="1"/>
          <dgm:chPref val="1"/>
        </dgm:presLayoutVars>
      </dgm:prSet>
      <dgm:spPr/>
    </dgm:pt>
    <dgm:pt modelId="{18C2CFB8-16D0-47C4-A115-C082E4334E90}" type="pres">
      <dgm:prSet presAssocID="{051B2ABE-562D-4835-AED4-07711DD0842D}" presName="sibTrans" presStyleCnt="0"/>
      <dgm:spPr/>
    </dgm:pt>
    <dgm:pt modelId="{5C2B12E8-39BF-482C-BA8E-35DCA282B233}" type="pres">
      <dgm:prSet presAssocID="{0124D57D-2E0E-4D8E-9BA3-B9D08E696935}" presName="compNode" presStyleCnt="0"/>
      <dgm:spPr/>
    </dgm:pt>
    <dgm:pt modelId="{C516325D-C26E-4D1C-B8F3-833648A924A8}" type="pres">
      <dgm:prSet presAssocID="{0124D57D-2E0E-4D8E-9BA3-B9D08E696935}" presName="iconBgRect" presStyleLbl="bgShp" presStyleIdx="5" presStyleCnt="8"/>
      <dgm:spPr/>
    </dgm:pt>
    <dgm:pt modelId="{B286D7B8-4577-41AC-AB75-5D878F8B8CE1}" type="pres">
      <dgm:prSet presAssocID="{0124D57D-2E0E-4D8E-9BA3-B9D08E696935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054EE061-1E68-43ED-A266-A6F0C2062B95}" type="pres">
      <dgm:prSet presAssocID="{0124D57D-2E0E-4D8E-9BA3-B9D08E696935}" presName="spaceRect" presStyleCnt="0"/>
      <dgm:spPr/>
    </dgm:pt>
    <dgm:pt modelId="{A6830D65-3DB4-4826-BC29-2F71D12D63D5}" type="pres">
      <dgm:prSet presAssocID="{0124D57D-2E0E-4D8E-9BA3-B9D08E696935}" presName="textRect" presStyleLbl="revTx" presStyleIdx="5" presStyleCnt="8">
        <dgm:presLayoutVars>
          <dgm:chMax val="1"/>
          <dgm:chPref val="1"/>
        </dgm:presLayoutVars>
      </dgm:prSet>
      <dgm:spPr/>
    </dgm:pt>
    <dgm:pt modelId="{6E2111D1-B044-4499-AD92-659FFF5D0D1B}" type="pres">
      <dgm:prSet presAssocID="{D1645072-68DF-43C8-AE11-6666C0E70DAC}" presName="sibTrans" presStyleCnt="0"/>
      <dgm:spPr/>
    </dgm:pt>
    <dgm:pt modelId="{7E191310-EDF0-4393-89EC-89C5DA50500E}" type="pres">
      <dgm:prSet presAssocID="{110A72E2-BDB9-46B6-BA1B-BC34B7C85589}" presName="compNode" presStyleCnt="0"/>
      <dgm:spPr/>
    </dgm:pt>
    <dgm:pt modelId="{1A25595B-6F82-4609-93E9-B9700744FF32}" type="pres">
      <dgm:prSet presAssocID="{110A72E2-BDB9-46B6-BA1B-BC34B7C85589}" presName="iconBgRect" presStyleLbl="bgShp" presStyleIdx="6" presStyleCnt="8"/>
      <dgm:spPr/>
    </dgm:pt>
    <dgm:pt modelId="{C590227F-9C8A-479A-95E9-2E9D3A9A5235}" type="pres">
      <dgm:prSet presAssocID="{110A72E2-BDB9-46B6-BA1B-BC34B7C85589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ing Hands"/>
        </a:ext>
      </dgm:extLst>
    </dgm:pt>
    <dgm:pt modelId="{D533E1E3-E33E-473A-AF7C-69A05833D5EF}" type="pres">
      <dgm:prSet presAssocID="{110A72E2-BDB9-46B6-BA1B-BC34B7C85589}" presName="spaceRect" presStyleCnt="0"/>
      <dgm:spPr/>
    </dgm:pt>
    <dgm:pt modelId="{551C936D-1E8C-42DF-9DB3-05C60026A873}" type="pres">
      <dgm:prSet presAssocID="{110A72E2-BDB9-46B6-BA1B-BC34B7C85589}" presName="textRect" presStyleLbl="revTx" presStyleIdx="6" presStyleCnt="8">
        <dgm:presLayoutVars>
          <dgm:chMax val="1"/>
          <dgm:chPref val="1"/>
        </dgm:presLayoutVars>
      </dgm:prSet>
      <dgm:spPr/>
    </dgm:pt>
    <dgm:pt modelId="{4578E835-B1E7-4EA1-BCEC-3B5997820B17}" type="pres">
      <dgm:prSet presAssocID="{7FB5FF83-898F-4E85-A57A-18982859AA41}" presName="sibTrans" presStyleCnt="0"/>
      <dgm:spPr/>
    </dgm:pt>
    <dgm:pt modelId="{29D452BF-46B4-42C6-8C3A-752D10B923A1}" type="pres">
      <dgm:prSet presAssocID="{9E43B8F4-813A-49B9-ABD6-82541AFCCB82}" presName="compNode" presStyleCnt="0"/>
      <dgm:spPr/>
    </dgm:pt>
    <dgm:pt modelId="{72A280D8-AD58-4B51-A104-CD1EF33F66EC}" type="pres">
      <dgm:prSet presAssocID="{9E43B8F4-813A-49B9-ABD6-82541AFCCB82}" presName="iconBgRect" presStyleLbl="bgShp" presStyleIdx="7" presStyleCnt="8"/>
      <dgm:spPr/>
    </dgm:pt>
    <dgm:pt modelId="{689823F2-0AE3-421F-8BD4-4075540652C2}" type="pres">
      <dgm:prSet presAssocID="{9E43B8F4-813A-49B9-ABD6-82541AFCCB82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inning face outline"/>
        </a:ext>
      </dgm:extLst>
    </dgm:pt>
    <dgm:pt modelId="{F4EC23D9-B02F-4766-9381-C4DDCA292E34}" type="pres">
      <dgm:prSet presAssocID="{9E43B8F4-813A-49B9-ABD6-82541AFCCB82}" presName="spaceRect" presStyleCnt="0"/>
      <dgm:spPr/>
    </dgm:pt>
    <dgm:pt modelId="{5FB1CE8E-2036-44A6-8E97-4B278194D60C}" type="pres">
      <dgm:prSet presAssocID="{9E43B8F4-813A-49B9-ABD6-82541AFCCB82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AD986710-6FFE-47E9-A047-4D9CEA499358}" srcId="{BCFEA46A-138F-4235-ADCA-6698D2B6C373}" destId="{9E43B8F4-813A-49B9-ABD6-82541AFCCB82}" srcOrd="7" destOrd="0" parTransId="{7DE639B6-47AF-43B5-9D52-36C4339B6017}" sibTransId="{05DA375B-A2A8-440C-B14C-7B01F12FFED6}"/>
    <dgm:cxn modelId="{204F5929-156B-45A7-9458-55F7A71CE48C}" type="presOf" srcId="{C516C843-92E1-4486-8C55-A56F060FD206}" destId="{6B18BA88-6275-40C7-89CB-66EA82208035}" srcOrd="0" destOrd="0" presId="urn:microsoft.com/office/officeart/2018/5/layout/IconCircleLabelList"/>
    <dgm:cxn modelId="{33CDCE5C-55F5-45AF-A926-746162A1AC35}" type="presOf" srcId="{110A72E2-BDB9-46B6-BA1B-BC34B7C85589}" destId="{551C936D-1E8C-42DF-9DB3-05C60026A873}" srcOrd="0" destOrd="0" presId="urn:microsoft.com/office/officeart/2018/5/layout/IconCircleLabelList"/>
    <dgm:cxn modelId="{4BD5C45D-E946-48C7-8C25-6768657AFBB8}" type="presOf" srcId="{BCFEA46A-138F-4235-ADCA-6698D2B6C373}" destId="{70891CC4-4234-4588-A6BB-AD8AFD7ED7AA}" srcOrd="0" destOrd="0" presId="urn:microsoft.com/office/officeart/2018/5/layout/IconCircleLabelList"/>
    <dgm:cxn modelId="{4DA98569-2053-401C-9B9F-86B9E2EE52F4}" srcId="{BCFEA46A-138F-4235-ADCA-6698D2B6C373}" destId="{0124D57D-2E0E-4D8E-9BA3-B9D08E696935}" srcOrd="5" destOrd="0" parTransId="{8DE73550-8D1C-4471-B1C2-2F6D9E669D40}" sibTransId="{D1645072-68DF-43C8-AE11-6666C0E70DAC}"/>
    <dgm:cxn modelId="{3457F971-638B-4FF4-8A5F-536F237590A1}" srcId="{BCFEA46A-138F-4235-ADCA-6698D2B6C373}" destId="{C9224B60-B520-47F4-BE1B-F94F42096BD7}" srcOrd="2" destOrd="0" parTransId="{A0830393-B2DE-48C4-903B-5672EC841518}" sibTransId="{118CBDFB-36DB-40BD-B082-23D0759A2796}"/>
    <dgm:cxn modelId="{34EF287D-F936-4300-A8D6-1EF72C5BAAB7}" srcId="{BCFEA46A-138F-4235-ADCA-6698D2B6C373}" destId="{4312B21A-FC61-4465-BC0F-5643591CB90F}" srcOrd="0" destOrd="0" parTransId="{0B2BE184-0F63-4F25-A791-A6C41657FAF6}" sibTransId="{C15D0E5B-B72D-4591-988B-13EB998D32BF}"/>
    <dgm:cxn modelId="{D910CF8E-8C1F-479A-A26A-3CA4D16E2499}" srcId="{BCFEA46A-138F-4235-ADCA-6698D2B6C373}" destId="{C516C843-92E1-4486-8C55-A56F060FD206}" srcOrd="1" destOrd="0" parTransId="{9901203B-3F5E-436E-A6F7-A73FFDFFC2BB}" sibTransId="{2A2AEBF8-84DB-43B9-A570-B147F85C3D04}"/>
    <dgm:cxn modelId="{0E1EAB9E-8DC4-4109-B044-68C74B5066B6}" type="presOf" srcId="{62DFAC41-3F29-4220-89D6-4C86B012875C}" destId="{F488AA7E-48A9-4C2E-8B75-7006203F8C51}" srcOrd="0" destOrd="0" presId="urn:microsoft.com/office/officeart/2018/5/layout/IconCircleLabelList"/>
    <dgm:cxn modelId="{D3CCEC9E-9357-4609-9C59-7CE2720AF164}" type="presOf" srcId="{C9224B60-B520-47F4-BE1B-F94F42096BD7}" destId="{D5D2CF43-052B-4886-80CA-D095F837C743}" srcOrd="0" destOrd="0" presId="urn:microsoft.com/office/officeart/2018/5/layout/IconCircleLabelList"/>
    <dgm:cxn modelId="{BDDAB5B8-0724-45C6-A53E-14BE2E046BC3}" srcId="{BCFEA46A-138F-4235-ADCA-6698D2B6C373}" destId="{6820F187-AF90-4BB9-A7FE-795BBDB69388}" srcOrd="4" destOrd="0" parTransId="{4F0101A8-C1CB-434E-833C-0EDD27613EDF}" sibTransId="{051B2ABE-562D-4835-AED4-07711DD0842D}"/>
    <dgm:cxn modelId="{29854EBE-E553-4D6F-81CC-51CC08427370}" srcId="{BCFEA46A-138F-4235-ADCA-6698D2B6C373}" destId="{110A72E2-BDB9-46B6-BA1B-BC34B7C85589}" srcOrd="6" destOrd="0" parTransId="{DE7A005E-21F3-4F48-874B-06293E469821}" sibTransId="{7FB5FF83-898F-4E85-A57A-18982859AA41}"/>
    <dgm:cxn modelId="{6AACAAC5-592F-4C05-B6A5-DF75088DBAF1}" type="presOf" srcId="{9E43B8F4-813A-49B9-ABD6-82541AFCCB82}" destId="{5FB1CE8E-2036-44A6-8E97-4B278194D60C}" srcOrd="0" destOrd="0" presId="urn:microsoft.com/office/officeart/2018/5/layout/IconCircleLabelList"/>
    <dgm:cxn modelId="{135EA4DD-F91D-414A-9C65-3D7EA1864F9E}" type="presOf" srcId="{4312B21A-FC61-4465-BC0F-5643591CB90F}" destId="{985B31FD-84F4-46FA-A779-75C7F71172B3}" srcOrd="0" destOrd="0" presId="urn:microsoft.com/office/officeart/2018/5/layout/IconCircleLabelList"/>
    <dgm:cxn modelId="{F93F72E2-3D07-4FDA-AB6F-CBD290D3E7CD}" type="presOf" srcId="{0124D57D-2E0E-4D8E-9BA3-B9D08E696935}" destId="{A6830D65-3DB4-4826-BC29-2F71D12D63D5}" srcOrd="0" destOrd="0" presId="urn:microsoft.com/office/officeart/2018/5/layout/IconCircleLabelList"/>
    <dgm:cxn modelId="{9B074EE8-7C65-45D4-B6C2-F33A6123627D}" type="presOf" srcId="{6820F187-AF90-4BB9-A7FE-795BBDB69388}" destId="{F230D07D-D677-4553-B78C-A2F20FF1280D}" srcOrd="0" destOrd="0" presId="urn:microsoft.com/office/officeart/2018/5/layout/IconCircleLabelList"/>
    <dgm:cxn modelId="{54E446EE-D78B-4743-B50F-A4A09F97D227}" srcId="{BCFEA46A-138F-4235-ADCA-6698D2B6C373}" destId="{62DFAC41-3F29-4220-89D6-4C86B012875C}" srcOrd="3" destOrd="0" parTransId="{C81DBE64-B7D2-435F-83E4-147DB2BE4714}" sibTransId="{B7252167-ED15-430F-B364-A7A6879CC62F}"/>
    <dgm:cxn modelId="{63221F43-E4EE-46B9-9DB4-ADAD2E0AD1CE}" type="presParOf" srcId="{70891CC4-4234-4588-A6BB-AD8AFD7ED7AA}" destId="{4DC86DF1-AAD4-4208-9015-4A5FA65B0083}" srcOrd="0" destOrd="0" presId="urn:microsoft.com/office/officeart/2018/5/layout/IconCircleLabelList"/>
    <dgm:cxn modelId="{FA90C27E-0B8D-4C09-8327-774D7894BA37}" type="presParOf" srcId="{4DC86DF1-AAD4-4208-9015-4A5FA65B0083}" destId="{F1CCDE48-0680-48BB-93C3-FF49B248E533}" srcOrd="0" destOrd="0" presId="urn:microsoft.com/office/officeart/2018/5/layout/IconCircleLabelList"/>
    <dgm:cxn modelId="{BCF2AFB8-001E-49ED-89C7-EFD95A3DC953}" type="presParOf" srcId="{4DC86DF1-AAD4-4208-9015-4A5FA65B0083}" destId="{EA5D86D3-6ADC-4A9E-85B2-E68AAF41761D}" srcOrd="1" destOrd="0" presId="urn:microsoft.com/office/officeart/2018/5/layout/IconCircleLabelList"/>
    <dgm:cxn modelId="{51DD1B56-A0F7-417A-88F6-34624C38C933}" type="presParOf" srcId="{4DC86DF1-AAD4-4208-9015-4A5FA65B0083}" destId="{87AAC4C7-50A7-42D0-8C31-FCE192B3B668}" srcOrd="2" destOrd="0" presId="urn:microsoft.com/office/officeart/2018/5/layout/IconCircleLabelList"/>
    <dgm:cxn modelId="{E762AF39-48C9-4CD7-B17B-20B986C2912C}" type="presParOf" srcId="{4DC86DF1-AAD4-4208-9015-4A5FA65B0083}" destId="{985B31FD-84F4-46FA-A779-75C7F71172B3}" srcOrd="3" destOrd="0" presId="urn:microsoft.com/office/officeart/2018/5/layout/IconCircleLabelList"/>
    <dgm:cxn modelId="{84624FDB-6441-49EB-8976-A550CFA91DE5}" type="presParOf" srcId="{70891CC4-4234-4588-A6BB-AD8AFD7ED7AA}" destId="{7C4B2D3C-671C-47CA-8AB7-46FC0C298449}" srcOrd="1" destOrd="0" presId="urn:microsoft.com/office/officeart/2018/5/layout/IconCircleLabelList"/>
    <dgm:cxn modelId="{2630F289-36C7-4F05-8195-865699C6A351}" type="presParOf" srcId="{70891CC4-4234-4588-A6BB-AD8AFD7ED7AA}" destId="{F1E1D07F-A98F-4FA3-9220-04D200CFA7DE}" srcOrd="2" destOrd="0" presId="urn:microsoft.com/office/officeart/2018/5/layout/IconCircleLabelList"/>
    <dgm:cxn modelId="{936F793C-4017-403C-A0FB-057FC75BB001}" type="presParOf" srcId="{F1E1D07F-A98F-4FA3-9220-04D200CFA7DE}" destId="{042463CC-8F14-4844-B223-3C0728099495}" srcOrd="0" destOrd="0" presId="urn:microsoft.com/office/officeart/2018/5/layout/IconCircleLabelList"/>
    <dgm:cxn modelId="{9003D9DE-8474-4779-8CF1-8B1457536663}" type="presParOf" srcId="{F1E1D07F-A98F-4FA3-9220-04D200CFA7DE}" destId="{2D406A49-7B9A-450B-A4EC-DDF0A7995E38}" srcOrd="1" destOrd="0" presId="urn:microsoft.com/office/officeart/2018/5/layout/IconCircleLabelList"/>
    <dgm:cxn modelId="{E25862CF-C737-484F-8ECA-732FDF7E443C}" type="presParOf" srcId="{F1E1D07F-A98F-4FA3-9220-04D200CFA7DE}" destId="{99031D77-4900-4573-A227-0EB7007F89B8}" srcOrd="2" destOrd="0" presId="urn:microsoft.com/office/officeart/2018/5/layout/IconCircleLabelList"/>
    <dgm:cxn modelId="{EDB28970-233A-4711-BAC4-F1E8BAE787D3}" type="presParOf" srcId="{F1E1D07F-A98F-4FA3-9220-04D200CFA7DE}" destId="{6B18BA88-6275-40C7-89CB-66EA82208035}" srcOrd="3" destOrd="0" presId="urn:microsoft.com/office/officeart/2018/5/layout/IconCircleLabelList"/>
    <dgm:cxn modelId="{7C1FDE7D-FD07-4C3A-9A65-94DBE6C93CCB}" type="presParOf" srcId="{70891CC4-4234-4588-A6BB-AD8AFD7ED7AA}" destId="{BBE99D03-CE5F-45E3-9E72-7B694ADB3C00}" srcOrd="3" destOrd="0" presId="urn:microsoft.com/office/officeart/2018/5/layout/IconCircleLabelList"/>
    <dgm:cxn modelId="{5C0DE3BE-30A5-42C4-BD05-079576579311}" type="presParOf" srcId="{70891CC4-4234-4588-A6BB-AD8AFD7ED7AA}" destId="{747BC229-3CAD-4556-8472-4054E309298E}" srcOrd="4" destOrd="0" presId="urn:microsoft.com/office/officeart/2018/5/layout/IconCircleLabelList"/>
    <dgm:cxn modelId="{3C301E74-873C-4D5E-A626-E04A32DBEFD7}" type="presParOf" srcId="{747BC229-3CAD-4556-8472-4054E309298E}" destId="{C2E8C78B-B861-49A2-B7BE-44A189C52546}" srcOrd="0" destOrd="0" presId="urn:microsoft.com/office/officeart/2018/5/layout/IconCircleLabelList"/>
    <dgm:cxn modelId="{816BDEC6-5EE2-41BF-8BD2-E080A633FD9E}" type="presParOf" srcId="{747BC229-3CAD-4556-8472-4054E309298E}" destId="{7A59EF7F-82D8-459A-B918-E580151F4913}" srcOrd="1" destOrd="0" presId="urn:microsoft.com/office/officeart/2018/5/layout/IconCircleLabelList"/>
    <dgm:cxn modelId="{82FA8D7E-C8DC-43DD-83F1-F64A2369B414}" type="presParOf" srcId="{747BC229-3CAD-4556-8472-4054E309298E}" destId="{32566498-0A23-43BC-9C8D-AADFC103EE36}" srcOrd="2" destOrd="0" presId="urn:microsoft.com/office/officeart/2018/5/layout/IconCircleLabelList"/>
    <dgm:cxn modelId="{508B47ED-C867-46F3-A3AF-98099EDE78E3}" type="presParOf" srcId="{747BC229-3CAD-4556-8472-4054E309298E}" destId="{D5D2CF43-052B-4886-80CA-D095F837C743}" srcOrd="3" destOrd="0" presId="urn:microsoft.com/office/officeart/2018/5/layout/IconCircleLabelList"/>
    <dgm:cxn modelId="{8B9AF324-25D5-4126-BB06-D73CADB7CE7D}" type="presParOf" srcId="{70891CC4-4234-4588-A6BB-AD8AFD7ED7AA}" destId="{09ACE18D-EBB5-47A9-8CAC-6ABDFCC52B64}" srcOrd="5" destOrd="0" presId="urn:microsoft.com/office/officeart/2018/5/layout/IconCircleLabelList"/>
    <dgm:cxn modelId="{823D746F-347B-4008-8648-B6631F3F8332}" type="presParOf" srcId="{70891CC4-4234-4588-A6BB-AD8AFD7ED7AA}" destId="{9CF12EA1-292E-4F94-8C8F-3474999BE166}" srcOrd="6" destOrd="0" presId="urn:microsoft.com/office/officeart/2018/5/layout/IconCircleLabelList"/>
    <dgm:cxn modelId="{39190ED0-B178-4E7D-842A-8922F6309478}" type="presParOf" srcId="{9CF12EA1-292E-4F94-8C8F-3474999BE166}" destId="{49FC1AB9-29DF-4A10-91DA-527802BECE7E}" srcOrd="0" destOrd="0" presId="urn:microsoft.com/office/officeart/2018/5/layout/IconCircleLabelList"/>
    <dgm:cxn modelId="{17D5F243-491C-40C5-AD90-A100CDCF54AF}" type="presParOf" srcId="{9CF12EA1-292E-4F94-8C8F-3474999BE166}" destId="{9E3E9BD6-CC1B-402E-9888-39CB838DC6B1}" srcOrd="1" destOrd="0" presId="urn:microsoft.com/office/officeart/2018/5/layout/IconCircleLabelList"/>
    <dgm:cxn modelId="{63F96EAC-2DB5-433B-96FC-2AD1656FD394}" type="presParOf" srcId="{9CF12EA1-292E-4F94-8C8F-3474999BE166}" destId="{E0564EEF-E754-419A-8D85-6415383F8218}" srcOrd="2" destOrd="0" presId="urn:microsoft.com/office/officeart/2018/5/layout/IconCircleLabelList"/>
    <dgm:cxn modelId="{30FD9E33-BF12-40B0-8FA4-C330FCABD03A}" type="presParOf" srcId="{9CF12EA1-292E-4F94-8C8F-3474999BE166}" destId="{F488AA7E-48A9-4C2E-8B75-7006203F8C51}" srcOrd="3" destOrd="0" presId="urn:microsoft.com/office/officeart/2018/5/layout/IconCircleLabelList"/>
    <dgm:cxn modelId="{86CB74BF-EA49-46F5-A915-7CB78284F7C6}" type="presParOf" srcId="{70891CC4-4234-4588-A6BB-AD8AFD7ED7AA}" destId="{A354952B-F15B-43E8-A3B1-032EFF755F15}" srcOrd="7" destOrd="0" presId="urn:microsoft.com/office/officeart/2018/5/layout/IconCircleLabelList"/>
    <dgm:cxn modelId="{AC122EBB-EFA3-4699-B77F-7219704F268D}" type="presParOf" srcId="{70891CC4-4234-4588-A6BB-AD8AFD7ED7AA}" destId="{0A799028-833C-4758-A239-B72717EC728F}" srcOrd="8" destOrd="0" presId="urn:microsoft.com/office/officeart/2018/5/layout/IconCircleLabelList"/>
    <dgm:cxn modelId="{AEB0B010-E839-4CE9-9A40-743A0C1111A1}" type="presParOf" srcId="{0A799028-833C-4758-A239-B72717EC728F}" destId="{EA40A82C-C7E5-4D03-A0C8-7D8E5E5D4975}" srcOrd="0" destOrd="0" presId="urn:microsoft.com/office/officeart/2018/5/layout/IconCircleLabelList"/>
    <dgm:cxn modelId="{81F131B6-EEC6-4204-AEFB-90B104BE1026}" type="presParOf" srcId="{0A799028-833C-4758-A239-B72717EC728F}" destId="{885E094F-03DB-44E3-B42F-735DEFFD9A8E}" srcOrd="1" destOrd="0" presId="urn:microsoft.com/office/officeart/2018/5/layout/IconCircleLabelList"/>
    <dgm:cxn modelId="{ED0999A2-9967-4884-951F-4E4A157ACA7A}" type="presParOf" srcId="{0A799028-833C-4758-A239-B72717EC728F}" destId="{245D01B1-FA0F-4808-9C0F-3DC7900914B4}" srcOrd="2" destOrd="0" presId="urn:microsoft.com/office/officeart/2018/5/layout/IconCircleLabelList"/>
    <dgm:cxn modelId="{DDF3E321-07C3-48FE-AEEC-054BF291E6CF}" type="presParOf" srcId="{0A799028-833C-4758-A239-B72717EC728F}" destId="{F230D07D-D677-4553-B78C-A2F20FF1280D}" srcOrd="3" destOrd="0" presId="urn:microsoft.com/office/officeart/2018/5/layout/IconCircleLabelList"/>
    <dgm:cxn modelId="{6D4400AE-D9D0-4A2C-84CC-C825F4B43D6D}" type="presParOf" srcId="{70891CC4-4234-4588-A6BB-AD8AFD7ED7AA}" destId="{18C2CFB8-16D0-47C4-A115-C082E4334E90}" srcOrd="9" destOrd="0" presId="urn:microsoft.com/office/officeart/2018/5/layout/IconCircleLabelList"/>
    <dgm:cxn modelId="{D37D5E5D-1A12-480E-B181-FBFC7D693FE8}" type="presParOf" srcId="{70891CC4-4234-4588-A6BB-AD8AFD7ED7AA}" destId="{5C2B12E8-39BF-482C-BA8E-35DCA282B233}" srcOrd="10" destOrd="0" presId="urn:microsoft.com/office/officeart/2018/5/layout/IconCircleLabelList"/>
    <dgm:cxn modelId="{080F9085-5BCE-48E3-ABF8-10EC4045566E}" type="presParOf" srcId="{5C2B12E8-39BF-482C-BA8E-35DCA282B233}" destId="{C516325D-C26E-4D1C-B8F3-833648A924A8}" srcOrd="0" destOrd="0" presId="urn:microsoft.com/office/officeart/2018/5/layout/IconCircleLabelList"/>
    <dgm:cxn modelId="{37A54229-F696-4BCB-B137-5BA93E3FD925}" type="presParOf" srcId="{5C2B12E8-39BF-482C-BA8E-35DCA282B233}" destId="{B286D7B8-4577-41AC-AB75-5D878F8B8CE1}" srcOrd="1" destOrd="0" presId="urn:microsoft.com/office/officeart/2018/5/layout/IconCircleLabelList"/>
    <dgm:cxn modelId="{8FAD16BE-7776-46DB-82F7-FD5567B7A135}" type="presParOf" srcId="{5C2B12E8-39BF-482C-BA8E-35DCA282B233}" destId="{054EE061-1E68-43ED-A266-A6F0C2062B95}" srcOrd="2" destOrd="0" presId="urn:microsoft.com/office/officeart/2018/5/layout/IconCircleLabelList"/>
    <dgm:cxn modelId="{76709098-8118-4914-91C5-297FF35A0021}" type="presParOf" srcId="{5C2B12E8-39BF-482C-BA8E-35DCA282B233}" destId="{A6830D65-3DB4-4826-BC29-2F71D12D63D5}" srcOrd="3" destOrd="0" presId="urn:microsoft.com/office/officeart/2018/5/layout/IconCircleLabelList"/>
    <dgm:cxn modelId="{6C8E752E-B6C1-4B5F-B932-BA424A689012}" type="presParOf" srcId="{70891CC4-4234-4588-A6BB-AD8AFD7ED7AA}" destId="{6E2111D1-B044-4499-AD92-659FFF5D0D1B}" srcOrd="11" destOrd="0" presId="urn:microsoft.com/office/officeart/2018/5/layout/IconCircleLabelList"/>
    <dgm:cxn modelId="{39F1DA75-89B5-4A14-A902-3CCA8CC14091}" type="presParOf" srcId="{70891CC4-4234-4588-A6BB-AD8AFD7ED7AA}" destId="{7E191310-EDF0-4393-89EC-89C5DA50500E}" srcOrd="12" destOrd="0" presId="urn:microsoft.com/office/officeart/2018/5/layout/IconCircleLabelList"/>
    <dgm:cxn modelId="{2835EE03-08D6-409A-BB58-44868F8C7F7A}" type="presParOf" srcId="{7E191310-EDF0-4393-89EC-89C5DA50500E}" destId="{1A25595B-6F82-4609-93E9-B9700744FF32}" srcOrd="0" destOrd="0" presId="urn:microsoft.com/office/officeart/2018/5/layout/IconCircleLabelList"/>
    <dgm:cxn modelId="{3410FE91-9001-4D57-A4BE-7EDAA8E6AE5A}" type="presParOf" srcId="{7E191310-EDF0-4393-89EC-89C5DA50500E}" destId="{C590227F-9C8A-479A-95E9-2E9D3A9A5235}" srcOrd="1" destOrd="0" presId="urn:microsoft.com/office/officeart/2018/5/layout/IconCircleLabelList"/>
    <dgm:cxn modelId="{FC43DDD9-9E49-4CB0-9D6C-62F6DF140899}" type="presParOf" srcId="{7E191310-EDF0-4393-89EC-89C5DA50500E}" destId="{D533E1E3-E33E-473A-AF7C-69A05833D5EF}" srcOrd="2" destOrd="0" presId="urn:microsoft.com/office/officeart/2018/5/layout/IconCircleLabelList"/>
    <dgm:cxn modelId="{305616CE-BF6F-415B-986D-D131BE68A2F9}" type="presParOf" srcId="{7E191310-EDF0-4393-89EC-89C5DA50500E}" destId="{551C936D-1E8C-42DF-9DB3-05C60026A873}" srcOrd="3" destOrd="0" presId="urn:microsoft.com/office/officeart/2018/5/layout/IconCircleLabelList"/>
    <dgm:cxn modelId="{5F125F0F-374D-4217-B632-072C204824A3}" type="presParOf" srcId="{70891CC4-4234-4588-A6BB-AD8AFD7ED7AA}" destId="{4578E835-B1E7-4EA1-BCEC-3B5997820B17}" srcOrd="13" destOrd="0" presId="urn:microsoft.com/office/officeart/2018/5/layout/IconCircleLabelList"/>
    <dgm:cxn modelId="{B30C8D32-1327-4F46-8E3E-240C63E90D2E}" type="presParOf" srcId="{70891CC4-4234-4588-A6BB-AD8AFD7ED7AA}" destId="{29D452BF-46B4-42C6-8C3A-752D10B923A1}" srcOrd="14" destOrd="0" presId="urn:microsoft.com/office/officeart/2018/5/layout/IconCircleLabelList"/>
    <dgm:cxn modelId="{6A2E191D-D49C-431E-82EC-0D17947171CE}" type="presParOf" srcId="{29D452BF-46B4-42C6-8C3A-752D10B923A1}" destId="{72A280D8-AD58-4B51-A104-CD1EF33F66EC}" srcOrd="0" destOrd="0" presId="urn:microsoft.com/office/officeart/2018/5/layout/IconCircleLabelList"/>
    <dgm:cxn modelId="{7B387568-1BCD-4588-98FC-E19B696A71B9}" type="presParOf" srcId="{29D452BF-46B4-42C6-8C3A-752D10B923A1}" destId="{689823F2-0AE3-421F-8BD4-4075540652C2}" srcOrd="1" destOrd="0" presId="urn:microsoft.com/office/officeart/2018/5/layout/IconCircleLabelList"/>
    <dgm:cxn modelId="{3B7E7275-5F21-4B8A-8F71-CEAFAFFAE324}" type="presParOf" srcId="{29D452BF-46B4-42C6-8C3A-752D10B923A1}" destId="{F4EC23D9-B02F-4766-9381-C4DDCA292E34}" srcOrd="2" destOrd="0" presId="urn:microsoft.com/office/officeart/2018/5/layout/IconCircleLabelList"/>
    <dgm:cxn modelId="{58EF9F25-4B5C-408A-A4D8-2F874363B5A9}" type="presParOf" srcId="{29D452BF-46B4-42C6-8C3A-752D10B923A1}" destId="{5FB1CE8E-2036-44A6-8E97-4B278194D60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CDE48-0680-48BB-93C3-FF49B248E533}">
      <dsp:nvSpPr>
        <dsp:cNvPr id="0" name=""/>
        <dsp:cNvSpPr/>
      </dsp:nvSpPr>
      <dsp:spPr>
        <a:xfrm>
          <a:off x="283963" y="1037507"/>
          <a:ext cx="877113" cy="87711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5D86D3-6ADC-4A9E-85B2-E68AAF41761D}">
      <dsp:nvSpPr>
        <dsp:cNvPr id="0" name=""/>
        <dsp:cNvSpPr/>
      </dsp:nvSpPr>
      <dsp:spPr>
        <a:xfrm>
          <a:off x="470888" y="1224433"/>
          <a:ext cx="503261" cy="5032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5B31FD-84F4-46FA-A779-75C7F71172B3}">
      <dsp:nvSpPr>
        <dsp:cNvPr id="0" name=""/>
        <dsp:cNvSpPr/>
      </dsp:nvSpPr>
      <dsp:spPr>
        <a:xfrm>
          <a:off x="3574" y="2187820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GP appointment</a:t>
          </a:r>
        </a:p>
      </dsp:txBody>
      <dsp:txXfrm>
        <a:off x="3574" y="2187820"/>
        <a:ext cx="1437890" cy="575156"/>
      </dsp:txXfrm>
    </dsp:sp>
    <dsp:sp modelId="{042463CC-8F14-4844-B223-3C0728099495}">
      <dsp:nvSpPr>
        <dsp:cNvPr id="0" name=""/>
        <dsp:cNvSpPr/>
      </dsp:nvSpPr>
      <dsp:spPr>
        <a:xfrm>
          <a:off x="1973484" y="1037507"/>
          <a:ext cx="877113" cy="87711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06A49-7B9A-450B-A4EC-DDF0A7995E38}">
      <dsp:nvSpPr>
        <dsp:cNvPr id="0" name=""/>
        <dsp:cNvSpPr/>
      </dsp:nvSpPr>
      <dsp:spPr>
        <a:xfrm>
          <a:off x="2160410" y="1224433"/>
          <a:ext cx="503261" cy="5032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8BA88-6275-40C7-89CB-66EA82208035}">
      <dsp:nvSpPr>
        <dsp:cNvPr id="0" name=""/>
        <dsp:cNvSpPr/>
      </dsp:nvSpPr>
      <dsp:spPr>
        <a:xfrm>
          <a:off x="1693095" y="2187820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GP referral to hospital</a:t>
          </a:r>
        </a:p>
      </dsp:txBody>
      <dsp:txXfrm>
        <a:off x="1693095" y="2187820"/>
        <a:ext cx="1437890" cy="575156"/>
      </dsp:txXfrm>
    </dsp:sp>
    <dsp:sp modelId="{C2E8C78B-B861-49A2-B7BE-44A189C52546}">
      <dsp:nvSpPr>
        <dsp:cNvPr id="0" name=""/>
        <dsp:cNvSpPr/>
      </dsp:nvSpPr>
      <dsp:spPr>
        <a:xfrm>
          <a:off x="3663006" y="1037507"/>
          <a:ext cx="877113" cy="8771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59EF7F-82D8-459A-B918-E580151F4913}">
      <dsp:nvSpPr>
        <dsp:cNvPr id="0" name=""/>
        <dsp:cNvSpPr/>
      </dsp:nvSpPr>
      <dsp:spPr>
        <a:xfrm>
          <a:off x="3849931" y="1224433"/>
          <a:ext cx="503261" cy="5032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2CF43-052B-4886-80CA-D095F837C743}">
      <dsp:nvSpPr>
        <dsp:cNvPr id="0" name=""/>
        <dsp:cNvSpPr/>
      </dsp:nvSpPr>
      <dsp:spPr>
        <a:xfrm>
          <a:off x="3382617" y="2187820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Consultant meeting</a:t>
          </a:r>
        </a:p>
      </dsp:txBody>
      <dsp:txXfrm>
        <a:off x="3382617" y="2187820"/>
        <a:ext cx="1437890" cy="575156"/>
      </dsp:txXfrm>
    </dsp:sp>
    <dsp:sp modelId="{49FC1AB9-29DF-4A10-91DA-527802BECE7E}">
      <dsp:nvSpPr>
        <dsp:cNvPr id="0" name=""/>
        <dsp:cNvSpPr/>
      </dsp:nvSpPr>
      <dsp:spPr>
        <a:xfrm>
          <a:off x="5352527" y="1037507"/>
          <a:ext cx="877113" cy="87711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E9BD6-CC1B-402E-9888-39CB838DC6B1}">
      <dsp:nvSpPr>
        <dsp:cNvPr id="0" name=""/>
        <dsp:cNvSpPr/>
      </dsp:nvSpPr>
      <dsp:spPr>
        <a:xfrm>
          <a:off x="5539453" y="1224433"/>
          <a:ext cx="503261" cy="5032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8AA7E-48A9-4C2E-8B75-7006203F8C51}">
      <dsp:nvSpPr>
        <dsp:cNvPr id="0" name=""/>
        <dsp:cNvSpPr/>
      </dsp:nvSpPr>
      <dsp:spPr>
        <a:xfrm>
          <a:off x="5072138" y="2187820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Waiting List</a:t>
          </a:r>
        </a:p>
      </dsp:txBody>
      <dsp:txXfrm>
        <a:off x="5072138" y="2187820"/>
        <a:ext cx="1437890" cy="575156"/>
      </dsp:txXfrm>
    </dsp:sp>
    <dsp:sp modelId="{EA40A82C-C7E5-4D03-A0C8-7D8E5E5D4975}">
      <dsp:nvSpPr>
        <dsp:cNvPr id="0" name=""/>
        <dsp:cNvSpPr/>
      </dsp:nvSpPr>
      <dsp:spPr>
        <a:xfrm>
          <a:off x="283963" y="3122449"/>
          <a:ext cx="877113" cy="87711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5E094F-03DB-44E3-B42F-735DEFFD9A8E}">
      <dsp:nvSpPr>
        <dsp:cNvPr id="0" name=""/>
        <dsp:cNvSpPr/>
      </dsp:nvSpPr>
      <dsp:spPr>
        <a:xfrm>
          <a:off x="470888" y="3309375"/>
          <a:ext cx="503261" cy="5032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0D07D-D677-4553-B78C-A2F20FF1280D}">
      <dsp:nvSpPr>
        <dsp:cNvPr id="0" name=""/>
        <dsp:cNvSpPr/>
      </dsp:nvSpPr>
      <dsp:spPr>
        <a:xfrm>
          <a:off x="3574" y="4272761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Appropriate Tests</a:t>
          </a:r>
        </a:p>
      </dsp:txBody>
      <dsp:txXfrm>
        <a:off x="3574" y="4272761"/>
        <a:ext cx="1437890" cy="575156"/>
      </dsp:txXfrm>
    </dsp:sp>
    <dsp:sp modelId="{C516325D-C26E-4D1C-B8F3-833648A924A8}">
      <dsp:nvSpPr>
        <dsp:cNvPr id="0" name=""/>
        <dsp:cNvSpPr/>
      </dsp:nvSpPr>
      <dsp:spPr>
        <a:xfrm>
          <a:off x="1973484" y="3122449"/>
          <a:ext cx="877113" cy="87711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86D7B8-4577-41AC-AB75-5D878F8B8CE1}">
      <dsp:nvSpPr>
        <dsp:cNvPr id="0" name=""/>
        <dsp:cNvSpPr/>
      </dsp:nvSpPr>
      <dsp:spPr>
        <a:xfrm>
          <a:off x="2160410" y="3309375"/>
          <a:ext cx="503261" cy="5032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830D65-3DB4-4826-BC29-2F71D12D63D5}">
      <dsp:nvSpPr>
        <dsp:cNvPr id="0" name=""/>
        <dsp:cNvSpPr/>
      </dsp:nvSpPr>
      <dsp:spPr>
        <a:xfrm>
          <a:off x="1693095" y="4272761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Surgery</a:t>
          </a:r>
        </a:p>
      </dsp:txBody>
      <dsp:txXfrm>
        <a:off x="1693095" y="4272761"/>
        <a:ext cx="1437890" cy="575156"/>
      </dsp:txXfrm>
    </dsp:sp>
    <dsp:sp modelId="{1A25595B-6F82-4609-93E9-B9700744FF32}">
      <dsp:nvSpPr>
        <dsp:cNvPr id="0" name=""/>
        <dsp:cNvSpPr/>
      </dsp:nvSpPr>
      <dsp:spPr>
        <a:xfrm>
          <a:off x="3663006" y="3122449"/>
          <a:ext cx="877113" cy="87711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0227F-9C8A-479A-95E9-2E9D3A9A5235}">
      <dsp:nvSpPr>
        <dsp:cNvPr id="0" name=""/>
        <dsp:cNvSpPr/>
      </dsp:nvSpPr>
      <dsp:spPr>
        <a:xfrm>
          <a:off x="3849931" y="3309375"/>
          <a:ext cx="503261" cy="50326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C936D-1E8C-42DF-9DB3-05C60026A873}">
      <dsp:nvSpPr>
        <dsp:cNvPr id="0" name=""/>
        <dsp:cNvSpPr/>
      </dsp:nvSpPr>
      <dsp:spPr>
        <a:xfrm>
          <a:off x="3382617" y="4272761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Follow up – post recovery</a:t>
          </a:r>
        </a:p>
      </dsp:txBody>
      <dsp:txXfrm>
        <a:off x="3382617" y="4272761"/>
        <a:ext cx="1437890" cy="575156"/>
      </dsp:txXfrm>
    </dsp:sp>
    <dsp:sp modelId="{72A280D8-AD58-4B51-A104-CD1EF33F66EC}">
      <dsp:nvSpPr>
        <dsp:cNvPr id="0" name=""/>
        <dsp:cNvSpPr/>
      </dsp:nvSpPr>
      <dsp:spPr>
        <a:xfrm>
          <a:off x="5352527" y="3122449"/>
          <a:ext cx="877113" cy="8771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9823F2-0AE3-421F-8BD4-4075540652C2}">
      <dsp:nvSpPr>
        <dsp:cNvPr id="0" name=""/>
        <dsp:cNvSpPr/>
      </dsp:nvSpPr>
      <dsp:spPr>
        <a:xfrm>
          <a:off x="5539453" y="3309375"/>
          <a:ext cx="503261" cy="50326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1CE8E-2036-44A6-8E97-4B278194D60C}">
      <dsp:nvSpPr>
        <dsp:cNvPr id="0" name=""/>
        <dsp:cNvSpPr/>
      </dsp:nvSpPr>
      <dsp:spPr>
        <a:xfrm>
          <a:off x="5072138" y="4272761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1700" kern="1200"/>
        </a:p>
      </dsp:txBody>
      <dsp:txXfrm>
        <a:off x="5072138" y="4272761"/>
        <a:ext cx="1437890" cy="5751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5"/>
          </a:xfrm>
          <a:prstGeom prst="rect">
            <a:avLst/>
          </a:prstGeom>
        </p:spPr>
        <p:txBody>
          <a:bodyPr vert="horz" lIns="93172" tIns="46587" rIns="93172" bIns="465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2675"/>
          </a:xfrm>
          <a:prstGeom prst="rect">
            <a:avLst/>
          </a:prstGeom>
        </p:spPr>
        <p:txBody>
          <a:bodyPr vert="horz" lIns="93172" tIns="46587" rIns="93172" bIns="46587" rtlCol="0"/>
          <a:lstStyle>
            <a:lvl1pPr algn="r">
              <a:defRPr sz="1200"/>
            </a:lvl1pPr>
          </a:lstStyle>
          <a:p>
            <a:fld id="{BDFEC712-32E6-4DEA-8F63-6FF577C1EACD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1252538"/>
            <a:ext cx="6007100" cy="3379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2" tIns="46587" rIns="93172" bIns="465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5"/>
            <a:ext cx="5511800" cy="3944869"/>
          </a:xfrm>
          <a:prstGeom prst="rect">
            <a:avLst/>
          </a:prstGeom>
        </p:spPr>
        <p:txBody>
          <a:bodyPr vert="horz" lIns="93172" tIns="46587" rIns="93172" bIns="46587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41"/>
            <a:ext cx="2985558" cy="502674"/>
          </a:xfrm>
          <a:prstGeom prst="rect">
            <a:avLst/>
          </a:prstGeom>
        </p:spPr>
        <p:txBody>
          <a:bodyPr vert="horz" lIns="93172" tIns="46587" rIns="93172" bIns="465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6041"/>
            <a:ext cx="2985558" cy="502674"/>
          </a:xfrm>
          <a:prstGeom prst="rect">
            <a:avLst/>
          </a:prstGeom>
        </p:spPr>
        <p:txBody>
          <a:bodyPr vert="horz" lIns="93172" tIns="46587" rIns="93172" bIns="46587" rtlCol="0" anchor="b"/>
          <a:lstStyle>
            <a:lvl1pPr algn="r">
              <a:defRPr sz="1200"/>
            </a:lvl1pPr>
          </a:lstStyle>
          <a:p>
            <a:fld id="{CEC930AB-C9EB-418E-9024-A35810314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42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Banks, call centres, post-op recovery rooms.</a:t>
            </a:r>
          </a:p>
          <a:p>
            <a:r>
              <a:rPr lang="en-GB" dirty="0"/>
              <a:t>Over 7 years collected data on around 2 and half thousand people, up to six weeks each.</a:t>
            </a:r>
          </a:p>
          <a:p>
            <a:r>
              <a:rPr lang="en-GB" dirty="0"/>
              <a:t>Sociometer collects face to face, conversation time, proximity, physical activity, vocal features, body motion, relative location.  Over 100 data points per minute.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C930AB-C9EB-418E-9024-A3581031499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107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3370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414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752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296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41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319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8067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992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263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224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3014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51C53-03E6-4137-BD19-278BD4367D4B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3B23D-E87A-4BE1-BCB6-EA4997766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343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23" r:id="rId1"/>
    <p:sldLayoutId id="2147484224" r:id="rId2"/>
    <p:sldLayoutId id="2147484225" r:id="rId3"/>
    <p:sldLayoutId id="2147484226" r:id="rId4"/>
    <p:sldLayoutId id="2147484227" r:id="rId5"/>
    <p:sldLayoutId id="2147484228" r:id="rId6"/>
    <p:sldLayoutId id="2147484229" r:id="rId7"/>
    <p:sldLayoutId id="2147484230" r:id="rId8"/>
    <p:sldLayoutId id="2147484231" r:id="rId9"/>
    <p:sldLayoutId id="2147484232" r:id="rId10"/>
    <p:sldLayoutId id="21474842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educator-resources/owl-across-disciplines/owl-across-the-disciplines-grammar-and-usage/" TargetMode="External"/><Relationship Id="rId2" Type="http://schemas.openxmlformats.org/officeDocument/2006/relationships/hyperlink" Target="http://www.cwmtafuhb.wales.nhs.uk/news/35725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storyboardthat.com/storyboards/rosiebethgibbons/tuckman-s-theory-of-communication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educator-resources/owl-across-disciplines/owl-across-the-disciplines-grammar-and-usage/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86">
            <a:extLst>
              <a:ext uri="{FF2B5EF4-FFF2-40B4-BE49-F238E27FC236}">
                <a16:creationId xmlns:a16="http://schemas.microsoft.com/office/drawing/2014/main" id="{74426AB7-D619-4515-962A-BC83909EC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369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DE47DF98-723F-4AAC-ABCF-CACBC438F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EA29FC7C-9308-4FDE-8DCA-405668055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895600" y="5768204"/>
            <a:ext cx="6400800" cy="0"/>
          </a:xfrm>
          <a:prstGeom prst="line">
            <a:avLst/>
          </a:prstGeom>
          <a:ln>
            <a:solidFill>
              <a:srgbClr val="73695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8507F896-6757-4F9D-841C-A852B1BBD331}"/>
              </a:ext>
            </a:extLst>
          </p:cNvPr>
          <p:cNvSpPr txBox="1"/>
          <p:nvPr/>
        </p:nvSpPr>
        <p:spPr>
          <a:xfrm>
            <a:off x="925033" y="2963453"/>
            <a:ext cx="5752214" cy="2016830"/>
          </a:xfrm>
          <a:prstGeom prst="ellipse">
            <a:avLst/>
          </a:prstGeom>
        </p:spPr>
        <p:txBody>
          <a:bodyPr vert="horz" lIns="91440" tIns="45720" rIns="91440" bIns="45720" rtlCol="0" anchor="b">
            <a:normAutofit fontScale="40000" lnSpcReduction="20000"/>
          </a:bodyPr>
          <a:lstStyle/>
          <a:p>
            <a:pPr algn="ctr" defTabSz="91440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500" cap="all" dirty="0">
                <a:solidFill>
                  <a:srgbClr val="73695A"/>
                </a:solidFill>
                <a:latin typeface="+mj-lt"/>
                <a:ea typeface="+mj-ea"/>
                <a:cs typeface="+mj-cs"/>
              </a:rPr>
              <a:t>   </a:t>
            </a:r>
            <a:r>
              <a:rPr lang="en-US" sz="4500" b="1" cap="all" dirty="0">
                <a:solidFill>
                  <a:srgbClr val="73695A"/>
                </a:solidFill>
                <a:latin typeface="Century" panose="02040604050505020304" pitchFamily="18" charset="0"/>
                <a:ea typeface="+mj-ea"/>
                <a:cs typeface="+mj-cs"/>
              </a:rPr>
              <a:t>Effective  COMMUNICATION</a:t>
            </a:r>
          </a:p>
          <a:p>
            <a:pPr algn="ctr" defTabSz="91440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500" b="1" cap="all" dirty="0">
                <a:solidFill>
                  <a:srgbClr val="73695A"/>
                </a:solidFill>
                <a:latin typeface="Century" panose="02040604050505020304" pitchFamily="18" charset="0"/>
                <a:ea typeface="+mj-ea"/>
                <a:cs typeface="+mj-cs"/>
              </a:rPr>
              <a:t>In the </a:t>
            </a:r>
          </a:p>
          <a:p>
            <a:pPr algn="ctr" defTabSz="91440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500" b="1" cap="all" dirty="0">
                <a:solidFill>
                  <a:srgbClr val="73695A"/>
                </a:solidFill>
                <a:latin typeface="Century" panose="02040604050505020304" pitchFamily="18" charset="0"/>
                <a:ea typeface="+mj-ea"/>
                <a:cs typeface="+mj-cs"/>
              </a:rPr>
              <a:t>medical sector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709CE6-F339-40C6-925E-942F8277BA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608" b="1"/>
          <a:stretch/>
        </p:blipFill>
        <p:spPr>
          <a:xfrm>
            <a:off x="243840" y="161291"/>
            <a:ext cx="6310230" cy="2016830"/>
          </a:xfrm>
          <a:prstGeom prst="rect">
            <a:avLst/>
          </a:prstGeom>
        </p:spPr>
      </p:pic>
      <p:sp>
        <p:nvSpPr>
          <p:cNvPr id="2" name="AutoShape 4" descr="Related image">
            <a:extLst>
              <a:ext uri="{FF2B5EF4-FFF2-40B4-BE49-F238E27FC236}">
                <a16:creationId xmlns:a16="http://schemas.microsoft.com/office/drawing/2014/main" id="{B81EB035-2C00-4FC6-A240-5F87937679E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36403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12E906-3C9D-4535-B170-A16BE744D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9499" y="372883"/>
            <a:ext cx="4305299" cy="44779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4DE8BB-C913-4100-B991-1957D4832760}"/>
              </a:ext>
            </a:extLst>
          </p:cNvPr>
          <p:cNvSpPr txBox="1"/>
          <p:nvPr/>
        </p:nvSpPr>
        <p:spPr>
          <a:xfrm>
            <a:off x="343786" y="6160711"/>
            <a:ext cx="4848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Louise </a:t>
            </a:r>
            <a:r>
              <a:rPr lang="en-GB" dirty="0" err="1"/>
              <a:t>Puresevic</a:t>
            </a:r>
            <a:r>
              <a:rPr lang="en-GB" dirty="0"/>
              <a:t>  2005324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0067A-9484-456D-ADAF-D14D381FB904}"/>
              </a:ext>
            </a:extLst>
          </p:cNvPr>
          <p:cNvSpPr txBox="1"/>
          <p:nvPr/>
        </p:nvSpPr>
        <p:spPr>
          <a:xfrm>
            <a:off x="10079664" y="6160711"/>
            <a:ext cx="165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9</a:t>
            </a:r>
            <a:r>
              <a:rPr lang="en-GB" baseline="30000" dirty="0"/>
              <a:t>th</a:t>
            </a:r>
            <a:r>
              <a:rPr lang="en-GB" dirty="0"/>
              <a:t> May 2020</a:t>
            </a:r>
          </a:p>
        </p:txBody>
      </p:sp>
    </p:spTree>
    <p:extLst>
      <p:ext uri="{BB962C8B-B14F-4D97-AF65-F5344CB8AC3E}">
        <p14:creationId xmlns:p14="http://schemas.microsoft.com/office/powerpoint/2010/main" val="185407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0361C9-0F22-4559-86A8-2397A0897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Communication process from 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patient to treatment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D0C2DD6-B88B-426B-B1DA-F2C1E01138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49972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877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1590CAD-0D23-428E-B7CA-E3FB8EA14F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791" y="313243"/>
            <a:ext cx="8797290" cy="117663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BF6266C-CDF7-4C93-A4F9-B124BF4F50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9218" y="1222625"/>
            <a:ext cx="5306991" cy="4530903"/>
          </a:xfrm>
          <a:prstGeom prst="rect">
            <a:avLst/>
          </a:prstGeom>
        </p:spPr>
      </p:pic>
      <p:sp>
        <p:nvSpPr>
          <p:cNvPr id="5" name="Arrow: Curved Left 4">
            <a:extLst>
              <a:ext uri="{FF2B5EF4-FFF2-40B4-BE49-F238E27FC236}">
                <a16:creationId xmlns:a16="http://schemas.microsoft.com/office/drawing/2014/main" id="{6F725F2B-1C83-4AAF-B8A0-49BF2A9FF300}"/>
              </a:ext>
            </a:extLst>
          </p:cNvPr>
          <p:cNvSpPr/>
          <p:nvPr/>
        </p:nvSpPr>
        <p:spPr>
          <a:xfrm>
            <a:off x="7456664" y="1902195"/>
            <a:ext cx="318499" cy="667821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Curved Left 6">
            <a:extLst>
              <a:ext uri="{FF2B5EF4-FFF2-40B4-BE49-F238E27FC236}">
                <a16:creationId xmlns:a16="http://schemas.microsoft.com/office/drawing/2014/main" id="{D7881FB7-BBAD-4519-9378-BA6A94B60D11}"/>
              </a:ext>
            </a:extLst>
          </p:cNvPr>
          <p:cNvSpPr/>
          <p:nvPr/>
        </p:nvSpPr>
        <p:spPr>
          <a:xfrm>
            <a:off x="7618477" y="3253248"/>
            <a:ext cx="313371" cy="73690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510335-7DFA-4570-A069-368D906464ED}"/>
              </a:ext>
            </a:extLst>
          </p:cNvPr>
          <p:cNvSpPr txBox="1"/>
          <p:nvPr/>
        </p:nvSpPr>
        <p:spPr>
          <a:xfrm>
            <a:off x="8763856" y="4489807"/>
            <a:ext cx="303087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the essential and direct communication methods, these people work as one, producing one task, and working to one goal.</a:t>
            </a:r>
          </a:p>
        </p:txBody>
      </p:sp>
    </p:spTree>
    <p:extLst>
      <p:ext uri="{BB962C8B-B14F-4D97-AF65-F5344CB8AC3E}">
        <p14:creationId xmlns:p14="http://schemas.microsoft.com/office/powerpoint/2010/main" val="2021749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8E0D8D-4AB3-4449-BD9C-6499A4ABC5F2}"/>
              </a:ext>
            </a:extLst>
          </p:cNvPr>
          <p:cNvSpPr txBox="1"/>
          <p:nvPr/>
        </p:nvSpPr>
        <p:spPr>
          <a:xfrm>
            <a:off x="8123694" y="-317254"/>
            <a:ext cx="3496796" cy="31527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Rectangle 2"/>
          <p:cNvSpPr/>
          <p:nvPr/>
        </p:nvSpPr>
        <p:spPr>
          <a:xfrm>
            <a:off x="735787" y="335845"/>
            <a:ext cx="10292862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4000" dirty="0"/>
          </a:p>
          <a:p>
            <a:pPr algn="ctr"/>
            <a:r>
              <a:rPr lang="en-GB" sz="4000" dirty="0"/>
              <a:t>Can you rely on just one person in your workplace to get from A to B?  </a:t>
            </a:r>
          </a:p>
          <a:p>
            <a:pPr algn="ctr"/>
            <a:endParaRPr lang="en-GB" sz="4000" dirty="0"/>
          </a:p>
          <a:p>
            <a:pPr algn="ctr"/>
            <a:r>
              <a:rPr lang="en-GB" sz="4400" dirty="0"/>
              <a:t>Answer – NO!</a:t>
            </a:r>
          </a:p>
          <a:p>
            <a:pPr algn="ctr"/>
            <a:endParaRPr lang="en-GB" sz="4000" dirty="0"/>
          </a:p>
          <a:p>
            <a:pPr algn="ctr"/>
            <a:r>
              <a:rPr lang="en-GB" sz="3600" dirty="0"/>
              <a:t>A weakness in a group could mean the difference between a successful outcome and a failed one.  A slip in communication can lead to all kinds of problems.</a:t>
            </a:r>
          </a:p>
          <a:p>
            <a:pPr algn="ctr"/>
            <a:endParaRPr lang="en-GB" sz="4000" dirty="0"/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75581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58602" y="1016949"/>
            <a:ext cx="757566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600" dirty="0"/>
              <a:t>Importance of effective communication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805355" y="1997839"/>
            <a:ext cx="87688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Book Antiqua" panose="02040602050305030304" pitchFamily="18" charset="0"/>
              </a:rPr>
              <a:t>Simple things make all the difference!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Book Antiqua" panose="02040602050305030304" pitchFamily="18" charset="0"/>
              </a:rPr>
              <a:t>Listen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•	Talk as much as you can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•	Explore the information that you have been given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•	Connect with each other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•	Communicate openly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•	Trust one another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•	Know how each other work</a:t>
            </a:r>
          </a:p>
        </p:txBody>
      </p:sp>
    </p:spTree>
    <p:extLst>
      <p:ext uri="{BB962C8B-B14F-4D97-AF65-F5344CB8AC3E}">
        <p14:creationId xmlns:p14="http://schemas.microsoft.com/office/powerpoint/2010/main" val="798052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65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B4F0E4-77FD-4832-B8EE-0457ADEF5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956" y="643467"/>
            <a:ext cx="742808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533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D2452-80A2-4EDB-B813-956FF63D3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889" y="0"/>
            <a:ext cx="5314536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Dr Bruce Tuckman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(1938 – 2016)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C3720CF-4F7D-4D12-8156-E913D9094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203" y="1356582"/>
            <a:ext cx="6455577" cy="5249898"/>
          </a:xfrm>
          <a:solidFill>
            <a:srgbClr val="EAEAEA"/>
          </a:solidFill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The Tuckman model was developed by this gentleman, Dr Bruce Tuckman.  It is a unique model, that has become one of the most widely recognized tools in organization today.  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The model presents itself as a simple ‘stage layout’ of a thinking process, that can be used anywhere and by everyone.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The process enables an easy and helpful way to develop, communicate and behave in a team, and thus to provide a successful outcome.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Formed from a meta-analysis of 50 studies of group development, t</a:t>
            </a:r>
            <a:r>
              <a:rPr lang="en-US" sz="2000" dirty="0">
                <a:solidFill>
                  <a:schemeClr val="bg1"/>
                </a:solidFill>
              </a:rPr>
              <a:t>he model has five stages – Forming, Storming, Norming, Performing, and finally Adjourning (added in 1977 by Tuckman &amp; Jensen).  By using these stages, you can develop a plan moving from A to B with ease.  By directing, coaching, delegating, participation and finally completion, you should reach your goal.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2D4742-ADCC-4CF1-BFC6-CF141FBE1C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14" r="29913" b="-1"/>
          <a:stretch/>
        </p:blipFill>
        <p:spPr>
          <a:xfrm>
            <a:off x="8468843" y="-41098"/>
            <a:ext cx="3723158" cy="4181584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803958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7AE56A3E-BB4C-4BE3-AC21-81D835154B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154" y="221982"/>
            <a:ext cx="10633754" cy="6331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5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e the source image">
            <a:extLst>
              <a:ext uri="{FF2B5EF4-FFF2-40B4-BE49-F238E27FC236}">
                <a16:creationId xmlns:a16="http://schemas.microsoft.com/office/drawing/2014/main" id="{40255C6E-FD7E-4769-B105-9573F0226E4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145" y="206148"/>
            <a:ext cx="11435136" cy="64457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406287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6DBAF5B-2349-4191-9F21-CAE02247A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368"/>
            <a:ext cx="10515600" cy="621194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FC80E6-0D59-4AD6-A40A-F0FA552B04E2}"/>
              </a:ext>
            </a:extLst>
          </p:cNvPr>
          <p:cNvSpPr txBox="1"/>
          <p:nvPr/>
        </p:nvSpPr>
        <p:spPr>
          <a:xfrm>
            <a:off x="655833" y="770562"/>
            <a:ext cx="10880333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, cwmtafuhb.wales.nhs.uk/news/35725. Available: </a:t>
            </a:r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  <a:hlinkClick r:id="rId2"/>
              </a:rPr>
              <a:t>http://www.cwmtafuhb.wales.nhs.uk/news/35725</a:t>
            </a:r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.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BONEBRIGHT, D., 2010. 40 years of storming: a historical review of Tuckman's model of small group development. 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CASSIDY, K., 2007. Tuckman Revisited: Proposing a New Model of Group Development for Practitioners. Journal of Experiential Education, 29(3), pp. 413-417.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CURTIS, J.C., 2008. Engage Me, Please! .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DREACHSLIN, J.L., HUNT, P.L. and SPRAINER, E., 2000. Workforce diversity: implications for the effectiveness of health care delivery teams. Social science &amp; medicine, 50(10), pp. 1403-1414.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EDUCATOR RESOURCES, , Grammar and Usage. Available: </a:t>
            </a:r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  <a:hlinkClick r:id="rId3"/>
              </a:rPr>
              <a:t>https://owl.excelsior.edu/educator-resources/owl-across-disciplines/owl-across-the-disciplines-grammar-and-usage/</a:t>
            </a:r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.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FLETCHER, M., MSc, 2008. Multi-disciplinary team working: building and using the team: The Journal for Nurses in General Practice The Journal for Nurses in General Practice. Practice Nurse, 35(12), pp. 42-47.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FREI, F. and MORRISS, A., 2020. Begin with Trust. Harvard Business School Publication Corp.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GIBBONS, R.B., , </a:t>
            </a:r>
            <a:r>
              <a:rPr lang="en-GB" sz="1400" b="0" i="0" u="none" strike="noStrike" dirty="0" err="1">
                <a:solidFill>
                  <a:srgbClr val="53565A"/>
                </a:solidFill>
                <a:effectLst/>
                <a:latin typeface="&amp;quot"/>
              </a:rPr>
              <a:t>Tuckmans</a:t>
            </a:r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 Theory of communication</a:t>
            </a: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. Available: </a:t>
            </a:r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  <a:hlinkClick r:id="rId4"/>
              </a:rPr>
              <a:t>https://www.storyboardthat.com/storyboards/rosiebethgibbons/tuckman-s-theory-of-communication</a:t>
            </a:r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.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JOHNSSON, M., 2017. Creating High-performing Innovation Teams. Journal of Innovation Management, 5(4), pp. </a:t>
            </a:r>
            <a:r>
              <a:rPr lang="en-GB" sz="1400" b="0" i="0" u="none" strike="noStrike">
                <a:solidFill>
                  <a:srgbClr val="53565A"/>
                </a:solidFill>
                <a:effectLst/>
                <a:latin typeface="&amp;quot"/>
              </a:rPr>
              <a:t>23-47.</a:t>
            </a:r>
          </a:p>
          <a:p>
            <a:pPr algn="l"/>
            <a:endParaRPr lang="en-GB" sz="1400" b="0" i="0" u="none" strike="noStrike" dirty="0">
              <a:solidFill>
                <a:srgbClr val="53565A"/>
              </a:solidFill>
              <a:effectLst/>
              <a:latin typeface="&amp;quot"/>
            </a:endParaRPr>
          </a:p>
          <a:p>
            <a:pPr algn="l"/>
            <a:r>
              <a:rPr lang="en-GB" sz="1400" b="0" i="0" u="none" strike="noStrike" dirty="0">
                <a:solidFill>
                  <a:srgbClr val="53565A"/>
                </a:solidFill>
                <a:effectLst/>
                <a:latin typeface="&amp;quot"/>
              </a:rPr>
              <a:t>MOHAMMED, A., , aishaumar1. Available: https://aishaumarmohammed.wordpress.com/author/aishaumar1.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28370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ECCE803-9B0D-4867-84ED-E17848F00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4028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4A012336-AEDE-4F72-9090-A0C703C01D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28673" y="1962364"/>
            <a:ext cx="4032606" cy="40326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2FC582-10E0-45B8-BC59-78ADDB2F919F}"/>
              </a:ext>
            </a:extLst>
          </p:cNvPr>
          <p:cNvSpPr txBox="1"/>
          <p:nvPr/>
        </p:nvSpPr>
        <p:spPr>
          <a:xfrm>
            <a:off x="4228672" y="6200905"/>
            <a:ext cx="36824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owl.excelsior.edu/educator-resources/owl-across-disciplines/owl-across-the-disciplines-grammar-and-usag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132115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29D68-B830-4904-A01D-4C11CA159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dirty="0"/>
              <a:t>THANK YOU!</a:t>
            </a:r>
          </a:p>
        </p:txBody>
      </p:sp>
      <p:pic>
        <p:nvPicPr>
          <p:cNvPr id="4" name="Picture 3" descr="Yes Team Sasquatch">
            <a:extLst>
              <a:ext uri="{FF2B5EF4-FFF2-40B4-BE49-F238E27FC236}">
                <a16:creationId xmlns:a16="http://schemas.microsoft.com/office/drawing/2014/main" id="{EACAAEB1-0F0D-4C5D-97E4-2BE1C84225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301" y="2367336"/>
            <a:ext cx="2776270" cy="27762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D133B0-D1B9-41D3-B1F8-BA2F27F0413D}"/>
              </a:ext>
            </a:extLst>
          </p:cNvPr>
          <p:cNvSpPr txBox="1"/>
          <p:nvPr/>
        </p:nvSpPr>
        <p:spPr>
          <a:xfrm>
            <a:off x="5619965" y="2540123"/>
            <a:ext cx="550694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You have taken the time to listen to my presentation, you’ve made it to the end!  Hopefully you may have gained some knowledge that may be of use to you.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Please take a few minutes to complete some questions that I have put forward, following my presentation today.  Feedback is essential for my performance and how I may take this forward. 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Thank you again.</a:t>
            </a:r>
          </a:p>
        </p:txBody>
      </p:sp>
    </p:spTree>
    <p:extLst>
      <p:ext uri="{BB962C8B-B14F-4D97-AF65-F5344CB8AC3E}">
        <p14:creationId xmlns:p14="http://schemas.microsoft.com/office/powerpoint/2010/main" val="2238704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779</Words>
  <Application>Microsoft Office PowerPoint</Application>
  <PresentationFormat>Widescreen</PresentationFormat>
  <Paragraphs>70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&amp;quot</vt:lpstr>
      <vt:lpstr>Arial</vt:lpstr>
      <vt:lpstr>Book Antiqua</vt:lpstr>
      <vt:lpstr>Calibri</vt:lpstr>
      <vt:lpstr>Calibri Light</vt:lpstr>
      <vt:lpstr>Century</vt:lpstr>
      <vt:lpstr>Office Theme</vt:lpstr>
      <vt:lpstr>PowerPoint Presentation</vt:lpstr>
      <vt:lpstr>Communication process from  patient to treatment</vt:lpstr>
      <vt:lpstr>PowerPoint Presentation</vt:lpstr>
      <vt:lpstr>PowerPoint Presentation</vt:lpstr>
      <vt:lpstr>PowerPoint Presentation</vt:lpstr>
      <vt:lpstr>PowerPoint Presentation</vt:lpstr>
      <vt:lpstr>Dr Bruce Tuckman  (1938 – 2016)</vt:lpstr>
      <vt:lpstr>PowerPoint Presentation</vt:lpstr>
      <vt:lpstr>PowerPoint Presentation</vt:lpstr>
      <vt:lpstr>References</vt:lpstr>
      <vt:lpstr>ANY QUESTIONS?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Ackland</dc:creator>
  <cp:lastModifiedBy>Louise Ackland</cp:lastModifiedBy>
  <cp:revision>15</cp:revision>
  <cp:lastPrinted>2020-05-08T18:07:29Z</cp:lastPrinted>
  <dcterms:created xsi:type="dcterms:W3CDTF">2020-05-08T18:03:06Z</dcterms:created>
  <dcterms:modified xsi:type="dcterms:W3CDTF">2020-05-15T17:48:41Z</dcterms:modified>
</cp:coreProperties>
</file>