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64" r:id="rId4"/>
    <p:sldId id="267" r:id="rId5"/>
    <p:sldId id="266" r:id="rId6"/>
    <p:sldId id="268" r:id="rId7"/>
    <p:sldId id="265" r:id="rId8"/>
    <p:sldId id="272" r:id="rId9"/>
    <p:sldId id="275" r:id="rId10"/>
    <p:sldId id="273" r:id="rId11"/>
    <p:sldId id="269" r:id="rId12"/>
    <p:sldId id="260" r:id="rId13"/>
    <p:sldId id="27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33" d="100"/>
          <a:sy n="33" d="100"/>
        </p:scale>
        <p:origin x="1948" y="7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Lopez" userId="f0ff2e5ff59b5514" providerId="LiveId" clId="{F03EDFB6-2905-4BE3-BEC1-391542EEABCB}"/>
    <pc:docChg chg="undo redo custSel addSld delSld modSld sldOrd">
      <pc:chgData name="Melanie Lopez" userId="f0ff2e5ff59b5514" providerId="LiveId" clId="{F03EDFB6-2905-4BE3-BEC1-391542EEABCB}" dt="2024-03-09T21:57:56.011" v="2210" actId="255"/>
      <pc:docMkLst>
        <pc:docMk/>
      </pc:docMkLst>
      <pc:sldChg chg="modSp mod">
        <pc:chgData name="Melanie Lopez" userId="f0ff2e5ff59b5514" providerId="LiveId" clId="{F03EDFB6-2905-4BE3-BEC1-391542EEABCB}" dt="2024-03-09T21:57:56.011" v="2210" actId="255"/>
        <pc:sldMkLst>
          <pc:docMk/>
          <pc:sldMk cId="1056591921" sldId="256"/>
        </pc:sldMkLst>
        <pc:spChg chg="mod">
          <ac:chgData name="Melanie Lopez" userId="f0ff2e5ff59b5514" providerId="LiveId" clId="{F03EDFB6-2905-4BE3-BEC1-391542EEABCB}" dt="2024-03-09T18:23:01.761" v="772" actId="14100"/>
          <ac:spMkLst>
            <pc:docMk/>
            <pc:sldMk cId="1056591921" sldId="256"/>
            <ac:spMk id="2" creationId="{64414C12-AE3C-6F88-B105-AFBCE58ADDEB}"/>
          </ac:spMkLst>
        </pc:spChg>
        <pc:spChg chg="mod">
          <ac:chgData name="Melanie Lopez" userId="f0ff2e5ff59b5514" providerId="LiveId" clId="{F03EDFB6-2905-4BE3-BEC1-391542EEABCB}" dt="2024-03-09T21:57:56.011" v="2210" actId="255"/>
          <ac:spMkLst>
            <pc:docMk/>
            <pc:sldMk cId="1056591921" sldId="256"/>
            <ac:spMk id="3" creationId="{5AAA615D-E1FA-1C9C-C6DE-D7BD2302C3AF}"/>
          </ac:spMkLst>
        </pc:spChg>
      </pc:sldChg>
      <pc:sldChg chg="addSp modSp del mod">
        <pc:chgData name="Melanie Lopez" userId="f0ff2e5ff59b5514" providerId="LiveId" clId="{F03EDFB6-2905-4BE3-BEC1-391542EEABCB}" dt="2024-03-09T20:47:30.683" v="1340" actId="2696"/>
        <pc:sldMkLst>
          <pc:docMk/>
          <pc:sldMk cId="1231167029" sldId="257"/>
        </pc:sldMkLst>
        <pc:spChg chg="mod">
          <ac:chgData name="Melanie Lopez" userId="f0ff2e5ff59b5514" providerId="LiveId" clId="{F03EDFB6-2905-4BE3-BEC1-391542EEABCB}" dt="2024-03-09T20:33:30.212" v="1246" actId="14100"/>
          <ac:spMkLst>
            <pc:docMk/>
            <pc:sldMk cId="1231167029" sldId="257"/>
            <ac:spMk id="4" creationId="{20C47CE5-7B3A-1179-A4EB-63F6D9B15E4B}"/>
          </ac:spMkLst>
        </pc:spChg>
        <pc:picChg chg="add mod">
          <ac:chgData name="Melanie Lopez" userId="f0ff2e5ff59b5514" providerId="LiveId" clId="{F03EDFB6-2905-4BE3-BEC1-391542EEABCB}" dt="2024-03-09T20:45:18.113" v="1332" actId="1076"/>
          <ac:picMkLst>
            <pc:docMk/>
            <pc:sldMk cId="1231167029" sldId="257"/>
            <ac:picMk id="3" creationId="{F894EBA6-9361-4BC2-58BC-0E7BE750DE77}"/>
          </ac:picMkLst>
        </pc:picChg>
        <pc:picChg chg="add mod">
          <ac:chgData name="Melanie Lopez" userId="f0ff2e5ff59b5514" providerId="LiveId" clId="{F03EDFB6-2905-4BE3-BEC1-391542EEABCB}" dt="2024-03-09T20:33:46.335" v="1248" actId="1076"/>
          <ac:picMkLst>
            <pc:docMk/>
            <pc:sldMk cId="1231167029" sldId="257"/>
            <ac:picMk id="2050" creationId="{FCAD5684-D374-02DD-1D82-E3C4BCA7617F}"/>
          </ac:picMkLst>
        </pc:picChg>
        <pc:picChg chg="add mod">
          <ac:chgData name="Melanie Lopez" userId="f0ff2e5ff59b5514" providerId="LiveId" clId="{F03EDFB6-2905-4BE3-BEC1-391542EEABCB}" dt="2024-03-09T20:33:33.736" v="1247" actId="1076"/>
          <ac:picMkLst>
            <pc:docMk/>
            <pc:sldMk cId="1231167029" sldId="257"/>
            <ac:picMk id="2052" creationId="{79C3CB6A-35CA-72EF-62E9-5247EDD2CA20}"/>
          </ac:picMkLst>
        </pc:picChg>
        <pc:picChg chg="add">
          <ac:chgData name="Melanie Lopez" userId="f0ff2e5ff59b5514" providerId="LiveId" clId="{F03EDFB6-2905-4BE3-BEC1-391542EEABCB}" dt="2024-03-09T20:12:25.843" v="1156"/>
          <ac:picMkLst>
            <pc:docMk/>
            <pc:sldMk cId="1231167029" sldId="257"/>
            <ac:picMk id="2054" creationId="{17B3C091-9C88-F2E3-EDE8-A771C30617A2}"/>
          </ac:picMkLst>
        </pc:picChg>
        <pc:picChg chg="add mod">
          <ac:chgData name="Melanie Lopez" userId="f0ff2e5ff59b5514" providerId="LiveId" clId="{F03EDFB6-2905-4BE3-BEC1-391542EEABCB}" dt="2024-03-09T20:36:31.634" v="1261" actId="1076"/>
          <ac:picMkLst>
            <pc:docMk/>
            <pc:sldMk cId="1231167029" sldId="257"/>
            <ac:picMk id="2056" creationId="{1FA8AA97-70A2-67F4-1AA5-A1756E307ABA}"/>
          </ac:picMkLst>
        </pc:picChg>
        <pc:picChg chg="add">
          <ac:chgData name="Melanie Lopez" userId="f0ff2e5ff59b5514" providerId="LiveId" clId="{F03EDFB6-2905-4BE3-BEC1-391542EEABCB}" dt="2024-03-09T20:13:47.319" v="1159"/>
          <ac:picMkLst>
            <pc:docMk/>
            <pc:sldMk cId="1231167029" sldId="257"/>
            <ac:picMk id="2058" creationId="{3E6FC3FD-C862-0F2D-9B05-7502DBA5D245}"/>
          </ac:picMkLst>
        </pc:picChg>
        <pc:picChg chg="add">
          <ac:chgData name="Melanie Lopez" userId="f0ff2e5ff59b5514" providerId="LiveId" clId="{F03EDFB6-2905-4BE3-BEC1-391542EEABCB}" dt="2024-03-09T20:17:17.152" v="1160"/>
          <ac:picMkLst>
            <pc:docMk/>
            <pc:sldMk cId="1231167029" sldId="257"/>
            <ac:picMk id="2060" creationId="{B98590AD-794B-A937-FED5-96D594F5DE33}"/>
          </ac:picMkLst>
        </pc:picChg>
        <pc:picChg chg="add mod">
          <ac:chgData name="Melanie Lopez" userId="f0ff2e5ff59b5514" providerId="LiveId" clId="{F03EDFB6-2905-4BE3-BEC1-391542EEABCB}" dt="2024-03-09T20:18:54.276" v="1162" actId="1076"/>
          <ac:picMkLst>
            <pc:docMk/>
            <pc:sldMk cId="1231167029" sldId="257"/>
            <ac:picMk id="2062" creationId="{A100A1F4-ED79-728A-ADA0-EED48D34FC4D}"/>
          </ac:picMkLst>
        </pc:picChg>
        <pc:picChg chg="add mod">
          <ac:chgData name="Melanie Lopez" userId="f0ff2e5ff59b5514" providerId="LiveId" clId="{F03EDFB6-2905-4BE3-BEC1-391542EEABCB}" dt="2024-03-09T20:30:21.763" v="1164" actId="1076"/>
          <ac:picMkLst>
            <pc:docMk/>
            <pc:sldMk cId="1231167029" sldId="257"/>
            <ac:picMk id="2064" creationId="{50817335-6563-0506-3ECE-DB59EA3F65CD}"/>
          </ac:picMkLst>
        </pc:picChg>
      </pc:sldChg>
      <pc:sldChg chg="addSp delSp modSp del mod">
        <pc:chgData name="Melanie Lopez" userId="f0ff2e5ff59b5514" providerId="LiveId" clId="{F03EDFB6-2905-4BE3-BEC1-391542EEABCB}" dt="2024-03-09T20:52:32.806" v="1360" actId="2696"/>
        <pc:sldMkLst>
          <pc:docMk/>
          <pc:sldMk cId="2016548050" sldId="258"/>
        </pc:sldMkLst>
        <pc:spChg chg="mod">
          <ac:chgData name="Melanie Lopez" userId="f0ff2e5ff59b5514" providerId="LiveId" clId="{F03EDFB6-2905-4BE3-BEC1-391542EEABCB}" dt="2024-03-09T12:20:19.073" v="593" actId="14100"/>
          <ac:spMkLst>
            <pc:docMk/>
            <pc:sldMk cId="2016548050" sldId="258"/>
            <ac:spMk id="2" creationId="{70F3CE66-600E-8D3A-FBC4-F5A35CB81A10}"/>
          </ac:spMkLst>
        </pc:spChg>
        <pc:spChg chg="add mod">
          <ac:chgData name="Melanie Lopez" userId="f0ff2e5ff59b5514" providerId="LiveId" clId="{F03EDFB6-2905-4BE3-BEC1-391542EEABCB}" dt="2024-03-09T20:48:33.408" v="1344" actId="21"/>
          <ac:spMkLst>
            <pc:docMk/>
            <pc:sldMk cId="2016548050" sldId="258"/>
            <ac:spMk id="7" creationId="{319451A4-10DE-EF01-8FCA-3D38F0B49E05}"/>
          </ac:spMkLst>
        </pc:spChg>
        <pc:picChg chg="add mod">
          <ac:chgData name="Melanie Lopez" userId="f0ff2e5ff59b5514" providerId="LiveId" clId="{F03EDFB6-2905-4BE3-BEC1-391542EEABCB}" dt="2024-03-09T20:47:00.731" v="1339" actId="14100"/>
          <ac:picMkLst>
            <pc:docMk/>
            <pc:sldMk cId="2016548050" sldId="258"/>
            <ac:picMk id="3" creationId="{3C6FA75F-8161-9DC0-F70C-441078535462}"/>
          </ac:picMkLst>
        </pc:picChg>
        <pc:picChg chg="mod">
          <ac:chgData name="Melanie Lopez" userId="f0ff2e5ff59b5514" providerId="LiveId" clId="{F03EDFB6-2905-4BE3-BEC1-391542EEABCB}" dt="2024-03-09T20:50:21.156" v="1352" actId="14100"/>
          <ac:picMkLst>
            <pc:docMk/>
            <pc:sldMk cId="2016548050" sldId="258"/>
            <ac:picMk id="5" creationId="{3D1EABE4-3FF0-A624-4164-9F1DDB70AA12}"/>
          </ac:picMkLst>
        </pc:picChg>
        <pc:picChg chg="add del mod">
          <ac:chgData name="Melanie Lopez" userId="f0ff2e5ff59b5514" providerId="LiveId" clId="{F03EDFB6-2905-4BE3-BEC1-391542EEABCB}" dt="2024-03-09T20:49:57.482" v="1350" actId="21"/>
          <ac:picMkLst>
            <pc:docMk/>
            <pc:sldMk cId="2016548050" sldId="258"/>
            <ac:picMk id="6" creationId="{3D448933-19B4-782D-31F8-EE707E59049C}"/>
          </ac:picMkLst>
        </pc:picChg>
        <pc:picChg chg="del mod">
          <ac:chgData name="Melanie Lopez" userId="f0ff2e5ff59b5514" providerId="LiveId" clId="{F03EDFB6-2905-4BE3-BEC1-391542EEABCB}" dt="2024-03-09T20:48:33.408" v="1344" actId="21"/>
          <ac:picMkLst>
            <pc:docMk/>
            <pc:sldMk cId="2016548050" sldId="258"/>
            <ac:picMk id="2050" creationId="{B83DC3DB-F328-5457-307D-E7054729B994}"/>
          </ac:picMkLst>
        </pc:picChg>
      </pc:sldChg>
      <pc:sldChg chg="modSp mod">
        <pc:chgData name="Melanie Lopez" userId="f0ff2e5ff59b5514" providerId="LiveId" clId="{F03EDFB6-2905-4BE3-BEC1-391542EEABCB}" dt="2024-03-09T21:55:01.897" v="2186" actId="20577"/>
        <pc:sldMkLst>
          <pc:docMk/>
          <pc:sldMk cId="949200015" sldId="260"/>
        </pc:sldMkLst>
        <pc:spChg chg="mod">
          <ac:chgData name="Melanie Lopez" userId="f0ff2e5ff59b5514" providerId="LiveId" clId="{F03EDFB6-2905-4BE3-BEC1-391542EEABCB}" dt="2024-03-09T21:55:01.897" v="2186" actId="20577"/>
          <ac:spMkLst>
            <pc:docMk/>
            <pc:sldMk cId="949200015" sldId="260"/>
            <ac:spMk id="2" creationId="{A514C5C8-7BDC-B937-9D24-2CF18CD7ED5D}"/>
          </ac:spMkLst>
        </pc:spChg>
        <pc:spChg chg="mod">
          <ac:chgData name="Melanie Lopez" userId="f0ff2e5ff59b5514" providerId="LiveId" clId="{F03EDFB6-2905-4BE3-BEC1-391542EEABCB}" dt="2024-03-09T21:54:49.488" v="2176" actId="20577"/>
          <ac:spMkLst>
            <pc:docMk/>
            <pc:sldMk cId="949200015" sldId="260"/>
            <ac:spMk id="3" creationId="{D062B2AC-0AFD-D05E-572D-DBB6621E903A}"/>
          </ac:spMkLst>
        </pc:spChg>
      </pc:sldChg>
      <pc:sldChg chg="del">
        <pc:chgData name="Melanie Lopez" userId="f0ff2e5ff59b5514" providerId="LiveId" clId="{F03EDFB6-2905-4BE3-BEC1-391542EEABCB}" dt="2024-03-09T12:28:02.751" v="704" actId="2696"/>
        <pc:sldMkLst>
          <pc:docMk/>
          <pc:sldMk cId="3469555585" sldId="261"/>
        </pc:sldMkLst>
      </pc:sldChg>
      <pc:sldChg chg="modSp del mod ord">
        <pc:chgData name="Melanie Lopez" userId="f0ff2e5ff59b5514" providerId="LiveId" clId="{F03EDFB6-2905-4BE3-BEC1-391542EEABCB}" dt="2024-03-09T12:19:23.227" v="590" actId="2696"/>
        <pc:sldMkLst>
          <pc:docMk/>
          <pc:sldMk cId="606638238" sldId="262"/>
        </pc:sldMkLst>
        <pc:spChg chg="mod">
          <ac:chgData name="Melanie Lopez" userId="f0ff2e5ff59b5514" providerId="LiveId" clId="{F03EDFB6-2905-4BE3-BEC1-391542EEABCB}" dt="2024-03-09T12:12:52.168" v="453" actId="20577"/>
          <ac:spMkLst>
            <pc:docMk/>
            <pc:sldMk cId="606638238" sldId="262"/>
            <ac:spMk id="2" creationId="{A01105E4-8962-BFBE-0A3E-A0580F9BB0E1}"/>
          </ac:spMkLst>
        </pc:spChg>
        <pc:picChg chg="mod">
          <ac:chgData name="Melanie Lopez" userId="f0ff2e5ff59b5514" providerId="LiveId" clId="{F03EDFB6-2905-4BE3-BEC1-391542EEABCB}" dt="2024-03-09T12:16:01.878" v="522" actId="1076"/>
          <ac:picMkLst>
            <pc:docMk/>
            <pc:sldMk cId="606638238" sldId="262"/>
            <ac:picMk id="4098" creationId="{240C7C77-AE2F-22D0-878D-5E8C1A71E1C7}"/>
          </ac:picMkLst>
        </pc:picChg>
      </pc:sldChg>
      <pc:sldChg chg="modSp mod">
        <pc:chgData name="Melanie Lopez" userId="f0ff2e5ff59b5514" providerId="LiveId" clId="{F03EDFB6-2905-4BE3-BEC1-391542EEABCB}" dt="2024-03-09T18:38:16.094" v="909" actId="20577"/>
        <pc:sldMkLst>
          <pc:docMk/>
          <pc:sldMk cId="2742361492" sldId="263"/>
        </pc:sldMkLst>
        <pc:spChg chg="mod">
          <ac:chgData name="Melanie Lopez" userId="f0ff2e5ff59b5514" providerId="LiveId" clId="{F03EDFB6-2905-4BE3-BEC1-391542EEABCB}" dt="2024-03-09T18:38:16.094" v="909" actId="20577"/>
          <ac:spMkLst>
            <pc:docMk/>
            <pc:sldMk cId="2742361492" sldId="263"/>
            <ac:spMk id="3" creationId="{ED0256B2-3904-5376-19CA-B3D22CD0599F}"/>
          </ac:spMkLst>
        </pc:spChg>
      </pc:sldChg>
      <pc:sldChg chg="modSp mod">
        <pc:chgData name="Melanie Lopez" userId="f0ff2e5ff59b5514" providerId="LiveId" clId="{F03EDFB6-2905-4BE3-BEC1-391542EEABCB}" dt="2024-03-09T21:56:09.670" v="2195" actId="20577"/>
        <pc:sldMkLst>
          <pc:docMk/>
          <pc:sldMk cId="2047232603" sldId="264"/>
        </pc:sldMkLst>
        <pc:spChg chg="mod">
          <ac:chgData name="Melanie Lopez" userId="f0ff2e5ff59b5514" providerId="LiveId" clId="{F03EDFB6-2905-4BE3-BEC1-391542EEABCB}" dt="2024-03-09T21:56:09.670" v="2195" actId="20577"/>
          <ac:spMkLst>
            <pc:docMk/>
            <pc:sldMk cId="2047232603" sldId="264"/>
            <ac:spMk id="2" creationId="{FB3AD0F6-7598-F1DE-29E1-6D02E0431621}"/>
          </ac:spMkLst>
        </pc:spChg>
        <pc:spChg chg="mod">
          <ac:chgData name="Melanie Lopez" userId="f0ff2e5ff59b5514" providerId="LiveId" clId="{F03EDFB6-2905-4BE3-BEC1-391542EEABCB}" dt="2024-03-09T11:43:11.314" v="182" actId="20577"/>
          <ac:spMkLst>
            <pc:docMk/>
            <pc:sldMk cId="2047232603" sldId="264"/>
            <ac:spMk id="3" creationId="{9F81B056-BC90-DAF9-6669-B3869DD679EF}"/>
          </ac:spMkLst>
        </pc:spChg>
        <pc:spChg chg="mod">
          <ac:chgData name="Melanie Lopez" userId="f0ff2e5ff59b5514" providerId="LiveId" clId="{F03EDFB6-2905-4BE3-BEC1-391542EEABCB}" dt="2024-03-09T11:42:22.243" v="163" actId="20577"/>
          <ac:spMkLst>
            <pc:docMk/>
            <pc:sldMk cId="2047232603" sldId="264"/>
            <ac:spMk id="4" creationId="{75B8329B-5B0B-7D1F-5329-56231747BDEC}"/>
          </ac:spMkLst>
        </pc:spChg>
      </pc:sldChg>
      <pc:sldChg chg="addSp delSp modSp mod">
        <pc:chgData name="Melanie Lopez" userId="f0ff2e5ff59b5514" providerId="LiveId" clId="{F03EDFB6-2905-4BE3-BEC1-391542EEABCB}" dt="2024-03-09T21:38:52.773" v="1916" actId="20577"/>
        <pc:sldMkLst>
          <pc:docMk/>
          <pc:sldMk cId="3973875098" sldId="265"/>
        </pc:sldMkLst>
        <pc:spChg chg="mod">
          <ac:chgData name="Melanie Lopez" userId="f0ff2e5ff59b5514" providerId="LiveId" clId="{F03EDFB6-2905-4BE3-BEC1-391542EEABCB}" dt="2024-03-09T21:38:52.773" v="1916" actId="20577"/>
          <ac:spMkLst>
            <pc:docMk/>
            <pc:sldMk cId="3973875098" sldId="265"/>
            <ac:spMk id="2" creationId="{F88B3B16-F805-B1D4-1D2F-960BB654EFD5}"/>
          </ac:spMkLst>
        </pc:spChg>
        <pc:spChg chg="mod">
          <ac:chgData name="Melanie Lopez" userId="f0ff2e5ff59b5514" providerId="LiveId" clId="{F03EDFB6-2905-4BE3-BEC1-391542EEABCB}" dt="2024-03-09T21:38:13.757" v="1906" actId="122"/>
          <ac:spMkLst>
            <pc:docMk/>
            <pc:sldMk cId="3973875098" sldId="265"/>
            <ac:spMk id="3" creationId="{AB758A7F-A02F-DFDC-FCD1-CD283DED6BC1}"/>
          </ac:spMkLst>
        </pc:spChg>
        <pc:spChg chg="mod">
          <ac:chgData name="Melanie Lopez" userId="f0ff2e5ff59b5514" providerId="LiveId" clId="{F03EDFB6-2905-4BE3-BEC1-391542EEABCB}" dt="2024-03-09T21:38:23.446" v="1907" actId="122"/>
          <ac:spMkLst>
            <pc:docMk/>
            <pc:sldMk cId="3973875098" sldId="265"/>
            <ac:spMk id="4" creationId="{D9C11A75-04D4-63B5-ED0E-348D3E81E222}"/>
          </ac:spMkLst>
        </pc:spChg>
        <pc:graphicFrameChg chg="add del modGraphic">
          <ac:chgData name="Melanie Lopez" userId="f0ff2e5ff59b5514" providerId="LiveId" clId="{F03EDFB6-2905-4BE3-BEC1-391542EEABCB}" dt="2024-03-09T12:03:21.366" v="400" actId="27309"/>
          <ac:graphicFrameMkLst>
            <pc:docMk/>
            <pc:sldMk cId="3973875098" sldId="265"/>
            <ac:graphicFrameMk id="6" creationId="{CAFE907D-C00C-3714-4A54-13647389C207}"/>
          </ac:graphicFrameMkLst>
        </pc:graphicFrameChg>
        <pc:picChg chg="add mod">
          <ac:chgData name="Melanie Lopez" userId="f0ff2e5ff59b5514" providerId="LiveId" clId="{F03EDFB6-2905-4BE3-BEC1-391542EEABCB}" dt="2024-03-09T21:37:52.543" v="1905" actId="14100"/>
          <ac:picMkLst>
            <pc:docMk/>
            <pc:sldMk cId="3973875098" sldId="265"/>
            <ac:picMk id="5" creationId="{FAD56D97-5BB1-A306-EE05-5D1471CCC06D}"/>
          </ac:picMkLst>
        </pc:picChg>
        <pc:picChg chg="add mod">
          <ac:chgData name="Melanie Lopez" userId="f0ff2e5ff59b5514" providerId="LiveId" clId="{F03EDFB6-2905-4BE3-BEC1-391542EEABCB}" dt="2024-03-09T21:37:41.927" v="1904" actId="14100"/>
          <ac:picMkLst>
            <pc:docMk/>
            <pc:sldMk cId="3973875098" sldId="265"/>
            <ac:picMk id="6" creationId="{670B6C63-FF6B-F41B-1A33-3A9730AFBB29}"/>
          </ac:picMkLst>
        </pc:picChg>
        <pc:picChg chg="add del mod">
          <ac:chgData name="Melanie Lopez" userId="f0ff2e5ff59b5514" providerId="LiveId" clId="{F03EDFB6-2905-4BE3-BEC1-391542EEABCB}" dt="2024-03-09T21:36:53.883" v="1896" actId="21"/>
          <ac:picMkLst>
            <pc:docMk/>
            <pc:sldMk cId="3973875098" sldId="265"/>
            <ac:picMk id="7" creationId="{18749921-5B58-BEA9-3C8D-93627F9451AF}"/>
          </ac:picMkLst>
        </pc:picChg>
        <pc:picChg chg="add del mod">
          <ac:chgData name="Melanie Lopez" userId="f0ff2e5ff59b5514" providerId="LiveId" clId="{F03EDFB6-2905-4BE3-BEC1-391542EEABCB}" dt="2024-03-09T20:48:13.682" v="1341" actId="21"/>
          <ac:picMkLst>
            <pc:docMk/>
            <pc:sldMk cId="3973875098" sldId="265"/>
            <ac:picMk id="8" creationId="{FAB5F1AA-D07A-96F6-6A35-7765E84BB158}"/>
          </ac:picMkLst>
        </pc:picChg>
      </pc:sldChg>
      <pc:sldChg chg="modSp mod ord">
        <pc:chgData name="Melanie Lopez" userId="f0ff2e5ff59b5514" providerId="LiveId" clId="{F03EDFB6-2905-4BE3-BEC1-391542EEABCB}" dt="2024-03-09T19:13:39.600" v="1133" actId="255"/>
        <pc:sldMkLst>
          <pc:docMk/>
          <pc:sldMk cId="304128948" sldId="266"/>
        </pc:sldMkLst>
        <pc:spChg chg="mod">
          <ac:chgData name="Melanie Lopez" userId="f0ff2e5ff59b5514" providerId="LiveId" clId="{F03EDFB6-2905-4BE3-BEC1-391542EEABCB}" dt="2024-03-09T19:01:20.825" v="1057" actId="2711"/>
          <ac:spMkLst>
            <pc:docMk/>
            <pc:sldMk cId="304128948" sldId="266"/>
            <ac:spMk id="2" creationId="{1D54BCB4-2D3C-6FBA-D9CB-1CE42BAC3C55}"/>
          </ac:spMkLst>
        </pc:spChg>
        <pc:spChg chg="mod">
          <ac:chgData name="Melanie Lopez" userId="f0ff2e5ff59b5514" providerId="LiveId" clId="{F03EDFB6-2905-4BE3-BEC1-391542EEABCB}" dt="2024-03-09T19:13:39.600" v="1133" actId="255"/>
          <ac:spMkLst>
            <pc:docMk/>
            <pc:sldMk cId="304128948" sldId="266"/>
            <ac:spMk id="3" creationId="{683E13FD-19FA-19E6-EA6E-C441EC935DF9}"/>
          </ac:spMkLst>
        </pc:spChg>
        <pc:spChg chg="mod">
          <ac:chgData name="Melanie Lopez" userId="f0ff2e5ff59b5514" providerId="LiveId" clId="{F03EDFB6-2905-4BE3-BEC1-391542EEABCB}" dt="2024-03-09T19:12:49.243" v="1131" actId="27636"/>
          <ac:spMkLst>
            <pc:docMk/>
            <pc:sldMk cId="304128948" sldId="266"/>
            <ac:spMk id="4" creationId="{8D8EBF8E-33BD-BEFB-EFF6-6E59949FF016}"/>
          </ac:spMkLst>
        </pc:spChg>
      </pc:sldChg>
      <pc:sldChg chg="modSp mod">
        <pc:chgData name="Melanie Lopez" userId="f0ff2e5ff59b5514" providerId="LiveId" clId="{F03EDFB6-2905-4BE3-BEC1-391542EEABCB}" dt="2024-03-09T21:49:57.400" v="2162" actId="5793"/>
        <pc:sldMkLst>
          <pc:docMk/>
          <pc:sldMk cId="4203629940" sldId="267"/>
        </pc:sldMkLst>
        <pc:spChg chg="mod">
          <ac:chgData name="Melanie Lopez" userId="f0ff2e5ff59b5514" providerId="LiveId" clId="{F03EDFB6-2905-4BE3-BEC1-391542EEABCB}" dt="2024-03-09T11:50:13.554" v="295" actId="20577"/>
          <ac:spMkLst>
            <pc:docMk/>
            <pc:sldMk cId="4203629940" sldId="267"/>
            <ac:spMk id="2" creationId="{FD484FF4-0E8D-5ADE-52A3-5FE3A48741EF}"/>
          </ac:spMkLst>
        </pc:spChg>
        <pc:spChg chg="mod">
          <ac:chgData name="Melanie Lopez" userId="f0ff2e5ff59b5514" providerId="LiveId" clId="{F03EDFB6-2905-4BE3-BEC1-391542EEABCB}" dt="2024-03-09T21:49:57.400" v="2162" actId="5793"/>
          <ac:spMkLst>
            <pc:docMk/>
            <pc:sldMk cId="4203629940" sldId="267"/>
            <ac:spMk id="3" creationId="{00C65B77-598B-FD52-3DDD-1229AC6AF278}"/>
          </ac:spMkLst>
        </pc:spChg>
        <pc:spChg chg="mod">
          <ac:chgData name="Melanie Lopez" userId="f0ff2e5ff59b5514" providerId="LiveId" clId="{F03EDFB6-2905-4BE3-BEC1-391542EEABCB}" dt="2024-03-09T21:42:09.361" v="1920" actId="20577"/>
          <ac:spMkLst>
            <pc:docMk/>
            <pc:sldMk cId="4203629940" sldId="267"/>
            <ac:spMk id="4" creationId="{EF02CBFD-9002-C091-036B-F001A5AED0DC}"/>
          </ac:spMkLst>
        </pc:spChg>
      </pc:sldChg>
      <pc:sldChg chg="addSp modSp mod">
        <pc:chgData name="Melanie Lopez" userId="f0ff2e5ff59b5514" providerId="LiveId" clId="{F03EDFB6-2905-4BE3-BEC1-391542EEABCB}" dt="2024-03-09T12:24:21.281" v="649" actId="20577"/>
        <pc:sldMkLst>
          <pc:docMk/>
          <pc:sldMk cId="248857371" sldId="268"/>
        </pc:sldMkLst>
        <pc:spChg chg="mod">
          <ac:chgData name="Melanie Lopez" userId="f0ff2e5ff59b5514" providerId="LiveId" clId="{F03EDFB6-2905-4BE3-BEC1-391542EEABCB}" dt="2024-03-09T12:24:21.281" v="649" actId="20577"/>
          <ac:spMkLst>
            <pc:docMk/>
            <pc:sldMk cId="248857371" sldId="268"/>
            <ac:spMk id="2" creationId="{66FE86F3-5411-CABA-3913-940F8A804BF7}"/>
          </ac:spMkLst>
        </pc:spChg>
        <pc:spChg chg="mod">
          <ac:chgData name="Melanie Lopez" userId="f0ff2e5ff59b5514" providerId="LiveId" clId="{F03EDFB6-2905-4BE3-BEC1-391542EEABCB}" dt="2024-03-09T12:01:47.027" v="371" actId="255"/>
          <ac:spMkLst>
            <pc:docMk/>
            <pc:sldMk cId="248857371" sldId="268"/>
            <ac:spMk id="3" creationId="{FE3CD144-BE9B-949E-56F3-96A86C2E0CF0}"/>
          </ac:spMkLst>
        </pc:spChg>
        <pc:picChg chg="add mod">
          <ac:chgData name="Melanie Lopez" userId="f0ff2e5ff59b5514" providerId="LiveId" clId="{F03EDFB6-2905-4BE3-BEC1-391542EEABCB}" dt="2024-03-09T12:00:49.330" v="366" actId="14100"/>
          <ac:picMkLst>
            <pc:docMk/>
            <pc:sldMk cId="248857371" sldId="268"/>
            <ac:picMk id="5" creationId="{1F5639C9-1326-A74E-2DE6-112FE022578C}"/>
          </ac:picMkLst>
        </pc:picChg>
        <pc:picChg chg="mod">
          <ac:chgData name="Melanie Lopez" userId="f0ff2e5ff59b5514" providerId="LiveId" clId="{F03EDFB6-2905-4BE3-BEC1-391542EEABCB}" dt="2024-03-09T12:01:02.330" v="368" actId="14100"/>
          <ac:picMkLst>
            <pc:docMk/>
            <pc:sldMk cId="248857371" sldId="268"/>
            <ac:picMk id="6" creationId="{FF71D0EA-C0F2-8536-4ABE-960A82FB27BB}"/>
          </ac:picMkLst>
        </pc:picChg>
      </pc:sldChg>
      <pc:sldChg chg="modSp new mod ord">
        <pc:chgData name="Melanie Lopez" userId="f0ff2e5ff59b5514" providerId="LiveId" clId="{F03EDFB6-2905-4BE3-BEC1-391542EEABCB}" dt="2024-03-09T12:27:52.007" v="703"/>
        <pc:sldMkLst>
          <pc:docMk/>
          <pc:sldMk cId="1969954632" sldId="269"/>
        </pc:sldMkLst>
        <pc:spChg chg="mod">
          <ac:chgData name="Melanie Lopez" userId="f0ff2e5ff59b5514" providerId="LiveId" clId="{F03EDFB6-2905-4BE3-BEC1-391542EEABCB}" dt="2024-03-09T12:11:36.029" v="430" actId="20577"/>
          <ac:spMkLst>
            <pc:docMk/>
            <pc:sldMk cId="1969954632" sldId="269"/>
            <ac:spMk id="2" creationId="{03F04067-09B3-7DB8-F80D-DFA2A59C7095}"/>
          </ac:spMkLst>
        </pc:spChg>
        <pc:spChg chg="mod">
          <ac:chgData name="Melanie Lopez" userId="f0ff2e5ff59b5514" providerId="LiveId" clId="{F03EDFB6-2905-4BE3-BEC1-391542EEABCB}" dt="2024-03-09T12:11:47.675" v="431" actId="5793"/>
          <ac:spMkLst>
            <pc:docMk/>
            <pc:sldMk cId="1969954632" sldId="269"/>
            <ac:spMk id="3" creationId="{1095ABC3-390A-5929-84D0-5B26E0959802}"/>
          </ac:spMkLst>
        </pc:spChg>
      </pc:sldChg>
      <pc:sldChg chg="addSp delSp modSp new del mod">
        <pc:chgData name="Melanie Lopez" userId="f0ff2e5ff59b5514" providerId="LiveId" clId="{F03EDFB6-2905-4BE3-BEC1-391542EEABCB}" dt="2024-03-09T20:45:32.413" v="1333" actId="2696"/>
        <pc:sldMkLst>
          <pc:docMk/>
          <pc:sldMk cId="3714486480" sldId="270"/>
        </pc:sldMkLst>
        <pc:spChg chg="del">
          <ac:chgData name="Melanie Lopez" userId="f0ff2e5ff59b5514" providerId="LiveId" clId="{F03EDFB6-2905-4BE3-BEC1-391542EEABCB}" dt="2024-03-09T19:44:57.530" v="1134"/>
          <ac:spMkLst>
            <pc:docMk/>
            <pc:sldMk cId="3714486480" sldId="270"/>
            <ac:spMk id="4" creationId="{0D01D378-E03D-5A9F-FD90-B9C98DB6FA5E}"/>
          </ac:spMkLst>
        </pc:spChg>
        <pc:spChg chg="add del mod">
          <ac:chgData name="Melanie Lopez" userId="f0ff2e5ff59b5514" providerId="LiveId" clId="{F03EDFB6-2905-4BE3-BEC1-391542EEABCB}" dt="2024-03-09T20:03:15.835" v="1141"/>
          <ac:spMkLst>
            <pc:docMk/>
            <pc:sldMk cId="3714486480" sldId="270"/>
            <ac:spMk id="6" creationId="{98D4CD33-33CE-71D6-9B6A-47E3809B1F0C}"/>
          </ac:spMkLst>
        </pc:spChg>
        <pc:spChg chg="add mod">
          <ac:chgData name="Melanie Lopez" userId="f0ff2e5ff59b5514" providerId="LiveId" clId="{F03EDFB6-2905-4BE3-BEC1-391542EEABCB}" dt="2024-03-09T20:40:55.205" v="1315" actId="14100"/>
          <ac:spMkLst>
            <pc:docMk/>
            <pc:sldMk cId="3714486480" sldId="270"/>
            <ac:spMk id="7" creationId="{B681E15B-B54B-BCB2-01C4-FCB7FBC2C873}"/>
          </ac:spMkLst>
        </pc:spChg>
        <pc:picChg chg="add mod">
          <ac:chgData name="Melanie Lopez" userId="f0ff2e5ff59b5514" providerId="LiveId" clId="{F03EDFB6-2905-4BE3-BEC1-391542EEABCB}" dt="2024-03-09T19:44:57.530" v="1134"/>
          <ac:picMkLst>
            <pc:docMk/>
            <pc:sldMk cId="3714486480" sldId="270"/>
            <ac:picMk id="1026" creationId="{FA67072E-BFAD-6013-DBC9-E2883B8E4600}"/>
          </ac:picMkLst>
        </pc:picChg>
        <pc:picChg chg="add mod">
          <ac:chgData name="Melanie Lopez" userId="f0ff2e5ff59b5514" providerId="LiveId" clId="{F03EDFB6-2905-4BE3-BEC1-391542EEABCB}" dt="2024-03-09T20:00:01.008" v="1136"/>
          <ac:picMkLst>
            <pc:docMk/>
            <pc:sldMk cId="3714486480" sldId="270"/>
            <ac:picMk id="1028" creationId="{12758F94-8674-3758-7097-05EE3833EC68}"/>
          </ac:picMkLst>
        </pc:picChg>
        <pc:picChg chg="add mod">
          <ac:chgData name="Melanie Lopez" userId="f0ff2e5ff59b5514" providerId="LiveId" clId="{F03EDFB6-2905-4BE3-BEC1-391542EEABCB}" dt="2024-03-09T20:01:24.405" v="1138"/>
          <ac:picMkLst>
            <pc:docMk/>
            <pc:sldMk cId="3714486480" sldId="270"/>
            <ac:picMk id="1030" creationId="{8D13F16C-A770-D852-3339-B8CAC8D7876D}"/>
          </ac:picMkLst>
        </pc:picChg>
        <pc:picChg chg="add del mod">
          <ac:chgData name="Melanie Lopez" userId="f0ff2e5ff59b5514" providerId="LiveId" clId="{F03EDFB6-2905-4BE3-BEC1-391542EEABCB}" dt="2024-03-09T20:07:37.659" v="1150" actId="21"/>
          <ac:picMkLst>
            <pc:docMk/>
            <pc:sldMk cId="3714486480" sldId="270"/>
            <ac:picMk id="1032" creationId="{00349056-773E-60F9-92CD-E281D9B21589}"/>
          </ac:picMkLst>
        </pc:picChg>
        <pc:picChg chg="add mod">
          <ac:chgData name="Melanie Lopez" userId="f0ff2e5ff59b5514" providerId="LiveId" clId="{F03EDFB6-2905-4BE3-BEC1-391542EEABCB}" dt="2024-03-09T20:07:29.256" v="1149" actId="1076"/>
          <ac:picMkLst>
            <pc:docMk/>
            <pc:sldMk cId="3714486480" sldId="270"/>
            <ac:picMk id="1034" creationId="{CF5FEE9A-B011-3909-840E-04194BDC47F5}"/>
          </ac:picMkLst>
        </pc:picChg>
        <pc:picChg chg="add mod">
          <ac:chgData name="Melanie Lopez" userId="f0ff2e5ff59b5514" providerId="LiveId" clId="{F03EDFB6-2905-4BE3-BEC1-391542EEABCB}" dt="2024-03-09T20:07:53.443" v="1151" actId="1076"/>
          <ac:picMkLst>
            <pc:docMk/>
            <pc:sldMk cId="3714486480" sldId="270"/>
            <ac:picMk id="1036" creationId="{E61CA839-9D6D-D096-4A3A-24D476D22109}"/>
          </ac:picMkLst>
        </pc:picChg>
      </pc:sldChg>
      <pc:sldChg chg="modSp new del mod">
        <pc:chgData name="Melanie Lopez" userId="f0ff2e5ff59b5514" providerId="LiveId" clId="{F03EDFB6-2905-4BE3-BEC1-391542EEABCB}" dt="2024-03-09T21:40:36.512" v="1918" actId="2696"/>
        <pc:sldMkLst>
          <pc:docMk/>
          <pc:sldMk cId="3288189548" sldId="271"/>
        </pc:sldMkLst>
        <pc:spChg chg="mod">
          <ac:chgData name="Melanie Lopez" userId="f0ff2e5ff59b5514" providerId="LiveId" clId="{F03EDFB6-2905-4BE3-BEC1-391542EEABCB}" dt="2024-03-09T18:54:21.267" v="1028" actId="14100"/>
          <ac:spMkLst>
            <pc:docMk/>
            <pc:sldMk cId="3288189548" sldId="271"/>
            <ac:spMk id="2" creationId="{FF66EED8-3B49-6D8A-5FD5-4327F57BA1F7}"/>
          </ac:spMkLst>
        </pc:spChg>
        <pc:spChg chg="mod">
          <ac:chgData name="Melanie Lopez" userId="f0ff2e5ff59b5514" providerId="LiveId" clId="{F03EDFB6-2905-4BE3-BEC1-391542EEABCB}" dt="2024-03-09T19:04:43.488" v="1072" actId="27636"/>
          <ac:spMkLst>
            <pc:docMk/>
            <pc:sldMk cId="3288189548" sldId="271"/>
            <ac:spMk id="3" creationId="{386FBB88-D616-79E1-0364-05B8FA4B3C88}"/>
          </ac:spMkLst>
        </pc:spChg>
        <pc:spChg chg="mod">
          <ac:chgData name="Melanie Lopez" userId="f0ff2e5ff59b5514" providerId="LiveId" clId="{F03EDFB6-2905-4BE3-BEC1-391542EEABCB}" dt="2024-03-09T19:04:43.488" v="1073" actId="27636"/>
          <ac:spMkLst>
            <pc:docMk/>
            <pc:sldMk cId="3288189548" sldId="271"/>
            <ac:spMk id="4" creationId="{EE85A1B4-26DA-74CF-7D06-1A3499C1F41C}"/>
          </ac:spMkLst>
        </pc:spChg>
      </pc:sldChg>
      <pc:sldChg chg="addSp delSp modSp new mod">
        <pc:chgData name="Melanie Lopez" userId="f0ff2e5ff59b5514" providerId="LiveId" clId="{F03EDFB6-2905-4BE3-BEC1-391542EEABCB}" dt="2024-03-09T20:58:10.977" v="1495" actId="14100"/>
        <pc:sldMkLst>
          <pc:docMk/>
          <pc:sldMk cId="1638311513" sldId="272"/>
        </pc:sldMkLst>
        <pc:spChg chg="mod">
          <ac:chgData name="Melanie Lopez" userId="f0ff2e5ff59b5514" providerId="LiveId" clId="{F03EDFB6-2905-4BE3-BEC1-391542EEABCB}" dt="2024-03-09T20:42:25.574" v="1323" actId="122"/>
          <ac:spMkLst>
            <pc:docMk/>
            <pc:sldMk cId="1638311513" sldId="272"/>
            <ac:spMk id="2" creationId="{244237DD-DB93-5477-3938-A8DF25004A96}"/>
          </ac:spMkLst>
        </pc:spChg>
        <pc:spChg chg="mod">
          <ac:chgData name="Melanie Lopez" userId="f0ff2e5ff59b5514" providerId="LiveId" clId="{F03EDFB6-2905-4BE3-BEC1-391542EEABCB}" dt="2024-03-09T20:42:33.423" v="1324" actId="14100"/>
          <ac:spMkLst>
            <pc:docMk/>
            <pc:sldMk cId="1638311513" sldId="272"/>
            <ac:spMk id="3" creationId="{AEE4378B-1DC7-E7E5-9E07-69B1BA8E0363}"/>
          </ac:spMkLst>
        </pc:spChg>
        <pc:spChg chg="mod">
          <ac:chgData name="Melanie Lopez" userId="f0ff2e5ff59b5514" providerId="LiveId" clId="{F03EDFB6-2905-4BE3-BEC1-391542EEABCB}" dt="2024-03-09T20:58:10.977" v="1495" actId="14100"/>
          <ac:spMkLst>
            <pc:docMk/>
            <pc:sldMk cId="1638311513" sldId="272"/>
            <ac:spMk id="4" creationId="{DAEE9436-33DE-CB06-EBCB-AFC0A699B574}"/>
          </ac:spMkLst>
        </pc:spChg>
        <pc:picChg chg="add del mod">
          <ac:chgData name="Melanie Lopez" userId="f0ff2e5ff59b5514" providerId="LiveId" clId="{F03EDFB6-2905-4BE3-BEC1-391542EEABCB}" dt="2024-03-09T20:38:05.962" v="1271" actId="21"/>
          <ac:picMkLst>
            <pc:docMk/>
            <pc:sldMk cId="1638311513" sldId="272"/>
            <ac:picMk id="5" creationId="{F6A0AB42-45D9-28CA-A19E-362A6A054C92}"/>
          </ac:picMkLst>
        </pc:picChg>
        <pc:picChg chg="add mod">
          <ac:chgData name="Melanie Lopez" userId="f0ff2e5ff59b5514" providerId="LiveId" clId="{F03EDFB6-2905-4BE3-BEC1-391542EEABCB}" dt="2024-03-09T20:37:01.030" v="1264" actId="1076"/>
          <ac:picMkLst>
            <pc:docMk/>
            <pc:sldMk cId="1638311513" sldId="272"/>
            <ac:picMk id="6" creationId="{BC1BB0FF-B450-1D53-DAF1-F3206349930E}"/>
          </ac:picMkLst>
        </pc:picChg>
        <pc:picChg chg="add mod">
          <ac:chgData name="Melanie Lopez" userId="f0ff2e5ff59b5514" providerId="LiveId" clId="{F03EDFB6-2905-4BE3-BEC1-391542EEABCB}" dt="2024-03-09T20:37:48.962" v="1268" actId="1076"/>
          <ac:picMkLst>
            <pc:docMk/>
            <pc:sldMk cId="1638311513" sldId="272"/>
            <ac:picMk id="7" creationId="{F7DA8413-E3CD-EA58-93C3-F2CC41BD149C}"/>
          </ac:picMkLst>
        </pc:picChg>
        <pc:picChg chg="add mod">
          <ac:chgData name="Melanie Lopez" userId="f0ff2e5ff59b5514" providerId="LiveId" clId="{F03EDFB6-2905-4BE3-BEC1-391542EEABCB}" dt="2024-03-09T20:56:49.316" v="1431" actId="14100"/>
          <ac:picMkLst>
            <pc:docMk/>
            <pc:sldMk cId="1638311513" sldId="272"/>
            <ac:picMk id="8" creationId="{B73E4076-E767-4C5B-9EA1-6B656D1C4BA8}"/>
          </ac:picMkLst>
        </pc:picChg>
        <pc:picChg chg="add mod">
          <ac:chgData name="Melanie Lopez" userId="f0ff2e5ff59b5514" providerId="LiveId" clId="{F03EDFB6-2905-4BE3-BEC1-391542EEABCB}" dt="2024-03-09T20:37:27.748" v="1267" actId="1076"/>
          <ac:picMkLst>
            <pc:docMk/>
            <pc:sldMk cId="1638311513" sldId="272"/>
            <ac:picMk id="9" creationId="{E99B2AC6-A449-9A54-1480-36E04EA49A6B}"/>
          </ac:picMkLst>
        </pc:picChg>
        <pc:picChg chg="add mod">
          <ac:chgData name="Melanie Lopez" userId="f0ff2e5ff59b5514" providerId="LiveId" clId="{F03EDFB6-2905-4BE3-BEC1-391542EEABCB}" dt="2024-03-09T20:44:05.079" v="1329" actId="1076"/>
          <ac:picMkLst>
            <pc:docMk/>
            <pc:sldMk cId="1638311513" sldId="272"/>
            <ac:picMk id="10" creationId="{C7C6775E-916D-773F-C084-DD07E8F8262C}"/>
          </ac:picMkLst>
        </pc:picChg>
        <pc:picChg chg="add mod">
          <ac:chgData name="Melanie Lopez" userId="f0ff2e5ff59b5514" providerId="LiveId" clId="{F03EDFB6-2905-4BE3-BEC1-391542EEABCB}" dt="2024-03-09T20:56:17.124" v="1428" actId="1076"/>
          <ac:picMkLst>
            <pc:docMk/>
            <pc:sldMk cId="1638311513" sldId="272"/>
            <ac:picMk id="11" creationId="{37A43AFD-D337-C0EA-6E86-3CD0897130DE}"/>
          </ac:picMkLst>
        </pc:picChg>
      </pc:sldChg>
      <pc:sldChg chg="addSp delSp modSp new">
        <pc:chgData name="Melanie Lopez" userId="f0ff2e5ff59b5514" providerId="LiveId" clId="{F03EDFB6-2905-4BE3-BEC1-391542EEABCB}" dt="2024-03-09T21:37:01.471" v="1897"/>
        <pc:sldMkLst>
          <pc:docMk/>
          <pc:sldMk cId="1776674784" sldId="273"/>
        </pc:sldMkLst>
        <pc:spChg chg="del">
          <ac:chgData name="Melanie Lopez" userId="f0ff2e5ff59b5514" providerId="LiveId" clId="{F03EDFB6-2905-4BE3-BEC1-391542EEABCB}" dt="2024-03-09T20:50:07.011" v="1351"/>
          <ac:spMkLst>
            <pc:docMk/>
            <pc:sldMk cId="1776674784" sldId="273"/>
            <ac:spMk id="3" creationId="{0A9FBA5F-FCF1-DBA6-27BB-C11E908E0B06}"/>
          </ac:spMkLst>
        </pc:spChg>
        <pc:picChg chg="add mod">
          <ac:chgData name="Melanie Lopez" userId="f0ff2e5ff59b5514" providerId="LiveId" clId="{F03EDFB6-2905-4BE3-BEC1-391542EEABCB}" dt="2024-03-09T20:50:07.011" v="1351"/>
          <ac:picMkLst>
            <pc:docMk/>
            <pc:sldMk cId="1776674784" sldId="273"/>
            <ac:picMk id="5" creationId="{3FFF7F9A-A853-8109-C489-CD44A81551B9}"/>
          </ac:picMkLst>
        </pc:picChg>
        <pc:picChg chg="add mod">
          <ac:chgData name="Melanie Lopez" userId="f0ff2e5ff59b5514" providerId="LiveId" clId="{F03EDFB6-2905-4BE3-BEC1-391542EEABCB}" dt="2024-03-09T21:37:01.471" v="1897"/>
          <ac:picMkLst>
            <pc:docMk/>
            <pc:sldMk cId="1776674784" sldId="273"/>
            <ac:picMk id="6" creationId="{29AC602D-6A77-586B-E111-9A5C3EAAA0B4}"/>
          </ac:picMkLst>
        </pc:picChg>
      </pc:sldChg>
      <pc:sldChg chg="addSp delSp modSp new del mod">
        <pc:chgData name="Melanie Lopez" userId="f0ff2e5ff59b5514" providerId="LiveId" clId="{F03EDFB6-2905-4BE3-BEC1-391542EEABCB}" dt="2024-03-09T21:35:46.662" v="1894" actId="2696"/>
        <pc:sldMkLst>
          <pc:docMk/>
          <pc:sldMk cId="2716526109" sldId="274"/>
        </pc:sldMkLst>
        <pc:spChg chg="mod">
          <ac:chgData name="Melanie Lopez" userId="f0ff2e5ff59b5514" providerId="LiveId" clId="{F03EDFB6-2905-4BE3-BEC1-391542EEABCB}" dt="2024-03-09T21:16:29.399" v="1713" actId="27636"/>
          <ac:spMkLst>
            <pc:docMk/>
            <pc:sldMk cId="2716526109" sldId="274"/>
            <ac:spMk id="2" creationId="{A8854C18-F221-6083-3D46-96BDEC12EC71}"/>
          </ac:spMkLst>
        </pc:spChg>
        <pc:spChg chg="del">
          <ac:chgData name="Melanie Lopez" userId="f0ff2e5ff59b5514" providerId="LiveId" clId="{F03EDFB6-2905-4BE3-BEC1-391542EEABCB}" dt="2024-03-09T20:51:13.817" v="1354"/>
          <ac:spMkLst>
            <pc:docMk/>
            <pc:sldMk cId="2716526109" sldId="274"/>
            <ac:spMk id="3" creationId="{C1D24C32-1987-C84C-6945-BA3C822D8C9A}"/>
          </ac:spMkLst>
        </pc:spChg>
        <pc:spChg chg="del">
          <ac:chgData name="Melanie Lopez" userId="f0ff2e5ff59b5514" providerId="LiveId" clId="{F03EDFB6-2905-4BE3-BEC1-391542EEABCB}" dt="2024-03-09T20:51:46.007" v="1355"/>
          <ac:spMkLst>
            <pc:docMk/>
            <pc:sldMk cId="2716526109" sldId="274"/>
            <ac:spMk id="4" creationId="{0E4FEA39-E6F5-FA6F-6AEC-50A303BB01DB}"/>
          </ac:spMkLst>
        </pc:spChg>
        <pc:picChg chg="add mod">
          <ac:chgData name="Melanie Lopez" userId="f0ff2e5ff59b5514" providerId="LiveId" clId="{F03EDFB6-2905-4BE3-BEC1-391542EEABCB}" dt="2024-03-09T21:16:16.167" v="1708" actId="14100"/>
          <ac:picMkLst>
            <pc:docMk/>
            <pc:sldMk cId="2716526109" sldId="274"/>
            <ac:picMk id="5" creationId="{616EE26E-E7DA-B83B-B5B6-E737AFB13922}"/>
          </ac:picMkLst>
        </pc:picChg>
        <pc:picChg chg="add mod">
          <ac:chgData name="Melanie Lopez" userId="f0ff2e5ff59b5514" providerId="LiveId" clId="{F03EDFB6-2905-4BE3-BEC1-391542EEABCB}" dt="2024-03-09T20:52:02.758" v="1359" actId="14100"/>
          <ac:picMkLst>
            <pc:docMk/>
            <pc:sldMk cId="2716526109" sldId="274"/>
            <ac:picMk id="6" creationId="{27CCAEF1-80F0-8336-1E27-53DD214AD330}"/>
          </ac:picMkLst>
        </pc:picChg>
        <pc:picChg chg="add mod">
          <ac:chgData name="Melanie Lopez" userId="f0ff2e5ff59b5514" providerId="LiveId" clId="{F03EDFB6-2905-4BE3-BEC1-391542EEABCB}" dt="2024-03-09T21:16:47.946" v="1716" actId="14100"/>
          <ac:picMkLst>
            <pc:docMk/>
            <pc:sldMk cId="2716526109" sldId="274"/>
            <ac:picMk id="7" creationId="{BDF5A01C-3FB1-AD32-62D9-396BA898A32C}"/>
          </ac:picMkLst>
        </pc:picChg>
      </pc:sldChg>
      <pc:sldChg chg="addSp delSp modSp new mod">
        <pc:chgData name="Melanie Lopez" userId="f0ff2e5ff59b5514" providerId="LiveId" clId="{F03EDFB6-2905-4BE3-BEC1-391542EEABCB}" dt="2024-03-09T21:35:21.646" v="1893" actId="14100"/>
        <pc:sldMkLst>
          <pc:docMk/>
          <pc:sldMk cId="1376193507" sldId="275"/>
        </pc:sldMkLst>
        <pc:spChg chg="mod">
          <ac:chgData name="Melanie Lopez" userId="f0ff2e5ff59b5514" providerId="LiveId" clId="{F03EDFB6-2905-4BE3-BEC1-391542EEABCB}" dt="2024-03-09T21:33:57.981" v="1886" actId="14100"/>
          <ac:spMkLst>
            <pc:docMk/>
            <pc:sldMk cId="1376193507" sldId="275"/>
            <ac:spMk id="2" creationId="{ED04BCDB-9C90-AB3C-1151-DB4ACA333604}"/>
          </ac:spMkLst>
        </pc:spChg>
        <pc:spChg chg="del">
          <ac:chgData name="Melanie Lopez" userId="f0ff2e5ff59b5514" providerId="LiveId" clId="{F03EDFB6-2905-4BE3-BEC1-391542EEABCB}" dt="2024-03-09T21:05:12.675" v="1497"/>
          <ac:spMkLst>
            <pc:docMk/>
            <pc:sldMk cId="1376193507" sldId="275"/>
            <ac:spMk id="3" creationId="{8C60C6BA-EEA9-C27E-1CCB-D76CE7CA5494}"/>
          </ac:spMkLst>
        </pc:spChg>
        <pc:spChg chg="del">
          <ac:chgData name="Melanie Lopez" userId="f0ff2e5ff59b5514" providerId="LiveId" clId="{F03EDFB6-2905-4BE3-BEC1-391542EEABCB}" dt="2024-03-09T21:07:30.753" v="1498"/>
          <ac:spMkLst>
            <pc:docMk/>
            <pc:sldMk cId="1376193507" sldId="275"/>
            <ac:spMk id="4" creationId="{1C8CEBBA-6B2F-4CE9-B9B9-0FBAB56750CA}"/>
          </ac:spMkLst>
        </pc:spChg>
        <pc:spChg chg="add mod">
          <ac:chgData name="Melanie Lopez" userId="f0ff2e5ff59b5514" providerId="LiveId" clId="{F03EDFB6-2905-4BE3-BEC1-391542EEABCB}" dt="2024-03-09T21:34:29.377" v="1888" actId="14100"/>
          <ac:spMkLst>
            <pc:docMk/>
            <pc:sldMk cId="1376193507" sldId="275"/>
            <ac:spMk id="5" creationId="{8264F1EE-2E20-6348-4C1F-AD48ADF57934}"/>
          </ac:spMkLst>
        </pc:spChg>
        <pc:spChg chg="add mod">
          <ac:chgData name="Melanie Lopez" userId="f0ff2e5ff59b5514" providerId="LiveId" clId="{F03EDFB6-2905-4BE3-BEC1-391542EEABCB}" dt="2024-03-09T21:34:53.299" v="1889" actId="14100"/>
          <ac:spMkLst>
            <pc:docMk/>
            <pc:sldMk cId="1376193507" sldId="275"/>
            <ac:spMk id="6" creationId="{F345CCDD-87E7-2672-B42D-AC041F8D6D0F}"/>
          </ac:spMkLst>
        </pc:spChg>
        <pc:picChg chg="add mod">
          <ac:chgData name="Melanie Lopez" userId="f0ff2e5ff59b5514" providerId="LiveId" clId="{F03EDFB6-2905-4BE3-BEC1-391542EEABCB}" dt="2024-03-09T21:31:53.289" v="1847" actId="14100"/>
          <ac:picMkLst>
            <pc:docMk/>
            <pc:sldMk cId="1376193507" sldId="275"/>
            <ac:picMk id="7" creationId="{6B12B6BF-1F44-CB10-A891-285AE1543262}"/>
          </ac:picMkLst>
        </pc:picChg>
        <pc:picChg chg="add mod">
          <ac:chgData name="Melanie Lopez" userId="f0ff2e5ff59b5514" providerId="LiveId" clId="{F03EDFB6-2905-4BE3-BEC1-391542EEABCB}" dt="2024-03-09T21:32:02.082" v="1848" actId="14100"/>
          <ac:picMkLst>
            <pc:docMk/>
            <pc:sldMk cId="1376193507" sldId="275"/>
            <ac:picMk id="8" creationId="{A3CE9F10-1AD0-BA39-CDBA-72CD5A7089EC}"/>
          </ac:picMkLst>
        </pc:picChg>
        <pc:picChg chg="add mod">
          <ac:chgData name="Melanie Lopez" userId="f0ff2e5ff59b5514" providerId="LiveId" clId="{F03EDFB6-2905-4BE3-BEC1-391542EEABCB}" dt="2024-03-09T21:35:21.646" v="1893" actId="14100"/>
          <ac:picMkLst>
            <pc:docMk/>
            <pc:sldMk cId="1376193507" sldId="275"/>
            <ac:picMk id="9" creationId="{C9EC7162-660C-474B-65E2-E5234E00FC27}"/>
          </ac:picMkLst>
        </pc:picChg>
        <pc:picChg chg="add del mod">
          <ac:chgData name="Melanie Lopez" userId="f0ff2e5ff59b5514" providerId="LiveId" clId="{F03EDFB6-2905-4BE3-BEC1-391542EEABCB}" dt="2024-03-09T21:17:11.966" v="1717" actId="21"/>
          <ac:picMkLst>
            <pc:docMk/>
            <pc:sldMk cId="1376193507" sldId="275"/>
            <ac:picMk id="3074" creationId="{D0751D6C-E0DA-9D18-8787-95974DE69B43}"/>
          </ac:picMkLst>
        </pc:picChg>
        <pc:picChg chg="add del mod">
          <ac:chgData name="Melanie Lopez" userId="f0ff2e5ff59b5514" providerId="LiveId" clId="{F03EDFB6-2905-4BE3-BEC1-391542EEABCB}" dt="2024-03-09T21:17:16.047" v="1718" actId="21"/>
          <ac:picMkLst>
            <pc:docMk/>
            <pc:sldMk cId="1376193507" sldId="275"/>
            <ac:picMk id="3076" creationId="{5616CBCF-5A6F-55E6-A5AB-2911B0AB0F78}"/>
          </ac:picMkLst>
        </pc:picChg>
      </pc:sldChg>
      <pc:sldChg chg="addSp delSp modSp new del mod">
        <pc:chgData name="Melanie Lopez" userId="f0ff2e5ff59b5514" providerId="LiveId" clId="{F03EDFB6-2905-4BE3-BEC1-391542EEABCB}" dt="2024-03-09T21:39:06.976" v="1917" actId="2696"/>
        <pc:sldMkLst>
          <pc:docMk/>
          <pc:sldMk cId="3771256176" sldId="276"/>
        </pc:sldMkLst>
        <pc:spChg chg="mod">
          <ac:chgData name="Melanie Lopez" userId="f0ff2e5ff59b5514" providerId="LiveId" clId="{F03EDFB6-2905-4BE3-BEC1-391542EEABCB}" dt="2024-03-09T21:14:30.877" v="1703" actId="27636"/>
          <ac:spMkLst>
            <pc:docMk/>
            <pc:sldMk cId="3771256176" sldId="276"/>
            <ac:spMk id="2" creationId="{4D362DA7-459D-5909-FD60-88E91A956EBC}"/>
          </ac:spMkLst>
        </pc:spChg>
        <pc:spChg chg="del">
          <ac:chgData name="Melanie Lopez" userId="f0ff2e5ff59b5514" providerId="LiveId" clId="{F03EDFB6-2905-4BE3-BEC1-391542EEABCB}" dt="2024-03-09T21:08:56.498" v="1502"/>
          <ac:spMkLst>
            <pc:docMk/>
            <pc:sldMk cId="3771256176" sldId="276"/>
            <ac:spMk id="3" creationId="{2F707DA9-59D5-989B-7E23-405689C35215}"/>
          </ac:spMkLst>
        </pc:spChg>
        <pc:spChg chg="mod">
          <ac:chgData name="Melanie Lopez" userId="f0ff2e5ff59b5514" providerId="LiveId" clId="{F03EDFB6-2905-4BE3-BEC1-391542EEABCB}" dt="2024-03-09T21:14:23.185" v="1701" actId="14100"/>
          <ac:spMkLst>
            <pc:docMk/>
            <pc:sldMk cId="3771256176" sldId="276"/>
            <ac:spMk id="4" creationId="{91C910D5-A7FB-9984-5F9D-DCCA7621150C}"/>
          </ac:spMkLst>
        </pc:spChg>
        <pc:spChg chg="add mod">
          <ac:chgData name="Melanie Lopez" userId="f0ff2e5ff59b5514" providerId="LiveId" clId="{F03EDFB6-2905-4BE3-BEC1-391542EEABCB}" dt="2024-03-09T21:13:46.564" v="1698" actId="21"/>
          <ac:spMkLst>
            <pc:docMk/>
            <pc:sldMk cId="3771256176" sldId="276"/>
            <ac:spMk id="8" creationId="{16476402-ADFF-CA1A-82E3-6015AEB6CA43}"/>
          </ac:spMkLst>
        </pc:spChg>
        <pc:picChg chg="add del mod">
          <ac:chgData name="Melanie Lopez" userId="f0ff2e5ff59b5514" providerId="LiveId" clId="{F03EDFB6-2905-4BE3-BEC1-391542EEABCB}" dt="2024-03-09T21:13:46.564" v="1698" actId="21"/>
          <ac:picMkLst>
            <pc:docMk/>
            <pc:sldMk cId="3771256176" sldId="276"/>
            <ac:picMk id="5" creationId="{E391D616-A14C-6210-D38C-769F84652885}"/>
          </ac:picMkLst>
        </pc:picChg>
        <pc:picChg chg="add del mod">
          <ac:chgData name="Melanie Lopez" userId="f0ff2e5ff59b5514" providerId="LiveId" clId="{F03EDFB6-2905-4BE3-BEC1-391542EEABCB}" dt="2024-03-09T21:13:41.858" v="1697" actId="21"/>
          <ac:picMkLst>
            <pc:docMk/>
            <pc:sldMk cId="3771256176" sldId="276"/>
            <ac:picMk id="6" creationId="{72606C23-6B00-303D-2F66-5BC7EBD29665}"/>
          </ac:picMkLst>
        </pc:picChg>
        <pc:picChg chg="add mod">
          <ac:chgData name="Melanie Lopez" userId="f0ff2e5ff59b5514" providerId="LiveId" clId="{F03EDFB6-2905-4BE3-BEC1-391542EEABCB}" dt="2024-03-09T21:14:43.728" v="1704" actId="14100"/>
          <ac:picMkLst>
            <pc:docMk/>
            <pc:sldMk cId="3771256176" sldId="276"/>
            <ac:picMk id="7" creationId="{8035CB9E-993F-43DE-8AD1-AF5A2AB65B4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1DF90-F29D-AB7B-718A-2421F1FD3C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F5A07B-35F3-A026-6CDD-47D06DD6E2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66C3C-E3D7-93D5-90AF-5CD1BC39E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58196-D17E-11BE-E0BD-14006D219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1B42E-1C4C-2B06-1495-C670D8E0B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521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EB719-07C3-9320-1200-446ECC22A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BF0CE-209A-DEA0-B1F1-4C79F91D21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EECC2-F535-7B4E-E4F0-4E72647FD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A56AF-5619-3FB0-FA5B-80965570A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6C4A2-E02A-0BD6-9E86-800F7FC42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923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E142D-4ED2-6C7C-546B-A36527106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2243BE-1C27-1DBC-499A-86B981169A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39768-2584-AC87-0BA5-9D524A49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FDA4E-D752-0228-C174-DEBDAFB5D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38662-0BA9-BD18-EEFC-43ABA807D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104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073A8-2E83-5B0E-E93F-4EA7CB04C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049E1-CFFB-C2AC-5B11-47A6F31173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AB07E0-E99A-27B2-7163-A1B094249C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BF5F20-DAD3-D815-5DD1-396CB165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3FCEE0-0789-1024-4EB6-09401E1BF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515FA-8DFD-D4AC-9AE4-AEDC4017B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154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57AC1-91BB-68A6-E94F-17884009A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57078C-75FC-4359-6230-FD158A869C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E4FFEF-535E-32DF-D38A-74BA8D7319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932BD8-74FF-56B7-3019-9DDD1B133E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26549C-0161-8479-6025-72C0364D46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273AA3-4BD7-7E85-CCD7-81B6D1DD5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E8103A-8B5C-FEBF-09D6-833BAB775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C8B565-53E7-52BC-B943-C26628ADD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61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546BA-E0C9-BDA2-F947-5DAB3DECD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82C07A-B57B-66C5-E698-F1319D8EA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0FA14-917E-1390-454A-3F099BBCA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39E6AF-6128-EE16-FA8B-BA1958D2B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193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2996D2-8242-590E-4513-1C25608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8B6DE9-806E-A5A5-FA43-8F5FCD263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419B29-6EAB-A963-3477-8BF8721D1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17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1E0B2-7CC5-8B70-D9AF-52106BB44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8A1F1-7F89-BC6B-A2E5-F4BBC80E9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C92665-7802-3B45-4C8F-246BBF8E8A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F9C6F0-A91A-3185-D8B4-CB4101867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A49475-D41B-51A4-9BE4-F915B5D0C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5E3C7-11A3-2CD5-47A5-942927447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90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90235-3935-BCFD-D86A-ED133CC07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942E09-8CB5-5471-102B-3370E86BD3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88419E-2D0C-6331-1BF8-4A52305C21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9ADA26-FA08-AE4D-79A3-173D170FE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F60D6-E6D3-6AEA-A3BE-64452ACBE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20C566-28FA-676B-D484-1FF876DB4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859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70BF8-5AFD-A696-6C46-9F4053E81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DA878E-47BA-1A43-BF47-FB87566085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2CD99-1655-D64E-8E93-6F9459D62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509D5-73F7-2F64-FF4D-FEFDED422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2EB3D-990E-5399-B04C-DA98F09E1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99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81E503-3751-6256-A464-E321A384DD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A0CD07-7A43-48C8-F629-D5436DE721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F8FE52-8912-FF59-7D13-40147D507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BE91E-173A-06CC-CDE3-D94375629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64B14-0439-DA96-6712-3B639B1F5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654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DCE3F9-C958-FE83-5BF1-9D781435E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F9F4E8-3AD7-6AFA-4219-06ACF9679D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8D2EF-D967-9A1E-FC51-1E7E16915B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A3502F-9509-4393-80DF-DB86F218B707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8A6BD8-4A09-E60E-2D2D-212E38F550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05972-4271-F06F-1CC1-138825A843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63BF1-66B5-49AB-83A0-C3F44A644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848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5E362-556C-508F-6D53-522384D5D2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LCHS4003 –Introduction To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E25C3-F911-F6C9-9500-D2CF2CFE73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Patricia Allieu</a:t>
            </a:r>
          </a:p>
          <a:p>
            <a:r>
              <a:rPr lang="en-GB" dirty="0"/>
              <a:t>Student ID: 2313595</a:t>
            </a:r>
          </a:p>
          <a:p>
            <a:r>
              <a:rPr lang="en-GB" dirty="0"/>
              <a:t>LECTURER: Dr Eleni </a:t>
            </a:r>
            <a:r>
              <a:rPr lang="en-GB" dirty="0" err="1"/>
              <a:t>Koutsogeorgou</a:t>
            </a:r>
            <a:r>
              <a:rPr lang="en-GB" dirty="0"/>
              <a:t>-Andreou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5418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14C12-AE3C-6F88-B105-AFBCE58AD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27703"/>
            <a:ext cx="9144000" cy="2507226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How The NHS Trust Hospitals have  developed over the years since the NHS was</a:t>
            </a:r>
            <a:br>
              <a:rPr lang="en-US" sz="4000" dirty="0"/>
            </a:br>
            <a:r>
              <a:rPr lang="en-US" sz="4000" dirty="0"/>
              <a:t>implemented in 1948</a:t>
            </a:r>
            <a:r>
              <a:rPr lang="en-US" dirty="0"/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AA615D-E1FA-1C9C-C6DE-D7BD2302C3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840" y="3429000"/>
            <a:ext cx="10993120" cy="3001296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Since the inception of the 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National Health Service (NHS)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1948 at Park Hospital, significant changes and developments have taken place in the Hospitals (NHS Trust)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Hospitals have undergone enormous, Structurally, Administratively and Service delivery changes .</a:t>
            </a:r>
            <a:endParaRPr kumimoji="0" lang="en-US" sz="2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0565919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AD0F6-7598-F1DE-29E1-6D02E043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63676"/>
          </a:xfrm>
        </p:spPr>
        <p:txBody>
          <a:bodyPr>
            <a:normAutofit fontScale="90000"/>
          </a:bodyPr>
          <a:lstStyle/>
          <a:p>
            <a:r>
              <a:rPr lang="en-US" dirty="0"/>
              <a:t>Evolution In Hospital Services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1B056-BC90-DAF9-6669-B3869DD679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1" y="606919"/>
            <a:ext cx="6677892" cy="645890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1948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absorbed  1,143 voluntary hospitals with approximately 90,000 beds and 1,545 municipal hospitals with 390,000 beds (Nuffield Trust, 2024).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Massive recruitment nationally and internationally to the NHS  - workers boom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7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NHS gains the power to levy a charge for prescriptions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1950’s</a:t>
            </a:r>
            <a:endParaRPr lang="en-US" sz="7200" b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report on nurses’ work in hospital wards is published.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review encourages the formation of independent GP group practices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1960’s 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first heart, Kidney, and Liver transplants were carried out in different hospitals in the UK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1970’s</a:t>
            </a:r>
          </a:p>
          <a:p>
            <a:pPr marL="0" marR="0"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CT scans </a:t>
            </a:r>
            <a:r>
              <a:rPr lang="en-US" sz="7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3</a:t>
            </a: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-dimensional images for doctors to examine patients.</a:t>
            </a:r>
          </a:p>
          <a:p>
            <a:pPr marL="0" marR="0"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world’s first test-tube baby, Louise Brown</a:t>
            </a:r>
          </a:p>
          <a:p>
            <a:pPr lvl="1">
              <a:lnSpc>
                <a:spcPct val="160000"/>
              </a:lnSpc>
            </a:pPr>
            <a:endParaRPr lang="en-US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B8329B-5B0B-7D1F-5329-56231747B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77891" y="606917"/>
            <a:ext cx="5514108" cy="6251081"/>
          </a:xfrm>
        </p:spPr>
        <p:txBody>
          <a:bodyPr>
            <a:normAutofit fontScale="25000" lnSpcReduction="20000"/>
          </a:bodyPr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8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1980’s</a:t>
            </a: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8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MRI Scan introduced</a:t>
            </a:r>
            <a:endParaRPr lang="en-US" sz="8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8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Britain’s first ever purpose-built AIDS ward is opened at the Middlesex Hospital by Princess Diana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8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1990’s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8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More vaccine invented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8000" b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2000 to 2010</a:t>
            </a:r>
          </a:p>
          <a:p>
            <a:pPr mar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8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Largest </a:t>
            </a:r>
            <a:r>
              <a:rPr lang="en-US" sz="8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Institute of Oncology in Europe, opens in Leeds</a:t>
            </a:r>
          </a:p>
          <a:p>
            <a:pPr mar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8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Robotic arm leads to ground-breaking heart operations </a:t>
            </a:r>
          </a:p>
          <a:p>
            <a:pPr mar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8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More Successes in innovative treatments of diseases and surgeries and implants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8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2020’,s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8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records and consultation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8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in handling Covid.  PPE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8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Cloud storages. Artificial intelligence, </a:t>
            </a:r>
            <a:r>
              <a:rPr lang="en-US" sz="8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computerisation</a:t>
            </a:r>
            <a:endParaRPr lang="en-US" sz="80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1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2326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84FF4-0E8D-5ADE-52A3-5FE3A4874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735" y="0"/>
            <a:ext cx="11221065" cy="884904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Innovation in Service ( Cont’d)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65B77-598B-FD52-3DDD-1229AC6AF2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735" y="1025236"/>
            <a:ext cx="5887065" cy="5685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Currently in NHS Trust (Hospital)</a:t>
            </a:r>
          </a:p>
          <a:p>
            <a:r>
              <a:rPr lang="en-US" dirty="0"/>
              <a:t>Electronic Medical Record and NHS Digital have made documentation and information security easy.</a:t>
            </a:r>
          </a:p>
          <a:p>
            <a:r>
              <a:rPr lang="en-US" dirty="0"/>
              <a:t>Patient information are secured and easy to manage and </a:t>
            </a:r>
            <a:r>
              <a:rPr lang="en-US" dirty="0" err="1"/>
              <a:t>tranfer</a:t>
            </a:r>
            <a:r>
              <a:rPr lang="en-US" dirty="0"/>
              <a:t>.</a:t>
            </a:r>
          </a:p>
          <a:p>
            <a:r>
              <a:rPr lang="en-US" dirty="0"/>
              <a:t>Telemedicine: Patients are treated over the phone to reduce unnecessary hospital attendance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02CBFD-9002-C091-036B-F001A5AED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881776"/>
            <a:ext cx="5181600" cy="5976223"/>
          </a:xfrm>
        </p:spPr>
        <p:txBody>
          <a:bodyPr>
            <a:normAutofit/>
          </a:bodyPr>
          <a:lstStyle/>
          <a:p>
            <a:r>
              <a:rPr lang="en-US" dirty="0"/>
              <a:t>Introduction of training in the hospital and Evidence-Based Practice (EBP) has improved services and reduced medical errors</a:t>
            </a:r>
          </a:p>
          <a:p>
            <a:r>
              <a:rPr lang="en-US" dirty="0"/>
              <a:t>Introduction of Security and fire doors</a:t>
            </a:r>
          </a:p>
          <a:p>
            <a:r>
              <a:rPr lang="en-US" dirty="0"/>
              <a:t> Laser surgeries. Minimal cut and minimal bleeding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36299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4BCB4-2D3C-6FBA-D9CB-1CE42BAC3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45" y="1"/>
            <a:ext cx="11215255" cy="117987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ptos Narrow" panose="020B0004020202020204" pitchFamily="34" charset="0"/>
              </a:rPr>
              <a:t>Infrastructures</a:t>
            </a:r>
            <a:br>
              <a:rPr lang="en-US" dirty="0">
                <a:latin typeface="Aptos Narrow" panose="020B0004020202020204" pitchFamily="34" charset="0"/>
              </a:rPr>
            </a:b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hospital infrastructure in the UK has undergone significant changes over the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E13FD-19FA-19E6-EA6E-C441EC935D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8545" y="1179872"/>
            <a:ext cx="5881255" cy="5678128"/>
          </a:xfrm>
        </p:spPr>
        <p:txBody>
          <a:bodyPr>
            <a:normAutofit fontScale="70000" lnSpcReduction="20000"/>
          </a:bodyPr>
          <a:lstStyle/>
          <a:p>
            <a:pPr marL="0" indent="0" algn="l">
              <a:lnSpc>
                <a:spcPct val="170000"/>
              </a:lnSpc>
              <a:buNone/>
            </a:pPr>
            <a:r>
              <a:rPr lang="en-US" sz="3100" b="1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Past Hospital Infrastructure (1987/88)</a:t>
            </a: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3100" dirty="0">
                <a:solidFill>
                  <a:srgbClr val="11111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otal number of </a:t>
            </a:r>
            <a:r>
              <a:rPr lang="en-US" sz="310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hospital beds </a:t>
            </a: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England was approximately </a:t>
            </a:r>
            <a:r>
              <a:rPr lang="en-US" sz="3100" b="1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299,000</a:t>
            </a: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These beds catered to patients across various specialties, including general and acute care, mental illness, and learning disabilities.</a:t>
            </a:r>
          </a:p>
          <a:p>
            <a:pPr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Mental illness and learning disability beds were gradually phased out, with a focus on community-based care.</a:t>
            </a:r>
          </a:p>
          <a:p>
            <a:pPr marL="0" indent="0" algn="l">
              <a:lnSpc>
                <a:spcPct val="170000"/>
              </a:lnSpc>
              <a:buNone/>
            </a:pPr>
            <a:endParaRPr lang="en-US" b="0" i="0" dirty="0">
              <a:solidFill>
                <a:srgbClr val="11111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8EBF8E-33BD-BEFB-EFF6-6E59949FF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047135"/>
            <a:ext cx="6127955" cy="5644610"/>
          </a:xfrm>
        </p:spPr>
        <p:txBody>
          <a:bodyPr>
            <a:normAutofit fontScale="70000" lnSpcReduction="20000"/>
          </a:bodyPr>
          <a:lstStyle/>
          <a:p>
            <a:pPr marL="0" indent="0" algn="l">
              <a:lnSpc>
                <a:spcPct val="170000"/>
              </a:lnSpc>
              <a:buNone/>
            </a:pPr>
            <a:r>
              <a:rPr lang="en-US" sz="3100" b="1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Current Hospital Infrastructure (2019/20)</a:t>
            </a: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hospital beds in England approximately </a:t>
            </a:r>
            <a:r>
              <a:rPr lang="en-US" sz="3100" b="1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141,000</a:t>
            </a: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Despite this reduction, the number of patients treated had </a:t>
            </a:r>
            <a:r>
              <a:rPr lang="en-US" sz="3100" b="1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increased significantly</a:t>
            </a: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decline in bed numbers was most pronounced in long-term care beds for older adults.</a:t>
            </a:r>
          </a:p>
          <a:p>
            <a:pPr>
              <a:lnSpc>
                <a:spcPct val="170000"/>
              </a:lnSpc>
            </a:pPr>
            <a:r>
              <a:rPr lang="en-US" sz="31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Medical innovations, such as day-case surgery, contributed to shorter hospital stays for patients.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289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86F3-5411-CABA-3913-940F8A804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796414"/>
          </a:xfrm>
        </p:spPr>
        <p:txBody>
          <a:bodyPr>
            <a:normAutofit/>
          </a:bodyPr>
          <a:lstStyle/>
          <a:p>
            <a:r>
              <a:rPr lang="en-US" dirty="0" err="1"/>
              <a:t>Comparisms</a:t>
            </a:r>
            <a:r>
              <a:rPr lang="en-US" dirty="0"/>
              <a:t>:  Bed Spaces / Admissions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CD144-BE9B-949E-56F3-96A86C2E0C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239" y="955962"/>
            <a:ext cx="6172869" cy="590203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b="0" i="0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The total number of NHS hospital beds in England has more than halved over the past 30 years, from around 299,000 in 1987/88 to 141,000 in 2019/20, while the number of patients treated has increased significantly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F71D0EA-C0F2-8536-4ABE-960A82FB27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03239" y="3020290"/>
            <a:ext cx="6380687" cy="3713017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5639C9-1326-A74E-2DE6-112FE02257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0187" y="1177636"/>
            <a:ext cx="5388573" cy="5555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573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B3B16-F805-B1D4-1D2F-960BB654E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82" y="365125"/>
            <a:ext cx="11637818" cy="854075"/>
          </a:xfrm>
        </p:spPr>
        <p:txBody>
          <a:bodyPr/>
          <a:lstStyle/>
          <a:p>
            <a:r>
              <a:rPr lang="en-US" dirty="0"/>
              <a:t>Structurally : Hospital Ward </a:t>
            </a:r>
            <a:r>
              <a:rPr lang="en-US" dirty="0" err="1"/>
              <a:t>Sertting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58A7F-A02F-DFDC-FCD1-CD283DED6B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" y="1219200"/>
            <a:ext cx="5867400" cy="5273675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Present Hospital Ward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C11A75-04D4-63B5-ED0E-348D3E81E2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219200"/>
            <a:ext cx="6324600" cy="5638799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       Former Hospital Ward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FAD56D97-5BB1-A306-EE05-5D1471CCC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4"/>
            <a:ext cx="6019800" cy="4930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Drugs trolley in an nhs hospital ward and Nurses...">
            <a:extLst>
              <a:ext uri="{FF2B5EF4-FFF2-40B4-BE49-F238E27FC236}">
                <a16:creationId xmlns:a16="http://schemas.microsoft.com/office/drawing/2014/main" id="{670B6C63-FF6B-F41B-1A33-3A9730AFBB2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16" y="1825624"/>
            <a:ext cx="5443384" cy="482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8750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237DD-DB93-5477-3938-A8DF25004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72690"/>
            <a:ext cx="10515600" cy="1524614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Diagnostic Tools:</a:t>
            </a:r>
            <a:br>
              <a:rPr lang="en-US" dirty="0"/>
            </a:br>
            <a:r>
              <a:rPr lang="en-US" dirty="0"/>
              <a:t>Measuring vitals signs gradually becomes easier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4378B-1DC7-E7E5-9E07-69B1BA8E03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484" y="796413"/>
            <a:ext cx="5872316" cy="5914103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Past Vital signs tools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EE9436-33DE-CB06-EBCB-AFC0A699B5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20080" y="932834"/>
            <a:ext cx="6400800" cy="5914104"/>
          </a:xfrm>
        </p:spPr>
        <p:txBody>
          <a:bodyPr/>
          <a:lstStyle/>
          <a:p>
            <a:pPr algn="ctr"/>
            <a:r>
              <a:rPr lang="en-US" dirty="0"/>
              <a:t>Present</a:t>
            </a:r>
          </a:p>
          <a:p>
            <a:pPr marL="0" indent="0">
              <a:buNone/>
            </a:pPr>
            <a:r>
              <a:rPr lang="en-US" dirty="0" err="1"/>
              <a:t>DinaMap</a:t>
            </a:r>
            <a:r>
              <a:rPr lang="en-US" dirty="0"/>
              <a:t>: Digital Observation Equipment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marL="0" indent="0">
              <a:buNone/>
            </a:pPr>
            <a:r>
              <a:rPr lang="en-US" dirty="0"/>
              <a:t>                                   Infrared Thermometer</a:t>
            </a:r>
          </a:p>
        </p:txBody>
      </p:sp>
      <p:pic>
        <p:nvPicPr>
          <p:cNvPr id="6" name="Picture 2" descr="Aneroid Sphygmomanometer Pediatric Bp Cuff Child &amp; Small Cuff">
            <a:extLst>
              <a:ext uri="{FF2B5EF4-FFF2-40B4-BE49-F238E27FC236}">
                <a16:creationId xmlns:a16="http://schemas.microsoft.com/office/drawing/2014/main" id="{BC1BB0FF-B450-1D53-DAF1-F32063499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53" y="2646414"/>
            <a:ext cx="1524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>
            <a:extLst>
              <a:ext uri="{FF2B5EF4-FFF2-40B4-BE49-F238E27FC236}">
                <a16:creationId xmlns:a16="http://schemas.microsoft.com/office/drawing/2014/main" id="{F7DA8413-E3CD-EA58-93C3-F2CC41BD1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259" y="2457450"/>
            <a:ext cx="108585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B73E4076-E767-4C5B-9EA1-6B656D1C4B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559" y="5176915"/>
            <a:ext cx="1637538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>
            <a:extLst>
              <a:ext uri="{FF2B5EF4-FFF2-40B4-BE49-F238E27FC236}">
                <a16:creationId xmlns:a16="http://schemas.microsoft.com/office/drawing/2014/main" id="{E99B2AC6-A449-9A54-1480-36E04EA49A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853" y="4558327"/>
            <a:ext cx="142875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Omron M4 Inteli It Upper Arm Blood Pressure Monitor">
            <a:extLst>
              <a:ext uri="{FF2B5EF4-FFF2-40B4-BE49-F238E27FC236}">
                <a16:creationId xmlns:a16="http://schemas.microsoft.com/office/drawing/2014/main" id="{C7C6775E-916D-773F-C084-DD07E8F82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52" y="4759351"/>
            <a:ext cx="1524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All in One DeviceCarescape V100, GE Carescape V100, GE Carescape">
            <a:extLst>
              <a:ext uri="{FF2B5EF4-FFF2-40B4-BE49-F238E27FC236}">
                <a16:creationId xmlns:a16="http://schemas.microsoft.com/office/drawing/2014/main" id="{37A43AFD-D337-C0EA-6E86-3CD0897130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153" y="2037276"/>
            <a:ext cx="5418194" cy="323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3115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4BCDB-9C90-AB3C-1151-DB4ACA333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16" y="136417"/>
            <a:ext cx="11044084" cy="544620"/>
          </a:xfrm>
        </p:spPr>
        <p:txBody>
          <a:bodyPr>
            <a:normAutofit fontScale="90000"/>
          </a:bodyPr>
          <a:lstStyle/>
          <a:p>
            <a:r>
              <a:rPr lang="en-US" dirty="0"/>
              <a:t>Modern Automatic and Electric beds / Old Beds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64F1EE-2E20-6348-4C1F-AD48ADF579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796414"/>
            <a:ext cx="6167120" cy="6061586"/>
          </a:xfrm>
        </p:spPr>
        <p:txBody>
          <a:bodyPr/>
          <a:lstStyle/>
          <a:p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Beds are more adaptable, safe, and designed to enhance patient well-being</a:t>
            </a: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45CCDD-87E7-2672-B42D-AC041F8D6D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4210" y="873760"/>
            <a:ext cx="5616349" cy="5669777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Formerly used in NHS: Manually Operated</a:t>
            </a:r>
          </a:p>
        </p:txBody>
      </p:sp>
      <p:pic>
        <p:nvPicPr>
          <p:cNvPr id="7" name="Picture 4" descr="Darwin Group delivering three new hospital wards during pandemic ...">
            <a:extLst>
              <a:ext uri="{FF2B5EF4-FFF2-40B4-BE49-F238E27FC236}">
                <a16:creationId xmlns:a16="http://schemas.microsoft.com/office/drawing/2014/main" id="{6B12B6BF-1F44-CB10-A891-285AE1543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16" y="1660955"/>
            <a:ext cx="5341374" cy="251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Content Placeholder 4" descr="hospital beds">
            <a:extLst>
              <a:ext uri="{FF2B5EF4-FFF2-40B4-BE49-F238E27FC236}">
                <a16:creationId xmlns:a16="http://schemas.microsoft.com/office/drawing/2014/main" id="{A3CE9F10-1AD0-BA39-CDBA-72CD5A7089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90" y="4180210"/>
            <a:ext cx="5334000" cy="254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Content Placeholder 5" descr="Image result for the devices used in the hospital, present and past">
            <a:extLst>
              <a:ext uri="{FF2B5EF4-FFF2-40B4-BE49-F238E27FC236}">
                <a16:creationId xmlns:a16="http://schemas.microsoft.com/office/drawing/2014/main" id="{C9EC7162-660C-474B-65E2-E5234E00FC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719" y="1828799"/>
            <a:ext cx="5020351" cy="4892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193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08FB1-695B-8A53-6286-7EE44D8ED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3F1BE0-1D2A-A501-2C86-7A9B912564D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2" descr="1944 (Feb) The White Paper">
            <a:extLst>
              <a:ext uri="{FF2B5EF4-FFF2-40B4-BE49-F238E27FC236}">
                <a16:creationId xmlns:a16="http://schemas.microsoft.com/office/drawing/2014/main" id="{3FFF7F9A-A853-8109-C489-CD44A81551B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880" y="1161097"/>
            <a:ext cx="4822508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ospital Definition, Information, and Related Tags">
            <a:extLst>
              <a:ext uri="{FF2B5EF4-FFF2-40B4-BE49-F238E27FC236}">
                <a16:creationId xmlns:a16="http://schemas.microsoft.com/office/drawing/2014/main" id="{29AC602D-6A77-586B-E111-9A5C3EAAA0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2" y="457200"/>
            <a:ext cx="6080968" cy="5411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67478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04067-09B3-7DB8-F80D-DFA2A59C7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Administrative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5ABC3-390A-5929-84D0-5B26E0959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4160"/>
            <a:ext cx="10515600" cy="4886959"/>
          </a:xfrm>
        </p:spPr>
        <p:txBody>
          <a:bodyPr/>
          <a:lstStyle/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Changes in Hospital </a:t>
            </a: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Administration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742950" marR="0" lvl="1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</a:t>
            </a: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The </a:t>
            </a:r>
            <a:r>
              <a:rPr lang="en-US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Nurses Act 1949</a:t>
            </a: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established a modern framework for nursing roles within the NHS.</a:t>
            </a:r>
          </a:p>
          <a:p>
            <a:pPr marL="742950" marR="0" lvl="1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Prescriptions</a:t>
            </a: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In </a:t>
            </a:r>
            <a:r>
              <a:rPr lang="en-US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1949</a:t>
            </a: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the NHS gained the power to levy a charge for prescriptions.</a:t>
            </a:r>
          </a:p>
          <a:p>
            <a:pPr marL="742950" marR="0" lvl="1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General Practice</a:t>
            </a: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The role of general practice evolved, encouraging the formation of independent GP group practices.</a:t>
            </a:r>
          </a:p>
          <a:p>
            <a:pPr marL="742950" marR="0" lvl="1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Hospital Administration</a:t>
            </a:r>
            <a:r>
              <a:rPr lang="en-US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Committees and reviews focused on improving internal hospital administration.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95463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4C5C8-7BDC-B937-9D24-2CF18CD7E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121"/>
            <a:ext cx="10515600" cy="1107440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2B2AC-0AFD-D05E-572D-DBB6621E9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040" y="1087120"/>
            <a:ext cx="11744960" cy="5598160"/>
          </a:xfrm>
        </p:spPr>
        <p:txBody>
          <a:bodyPr>
            <a:normAutofit fontScale="92500" lnSpcReduction="20000"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Facts (2018) How has life changed in the UK since the NHS was founded’. Available at: https://fullfact.org/health/how-has- life-changed-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uk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nhs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-was-founded/ (Accessed 09 Mach 2024)</a:t>
            </a:r>
          </a:p>
          <a:p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Kingfund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(2021) https://www.kingsfund.org.uk/insight-and-analysis/long-reads/nhs-hospital-bed-numbers (Accessed 09 Mach 2024)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OGL (2024) “The-history-and-development-of-the-UK-NHS’. Available at: https://assets.publishing.service.gov.uk/media/57a08d91e5274a31e000192c/The-history-and-development-of-the-UK-NHS.pdf.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09 Mach 2024)</a:t>
            </a:r>
          </a:p>
          <a:p>
            <a:endParaRPr lang="en-US" sz="24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NHS- (2024)https://assets.publshing.service.gov.uk/media/57a08d91e5274a31e000192c/The-history-and-development-of-the-UK-NHS.pdf.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09 Mach 2024)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NHS.UK (2023) https://www.england.nhs.uk/nhsbirthday/about-the-nhs-birthday/nhs-history/ (Accessed 09 Mach 2024)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Nuffield Trust (2024) ‘NHS reform timeline’. Available at: ttps://www.nuffieldtrust.org.uk/features/nhs-reform-timeline (Accessed 09 Mach 2024)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200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5C97A-71CF-BCA5-A976-7009B1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     </a:t>
            </a:r>
            <a:r>
              <a:rPr lang="en-GB" sz="4800" dirty="0"/>
              <a:t>The 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55B4B-CE39-119E-DF34-A4B4FBA03F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           </a:t>
            </a:r>
            <a:r>
              <a:rPr lang="en-GB" sz="4800" dirty="0"/>
              <a:t>Thanks</a:t>
            </a:r>
          </a:p>
        </p:txBody>
      </p:sp>
    </p:spTree>
    <p:extLst>
      <p:ext uri="{BB962C8B-B14F-4D97-AF65-F5344CB8AC3E}">
        <p14:creationId xmlns:p14="http://schemas.microsoft.com/office/powerpoint/2010/main" val="45849998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635</TotalTime>
  <Words>865</Words>
  <Application>Microsoft Office PowerPoint</Application>
  <PresentationFormat>Widescreen</PresentationFormat>
  <Paragraphs>93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-apple-system</vt:lpstr>
      <vt:lpstr>Aptos Narrow</vt:lpstr>
      <vt:lpstr>Arial</vt:lpstr>
      <vt:lpstr>Calibri</vt:lpstr>
      <vt:lpstr>Calibri Light</vt:lpstr>
      <vt:lpstr>Courier New</vt:lpstr>
      <vt:lpstr>Times New Roman</vt:lpstr>
      <vt:lpstr>Wingdings</vt:lpstr>
      <vt:lpstr>Office Theme</vt:lpstr>
      <vt:lpstr>LCHS4003 –Introduction To Health and Social Care</vt:lpstr>
      <vt:lpstr>How The NHS Trust Hospitals have  developed over the years since the NHS was implemented in 1948.</vt:lpstr>
      <vt:lpstr>Evolution In Hospital Services Delivery</vt:lpstr>
      <vt:lpstr>Innovation in Service ( Cont’d)</vt:lpstr>
      <vt:lpstr>Infrastructures The hospital infrastructure in the UK has undergone significant changes over the years</vt:lpstr>
      <vt:lpstr>Comparisms:  Bed Spaces / Admissions</vt:lpstr>
      <vt:lpstr>Structurally : Hospital Ward Sertting</vt:lpstr>
      <vt:lpstr>Diagnostic Tools: Measuring vitals signs gradually becomes easier</vt:lpstr>
      <vt:lpstr>Modern Automatic and Electric beds / Old Beds</vt:lpstr>
      <vt:lpstr>PowerPoint Presentation</vt:lpstr>
      <vt:lpstr>Administrative Changes</vt:lpstr>
      <vt:lpstr>References</vt:lpstr>
      <vt:lpstr>      The End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Melanie Lopez</dc:creator>
  <cp:lastModifiedBy>Patricia Allieu</cp:lastModifiedBy>
  <cp:revision>41</cp:revision>
  <dcterms:created xsi:type="dcterms:W3CDTF">2024-03-09T06:40:48Z</dcterms:created>
  <dcterms:modified xsi:type="dcterms:W3CDTF">2024-03-12T10:05:54Z</dcterms:modified>
</cp:coreProperties>
</file>