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sldIdLst>
    <p:sldId id="256" r:id="rId2"/>
    <p:sldId id="257" r:id="rId3"/>
    <p:sldId id="258" r:id="rId4"/>
    <p:sldId id="264" r:id="rId5"/>
    <p:sldId id="260" r:id="rId6"/>
    <p:sldId id="261" r:id="rId7"/>
    <p:sldId id="265" r:id="rId8"/>
    <p:sldId id="266" r:id="rId9"/>
    <p:sldId id="267"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79F7EB64-8534-4B54-8196-44550B213FC2}">
          <p14:sldIdLst>
            <p14:sldId id="256"/>
            <p14:sldId id="257"/>
            <p14:sldId id="258"/>
            <p14:sldId id="264"/>
            <p14:sldId id="260"/>
            <p14:sldId id="261"/>
            <p14:sldId id="265"/>
            <p14:sldId id="266"/>
            <p14:sldId id="267"/>
          </p14:sldIdLst>
        </p14:section>
      </p14:sectionLst>
    </p:ex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485FB670-E9C3-163C-FFF8-862D1788E0A7}" name="Amina Abdallah" initials="AA" userId="ff46f7066f806f45" providerId="Windows Live"/>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781F7AB-3CAD-40DE-9FFE-8329EC3C6AD2}" v="350" dt="2022-11-21T19:08:08.74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72" autoAdjust="0"/>
    <p:restoredTop sz="94660"/>
  </p:normalViewPr>
  <p:slideViewPr>
    <p:cSldViewPr snapToGrid="0">
      <p:cViewPr varScale="1">
        <p:scale>
          <a:sx n="82" d="100"/>
          <a:sy n="82" d="100"/>
        </p:scale>
        <p:origin x="72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17" Type="http://schemas.microsoft.com/office/2018/10/relationships/authors" Target="author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ina Abdallah" userId="ff46f7066f806f45" providerId="LiveId" clId="{E781F7AB-3CAD-40DE-9FFE-8329EC3C6AD2}"/>
    <pc:docChg chg="undo redo custSel addSld delSld modSld sldOrd addSection modSection">
      <pc:chgData name="Amina Abdallah" userId="ff46f7066f806f45" providerId="LiveId" clId="{E781F7AB-3CAD-40DE-9FFE-8329EC3C6AD2}" dt="2022-11-21T19:39:10.058" v="8397" actId="20577"/>
      <pc:docMkLst>
        <pc:docMk/>
      </pc:docMkLst>
      <pc:sldChg chg="addSp delSp modSp add del mod setBg modClrScheme delDesignElem addCm delCm modCm chgLayout">
        <pc:chgData name="Amina Abdallah" userId="ff46f7066f806f45" providerId="LiveId" clId="{E781F7AB-3CAD-40DE-9FFE-8329EC3C6AD2}" dt="2022-11-21T19:20:02.839" v="8267" actId="20577"/>
        <pc:sldMkLst>
          <pc:docMk/>
          <pc:sldMk cId="3826654171" sldId="256"/>
        </pc:sldMkLst>
        <pc:spChg chg="mod ord">
          <ac:chgData name="Amina Abdallah" userId="ff46f7066f806f45" providerId="LiveId" clId="{E781F7AB-3CAD-40DE-9FFE-8329EC3C6AD2}" dt="2022-11-21T11:07:07.826" v="6189" actId="26606"/>
          <ac:spMkLst>
            <pc:docMk/>
            <pc:sldMk cId="3826654171" sldId="256"/>
            <ac:spMk id="2" creationId="{11CD8228-CCBA-5244-3E6A-226D4CFC65B2}"/>
          </ac:spMkLst>
        </pc:spChg>
        <pc:spChg chg="add del mod ord">
          <ac:chgData name="Amina Abdallah" userId="ff46f7066f806f45" providerId="LiveId" clId="{E781F7AB-3CAD-40DE-9FFE-8329EC3C6AD2}" dt="2022-11-21T19:20:02.839" v="8267" actId="20577"/>
          <ac:spMkLst>
            <pc:docMk/>
            <pc:sldMk cId="3826654171" sldId="256"/>
            <ac:spMk id="3" creationId="{5DBDB782-ADDC-EEB0-7DFB-E985AEB144B8}"/>
          </ac:spMkLst>
        </pc:spChg>
        <pc:spChg chg="add del mod">
          <ac:chgData name="Amina Abdallah" userId="ff46f7066f806f45" providerId="LiveId" clId="{E781F7AB-3CAD-40DE-9FFE-8329EC3C6AD2}" dt="2022-11-20T02:34:32.971" v="4323"/>
          <ac:spMkLst>
            <pc:docMk/>
            <pc:sldMk cId="3826654171" sldId="256"/>
            <ac:spMk id="4" creationId="{96DA26A4-3F33-5F29-1490-E47C7B4D6FB4}"/>
          </ac:spMkLst>
        </pc:spChg>
        <pc:spChg chg="add del mod">
          <ac:chgData name="Amina Abdallah" userId="ff46f7066f806f45" providerId="LiveId" clId="{E781F7AB-3CAD-40DE-9FFE-8329EC3C6AD2}" dt="2022-11-20T02:34:32.971" v="4323"/>
          <ac:spMkLst>
            <pc:docMk/>
            <pc:sldMk cId="3826654171" sldId="256"/>
            <ac:spMk id="5" creationId="{09F2ACD0-8CA4-85A6-A827-A673F6276D94}"/>
          </ac:spMkLst>
        </pc:spChg>
        <pc:spChg chg="add del mod">
          <ac:chgData name="Amina Abdallah" userId="ff46f7066f806f45" providerId="LiveId" clId="{E781F7AB-3CAD-40DE-9FFE-8329EC3C6AD2}" dt="2022-11-20T02:34:31.965" v="4321"/>
          <ac:spMkLst>
            <pc:docMk/>
            <pc:sldMk cId="3826654171" sldId="256"/>
            <ac:spMk id="6" creationId="{008D4538-00F9-D689-DF29-A0D0CC96A099}"/>
          </ac:spMkLst>
        </pc:spChg>
        <pc:spChg chg="add del mod">
          <ac:chgData name="Amina Abdallah" userId="ff46f7066f806f45" providerId="LiveId" clId="{E781F7AB-3CAD-40DE-9FFE-8329EC3C6AD2}" dt="2022-11-14T13:09:08.041" v="746" actId="21"/>
          <ac:spMkLst>
            <pc:docMk/>
            <pc:sldMk cId="3826654171" sldId="256"/>
            <ac:spMk id="6" creationId="{15B2A4A8-5551-D76E-19EC-B15094349007}"/>
          </ac:spMkLst>
        </pc:spChg>
        <pc:spChg chg="add del mod ord">
          <ac:chgData name="Amina Abdallah" userId="ff46f7066f806f45" providerId="LiveId" clId="{E781F7AB-3CAD-40DE-9FFE-8329EC3C6AD2}" dt="2022-11-14T13:18:12.548" v="782" actId="700"/>
          <ac:spMkLst>
            <pc:docMk/>
            <pc:sldMk cId="3826654171" sldId="256"/>
            <ac:spMk id="7" creationId="{5B0354F8-C185-D2AC-4A1F-183D5F862636}"/>
          </ac:spMkLst>
        </pc:spChg>
        <pc:spChg chg="add del mod">
          <ac:chgData name="Amina Abdallah" userId="ff46f7066f806f45" providerId="LiveId" clId="{E781F7AB-3CAD-40DE-9FFE-8329EC3C6AD2}" dt="2022-11-20T02:34:31.965" v="4321"/>
          <ac:spMkLst>
            <pc:docMk/>
            <pc:sldMk cId="3826654171" sldId="256"/>
            <ac:spMk id="7" creationId="{F0B54C92-139B-E308-8A00-57B23A8B85F9}"/>
          </ac:spMkLst>
        </pc:spChg>
        <pc:spChg chg="add del">
          <ac:chgData name="Amina Abdallah" userId="ff46f7066f806f45" providerId="LiveId" clId="{E781F7AB-3CAD-40DE-9FFE-8329EC3C6AD2}" dt="2022-11-20T02:35:19.443" v="4329" actId="26606"/>
          <ac:spMkLst>
            <pc:docMk/>
            <pc:sldMk cId="3826654171" sldId="256"/>
            <ac:spMk id="8" creationId="{907EF6B7-1338-4443-8C46-6A318D952DFD}"/>
          </ac:spMkLst>
        </pc:spChg>
        <pc:spChg chg="add del">
          <ac:chgData name="Amina Abdallah" userId="ff46f7066f806f45" providerId="LiveId" clId="{E781F7AB-3CAD-40DE-9FFE-8329EC3C6AD2}" dt="2022-11-20T02:35:19.443" v="4329" actId="26606"/>
          <ac:spMkLst>
            <pc:docMk/>
            <pc:sldMk cId="3826654171" sldId="256"/>
            <ac:spMk id="10" creationId="{DAAE4CDD-124C-4DCF-9584-B6033B545DD5}"/>
          </ac:spMkLst>
        </pc:spChg>
        <pc:spChg chg="add del">
          <ac:chgData name="Amina Abdallah" userId="ff46f7066f806f45" providerId="LiveId" clId="{E781F7AB-3CAD-40DE-9FFE-8329EC3C6AD2}" dt="2022-11-14T14:03:44.307" v="1007" actId="11529"/>
          <ac:spMkLst>
            <pc:docMk/>
            <pc:sldMk cId="3826654171" sldId="256"/>
            <ac:spMk id="13" creationId="{BAD57453-5DB2-1CE2-B4C7-3852BB0F4B8C}"/>
          </ac:spMkLst>
        </pc:spChg>
        <pc:spChg chg="add del mod ord">
          <ac:chgData name="Amina Abdallah" userId="ff46f7066f806f45" providerId="LiveId" clId="{E781F7AB-3CAD-40DE-9FFE-8329EC3C6AD2}" dt="2022-11-15T11:51:08.016" v="1245" actId="21"/>
          <ac:spMkLst>
            <pc:docMk/>
            <pc:sldMk cId="3826654171" sldId="256"/>
            <ac:spMk id="14" creationId="{EE71E984-2AB8-C02B-9741-A798EBB6748F}"/>
          </ac:spMkLst>
        </pc:spChg>
        <pc:spChg chg="add del">
          <ac:chgData name="Amina Abdallah" userId="ff46f7066f806f45" providerId="LiveId" clId="{E781F7AB-3CAD-40DE-9FFE-8329EC3C6AD2}" dt="2022-11-20T02:35:19.443" v="4329" actId="26606"/>
          <ac:spMkLst>
            <pc:docMk/>
            <pc:sldMk cId="3826654171" sldId="256"/>
            <ac:spMk id="18" creationId="{081E4A58-353D-44AE-B2FC-2A74E2E400F7}"/>
          </ac:spMkLst>
        </pc:spChg>
        <pc:spChg chg="add del">
          <ac:chgData name="Amina Abdallah" userId="ff46f7066f806f45" providerId="LiveId" clId="{E781F7AB-3CAD-40DE-9FFE-8329EC3C6AD2}" dt="2022-11-14T14:13:57.742" v="1097" actId="26606"/>
          <ac:spMkLst>
            <pc:docMk/>
            <pc:sldMk cId="3826654171" sldId="256"/>
            <ac:spMk id="19" creationId="{C7D023E4-8DE1-436E-9847-ED6A4B4B04FD}"/>
          </ac:spMkLst>
        </pc:spChg>
        <pc:spChg chg="add del">
          <ac:chgData name="Amina Abdallah" userId="ff46f7066f806f45" providerId="LiveId" clId="{E781F7AB-3CAD-40DE-9FFE-8329EC3C6AD2}" dt="2022-11-20T02:35:21.122" v="4331" actId="26606"/>
          <ac:spMkLst>
            <pc:docMk/>
            <pc:sldMk cId="3826654171" sldId="256"/>
            <ac:spMk id="21" creationId="{B819A166-7571-4003-A6B8-B62034C3ED30}"/>
          </ac:spMkLst>
        </pc:spChg>
        <pc:spChg chg="add del">
          <ac:chgData name="Amina Abdallah" userId="ff46f7066f806f45" providerId="LiveId" clId="{E781F7AB-3CAD-40DE-9FFE-8329EC3C6AD2}" dt="2022-11-14T14:12:52.812" v="1090" actId="26606"/>
          <ac:spMkLst>
            <pc:docMk/>
            <pc:sldMk cId="3826654171" sldId="256"/>
            <ac:spMk id="22" creationId="{6B92FAF7-0AD3-4B47-9111-D0E9CD79E247}"/>
          </ac:spMkLst>
        </pc:spChg>
        <pc:spChg chg="add del">
          <ac:chgData name="Amina Abdallah" userId="ff46f7066f806f45" providerId="LiveId" clId="{E781F7AB-3CAD-40DE-9FFE-8329EC3C6AD2}" dt="2022-11-20T02:35:22.658" v="4333" actId="26606"/>
          <ac:spMkLst>
            <pc:docMk/>
            <pc:sldMk cId="3826654171" sldId="256"/>
            <ac:spMk id="25" creationId="{907EF6B7-1338-4443-8C46-6A318D952DFD}"/>
          </ac:spMkLst>
        </pc:spChg>
        <pc:spChg chg="add del">
          <ac:chgData name="Amina Abdallah" userId="ff46f7066f806f45" providerId="LiveId" clId="{E781F7AB-3CAD-40DE-9FFE-8329EC3C6AD2}" dt="2022-11-20T02:35:22.658" v="4333" actId="26606"/>
          <ac:spMkLst>
            <pc:docMk/>
            <pc:sldMk cId="3826654171" sldId="256"/>
            <ac:spMk id="26" creationId="{DAAE4CDD-124C-4DCF-9584-B6033B545DD5}"/>
          </ac:spMkLst>
        </pc:spChg>
        <pc:spChg chg="add del">
          <ac:chgData name="Amina Abdallah" userId="ff46f7066f806f45" providerId="LiveId" clId="{E781F7AB-3CAD-40DE-9FFE-8329EC3C6AD2}" dt="2022-11-20T02:35:22.658" v="4333" actId="26606"/>
          <ac:spMkLst>
            <pc:docMk/>
            <pc:sldMk cId="3826654171" sldId="256"/>
            <ac:spMk id="27" creationId="{081E4A58-353D-44AE-B2FC-2A74E2E400F7}"/>
          </ac:spMkLst>
        </pc:spChg>
        <pc:spChg chg="add del">
          <ac:chgData name="Amina Abdallah" userId="ff46f7066f806f45" providerId="LiveId" clId="{E781F7AB-3CAD-40DE-9FFE-8329EC3C6AD2}" dt="2022-11-20T02:35:22.658" v="4333" actId="26606"/>
          <ac:spMkLst>
            <pc:docMk/>
            <pc:sldMk cId="3826654171" sldId="256"/>
            <ac:spMk id="29" creationId="{5DBDB782-ADDC-EEB0-7DFB-E985AEB144B8}"/>
          </ac:spMkLst>
        </pc:spChg>
        <pc:spChg chg="add del">
          <ac:chgData name="Amina Abdallah" userId="ff46f7066f806f45" providerId="LiveId" clId="{E781F7AB-3CAD-40DE-9FFE-8329EC3C6AD2}" dt="2022-11-20T02:36:23.237" v="4346" actId="26606"/>
          <ac:spMkLst>
            <pc:docMk/>
            <pc:sldMk cId="3826654171" sldId="256"/>
            <ac:spMk id="31" creationId="{B819A166-7571-4003-A6B8-B62034C3ED30}"/>
          </ac:spMkLst>
        </pc:spChg>
        <pc:spChg chg="add del">
          <ac:chgData name="Amina Abdallah" userId="ff46f7066f806f45" providerId="LiveId" clId="{E781F7AB-3CAD-40DE-9FFE-8329EC3C6AD2}" dt="2022-11-20T02:40:25.649" v="4374" actId="26606"/>
          <ac:spMkLst>
            <pc:docMk/>
            <pc:sldMk cId="3826654171" sldId="256"/>
            <ac:spMk id="33" creationId="{DC8C3900-B8A1-4965-88E6-CBCBFE067207}"/>
          </ac:spMkLst>
        </pc:spChg>
        <pc:spChg chg="add del">
          <ac:chgData name="Amina Abdallah" userId="ff46f7066f806f45" providerId="LiveId" clId="{E781F7AB-3CAD-40DE-9FFE-8329EC3C6AD2}" dt="2022-11-20T02:35:48.768" v="4337" actId="26606"/>
          <ac:spMkLst>
            <pc:docMk/>
            <pc:sldMk cId="3826654171" sldId="256"/>
            <ac:spMk id="34" creationId="{1825AC39-5F85-4CAA-8A81-A1287086B2B6}"/>
          </ac:spMkLst>
        </pc:spChg>
        <pc:spChg chg="add del">
          <ac:chgData name="Amina Abdallah" userId="ff46f7066f806f45" providerId="LiveId" clId="{E781F7AB-3CAD-40DE-9FFE-8329EC3C6AD2}" dt="2022-11-21T10:54:11.319" v="6154"/>
          <ac:spMkLst>
            <pc:docMk/>
            <pc:sldMk cId="3826654171" sldId="256"/>
            <ac:spMk id="35" creationId="{09588DA8-065E-4F6F-8EFD-43104AB2E0CF}"/>
          </ac:spMkLst>
        </pc:spChg>
        <pc:spChg chg="add del">
          <ac:chgData name="Amina Abdallah" userId="ff46f7066f806f45" providerId="LiveId" clId="{E781F7AB-3CAD-40DE-9FFE-8329EC3C6AD2}" dt="2022-11-21T10:54:11.319" v="6154"/>
          <ac:spMkLst>
            <pc:docMk/>
            <pc:sldMk cId="3826654171" sldId="256"/>
            <ac:spMk id="36" creationId="{C4285719-470E-454C-AF62-8323075F1F5B}"/>
          </ac:spMkLst>
        </pc:spChg>
        <pc:spChg chg="add del">
          <ac:chgData name="Amina Abdallah" userId="ff46f7066f806f45" providerId="LiveId" clId="{E781F7AB-3CAD-40DE-9FFE-8329EC3C6AD2}" dt="2022-11-14T14:14:04.439" v="1100" actId="26606"/>
          <ac:spMkLst>
            <pc:docMk/>
            <pc:sldMk cId="3826654171" sldId="256"/>
            <ac:spMk id="37" creationId="{25E62178-5DE6-44C8-AE62-8B9F37AC0167}"/>
          </ac:spMkLst>
        </pc:spChg>
        <pc:spChg chg="add del">
          <ac:chgData name="Amina Abdallah" userId="ff46f7066f806f45" providerId="LiveId" clId="{E781F7AB-3CAD-40DE-9FFE-8329EC3C6AD2}" dt="2022-11-20T02:35:48.768" v="4337" actId="26606"/>
          <ac:spMkLst>
            <pc:docMk/>
            <pc:sldMk cId="3826654171" sldId="256"/>
            <ac:spMk id="39" creationId="{95DA4D23-37FC-4B90-8188-F0377C5FF44B}"/>
          </ac:spMkLst>
        </pc:spChg>
        <pc:spChg chg="add del">
          <ac:chgData name="Amina Abdallah" userId="ff46f7066f806f45" providerId="LiveId" clId="{E781F7AB-3CAD-40DE-9FFE-8329EC3C6AD2}" dt="2022-11-21T10:54:11.319" v="6154"/>
          <ac:spMkLst>
            <pc:docMk/>
            <pc:sldMk cId="3826654171" sldId="256"/>
            <ac:spMk id="40" creationId="{CD9FE4EF-C4D8-49A0-B2FF-81D8DB7D8A24}"/>
          </ac:spMkLst>
        </pc:spChg>
        <pc:spChg chg="add del">
          <ac:chgData name="Amina Abdallah" userId="ff46f7066f806f45" providerId="LiveId" clId="{E781F7AB-3CAD-40DE-9FFE-8329EC3C6AD2}" dt="2022-11-20T02:35:48.768" v="4337" actId="26606"/>
          <ac:spMkLst>
            <pc:docMk/>
            <pc:sldMk cId="3826654171" sldId="256"/>
            <ac:spMk id="41" creationId="{A7A4B465-FBCC-4CD4-89A1-82992A7B47FF}"/>
          </ac:spMkLst>
        </pc:spChg>
        <pc:spChg chg="add del">
          <ac:chgData name="Amina Abdallah" userId="ff46f7066f806f45" providerId="LiveId" clId="{E781F7AB-3CAD-40DE-9FFE-8329EC3C6AD2}" dt="2022-11-21T10:54:11.319" v="6154"/>
          <ac:spMkLst>
            <pc:docMk/>
            <pc:sldMk cId="3826654171" sldId="256"/>
            <ac:spMk id="42" creationId="{4300840D-0A0B-4512-BACA-B439D5B9C57C}"/>
          </ac:spMkLst>
        </pc:spChg>
        <pc:spChg chg="add del">
          <ac:chgData name="Amina Abdallah" userId="ff46f7066f806f45" providerId="LiveId" clId="{E781F7AB-3CAD-40DE-9FFE-8329EC3C6AD2}" dt="2022-11-20T02:35:48.768" v="4337" actId="26606"/>
          <ac:spMkLst>
            <pc:docMk/>
            <pc:sldMk cId="3826654171" sldId="256"/>
            <ac:spMk id="43" creationId="{909E572F-9CDC-4214-9D42-FF0017649590}"/>
          </ac:spMkLst>
        </pc:spChg>
        <pc:spChg chg="add del">
          <ac:chgData name="Amina Abdallah" userId="ff46f7066f806f45" providerId="LiveId" clId="{E781F7AB-3CAD-40DE-9FFE-8329EC3C6AD2}" dt="2022-11-21T10:54:11.319" v="6154"/>
          <ac:spMkLst>
            <pc:docMk/>
            <pc:sldMk cId="3826654171" sldId="256"/>
            <ac:spMk id="44" creationId="{D2B78728-A580-49A7-84F9-6EF6F583ADE0}"/>
          </ac:spMkLst>
        </pc:spChg>
        <pc:spChg chg="add del">
          <ac:chgData name="Amina Abdallah" userId="ff46f7066f806f45" providerId="LiveId" clId="{E781F7AB-3CAD-40DE-9FFE-8329EC3C6AD2}" dt="2022-11-21T10:54:11.319" v="6154"/>
          <ac:spMkLst>
            <pc:docMk/>
            <pc:sldMk cId="3826654171" sldId="256"/>
            <ac:spMk id="45" creationId="{38FAA1A1-D861-433F-88FA-1E9D6FD31D11}"/>
          </ac:spMkLst>
        </pc:spChg>
        <pc:spChg chg="add del">
          <ac:chgData name="Amina Abdallah" userId="ff46f7066f806f45" providerId="LiveId" clId="{E781F7AB-3CAD-40DE-9FFE-8329EC3C6AD2}" dt="2022-11-21T10:54:11.319" v="6154"/>
          <ac:spMkLst>
            <pc:docMk/>
            <pc:sldMk cId="3826654171" sldId="256"/>
            <ac:spMk id="46" creationId="{8D71EDA1-87BF-4D5D-AB79-F346FD19278A}"/>
          </ac:spMkLst>
        </pc:spChg>
        <pc:spChg chg="add del">
          <ac:chgData name="Amina Abdallah" userId="ff46f7066f806f45" providerId="LiveId" clId="{E781F7AB-3CAD-40DE-9FFE-8329EC3C6AD2}" dt="2022-11-21T11:07:07.826" v="6189" actId="26606"/>
          <ac:spMkLst>
            <pc:docMk/>
            <pc:sldMk cId="3826654171" sldId="256"/>
            <ac:spMk id="47" creationId="{4038CB10-1F5C-4D54-9DF7-12586DE5B007}"/>
          </ac:spMkLst>
        </pc:spChg>
        <pc:spChg chg="add del">
          <ac:chgData name="Amina Abdallah" userId="ff46f7066f806f45" providerId="LiveId" clId="{E781F7AB-3CAD-40DE-9FFE-8329EC3C6AD2}" dt="2022-11-21T11:07:07.826" v="6189" actId="26606"/>
          <ac:spMkLst>
            <pc:docMk/>
            <pc:sldMk cId="3826654171" sldId="256"/>
            <ac:spMk id="48" creationId="{73ED6512-6858-4552-B699-9A97FE9A4EA2}"/>
          </ac:spMkLst>
        </pc:spChg>
        <pc:spChg chg="add del">
          <ac:chgData name="Amina Abdallah" userId="ff46f7066f806f45" providerId="LiveId" clId="{E781F7AB-3CAD-40DE-9FFE-8329EC3C6AD2}" dt="2022-11-21T18:58:47.352" v="8149"/>
          <ac:spMkLst>
            <pc:docMk/>
            <pc:sldMk cId="3826654171" sldId="256"/>
            <ac:spMk id="50" creationId="{09588DA8-065E-4F6F-8EFD-43104AB2E0CF}"/>
          </ac:spMkLst>
        </pc:spChg>
        <pc:spChg chg="add del">
          <ac:chgData name="Amina Abdallah" userId="ff46f7066f806f45" providerId="LiveId" clId="{E781F7AB-3CAD-40DE-9FFE-8329EC3C6AD2}" dt="2022-11-21T18:58:47.352" v="8149"/>
          <ac:spMkLst>
            <pc:docMk/>
            <pc:sldMk cId="3826654171" sldId="256"/>
            <ac:spMk id="51" creationId="{C4285719-470E-454C-AF62-8323075F1F5B}"/>
          </ac:spMkLst>
        </pc:spChg>
        <pc:spChg chg="add del">
          <ac:chgData name="Amina Abdallah" userId="ff46f7066f806f45" providerId="LiveId" clId="{E781F7AB-3CAD-40DE-9FFE-8329EC3C6AD2}" dt="2022-11-21T18:58:47.352" v="8149"/>
          <ac:spMkLst>
            <pc:docMk/>
            <pc:sldMk cId="3826654171" sldId="256"/>
            <ac:spMk id="52" creationId="{CD9FE4EF-C4D8-49A0-B2FF-81D8DB7D8A24}"/>
          </ac:spMkLst>
        </pc:spChg>
        <pc:spChg chg="add del">
          <ac:chgData name="Amina Abdallah" userId="ff46f7066f806f45" providerId="LiveId" clId="{E781F7AB-3CAD-40DE-9FFE-8329EC3C6AD2}" dt="2022-11-21T18:58:47.352" v="8149"/>
          <ac:spMkLst>
            <pc:docMk/>
            <pc:sldMk cId="3826654171" sldId="256"/>
            <ac:spMk id="53" creationId="{4300840D-0A0B-4512-BACA-B439D5B9C57C}"/>
          </ac:spMkLst>
        </pc:spChg>
        <pc:spChg chg="add del">
          <ac:chgData name="Amina Abdallah" userId="ff46f7066f806f45" providerId="LiveId" clId="{E781F7AB-3CAD-40DE-9FFE-8329EC3C6AD2}" dt="2022-11-21T18:58:47.352" v="8149"/>
          <ac:spMkLst>
            <pc:docMk/>
            <pc:sldMk cId="3826654171" sldId="256"/>
            <ac:spMk id="54" creationId="{D2B78728-A580-49A7-84F9-6EF6F583ADE0}"/>
          </ac:spMkLst>
        </pc:spChg>
        <pc:spChg chg="add del">
          <ac:chgData name="Amina Abdallah" userId="ff46f7066f806f45" providerId="LiveId" clId="{E781F7AB-3CAD-40DE-9FFE-8329EC3C6AD2}" dt="2022-11-21T18:58:47.352" v="8149"/>
          <ac:spMkLst>
            <pc:docMk/>
            <pc:sldMk cId="3826654171" sldId="256"/>
            <ac:spMk id="55" creationId="{38FAA1A1-D861-433F-88FA-1E9D6FD31D11}"/>
          </ac:spMkLst>
        </pc:spChg>
        <pc:spChg chg="add del">
          <ac:chgData name="Amina Abdallah" userId="ff46f7066f806f45" providerId="LiveId" clId="{E781F7AB-3CAD-40DE-9FFE-8329EC3C6AD2}" dt="2022-11-21T18:58:47.352" v="8149"/>
          <ac:spMkLst>
            <pc:docMk/>
            <pc:sldMk cId="3826654171" sldId="256"/>
            <ac:spMk id="56" creationId="{8D71EDA1-87BF-4D5D-AB79-F346FD19278A}"/>
          </ac:spMkLst>
        </pc:spChg>
        <pc:grpChg chg="add del">
          <ac:chgData name="Amina Abdallah" userId="ff46f7066f806f45" providerId="LiveId" clId="{E781F7AB-3CAD-40DE-9FFE-8329EC3C6AD2}" dt="2022-11-14T14:13:57.742" v="1097" actId="26606"/>
          <ac:grpSpMkLst>
            <pc:docMk/>
            <pc:sldMk cId="3826654171" sldId="256"/>
            <ac:grpSpMk id="20" creationId="{B1E2B399-F3CE-4402-9418-377080B9A543}"/>
          </ac:grpSpMkLst>
        </pc:grpChg>
        <pc:grpChg chg="add del">
          <ac:chgData name="Amina Abdallah" userId="ff46f7066f806f45" providerId="LiveId" clId="{E781F7AB-3CAD-40DE-9FFE-8329EC3C6AD2}" dt="2022-11-14T14:12:52.812" v="1090" actId="26606"/>
          <ac:grpSpMkLst>
            <pc:docMk/>
            <pc:sldMk cId="3826654171" sldId="256"/>
            <ac:grpSpMk id="24" creationId="{D6A77139-BADB-4B2C-BD41-B67A4D37D758}"/>
          </ac:grpSpMkLst>
        </pc:grpChg>
        <pc:grpChg chg="add del">
          <ac:chgData name="Amina Abdallah" userId="ff46f7066f806f45" providerId="LiveId" clId="{E781F7AB-3CAD-40DE-9FFE-8329EC3C6AD2}" dt="2022-11-14T14:13:57.742" v="1097" actId="26606"/>
          <ac:grpSpMkLst>
            <pc:docMk/>
            <pc:sldMk cId="3826654171" sldId="256"/>
            <ac:grpSpMk id="28" creationId="{E27AF472-EAE3-4572-AB69-B92BD10DBC6D}"/>
          </ac:grpSpMkLst>
        </pc:grpChg>
        <pc:grpChg chg="add del">
          <ac:chgData name="Amina Abdallah" userId="ff46f7066f806f45" providerId="LiveId" clId="{E781F7AB-3CAD-40DE-9FFE-8329EC3C6AD2}" dt="2022-11-14T14:12:52.812" v="1090" actId="26606"/>
          <ac:grpSpMkLst>
            <pc:docMk/>
            <pc:sldMk cId="3826654171" sldId="256"/>
            <ac:grpSpMk id="30" creationId="{2786ABD8-AB9F-46F2-A7D9-36F1F7338CF9}"/>
          </ac:grpSpMkLst>
        </pc:grpChg>
        <pc:grpChg chg="add del">
          <ac:chgData name="Amina Abdallah" userId="ff46f7066f806f45" providerId="LiveId" clId="{E781F7AB-3CAD-40DE-9FFE-8329EC3C6AD2}" dt="2022-11-14T14:14:04.439" v="1100" actId="26606"/>
          <ac:grpSpMkLst>
            <pc:docMk/>
            <pc:sldMk cId="3826654171" sldId="256"/>
            <ac:grpSpMk id="38" creationId="{C29863D6-0FE2-4F80-9C72-1419BDEB4EDA}"/>
          </ac:grpSpMkLst>
        </pc:grpChg>
        <pc:graphicFrameChg chg="add del modGraphic">
          <ac:chgData name="Amina Abdallah" userId="ff46f7066f806f45" providerId="LiveId" clId="{E781F7AB-3CAD-40DE-9FFE-8329EC3C6AD2}" dt="2022-11-14T14:03:31.832" v="1005" actId="3680"/>
          <ac:graphicFrameMkLst>
            <pc:docMk/>
            <pc:sldMk cId="3826654171" sldId="256"/>
            <ac:graphicFrameMk id="12" creationId="{438CE70C-B50B-82FC-6FF3-FB182375D3E2}"/>
          </ac:graphicFrameMkLst>
        </pc:graphicFrameChg>
        <pc:graphicFrameChg chg="add del">
          <ac:chgData name="Amina Abdallah" userId="ff46f7066f806f45" providerId="LiveId" clId="{E781F7AB-3CAD-40DE-9FFE-8329EC3C6AD2}" dt="2022-11-20T02:35:21.122" v="4331" actId="26606"/>
          <ac:graphicFrameMkLst>
            <pc:docMk/>
            <pc:sldMk cId="3826654171" sldId="256"/>
            <ac:graphicFrameMk id="23" creationId="{51E577EF-0A19-5672-3651-93E3505B9464}"/>
          </ac:graphicFrameMkLst>
        </pc:graphicFrameChg>
        <pc:graphicFrameChg chg="add del mod">
          <ac:chgData name="Amina Abdallah" userId="ff46f7066f806f45" providerId="LiveId" clId="{E781F7AB-3CAD-40DE-9FFE-8329EC3C6AD2}" dt="2022-11-20T02:36:23.237" v="4346" actId="26606"/>
          <ac:graphicFrameMkLst>
            <pc:docMk/>
            <pc:sldMk cId="3826654171" sldId="256"/>
            <ac:graphicFrameMk id="32" creationId="{51E577EF-0A19-5672-3651-93E3505B9464}"/>
          </ac:graphicFrameMkLst>
        </pc:graphicFrameChg>
        <pc:picChg chg="add del mod">
          <ac:chgData name="Amina Abdallah" userId="ff46f7066f806f45" providerId="LiveId" clId="{E781F7AB-3CAD-40DE-9FFE-8329EC3C6AD2}" dt="2022-11-14T13:03:48.531" v="648" actId="21"/>
          <ac:picMkLst>
            <pc:docMk/>
            <pc:sldMk cId="3826654171" sldId="256"/>
            <ac:picMk id="4" creationId="{86A2C67D-1538-99A9-91F8-50E3FBCAEA91}"/>
          </ac:picMkLst>
        </pc:picChg>
        <pc:picChg chg="add del mod">
          <ac:chgData name="Amina Abdallah" userId="ff46f7066f806f45" providerId="LiveId" clId="{E781F7AB-3CAD-40DE-9FFE-8329EC3C6AD2}" dt="2022-11-14T13:57:23.079" v="969" actId="931"/>
          <ac:picMkLst>
            <pc:docMk/>
            <pc:sldMk cId="3826654171" sldId="256"/>
            <ac:picMk id="9" creationId="{AD7F6E2D-F25D-AE47-47B6-33B18CA9D5C6}"/>
          </ac:picMkLst>
        </pc:picChg>
        <pc:picChg chg="add del mod">
          <ac:chgData name="Amina Abdallah" userId="ff46f7066f806f45" providerId="LiveId" clId="{E781F7AB-3CAD-40DE-9FFE-8329EC3C6AD2}" dt="2022-11-14T14:13:07.902" v="1092" actId="21"/>
          <ac:picMkLst>
            <pc:docMk/>
            <pc:sldMk cId="3826654171" sldId="256"/>
            <ac:picMk id="11" creationId="{FBCAC891-844F-54CD-76CB-E37950A6A742}"/>
          </ac:picMkLst>
        </pc:picChg>
        <pc:picChg chg="add del mod">
          <ac:chgData name="Amina Abdallah" userId="ff46f7066f806f45" providerId="LiveId" clId="{E781F7AB-3CAD-40DE-9FFE-8329EC3C6AD2}" dt="2022-11-14T14:09:55.810" v="1075" actId="21"/>
          <ac:picMkLst>
            <pc:docMk/>
            <pc:sldMk cId="3826654171" sldId="256"/>
            <ac:picMk id="15" creationId="{F44DCE2E-2B11-B9AA-8C54-51ADDF4A36E6}"/>
          </ac:picMkLst>
        </pc:picChg>
        <pc:picChg chg="add del">
          <ac:chgData name="Amina Abdallah" userId="ff46f7066f806f45" providerId="LiveId" clId="{E781F7AB-3CAD-40DE-9FFE-8329EC3C6AD2}" dt="2022-11-14T14:10:10.884" v="1078"/>
          <ac:picMkLst>
            <pc:docMk/>
            <pc:sldMk cId="3826654171" sldId="256"/>
            <ac:picMk id="16" creationId="{B5D44DFF-81DF-1671-5C45-E4FF3E78D17C}"/>
          </ac:picMkLst>
        </pc:picChg>
        <pc:picChg chg="add del mod ord">
          <ac:chgData name="Amina Abdallah" userId="ff46f7066f806f45" providerId="LiveId" clId="{E781F7AB-3CAD-40DE-9FFE-8329EC3C6AD2}" dt="2022-11-15T11:51:13.899" v="1246" actId="21"/>
          <ac:picMkLst>
            <pc:docMk/>
            <pc:sldMk cId="3826654171" sldId="256"/>
            <ac:picMk id="17" creationId="{9BE8B2D8-6F90-C29D-27E2-9AC399EF1EB7}"/>
          </ac:picMkLst>
        </pc:picChg>
      </pc:sldChg>
      <pc:sldChg chg="addSp delSp modSp mod setBg delDesignElem">
        <pc:chgData name="Amina Abdallah" userId="ff46f7066f806f45" providerId="LiveId" clId="{E781F7AB-3CAD-40DE-9FFE-8329EC3C6AD2}" dt="2022-11-21T18:58:47.352" v="8149"/>
        <pc:sldMkLst>
          <pc:docMk/>
          <pc:sldMk cId="2488660896" sldId="257"/>
        </pc:sldMkLst>
        <pc:spChg chg="mod">
          <ac:chgData name="Amina Abdallah" userId="ff46f7066f806f45" providerId="LiveId" clId="{E781F7AB-3CAD-40DE-9FFE-8329EC3C6AD2}" dt="2022-11-21T18:58:47.352" v="8149"/>
          <ac:spMkLst>
            <pc:docMk/>
            <pc:sldMk cId="2488660896" sldId="257"/>
            <ac:spMk id="2" creationId="{160B4D06-A6B5-8C0B-553B-17365202EE01}"/>
          </ac:spMkLst>
        </pc:spChg>
        <pc:spChg chg="mod">
          <ac:chgData name="Amina Abdallah" userId="ff46f7066f806f45" providerId="LiveId" clId="{E781F7AB-3CAD-40DE-9FFE-8329EC3C6AD2}" dt="2022-11-21T15:39:16.848" v="6808" actId="20577"/>
          <ac:spMkLst>
            <pc:docMk/>
            <pc:sldMk cId="2488660896" sldId="257"/>
            <ac:spMk id="3" creationId="{9BF79878-1732-CCD1-81A8-E98BD52421C7}"/>
          </ac:spMkLst>
        </pc:spChg>
        <pc:spChg chg="add del">
          <ac:chgData name="Amina Abdallah" userId="ff46f7066f806f45" providerId="LiveId" clId="{E781F7AB-3CAD-40DE-9FFE-8329EC3C6AD2}" dt="2022-11-21T10:54:11.319" v="6154"/>
          <ac:spMkLst>
            <pc:docMk/>
            <pc:sldMk cId="2488660896" sldId="257"/>
            <ac:spMk id="11" creationId="{7D9D36D6-2AC5-46A1-A849-4C82D5264A3A}"/>
          </ac:spMkLst>
        </pc:spChg>
        <pc:spChg chg="add del">
          <ac:chgData name="Amina Abdallah" userId="ff46f7066f806f45" providerId="LiveId" clId="{E781F7AB-3CAD-40DE-9FFE-8329EC3C6AD2}" dt="2022-11-20T22:18:31.007" v="5194" actId="26606"/>
          <ac:spMkLst>
            <pc:docMk/>
            <pc:sldMk cId="2488660896" sldId="257"/>
            <ac:spMk id="14" creationId="{362D44EE-C852-4460-B8B5-C4F2BC20510C}"/>
          </ac:spMkLst>
        </pc:spChg>
        <pc:spChg chg="add del">
          <ac:chgData name="Amina Abdallah" userId="ff46f7066f806f45" providerId="LiveId" clId="{E781F7AB-3CAD-40DE-9FFE-8329EC3C6AD2}" dt="2022-11-20T22:18:31.007" v="5194" actId="26606"/>
          <ac:spMkLst>
            <pc:docMk/>
            <pc:sldMk cId="2488660896" sldId="257"/>
            <ac:spMk id="16" creationId="{658970D8-8D1D-4B5C-894B-E871CC86543D}"/>
          </ac:spMkLst>
        </pc:spChg>
        <pc:spChg chg="add del">
          <ac:chgData name="Amina Abdallah" userId="ff46f7066f806f45" providerId="LiveId" clId="{E781F7AB-3CAD-40DE-9FFE-8329EC3C6AD2}" dt="2022-11-20T22:18:31.007" v="5194" actId="26606"/>
          <ac:spMkLst>
            <pc:docMk/>
            <pc:sldMk cId="2488660896" sldId="257"/>
            <ac:spMk id="18" creationId="{F227E5B6-9132-43CA-B503-37A18562ADF2}"/>
          </ac:spMkLst>
        </pc:spChg>
        <pc:spChg chg="add del">
          <ac:chgData name="Amina Abdallah" userId="ff46f7066f806f45" providerId="LiveId" clId="{E781F7AB-3CAD-40DE-9FFE-8329EC3C6AD2}" dt="2022-11-20T22:18:31.007" v="5194" actId="26606"/>
          <ac:spMkLst>
            <pc:docMk/>
            <pc:sldMk cId="2488660896" sldId="257"/>
            <ac:spMk id="20" creationId="{03C2051E-A88D-48E5-BACF-AAED17892722}"/>
          </ac:spMkLst>
        </pc:spChg>
        <pc:spChg chg="add del">
          <ac:chgData name="Amina Abdallah" userId="ff46f7066f806f45" providerId="LiveId" clId="{E781F7AB-3CAD-40DE-9FFE-8329EC3C6AD2}" dt="2022-11-20T22:18:31.007" v="5194" actId="26606"/>
          <ac:spMkLst>
            <pc:docMk/>
            <pc:sldMk cId="2488660896" sldId="257"/>
            <ac:spMk id="22" creationId="{7821A508-2985-4905-874A-527429BAABFA}"/>
          </ac:spMkLst>
        </pc:spChg>
        <pc:spChg chg="add del">
          <ac:chgData name="Amina Abdallah" userId="ff46f7066f806f45" providerId="LiveId" clId="{E781F7AB-3CAD-40DE-9FFE-8329EC3C6AD2}" dt="2022-11-20T22:18:31.007" v="5194" actId="26606"/>
          <ac:spMkLst>
            <pc:docMk/>
            <pc:sldMk cId="2488660896" sldId="257"/>
            <ac:spMk id="24" creationId="{D2929CB1-0E3C-4B2D-ADC5-0154FB33BA44}"/>
          </ac:spMkLst>
        </pc:spChg>
        <pc:spChg chg="add del">
          <ac:chgData name="Amina Abdallah" userId="ff46f7066f806f45" providerId="LiveId" clId="{E781F7AB-3CAD-40DE-9FFE-8329EC3C6AD2}" dt="2022-11-20T22:18:31.007" v="5194" actId="26606"/>
          <ac:spMkLst>
            <pc:docMk/>
            <pc:sldMk cId="2488660896" sldId="257"/>
            <ac:spMk id="26" creationId="{5F2F0C84-BE8C-4DC2-A6D3-30349A801D5C}"/>
          </ac:spMkLst>
        </pc:spChg>
        <pc:picChg chg="add mod">
          <ac:chgData name="Amina Abdallah" userId="ff46f7066f806f45" providerId="LiveId" clId="{E781F7AB-3CAD-40DE-9FFE-8329EC3C6AD2}" dt="2022-11-20T22:18:46.434" v="5195" actId="26606"/>
          <ac:picMkLst>
            <pc:docMk/>
            <pc:sldMk cId="2488660896" sldId="257"/>
            <ac:picMk id="5" creationId="{72308FA2-B3D7-0C27-EFE8-E8E021B86F4B}"/>
          </ac:picMkLst>
        </pc:picChg>
        <pc:cxnChg chg="add del">
          <ac:chgData name="Amina Abdallah" userId="ff46f7066f806f45" providerId="LiveId" clId="{E781F7AB-3CAD-40DE-9FFE-8329EC3C6AD2}" dt="2022-11-20T22:18:46.434" v="5195" actId="26606"/>
          <ac:cxnSpMkLst>
            <pc:docMk/>
            <pc:sldMk cId="2488660896" sldId="257"/>
            <ac:cxnSpMk id="9" creationId="{A7F400EE-A8A5-48AF-B4D6-291B52C6F0B0}"/>
          </ac:cxnSpMkLst>
        </pc:cxnChg>
      </pc:sldChg>
      <pc:sldChg chg="addSp delSp modSp new mod modMedia setBg modClrScheme addAnim delAnim modAnim setClrOvrMap delDesignElem chgLayout">
        <pc:chgData name="Amina Abdallah" userId="ff46f7066f806f45" providerId="LiveId" clId="{E781F7AB-3CAD-40DE-9FFE-8329EC3C6AD2}" dt="2022-11-21T18:58:47.352" v="8149"/>
        <pc:sldMkLst>
          <pc:docMk/>
          <pc:sldMk cId="955972861" sldId="258"/>
        </pc:sldMkLst>
        <pc:spChg chg="mod ord">
          <ac:chgData name="Amina Abdallah" userId="ff46f7066f806f45" providerId="LiveId" clId="{E781F7AB-3CAD-40DE-9FFE-8329EC3C6AD2}" dt="2022-11-21T15:38:20.264" v="6803" actId="2711"/>
          <ac:spMkLst>
            <pc:docMk/>
            <pc:sldMk cId="955972861" sldId="258"/>
            <ac:spMk id="2" creationId="{82113E9B-BFB7-BA4B-580F-DA7C954AA612}"/>
          </ac:spMkLst>
        </pc:spChg>
        <pc:spChg chg="mod ord">
          <ac:chgData name="Amina Abdallah" userId="ff46f7066f806f45" providerId="LiveId" clId="{E781F7AB-3CAD-40DE-9FFE-8329EC3C6AD2}" dt="2022-11-21T15:36:40.785" v="6794" actId="255"/>
          <ac:spMkLst>
            <pc:docMk/>
            <pc:sldMk cId="955972861" sldId="258"/>
            <ac:spMk id="3" creationId="{E6665E4C-0A2F-D1CF-D8DA-77894194AF2D}"/>
          </ac:spMkLst>
        </pc:spChg>
        <pc:spChg chg="add del">
          <ac:chgData name="Amina Abdallah" userId="ff46f7066f806f45" providerId="LiveId" clId="{E781F7AB-3CAD-40DE-9FFE-8329EC3C6AD2}" dt="2022-11-21T11:10:29.680" v="6220" actId="26606"/>
          <ac:spMkLst>
            <pc:docMk/>
            <pc:sldMk cId="955972861" sldId="258"/>
            <ac:spMk id="6" creationId="{021FA10E-71D7-4C85-959A-469B0DC36640}"/>
          </ac:spMkLst>
        </pc:spChg>
        <pc:spChg chg="add del">
          <ac:chgData name="Amina Abdallah" userId="ff46f7066f806f45" providerId="LiveId" clId="{E781F7AB-3CAD-40DE-9FFE-8329EC3C6AD2}" dt="2022-11-21T11:10:29.680" v="6220" actId="26606"/>
          <ac:spMkLst>
            <pc:docMk/>
            <pc:sldMk cId="955972861" sldId="258"/>
            <ac:spMk id="7" creationId="{0B77F870-CF5C-45AC-8915-06EF587E0FFB}"/>
          </ac:spMkLst>
        </pc:spChg>
        <pc:spChg chg="add del">
          <ac:chgData name="Amina Abdallah" userId="ff46f7066f806f45" providerId="LiveId" clId="{E781F7AB-3CAD-40DE-9FFE-8329EC3C6AD2}" dt="2022-11-21T11:05:54.731" v="6187" actId="26606"/>
          <ac:spMkLst>
            <pc:docMk/>
            <pc:sldMk cId="955972861" sldId="258"/>
            <ac:spMk id="9" creationId="{6F828D28-8E09-41CC-8229-3070B5467A96}"/>
          </ac:spMkLst>
        </pc:spChg>
        <pc:spChg chg="add del">
          <ac:chgData name="Amina Abdallah" userId="ff46f7066f806f45" providerId="LiveId" clId="{E781F7AB-3CAD-40DE-9FFE-8329EC3C6AD2}" dt="2022-11-21T11:12:07.535" v="6224" actId="26606"/>
          <ac:spMkLst>
            <pc:docMk/>
            <pc:sldMk cId="955972861" sldId="258"/>
            <ac:spMk id="10" creationId="{0671A8AE-40A1-4631-A6B8-581AFF065482}"/>
          </ac:spMkLst>
        </pc:spChg>
        <pc:spChg chg="add del">
          <ac:chgData name="Amina Abdallah" userId="ff46f7066f806f45" providerId="LiveId" clId="{E781F7AB-3CAD-40DE-9FFE-8329EC3C6AD2}" dt="2022-11-21T11:05:54.731" v="6187" actId="26606"/>
          <ac:spMkLst>
            <pc:docMk/>
            <pc:sldMk cId="955972861" sldId="258"/>
            <ac:spMk id="11" creationId="{D5B012D8-7F27-4758-9AC6-C889B154BD73}"/>
          </ac:spMkLst>
        </pc:spChg>
        <pc:spChg chg="add del">
          <ac:chgData name="Amina Abdallah" userId="ff46f7066f806f45" providerId="LiveId" clId="{E781F7AB-3CAD-40DE-9FFE-8329EC3C6AD2}" dt="2022-11-21T11:05:54.731" v="6187" actId="26606"/>
          <ac:spMkLst>
            <pc:docMk/>
            <pc:sldMk cId="955972861" sldId="258"/>
            <ac:spMk id="13" creationId="{4063B759-00FC-46D1-9898-8E8625268FAF}"/>
          </ac:spMkLst>
        </pc:spChg>
        <pc:spChg chg="add del">
          <ac:chgData name="Amina Abdallah" userId="ff46f7066f806f45" providerId="LiveId" clId="{E781F7AB-3CAD-40DE-9FFE-8329EC3C6AD2}" dt="2022-11-21T11:12:07.535" v="6224" actId="26606"/>
          <ac:spMkLst>
            <pc:docMk/>
            <pc:sldMk cId="955972861" sldId="258"/>
            <ac:spMk id="14" creationId="{AB58EF07-17C2-48CF-ABB0-EEF1F17CB8F0}"/>
          </ac:spMkLst>
        </pc:spChg>
        <pc:spChg chg="add del">
          <ac:chgData name="Amina Abdallah" userId="ff46f7066f806f45" providerId="LiveId" clId="{E781F7AB-3CAD-40DE-9FFE-8329EC3C6AD2}" dt="2022-11-21T11:12:07.535" v="6224" actId="26606"/>
          <ac:spMkLst>
            <pc:docMk/>
            <pc:sldMk cId="955972861" sldId="258"/>
            <ac:spMk id="15" creationId="{08C9B587-E65E-4B52-B37C-ABEBB6E87928}"/>
          </ac:spMkLst>
        </pc:spChg>
        <pc:spChg chg="add del">
          <ac:chgData name="Amina Abdallah" userId="ff46f7066f806f45" providerId="LiveId" clId="{E781F7AB-3CAD-40DE-9FFE-8329EC3C6AD2}" dt="2022-11-21T11:12:07.535" v="6224" actId="26606"/>
          <ac:spMkLst>
            <pc:docMk/>
            <pc:sldMk cId="955972861" sldId="258"/>
            <ac:spMk id="16" creationId="{AF2F604E-43BE-4DC3-B983-E071523364F8}"/>
          </ac:spMkLst>
        </pc:spChg>
        <pc:spChg chg="add del">
          <ac:chgData name="Amina Abdallah" userId="ff46f7066f806f45" providerId="LiveId" clId="{E781F7AB-3CAD-40DE-9FFE-8329EC3C6AD2}" dt="2022-11-21T18:58:47.352" v="8149"/>
          <ac:spMkLst>
            <pc:docMk/>
            <pc:sldMk cId="955972861" sldId="258"/>
            <ac:spMk id="17" creationId="{09588DA8-065E-4F6F-8EFD-43104AB2E0CF}"/>
          </ac:spMkLst>
        </pc:spChg>
        <pc:spChg chg="add del">
          <ac:chgData name="Amina Abdallah" userId="ff46f7066f806f45" providerId="LiveId" clId="{E781F7AB-3CAD-40DE-9FFE-8329EC3C6AD2}" dt="2022-11-21T11:12:25.758" v="6228" actId="26606"/>
          <ac:spMkLst>
            <pc:docMk/>
            <pc:sldMk cId="955972861" sldId="258"/>
            <ac:spMk id="18" creationId="{6F828D28-8E09-41CC-8229-3070B5467A96}"/>
          </ac:spMkLst>
        </pc:spChg>
        <pc:spChg chg="add del">
          <ac:chgData name="Amina Abdallah" userId="ff46f7066f806f45" providerId="LiveId" clId="{E781F7AB-3CAD-40DE-9FFE-8329EC3C6AD2}" dt="2022-11-21T11:12:25.758" v="6228" actId="26606"/>
          <ac:spMkLst>
            <pc:docMk/>
            <pc:sldMk cId="955972861" sldId="258"/>
            <ac:spMk id="20" creationId="{D5B012D8-7F27-4758-9AC6-C889B154BD73}"/>
          </ac:spMkLst>
        </pc:spChg>
        <pc:spChg chg="add del">
          <ac:chgData name="Amina Abdallah" userId="ff46f7066f806f45" providerId="LiveId" clId="{E781F7AB-3CAD-40DE-9FFE-8329EC3C6AD2}" dt="2022-11-21T11:12:25.758" v="6228" actId="26606"/>
          <ac:spMkLst>
            <pc:docMk/>
            <pc:sldMk cId="955972861" sldId="258"/>
            <ac:spMk id="21" creationId="{4063B759-00FC-46D1-9898-8E8625268FAF}"/>
          </ac:spMkLst>
        </pc:spChg>
        <pc:spChg chg="add del">
          <ac:chgData name="Amina Abdallah" userId="ff46f7066f806f45" providerId="LiveId" clId="{E781F7AB-3CAD-40DE-9FFE-8329EC3C6AD2}" dt="2022-11-21T18:58:47.352" v="8149"/>
          <ac:spMkLst>
            <pc:docMk/>
            <pc:sldMk cId="955972861" sldId="258"/>
            <ac:spMk id="22" creationId="{C4285719-470E-454C-AF62-8323075F1F5B}"/>
          </ac:spMkLst>
        </pc:spChg>
        <pc:spChg chg="add del">
          <ac:chgData name="Amina Abdallah" userId="ff46f7066f806f45" providerId="LiveId" clId="{E781F7AB-3CAD-40DE-9FFE-8329EC3C6AD2}" dt="2022-11-21T11:12:42.383" v="6232" actId="26606"/>
          <ac:spMkLst>
            <pc:docMk/>
            <pc:sldMk cId="955972861" sldId="258"/>
            <ac:spMk id="23" creationId="{0671A8AE-40A1-4631-A6B8-581AFF065482}"/>
          </ac:spMkLst>
        </pc:spChg>
        <pc:spChg chg="add del">
          <ac:chgData name="Amina Abdallah" userId="ff46f7066f806f45" providerId="LiveId" clId="{E781F7AB-3CAD-40DE-9FFE-8329EC3C6AD2}" dt="2022-11-21T11:12:42.383" v="6232" actId="26606"/>
          <ac:spMkLst>
            <pc:docMk/>
            <pc:sldMk cId="955972861" sldId="258"/>
            <ac:spMk id="25" creationId="{AB58EF07-17C2-48CF-ABB0-EEF1F17CB8F0}"/>
          </ac:spMkLst>
        </pc:spChg>
        <pc:spChg chg="add del">
          <ac:chgData name="Amina Abdallah" userId="ff46f7066f806f45" providerId="LiveId" clId="{E781F7AB-3CAD-40DE-9FFE-8329EC3C6AD2}" dt="2022-11-21T11:12:42.383" v="6232" actId="26606"/>
          <ac:spMkLst>
            <pc:docMk/>
            <pc:sldMk cId="955972861" sldId="258"/>
            <ac:spMk id="26" creationId="{AF2F604E-43BE-4DC3-B983-E071523364F8}"/>
          </ac:spMkLst>
        </pc:spChg>
        <pc:spChg chg="add del">
          <ac:chgData name="Amina Abdallah" userId="ff46f7066f806f45" providerId="LiveId" clId="{E781F7AB-3CAD-40DE-9FFE-8329EC3C6AD2}" dt="2022-11-21T11:12:42.383" v="6232" actId="26606"/>
          <ac:spMkLst>
            <pc:docMk/>
            <pc:sldMk cId="955972861" sldId="258"/>
            <ac:spMk id="27" creationId="{08C9B587-E65E-4B52-B37C-ABEBB6E87928}"/>
          </ac:spMkLst>
        </pc:spChg>
        <pc:spChg chg="add del">
          <ac:chgData name="Amina Abdallah" userId="ff46f7066f806f45" providerId="LiveId" clId="{E781F7AB-3CAD-40DE-9FFE-8329EC3C6AD2}" dt="2022-11-21T18:58:47.352" v="8149"/>
          <ac:spMkLst>
            <pc:docMk/>
            <pc:sldMk cId="955972861" sldId="258"/>
            <ac:spMk id="28" creationId="{CD9FE4EF-C4D8-49A0-B2FF-81D8DB7D8A24}"/>
          </ac:spMkLst>
        </pc:spChg>
        <pc:spChg chg="add del">
          <ac:chgData name="Amina Abdallah" userId="ff46f7066f806f45" providerId="LiveId" clId="{E781F7AB-3CAD-40DE-9FFE-8329EC3C6AD2}" dt="2022-11-21T11:12:45.939" v="6236" actId="26606"/>
          <ac:spMkLst>
            <pc:docMk/>
            <pc:sldMk cId="955972861" sldId="258"/>
            <ac:spMk id="29" creationId="{71B2258F-86CA-4D4D-8270-BC05FCDEBFB3}"/>
          </ac:spMkLst>
        </pc:spChg>
        <pc:spChg chg="add del">
          <ac:chgData name="Amina Abdallah" userId="ff46f7066f806f45" providerId="LiveId" clId="{E781F7AB-3CAD-40DE-9FFE-8329EC3C6AD2}" dt="2022-11-21T18:58:47.352" v="8149"/>
          <ac:spMkLst>
            <pc:docMk/>
            <pc:sldMk cId="955972861" sldId="258"/>
            <ac:spMk id="31" creationId="{4300840D-0A0B-4512-BACA-B439D5B9C57C}"/>
          </ac:spMkLst>
        </pc:spChg>
        <pc:spChg chg="add del">
          <ac:chgData name="Amina Abdallah" userId="ff46f7066f806f45" providerId="LiveId" clId="{E781F7AB-3CAD-40DE-9FFE-8329EC3C6AD2}" dt="2022-11-21T11:12:52.580" v="6240" actId="26606"/>
          <ac:spMkLst>
            <pc:docMk/>
            <pc:sldMk cId="955972861" sldId="258"/>
            <ac:spMk id="32" creationId="{021FA10E-71D7-4C85-959A-469B0DC36640}"/>
          </ac:spMkLst>
        </pc:spChg>
        <pc:spChg chg="add del">
          <ac:chgData name="Amina Abdallah" userId="ff46f7066f806f45" providerId="LiveId" clId="{E781F7AB-3CAD-40DE-9FFE-8329EC3C6AD2}" dt="2022-11-21T11:12:52.580" v="6240" actId="26606"/>
          <ac:spMkLst>
            <pc:docMk/>
            <pc:sldMk cId="955972861" sldId="258"/>
            <ac:spMk id="33" creationId="{0B77F870-CF5C-45AC-8915-06EF587E0FFB}"/>
          </ac:spMkLst>
        </pc:spChg>
        <pc:spChg chg="add del">
          <ac:chgData name="Amina Abdallah" userId="ff46f7066f806f45" providerId="LiveId" clId="{E781F7AB-3CAD-40DE-9FFE-8329EC3C6AD2}" dt="2022-11-21T18:58:47.352" v="8149"/>
          <ac:spMkLst>
            <pc:docMk/>
            <pc:sldMk cId="955972861" sldId="258"/>
            <ac:spMk id="35" creationId="{D2B78728-A580-49A7-84F9-6EF6F583ADE0}"/>
          </ac:spMkLst>
        </pc:spChg>
        <pc:spChg chg="add del">
          <ac:chgData name="Amina Abdallah" userId="ff46f7066f806f45" providerId="LiveId" clId="{E781F7AB-3CAD-40DE-9FFE-8329EC3C6AD2}" dt="2022-11-21T11:12:56.535" v="6242" actId="26606"/>
          <ac:spMkLst>
            <pc:docMk/>
            <pc:sldMk cId="955972861" sldId="258"/>
            <ac:spMk id="36" creationId="{5A59F003-E00A-43F9-91DC-CC54E3B87466}"/>
          </ac:spMkLst>
        </pc:spChg>
        <pc:spChg chg="add del">
          <ac:chgData name="Amina Abdallah" userId="ff46f7066f806f45" providerId="LiveId" clId="{E781F7AB-3CAD-40DE-9FFE-8329EC3C6AD2}" dt="2022-11-21T11:12:56.535" v="6242" actId="26606"/>
          <ac:spMkLst>
            <pc:docMk/>
            <pc:sldMk cId="955972861" sldId="258"/>
            <ac:spMk id="38" creationId="{D74A4382-E3AD-430A-9A1F-DFA3E0E77A7D}"/>
          </ac:spMkLst>
        </pc:spChg>
        <pc:spChg chg="add del">
          <ac:chgData name="Amina Abdallah" userId="ff46f7066f806f45" providerId="LiveId" clId="{E781F7AB-3CAD-40DE-9FFE-8329EC3C6AD2}" dt="2022-11-21T11:12:56.535" v="6242" actId="26606"/>
          <ac:spMkLst>
            <pc:docMk/>
            <pc:sldMk cId="955972861" sldId="258"/>
            <ac:spMk id="39" creationId="{79F40191-0F44-4FD1-82CC-ACB507C14BE6}"/>
          </ac:spMkLst>
        </pc:spChg>
        <pc:spChg chg="add del">
          <ac:chgData name="Amina Abdallah" userId="ff46f7066f806f45" providerId="LiveId" clId="{E781F7AB-3CAD-40DE-9FFE-8329EC3C6AD2}" dt="2022-11-21T18:58:47.352" v="8149"/>
          <ac:spMkLst>
            <pc:docMk/>
            <pc:sldMk cId="955972861" sldId="258"/>
            <ac:spMk id="40" creationId="{38FAA1A1-D861-433F-88FA-1E9D6FD31D11}"/>
          </ac:spMkLst>
        </pc:spChg>
        <pc:spChg chg="add del">
          <ac:chgData name="Amina Abdallah" userId="ff46f7066f806f45" providerId="LiveId" clId="{E781F7AB-3CAD-40DE-9FFE-8329EC3C6AD2}" dt="2022-11-21T11:13:04.025" v="6246" actId="26606"/>
          <ac:spMkLst>
            <pc:docMk/>
            <pc:sldMk cId="955972861" sldId="258"/>
            <ac:spMk id="41" creationId="{3A930249-8242-4E2B-AF17-C01826488321}"/>
          </ac:spMkLst>
        </pc:spChg>
        <pc:spChg chg="add del">
          <ac:chgData name="Amina Abdallah" userId="ff46f7066f806f45" providerId="LiveId" clId="{E781F7AB-3CAD-40DE-9FFE-8329EC3C6AD2}" dt="2022-11-21T11:13:04.025" v="6246" actId="26606"/>
          <ac:spMkLst>
            <pc:docMk/>
            <pc:sldMk cId="955972861" sldId="258"/>
            <ac:spMk id="42" creationId="{A5BDD999-C5E1-4B3E-A710-768673819165}"/>
          </ac:spMkLst>
        </pc:spChg>
        <pc:spChg chg="add del">
          <ac:chgData name="Amina Abdallah" userId="ff46f7066f806f45" providerId="LiveId" clId="{E781F7AB-3CAD-40DE-9FFE-8329EC3C6AD2}" dt="2022-11-21T18:58:47.352" v="8149"/>
          <ac:spMkLst>
            <pc:docMk/>
            <pc:sldMk cId="955972861" sldId="258"/>
            <ac:spMk id="44" creationId="{8D71EDA1-87BF-4D5D-AB79-F346FD19278A}"/>
          </ac:spMkLst>
        </pc:spChg>
        <pc:spChg chg="add del">
          <ac:chgData name="Amina Abdallah" userId="ff46f7066f806f45" providerId="LiveId" clId="{E781F7AB-3CAD-40DE-9FFE-8329EC3C6AD2}" dt="2022-11-21T11:13:11.764" v="6248" actId="26606"/>
          <ac:spMkLst>
            <pc:docMk/>
            <pc:sldMk cId="955972861" sldId="258"/>
            <ac:spMk id="45" creationId="{9B7AD9F6-8CE7-4299-8FC6-328F4DCD3FF9}"/>
          </ac:spMkLst>
        </pc:spChg>
        <pc:spChg chg="add del">
          <ac:chgData name="Amina Abdallah" userId="ff46f7066f806f45" providerId="LiveId" clId="{E781F7AB-3CAD-40DE-9FFE-8329EC3C6AD2}" dt="2022-11-21T11:13:11.764" v="6248" actId="26606"/>
          <ac:spMkLst>
            <pc:docMk/>
            <pc:sldMk cId="955972861" sldId="258"/>
            <ac:spMk id="46" creationId="{F49775AF-8896-43EE-92C6-83497D6DC56F}"/>
          </ac:spMkLst>
        </pc:spChg>
        <pc:spChg chg="add del">
          <ac:chgData name="Amina Abdallah" userId="ff46f7066f806f45" providerId="LiveId" clId="{E781F7AB-3CAD-40DE-9FFE-8329EC3C6AD2}" dt="2022-11-21T13:30:43.109" v="6450" actId="700"/>
          <ac:spMkLst>
            <pc:docMk/>
            <pc:sldMk cId="955972861" sldId="258"/>
            <ac:spMk id="49" creationId="{ECC07320-C2CA-4E29-8481-9D9E143C7788}"/>
          </ac:spMkLst>
        </pc:spChg>
        <pc:spChg chg="add del">
          <ac:chgData name="Amina Abdallah" userId="ff46f7066f806f45" providerId="LiveId" clId="{E781F7AB-3CAD-40DE-9FFE-8329EC3C6AD2}" dt="2022-11-21T13:30:43.109" v="6450" actId="700"/>
          <ac:spMkLst>
            <pc:docMk/>
            <pc:sldMk cId="955972861" sldId="258"/>
            <ac:spMk id="51" creationId="{178FB36B-5BFE-42CA-BC60-1115E0D95EEC}"/>
          </ac:spMkLst>
        </pc:spChg>
        <pc:picChg chg="add del mod">
          <ac:chgData name="Amina Abdallah" userId="ff46f7066f806f45" providerId="LiveId" clId="{E781F7AB-3CAD-40DE-9FFE-8329EC3C6AD2}" dt="2022-11-21T11:05:54.731" v="6187" actId="26606"/>
          <ac:picMkLst>
            <pc:docMk/>
            <pc:sldMk cId="955972861" sldId="258"/>
            <ac:picMk id="5" creationId="{E83F2CAE-B62A-81F9-99BD-0BB3B34EFF69}"/>
          </ac:picMkLst>
        </pc:picChg>
        <pc:picChg chg="add del">
          <ac:chgData name="Amina Abdallah" userId="ff46f7066f806f45" providerId="LiveId" clId="{E781F7AB-3CAD-40DE-9FFE-8329EC3C6AD2}" dt="2022-11-21T11:10:29.680" v="6220" actId="26606"/>
          <ac:picMkLst>
            <pc:docMk/>
            <pc:sldMk cId="955972861" sldId="258"/>
            <ac:picMk id="8" creationId="{BFD13F13-3886-D217-6A49-F3ECEB57EEE5}"/>
          </ac:picMkLst>
        </pc:picChg>
        <pc:picChg chg="add del">
          <ac:chgData name="Amina Abdallah" userId="ff46f7066f806f45" providerId="LiveId" clId="{E781F7AB-3CAD-40DE-9FFE-8329EC3C6AD2}" dt="2022-11-21T11:12:07.535" v="6224" actId="26606"/>
          <ac:picMkLst>
            <pc:docMk/>
            <pc:sldMk cId="955972861" sldId="258"/>
            <ac:picMk id="12" creationId="{615AF4AD-DAC9-0E2C-7836-89608C30AFA0}"/>
          </ac:picMkLst>
        </pc:picChg>
        <pc:picChg chg="add del mod">
          <ac:chgData name="Amina Abdallah" userId="ff46f7066f806f45" providerId="LiveId" clId="{E781F7AB-3CAD-40DE-9FFE-8329EC3C6AD2}" dt="2022-11-21T11:12:25.758" v="6228" actId="26606"/>
          <ac:picMkLst>
            <pc:docMk/>
            <pc:sldMk cId="955972861" sldId="258"/>
            <ac:picMk id="19" creationId="{15A2E7FA-CC8B-FA5F-D6F5-EB08C0FCA4CD}"/>
          </ac:picMkLst>
        </pc:picChg>
        <pc:picChg chg="add del">
          <ac:chgData name="Amina Abdallah" userId="ff46f7066f806f45" providerId="LiveId" clId="{E781F7AB-3CAD-40DE-9FFE-8329EC3C6AD2}" dt="2022-11-21T11:12:42.383" v="6232" actId="26606"/>
          <ac:picMkLst>
            <pc:docMk/>
            <pc:sldMk cId="955972861" sldId="258"/>
            <ac:picMk id="24" creationId="{615AF4AD-DAC9-0E2C-7836-89608C30AFA0}"/>
          </ac:picMkLst>
        </pc:picChg>
        <pc:picChg chg="add del">
          <ac:chgData name="Amina Abdallah" userId="ff46f7066f806f45" providerId="LiveId" clId="{E781F7AB-3CAD-40DE-9FFE-8329EC3C6AD2}" dt="2022-11-21T11:12:45.939" v="6236" actId="26606"/>
          <ac:picMkLst>
            <pc:docMk/>
            <pc:sldMk cId="955972861" sldId="258"/>
            <ac:picMk id="30" creationId="{199456FA-8A8B-22F7-020B-4FA310EDD135}"/>
          </ac:picMkLst>
        </pc:picChg>
        <pc:picChg chg="add del">
          <ac:chgData name="Amina Abdallah" userId="ff46f7066f806f45" providerId="LiveId" clId="{E781F7AB-3CAD-40DE-9FFE-8329EC3C6AD2}" dt="2022-11-21T11:12:52.580" v="6240" actId="26606"/>
          <ac:picMkLst>
            <pc:docMk/>
            <pc:sldMk cId="955972861" sldId="258"/>
            <ac:picMk id="34" creationId="{BFD13F13-3886-D217-6A49-F3ECEB57EEE5}"/>
          </ac:picMkLst>
        </pc:picChg>
        <pc:picChg chg="add del">
          <ac:chgData name="Amina Abdallah" userId="ff46f7066f806f45" providerId="LiveId" clId="{E781F7AB-3CAD-40DE-9FFE-8329EC3C6AD2}" dt="2022-11-21T11:12:56.535" v="6242" actId="26606"/>
          <ac:picMkLst>
            <pc:docMk/>
            <pc:sldMk cId="955972861" sldId="258"/>
            <ac:picMk id="37" creationId="{C329267D-2991-D50B-E5F7-FE578E017313}"/>
          </ac:picMkLst>
        </pc:picChg>
        <pc:picChg chg="add del">
          <ac:chgData name="Amina Abdallah" userId="ff46f7066f806f45" providerId="LiveId" clId="{E781F7AB-3CAD-40DE-9FFE-8329EC3C6AD2}" dt="2022-11-21T11:13:04.025" v="6246" actId="26606"/>
          <ac:picMkLst>
            <pc:docMk/>
            <pc:sldMk cId="955972861" sldId="258"/>
            <ac:picMk id="43" creationId="{4AA7A7D0-578A-0D4B-8AE0-9FCC91B0AA44}"/>
          </ac:picMkLst>
        </pc:picChg>
        <pc:picChg chg="add del">
          <ac:chgData name="Amina Abdallah" userId="ff46f7066f806f45" providerId="LiveId" clId="{E781F7AB-3CAD-40DE-9FFE-8329EC3C6AD2}" dt="2022-11-21T11:13:11.764" v="6248" actId="26606"/>
          <ac:picMkLst>
            <pc:docMk/>
            <pc:sldMk cId="955972861" sldId="258"/>
            <ac:picMk id="47" creationId="{7847DB8F-8394-042C-0418-DECDF564DE1B}"/>
          </ac:picMkLst>
        </pc:picChg>
        <pc:picChg chg="add del mod">
          <ac:chgData name="Amina Abdallah" userId="ff46f7066f806f45" providerId="LiveId" clId="{E781F7AB-3CAD-40DE-9FFE-8329EC3C6AD2}" dt="2022-11-21T13:30:32.831" v="6449" actId="21"/>
          <ac:picMkLst>
            <pc:docMk/>
            <pc:sldMk cId="955972861" sldId="258"/>
            <ac:picMk id="50" creationId="{5972536F-0D64-B59C-D5B5-FBC949D8868E}"/>
          </ac:picMkLst>
        </pc:picChg>
      </pc:sldChg>
      <pc:sldChg chg="addSp delSp modSp new del mod">
        <pc:chgData name="Amina Abdallah" userId="ff46f7066f806f45" providerId="LiveId" clId="{E781F7AB-3CAD-40DE-9FFE-8329EC3C6AD2}" dt="2022-11-19T23:33:50.450" v="3440" actId="2696"/>
        <pc:sldMkLst>
          <pc:docMk/>
          <pc:sldMk cId="4292478974" sldId="259"/>
        </pc:sldMkLst>
        <pc:spChg chg="add del mod">
          <ac:chgData name="Amina Abdallah" userId="ff46f7066f806f45" providerId="LiveId" clId="{E781F7AB-3CAD-40DE-9FFE-8329EC3C6AD2}" dt="2022-11-19T23:33:44.738" v="3437" actId="21"/>
          <ac:spMkLst>
            <pc:docMk/>
            <pc:sldMk cId="4292478974" sldId="259"/>
            <ac:spMk id="2" creationId="{B28F166D-84A6-F93E-FF6B-D55F62A91ECB}"/>
          </ac:spMkLst>
        </pc:spChg>
        <pc:spChg chg="mod">
          <ac:chgData name="Amina Abdallah" userId="ff46f7066f806f45" providerId="LiveId" clId="{E781F7AB-3CAD-40DE-9FFE-8329EC3C6AD2}" dt="2022-11-19T23:33:42.867" v="3435" actId="1076"/>
          <ac:spMkLst>
            <pc:docMk/>
            <pc:sldMk cId="4292478974" sldId="259"/>
            <ac:spMk id="3" creationId="{A2092D9D-DABF-CB1E-D495-F89E4E102082}"/>
          </ac:spMkLst>
        </pc:spChg>
        <pc:spChg chg="add mod">
          <ac:chgData name="Amina Abdallah" userId="ff46f7066f806f45" providerId="LiveId" clId="{E781F7AB-3CAD-40DE-9FFE-8329EC3C6AD2}" dt="2022-11-19T23:33:46.260" v="3439" actId="1076"/>
          <ac:spMkLst>
            <pc:docMk/>
            <pc:sldMk cId="4292478974" sldId="259"/>
            <ac:spMk id="9" creationId="{93DBB48D-3515-0D37-A488-BFFD7EDF23B4}"/>
          </ac:spMkLst>
        </pc:spChg>
        <pc:spChg chg="add del mod">
          <ac:chgData name="Amina Abdallah" userId="ff46f7066f806f45" providerId="LiveId" clId="{E781F7AB-3CAD-40DE-9FFE-8329EC3C6AD2}" dt="2022-11-19T23:33:44.738" v="3437" actId="21"/>
          <ac:spMkLst>
            <pc:docMk/>
            <pc:sldMk cId="4292478974" sldId="259"/>
            <ac:spMk id="11" creationId="{46901B67-1924-526A-A6CC-CC3E770CC5E8}"/>
          </ac:spMkLst>
        </pc:spChg>
        <pc:cxnChg chg="add mod">
          <ac:chgData name="Amina Abdallah" userId="ff46f7066f806f45" providerId="LiveId" clId="{E781F7AB-3CAD-40DE-9FFE-8329EC3C6AD2}" dt="2022-11-19T23:32:17.482" v="3421" actId="13822"/>
          <ac:cxnSpMkLst>
            <pc:docMk/>
            <pc:sldMk cId="4292478974" sldId="259"/>
            <ac:cxnSpMk id="5" creationId="{389F7C3F-83F7-5377-F255-C7ECB42D3070}"/>
          </ac:cxnSpMkLst>
        </pc:cxnChg>
        <pc:cxnChg chg="add del">
          <ac:chgData name="Amina Abdallah" userId="ff46f7066f806f45" providerId="LiveId" clId="{E781F7AB-3CAD-40DE-9FFE-8329EC3C6AD2}" dt="2022-11-19T23:32:09.774" v="3420" actId="11529"/>
          <ac:cxnSpMkLst>
            <pc:docMk/>
            <pc:sldMk cId="4292478974" sldId="259"/>
            <ac:cxnSpMk id="8" creationId="{A3544880-033A-8982-6B26-89534065A169}"/>
          </ac:cxnSpMkLst>
        </pc:cxnChg>
      </pc:sldChg>
      <pc:sldChg chg="addSp delSp modSp new mod setBg modClrScheme delDesignElem chgLayout">
        <pc:chgData name="Amina Abdallah" userId="ff46f7066f806f45" providerId="LiveId" clId="{E781F7AB-3CAD-40DE-9FFE-8329EC3C6AD2}" dt="2022-11-21T19:32:09.410" v="8371" actId="20577"/>
        <pc:sldMkLst>
          <pc:docMk/>
          <pc:sldMk cId="2178011309" sldId="260"/>
        </pc:sldMkLst>
        <pc:spChg chg="mod ord">
          <ac:chgData name="Amina Abdallah" userId="ff46f7066f806f45" providerId="LiveId" clId="{E781F7AB-3CAD-40DE-9FFE-8329EC3C6AD2}" dt="2022-11-21T18:58:47.352" v="8149"/>
          <ac:spMkLst>
            <pc:docMk/>
            <pc:sldMk cId="2178011309" sldId="260"/>
            <ac:spMk id="2" creationId="{BF359D53-5567-30CC-5C69-B86AFFB1D56D}"/>
          </ac:spMkLst>
        </pc:spChg>
        <pc:spChg chg="mod ord">
          <ac:chgData name="Amina Abdallah" userId="ff46f7066f806f45" providerId="LiveId" clId="{E781F7AB-3CAD-40DE-9FFE-8329EC3C6AD2}" dt="2022-11-21T19:32:09.410" v="8371" actId="20577"/>
          <ac:spMkLst>
            <pc:docMk/>
            <pc:sldMk cId="2178011309" sldId="260"/>
            <ac:spMk id="3" creationId="{E9A9ED23-BAAB-5170-AA61-CB199F3E91E5}"/>
          </ac:spMkLst>
        </pc:spChg>
        <pc:spChg chg="add del">
          <ac:chgData name="Amina Abdallah" userId="ff46f7066f806f45" providerId="LiveId" clId="{E781F7AB-3CAD-40DE-9FFE-8329EC3C6AD2}" dt="2022-11-21T13:11:15.529" v="6355" actId="11529"/>
          <ac:spMkLst>
            <pc:docMk/>
            <pc:sldMk cId="2178011309" sldId="260"/>
            <ac:spMk id="4" creationId="{97CFBBBA-42EF-A38A-A648-63CA2F1DEEF8}"/>
          </ac:spMkLst>
        </pc:spChg>
        <pc:spChg chg="add del">
          <ac:chgData name="Amina Abdallah" userId="ff46f7066f806f45" providerId="LiveId" clId="{E781F7AB-3CAD-40DE-9FFE-8329EC3C6AD2}" dt="2022-11-20T23:50:36.971" v="5868" actId="26606"/>
          <ac:spMkLst>
            <pc:docMk/>
            <pc:sldMk cId="2178011309" sldId="260"/>
            <ac:spMk id="5" creationId="{C7FA33FF-088D-4F16-95A2-2C64D353DEA8}"/>
          </ac:spMkLst>
        </pc:spChg>
        <pc:spChg chg="add del">
          <ac:chgData name="Amina Abdallah" userId="ff46f7066f806f45" providerId="LiveId" clId="{E781F7AB-3CAD-40DE-9FFE-8329EC3C6AD2}" dt="2022-11-20T23:50:36.971" v="5868" actId="26606"/>
          <ac:spMkLst>
            <pc:docMk/>
            <pc:sldMk cId="2178011309" sldId="260"/>
            <ac:spMk id="6" creationId="{A376EFB1-01CF-419F-ABF1-2AF02BBFCBD1}"/>
          </ac:spMkLst>
        </pc:spChg>
        <pc:spChg chg="add del">
          <ac:chgData name="Amina Abdallah" userId="ff46f7066f806f45" providerId="LiveId" clId="{E781F7AB-3CAD-40DE-9FFE-8329EC3C6AD2}" dt="2022-11-20T23:50:36.971" v="5868" actId="26606"/>
          <ac:spMkLst>
            <pc:docMk/>
            <pc:sldMk cId="2178011309" sldId="260"/>
            <ac:spMk id="7" creationId="{FF9DEA15-78BD-4750-AA18-B9F28A6D5AB8}"/>
          </ac:spMkLst>
        </pc:spChg>
        <pc:spChg chg="add del">
          <ac:chgData name="Amina Abdallah" userId="ff46f7066f806f45" providerId="LiveId" clId="{E781F7AB-3CAD-40DE-9FFE-8329EC3C6AD2}" dt="2022-11-20T02:38:53.249" v="4360" actId="26606"/>
          <ac:spMkLst>
            <pc:docMk/>
            <pc:sldMk cId="2178011309" sldId="260"/>
            <ac:spMk id="8" creationId="{827B839B-9ADE-406B-8590-F1CAEDED45A1}"/>
          </ac:spMkLst>
        </pc:spChg>
        <pc:spChg chg="add del">
          <ac:chgData name="Amina Abdallah" userId="ff46f7066f806f45" providerId="LiveId" clId="{E781F7AB-3CAD-40DE-9FFE-8329EC3C6AD2}" dt="2022-11-21T10:54:11.319" v="6154"/>
          <ac:spMkLst>
            <pc:docMk/>
            <pc:sldMk cId="2178011309" sldId="260"/>
            <ac:spMk id="9" creationId="{09588DA8-065E-4F6F-8EFD-43104AB2E0CF}"/>
          </ac:spMkLst>
        </pc:spChg>
        <pc:spChg chg="add del">
          <ac:chgData name="Amina Abdallah" userId="ff46f7066f806f45" providerId="LiveId" clId="{E781F7AB-3CAD-40DE-9FFE-8329EC3C6AD2}" dt="2022-11-20T02:38:53.249" v="4360" actId="26606"/>
          <ac:spMkLst>
            <pc:docMk/>
            <pc:sldMk cId="2178011309" sldId="260"/>
            <ac:spMk id="10" creationId="{CFE45BF0-46DB-408C-B5F7-7B11716805D4}"/>
          </ac:spMkLst>
        </pc:spChg>
        <pc:spChg chg="add del">
          <ac:chgData name="Amina Abdallah" userId="ff46f7066f806f45" providerId="LiveId" clId="{E781F7AB-3CAD-40DE-9FFE-8329EC3C6AD2}" dt="2022-11-21T10:54:11.319" v="6154"/>
          <ac:spMkLst>
            <pc:docMk/>
            <pc:sldMk cId="2178011309" sldId="260"/>
            <ac:spMk id="11" creationId="{C4285719-470E-454C-AF62-8323075F1F5B}"/>
          </ac:spMkLst>
        </pc:spChg>
        <pc:spChg chg="add del">
          <ac:chgData name="Amina Abdallah" userId="ff46f7066f806f45" providerId="LiveId" clId="{E781F7AB-3CAD-40DE-9FFE-8329EC3C6AD2}" dt="2022-11-20T02:38:53.249" v="4360" actId="26606"/>
          <ac:spMkLst>
            <pc:docMk/>
            <pc:sldMk cId="2178011309" sldId="260"/>
            <ac:spMk id="12" creationId="{2AEBC8F2-97B1-41B4-93F1-2D289E197FBA}"/>
          </ac:spMkLst>
        </pc:spChg>
        <pc:spChg chg="add del">
          <ac:chgData name="Amina Abdallah" userId="ff46f7066f806f45" providerId="LiveId" clId="{E781F7AB-3CAD-40DE-9FFE-8329EC3C6AD2}" dt="2022-11-21T10:54:11.319" v="6154"/>
          <ac:spMkLst>
            <pc:docMk/>
            <pc:sldMk cId="2178011309" sldId="260"/>
            <ac:spMk id="13" creationId="{CD9FE4EF-C4D8-49A0-B2FF-81D8DB7D8A24}"/>
          </ac:spMkLst>
        </pc:spChg>
        <pc:spChg chg="add del">
          <ac:chgData name="Amina Abdallah" userId="ff46f7066f806f45" providerId="LiveId" clId="{E781F7AB-3CAD-40DE-9FFE-8329EC3C6AD2}" dt="2022-11-20T02:38:53.249" v="4360" actId="26606"/>
          <ac:spMkLst>
            <pc:docMk/>
            <pc:sldMk cId="2178011309" sldId="260"/>
            <ac:spMk id="14" creationId="{472E3A19-F5D5-48FC-BB9C-48C2F68F598B}"/>
          </ac:spMkLst>
        </pc:spChg>
        <pc:spChg chg="add del">
          <ac:chgData name="Amina Abdallah" userId="ff46f7066f806f45" providerId="LiveId" clId="{E781F7AB-3CAD-40DE-9FFE-8329EC3C6AD2}" dt="2022-11-21T10:54:11.319" v="6154"/>
          <ac:spMkLst>
            <pc:docMk/>
            <pc:sldMk cId="2178011309" sldId="260"/>
            <ac:spMk id="15" creationId="{4300840D-0A0B-4512-BACA-B439D5B9C57C}"/>
          </ac:spMkLst>
        </pc:spChg>
        <pc:spChg chg="add del">
          <ac:chgData name="Amina Abdallah" userId="ff46f7066f806f45" providerId="LiveId" clId="{E781F7AB-3CAD-40DE-9FFE-8329EC3C6AD2}" dt="2022-11-20T02:38:53.249" v="4360" actId="26606"/>
          <ac:spMkLst>
            <pc:docMk/>
            <pc:sldMk cId="2178011309" sldId="260"/>
            <ac:spMk id="16" creationId="{7A62E32F-BB65-43A8-8EB5-92346890E549}"/>
          </ac:spMkLst>
        </pc:spChg>
        <pc:spChg chg="add del">
          <ac:chgData name="Amina Abdallah" userId="ff46f7066f806f45" providerId="LiveId" clId="{E781F7AB-3CAD-40DE-9FFE-8329EC3C6AD2}" dt="2022-11-21T18:58:47.352" v="8149"/>
          <ac:spMkLst>
            <pc:docMk/>
            <pc:sldMk cId="2178011309" sldId="260"/>
            <ac:spMk id="17" creationId="{09588DA8-065E-4F6F-8EFD-43104AB2E0CF}"/>
          </ac:spMkLst>
        </pc:spChg>
        <pc:spChg chg="add del">
          <ac:chgData name="Amina Abdallah" userId="ff46f7066f806f45" providerId="LiveId" clId="{E781F7AB-3CAD-40DE-9FFE-8329EC3C6AD2}" dt="2022-11-20T02:38:53.249" v="4360" actId="26606"/>
          <ac:spMkLst>
            <pc:docMk/>
            <pc:sldMk cId="2178011309" sldId="260"/>
            <ac:spMk id="18" creationId="{14E91B64-9FCC-451E-AFB4-A827D6329367}"/>
          </ac:spMkLst>
        </pc:spChg>
        <pc:spChg chg="add del">
          <ac:chgData name="Amina Abdallah" userId="ff46f7066f806f45" providerId="LiveId" clId="{E781F7AB-3CAD-40DE-9FFE-8329EC3C6AD2}" dt="2022-11-21T18:58:47.352" v="8149"/>
          <ac:spMkLst>
            <pc:docMk/>
            <pc:sldMk cId="2178011309" sldId="260"/>
            <ac:spMk id="19" creationId="{C4285719-470E-454C-AF62-8323075F1F5B}"/>
          </ac:spMkLst>
        </pc:spChg>
        <pc:spChg chg="add del">
          <ac:chgData name="Amina Abdallah" userId="ff46f7066f806f45" providerId="LiveId" clId="{E781F7AB-3CAD-40DE-9FFE-8329EC3C6AD2}" dt="2022-11-21T10:54:11.319" v="6154"/>
          <ac:spMkLst>
            <pc:docMk/>
            <pc:sldMk cId="2178011309" sldId="260"/>
            <ac:spMk id="20" creationId="{D2B78728-A580-49A7-84F9-6EF6F583ADE0}"/>
          </ac:spMkLst>
        </pc:spChg>
        <pc:spChg chg="add del">
          <ac:chgData name="Amina Abdallah" userId="ff46f7066f806f45" providerId="LiveId" clId="{E781F7AB-3CAD-40DE-9FFE-8329EC3C6AD2}" dt="2022-11-21T18:58:47.352" v="8149"/>
          <ac:spMkLst>
            <pc:docMk/>
            <pc:sldMk cId="2178011309" sldId="260"/>
            <ac:spMk id="21" creationId="{CD9FE4EF-C4D8-49A0-B2FF-81D8DB7D8A24}"/>
          </ac:spMkLst>
        </pc:spChg>
        <pc:spChg chg="add del">
          <ac:chgData name="Amina Abdallah" userId="ff46f7066f806f45" providerId="LiveId" clId="{E781F7AB-3CAD-40DE-9FFE-8329EC3C6AD2}" dt="2022-11-21T10:54:11.319" v="6154"/>
          <ac:spMkLst>
            <pc:docMk/>
            <pc:sldMk cId="2178011309" sldId="260"/>
            <ac:spMk id="22" creationId="{38FAA1A1-D861-433F-88FA-1E9D6FD31D11}"/>
          </ac:spMkLst>
        </pc:spChg>
        <pc:spChg chg="add del">
          <ac:chgData name="Amina Abdallah" userId="ff46f7066f806f45" providerId="LiveId" clId="{E781F7AB-3CAD-40DE-9FFE-8329EC3C6AD2}" dt="2022-11-21T18:58:47.352" v="8149"/>
          <ac:spMkLst>
            <pc:docMk/>
            <pc:sldMk cId="2178011309" sldId="260"/>
            <ac:spMk id="23" creationId="{4300840D-0A0B-4512-BACA-B439D5B9C57C}"/>
          </ac:spMkLst>
        </pc:spChg>
        <pc:spChg chg="add del">
          <ac:chgData name="Amina Abdallah" userId="ff46f7066f806f45" providerId="LiveId" clId="{E781F7AB-3CAD-40DE-9FFE-8329EC3C6AD2}" dt="2022-11-21T10:54:11.319" v="6154"/>
          <ac:spMkLst>
            <pc:docMk/>
            <pc:sldMk cId="2178011309" sldId="260"/>
            <ac:spMk id="24" creationId="{8D71EDA1-87BF-4D5D-AB79-F346FD19278A}"/>
          </ac:spMkLst>
        </pc:spChg>
        <pc:spChg chg="add del">
          <ac:chgData name="Amina Abdallah" userId="ff46f7066f806f45" providerId="LiveId" clId="{E781F7AB-3CAD-40DE-9FFE-8329EC3C6AD2}" dt="2022-11-21T18:58:47.352" v="8149"/>
          <ac:spMkLst>
            <pc:docMk/>
            <pc:sldMk cId="2178011309" sldId="260"/>
            <ac:spMk id="25" creationId="{D2B78728-A580-49A7-84F9-6EF6F583ADE0}"/>
          </ac:spMkLst>
        </pc:spChg>
        <pc:spChg chg="add del">
          <ac:chgData name="Amina Abdallah" userId="ff46f7066f806f45" providerId="LiveId" clId="{E781F7AB-3CAD-40DE-9FFE-8329EC3C6AD2}" dt="2022-11-21T18:58:47.352" v="8149"/>
          <ac:spMkLst>
            <pc:docMk/>
            <pc:sldMk cId="2178011309" sldId="260"/>
            <ac:spMk id="26" creationId="{38FAA1A1-D861-433F-88FA-1E9D6FD31D11}"/>
          </ac:spMkLst>
        </pc:spChg>
        <pc:spChg chg="add del">
          <ac:chgData name="Amina Abdallah" userId="ff46f7066f806f45" providerId="LiveId" clId="{E781F7AB-3CAD-40DE-9FFE-8329EC3C6AD2}" dt="2022-11-21T18:58:47.352" v="8149"/>
          <ac:spMkLst>
            <pc:docMk/>
            <pc:sldMk cId="2178011309" sldId="260"/>
            <ac:spMk id="27" creationId="{8D71EDA1-87BF-4D5D-AB79-F346FD19278A}"/>
          </ac:spMkLst>
        </pc:spChg>
      </pc:sldChg>
      <pc:sldChg chg="addSp delSp modSp new mod setBg modClrScheme delDesignElem chgLayout">
        <pc:chgData name="Amina Abdallah" userId="ff46f7066f806f45" providerId="LiveId" clId="{E781F7AB-3CAD-40DE-9FFE-8329EC3C6AD2}" dt="2022-11-21T19:39:10.058" v="8397" actId="20577"/>
        <pc:sldMkLst>
          <pc:docMk/>
          <pc:sldMk cId="4235970205" sldId="261"/>
        </pc:sldMkLst>
        <pc:spChg chg="mod ord">
          <ac:chgData name="Amina Abdallah" userId="ff46f7066f806f45" providerId="LiveId" clId="{E781F7AB-3CAD-40DE-9FFE-8329EC3C6AD2}" dt="2022-11-21T17:09:47.685" v="7137" actId="26606"/>
          <ac:spMkLst>
            <pc:docMk/>
            <pc:sldMk cId="4235970205" sldId="261"/>
            <ac:spMk id="2" creationId="{B926D64F-8BCA-CF87-2F23-DA6139FD2180}"/>
          </ac:spMkLst>
        </pc:spChg>
        <pc:spChg chg="mod ord">
          <ac:chgData name="Amina Abdallah" userId="ff46f7066f806f45" providerId="LiveId" clId="{E781F7AB-3CAD-40DE-9FFE-8329EC3C6AD2}" dt="2022-11-21T19:39:10.058" v="8397" actId="20577"/>
          <ac:spMkLst>
            <pc:docMk/>
            <pc:sldMk cId="4235970205" sldId="261"/>
            <ac:spMk id="3" creationId="{53755831-4757-1568-A5D4-F2373CB5B139}"/>
          </ac:spMkLst>
        </pc:spChg>
        <pc:spChg chg="add del">
          <ac:chgData name="Amina Abdallah" userId="ff46f7066f806f45" providerId="LiveId" clId="{E781F7AB-3CAD-40DE-9FFE-8329EC3C6AD2}" dt="2022-11-21T16:32:05.234" v="6980" actId="22"/>
          <ac:spMkLst>
            <pc:docMk/>
            <pc:sldMk cId="4235970205" sldId="261"/>
            <ac:spMk id="5" creationId="{2663845B-690D-CF76-AFFC-90246D571612}"/>
          </ac:spMkLst>
        </pc:spChg>
        <pc:spChg chg="add del">
          <ac:chgData name="Amina Abdallah" userId="ff46f7066f806f45" providerId="LiveId" clId="{E781F7AB-3CAD-40DE-9FFE-8329EC3C6AD2}" dt="2022-11-21T18:58:47.352" v="8149"/>
          <ac:spMkLst>
            <pc:docMk/>
            <pc:sldMk cId="4235970205" sldId="261"/>
            <ac:spMk id="8" creationId="{09588DA8-065E-4F6F-8EFD-43104AB2E0CF}"/>
          </ac:spMkLst>
        </pc:spChg>
        <pc:spChg chg="add del">
          <ac:chgData name="Amina Abdallah" userId="ff46f7066f806f45" providerId="LiveId" clId="{E781F7AB-3CAD-40DE-9FFE-8329EC3C6AD2}" dt="2022-11-21T18:58:47.352" v="8149"/>
          <ac:spMkLst>
            <pc:docMk/>
            <pc:sldMk cId="4235970205" sldId="261"/>
            <ac:spMk id="10" creationId="{C4285719-470E-454C-AF62-8323075F1F5B}"/>
          </ac:spMkLst>
        </pc:spChg>
        <pc:spChg chg="add del">
          <ac:chgData name="Amina Abdallah" userId="ff46f7066f806f45" providerId="LiveId" clId="{E781F7AB-3CAD-40DE-9FFE-8329EC3C6AD2}" dt="2022-11-21T18:58:47.352" v="8149"/>
          <ac:spMkLst>
            <pc:docMk/>
            <pc:sldMk cId="4235970205" sldId="261"/>
            <ac:spMk id="12" creationId="{CD9FE4EF-C4D8-49A0-B2FF-81D8DB7D8A24}"/>
          </ac:spMkLst>
        </pc:spChg>
        <pc:spChg chg="add del">
          <ac:chgData name="Amina Abdallah" userId="ff46f7066f806f45" providerId="LiveId" clId="{E781F7AB-3CAD-40DE-9FFE-8329EC3C6AD2}" dt="2022-11-21T18:58:47.352" v="8149"/>
          <ac:spMkLst>
            <pc:docMk/>
            <pc:sldMk cId="4235970205" sldId="261"/>
            <ac:spMk id="14" creationId="{4300840D-0A0B-4512-BACA-B439D5B9C57C}"/>
          </ac:spMkLst>
        </pc:spChg>
        <pc:spChg chg="add del">
          <ac:chgData name="Amina Abdallah" userId="ff46f7066f806f45" providerId="LiveId" clId="{E781F7AB-3CAD-40DE-9FFE-8329EC3C6AD2}" dt="2022-11-21T18:58:47.352" v="8149"/>
          <ac:spMkLst>
            <pc:docMk/>
            <pc:sldMk cId="4235970205" sldId="261"/>
            <ac:spMk id="16" creationId="{D2B78728-A580-49A7-84F9-6EF6F583ADE0}"/>
          </ac:spMkLst>
        </pc:spChg>
        <pc:spChg chg="add del">
          <ac:chgData name="Amina Abdallah" userId="ff46f7066f806f45" providerId="LiveId" clId="{E781F7AB-3CAD-40DE-9FFE-8329EC3C6AD2}" dt="2022-11-21T18:58:47.352" v="8149"/>
          <ac:spMkLst>
            <pc:docMk/>
            <pc:sldMk cId="4235970205" sldId="261"/>
            <ac:spMk id="18" creationId="{38FAA1A1-D861-433F-88FA-1E9D6FD31D11}"/>
          </ac:spMkLst>
        </pc:spChg>
        <pc:spChg chg="add del">
          <ac:chgData name="Amina Abdallah" userId="ff46f7066f806f45" providerId="LiveId" clId="{E781F7AB-3CAD-40DE-9FFE-8329EC3C6AD2}" dt="2022-11-21T18:58:47.352" v="8149"/>
          <ac:spMkLst>
            <pc:docMk/>
            <pc:sldMk cId="4235970205" sldId="261"/>
            <ac:spMk id="20" creationId="{8D71EDA1-87BF-4D5D-AB79-F346FD19278A}"/>
          </ac:spMkLst>
        </pc:spChg>
      </pc:sldChg>
      <pc:sldChg chg="new del">
        <pc:chgData name="Amina Abdallah" userId="ff46f7066f806f45" providerId="LiveId" clId="{E781F7AB-3CAD-40DE-9FFE-8329EC3C6AD2}" dt="2022-11-14T12:36:53.894" v="445" actId="680"/>
        <pc:sldMkLst>
          <pc:docMk/>
          <pc:sldMk cId="1975479141" sldId="262"/>
        </pc:sldMkLst>
      </pc:sldChg>
      <pc:sldChg chg="new del">
        <pc:chgData name="Amina Abdallah" userId="ff46f7066f806f45" providerId="LiveId" clId="{E781F7AB-3CAD-40DE-9FFE-8329EC3C6AD2}" dt="2022-11-14T12:36:39.796" v="443" actId="680"/>
        <pc:sldMkLst>
          <pc:docMk/>
          <pc:sldMk cId="4096498622" sldId="262"/>
        </pc:sldMkLst>
      </pc:sldChg>
      <pc:sldChg chg="modSp new del mod">
        <pc:chgData name="Amina Abdallah" userId="ff46f7066f806f45" providerId="LiveId" clId="{E781F7AB-3CAD-40DE-9FFE-8329EC3C6AD2}" dt="2022-11-20T22:53:24.734" v="5495" actId="2696"/>
        <pc:sldMkLst>
          <pc:docMk/>
          <pc:sldMk cId="4209012412" sldId="262"/>
        </pc:sldMkLst>
        <pc:spChg chg="mod">
          <ac:chgData name="Amina Abdallah" userId="ff46f7066f806f45" providerId="LiveId" clId="{E781F7AB-3CAD-40DE-9FFE-8329EC3C6AD2}" dt="2022-11-20T22:51:21.251" v="5470" actId="21"/>
          <ac:spMkLst>
            <pc:docMk/>
            <pc:sldMk cId="4209012412" sldId="262"/>
            <ac:spMk id="2" creationId="{869DE4CA-27B1-591B-3E1E-11DBE60BC480}"/>
          </ac:spMkLst>
        </pc:spChg>
      </pc:sldChg>
      <pc:sldChg chg="addSp delSp modSp new add del mod setBg modClrScheme chgLayout">
        <pc:chgData name="Amina Abdallah" userId="ff46f7066f806f45" providerId="LiveId" clId="{E781F7AB-3CAD-40DE-9FFE-8329EC3C6AD2}" dt="2022-11-20T23:14:13.658" v="5710" actId="2696"/>
        <pc:sldMkLst>
          <pc:docMk/>
          <pc:sldMk cId="1556074947" sldId="263"/>
        </pc:sldMkLst>
        <pc:spChg chg="mod ord">
          <ac:chgData name="Amina Abdallah" userId="ff46f7066f806f45" providerId="LiveId" clId="{E781F7AB-3CAD-40DE-9FFE-8329EC3C6AD2}" dt="2022-11-20T23:10:16.907" v="5690" actId="700"/>
          <ac:spMkLst>
            <pc:docMk/>
            <pc:sldMk cId="1556074947" sldId="263"/>
            <ac:spMk id="2" creationId="{6104316C-6617-F88A-EA19-026B6E84483B}"/>
          </ac:spMkLst>
        </pc:spChg>
        <pc:spChg chg="add del">
          <ac:chgData name="Amina Abdallah" userId="ff46f7066f806f45" providerId="LiveId" clId="{E781F7AB-3CAD-40DE-9FFE-8329EC3C6AD2}" dt="2022-11-20T23:07:45.181" v="5652" actId="26606"/>
          <ac:spMkLst>
            <pc:docMk/>
            <pc:sldMk cId="1556074947" sldId="263"/>
            <ac:spMk id="7" creationId="{69F6B031-DE34-4FE3-8B2E-E0D0E3CE0FD5}"/>
          </ac:spMkLst>
        </pc:spChg>
        <pc:spChg chg="add del">
          <ac:chgData name="Amina Abdallah" userId="ff46f7066f806f45" providerId="LiveId" clId="{E781F7AB-3CAD-40DE-9FFE-8329EC3C6AD2}" dt="2022-11-20T23:07:45.181" v="5652" actId="26606"/>
          <ac:spMkLst>
            <pc:docMk/>
            <pc:sldMk cId="1556074947" sldId="263"/>
            <ac:spMk id="9" creationId="{89B6E880-5229-40E0-B50C-3D8E1FD9B7F4}"/>
          </ac:spMkLst>
        </pc:spChg>
        <pc:spChg chg="add del">
          <ac:chgData name="Amina Abdallah" userId="ff46f7066f806f45" providerId="LiveId" clId="{E781F7AB-3CAD-40DE-9FFE-8329EC3C6AD2}" dt="2022-11-20T23:07:45.181" v="5652" actId="26606"/>
          <ac:spMkLst>
            <pc:docMk/>
            <pc:sldMk cId="1556074947" sldId="263"/>
            <ac:spMk id="11" creationId="{213603BF-1C60-4F3F-979D-B685D24A7172}"/>
          </ac:spMkLst>
        </pc:spChg>
      </pc:sldChg>
      <pc:sldChg chg="new del">
        <pc:chgData name="Amina Abdallah" userId="ff46f7066f806f45" providerId="LiveId" clId="{E781F7AB-3CAD-40DE-9FFE-8329EC3C6AD2}" dt="2022-11-14T12:38:00.507" v="479" actId="680"/>
        <pc:sldMkLst>
          <pc:docMk/>
          <pc:sldMk cId="3517014037" sldId="263"/>
        </pc:sldMkLst>
      </pc:sldChg>
      <pc:sldChg chg="addSp delSp modSp new del mod setBg">
        <pc:chgData name="Amina Abdallah" userId="ff46f7066f806f45" providerId="LiveId" clId="{E781F7AB-3CAD-40DE-9FFE-8329EC3C6AD2}" dt="2022-11-19T20:41:52.223" v="3150" actId="2696"/>
        <pc:sldMkLst>
          <pc:docMk/>
          <pc:sldMk cId="1271729598" sldId="264"/>
        </pc:sldMkLst>
        <pc:spChg chg="add del">
          <ac:chgData name="Amina Abdallah" userId="ff46f7066f806f45" providerId="LiveId" clId="{E781F7AB-3CAD-40DE-9FFE-8329EC3C6AD2}" dt="2022-11-19T19:37:57.362" v="2232" actId="22"/>
          <ac:spMkLst>
            <pc:docMk/>
            <pc:sldMk cId="1271729598" sldId="264"/>
            <ac:spMk id="3" creationId="{0CFD0FA5-74A5-69CC-A9C1-AB540221480E}"/>
          </ac:spMkLst>
        </pc:spChg>
        <pc:spChg chg="add del mod">
          <ac:chgData name="Amina Abdallah" userId="ff46f7066f806f45" providerId="LiveId" clId="{E781F7AB-3CAD-40DE-9FFE-8329EC3C6AD2}" dt="2022-11-19T19:40:22.676" v="2273" actId="11529"/>
          <ac:spMkLst>
            <pc:docMk/>
            <pc:sldMk cId="1271729598" sldId="264"/>
            <ac:spMk id="4" creationId="{27E204AA-3721-7677-7CF8-C87AD45AF292}"/>
          </ac:spMkLst>
        </pc:spChg>
        <pc:spChg chg="add mod">
          <ac:chgData name="Amina Abdallah" userId="ff46f7066f806f45" providerId="LiveId" clId="{E781F7AB-3CAD-40DE-9FFE-8329EC3C6AD2}" dt="2022-11-19T19:53:30.402" v="2503" actId="20577"/>
          <ac:spMkLst>
            <pc:docMk/>
            <pc:sldMk cId="1271729598" sldId="264"/>
            <ac:spMk id="5" creationId="{1D3BECB3-7EA8-6E51-158F-AC568817D85F}"/>
          </ac:spMkLst>
        </pc:spChg>
        <pc:picChg chg="add del mod">
          <ac:chgData name="Amina Abdallah" userId="ff46f7066f806f45" providerId="LiveId" clId="{E781F7AB-3CAD-40DE-9FFE-8329EC3C6AD2}" dt="2022-11-19T19:48:48.344" v="2392" actId="21"/>
          <ac:picMkLst>
            <pc:docMk/>
            <pc:sldMk cId="1271729598" sldId="264"/>
            <ac:picMk id="7" creationId="{54DFA0B8-DC18-2DF7-06DB-2D8DA12F286B}"/>
          </ac:picMkLst>
        </pc:picChg>
        <pc:picChg chg="add mod">
          <ac:chgData name="Amina Abdallah" userId="ff46f7066f806f45" providerId="LiveId" clId="{E781F7AB-3CAD-40DE-9FFE-8329EC3C6AD2}" dt="2022-11-19T19:52:39.368" v="2460" actId="1076"/>
          <ac:picMkLst>
            <pc:docMk/>
            <pc:sldMk cId="1271729598" sldId="264"/>
            <ac:picMk id="8" creationId="{C037DE3B-4C9E-A1EE-61F2-1667E10F9112}"/>
          </ac:picMkLst>
        </pc:picChg>
      </pc:sldChg>
      <pc:sldChg chg="modSp new del mod ord">
        <pc:chgData name="Amina Abdallah" userId="ff46f7066f806f45" providerId="LiveId" clId="{E781F7AB-3CAD-40DE-9FFE-8329EC3C6AD2}" dt="2022-11-14T13:09:02.535" v="740" actId="680"/>
        <pc:sldMkLst>
          <pc:docMk/>
          <pc:sldMk cId="1726410680" sldId="264"/>
        </pc:sldMkLst>
        <pc:spChg chg="mod">
          <ac:chgData name="Amina Abdallah" userId="ff46f7066f806f45" providerId="LiveId" clId="{E781F7AB-3CAD-40DE-9FFE-8329EC3C6AD2}" dt="2022-11-14T13:09:02.153" v="738"/>
          <ac:spMkLst>
            <pc:docMk/>
            <pc:sldMk cId="1726410680" sldId="264"/>
            <ac:spMk id="2" creationId="{9054CDF0-8C87-B8D3-0F66-406B251099FB}"/>
          </ac:spMkLst>
        </pc:spChg>
      </pc:sldChg>
      <pc:sldChg chg="addSp delSp modSp new mod ord setBg modClrScheme delDesignElem chgLayout">
        <pc:chgData name="Amina Abdallah" userId="ff46f7066f806f45" providerId="LiveId" clId="{E781F7AB-3CAD-40DE-9FFE-8329EC3C6AD2}" dt="2022-11-21T19:22:35.148" v="8287" actId="20577"/>
        <pc:sldMkLst>
          <pc:docMk/>
          <pc:sldMk cId="2841947216" sldId="264"/>
        </pc:sldMkLst>
        <pc:spChg chg="add del mod">
          <ac:chgData name="Amina Abdallah" userId="ff46f7066f806f45" providerId="LiveId" clId="{E781F7AB-3CAD-40DE-9FFE-8329EC3C6AD2}" dt="2022-11-21T00:30:57.268" v="6126" actId="21"/>
          <ac:spMkLst>
            <pc:docMk/>
            <pc:sldMk cId="2841947216" sldId="264"/>
            <ac:spMk id="2" creationId="{D134F6EA-EB8D-D3C6-372F-34F2D2C47975}"/>
          </ac:spMkLst>
        </pc:spChg>
        <pc:spChg chg="add mod">
          <ac:chgData name="Amina Abdallah" userId="ff46f7066f806f45" providerId="LiveId" clId="{E781F7AB-3CAD-40DE-9FFE-8329EC3C6AD2}" dt="2022-11-21T19:03:39.575" v="8190" actId="14100"/>
          <ac:spMkLst>
            <pc:docMk/>
            <pc:sldMk cId="2841947216" sldId="264"/>
            <ac:spMk id="4" creationId="{EF9BD9C2-ABB0-16B7-F188-613B3FCCE3FD}"/>
          </ac:spMkLst>
        </pc:spChg>
        <pc:spChg chg="add mod ord">
          <ac:chgData name="Amina Abdallah" userId="ff46f7066f806f45" providerId="LiveId" clId="{E781F7AB-3CAD-40DE-9FFE-8329EC3C6AD2}" dt="2022-11-21T19:22:35.148" v="8287" actId="20577"/>
          <ac:spMkLst>
            <pc:docMk/>
            <pc:sldMk cId="2841947216" sldId="264"/>
            <ac:spMk id="5" creationId="{B9EC9758-4027-4B2F-46FC-BF09B5E0DCB6}"/>
          </ac:spMkLst>
        </pc:spChg>
        <pc:spChg chg="add mod ord">
          <ac:chgData name="Amina Abdallah" userId="ff46f7066f806f45" providerId="LiveId" clId="{E781F7AB-3CAD-40DE-9FFE-8329EC3C6AD2}" dt="2022-11-21T19:02:27.742" v="8176" actId="1076"/>
          <ac:spMkLst>
            <pc:docMk/>
            <pc:sldMk cId="2841947216" sldId="264"/>
            <ac:spMk id="10" creationId="{E49EBBFF-9FA0-9B11-EA4D-C7AEB61D5842}"/>
          </ac:spMkLst>
        </pc:spChg>
        <pc:spChg chg="add mod">
          <ac:chgData name="Amina Abdallah" userId="ff46f7066f806f45" providerId="LiveId" clId="{E781F7AB-3CAD-40DE-9FFE-8329EC3C6AD2}" dt="2022-11-21T19:02:50.176" v="8182" actId="1076"/>
          <ac:spMkLst>
            <pc:docMk/>
            <pc:sldMk cId="2841947216" sldId="264"/>
            <ac:spMk id="11" creationId="{7F839309-B76A-A26E-76BD-F0D31AAEEB38}"/>
          </ac:spMkLst>
        </pc:spChg>
        <pc:spChg chg="add del">
          <ac:chgData name="Amina Abdallah" userId="ff46f7066f806f45" providerId="LiveId" clId="{E781F7AB-3CAD-40DE-9FFE-8329EC3C6AD2}" dt="2022-11-20T23:50:07.382" v="5867" actId="700"/>
          <ac:spMkLst>
            <pc:docMk/>
            <pc:sldMk cId="2841947216" sldId="264"/>
            <ac:spMk id="14" creationId="{D4771268-CB57-404A-9271-370EB28F6090}"/>
          </ac:spMkLst>
        </pc:spChg>
        <pc:spChg chg="add del">
          <ac:chgData name="Amina Abdallah" userId="ff46f7066f806f45" providerId="LiveId" clId="{E781F7AB-3CAD-40DE-9FFE-8329EC3C6AD2}" dt="2022-11-21T00:21:54.746" v="6012" actId="26606"/>
          <ac:spMkLst>
            <pc:docMk/>
            <pc:sldMk cId="2841947216" sldId="264"/>
            <ac:spMk id="15" creationId="{73DE2CFE-42F2-48F0-8706-5264E012B10C}"/>
          </ac:spMkLst>
        </pc:spChg>
        <pc:spChg chg="add del mod ord">
          <ac:chgData name="Amina Abdallah" userId="ff46f7066f806f45" providerId="LiveId" clId="{E781F7AB-3CAD-40DE-9FFE-8329EC3C6AD2}" dt="2022-11-20T02:36:41.785" v="4349" actId="700"/>
          <ac:spMkLst>
            <pc:docMk/>
            <pc:sldMk cId="2841947216" sldId="264"/>
            <ac:spMk id="62" creationId="{2940E1CE-117E-1F16-66A2-FD942A418E91}"/>
          </ac:spMkLst>
        </pc:spChg>
        <pc:spChg chg="add del mod ord">
          <ac:chgData name="Amina Abdallah" userId="ff46f7066f806f45" providerId="LiveId" clId="{E781F7AB-3CAD-40DE-9FFE-8329EC3C6AD2}" dt="2022-11-20T02:36:41.785" v="4349" actId="700"/>
          <ac:spMkLst>
            <pc:docMk/>
            <pc:sldMk cId="2841947216" sldId="264"/>
            <ac:spMk id="63" creationId="{B36FC862-CCAC-7B4E-80A2-537A804708A0}"/>
          </ac:spMkLst>
        </pc:spChg>
        <pc:spChg chg="add del mod ord">
          <ac:chgData name="Amina Abdallah" userId="ff46f7066f806f45" providerId="LiveId" clId="{E781F7AB-3CAD-40DE-9FFE-8329EC3C6AD2}" dt="2022-11-20T02:37:25.949" v="4355" actId="700"/>
          <ac:spMkLst>
            <pc:docMk/>
            <pc:sldMk cId="2841947216" sldId="264"/>
            <ac:spMk id="67" creationId="{4FE920F1-FF84-0538-AB4A-95E2ED780263}"/>
          </ac:spMkLst>
        </pc:spChg>
        <pc:spChg chg="add del mod ord">
          <ac:chgData name="Amina Abdallah" userId="ff46f7066f806f45" providerId="LiveId" clId="{E781F7AB-3CAD-40DE-9FFE-8329EC3C6AD2}" dt="2022-11-20T02:37:25.949" v="4355" actId="700"/>
          <ac:spMkLst>
            <pc:docMk/>
            <pc:sldMk cId="2841947216" sldId="264"/>
            <ac:spMk id="68" creationId="{16E184E2-3208-5B22-1E58-9759443A7183}"/>
          </ac:spMkLst>
        </pc:spChg>
        <pc:spChg chg="add del mod ord">
          <ac:chgData name="Amina Abdallah" userId="ff46f7066f806f45" providerId="LiveId" clId="{E781F7AB-3CAD-40DE-9FFE-8329EC3C6AD2}" dt="2022-11-20T22:10:21.717" v="4946" actId="700"/>
          <ac:spMkLst>
            <pc:docMk/>
            <pc:sldMk cId="2841947216" sldId="264"/>
            <ac:spMk id="72" creationId="{500E66AC-B485-DDC9-7E15-290D4B54B2B0}"/>
          </ac:spMkLst>
        </pc:spChg>
        <pc:spChg chg="add del mod ord">
          <ac:chgData name="Amina Abdallah" userId="ff46f7066f806f45" providerId="LiveId" clId="{E781F7AB-3CAD-40DE-9FFE-8329EC3C6AD2}" dt="2022-11-20T22:10:21.717" v="4946" actId="700"/>
          <ac:spMkLst>
            <pc:docMk/>
            <pc:sldMk cId="2841947216" sldId="264"/>
            <ac:spMk id="73" creationId="{0E98EA4B-5D48-3799-5A6A-9902BFDE7CA3}"/>
          </ac:spMkLst>
        </pc:spChg>
        <pc:spChg chg="add del mod ord">
          <ac:chgData name="Amina Abdallah" userId="ff46f7066f806f45" providerId="LiveId" clId="{E781F7AB-3CAD-40DE-9FFE-8329EC3C6AD2}" dt="2022-11-20T23:49:33.977" v="5863" actId="700"/>
          <ac:spMkLst>
            <pc:docMk/>
            <pc:sldMk cId="2841947216" sldId="264"/>
            <ac:spMk id="74" creationId="{1344492F-78D0-53DB-6E52-733A330D230B}"/>
          </ac:spMkLst>
        </pc:spChg>
        <pc:spChg chg="add del mod ord">
          <ac:chgData name="Amina Abdallah" userId="ff46f7066f806f45" providerId="LiveId" clId="{E781F7AB-3CAD-40DE-9FFE-8329EC3C6AD2}" dt="2022-11-20T23:49:33.977" v="5863" actId="700"/>
          <ac:spMkLst>
            <pc:docMk/>
            <pc:sldMk cId="2841947216" sldId="264"/>
            <ac:spMk id="75" creationId="{DC82531F-A7E7-52CA-5D40-8A00AC271ED2}"/>
          </ac:spMkLst>
        </pc:spChg>
        <pc:spChg chg="add del mod ord">
          <ac:chgData name="Amina Abdallah" userId="ff46f7066f806f45" providerId="LiveId" clId="{E781F7AB-3CAD-40DE-9FFE-8329EC3C6AD2}" dt="2022-11-21T00:20:43.740" v="6007" actId="700"/>
          <ac:spMkLst>
            <pc:docMk/>
            <pc:sldMk cId="2841947216" sldId="264"/>
            <ac:spMk id="76" creationId="{3D9010AD-FE86-A016-6A00-88FEB51B3F8F}"/>
          </ac:spMkLst>
        </pc:spChg>
        <pc:spChg chg="add del mod ord">
          <ac:chgData name="Amina Abdallah" userId="ff46f7066f806f45" providerId="LiveId" clId="{E781F7AB-3CAD-40DE-9FFE-8329EC3C6AD2}" dt="2022-11-21T00:20:43.740" v="6007" actId="700"/>
          <ac:spMkLst>
            <pc:docMk/>
            <pc:sldMk cId="2841947216" sldId="264"/>
            <ac:spMk id="77" creationId="{73A57E08-3131-F892-745B-EC2FB5B19E9A}"/>
          </ac:spMkLst>
        </pc:spChg>
        <pc:spChg chg="add del mod">
          <ac:chgData name="Amina Abdallah" userId="ff46f7066f806f45" providerId="LiveId" clId="{E781F7AB-3CAD-40DE-9FFE-8329EC3C6AD2}" dt="2022-11-21T00:28:56.972" v="6099" actId="11529"/>
          <ac:spMkLst>
            <pc:docMk/>
            <pc:sldMk cId="2841947216" sldId="264"/>
            <ac:spMk id="78" creationId="{4C03C758-FBBF-8CAE-84C6-9601EF2E9039}"/>
          </ac:spMkLst>
        </pc:spChg>
        <pc:spChg chg="add del mod">
          <ac:chgData name="Amina Abdallah" userId="ff46f7066f806f45" providerId="LiveId" clId="{E781F7AB-3CAD-40DE-9FFE-8329EC3C6AD2}" dt="2022-11-21T00:30:29.227" v="6114" actId="11529"/>
          <ac:spMkLst>
            <pc:docMk/>
            <pc:sldMk cId="2841947216" sldId="264"/>
            <ac:spMk id="80" creationId="{0B09E9FE-2B13-14EA-1E6F-52552CB1C71A}"/>
          </ac:spMkLst>
        </pc:spChg>
        <pc:spChg chg="add mod ord">
          <ac:chgData name="Amina Abdallah" userId="ff46f7066f806f45" providerId="LiveId" clId="{E781F7AB-3CAD-40DE-9FFE-8329EC3C6AD2}" dt="2022-11-21T19:08:22.635" v="8237" actId="1076"/>
          <ac:spMkLst>
            <pc:docMk/>
            <pc:sldMk cId="2841947216" sldId="264"/>
            <ac:spMk id="81" creationId="{430056D1-8C14-91B6-ED21-8E95D2D426DE}"/>
          </ac:spMkLst>
        </pc:spChg>
        <pc:spChg chg="add del">
          <ac:chgData name="Amina Abdallah" userId="ff46f7066f806f45" providerId="LiveId" clId="{E781F7AB-3CAD-40DE-9FFE-8329EC3C6AD2}" dt="2022-11-21T00:29:46.461" v="6108" actId="26606"/>
          <ac:spMkLst>
            <pc:docMk/>
            <pc:sldMk cId="2841947216" sldId="264"/>
            <ac:spMk id="82" creationId="{09588DA8-065E-4F6F-8EFD-43104AB2E0CF}"/>
          </ac:spMkLst>
        </pc:spChg>
        <pc:spChg chg="add del">
          <ac:chgData name="Amina Abdallah" userId="ff46f7066f806f45" providerId="LiveId" clId="{E781F7AB-3CAD-40DE-9FFE-8329EC3C6AD2}" dt="2022-11-21T00:28:33.779" v="6086" actId="26606"/>
          <ac:spMkLst>
            <pc:docMk/>
            <pc:sldMk cId="2841947216" sldId="264"/>
            <ac:spMk id="83" creationId="{081EA652-8C6A-4E69-BEB9-170809474553}"/>
          </ac:spMkLst>
        </pc:spChg>
        <pc:spChg chg="add del">
          <ac:chgData name="Amina Abdallah" userId="ff46f7066f806f45" providerId="LiveId" clId="{E781F7AB-3CAD-40DE-9FFE-8329EC3C6AD2}" dt="2022-11-21T00:29:46.461" v="6108" actId="26606"/>
          <ac:spMkLst>
            <pc:docMk/>
            <pc:sldMk cId="2841947216" sldId="264"/>
            <ac:spMk id="84" creationId="{C4285719-470E-454C-AF62-8323075F1F5B}"/>
          </ac:spMkLst>
        </pc:spChg>
        <pc:spChg chg="add del">
          <ac:chgData name="Amina Abdallah" userId="ff46f7066f806f45" providerId="LiveId" clId="{E781F7AB-3CAD-40DE-9FFE-8329EC3C6AD2}" dt="2022-11-21T00:28:33.779" v="6086" actId="26606"/>
          <ac:spMkLst>
            <pc:docMk/>
            <pc:sldMk cId="2841947216" sldId="264"/>
            <ac:spMk id="85" creationId="{5298780A-33B9-4EA2-8F67-DE68AD62841B}"/>
          </ac:spMkLst>
        </pc:spChg>
        <pc:spChg chg="add del">
          <ac:chgData name="Amina Abdallah" userId="ff46f7066f806f45" providerId="LiveId" clId="{E781F7AB-3CAD-40DE-9FFE-8329EC3C6AD2}" dt="2022-11-21T00:29:46.461" v="6108" actId="26606"/>
          <ac:spMkLst>
            <pc:docMk/>
            <pc:sldMk cId="2841947216" sldId="264"/>
            <ac:spMk id="86" creationId="{CD9FE4EF-C4D8-49A0-B2FF-81D8DB7D8A24}"/>
          </ac:spMkLst>
        </pc:spChg>
        <pc:spChg chg="add del">
          <ac:chgData name="Amina Abdallah" userId="ff46f7066f806f45" providerId="LiveId" clId="{E781F7AB-3CAD-40DE-9FFE-8329EC3C6AD2}" dt="2022-11-21T00:28:33.779" v="6086" actId="26606"/>
          <ac:spMkLst>
            <pc:docMk/>
            <pc:sldMk cId="2841947216" sldId="264"/>
            <ac:spMk id="87" creationId="{7F488E8B-4E1E-4402-8935-D4E6C02615C7}"/>
          </ac:spMkLst>
        </pc:spChg>
        <pc:spChg chg="add del">
          <ac:chgData name="Amina Abdallah" userId="ff46f7066f806f45" providerId="LiveId" clId="{E781F7AB-3CAD-40DE-9FFE-8329EC3C6AD2}" dt="2022-11-21T00:32:32.094" v="6148" actId="26606"/>
          <ac:spMkLst>
            <pc:docMk/>
            <pc:sldMk cId="2841947216" sldId="264"/>
            <ac:spMk id="88" creationId="{E2384209-CB15-4CDF-9D31-C44FD9A3F20D}"/>
          </ac:spMkLst>
        </pc:spChg>
        <pc:spChg chg="add del">
          <ac:chgData name="Amina Abdallah" userId="ff46f7066f806f45" providerId="LiveId" clId="{E781F7AB-3CAD-40DE-9FFE-8329EC3C6AD2}" dt="2022-11-21T00:32:32.094" v="6148" actId="26606"/>
          <ac:spMkLst>
            <pc:docMk/>
            <pc:sldMk cId="2841947216" sldId="264"/>
            <ac:spMk id="90" creationId="{2633B3B5-CC90-43F0-8714-D31D1F3F0209}"/>
          </ac:spMkLst>
        </pc:spChg>
        <pc:spChg chg="add del">
          <ac:chgData name="Amina Abdallah" userId="ff46f7066f806f45" providerId="LiveId" clId="{E781F7AB-3CAD-40DE-9FFE-8329EC3C6AD2}" dt="2022-11-21T00:29:46.461" v="6108" actId="26606"/>
          <ac:spMkLst>
            <pc:docMk/>
            <pc:sldMk cId="2841947216" sldId="264"/>
            <ac:spMk id="91" creationId="{4300840D-0A0B-4512-BACA-B439D5B9C57C}"/>
          </ac:spMkLst>
        </pc:spChg>
        <pc:spChg chg="add del">
          <ac:chgData name="Amina Abdallah" userId="ff46f7066f806f45" providerId="LiveId" clId="{E781F7AB-3CAD-40DE-9FFE-8329EC3C6AD2}" dt="2022-11-21T00:32:32.094" v="6148" actId="26606"/>
          <ac:spMkLst>
            <pc:docMk/>
            <pc:sldMk cId="2841947216" sldId="264"/>
            <ac:spMk id="92" creationId="{A8D57A06-A426-446D-B02C-A2DC6B62E45E}"/>
          </ac:spMkLst>
        </pc:spChg>
        <pc:spChg chg="add del">
          <ac:chgData name="Amina Abdallah" userId="ff46f7066f806f45" providerId="LiveId" clId="{E781F7AB-3CAD-40DE-9FFE-8329EC3C6AD2}" dt="2022-11-21T00:29:46.461" v="6108" actId="26606"/>
          <ac:spMkLst>
            <pc:docMk/>
            <pc:sldMk cId="2841947216" sldId="264"/>
            <ac:spMk id="93" creationId="{D2B78728-A580-49A7-84F9-6EF6F583ADE0}"/>
          </ac:spMkLst>
        </pc:spChg>
        <pc:spChg chg="add del">
          <ac:chgData name="Amina Abdallah" userId="ff46f7066f806f45" providerId="LiveId" clId="{E781F7AB-3CAD-40DE-9FFE-8329EC3C6AD2}" dt="2022-11-21T00:32:32.094" v="6148" actId="26606"/>
          <ac:spMkLst>
            <pc:docMk/>
            <pc:sldMk cId="2841947216" sldId="264"/>
            <ac:spMk id="94" creationId="{AB8C311F-7253-4AED-9701-7FC0708C41C7}"/>
          </ac:spMkLst>
        </pc:spChg>
        <pc:spChg chg="add del">
          <ac:chgData name="Amina Abdallah" userId="ff46f7066f806f45" providerId="LiveId" clId="{E781F7AB-3CAD-40DE-9FFE-8329EC3C6AD2}" dt="2022-11-21T00:29:46.461" v="6108" actId="26606"/>
          <ac:spMkLst>
            <pc:docMk/>
            <pc:sldMk cId="2841947216" sldId="264"/>
            <ac:spMk id="95" creationId="{38FAA1A1-D861-433F-88FA-1E9D6FD31D11}"/>
          </ac:spMkLst>
        </pc:spChg>
        <pc:spChg chg="add del">
          <ac:chgData name="Amina Abdallah" userId="ff46f7066f806f45" providerId="LiveId" clId="{E781F7AB-3CAD-40DE-9FFE-8329EC3C6AD2}" dt="2022-11-21T19:06:38.247" v="8227" actId="700"/>
          <ac:spMkLst>
            <pc:docMk/>
            <pc:sldMk cId="2841947216" sldId="264"/>
            <ac:spMk id="96" creationId="{A09989E4-EFDC-4A90-A633-E0525FB4139E}"/>
          </ac:spMkLst>
        </pc:spChg>
        <pc:spChg chg="add del">
          <ac:chgData name="Amina Abdallah" userId="ff46f7066f806f45" providerId="LiveId" clId="{E781F7AB-3CAD-40DE-9FFE-8329EC3C6AD2}" dt="2022-11-21T00:29:46.461" v="6108" actId="26606"/>
          <ac:spMkLst>
            <pc:docMk/>
            <pc:sldMk cId="2841947216" sldId="264"/>
            <ac:spMk id="97" creationId="{8D71EDA1-87BF-4D5D-AB79-F346FD19278A}"/>
          </ac:spMkLst>
        </pc:spChg>
        <pc:spChg chg="add del">
          <ac:chgData name="Amina Abdallah" userId="ff46f7066f806f45" providerId="LiveId" clId="{E781F7AB-3CAD-40DE-9FFE-8329EC3C6AD2}" dt="2022-11-21T19:06:38.247" v="8227" actId="700"/>
          <ac:spMkLst>
            <pc:docMk/>
            <pc:sldMk cId="2841947216" sldId="264"/>
            <ac:spMk id="98" creationId="{DEE2AD96-B495-4E06-9291-B71706F728CB}"/>
          </ac:spMkLst>
        </pc:spChg>
        <pc:spChg chg="add del">
          <ac:chgData name="Amina Abdallah" userId="ff46f7066f806f45" providerId="LiveId" clId="{E781F7AB-3CAD-40DE-9FFE-8329EC3C6AD2}" dt="2022-11-21T19:06:38.247" v="8227" actId="700"/>
          <ac:spMkLst>
            <pc:docMk/>
            <pc:sldMk cId="2841947216" sldId="264"/>
            <ac:spMk id="99" creationId="{53CF6D67-C5A8-4ADD-9E8E-1E38CA1D3166}"/>
          </ac:spMkLst>
        </pc:spChg>
        <pc:spChg chg="add del">
          <ac:chgData name="Amina Abdallah" userId="ff46f7066f806f45" providerId="LiveId" clId="{E781F7AB-3CAD-40DE-9FFE-8329EC3C6AD2}" dt="2022-11-21T19:06:38.247" v="8227" actId="700"/>
          <ac:spMkLst>
            <pc:docMk/>
            <pc:sldMk cId="2841947216" sldId="264"/>
            <ac:spMk id="100" creationId="{86909FA0-B515-4681-B7A8-FA281D133B94}"/>
          </ac:spMkLst>
        </pc:spChg>
        <pc:spChg chg="add del">
          <ac:chgData name="Amina Abdallah" userId="ff46f7066f806f45" providerId="LiveId" clId="{E781F7AB-3CAD-40DE-9FFE-8329EC3C6AD2}" dt="2022-11-21T19:06:38.247" v="8227" actId="700"/>
          <ac:spMkLst>
            <pc:docMk/>
            <pc:sldMk cId="2841947216" sldId="264"/>
            <ac:spMk id="101" creationId="{21C9FE86-FCC3-4A31-AA1C-C882262B7FE7}"/>
          </ac:spMkLst>
        </pc:spChg>
        <pc:spChg chg="add del">
          <ac:chgData name="Amina Abdallah" userId="ff46f7066f806f45" providerId="LiveId" clId="{E781F7AB-3CAD-40DE-9FFE-8329EC3C6AD2}" dt="2022-11-21T19:06:38.247" v="8227" actId="700"/>
          <ac:spMkLst>
            <pc:docMk/>
            <pc:sldMk cId="2841947216" sldId="264"/>
            <ac:spMk id="102" creationId="{7D96243B-ECED-4B71-8E06-AE9A285EAD20}"/>
          </ac:spMkLst>
        </pc:spChg>
        <pc:spChg chg="add mod">
          <ac:chgData name="Amina Abdallah" userId="ff46f7066f806f45" providerId="LiveId" clId="{E781F7AB-3CAD-40DE-9FFE-8329EC3C6AD2}" dt="2022-11-21T19:04:54.970" v="8208" actId="14100"/>
          <ac:spMkLst>
            <pc:docMk/>
            <pc:sldMk cId="2841947216" sldId="264"/>
            <ac:spMk id="103" creationId="{00247A7F-A092-7047-92FF-1E9CDE880363}"/>
          </ac:spMkLst>
        </pc:spChg>
        <pc:spChg chg="add del mod ord">
          <ac:chgData name="Amina Abdallah" userId="ff46f7066f806f45" providerId="LiveId" clId="{E781F7AB-3CAD-40DE-9FFE-8329EC3C6AD2}" dt="2022-11-21T19:06:38.247" v="8227" actId="700"/>
          <ac:spMkLst>
            <pc:docMk/>
            <pc:sldMk cId="2841947216" sldId="264"/>
            <ac:spMk id="105" creationId="{FFDAD7E3-6098-C796-9F3B-82E1260033BD}"/>
          </ac:spMkLst>
        </pc:spChg>
        <pc:spChg chg="add del mod ord">
          <ac:chgData name="Amina Abdallah" userId="ff46f7066f806f45" providerId="LiveId" clId="{E781F7AB-3CAD-40DE-9FFE-8329EC3C6AD2}" dt="2022-11-21T19:06:38.247" v="8227" actId="700"/>
          <ac:spMkLst>
            <pc:docMk/>
            <pc:sldMk cId="2841947216" sldId="264"/>
            <ac:spMk id="106" creationId="{4E56BFFF-FA9E-A8AD-4196-8260269D1021}"/>
          </ac:spMkLst>
        </pc:spChg>
        <pc:picChg chg="add del">
          <ac:chgData name="Amina Abdallah" userId="ff46f7066f806f45" providerId="LiveId" clId="{E781F7AB-3CAD-40DE-9FFE-8329EC3C6AD2}" dt="2022-11-19T23:34:38.069" v="3447"/>
          <ac:picMkLst>
            <pc:docMk/>
            <pc:sldMk cId="2841947216" sldId="264"/>
            <ac:picMk id="3" creationId="{E2CD404E-E61D-3B2D-9CF2-5A7BA68135D1}"/>
          </ac:picMkLst>
        </pc:picChg>
        <pc:picChg chg="add del">
          <ac:chgData name="Amina Abdallah" userId="ff46f7066f806f45" providerId="LiveId" clId="{E781F7AB-3CAD-40DE-9FFE-8329EC3C6AD2}" dt="2022-11-21T00:26:39.813" v="6073"/>
          <ac:picMkLst>
            <pc:docMk/>
            <pc:sldMk cId="2841947216" sldId="264"/>
            <ac:picMk id="79" creationId="{695CBE8F-032E-F1A6-059A-1DDEEC85645D}"/>
          </ac:picMkLst>
        </pc:picChg>
        <pc:picChg chg="add del mod">
          <ac:chgData name="Amina Abdallah" userId="ff46f7066f806f45" providerId="LiveId" clId="{E781F7AB-3CAD-40DE-9FFE-8329EC3C6AD2}" dt="2022-11-21T19:06:48.157" v="8234"/>
          <ac:picMkLst>
            <pc:docMk/>
            <pc:sldMk cId="2841947216" sldId="264"/>
            <ac:picMk id="104" creationId="{F0B5930B-5EDB-EC3C-4524-B153C570368E}"/>
          </ac:picMkLst>
        </pc:picChg>
        <pc:picChg chg="add del">
          <ac:chgData name="Amina Abdallah" userId="ff46f7066f806f45" providerId="LiveId" clId="{E781F7AB-3CAD-40DE-9FFE-8329EC3C6AD2}" dt="2022-11-21T19:08:08.743" v="8236"/>
          <ac:picMkLst>
            <pc:docMk/>
            <pc:sldMk cId="2841947216" sldId="264"/>
            <ac:picMk id="107" creationId="{BA4B45E8-3C74-698D-C1B6-667A9A3A1575}"/>
          </ac:picMkLst>
        </pc:picChg>
        <pc:cxnChg chg="add del mod">
          <ac:chgData name="Amina Abdallah" userId="ff46f7066f806f45" providerId="LiveId" clId="{E781F7AB-3CAD-40DE-9FFE-8329EC3C6AD2}" dt="2022-11-20T22:06:42.772" v="4914" actId="21"/>
          <ac:cxnSpMkLst>
            <pc:docMk/>
            <pc:sldMk cId="2841947216" sldId="264"/>
            <ac:cxnSpMk id="13" creationId="{64AA0257-0C84-C26E-C17B-948FD39F66E3}"/>
          </ac:cxnSpMkLst>
        </pc:cxnChg>
        <pc:cxnChg chg="add del mod">
          <ac:chgData name="Amina Abdallah" userId="ff46f7066f806f45" providerId="LiveId" clId="{E781F7AB-3CAD-40DE-9FFE-8329EC3C6AD2}" dt="2022-11-20T02:05:56.437" v="4161" actId="21"/>
          <ac:cxnSpMkLst>
            <pc:docMk/>
            <pc:sldMk cId="2841947216" sldId="264"/>
            <ac:cxnSpMk id="16" creationId="{A240CCC4-B4EC-D98D-662B-7A2F81F831FF}"/>
          </ac:cxnSpMkLst>
        </pc:cxnChg>
        <pc:cxnChg chg="add del mod">
          <ac:chgData name="Amina Abdallah" userId="ff46f7066f806f45" providerId="LiveId" clId="{E781F7AB-3CAD-40DE-9FFE-8329EC3C6AD2}" dt="2022-11-20T22:06:39.377" v="4913" actId="21"/>
          <ac:cxnSpMkLst>
            <pc:docMk/>
            <pc:sldMk cId="2841947216" sldId="264"/>
            <ac:cxnSpMk id="18" creationId="{47D0E24A-EAC1-1A6F-C4AB-A03270C553D9}"/>
          </ac:cxnSpMkLst>
        </pc:cxnChg>
        <pc:cxnChg chg="add del mod">
          <ac:chgData name="Amina Abdallah" userId="ff46f7066f806f45" providerId="LiveId" clId="{E781F7AB-3CAD-40DE-9FFE-8329EC3C6AD2}" dt="2022-11-20T02:06:06.652" v="4163" actId="21"/>
          <ac:cxnSpMkLst>
            <pc:docMk/>
            <pc:sldMk cId="2841947216" sldId="264"/>
            <ac:cxnSpMk id="21" creationId="{A30870E7-29B7-5AA0-90B9-B72098DDDC19}"/>
          </ac:cxnSpMkLst>
        </pc:cxnChg>
        <pc:cxnChg chg="add del mod">
          <ac:chgData name="Amina Abdallah" userId="ff46f7066f806f45" providerId="LiveId" clId="{E781F7AB-3CAD-40DE-9FFE-8329EC3C6AD2}" dt="2022-11-20T22:06:49.242" v="4916" actId="21"/>
          <ac:cxnSpMkLst>
            <pc:docMk/>
            <pc:sldMk cId="2841947216" sldId="264"/>
            <ac:cxnSpMk id="23" creationId="{5D27FA52-1CFF-A8CB-4790-E164F780B6D9}"/>
          </ac:cxnSpMkLst>
        </pc:cxnChg>
        <pc:cxnChg chg="add del mod">
          <ac:chgData name="Amina Abdallah" userId="ff46f7066f806f45" providerId="LiveId" clId="{E781F7AB-3CAD-40DE-9FFE-8329EC3C6AD2}" dt="2022-11-20T02:06:01.173" v="4162" actId="21"/>
          <ac:cxnSpMkLst>
            <pc:docMk/>
            <pc:sldMk cId="2841947216" sldId="264"/>
            <ac:cxnSpMk id="25" creationId="{141C54A3-E88C-34E8-39FA-FF3C93C5A3C7}"/>
          </ac:cxnSpMkLst>
        </pc:cxnChg>
        <pc:cxnChg chg="add del mod">
          <ac:chgData name="Amina Abdallah" userId="ff46f7066f806f45" providerId="LiveId" clId="{E781F7AB-3CAD-40DE-9FFE-8329EC3C6AD2}" dt="2022-11-20T22:06:46.322" v="4915" actId="21"/>
          <ac:cxnSpMkLst>
            <pc:docMk/>
            <pc:sldMk cId="2841947216" sldId="264"/>
            <ac:cxnSpMk id="29" creationId="{2B638EC9-24ED-C32D-AEB2-ED3AAE961BC1}"/>
          </ac:cxnSpMkLst>
        </pc:cxnChg>
        <pc:cxnChg chg="add del">
          <ac:chgData name="Amina Abdallah" userId="ff46f7066f806f45" providerId="LiveId" clId="{E781F7AB-3CAD-40DE-9FFE-8329EC3C6AD2}" dt="2022-11-21T00:28:33.779" v="6086" actId="26606"/>
          <ac:cxnSpMkLst>
            <pc:docMk/>
            <pc:sldMk cId="2841947216" sldId="264"/>
            <ac:cxnSpMk id="89" creationId="{23AAC9B5-8015-485C-ACF9-A750390E9A56}"/>
          </ac:cxnSpMkLst>
        </pc:cxnChg>
      </pc:sldChg>
      <pc:sldChg chg="addSp delSp modSp new mod ord setBg modClrScheme delDesignElem chgLayout">
        <pc:chgData name="Amina Abdallah" userId="ff46f7066f806f45" providerId="LiveId" clId="{E781F7AB-3CAD-40DE-9FFE-8329EC3C6AD2}" dt="2022-11-21T19:09:30.041" v="8242" actId="1076"/>
        <pc:sldMkLst>
          <pc:docMk/>
          <pc:sldMk cId="1991702944" sldId="265"/>
        </pc:sldMkLst>
        <pc:spChg chg="mod ord">
          <ac:chgData name="Amina Abdallah" userId="ff46f7066f806f45" providerId="LiveId" clId="{E781F7AB-3CAD-40DE-9FFE-8329EC3C6AD2}" dt="2022-11-21T19:09:22.773" v="8241" actId="20577"/>
          <ac:spMkLst>
            <pc:docMk/>
            <pc:sldMk cId="1991702944" sldId="265"/>
            <ac:spMk id="2" creationId="{026B6C24-78C3-B03E-2B70-685A34679031}"/>
          </ac:spMkLst>
        </pc:spChg>
        <pc:spChg chg="add del mod ord">
          <ac:chgData name="Amina Abdallah" userId="ff46f7066f806f45" providerId="LiveId" clId="{E781F7AB-3CAD-40DE-9FFE-8329EC3C6AD2}" dt="2022-11-21T13:11:53.765" v="6364" actId="26606"/>
          <ac:spMkLst>
            <pc:docMk/>
            <pc:sldMk cId="1991702944" sldId="265"/>
            <ac:spMk id="3" creationId="{EC989232-CDAF-9E31-4A6A-35D130CA0BC9}"/>
          </ac:spMkLst>
        </pc:spChg>
        <pc:spChg chg="add del">
          <ac:chgData name="Amina Abdallah" userId="ff46f7066f806f45" providerId="LiveId" clId="{E781F7AB-3CAD-40DE-9FFE-8329EC3C6AD2}" dt="2022-11-21T00:16:18.019" v="5928" actId="700"/>
          <ac:spMkLst>
            <pc:docMk/>
            <pc:sldMk cId="1991702944" sldId="265"/>
            <ac:spMk id="6" creationId="{C7FA33FF-088D-4F16-95A2-2C64D353DEA8}"/>
          </ac:spMkLst>
        </pc:spChg>
        <pc:spChg chg="add del">
          <ac:chgData name="Amina Abdallah" userId="ff46f7066f806f45" providerId="LiveId" clId="{E781F7AB-3CAD-40DE-9FFE-8329EC3C6AD2}" dt="2022-11-21T00:16:18.019" v="5928" actId="700"/>
          <ac:spMkLst>
            <pc:docMk/>
            <pc:sldMk cId="1991702944" sldId="265"/>
            <ac:spMk id="7" creationId="{A376EFB1-01CF-419F-ABF1-2AF02BBFCBD1}"/>
          </ac:spMkLst>
        </pc:spChg>
        <pc:spChg chg="add del">
          <ac:chgData name="Amina Abdallah" userId="ff46f7066f806f45" providerId="LiveId" clId="{E781F7AB-3CAD-40DE-9FFE-8329EC3C6AD2}" dt="2022-11-20T22:57:52.058" v="5542" actId="26606"/>
          <ac:spMkLst>
            <pc:docMk/>
            <pc:sldMk cId="1991702944" sldId="265"/>
            <ac:spMk id="8" creationId="{7264F718-7FAC-4056-9FA9-A603EC682FE7}"/>
          </ac:spMkLst>
        </pc:spChg>
        <pc:spChg chg="add del">
          <ac:chgData name="Amina Abdallah" userId="ff46f7066f806f45" providerId="LiveId" clId="{E781F7AB-3CAD-40DE-9FFE-8329EC3C6AD2}" dt="2022-11-20T22:54:49.977" v="5505" actId="26606"/>
          <ac:spMkLst>
            <pc:docMk/>
            <pc:sldMk cId="1991702944" sldId="265"/>
            <ac:spMk id="9" creationId="{DC8C3900-B8A1-4965-88E6-CBCBFE067207}"/>
          </ac:spMkLst>
        </pc:spChg>
        <pc:spChg chg="add del">
          <ac:chgData name="Amina Abdallah" userId="ff46f7066f806f45" providerId="LiveId" clId="{E781F7AB-3CAD-40DE-9FFE-8329EC3C6AD2}" dt="2022-11-20T22:57:52.058" v="5542" actId="26606"/>
          <ac:spMkLst>
            <pc:docMk/>
            <pc:sldMk cId="1991702944" sldId="265"/>
            <ac:spMk id="10" creationId="{F74639F7-E3C7-4165-A83E-6386A86BA1DA}"/>
          </ac:spMkLst>
        </pc:spChg>
        <pc:spChg chg="add del">
          <ac:chgData name="Amina Abdallah" userId="ff46f7066f806f45" providerId="LiveId" clId="{E781F7AB-3CAD-40DE-9FFE-8329EC3C6AD2}" dt="2022-11-21T00:16:18.019" v="5928" actId="700"/>
          <ac:spMkLst>
            <pc:docMk/>
            <pc:sldMk cId="1991702944" sldId="265"/>
            <ac:spMk id="11" creationId="{FF9DEA15-78BD-4750-AA18-B9F28A6D5AB8}"/>
          </ac:spMkLst>
        </pc:spChg>
        <pc:spChg chg="add del">
          <ac:chgData name="Amina Abdallah" userId="ff46f7066f806f45" providerId="LiveId" clId="{E781F7AB-3CAD-40DE-9FFE-8329EC3C6AD2}" dt="2022-11-20T22:57:52.058" v="5542" actId="26606"/>
          <ac:spMkLst>
            <pc:docMk/>
            <pc:sldMk cId="1991702944" sldId="265"/>
            <ac:spMk id="12" creationId="{8B3AF0F1-707A-463E-B5EE-33C63A40CFC9}"/>
          </ac:spMkLst>
        </pc:spChg>
        <pc:spChg chg="add del">
          <ac:chgData name="Amina Abdallah" userId="ff46f7066f806f45" providerId="LiveId" clId="{E781F7AB-3CAD-40DE-9FFE-8329EC3C6AD2}" dt="2022-11-21T10:54:11.319" v="6154"/>
          <ac:spMkLst>
            <pc:docMk/>
            <pc:sldMk cId="1991702944" sldId="265"/>
            <ac:spMk id="13" creationId="{09588DA8-065E-4F6F-8EFD-43104AB2E0CF}"/>
          </ac:spMkLst>
        </pc:spChg>
        <pc:spChg chg="add del">
          <ac:chgData name="Amina Abdallah" userId="ff46f7066f806f45" providerId="LiveId" clId="{E781F7AB-3CAD-40DE-9FFE-8329EC3C6AD2}" dt="2022-11-21T10:54:11.319" v="6154"/>
          <ac:spMkLst>
            <pc:docMk/>
            <pc:sldMk cId="1991702944" sldId="265"/>
            <ac:spMk id="14" creationId="{4300840D-0A0B-4512-BACA-B439D5B9C57C}"/>
          </ac:spMkLst>
        </pc:spChg>
        <pc:spChg chg="add del">
          <ac:chgData name="Amina Abdallah" userId="ff46f7066f806f45" providerId="LiveId" clId="{E781F7AB-3CAD-40DE-9FFE-8329EC3C6AD2}" dt="2022-11-21T10:54:11.319" v="6154"/>
          <ac:spMkLst>
            <pc:docMk/>
            <pc:sldMk cId="1991702944" sldId="265"/>
            <ac:spMk id="15" creationId="{C4285719-470E-454C-AF62-8323075F1F5B}"/>
          </ac:spMkLst>
        </pc:spChg>
        <pc:spChg chg="add del">
          <ac:chgData name="Amina Abdallah" userId="ff46f7066f806f45" providerId="LiveId" clId="{E781F7AB-3CAD-40DE-9FFE-8329EC3C6AD2}" dt="2022-11-21T10:54:11.319" v="6154"/>
          <ac:spMkLst>
            <pc:docMk/>
            <pc:sldMk cId="1991702944" sldId="265"/>
            <ac:spMk id="16" creationId="{D2B78728-A580-49A7-84F9-6EF6F583ADE0}"/>
          </ac:spMkLst>
        </pc:spChg>
        <pc:spChg chg="add del">
          <ac:chgData name="Amina Abdallah" userId="ff46f7066f806f45" providerId="LiveId" clId="{E781F7AB-3CAD-40DE-9FFE-8329EC3C6AD2}" dt="2022-11-20T22:57:14.235" v="5525" actId="26606"/>
          <ac:spMkLst>
            <pc:docMk/>
            <pc:sldMk cId="1991702944" sldId="265"/>
            <ac:spMk id="17" creationId="{C7FA33FF-088D-4F16-95A2-2C64D353DEA8}"/>
          </ac:spMkLst>
        </pc:spChg>
        <pc:spChg chg="add del">
          <ac:chgData name="Amina Abdallah" userId="ff46f7066f806f45" providerId="LiveId" clId="{E781F7AB-3CAD-40DE-9FFE-8329EC3C6AD2}" dt="2022-11-21T10:54:11.319" v="6154"/>
          <ac:spMkLst>
            <pc:docMk/>
            <pc:sldMk cId="1991702944" sldId="265"/>
            <ac:spMk id="18" creationId="{38FAA1A1-D861-433F-88FA-1E9D6FD31D11}"/>
          </ac:spMkLst>
        </pc:spChg>
        <pc:spChg chg="add del">
          <ac:chgData name="Amina Abdallah" userId="ff46f7066f806f45" providerId="LiveId" clId="{E781F7AB-3CAD-40DE-9FFE-8329EC3C6AD2}" dt="2022-11-20T22:57:14.235" v="5525" actId="26606"/>
          <ac:spMkLst>
            <pc:docMk/>
            <pc:sldMk cId="1991702944" sldId="265"/>
            <ac:spMk id="19" creationId="{A376EFB1-01CF-419F-ABF1-2AF02BBFCBD1}"/>
          </ac:spMkLst>
        </pc:spChg>
        <pc:spChg chg="add del">
          <ac:chgData name="Amina Abdallah" userId="ff46f7066f806f45" providerId="LiveId" clId="{E781F7AB-3CAD-40DE-9FFE-8329EC3C6AD2}" dt="2022-11-21T10:54:11.319" v="6154"/>
          <ac:spMkLst>
            <pc:docMk/>
            <pc:sldMk cId="1991702944" sldId="265"/>
            <ac:spMk id="20" creationId="{8D71EDA1-87BF-4D5D-AB79-F346FD19278A}"/>
          </ac:spMkLst>
        </pc:spChg>
        <pc:spChg chg="add del">
          <ac:chgData name="Amina Abdallah" userId="ff46f7066f806f45" providerId="LiveId" clId="{E781F7AB-3CAD-40DE-9FFE-8329EC3C6AD2}" dt="2022-11-20T22:57:14.235" v="5525" actId="26606"/>
          <ac:spMkLst>
            <pc:docMk/>
            <pc:sldMk cId="1991702944" sldId="265"/>
            <ac:spMk id="21" creationId="{FF9DEA15-78BD-4750-AA18-B9F28A6D5AB8}"/>
          </ac:spMkLst>
        </pc:spChg>
        <pc:spChg chg="add del">
          <ac:chgData name="Amina Abdallah" userId="ff46f7066f806f45" providerId="LiveId" clId="{E781F7AB-3CAD-40DE-9FFE-8329EC3C6AD2}" dt="2022-11-21T10:54:11.319" v="6154"/>
          <ac:spMkLst>
            <pc:docMk/>
            <pc:sldMk cId="1991702944" sldId="265"/>
            <ac:spMk id="22" creationId="{CD9FE4EF-C4D8-49A0-B2FF-81D8DB7D8A24}"/>
          </ac:spMkLst>
        </pc:spChg>
        <pc:spChg chg="add del">
          <ac:chgData name="Amina Abdallah" userId="ff46f7066f806f45" providerId="LiveId" clId="{E781F7AB-3CAD-40DE-9FFE-8329EC3C6AD2}" dt="2022-11-21T13:11:51.463" v="6361" actId="26606"/>
          <ac:spMkLst>
            <pc:docMk/>
            <pc:sldMk cId="1991702944" sldId="265"/>
            <ac:spMk id="23" creationId="{09588DA8-065E-4F6F-8EFD-43104AB2E0CF}"/>
          </ac:spMkLst>
        </pc:spChg>
        <pc:spChg chg="add del">
          <ac:chgData name="Amina Abdallah" userId="ff46f7066f806f45" providerId="LiveId" clId="{E781F7AB-3CAD-40DE-9FFE-8329EC3C6AD2}" dt="2022-11-21T13:11:51.463" v="6361" actId="26606"/>
          <ac:spMkLst>
            <pc:docMk/>
            <pc:sldMk cId="1991702944" sldId="265"/>
            <ac:spMk id="24" creationId="{C4285719-470E-454C-AF62-8323075F1F5B}"/>
          </ac:spMkLst>
        </pc:spChg>
        <pc:spChg chg="add del">
          <ac:chgData name="Amina Abdallah" userId="ff46f7066f806f45" providerId="LiveId" clId="{E781F7AB-3CAD-40DE-9FFE-8329EC3C6AD2}" dt="2022-11-21T13:11:51.463" v="6361" actId="26606"/>
          <ac:spMkLst>
            <pc:docMk/>
            <pc:sldMk cId="1991702944" sldId="265"/>
            <ac:spMk id="25" creationId="{CD9FE4EF-C4D8-49A0-B2FF-81D8DB7D8A24}"/>
          </ac:spMkLst>
        </pc:spChg>
        <pc:spChg chg="add del">
          <ac:chgData name="Amina Abdallah" userId="ff46f7066f806f45" providerId="LiveId" clId="{E781F7AB-3CAD-40DE-9FFE-8329EC3C6AD2}" dt="2022-11-21T13:11:51.463" v="6361" actId="26606"/>
          <ac:spMkLst>
            <pc:docMk/>
            <pc:sldMk cId="1991702944" sldId="265"/>
            <ac:spMk id="26" creationId="{4300840D-0A0B-4512-BACA-B439D5B9C57C}"/>
          </ac:spMkLst>
        </pc:spChg>
        <pc:spChg chg="add del">
          <ac:chgData name="Amina Abdallah" userId="ff46f7066f806f45" providerId="LiveId" clId="{E781F7AB-3CAD-40DE-9FFE-8329EC3C6AD2}" dt="2022-11-21T13:11:51.463" v="6361" actId="26606"/>
          <ac:spMkLst>
            <pc:docMk/>
            <pc:sldMk cId="1991702944" sldId="265"/>
            <ac:spMk id="27" creationId="{D2B78728-A580-49A7-84F9-6EF6F583ADE0}"/>
          </ac:spMkLst>
        </pc:spChg>
        <pc:spChg chg="add del">
          <ac:chgData name="Amina Abdallah" userId="ff46f7066f806f45" providerId="LiveId" clId="{E781F7AB-3CAD-40DE-9FFE-8329EC3C6AD2}" dt="2022-11-21T13:11:51.463" v="6361" actId="26606"/>
          <ac:spMkLst>
            <pc:docMk/>
            <pc:sldMk cId="1991702944" sldId="265"/>
            <ac:spMk id="28" creationId="{38FAA1A1-D861-433F-88FA-1E9D6FD31D11}"/>
          </ac:spMkLst>
        </pc:spChg>
        <pc:spChg chg="add del">
          <ac:chgData name="Amina Abdallah" userId="ff46f7066f806f45" providerId="LiveId" clId="{E781F7AB-3CAD-40DE-9FFE-8329EC3C6AD2}" dt="2022-11-21T13:11:51.463" v="6361" actId="26606"/>
          <ac:spMkLst>
            <pc:docMk/>
            <pc:sldMk cId="1991702944" sldId="265"/>
            <ac:spMk id="29" creationId="{8D71EDA1-87BF-4D5D-AB79-F346FD19278A}"/>
          </ac:spMkLst>
        </pc:spChg>
        <pc:spChg chg="add del">
          <ac:chgData name="Amina Abdallah" userId="ff46f7066f806f45" providerId="LiveId" clId="{E781F7AB-3CAD-40DE-9FFE-8329EC3C6AD2}" dt="2022-11-21T13:11:53.748" v="6363" actId="26606"/>
          <ac:spMkLst>
            <pc:docMk/>
            <pc:sldMk cId="1991702944" sldId="265"/>
            <ac:spMk id="31" creationId="{DC8C3900-B8A1-4965-88E6-CBCBFE067207}"/>
          </ac:spMkLst>
        </pc:spChg>
        <pc:spChg chg="add del">
          <ac:chgData name="Amina Abdallah" userId="ff46f7066f806f45" providerId="LiveId" clId="{E781F7AB-3CAD-40DE-9FFE-8329EC3C6AD2}" dt="2022-11-21T18:58:47.352" v="8149"/>
          <ac:spMkLst>
            <pc:docMk/>
            <pc:sldMk cId="1991702944" sldId="265"/>
            <ac:spMk id="34" creationId="{09588DA8-065E-4F6F-8EFD-43104AB2E0CF}"/>
          </ac:spMkLst>
        </pc:spChg>
        <pc:spChg chg="add del">
          <ac:chgData name="Amina Abdallah" userId="ff46f7066f806f45" providerId="LiveId" clId="{E781F7AB-3CAD-40DE-9FFE-8329EC3C6AD2}" dt="2022-11-21T18:58:47.352" v="8149"/>
          <ac:spMkLst>
            <pc:docMk/>
            <pc:sldMk cId="1991702944" sldId="265"/>
            <ac:spMk id="35" creationId="{C4285719-470E-454C-AF62-8323075F1F5B}"/>
          </ac:spMkLst>
        </pc:spChg>
        <pc:spChg chg="add del">
          <ac:chgData name="Amina Abdallah" userId="ff46f7066f806f45" providerId="LiveId" clId="{E781F7AB-3CAD-40DE-9FFE-8329EC3C6AD2}" dt="2022-11-21T18:58:47.352" v="8149"/>
          <ac:spMkLst>
            <pc:docMk/>
            <pc:sldMk cId="1991702944" sldId="265"/>
            <ac:spMk id="36" creationId="{CD9FE4EF-C4D8-49A0-B2FF-81D8DB7D8A24}"/>
          </ac:spMkLst>
        </pc:spChg>
        <pc:spChg chg="add del">
          <ac:chgData name="Amina Abdallah" userId="ff46f7066f806f45" providerId="LiveId" clId="{E781F7AB-3CAD-40DE-9FFE-8329EC3C6AD2}" dt="2022-11-21T18:58:47.352" v="8149"/>
          <ac:spMkLst>
            <pc:docMk/>
            <pc:sldMk cId="1991702944" sldId="265"/>
            <ac:spMk id="37" creationId="{4300840D-0A0B-4512-BACA-B439D5B9C57C}"/>
          </ac:spMkLst>
        </pc:spChg>
        <pc:spChg chg="add del">
          <ac:chgData name="Amina Abdallah" userId="ff46f7066f806f45" providerId="LiveId" clId="{E781F7AB-3CAD-40DE-9FFE-8329EC3C6AD2}" dt="2022-11-21T18:58:47.352" v="8149"/>
          <ac:spMkLst>
            <pc:docMk/>
            <pc:sldMk cId="1991702944" sldId="265"/>
            <ac:spMk id="38" creationId="{D2B78728-A580-49A7-84F9-6EF6F583ADE0}"/>
          </ac:spMkLst>
        </pc:spChg>
        <pc:spChg chg="add del">
          <ac:chgData name="Amina Abdallah" userId="ff46f7066f806f45" providerId="LiveId" clId="{E781F7AB-3CAD-40DE-9FFE-8329EC3C6AD2}" dt="2022-11-21T18:58:47.352" v="8149"/>
          <ac:spMkLst>
            <pc:docMk/>
            <pc:sldMk cId="1991702944" sldId="265"/>
            <ac:spMk id="39" creationId="{38FAA1A1-D861-433F-88FA-1E9D6FD31D11}"/>
          </ac:spMkLst>
        </pc:spChg>
        <pc:spChg chg="add del">
          <ac:chgData name="Amina Abdallah" userId="ff46f7066f806f45" providerId="LiveId" clId="{E781F7AB-3CAD-40DE-9FFE-8329EC3C6AD2}" dt="2022-11-21T18:58:47.352" v="8149"/>
          <ac:spMkLst>
            <pc:docMk/>
            <pc:sldMk cId="1991702944" sldId="265"/>
            <ac:spMk id="40" creationId="{8D71EDA1-87BF-4D5D-AB79-F346FD19278A}"/>
          </ac:spMkLst>
        </pc:spChg>
        <pc:spChg chg="add mod">
          <ac:chgData name="Amina Abdallah" userId="ff46f7066f806f45" providerId="LiveId" clId="{E781F7AB-3CAD-40DE-9FFE-8329EC3C6AD2}" dt="2022-11-21T19:09:30.041" v="8242" actId="1076"/>
          <ac:spMkLst>
            <pc:docMk/>
            <pc:sldMk cId="1991702944" sldId="265"/>
            <ac:spMk id="41" creationId="{EC989232-CDAF-9E31-4A6A-35D130CA0BC9}"/>
          </ac:spMkLst>
        </pc:spChg>
        <pc:graphicFrameChg chg="add del mod">
          <ac:chgData name="Amina Abdallah" userId="ff46f7066f806f45" providerId="LiveId" clId="{E781F7AB-3CAD-40DE-9FFE-8329EC3C6AD2}" dt="2022-11-20T22:54:49.977" v="5505" actId="26606"/>
          <ac:graphicFrameMkLst>
            <pc:docMk/>
            <pc:sldMk cId="1991702944" sldId="265"/>
            <ac:graphicFrameMk id="5" creationId="{AFA3D3C9-8C0D-06BC-4668-064A2D54741F}"/>
          </ac:graphicFrameMkLst>
        </pc:graphicFrameChg>
        <pc:graphicFrameChg chg="add del">
          <ac:chgData name="Amina Abdallah" userId="ff46f7066f806f45" providerId="LiveId" clId="{E781F7AB-3CAD-40DE-9FFE-8329EC3C6AD2}" dt="2022-11-21T13:11:53.748" v="6363" actId="26606"/>
          <ac:graphicFrameMkLst>
            <pc:docMk/>
            <pc:sldMk cId="1991702944" sldId="265"/>
            <ac:graphicFrameMk id="32" creationId="{0F357770-C9E0-D224-58D1-C826FE6C2EAB}"/>
          </ac:graphicFrameMkLst>
        </pc:graphicFrameChg>
      </pc:sldChg>
      <pc:sldChg chg="new del ord">
        <pc:chgData name="Amina Abdallah" userId="ff46f7066f806f45" providerId="LiveId" clId="{E781F7AB-3CAD-40DE-9FFE-8329EC3C6AD2}" dt="2022-11-20T22:51:44.142" v="5475" actId="680"/>
        <pc:sldMkLst>
          <pc:docMk/>
          <pc:sldMk cId="2170290784" sldId="265"/>
        </pc:sldMkLst>
      </pc:sldChg>
      <pc:sldChg chg="addSp delSp modSp new mod ord setBg delDesignElem chgLayout">
        <pc:chgData name="Amina Abdallah" userId="ff46f7066f806f45" providerId="LiveId" clId="{E781F7AB-3CAD-40DE-9FFE-8329EC3C6AD2}" dt="2022-11-21T18:58:47.352" v="8149"/>
        <pc:sldMkLst>
          <pc:docMk/>
          <pc:sldMk cId="2584605398" sldId="266"/>
        </pc:sldMkLst>
        <pc:spChg chg="mod ord">
          <ac:chgData name="Amina Abdallah" userId="ff46f7066f806f45" providerId="LiveId" clId="{E781F7AB-3CAD-40DE-9FFE-8329EC3C6AD2}" dt="2022-11-20T23:11:51.949" v="5694" actId="26606"/>
          <ac:spMkLst>
            <pc:docMk/>
            <pc:sldMk cId="2584605398" sldId="266"/>
            <ac:spMk id="2" creationId="{B07B3BAF-C6A8-BC01-76AE-8D773620CA8F}"/>
          </ac:spMkLst>
        </pc:spChg>
        <pc:spChg chg="mod ord">
          <ac:chgData name="Amina Abdallah" userId="ff46f7066f806f45" providerId="LiveId" clId="{E781F7AB-3CAD-40DE-9FFE-8329EC3C6AD2}" dt="2022-11-21T18:29:02.786" v="7635" actId="313"/>
          <ac:spMkLst>
            <pc:docMk/>
            <pc:sldMk cId="2584605398" sldId="266"/>
            <ac:spMk id="3" creationId="{1364B5F4-E8A2-303B-5568-C2588EAC4DDF}"/>
          </ac:spMkLst>
        </pc:spChg>
        <pc:spChg chg="add del">
          <ac:chgData name="Amina Abdallah" userId="ff46f7066f806f45" providerId="LiveId" clId="{E781F7AB-3CAD-40DE-9FFE-8329EC3C6AD2}" dt="2022-11-20T23:10:14.545" v="5688" actId="26606"/>
          <ac:spMkLst>
            <pc:docMk/>
            <pc:sldMk cId="2584605398" sldId="266"/>
            <ac:spMk id="5" creationId="{C7FA33FF-088D-4F16-95A2-2C64D353DEA8}"/>
          </ac:spMkLst>
        </pc:spChg>
        <pc:spChg chg="add del">
          <ac:chgData name="Amina Abdallah" userId="ff46f7066f806f45" providerId="LiveId" clId="{E781F7AB-3CAD-40DE-9FFE-8329EC3C6AD2}" dt="2022-11-20T23:10:14.545" v="5688" actId="26606"/>
          <ac:spMkLst>
            <pc:docMk/>
            <pc:sldMk cId="2584605398" sldId="266"/>
            <ac:spMk id="6" creationId="{A376EFB1-01CF-419F-ABF1-2AF02BBFCBD1}"/>
          </ac:spMkLst>
        </pc:spChg>
        <pc:spChg chg="add del">
          <ac:chgData name="Amina Abdallah" userId="ff46f7066f806f45" providerId="LiveId" clId="{E781F7AB-3CAD-40DE-9FFE-8329EC3C6AD2}" dt="2022-11-20T23:10:14.545" v="5688" actId="26606"/>
          <ac:spMkLst>
            <pc:docMk/>
            <pc:sldMk cId="2584605398" sldId="266"/>
            <ac:spMk id="7" creationId="{FF9DEA15-78BD-4750-AA18-B9F28A6D5AB8}"/>
          </ac:spMkLst>
        </pc:spChg>
        <pc:spChg chg="add del">
          <ac:chgData name="Amina Abdallah" userId="ff46f7066f806f45" providerId="LiveId" clId="{E781F7AB-3CAD-40DE-9FFE-8329EC3C6AD2}" dt="2022-11-20T23:06:23.839" v="5645" actId="26606"/>
          <ac:spMkLst>
            <pc:docMk/>
            <pc:sldMk cId="2584605398" sldId="266"/>
            <ac:spMk id="8" creationId="{C7FA33FF-088D-4F16-95A2-2C64D353DEA8}"/>
          </ac:spMkLst>
        </pc:spChg>
        <pc:spChg chg="add del">
          <ac:chgData name="Amina Abdallah" userId="ff46f7066f806f45" providerId="LiveId" clId="{E781F7AB-3CAD-40DE-9FFE-8329EC3C6AD2}" dt="2022-11-21T10:54:11.319" v="6154"/>
          <ac:spMkLst>
            <pc:docMk/>
            <pc:sldMk cId="2584605398" sldId="266"/>
            <ac:spMk id="9" creationId="{09588DA8-065E-4F6F-8EFD-43104AB2E0CF}"/>
          </ac:spMkLst>
        </pc:spChg>
        <pc:spChg chg="add del">
          <ac:chgData name="Amina Abdallah" userId="ff46f7066f806f45" providerId="LiveId" clId="{E781F7AB-3CAD-40DE-9FFE-8329EC3C6AD2}" dt="2022-11-20T23:06:23.839" v="5645" actId="26606"/>
          <ac:spMkLst>
            <pc:docMk/>
            <pc:sldMk cId="2584605398" sldId="266"/>
            <ac:spMk id="10" creationId="{A376EFB1-01CF-419F-ABF1-2AF02BBFCBD1}"/>
          </ac:spMkLst>
        </pc:spChg>
        <pc:spChg chg="add del">
          <ac:chgData name="Amina Abdallah" userId="ff46f7066f806f45" providerId="LiveId" clId="{E781F7AB-3CAD-40DE-9FFE-8329EC3C6AD2}" dt="2022-11-21T10:54:11.319" v="6154"/>
          <ac:spMkLst>
            <pc:docMk/>
            <pc:sldMk cId="2584605398" sldId="266"/>
            <ac:spMk id="11" creationId="{C4285719-470E-454C-AF62-8323075F1F5B}"/>
          </ac:spMkLst>
        </pc:spChg>
        <pc:spChg chg="add del">
          <ac:chgData name="Amina Abdallah" userId="ff46f7066f806f45" providerId="LiveId" clId="{E781F7AB-3CAD-40DE-9FFE-8329EC3C6AD2}" dt="2022-11-20T23:06:23.839" v="5645" actId="26606"/>
          <ac:spMkLst>
            <pc:docMk/>
            <pc:sldMk cId="2584605398" sldId="266"/>
            <ac:spMk id="12" creationId="{FF9DEA15-78BD-4750-AA18-B9F28A6D5AB8}"/>
          </ac:spMkLst>
        </pc:spChg>
        <pc:spChg chg="add del">
          <ac:chgData name="Amina Abdallah" userId="ff46f7066f806f45" providerId="LiveId" clId="{E781F7AB-3CAD-40DE-9FFE-8329EC3C6AD2}" dt="2022-11-21T10:54:11.319" v="6154"/>
          <ac:spMkLst>
            <pc:docMk/>
            <pc:sldMk cId="2584605398" sldId="266"/>
            <ac:spMk id="13" creationId="{CD9FE4EF-C4D8-49A0-B2FF-81D8DB7D8A24}"/>
          </ac:spMkLst>
        </pc:spChg>
        <pc:spChg chg="add del">
          <ac:chgData name="Amina Abdallah" userId="ff46f7066f806f45" providerId="LiveId" clId="{E781F7AB-3CAD-40DE-9FFE-8329EC3C6AD2}" dt="2022-11-21T10:54:11.319" v="6154"/>
          <ac:spMkLst>
            <pc:docMk/>
            <pc:sldMk cId="2584605398" sldId="266"/>
            <ac:spMk id="14" creationId="{4300840D-0A0B-4512-BACA-B439D5B9C57C}"/>
          </ac:spMkLst>
        </pc:spChg>
        <pc:spChg chg="add del">
          <ac:chgData name="Amina Abdallah" userId="ff46f7066f806f45" providerId="LiveId" clId="{E781F7AB-3CAD-40DE-9FFE-8329EC3C6AD2}" dt="2022-11-21T18:58:47.352" v="8149"/>
          <ac:spMkLst>
            <pc:docMk/>
            <pc:sldMk cId="2584605398" sldId="266"/>
            <ac:spMk id="15" creationId="{09588DA8-065E-4F6F-8EFD-43104AB2E0CF}"/>
          </ac:spMkLst>
        </pc:spChg>
        <pc:spChg chg="add del">
          <ac:chgData name="Amina Abdallah" userId="ff46f7066f806f45" providerId="LiveId" clId="{E781F7AB-3CAD-40DE-9FFE-8329EC3C6AD2}" dt="2022-11-21T10:54:11.319" v="6154"/>
          <ac:spMkLst>
            <pc:docMk/>
            <pc:sldMk cId="2584605398" sldId="266"/>
            <ac:spMk id="16" creationId="{D2B78728-A580-49A7-84F9-6EF6F583ADE0}"/>
          </ac:spMkLst>
        </pc:spChg>
        <pc:spChg chg="add del">
          <ac:chgData name="Amina Abdallah" userId="ff46f7066f806f45" providerId="LiveId" clId="{E781F7AB-3CAD-40DE-9FFE-8329EC3C6AD2}" dt="2022-11-21T18:58:47.352" v="8149"/>
          <ac:spMkLst>
            <pc:docMk/>
            <pc:sldMk cId="2584605398" sldId="266"/>
            <ac:spMk id="17" creationId="{C4285719-470E-454C-AF62-8323075F1F5B}"/>
          </ac:spMkLst>
        </pc:spChg>
        <pc:spChg chg="add del">
          <ac:chgData name="Amina Abdallah" userId="ff46f7066f806f45" providerId="LiveId" clId="{E781F7AB-3CAD-40DE-9FFE-8329EC3C6AD2}" dt="2022-11-21T10:54:11.319" v="6154"/>
          <ac:spMkLst>
            <pc:docMk/>
            <pc:sldMk cId="2584605398" sldId="266"/>
            <ac:spMk id="18" creationId="{38FAA1A1-D861-433F-88FA-1E9D6FD31D11}"/>
          </ac:spMkLst>
        </pc:spChg>
        <pc:spChg chg="add del">
          <ac:chgData name="Amina Abdallah" userId="ff46f7066f806f45" providerId="LiveId" clId="{E781F7AB-3CAD-40DE-9FFE-8329EC3C6AD2}" dt="2022-11-21T18:58:47.352" v="8149"/>
          <ac:spMkLst>
            <pc:docMk/>
            <pc:sldMk cId="2584605398" sldId="266"/>
            <ac:spMk id="19" creationId="{CD9FE4EF-C4D8-49A0-B2FF-81D8DB7D8A24}"/>
          </ac:spMkLst>
        </pc:spChg>
        <pc:spChg chg="add del">
          <ac:chgData name="Amina Abdallah" userId="ff46f7066f806f45" providerId="LiveId" clId="{E781F7AB-3CAD-40DE-9FFE-8329EC3C6AD2}" dt="2022-11-21T10:54:11.319" v="6154"/>
          <ac:spMkLst>
            <pc:docMk/>
            <pc:sldMk cId="2584605398" sldId="266"/>
            <ac:spMk id="20" creationId="{8D71EDA1-87BF-4D5D-AB79-F346FD19278A}"/>
          </ac:spMkLst>
        </pc:spChg>
        <pc:spChg chg="add del">
          <ac:chgData name="Amina Abdallah" userId="ff46f7066f806f45" providerId="LiveId" clId="{E781F7AB-3CAD-40DE-9FFE-8329EC3C6AD2}" dt="2022-11-21T18:58:47.352" v="8149"/>
          <ac:spMkLst>
            <pc:docMk/>
            <pc:sldMk cId="2584605398" sldId="266"/>
            <ac:spMk id="21" creationId="{4300840D-0A0B-4512-BACA-B439D5B9C57C}"/>
          </ac:spMkLst>
        </pc:spChg>
        <pc:spChg chg="add del">
          <ac:chgData name="Amina Abdallah" userId="ff46f7066f806f45" providerId="LiveId" clId="{E781F7AB-3CAD-40DE-9FFE-8329EC3C6AD2}" dt="2022-11-21T18:58:47.352" v="8149"/>
          <ac:spMkLst>
            <pc:docMk/>
            <pc:sldMk cId="2584605398" sldId="266"/>
            <ac:spMk id="22" creationId="{D2B78728-A580-49A7-84F9-6EF6F583ADE0}"/>
          </ac:spMkLst>
        </pc:spChg>
        <pc:spChg chg="add del">
          <ac:chgData name="Amina Abdallah" userId="ff46f7066f806f45" providerId="LiveId" clId="{E781F7AB-3CAD-40DE-9FFE-8329EC3C6AD2}" dt="2022-11-21T18:58:47.352" v="8149"/>
          <ac:spMkLst>
            <pc:docMk/>
            <pc:sldMk cId="2584605398" sldId="266"/>
            <ac:spMk id="23" creationId="{38FAA1A1-D861-433F-88FA-1E9D6FD31D11}"/>
          </ac:spMkLst>
        </pc:spChg>
        <pc:spChg chg="add del">
          <ac:chgData name="Amina Abdallah" userId="ff46f7066f806f45" providerId="LiveId" clId="{E781F7AB-3CAD-40DE-9FFE-8329EC3C6AD2}" dt="2022-11-21T18:58:47.352" v="8149"/>
          <ac:spMkLst>
            <pc:docMk/>
            <pc:sldMk cId="2584605398" sldId="266"/>
            <ac:spMk id="24" creationId="{8D71EDA1-87BF-4D5D-AB79-F346FD19278A}"/>
          </ac:spMkLst>
        </pc:spChg>
      </pc:sldChg>
      <pc:sldChg chg="addSp delSp modSp new mod setBg delDesignElem chgLayout">
        <pc:chgData name="Amina Abdallah" userId="ff46f7066f806f45" providerId="LiveId" clId="{E781F7AB-3CAD-40DE-9FFE-8329EC3C6AD2}" dt="2022-11-21T18:58:47.352" v="8149"/>
        <pc:sldMkLst>
          <pc:docMk/>
          <pc:sldMk cId="350764786" sldId="267"/>
        </pc:sldMkLst>
        <pc:spChg chg="mod ord">
          <ac:chgData name="Amina Abdallah" userId="ff46f7066f806f45" providerId="LiveId" clId="{E781F7AB-3CAD-40DE-9FFE-8329EC3C6AD2}" dt="2022-11-21T14:38:08.471" v="6599" actId="1076"/>
          <ac:spMkLst>
            <pc:docMk/>
            <pc:sldMk cId="350764786" sldId="267"/>
            <ac:spMk id="2" creationId="{7DEB970F-37EB-6E9D-08FC-BFF4EA441C4C}"/>
          </ac:spMkLst>
        </pc:spChg>
        <pc:spChg chg="mod ord">
          <ac:chgData name="Amina Abdallah" userId="ff46f7066f806f45" providerId="LiveId" clId="{E781F7AB-3CAD-40DE-9FFE-8329EC3C6AD2}" dt="2022-11-21T18:58:47.352" v="8149"/>
          <ac:spMkLst>
            <pc:docMk/>
            <pc:sldMk cId="350764786" sldId="267"/>
            <ac:spMk id="3" creationId="{35CB734A-A08E-1448-797E-707E4D59F3CA}"/>
          </ac:spMkLst>
        </pc:spChg>
        <pc:spChg chg="add del">
          <ac:chgData name="Amina Abdallah" userId="ff46f7066f806f45" providerId="LiveId" clId="{E781F7AB-3CAD-40DE-9FFE-8329EC3C6AD2}" dt="2022-11-21T18:58:47.352" v="8149"/>
          <ac:spMkLst>
            <pc:docMk/>
            <pc:sldMk cId="350764786" sldId="267"/>
            <ac:spMk id="8" creationId="{09588DA8-065E-4F6F-8EFD-43104AB2E0CF}"/>
          </ac:spMkLst>
        </pc:spChg>
        <pc:spChg chg="add del">
          <ac:chgData name="Amina Abdallah" userId="ff46f7066f806f45" providerId="LiveId" clId="{E781F7AB-3CAD-40DE-9FFE-8329EC3C6AD2}" dt="2022-11-21T18:58:47.352" v="8149"/>
          <ac:spMkLst>
            <pc:docMk/>
            <pc:sldMk cId="350764786" sldId="267"/>
            <ac:spMk id="10" creationId="{C4285719-470E-454C-AF62-8323075F1F5B}"/>
          </ac:spMkLst>
        </pc:spChg>
        <pc:spChg chg="add del">
          <ac:chgData name="Amina Abdallah" userId="ff46f7066f806f45" providerId="LiveId" clId="{E781F7AB-3CAD-40DE-9FFE-8329EC3C6AD2}" dt="2022-11-21T18:58:47.352" v="8149"/>
          <ac:spMkLst>
            <pc:docMk/>
            <pc:sldMk cId="350764786" sldId="267"/>
            <ac:spMk id="12" creationId="{CD9FE4EF-C4D8-49A0-B2FF-81D8DB7D8A24}"/>
          </ac:spMkLst>
        </pc:spChg>
        <pc:spChg chg="add del">
          <ac:chgData name="Amina Abdallah" userId="ff46f7066f806f45" providerId="LiveId" clId="{E781F7AB-3CAD-40DE-9FFE-8329EC3C6AD2}" dt="2022-11-21T18:58:47.352" v="8149"/>
          <ac:spMkLst>
            <pc:docMk/>
            <pc:sldMk cId="350764786" sldId="267"/>
            <ac:spMk id="14" creationId="{4300840D-0A0B-4512-BACA-B439D5B9C57C}"/>
          </ac:spMkLst>
        </pc:spChg>
        <pc:spChg chg="add del">
          <ac:chgData name="Amina Abdallah" userId="ff46f7066f806f45" providerId="LiveId" clId="{E781F7AB-3CAD-40DE-9FFE-8329EC3C6AD2}" dt="2022-11-21T18:58:47.352" v="8149"/>
          <ac:spMkLst>
            <pc:docMk/>
            <pc:sldMk cId="350764786" sldId="267"/>
            <ac:spMk id="16" creationId="{D2B78728-A580-49A7-84F9-6EF6F583ADE0}"/>
          </ac:spMkLst>
        </pc:spChg>
        <pc:spChg chg="add del">
          <ac:chgData name="Amina Abdallah" userId="ff46f7066f806f45" providerId="LiveId" clId="{E781F7AB-3CAD-40DE-9FFE-8329EC3C6AD2}" dt="2022-11-21T18:58:47.352" v="8149"/>
          <ac:spMkLst>
            <pc:docMk/>
            <pc:sldMk cId="350764786" sldId="267"/>
            <ac:spMk id="18" creationId="{38FAA1A1-D861-433F-88FA-1E9D6FD31D11}"/>
          </ac:spMkLst>
        </pc:spChg>
        <pc:spChg chg="add del">
          <ac:chgData name="Amina Abdallah" userId="ff46f7066f806f45" providerId="LiveId" clId="{E781F7AB-3CAD-40DE-9FFE-8329EC3C6AD2}" dt="2022-11-21T18:58:47.352" v="8149"/>
          <ac:spMkLst>
            <pc:docMk/>
            <pc:sldMk cId="350764786" sldId="267"/>
            <ac:spMk id="20" creationId="{8D71EDA1-87BF-4D5D-AB79-F346FD19278A}"/>
          </ac:spMkLst>
        </pc:spChg>
      </pc:sldChg>
      <pc:sldChg chg="addSp delSp modSp new del mod modClrScheme chgLayout">
        <pc:chgData name="Amina Abdallah" userId="ff46f7066f806f45" providerId="LiveId" clId="{E781F7AB-3CAD-40DE-9FFE-8329EC3C6AD2}" dt="2022-11-21T19:08:34.811" v="8238" actId="2696"/>
        <pc:sldMkLst>
          <pc:docMk/>
          <pc:sldMk cId="657954377" sldId="268"/>
        </pc:sldMkLst>
        <pc:spChg chg="add del mod">
          <ac:chgData name="Amina Abdallah" userId="ff46f7066f806f45" providerId="LiveId" clId="{E781F7AB-3CAD-40DE-9FFE-8329EC3C6AD2}" dt="2022-11-21T17:23:29.484" v="7161" actId="700"/>
          <ac:spMkLst>
            <pc:docMk/>
            <pc:sldMk cId="657954377" sldId="268"/>
            <ac:spMk id="2" creationId="{C3F0D3C9-BCC3-608E-089B-1E8C1E7C5548}"/>
          </ac:spMkLst>
        </pc:spChg>
        <pc:spChg chg="add del mod">
          <ac:chgData name="Amina Abdallah" userId="ff46f7066f806f45" providerId="LiveId" clId="{E781F7AB-3CAD-40DE-9FFE-8329EC3C6AD2}" dt="2022-11-21T17:23:29.484" v="7161" actId="700"/>
          <ac:spMkLst>
            <pc:docMk/>
            <pc:sldMk cId="657954377" sldId="268"/>
            <ac:spMk id="3" creationId="{455C75F0-F220-8082-96AB-29C55E2A4A50}"/>
          </ac:spMkLst>
        </pc:spChg>
        <pc:spChg chg="add del mod">
          <ac:chgData name="Amina Abdallah" userId="ff46f7066f806f45" providerId="LiveId" clId="{E781F7AB-3CAD-40DE-9FFE-8329EC3C6AD2}" dt="2022-11-21T17:41:47.502" v="7290" actId="478"/>
          <ac:spMkLst>
            <pc:docMk/>
            <pc:sldMk cId="657954377" sldId="268"/>
            <ac:spMk id="4" creationId="{BF3AA812-E710-A751-6AF9-49B5D2357262}"/>
          </ac:spMkLst>
        </pc:spChg>
        <pc:spChg chg="add mod">
          <ac:chgData name="Amina Abdallah" userId="ff46f7066f806f45" providerId="LiveId" clId="{E781F7AB-3CAD-40DE-9FFE-8329EC3C6AD2}" dt="2022-11-21T18:32:31.387" v="7666" actId="1076"/>
          <ac:spMkLst>
            <pc:docMk/>
            <pc:sldMk cId="657954377" sldId="268"/>
            <ac:spMk id="5" creationId="{CAAF29C7-789F-78A0-71B6-364CF2861BF7}"/>
          </ac:spMkLst>
        </pc:spChg>
        <pc:spChg chg="add mod">
          <ac:chgData name="Amina Abdallah" userId="ff46f7066f806f45" providerId="LiveId" clId="{E781F7AB-3CAD-40DE-9FFE-8329EC3C6AD2}" dt="2022-11-21T18:33:35.453" v="7673" actId="1076"/>
          <ac:spMkLst>
            <pc:docMk/>
            <pc:sldMk cId="657954377" sldId="268"/>
            <ac:spMk id="7" creationId="{F83C9E2E-FD83-63BB-62A7-27E30783D974}"/>
          </ac:spMkLst>
        </pc:spChg>
        <pc:spChg chg="add mod">
          <ac:chgData name="Amina Abdallah" userId="ff46f7066f806f45" providerId="LiveId" clId="{E781F7AB-3CAD-40DE-9FFE-8329EC3C6AD2}" dt="2022-11-21T18:33:42.936" v="7674" actId="14100"/>
          <ac:spMkLst>
            <pc:docMk/>
            <pc:sldMk cId="657954377" sldId="268"/>
            <ac:spMk id="8" creationId="{727C389D-001F-49D7-BAE3-6CE2F09D9096}"/>
          </ac:spMkLst>
        </pc:spChg>
        <pc:spChg chg="add mod">
          <ac:chgData name="Amina Abdallah" userId="ff46f7066f806f45" providerId="LiveId" clId="{E781F7AB-3CAD-40DE-9FFE-8329EC3C6AD2}" dt="2022-11-21T17:36:36.205" v="7263" actId="1076"/>
          <ac:spMkLst>
            <pc:docMk/>
            <pc:sldMk cId="657954377" sldId="268"/>
            <ac:spMk id="9" creationId="{9A7ADD5C-6E76-FC8D-339C-6B49354B6D6B}"/>
          </ac:spMkLst>
        </pc:spChg>
        <pc:spChg chg="add del mod">
          <ac:chgData name="Amina Abdallah" userId="ff46f7066f806f45" providerId="LiveId" clId="{E781F7AB-3CAD-40DE-9FFE-8329EC3C6AD2}" dt="2022-11-21T17:41:50.794" v="7292" actId="478"/>
          <ac:spMkLst>
            <pc:docMk/>
            <pc:sldMk cId="657954377" sldId="268"/>
            <ac:spMk id="11" creationId="{7E4E765E-8AFC-CA39-12D7-14ED3B5B1E43}"/>
          </ac:spMkLst>
        </pc:spChg>
        <pc:spChg chg="add del mod">
          <ac:chgData name="Amina Abdallah" userId="ff46f7066f806f45" providerId="LiveId" clId="{E781F7AB-3CAD-40DE-9FFE-8329EC3C6AD2}" dt="2022-11-21T17:57:23.771" v="7436" actId="478"/>
          <ac:spMkLst>
            <pc:docMk/>
            <pc:sldMk cId="657954377" sldId="268"/>
            <ac:spMk id="12" creationId="{8A8E9E26-F883-801E-8E8E-4BDED01B8C66}"/>
          </ac:spMkLst>
        </pc:spChg>
        <pc:spChg chg="add del mod ord">
          <ac:chgData name="Amina Abdallah" userId="ff46f7066f806f45" providerId="LiveId" clId="{E781F7AB-3CAD-40DE-9FFE-8329EC3C6AD2}" dt="2022-11-21T18:29:49.439" v="7640" actId="478"/>
          <ac:spMkLst>
            <pc:docMk/>
            <pc:sldMk cId="657954377" sldId="268"/>
            <ac:spMk id="14" creationId="{86B31B8E-D204-05FC-94D5-B5F3680CB53C}"/>
          </ac:spMkLst>
        </pc:spChg>
        <pc:spChg chg="add del mod ord">
          <ac:chgData name="Amina Abdallah" userId="ff46f7066f806f45" providerId="LiveId" clId="{E781F7AB-3CAD-40DE-9FFE-8329EC3C6AD2}" dt="2022-11-21T18:03:17.781" v="7520" actId="21"/>
          <ac:spMkLst>
            <pc:docMk/>
            <pc:sldMk cId="657954377" sldId="268"/>
            <ac:spMk id="15" creationId="{668321F6-CD59-5A95-11C6-648119709AA5}"/>
          </ac:spMkLst>
        </pc:spChg>
        <pc:spChg chg="add mod">
          <ac:chgData name="Amina Abdallah" userId="ff46f7066f806f45" providerId="LiveId" clId="{E781F7AB-3CAD-40DE-9FFE-8329EC3C6AD2}" dt="2022-11-21T18:32:31.821" v="7667" actId="1076"/>
          <ac:spMkLst>
            <pc:docMk/>
            <pc:sldMk cId="657954377" sldId="268"/>
            <ac:spMk id="17" creationId="{AB37427B-A970-CA57-87C6-BC855ACA2C04}"/>
          </ac:spMkLst>
        </pc:spChg>
        <pc:spChg chg="add del mod ord">
          <ac:chgData name="Amina Abdallah" userId="ff46f7066f806f45" providerId="LiveId" clId="{E781F7AB-3CAD-40DE-9FFE-8329EC3C6AD2}" dt="2022-11-21T18:29:26.255" v="7638" actId="21"/>
          <ac:spMkLst>
            <pc:docMk/>
            <pc:sldMk cId="657954377" sldId="268"/>
            <ac:spMk id="18" creationId="{2357E66C-1BC4-3A67-6FF2-DCF56EF47E26}"/>
          </ac:spMkLst>
        </pc:spChg>
        <pc:spChg chg="add del mod ord">
          <ac:chgData name="Amina Abdallah" userId="ff46f7066f806f45" providerId="LiveId" clId="{E781F7AB-3CAD-40DE-9FFE-8329EC3C6AD2}" dt="2022-11-21T18:28:56.627" v="7631" actId="700"/>
          <ac:spMkLst>
            <pc:docMk/>
            <pc:sldMk cId="657954377" sldId="268"/>
            <ac:spMk id="19" creationId="{830DDA71-06B0-FA52-D59B-699A1072E4DB}"/>
          </ac:spMkLst>
        </pc:spChg>
        <pc:spChg chg="add mod ord">
          <ac:chgData name="Amina Abdallah" userId="ff46f7066f806f45" providerId="LiveId" clId="{E781F7AB-3CAD-40DE-9FFE-8329EC3C6AD2}" dt="2022-11-21T18:38:47.938" v="7730" actId="700"/>
          <ac:spMkLst>
            <pc:docMk/>
            <pc:sldMk cId="657954377" sldId="268"/>
            <ac:spMk id="21" creationId="{066ED3A4-C4FC-1F5E-F1E7-D497B32F838B}"/>
          </ac:spMkLst>
        </pc:spChg>
        <pc:spChg chg="add del mod ord">
          <ac:chgData name="Amina Abdallah" userId="ff46f7066f806f45" providerId="LiveId" clId="{E781F7AB-3CAD-40DE-9FFE-8329EC3C6AD2}" dt="2022-11-21T18:31:21.385" v="7658" actId="700"/>
          <ac:spMkLst>
            <pc:docMk/>
            <pc:sldMk cId="657954377" sldId="268"/>
            <ac:spMk id="22" creationId="{9724D927-8840-5806-7FA5-1E49F703CCE8}"/>
          </ac:spMkLst>
        </pc:spChg>
        <pc:spChg chg="add del mod ord">
          <ac:chgData name="Amina Abdallah" userId="ff46f7066f806f45" providerId="LiveId" clId="{E781F7AB-3CAD-40DE-9FFE-8329EC3C6AD2}" dt="2022-11-21T18:31:42.138" v="7661" actId="700"/>
          <ac:spMkLst>
            <pc:docMk/>
            <pc:sldMk cId="657954377" sldId="268"/>
            <ac:spMk id="23" creationId="{591135BC-AFB0-6AC8-BD1D-59F29D35742A}"/>
          </ac:spMkLst>
        </pc:spChg>
        <pc:spChg chg="add del mod ord">
          <ac:chgData name="Amina Abdallah" userId="ff46f7066f806f45" providerId="LiveId" clId="{E781F7AB-3CAD-40DE-9FFE-8329EC3C6AD2}" dt="2022-11-21T18:31:42.138" v="7661" actId="700"/>
          <ac:spMkLst>
            <pc:docMk/>
            <pc:sldMk cId="657954377" sldId="268"/>
            <ac:spMk id="24" creationId="{930CA5BB-6BA8-F89A-4718-6C6A780989C4}"/>
          </ac:spMkLst>
        </pc:spChg>
        <pc:spChg chg="add del mod ord">
          <ac:chgData name="Amina Abdallah" userId="ff46f7066f806f45" providerId="LiveId" clId="{E781F7AB-3CAD-40DE-9FFE-8329EC3C6AD2}" dt="2022-11-21T18:34:05.811" v="7676" actId="700"/>
          <ac:spMkLst>
            <pc:docMk/>
            <pc:sldMk cId="657954377" sldId="268"/>
            <ac:spMk id="25" creationId="{81CC87E3-849F-CD8A-B952-E990BB2C175C}"/>
          </ac:spMkLst>
        </pc:spChg>
        <pc:spChg chg="add del mod ord">
          <ac:chgData name="Amina Abdallah" userId="ff46f7066f806f45" providerId="LiveId" clId="{E781F7AB-3CAD-40DE-9FFE-8329EC3C6AD2}" dt="2022-11-21T18:38:47.938" v="7730" actId="700"/>
          <ac:spMkLst>
            <pc:docMk/>
            <pc:sldMk cId="657954377" sldId="268"/>
            <ac:spMk id="26" creationId="{3FB6DCD9-FDAB-AA34-134D-D5F26B1C05B7}"/>
          </ac:spMkLst>
        </pc:spChg>
        <pc:picChg chg="add del mod">
          <ac:chgData name="Amina Abdallah" userId="ff46f7066f806f45" providerId="LiveId" clId="{E781F7AB-3CAD-40DE-9FFE-8329EC3C6AD2}" dt="2022-11-21T17:28:11.071" v="7201"/>
          <ac:picMkLst>
            <pc:docMk/>
            <pc:sldMk cId="657954377" sldId="268"/>
            <ac:picMk id="6" creationId="{F62F5AAE-2D73-8A5A-4E10-4744B12CDEBD}"/>
          </ac:picMkLst>
        </pc:picChg>
        <pc:picChg chg="add del mod">
          <ac:chgData name="Amina Abdallah" userId="ff46f7066f806f45" providerId="LiveId" clId="{E781F7AB-3CAD-40DE-9FFE-8329EC3C6AD2}" dt="2022-11-21T17:57:28.098" v="7437" actId="478"/>
          <ac:picMkLst>
            <pc:docMk/>
            <pc:sldMk cId="657954377" sldId="268"/>
            <ac:picMk id="13" creationId="{429C96ED-186B-1CD6-C3C7-2F85630E1C40}"/>
          </ac:picMkLst>
        </pc:picChg>
        <pc:picChg chg="add mod">
          <ac:chgData name="Amina Abdallah" userId="ff46f7066f806f45" providerId="LiveId" clId="{E781F7AB-3CAD-40DE-9FFE-8329EC3C6AD2}" dt="2022-11-21T19:05:48.683" v="8216" actId="1076"/>
          <ac:picMkLst>
            <pc:docMk/>
            <pc:sldMk cId="657954377" sldId="268"/>
            <ac:picMk id="16" creationId="{ABAEB3D6-A658-D2C0-ED05-72A190B17CFE}"/>
          </ac:picMkLst>
        </pc:picChg>
      </pc:sldChg>
      <pc:sldChg chg="addSp delSp modSp new add del mod modClrScheme chgLayout">
        <pc:chgData name="Amina Abdallah" userId="ff46f7066f806f45" providerId="LiveId" clId="{E781F7AB-3CAD-40DE-9FFE-8329EC3C6AD2}" dt="2022-11-21T18:38:33.389" v="7728" actId="680"/>
        <pc:sldMkLst>
          <pc:docMk/>
          <pc:sldMk cId="2472809479" sldId="269"/>
        </pc:sldMkLst>
        <pc:spChg chg="add del mod ord">
          <ac:chgData name="Amina Abdallah" userId="ff46f7066f806f45" providerId="LiveId" clId="{E781F7AB-3CAD-40DE-9FFE-8329EC3C6AD2}" dt="2022-11-21T18:38:32.614" v="7727"/>
          <ac:spMkLst>
            <pc:docMk/>
            <pc:sldMk cId="2472809479" sldId="269"/>
            <ac:spMk id="2" creationId="{ED7498C8-6721-B649-19AE-16B527B871C0}"/>
          </ac:spMkLst>
        </pc:spChg>
        <pc:spChg chg="add del mod ord">
          <ac:chgData name="Amina Abdallah" userId="ff46f7066f806f45" providerId="LiveId" clId="{E781F7AB-3CAD-40DE-9FFE-8329EC3C6AD2}" dt="2022-11-21T18:38:27.923" v="7721" actId="1076"/>
          <ac:spMkLst>
            <pc:docMk/>
            <pc:sldMk cId="2472809479" sldId="269"/>
            <ac:spMk id="3" creationId="{971F403F-4FAA-0C0C-1DA5-86BFD962F59D}"/>
          </ac:spMkLst>
        </pc:spChg>
        <pc:spChg chg="add del mod ord">
          <ac:chgData name="Amina Abdallah" userId="ff46f7066f806f45" providerId="LiveId" clId="{E781F7AB-3CAD-40DE-9FFE-8329EC3C6AD2}" dt="2022-11-21T18:36:08.148" v="7702" actId="700"/>
          <ac:spMkLst>
            <pc:docMk/>
            <pc:sldMk cId="2472809479" sldId="269"/>
            <ac:spMk id="4" creationId="{8B823613-765C-73BD-D9EE-1423B69182D5}"/>
          </ac:spMkLst>
        </pc:spChg>
        <pc:spChg chg="add del mod ord">
          <ac:chgData name="Amina Abdallah" userId="ff46f7066f806f45" providerId="LiveId" clId="{E781F7AB-3CAD-40DE-9FFE-8329EC3C6AD2}" dt="2022-11-21T18:36:08.148" v="7702" actId="700"/>
          <ac:spMkLst>
            <pc:docMk/>
            <pc:sldMk cId="2472809479" sldId="269"/>
            <ac:spMk id="5" creationId="{9E8115D2-AF4F-55CD-3F6F-941ECE3FB97B}"/>
          </ac:spMkLst>
        </pc:spChg>
        <pc:spChg chg="add del mod ord">
          <ac:chgData name="Amina Abdallah" userId="ff46f7066f806f45" providerId="LiveId" clId="{E781F7AB-3CAD-40DE-9FFE-8329EC3C6AD2}" dt="2022-11-21T18:36:08.148" v="7702" actId="700"/>
          <ac:spMkLst>
            <pc:docMk/>
            <pc:sldMk cId="2472809479" sldId="269"/>
            <ac:spMk id="6" creationId="{417BA65C-9F13-722A-6AB6-A358FD567818}"/>
          </ac:spMkLst>
        </pc:spChg>
        <pc:spChg chg="add del mod ord">
          <ac:chgData name="Amina Abdallah" userId="ff46f7066f806f45" providerId="LiveId" clId="{E781F7AB-3CAD-40DE-9FFE-8329EC3C6AD2}" dt="2022-11-21T18:36:07.223" v="7701" actId="700"/>
          <ac:spMkLst>
            <pc:docMk/>
            <pc:sldMk cId="2472809479" sldId="269"/>
            <ac:spMk id="7" creationId="{379EF4E6-FC61-020B-AD2A-3CF7F5AA6727}"/>
          </ac:spMkLst>
        </pc:spChg>
        <pc:spChg chg="add del mod ord">
          <ac:chgData name="Amina Abdallah" userId="ff46f7066f806f45" providerId="LiveId" clId="{E781F7AB-3CAD-40DE-9FFE-8329EC3C6AD2}" dt="2022-11-21T18:36:07.223" v="7701" actId="700"/>
          <ac:spMkLst>
            <pc:docMk/>
            <pc:sldMk cId="2472809479" sldId="269"/>
            <ac:spMk id="8" creationId="{AA75CC09-AC09-A494-9C75-3B72DD92E0D9}"/>
          </ac:spMkLst>
        </pc:spChg>
        <pc:spChg chg="add del mod ord">
          <ac:chgData name="Amina Abdallah" userId="ff46f7066f806f45" providerId="LiveId" clId="{E781F7AB-3CAD-40DE-9FFE-8329EC3C6AD2}" dt="2022-11-21T18:36:07.223" v="7701" actId="700"/>
          <ac:spMkLst>
            <pc:docMk/>
            <pc:sldMk cId="2472809479" sldId="269"/>
            <ac:spMk id="9" creationId="{F84C556F-5607-A7C5-4E80-73CC3110A322}"/>
          </ac:spMkLst>
        </pc:spChg>
        <pc:spChg chg="add del mod ord">
          <ac:chgData name="Amina Abdallah" userId="ff46f7066f806f45" providerId="LiveId" clId="{E781F7AB-3CAD-40DE-9FFE-8329EC3C6AD2}" dt="2022-11-21T18:35:55.688" v="7694" actId="700"/>
          <ac:spMkLst>
            <pc:docMk/>
            <pc:sldMk cId="2472809479" sldId="269"/>
            <ac:spMk id="10" creationId="{32C93EB8-CD99-9106-4AA0-552042701967}"/>
          </ac:spMkLst>
        </pc:spChg>
        <pc:spChg chg="add del mod ord">
          <ac:chgData name="Amina Abdallah" userId="ff46f7066f806f45" providerId="LiveId" clId="{E781F7AB-3CAD-40DE-9FFE-8329EC3C6AD2}" dt="2022-11-21T18:35:55.688" v="7694" actId="700"/>
          <ac:spMkLst>
            <pc:docMk/>
            <pc:sldMk cId="2472809479" sldId="269"/>
            <ac:spMk id="11" creationId="{C0CC95B8-07C9-797A-C607-6ED0A8BB2928}"/>
          </ac:spMkLst>
        </pc:spChg>
      </pc:sldChg>
      <pc:sldChg chg="addSp delSp modSp new del mod chgLayout">
        <pc:chgData name="Amina Abdallah" userId="ff46f7066f806f45" providerId="LiveId" clId="{E781F7AB-3CAD-40DE-9FFE-8329EC3C6AD2}" dt="2022-11-21T19:08:41.047" v="8239" actId="2696"/>
        <pc:sldMkLst>
          <pc:docMk/>
          <pc:sldMk cId="3043730155" sldId="269"/>
        </pc:sldMkLst>
        <pc:spChg chg="mod ord">
          <ac:chgData name="Amina Abdallah" userId="ff46f7066f806f45" providerId="LiveId" clId="{E781F7AB-3CAD-40DE-9FFE-8329EC3C6AD2}" dt="2022-11-21T18:58:47.352" v="8149"/>
          <ac:spMkLst>
            <pc:docMk/>
            <pc:sldMk cId="3043730155" sldId="269"/>
            <ac:spMk id="2" creationId="{277CDA07-F0D6-45EC-2900-B7400F2E9D8E}"/>
          </ac:spMkLst>
        </pc:spChg>
        <pc:spChg chg="del mod">
          <ac:chgData name="Amina Abdallah" userId="ff46f7066f806f45" providerId="LiveId" clId="{E781F7AB-3CAD-40DE-9FFE-8329EC3C6AD2}" dt="2022-11-21T18:39:44.019" v="7742"/>
          <ac:spMkLst>
            <pc:docMk/>
            <pc:sldMk cId="3043730155" sldId="269"/>
            <ac:spMk id="3" creationId="{4FC6C7FF-246C-C3D8-56A4-5E7219B2D7CB}"/>
          </ac:spMkLst>
        </pc:spChg>
        <pc:spChg chg="add mod">
          <ac:chgData name="Amina Abdallah" userId="ff46f7066f806f45" providerId="LiveId" clId="{E781F7AB-3CAD-40DE-9FFE-8329EC3C6AD2}" dt="2022-11-21T18:51:12.644" v="7858" actId="1076"/>
          <ac:spMkLst>
            <pc:docMk/>
            <pc:sldMk cId="3043730155" sldId="269"/>
            <ac:spMk id="5" creationId="{8691A7BB-E78A-4B3A-5E66-D12129178F1B}"/>
          </ac:spMkLst>
        </pc:spChg>
        <pc:spChg chg="add mod">
          <ac:chgData name="Amina Abdallah" userId="ff46f7066f806f45" providerId="LiveId" clId="{E781F7AB-3CAD-40DE-9FFE-8329EC3C6AD2}" dt="2022-11-21T18:52:04.239" v="7865" actId="14100"/>
          <ac:spMkLst>
            <pc:docMk/>
            <pc:sldMk cId="3043730155" sldId="269"/>
            <ac:spMk id="6" creationId="{725607F5-AF3E-3151-3A76-A1B04B4EB58C}"/>
          </ac:spMkLst>
        </pc:spChg>
        <pc:spChg chg="add mod">
          <ac:chgData name="Amina Abdallah" userId="ff46f7066f806f45" providerId="LiveId" clId="{E781F7AB-3CAD-40DE-9FFE-8329EC3C6AD2}" dt="2022-11-21T18:51:22.153" v="7860" actId="14100"/>
          <ac:spMkLst>
            <pc:docMk/>
            <pc:sldMk cId="3043730155" sldId="269"/>
            <ac:spMk id="7" creationId="{4847C24A-E5C4-021F-E79E-3596F61C9535}"/>
          </ac:spMkLst>
        </pc:spChg>
        <pc:spChg chg="add mod">
          <ac:chgData name="Amina Abdallah" userId="ff46f7066f806f45" providerId="LiveId" clId="{E781F7AB-3CAD-40DE-9FFE-8329EC3C6AD2}" dt="2022-11-21T18:51:57.195" v="7863" actId="1076"/>
          <ac:spMkLst>
            <pc:docMk/>
            <pc:sldMk cId="3043730155" sldId="269"/>
            <ac:spMk id="8" creationId="{9098B3F5-8E88-04B8-270F-C4D4255C359C}"/>
          </ac:spMkLst>
        </pc:spChg>
        <pc:spChg chg="add mod">
          <ac:chgData name="Amina Abdallah" userId="ff46f7066f806f45" providerId="LiveId" clId="{E781F7AB-3CAD-40DE-9FFE-8329EC3C6AD2}" dt="2022-11-21T18:51:26.947" v="7861" actId="14100"/>
          <ac:spMkLst>
            <pc:docMk/>
            <pc:sldMk cId="3043730155" sldId="269"/>
            <ac:spMk id="9" creationId="{349A835B-1290-7974-3F2D-EE348E329127}"/>
          </ac:spMkLst>
        </pc:spChg>
        <pc:spChg chg="add del mod">
          <ac:chgData name="Amina Abdallah" userId="ff46f7066f806f45" providerId="LiveId" clId="{E781F7AB-3CAD-40DE-9FFE-8329EC3C6AD2}" dt="2022-11-21T18:52:55.138" v="7872" actId="21"/>
          <ac:spMkLst>
            <pc:docMk/>
            <pc:sldMk cId="3043730155" sldId="269"/>
            <ac:spMk id="11" creationId="{0A4EE2AC-A1BA-28AB-04A3-C1ADADCCCB76}"/>
          </ac:spMkLst>
        </pc:spChg>
        <pc:spChg chg="add del mod ord">
          <ac:chgData name="Amina Abdallah" userId="ff46f7066f806f45" providerId="LiveId" clId="{E781F7AB-3CAD-40DE-9FFE-8329EC3C6AD2}" dt="2022-11-21T18:53:10.624" v="7874" actId="700"/>
          <ac:spMkLst>
            <pc:docMk/>
            <pc:sldMk cId="3043730155" sldId="269"/>
            <ac:spMk id="12" creationId="{D41E1058-1D28-610F-2AA9-770DED6F7827}"/>
          </ac:spMkLst>
        </pc:spChg>
        <pc:picChg chg="add del mod ord">
          <ac:chgData name="Amina Abdallah" userId="ff46f7066f806f45" providerId="LiveId" clId="{E781F7AB-3CAD-40DE-9FFE-8329EC3C6AD2}" dt="2022-11-21T18:52:40.318" v="7870" actId="21"/>
          <ac:picMkLst>
            <pc:docMk/>
            <pc:sldMk cId="3043730155" sldId="269"/>
            <ac:picMk id="4" creationId="{3897D5A6-3DEA-050A-03AC-F8CBD90C6B10}"/>
          </ac:picMkLst>
        </pc:picChg>
        <pc:picChg chg="add mod">
          <ac:chgData name="Amina Abdallah" userId="ff46f7066f806f45" providerId="LiveId" clId="{E781F7AB-3CAD-40DE-9FFE-8329EC3C6AD2}" dt="2022-11-21T18:57:36.551" v="8118" actId="1076"/>
          <ac:picMkLst>
            <pc:docMk/>
            <pc:sldMk cId="3043730155" sldId="269"/>
            <ac:picMk id="13" creationId="{891F8234-7720-116A-9065-435517BD2E47}"/>
          </ac:picMkLst>
        </pc:picChg>
      </pc:sldChg>
      <pc:sldChg chg="addSp delSp modSp new del mod">
        <pc:chgData name="Amina Abdallah" userId="ff46f7066f806f45" providerId="LiveId" clId="{E781F7AB-3CAD-40DE-9FFE-8329EC3C6AD2}" dt="2022-11-21T19:08:56.441" v="8240" actId="2696"/>
        <pc:sldMkLst>
          <pc:docMk/>
          <pc:sldMk cId="3416754850" sldId="270"/>
        </pc:sldMkLst>
        <pc:spChg chg="mod">
          <ac:chgData name="Amina Abdallah" userId="ff46f7066f806f45" providerId="LiveId" clId="{E781F7AB-3CAD-40DE-9FFE-8329EC3C6AD2}" dt="2022-11-21T18:58:47.352" v="8149"/>
          <ac:spMkLst>
            <pc:docMk/>
            <pc:sldMk cId="3416754850" sldId="270"/>
            <ac:spMk id="2" creationId="{DA804B2A-5E73-8E20-E401-144722AC08F9}"/>
          </ac:spMkLst>
        </pc:spChg>
        <pc:spChg chg="del">
          <ac:chgData name="Amina Abdallah" userId="ff46f7066f806f45" providerId="LiveId" clId="{E781F7AB-3CAD-40DE-9FFE-8329EC3C6AD2}" dt="2022-11-21T18:52:45.076" v="7871"/>
          <ac:spMkLst>
            <pc:docMk/>
            <pc:sldMk cId="3416754850" sldId="270"/>
            <ac:spMk id="3" creationId="{8BE817F5-20B7-DEA2-3B68-2B6BAAF580A5}"/>
          </ac:spMkLst>
        </pc:spChg>
        <pc:spChg chg="add mod">
          <ac:chgData name="Amina Abdallah" userId="ff46f7066f806f45" providerId="LiveId" clId="{E781F7AB-3CAD-40DE-9FFE-8329EC3C6AD2}" dt="2022-11-21T18:56:55.124" v="8110" actId="15"/>
          <ac:spMkLst>
            <pc:docMk/>
            <pc:sldMk cId="3416754850" sldId="270"/>
            <ac:spMk id="6" creationId="{CB33CD11-A060-D384-05BB-BB5389C3DF07}"/>
          </ac:spMkLst>
        </pc:spChg>
        <pc:picChg chg="add del mod">
          <ac:chgData name="Amina Abdallah" userId="ff46f7066f806f45" providerId="LiveId" clId="{E781F7AB-3CAD-40DE-9FFE-8329EC3C6AD2}" dt="2022-11-21T18:53:26.473" v="7875" actId="21"/>
          <ac:picMkLst>
            <pc:docMk/>
            <pc:sldMk cId="3416754850" sldId="270"/>
            <ac:picMk id="4" creationId="{71C9A729-940C-E821-7397-54C8D606ECA5}"/>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F15CA5-8CE6-2E2B-A97D-C685A9FA094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2A201F4-5402-904D-C0CD-CE9336E051A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1AE6143-B1EF-923C-E36C-35474F0F894D}"/>
              </a:ext>
            </a:extLst>
          </p:cNvPr>
          <p:cNvSpPr>
            <a:spLocks noGrp="1"/>
          </p:cNvSpPr>
          <p:nvPr>
            <p:ph type="dt" sz="half" idx="10"/>
          </p:nvPr>
        </p:nvSpPr>
        <p:spPr/>
        <p:txBody>
          <a:bodyPr/>
          <a:lstStyle/>
          <a:p>
            <a:fld id="{999B30C7-6588-4EB4-978B-7E352C2BF719}" type="datetimeFigureOut">
              <a:rPr lang="en-GB" smtClean="0"/>
              <a:t>21/11/2022</a:t>
            </a:fld>
            <a:endParaRPr lang="en-GB"/>
          </a:p>
        </p:txBody>
      </p:sp>
      <p:sp>
        <p:nvSpPr>
          <p:cNvPr id="5" name="Footer Placeholder 4">
            <a:extLst>
              <a:ext uri="{FF2B5EF4-FFF2-40B4-BE49-F238E27FC236}">
                <a16:creationId xmlns:a16="http://schemas.microsoft.com/office/drawing/2014/main" id="{DF015AAA-357D-B74D-0B46-CD95AC2DFED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360142A-0173-84BE-7709-9EDC8E173AA9}"/>
              </a:ext>
            </a:extLst>
          </p:cNvPr>
          <p:cNvSpPr>
            <a:spLocks noGrp="1"/>
          </p:cNvSpPr>
          <p:nvPr>
            <p:ph type="sldNum" sz="quarter" idx="12"/>
          </p:nvPr>
        </p:nvSpPr>
        <p:spPr/>
        <p:txBody>
          <a:bodyPr/>
          <a:lstStyle/>
          <a:p>
            <a:fld id="{0C358612-BF8B-487B-AA30-58E611B37F66}" type="slidenum">
              <a:rPr lang="en-GB" smtClean="0"/>
              <a:t>‹#›</a:t>
            </a:fld>
            <a:endParaRPr lang="en-GB"/>
          </a:p>
        </p:txBody>
      </p:sp>
    </p:spTree>
    <p:extLst>
      <p:ext uri="{BB962C8B-B14F-4D97-AF65-F5344CB8AC3E}">
        <p14:creationId xmlns:p14="http://schemas.microsoft.com/office/powerpoint/2010/main" val="1681424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1D99B3-19C3-D5CD-EF83-5AEBFB5B75D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CF9EE3B-3040-04AE-0B12-D36B81FB51A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0BCC20A-0A5A-AEA9-EB25-8607EDC55ABC}"/>
              </a:ext>
            </a:extLst>
          </p:cNvPr>
          <p:cNvSpPr>
            <a:spLocks noGrp="1"/>
          </p:cNvSpPr>
          <p:nvPr>
            <p:ph type="dt" sz="half" idx="10"/>
          </p:nvPr>
        </p:nvSpPr>
        <p:spPr/>
        <p:txBody>
          <a:bodyPr/>
          <a:lstStyle/>
          <a:p>
            <a:fld id="{999B30C7-6588-4EB4-978B-7E352C2BF719}" type="datetimeFigureOut">
              <a:rPr lang="en-GB" smtClean="0"/>
              <a:t>21/11/2022</a:t>
            </a:fld>
            <a:endParaRPr lang="en-GB"/>
          </a:p>
        </p:txBody>
      </p:sp>
      <p:sp>
        <p:nvSpPr>
          <p:cNvPr id="5" name="Footer Placeholder 4">
            <a:extLst>
              <a:ext uri="{FF2B5EF4-FFF2-40B4-BE49-F238E27FC236}">
                <a16:creationId xmlns:a16="http://schemas.microsoft.com/office/drawing/2014/main" id="{605AA674-166F-45B8-376D-BF276153AB6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ED2349-FEA3-B66C-34BD-4DB42825516B}"/>
              </a:ext>
            </a:extLst>
          </p:cNvPr>
          <p:cNvSpPr>
            <a:spLocks noGrp="1"/>
          </p:cNvSpPr>
          <p:nvPr>
            <p:ph type="sldNum" sz="quarter" idx="12"/>
          </p:nvPr>
        </p:nvSpPr>
        <p:spPr/>
        <p:txBody>
          <a:bodyPr/>
          <a:lstStyle/>
          <a:p>
            <a:fld id="{0C358612-BF8B-487B-AA30-58E611B37F66}" type="slidenum">
              <a:rPr lang="en-GB" smtClean="0"/>
              <a:t>‹#›</a:t>
            </a:fld>
            <a:endParaRPr lang="en-GB"/>
          </a:p>
        </p:txBody>
      </p:sp>
    </p:spTree>
    <p:extLst>
      <p:ext uri="{BB962C8B-B14F-4D97-AF65-F5344CB8AC3E}">
        <p14:creationId xmlns:p14="http://schemas.microsoft.com/office/powerpoint/2010/main" val="39105952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D52F1B-0F26-D017-3524-DC066CE5629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56D656B-5460-ADAD-141F-891E6057542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006CF55-6032-63AE-3DC6-BF1E03025792}"/>
              </a:ext>
            </a:extLst>
          </p:cNvPr>
          <p:cNvSpPr>
            <a:spLocks noGrp="1"/>
          </p:cNvSpPr>
          <p:nvPr>
            <p:ph type="dt" sz="half" idx="10"/>
          </p:nvPr>
        </p:nvSpPr>
        <p:spPr/>
        <p:txBody>
          <a:bodyPr/>
          <a:lstStyle/>
          <a:p>
            <a:fld id="{999B30C7-6588-4EB4-978B-7E352C2BF719}" type="datetimeFigureOut">
              <a:rPr lang="en-GB" smtClean="0"/>
              <a:t>21/11/2022</a:t>
            </a:fld>
            <a:endParaRPr lang="en-GB"/>
          </a:p>
        </p:txBody>
      </p:sp>
      <p:sp>
        <p:nvSpPr>
          <p:cNvPr id="5" name="Footer Placeholder 4">
            <a:extLst>
              <a:ext uri="{FF2B5EF4-FFF2-40B4-BE49-F238E27FC236}">
                <a16:creationId xmlns:a16="http://schemas.microsoft.com/office/drawing/2014/main" id="{0E38EEA5-61E9-A9C0-07E7-7CF7DFAA4B6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C6A5F53-483F-7AD1-F7EA-AA515AAE3C13}"/>
              </a:ext>
            </a:extLst>
          </p:cNvPr>
          <p:cNvSpPr>
            <a:spLocks noGrp="1"/>
          </p:cNvSpPr>
          <p:nvPr>
            <p:ph type="sldNum" sz="quarter" idx="12"/>
          </p:nvPr>
        </p:nvSpPr>
        <p:spPr/>
        <p:txBody>
          <a:bodyPr/>
          <a:lstStyle/>
          <a:p>
            <a:fld id="{0C358612-BF8B-487B-AA30-58E611B37F66}" type="slidenum">
              <a:rPr lang="en-GB" smtClean="0"/>
              <a:t>‹#›</a:t>
            </a:fld>
            <a:endParaRPr lang="en-GB"/>
          </a:p>
        </p:txBody>
      </p:sp>
    </p:spTree>
    <p:extLst>
      <p:ext uri="{BB962C8B-B14F-4D97-AF65-F5344CB8AC3E}">
        <p14:creationId xmlns:p14="http://schemas.microsoft.com/office/powerpoint/2010/main" val="22646731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35938D-1133-B45D-9615-CF27C1155AD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D5884E5-52B7-1A0B-8D12-63C9309936E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B5314A6-1BEB-A30B-8584-FE0FA38FBF5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CF31B22-6281-BF21-8606-D9A78C5926C8}"/>
              </a:ext>
            </a:extLst>
          </p:cNvPr>
          <p:cNvSpPr>
            <a:spLocks noGrp="1"/>
          </p:cNvSpPr>
          <p:nvPr>
            <p:ph type="dt" sz="half" idx="10"/>
          </p:nvPr>
        </p:nvSpPr>
        <p:spPr/>
        <p:txBody>
          <a:bodyPr/>
          <a:lstStyle/>
          <a:p>
            <a:fld id="{999B30C7-6588-4EB4-978B-7E352C2BF719}" type="datetimeFigureOut">
              <a:rPr lang="en-GB" smtClean="0"/>
              <a:t>21/11/2022</a:t>
            </a:fld>
            <a:endParaRPr lang="en-GB"/>
          </a:p>
        </p:txBody>
      </p:sp>
      <p:sp>
        <p:nvSpPr>
          <p:cNvPr id="6" name="Footer Placeholder 5">
            <a:extLst>
              <a:ext uri="{FF2B5EF4-FFF2-40B4-BE49-F238E27FC236}">
                <a16:creationId xmlns:a16="http://schemas.microsoft.com/office/drawing/2014/main" id="{F24195D6-9F0D-2DC9-AF11-F58BA39E6CC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E8F386C-657E-24D7-5305-1E3A84F6308B}"/>
              </a:ext>
            </a:extLst>
          </p:cNvPr>
          <p:cNvSpPr>
            <a:spLocks noGrp="1"/>
          </p:cNvSpPr>
          <p:nvPr>
            <p:ph type="sldNum" sz="quarter" idx="12"/>
          </p:nvPr>
        </p:nvSpPr>
        <p:spPr/>
        <p:txBody>
          <a:bodyPr/>
          <a:lstStyle/>
          <a:p>
            <a:fld id="{0C358612-BF8B-487B-AA30-58E611B37F66}" type="slidenum">
              <a:rPr lang="en-GB" smtClean="0"/>
              <a:t>‹#›</a:t>
            </a:fld>
            <a:endParaRPr lang="en-GB"/>
          </a:p>
        </p:txBody>
      </p:sp>
    </p:spTree>
    <p:extLst>
      <p:ext uri="{BB962C8B-B14F-4D97-AF65-F5344CB8AC3E}">
        <p14:creationId xmlns:p14="http://schemas.microsoft.com/office/powerpoint/2010/main" val="25740367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63217F-AC92-2A76-D063-52C0323B3A0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A14EDE1-BAC8-F7AF-34B8-655440AC74F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FB711E5-97BA-1E36-7525-8668E0F2632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C4CC50F-9AC2-644D-1681-556F4AC6FC3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23967A4-E041-B51C-0463-4CD449ABB1D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932FDD0-07EE-1861-F850-89EE4A86EEC6}"/>
              </a:ext>
            </a:extLst>
          </p:cNvPr>
          <p:cNvSpPr>
            <a:spLocks noGrp="1"/>
          </p:cNvSpPr>
          <p:nvPr>
            <p:ph type="dt" sz="half" idx="10"/>
          </p:nvPr>
        </p:nvSpPr>
        <p:spPr/>
        <p:txBody>
          <a:bodyPr/>
          <a:lstStyle/>
          <a:p>
            <a:fld id="{999B30C7-6588-4EB4-978B-7E352C2BF719}" type="datetimeFigureOut">
              <a:rPr lang="en-GB" smtClean="0"/>
              <a:t>21/11/2022</a:t>
            </a:fld>
            <a:endParaRPr lang="en-GB"/>
          </a:p>
        </p:txBody>
      </p:sp>
      <p:sp>
        <p:nvSpPr>
          <p:cNvPr id="8" name="Footer Placeholder 7">
            <a:extLst>
              <a:ext uri="{FF2B5EF4-FFF2-40B4-BE49-F238E27FC236}">
                <a16:creationId xmlns:a16="http://schemas.microsoft.com/office/drawing/2014/main" id="{B3A4E0F9-340E-3061-6357-2971B5435F6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34EF1F2-3291-E6C6-D0D0-636449A92FAF}"/>
              </a:ext>
            </a:extLst>
          </p:cNvPr>
          <p:cNvSpPr>
            <a:spLocks noGrp="1"/>
          </p:cNvSpPr>
          <p:nvPr>
            <p:ph type="sldNum" sz="quarter" idx="12"/>
          </p:nvPr>
        </p:nvSpPr>
        <p:spPr/>
        <p:txBody>
          <a:bodyPr/>
          <a:lstStyle/>
          <a:p>
            <a:fld id="{0C358612-BF8B-487B-AA30-58E611B37F66}" type="slidenum">
              <a:rPr lang="en-GB" smtClean="0"/>
              <a:t>‹#›</a:t>
            </a:fld>
            <a:endParaRPr lang="en-GB"/>
          </a:p>
        </p:txBody>
      </p:sp>
    </p:spTree>
    <p:extLst>
      <p:ext uri="{BB962C8B-B14F-4D97-AF65-F5344CB8AC3E}">
        <p14:creationId xmlns:p14="http://schemas.microsoft.com/office/powerpoint/2010/main" val="30556279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45579C-0464-A3D7-B2E9-A641F7AB18E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4575AC3-9A90-1E25-3BB9-2725DE0F4B50}"/>
              </a:ext>
            </a:extLst>
          </p:cNvPr>
          <p:cNvSpPr>
            <a:spLocks noGrp="1"/>
          </p:cNvSpPr>
          <p:nvPr>
            <p:ph type="dt" sz="half" idx="10"/>
          </p:nvPr>
        </p:nvSpPr>
        <p:spPr/>
        <p:txBody>
          <a:bodyPr/>
          <a:lstStyle/>
          <a:p>
            <a:fld id="{999B30C7-6588-4EB4-978B-7E352C2BF719}" type="datetimeFigureOut">
              <a:rPr lang="en-GB" smtClean="0"/>
              <a:t>21/11/2022</a:t>
            </a:fld>
            <a:endParaRPr lang="en-GB"/>
          </a:p>
        </p:txBody>
      </p:sp>
      <p:sp>
        <p:nvSpPr>
          <p:cNvPr id="4" name="Footer Placeholder 3">
            <a:extLst>
              <a:ext uri="{FF2B5EF4-FFF2-40B4-BE49-F238E27FC236}">
                <a16:creationId xmlns:a16="http://schemas.microsoft.com/office/drawing/2014/main" id="{ACF142FF-A28C-8246-0EDB-AE0F55C1049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E56BC86-5008-CE12-C32D-9E7FEF9B9998}"/>
              </a:ext>
            </a:extLst>
          </p:cNvPr>
          <p:cNvSpPr>
            <a:spLocks noGrp="1"/>
          </p:cNvSpPr>
          <p:nvPr>
            <p:ph type="sldNum" sz="quarter" idx="12"/>
          </p:nvPr>
        </p:nvSpPr>
        <p:spPr/>
        <p:txBody>
          <a:bodyPr/>
          <a:lstStyle/>
          <a:p>
            <a:fld id="{0C358612-BF8B-487B-AA30-58E611B37F66}" type="slidenum">
              <a:rPr lang="en-GB" smtClean="0"/>
              <a:t>‹#›</a:t>
            </a:fld>
            <a:endParaRPr lang="en-GB"/>
          </a:p>
        </p:txBody>
      </p:sp>
    </p:spTree>
    <p:extLst>
      <p:ext uri="{BB962C8B-B14F-4D97-AF65-F5344CB8AC3E}">
        <p14:creationId xmlns:p14="http://schemas.microsoft.com/office/powerpoint/2010/main" val="31133566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6A94C11-D4A1-B3B3-DB11-385F198CA199}"/>
              </a:ext>
            </a:extLst>
          </p:cNvPr>
          <p:cNvSpPr>
            <a:spLocks noGrp="1"/>
          </p:cNvSpPr>
          <p:nvPr>
            <p:ph type="dt" sz="half" idx="10"/>
          </p:nvPr>
        </p:nvSpPr>
        <p:spPr/>
        <p:txBody>
          <a:bodyPr/>
          <a:lstStyle/>
          <a:p>
            <a:fld id="{999B30C7-6588-4EB4-978B-7E352C2BF719}" type="datetimeFigureOut">
              <a:rPr lang="en-GB" smtClean="0"/>
              <a:t>21/11/2022</a:t>
            </a:fld>
            <a:endParaRPr lang="en-GB"/>
          </a:p>
        </p:txBody>
      </p:sp>
      <p:sp>
        <p:nvSpPr>
          <p:cNvPr id="3" name="Footer Placeholder 2">
            <a:extLst>
              <a:ext uri="{FF2B5EF4-FFF2-40B4-BE49-F238E27FC236}">
                <a16:creationId xmlns:a16="http://schemas.microsoft.com/office/drawing/2014/main" id="{BDE99940-53D3-3D99-E8CF-6B79E034EB6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308432F-B3E0-7293-4A63-9E6FFEE64639}"/>
              </a:ext>
            </a:extLst>
          </p:cNvPr>
          <p:cNvSpPr>
            <a:spLocks noGrp="1"/>
          </p:cNvSpPr>
          <p:nvPr>
            <p:ph type="sldNum" sz="quarter" idx="12"/>
          </p:nvPr>
        </p:nvSpPr>
        <p:spPr/>
        <p:txBody>
          <a:bodyPr/>
          <a:lstStyle/>
          <a:p>
            <a:fld id="{0C358612-BF8B-487B-AA30-58E611B37F66}" type="slidenum">
              <a:rPr lang="en-GB" smtClean="0"/>
              <a:t>‹#›</a:t>
            </a:fld>
            <a:endParaRPr lang="en-GB"/>
          </a:p>
        </p:txBody>
      </p:sp>
    </p:spTree>
    <p:extLst>
      <p:ext uri="{BB962C8B-B14F-4D97-AF65-F5344CB8AC3E}">
        <p14:creationId xmlns:p14="http://schemas.microsoft.com/office/powerpoint/2010/main" val="27204594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BAE5CD-3EC1-3EC3-2BE2-5E855D6C481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925C954-1173-ED2B-6F17-BF1A8E29D2B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7B119AE-54F7-D9B2-A34C-E33226CBD2F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64EB2C6-D0CA-FE81-1178-1C7185AC6F57}"/>
              </a:ext>
            </a:extLst>
          </p:cNvPr>
          <p:cNvSpPr>
            <a:spLocks noGrp="1"/>
          </p:cNvSpPr>
          <p:nvPr>
            <p:ph type="dt" sz="half" idx="10"/>
          </p:nvPr>
        </p:nvSpPr>
        <p:spPr/>
        <p:txBody>
          <a:bodyPr/>
          <a:lstStyle/>
          <a:p>
            <a:fld id="{999B30C7-6588-4EB4-978B-7E352C2BF719}" type="datetimeFigureOut">
              <a:rPr lang="en-GB" smtClean="0"/>
              <a:t>21/11/2022</a:t>
            </a:fld>
            <a:endParaRPr lang="en-GB"/>
          </a:p>
        </p:txBody>
      </p:sp>
      <p:sp>
        <p:nvSpPr>
          <p:cNvPr id="6" name="Footer Placeholder 5">
            <a:extLst>
              <a:ext uri="{FF2B5EF4-FFF2-40B4-BE49-F238E27FC236}">
                <a16:creationId xmlns:a16="http://schemas.microsoft.com/office/drawing/2014/main" id="{7DD8F8CE-1578-10BA-53F7-AF4D34546FC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461242E-DCDB-EBB7-630B-D1CE9452B2E8}"/>
              </a:ext>
            </a:extLst>
          </p:cNvPr>
          <p:cNvSpPr>
            <a:spLocks noGrp="1"/>
          </p:cNvSpPr>
          <p:nvPr>
            <p:ph type="sldNum" sz="quarter" idx="12"/>
          </p:nvPr>
        </p:nvSpPr>
        <p:spPr/>
        <p:txBody>
          <a:bodyPr/>
          <a:lstStyle/>
          <a:p>
            <a:fld id="{0C358612-BF8B-487B-AA30-58E611B37F66}" type="slidenum">
              <a:rPr lang="en-GB" smtClean="0"/>
              <a:t>‹#›</a:t>
            </a:fld>
            <a:endParaRPr lang="en-GB"/>
          </a:p>
        </p:txBody>
      </p:sp>
    </p:spTree>
    <p:extLst>
      <p:ext uri="{BB962C8B-B14F-4D97-AF65-F5344CB8AC3E}">
        <p14:creationId xmlns:p14="http://schemas.microsoft.com/office/powerpoint/2010/main" val="871691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A8248-884B-5D87-6703-711C208D32F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C007CE3-E97E-D7FE-E051-FC3204B33A1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858D829-5B95-B185-17B7-E6C9576D606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319EC43-3F53-6498-D245-CB41238B79D1}"/>
              </a:ext>
            </a:extLst>
          </p:cNvPr>
          <p:cNvSpPr>
            <a:spLocks noGrp="1"/>
          </p:cNvSpPr>
          <p:nvPr>
            <p:ph type="dt" sz="half" idx="10"/>
          </p:nvPr>
        </p:nvSpPr>
        <p:spPr/>
        <p:txBody>
          <a:bodyPr/>
          <a:lstStyle/>
          <a:p>
            <a:fld id="{999B30C7-6588-4EB4-978B-7E352C2BF719}" type="datetimeFigureOut">
              <a:rPr lang="en-GB" smtClean="0"/>
              <a:t>21/11/2022</a:t>
            </a:fld>
            <a:endParaRPr lang="en-GB"/>
          </a:p>
        </p:txBody>
      </p:sp>
      <p:sp>
        <p:nvSpPr>
          <p:cNvPr id="6" name="Footer Placeholder 5">
            <a:extLst>
              <a:ext uri="{FF2B5EF4-FFF2-40B4-BE49-F238E27FC236}">
                <a16:creationId xmlns:a16="http://schemas.microsoft.com/office/drawing/2014/main" id="{4F013BC9-0ECB-1254-5395-B8312D9EA2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09AD1CB-BEA5-3EF2-8AD7-C6AC14887EB4}"/>
              </a:ext>
            </a:extLst>
          </p:cNvPr>
          <p:cNvSpPr>
            <a:spLocks noGrp="1"/>
          </p:cNvSpPr>
          <p:nvPr>
            <p:ph type="sldNum" sz="quarter" idx="12"/>
          </p:nvPr>
        </p:nvSpPr>
        <p:spPr/>
        <p:txBody>
          <a:bodyPr/>
          <a:lstStyle/>
          <a:p>
            <a:fld id="{0C358612-BF8B-487B-AA30-58E611B37F66}" type="slidenum">
              <a:rPr lang="en-GB" smtClean="0"/>
              <a:t>‹#›</a:t>
            </a:fld>
            <a:endParaRPr lang="en-GB"/>
          </a:p>
        </p:txBody>
      </p:sp>
    </p:spTree>
    <p:extLst>
      <p:ext uri="{BB962C8B-B14F-4D97-AF65-F5344CB8AC3E}">
        <p14:creationId xmlns:p14="http://schemas.microsoft.com/office/powerpoint/2010/main" val="30018855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24F170-00CC-D620-4D53-128AF794183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8C6A12D-9FC2-E63E-96A4-3F20C1ABBEE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8A65FAB-EA98-022F-CDA3-F99AA6ADFB5A}"/>
              </a:ext>
            </a:extLst>
          </p:cNvPr>
          <p:cNvSpPr>
            <a:spLocks noGrp="1"/>
          </p:cNvSpPr>
          <p:nvPr>
            <p:ph type="dt" sz="half" idx="10"/>
          </p:nvPr>
        </p:nvSpPr>
        <p:spPr/>
        <p:txBody>
          <a:bodyPr/>
          <a:lstStyle/>
          <a:p>
            <a:fld id="{999B30C7-6588-4EB4-978B-7E352C2BF719}" type="datetimeFigureOut">
              <a:rPr lang="en-GB" smtClean="0"/>
              <a:t>21/11/2022</a:t>
            </a:fld>
            <a:endParaRPr lang="en-GB"/>
          </a:p>
        </p:txBody>
      </p:sp>
      <p:sp>
        <p:nvSpPr>
          <p:cNvPr id="5" name="Footer Placeholder 4">
            <a:extLst>
              <a:ext uri="{FF2B5EF4-FFF2-40B4-BE49-F238E27FC236}">
                <a16:creationId xmlns:a16="http://schemas.microsoft.com/office/drawing/2014/main" id="{B52F038D-6733-4B65-E408-C46040A15C9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115F79-9189-9807-5403-020784207927}"/>
              </a:ext>
            </a:extLst>
          </p:cNvPr>
          <p:cNvSpPr>
            <a:spLocks noGrp="1"/>
          </p:cNvSpPr>
          <p:nvPr>
            <p:ph type="sldNum" sz="quarter" idx="12"/>
          </p:nvPr>
        </p:nvSpPr>
        <p:spPr/>
        <p:txBody>
          <a:bodyPr/>
          <a:lstStyle/>
          <a:p>
            <a:fld id="{0C358612-BF8B-487B-AA30-58E611B37F66}" type="slidenum">
              <a:rPr lang="en-GB" smtClean="0"/>
              <a:t>‹#›</a:t>
            </a:fld>
            <a:endParaRPr lang="en-GB"/>
          </a:p>
        </p:txBody>
      </p:sp>
    </p:spTree>
    <p:extLst>
      <p:ext uri="{BB962C8B-B14F-4D97-AF65-F5344CB8AC3E}">
        <p14:creationId xmlns:p14="http://schemas.microsoft.com/office/powerpoint/2010/main" val="21931733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235EF99-69EE-2FA1-F1E1-08D44B42A8E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4A82582-3643-E70B-7C7D-30BD4E96FEA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DFA3051-2149-6A3E-D388-A65C0B308E9D}"/>
              </a:ext>
            </a:extLst>
          </p:cNvPr>
          <p:cNvSpPr>
            <a:spLocks noGrp="1"/>
          </p:cNvSpPr>
          <p:nvPr>
            <p:ph type="dt" sz="half" idx="10"/>
          </p:nvPr>
        </p:nvSpPr>
        <p:spPr/>
        <p:txBody>
          <a:bodyPr/>
          <a:lstStyle/>
          <a:p>
            <a:fld id="{999B30C7-6588-4EB4-978B-7E352C2BF719}" type="datetimeFigureOut">
              <a:rPr lang="en-GB" smtClean="0"/>
              <a:t>21/11/2022</a:t>
            </a:fld>
            <a:endParaRPr lang="en-GB"/>
          </a:p>
        </p:txBody>
      </p:sp>
      <p:sp>
        <p:nvSpPr>
          <p:cNvPr id="5" name="Footer Placeholder 4">
            <a:extLst>
              <a:ext uri="{FF2B5EF4-FFF2-40B4-BE49-F238E27FC236}">
                <a16:creationId xmlns:a16="http://schemas.microsoft.com/office/drawing/2014/main" id="{2DA27D48-F040-9C3B-6F21-9B14926D23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F5CE4F0-7C49-8EBD-9F5D-8F60C7A114DF}"/>
              </a:ext>
            </a:extLst>
          </p:cNvPr>
          <p:cNvSpPr>
            <a:spLocks noGrp="1"/>
          </p:cNvSpPr>
          <p:nvPr>
            <p:ph type="sldNum" sz="quarter" idx="12"/>
          </p:nvPr>
        </p:nvSpPr>
        <p:spPr/>
        <p:txBody>
          <a:bodyPr/>
          <a:lstStyle/>
          <a:p>
            <a:fld id="{0C358612-BF8B-487B-AA30-58E611B37F66}" type="slidenum">
              <a:rPr lang="en-GB" smtClean="0"/>
              <a:t>‹#›</a:t>
            </a:fld>
            <a:endParaRPr lang="en-GB"/>
          </a:p>
        </p:txBody>
      </p:sp>
    </p:spTree>
    <p:extLst>
      <p:ext uri="{BB962C8B-B14F-4D97-AF65-F5344CB8AC3E}">
        <p14:creationId xmlns:p14="http://schemas.microsoft.com/office/powerpoint/2010/main" val="42270567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C95C320-3667-D82A-772D-9469CF99C6A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442FFFC-9840-6D16-1115-D848F712B30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5BC9E54-3891-D00B-6A69-71AD84F0BC1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99B30C7-6588-4EB4-978B-7E352C2BF719}" type="datetimeFigureOut">
              <a:rPr lang="en-GB" smtClean="0"/>
              <a:t>21/11/2022</a:t>
            </a:fld>
            <a:endParaRPr lang="en-GB"/>
          </a:p>
        </p:txBody>
      </p:sp>
      <p:sp>
        <p:nvSpPr>
          <p:cNvPr id="5" name="Footer Placeholder 4">
            <a:extLst>
              <a:ext uri="{FF2B5EF4-FFF2-40B4-BE49-F238E27FC236}">
                <a16:creationId xmlns:a16="http://schemas.microsoft.com/office/drawing/2014/main" id="{7039FDC5-77B7-3D33-F63B-7F16DA671E1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B8F6E3D-3D20-AA81-978D-0D5B3C9A83F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C358612-BF8B-487B-AA30-58E611B37F66}" type="slidenum">
              <a:rPr lang="en-GB" smtClean="0"/>
              <a:t>‹#›</a:t>
            </a:fld>
            <a:endParaRPr lang="en-GB"/>
          </a:p>
        </p:txBody>
      </p:sp>
    </p:spTree>
    <p:extLst>
      <p:ext uri="{BB962C8B-B14F-4D97-AF65-F5344CB8AC3E}">
        <p14:creationId xmlns:p14="http://schemas.microsoft.com/office/powerpoint/2010/main" val="1388151447"/>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hyperlink" Target="https://www.gov.uk/government/publications/safeguarding-children-affected-by-parental-alcohol-and-drug-use/safeguarding-and-promoting-the-welfare-of-children-affected-by-parental-alcohol-and-drug-use-a-guide-for-local-authorities" TargetMode="External"/><Relationship Id="rId3" Type="http://schemas.openxmlformats.org/officeDocument/2006/relationships/hyperlink" Target="https://www.drugwise.org.uk/whats-the-government-doing-about-drugs/#:~:text=The%20strategy%20looks%20to%20affect%20every%20stage%20of,gang%20operations%20and%20seizing%20their%20cash%20More%20items" TargetMode="External"/><Relationship Id="rId7" Type="http://schemas.openxmlformats.org/officeDocument/2006/relationships/hyperlink" Target="https://www.gov.uk/government/collections/psychoactive-substances-bill-2015" TargetMode="External"/><Relationship Id="rId2" Type="http://schemas.openxmlformats.org/officeDocument/2006/relationships/hyperlink" Target="https://www.atsdr.cdc.gov/communityengagement/pce_social_electronic.html" TargetMode="External"/><Relationship Id="rId1" Type="http://schemas.openxmlformats.org/officeDocument/2006/relationships/slideLayout" Target="../slideLayouts/slideLayout2.xml"/><Relationship Id="rId6" Type="http://schemas.openxmlformats.org/officeDocument/2006/relationships/hyperlink" Target="https://www.gov.uk/government/publications/drug-misuse-and-dependence-uk-guidelines-on-clinical-management" TargetMode="External"/><Relationship Id="rId5" Type="http://schemas.openxmlformats.org/officeDocument/2006/relationships/hyperlink" Target="https://www.gov.uk/government/publications/misuse-of-substances-drugs-and-alcohol-policy" TargetMode="External"/><Relationship Id="rId4" Type="http://schemas.openxmlformats.org/officeDocument/2006/relationships/hyperlink" Target="https://www.gov.uk/government/publications/change-to-the-misuse-of-drugs-act-1971"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www.gov.uk/government/publications/misuse-of-illicit-drugs-and-medicines-applying-all-our-health/misuse-of-illicit-drugs-and-medicines-applying-all-our-health" TargetMode="External"/><Relationship Id="rId7" Type="http://schemas.openxmlformats.org/officeDocument/2006/relationships/hyperlink" Target="https://www.who.int/substance_abuse/terminology/who_lexicon/en/" TargetMode="External"/><Relationship Id="rId2" Type="http://schemas.openxmlformats.org/officeDocument/2006/relationships/hyperlink" Target="https://digitalpeople.blog.gov.uk/2019/08/29/how-digital-data-and-technology-communities-of-practice-can-benefit-you-and-your-organisation/" TargetMode="External"/><Relationship Id="rId1" Type="http://schemas.openxmlformats.org/officeDocument/2006/relationships/slideLayout" Target="../slideLayouts/slideLayout2.xml"/><Relationship Id="rId6" Type="http://schemas.openxmlformats.org/officeDocument/2006/relationships/hyperlink" Target="https://www.ons.gov.uk/peoplepopulationandcommunity/crimeandjustice/articles/drugmisuseinenglandandwales/yearendingmarch2020" TargetMode="External"/><Relationship Id="rId5" Type="http://schemas.openxmlformats.org/officeDocument/2006/relationships/hyperlink" Target="https://digital.nhs.uk/data-and-information/publications/statistical/statistics-on-drug-misuse/2019/part-3-drug-use-among-adults" TargetMode="External"/><Relationship Id="rId4" Type="http://schemas.openxmlformats.org/officeDocument/2006/relationships/hyperlink" Target="https://www.england.nhs.uk/improvement-hub/wp-content/uploads/sites/44/2017/11/Improving-Adult-Rehabilitation-Services.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0"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1"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5"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6"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CD8228-CCBA-5244-3E6A-226D4CFC65B2}"/>
              </a:ext>
            </a:extLst>
          </p:cNvPr>
          <p:cNvSpPr>
            <a:spLocks noGrp="1"/>
          </p:cNvSpPr>
          <p:nvPr>
            <p:ph type="title"/>
          </p:nvPr>
        </p:nvSpPr>
        <p:spPr>
          <a:xfrm>
            <a:off x="466722" y="586855"/>
            <a:ext cx="3201366" cy="3387497"/>
          </a:xfrm>
        </p:spPr>
        <p:txBody>
          <a:bodyPr anchor="b">
            <a:normAutofit/>
          </a:bodyPr>
          <a:lstStyle/>
          <a:p>
            <a:pPr algn="r"/>
            <a:r>
              <a:rPr lang="en-GB" sz="4000" b="1" dirty="0">
                <a:solidFill>
                  <a:srgbClr val="FFFFFF"/>
                </a:solidFill>
              </a:rPr>
              <a:t>Drug misuse in England</a:t>
            </a:r>
          </a:p>
        </p:txBody>
      </p:sp>
      <p:sp>
        <p:nvSpPr>
          <p:cNvPr id="3" name="Subtitle 2">
            <a:extLst>
              <a:ext uri="{FF2B5EF4-FFF2-40B4-BE49-F238E27FC236}">
                <a16:creationId xmlns:a16="http://schemas.microsoft.com/office/drawing/2014/main" id="{5DBDB782-ADDC-EEB0-7DFB-E985AEB144B8}"/>
              </a:ext>
            </a:extLst>
          </p:cNvPr>
          <p:cNvSpPr>
            <a:spLocks noGrp="1"/>
          </p:cNvSpPr>
          <p:nvPr>
            <p:ph idx="1"/>
          </p:nvPr>
        </p:nvSpPr>
        <p:spPr>
          <a:xfrm>
            <a:off x="4810259" y="142876"/>
            <a:ext cx="6555347" cy="6562724"/>
          </a:xfrm>
        </p:spPr>
        <p:txBody>
          <a:bodyPr anchor="ctr">
            <a:normAutofit/>
          </a:bodyPr>
          <a:lstStyle/>
          <a:p>
            <a:pPr marL="0" indent="0" algn="just">
              <a:buNone/>
            </a:pPr>
            <a:r>
              <a:rPr lang="en-GB" sz="1400" b="1" dirty="0">
                <a:cs typeface="Arial" panose="020B0604020202020204" pitchFamily="34" charset="0"/>
              </a:rPr>
              <a:t>Aim.</a:t>
            </a:r>
            <a:endParaRPr lang="en-GB" sz="1400" dirty="0">
              <a:cs typeface="Arial" panose="020B0604020202020204" pitchFamily="34" charset="0"/>
            </a:endParaRPr>
          </a:p>
          <a:p>
            <a:pPr marL="0" indent="0" algn="just">
              <a:buNone/>
            </a:pPr>
            <a:r>
              <a:rPr lang="en-GB" sz="1400" dirty="0">
                <a:cs typeface="Arial" panose="020B0604020202020204" pitchFamily="34" charset="0"/>
              </a:rPr>
              <a:t>To reduce the harm to individuals and the community caused by drugs misuse.</a:t>
            </a:r>
          </a:p>
          <a:p>
            <a:pPr marL="0" indent="0" algn="just">
              <a:buNone/>
            </a:pPr>
            <a:r>
              <a:rPr lang="en-GB" sz="1400" b="1" dirty="0">
                <a:cs typeface="Arial" panose="020B0604020202020204" pitchFamily="34" charset="0"/>
              </a:rPr>
              <a:t>Definition.</a:t>
            </a:r>
            <a:r>
              <a:rPr lang="en-GB" sz="1400" dirty="0">
                <a:cs typeface="Arial" panose="020B0604020202020204" pitchFamily="34" charset="0"/>
              </a:rPr>
              <a:t> </a:t>
            </a:r>
          </a:p>
          <a:p>
            <a:pPr algn="just"/>
            <a:r>
              <a:rPr lang="en-GB" sz="1400" dirty="0">
                <a:cs typeface="Arial" panose="020B0604020202020204" pitchFamily="34" charset="0"/>
              </a:rPr>
              <a:t>Drug misuse is the unlawful use of a substance that may cause psychological, social, and physical problems (World Health Organization, 2006) . </a:t>
            </a:r>
          </a:p>
          <a:p>
            <a:pPr marL="285750" indent="-285750" algn="just">
              <a:buFont typeface="Arial" panose="020B0604020202020204" pitchFamily="34" charset="0"/>
              <a:buChar char="•"/>
            </a:pPr>
            <a:r>
              <a:rPr lang="en-GB" sz="1400" dirty="0">
                <a:cs typeface="Arial" panose="020B0604020202020204" pitchFamily="34" charset="0"/>
              </a:rPr>
              <a:t>Cannabis is the most commonly used drug followed by powder cocaine, ecstasy, nitrous oxide, and amphetamines. (Office for National Statistics, 2020). </a:t>
            </a:r>
          </a:p>
          <a:p>
            <a:pPr marL="0" indent="0" algn="just">
              <a:buNone/>
            </a:pPr>
            <a:r>
              <a:rPr lang="en-GB" sz="1400" b="1" dirty="0">
                <a:cs typeface="Arial" panose="020B0604020202020204" pitchFamily="34" charset="0"/>
              </a:rPr>
              <a:t>Demographic characteristics.</a:t>
            </a:r>
          </a:p>
          <a:p>
            <a:pPr marL="285750" indent="-285750" algn="just">
              <a:buFont typeface="Arial" panose="020B0604020202020204" pitchFamily="34" charset="0"/>
              <a:buChar char="•"/>
            </a:pPr>
            <a:r>
              <a:rPr lang="en-GB" sz="1400" dirty="0">
                <a:cs typeface="Arial" panose="020B0604020202020204" pitchFamily="34" charset="0"/>
              </a:rPr>
              <a:t>One in eleven adults (around 3.2 million people) aged 16 to 59 have taken cannabis (7.6 percent) , powder cocaine (2.9 percent), and nitrous oxide (2.4 percent). (NHS, 2019). </a:t>
            </a:r>
          </a:p>
          <a:p>
            <a:pPr marL="285750" indent="-285750" algn="just">
              <a:buFont typeface="Arial" panose="020B0604020202020204" pitchFamily="34" charset="0"/>
              <a:buChar char="•"/>
            </a:pPr>
            <a:r>
              <a:rPr lang="en-GB" sz="1400" dirty="0">
                <a:cs typeface="Arial" panose="020B0604020202020204" pitchFamily="34" charset="0"/>
              </a:rPr>
              <a:t>One in five young people aged 16 to 24 (around 1.3 million) have taken cannabis(18.7 percent), nitrous oxide (8.7 percent), and powder cocaine (6.2 percent ). (Office for National Statistics, 2020). </a:t>
            </a:r>
          </a:p>
          <a:p>
            <a:pPr marL="285750" indent="-285750" algn="just">
              <a:buFont typeface="Arial" panose="020B0604020202020204" pitchFamily="34" charset="0"/>
              <a:buChar char="•"/>
            </a:pPr>
            <a:r>
              <a:rPr lang="en-GB" sz="1400" dirty="0">
                <a:cs typeface="Arial" panose="020B0604020202020204" pitchFamily="34" charset="0"/>
              </a:rPr>
              <a:t>14.5 percent of children under 16 have taken any drug (powder cocaine, ecstasy, heroin, amphetamines, and cannabis). ((Office for National Statistics, 2020). </a:t>
            </a:r>
          </a:p>
          <a:p>
            <a:pPr marL="285750" indent="-285750" algn="just">
              <a:buFont typeface="Arial" panose="020B0604020202020204" pitchFamily="34" charset="0"/>
              <a:buChar char="•"/>
            </a:pPr>
            <a:r>
              <a:rPr lang="en-GB" sz="1400" dirty="0">
                <a:cs typeface="Arial" panose="020B0604020202020204" pitchFamily="34" charset="0"/>
              </a:rPr>
              <a:t>Reported 12.6 percent of men have taken drugs than 6.3 percent of women. (NHS, 2019). </a:t>
            </a:r>
          </a:p>
          <a:p>
            <a:pPr marL="285750" indent="-285750" algn="just">
              <a:buFont typeface="Arial" panose="020B0604020202020204" pitchFamily="34" charset="0"/>
              <a:buChar char="•"/>
            </a:pPr>
            <a:r>
              <a:rPr lang="en-GB" sz="1400" dirty="0">
                <a:cs typeface="Arial" panose="020B0604020202020204" pitchFamily="34" charset="0"/>
              </a:rPr>
              <a:t>Cannabis: 9.8% men compared with 5.7% women, Powder cocaine:3.4% men compared with 1.8% women, and ecstasy: 1.7% men compared with 1.1% women. (Office for National Statistics, 2020). </a:t>
            </a:r>
          </a:p>
          <a:p>
            <a:pPr marL="285750" indent="-285750" algn="just">
              <a:buFont typeface="Arial" panose="020B0604020202020204" pitchFamily="34" charset="0"/>
              <a:buChar char="•"/>
            </a:pPr>
            <a:r>
              <a:rPr lang="en-GB" sz="1400" dirty="0">
                <a:cs typeface="Arial" panose="020B0604020202020204" pitchFamily="34" charset="0"/>
              </a:rPr>
              <a:t>11.7 percent of Black adults and 8.9 percent of White British adults have used drugs compared with 3.4 percent of Asian adults. (NHS, 2019). </a:t>
            </a:r>
            <a:endParaRPr lang="en-GB" sz="1400" dirty="0"/>
          </a:p>
          <a:p>
            <a:endParaRPr lang="en-GB" sz="1400" dirty="0"/>
          </a:p>
        </p:txBody>
      </p:sp>
    </p:spTree>
    <p:extLst>
      <p:ext uri="{BB962C8B-B14F-4D97-AF65-F5344CB8AC3E}">
        <p14:creationId xmlns:p14="http://schemas.microsoft.com/office/powerpoint/2010/main" val="38266541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0B4D06-A6B5-8C0B-553B-17365202EE01}"/>
              </a:ext>
            </a:extLst>
          </p:cNvPr>
          <p:cNvSpPr>
            <a:spLocks noGrp="1"/>
          </p:cNvSpPr>
          <p:nvPr>
            <p:ph type="ctrTitle"/>
          </p:nvPr>
        </p:nvSpPr>
        <p:spPr>
          <a:xfrm>
            <a:off x="5513575" y="508518"/>
            <a:ext cx="5998840" cy="662473"/>
          </a:xfrm>
          <a:noFill/>
        </p:spPr>
        <p:txBody>
          <a:bodyPr vert="horz" lIns="91440" tIns="45720" rIns="91440" bIns="45720" rtlCol="0">
            <a:normAutofit/>
          </a:bodyPr>
          <a:lstStyle/>
          <a:p>
            <a:pPr algn="l"/>
            <a:r>
              <a:rPr lang="en-US" sz="4000" b="1" dirty="0">
                <a:latin typeface="+mn-lt"/>
              </a:rPr>
              <a:t>Stakeholders</a:t>
            </a:r>
          </a:p>
        </p:txBody>
      </p:sp>
      <p:sp>
        <p:nvSpPr>
          <p:cNvPr id="3" name="Subtitle 2">
            <a:extLst>
              <a:ext uri="{FF2B5EF4-FFF2-40B4-BE49-F238E27FC236}">
                <a16:creationId xmlns:a16="http://schemas.microsoft.com/office/drawing/2014/main" id="{9BF79878-1732-CCD1-81A8-E98BD52421C7}"/>
              </a:ext>
            </a:extLst>
          </p:cNvPr>
          <p:cNvSpPr>
            <a:spLocks noGrp="1"/>
          </p:cNvSpPr>
          <p:nvPr>
            <p:ph type="subTitle" idx="1"/>
          </p:nvPr>
        </p:nvSpPr>
        <p:spPr>
          <a:xfrm>
            <a:off x="5354955" y="1586204"/>
            <a:ext cx="5998840" cy="4763278"/>
          </a:xfrm>
          <a:noFill/>
        </p:spPr>
        <p:txBody>
          <a:bodyPr vert="horz" lIns="91440" tIns="45720" rIns="91440" bIns="45720" rtlCol="0">
            <a:noAutofit/>
          </a:bodyPr>
          <a:lstStyle/>
          <a:p>
            <a:pPr marL="342900" indent="-228600" algn="just">
              <a:buFont typeface="Arial" panose="020B0604020202020204" pitchFamily="34" charset="0"/>
              <a:buChar char="•"/>
            </a:pPr>
            <a:r>
              <a:rPr lang="en-US" sz="1800" dirty="0"/>
              <a:t>School.</a:t>
            </a:r>
          </a:p>
          <a:p>
            <a:pPr marL="342900" indent="-228600" algn="just">
              <a:buFont typeface="Arial" panose="020B0604020202020204" pitchFamily="34" charset="0"/>
              <a:buChar char="•"/>
            </a:pPr>
            <a:r>
              <a:rPr lang="en-US" sz="1800" dirty="0"/>
              <a:t>The Local Authority.</a:t>
            </a:r>
          </a:p>
          <a:p>
            <a:pPr marL="342900" indent="-228600" algn="just">
              <a:buFont typeface="Arial" panose="020B0604020202020204" pitchFamily="34" charset="0"/>
              <a:buChar char="•"/>
            </a:pPr>
            <a:r>
              <a:rPr lang="en-US" sz="1800" dirty="0"/>
              <a:t>NHS</a:t>
            </a:r>
          </a:p>
          <a:p>
            <a:pPr marL="342900" indent="-228600" algn="just">
              <a:buFont typeface="Arial" panose="020B0604020202020204" pitchFamily="34" charset="0"/>
              <a:buChar char="•"/>
            </a:pPr>
            <a:r>
              <a:rPr lang="en-US" sz="1800" dirty="0"/>
              <a:t>Primary and secondary care (</a:t>
            </a:r>
            <a:r>
              <a:rPr lang="en-GB" sz="1800" dirty="0"/>
              <a:t>GPs, Pharmacists, sexual health services, emergency departments).</a:t>
            </a:r>
          </a:p>
          <a:p>
            <a:pPr marL="342900" indent="-228600" algn="just">
              <a:buFont typeface="Arial" panose="020B0604020202020204" pitchFamily="34" charset="0"/>
              <a:buChar char="•"/>
            </a:pPr>
            <a:r>
              <a:rPr lang="en-US" sz="1800" dirty="0"/>
              <a:t>Public Health England</a:t>
            </a:r>
          </a:p>
          <a:p>
            <a:pPr marL="342900" indent="-228600" algn="just">
              <a:buFont typeface="Arial" panose="020B0604020202020204" pitchFamily="34" charset="0"/>
              <a:buChar char="•"/>
            </a:pPr>
            <a:r>
              <a:rPr lang="en-US" sz="1800" dirty="0"/>
              <a:t>Metropolitan Police </a:t>
            </a:r>
          </a:p>
          <a:p>
            <a:pPr marL="342900" indent="-228600" algn="just">
              <a:buFont typeface="Arial" panose="020B0604020202020204" pitchFamily="34" charset="0"/>
              <a:buChar char="•"/>
            </a:pPr>
            <a:r>
              <a:rPr lang="en-US" sz="1800" dirty="0"/>
              <a:t>National Probation Service</a:t>
            </a:r>
          </a:p>
          <a:p>
            <a:pPr marL="342900" indent="-228600" algn="just">
              <a:buFont typeface="Arial" panose="020B0604020202020204" pitchFamily="34" charset="0"/>
              <a:buChar char="•"/>
            </a:pPr>
            <a:r>
              <a:rPr lang="en-US" sz="1800" dirty="0"/>
              <a:t>Rehabilitation Company (CRC) </a:t>
            </a:r>
          </a:p>
          <a:p>
            <a:pPr marL="342900" indent="-228600" algn="just">
              <a:buFont typeface="Arial" panose="020B0604020202020204" pitchFamily="34" charset="0"/>
              <a:buChar char="•"/>
            </a:pPr>
            <a:r>
              <a:rPr lang="en-US" sz="1800" dirty="0"/>
              <a:t>Job Centre Plus </a:t>
            </a:r>
          </a:p>
          <a:p>
            <a:pPr marL="342900" indent="-228600" algn="just">
              <a:buFont typeface="Arial" panose="020B0604020202020204" pitchFamily="34" charset="0"/>
              <a:buChar char="•"/>
            </a:pPr>
            <a:r>
              <a:rPr lang="en-US" sz="1800" dirty="0"/>
              <a:t>Drug service providers</a:t>
            </a:r>
          </a:p>
          <a:p>
            <a:pPr marL="342900" indent="-228600" algn="just">
              <a:buFont typeface="Arial" panose="020B0604020202020204" pitchFamily="34" charset="0"/>
              <a:buChar char="•"/>
            </a:pPr>
            <a:r>
              <a:rPr lang="en-GB" sz="1800" dirty="0"/>
              <a:t>Home Office and Ministry of Justice.</a:t>
            </a:r>
          </a:p>
        </p:txBody>
      </p:sp>
      <p:pic>
        <p:nvPicPr>
          <p:cNvPr id="5" name="Picture 4" descr="3D rendering of game pieces tied together with a rope">
            <a:extLst>
              <a:ext uri="{FF2B5EF4-FFF2-40B4-BE49-F238E27FC236}">
                <a16:creationId xmlns:a16="http://schemas.microsoft.com/office/drawing/2014/main" id="{72308FA2-B3D7-0C27-EFE8-E8E021B86F4B}"/>
              </a:ext>
            </a:extLst>
          </p:cNvPr>
          <p:cNvPicPr>
            <a:picLocks noChangeAspect="1"/>
          </p:cNvPicPr>
          <p:nvPr/>
        </p:nvPicPr>
        <p:blipFill rotWithShape="1">
          <a:blip r:embed="rId2"/>
          <a:srcRect l="9401" r="35996"/>
          <a:stretch/>
        </p:blipFill>
        <p:spPr>
          <a:xfrm>
            <a:off x="20" y="10"/>
            <a:ext cx="4992985" cy="6857990"/>
          </a:xfrm>
          <a:prstGeom prst="rect">
            <a:avLst/>
          </a:prstGeom>
        </p:spPr>
      </p:pic>
    </p:spTree>
    <p:extLst>
      <p:ext uri="{BB962C8B-B14F-4D97-AF65-F5344CB8AC3E}">
        <p14:creationId xmlns:p14="http://schemas.microsoft.com/office/powerpoint/2010/main" val="24886608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4"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113E9B-BFB7-BA4B-580F-DA7C954AA612}"/>
              </a:ext>
            </a:extLst>
          </p:cNvPr>
          <p:cNvSpPr>
            <a:spLocks noGrp="1"/>
          </p:cNvSpPr>
          <p:nvPr>
            <p:ph type="title"/>
          </p:nvPr>
        </p:nvSpPr>
        <p:spPr>
          <a:xfrm>
            <a:off x="466722" y="586855"/>
            <a:ext cx="3201366" cy="3387497"/>
          </a:xfrm>
        </p:spPr>
        <p:txBody>
          <a:bodyPr anchor="b">
            <a:normAutofit/>
          </a:bodyPr>
          <a:lstStyle/>
          <a:p>
            <a:pPr algn="r"/>
            <a:r>
              <a:rPr lang="en-GB" sz="4000" b="1" dirty="0">
                <a:solidFill>
                  <a:srgbClr val="FFFFFF"/>
                </a:solidFill>
              </a:rPr>
              <a:t>Digital media and Technologies</a:t>
            </a:r>
          </a:p>
        </p:txBody>
      </p:sp>
      <p:sp>
        <p:nvSpPr>
          <p:cNvPr id="3" name="Subtitle 2">
            <a:extLst>
              <a:ext uri="{FF2B5EF4-FFF2-40B4-BE49-F238E27FC236}">
                <a16:creationId xmlns:a16="http://schemas.microsoft.com/office/drawing/2014/main" id="{E6665E4C-0A2F-D1CF-D8DA-77894194AF2D}"/>
              </a:ext>
            </a:extLst>
          </p:cNvPr>
          <p:cNvSpPr>
            <a:spLocks noGrp="1"/>
          </p:cNvSpPr>
          <p:nvPr>
            <p:ph idx="1"/>
          </p:nvPr>
        </p:nvSpPr>
        <p:spPr>
          <a:xfrm>
            <a:off x="4810259" y="511388"/>
            <a:ext cx="5640027" cy="5385559"/>
          </a:xfrm>
        </p:spPr>
        <p:txBody>
          <a:bodyPr anchor="ctr">
            <a:normAutofit/>
          </a:bodyPr>
          <a:lstStyle/>
          <a:p>
            <a:pPr marL="0" indent="0">
              <a:buNone/>
            </a:pPr>
            <a:r>
              <a:rPr lang="en-GB" sz="2400" b="1" dirty="0">
                <a:latin typeface="+mj-lt"/>
              </a:rPr>
              <a:t>Facebook</a:t>
            </a:r>
          </a:p>
          <a:p>
            <a:pPr marL="342900" indent="-342900"/>
            <a:r>
              <a:rPr lang="en-GB" sz="1800" dirty="0"/>
              <a:t>Source of communication. (GOV.UK, 2019).</a:t>
            </a:r>
          </a:p>
          <a:p>
            <a:pPr marL="342900" indent="-342900"/>
            <a:r>
              <a:rPr lang="en-GB" sz="1800" dirty="0"/>
              <a:t>Mechanism for engaging a large and diverse group of participants. (Bacon, 2012). </a:t>
            </a:r>
          </a:p>
          <a:p>
            <a:pPr marL="342900" indent="-342900"/>
            <a:r>
              <a:rPr lang="en-GB" sz="1800" dirty="0"/>
              <a:t>Provide education, health information, and care and services. (GOV.UK, 2019).</a:t>
            </a:r>
          </a:p>
          <a:p>
            <a:pPr marL="342900" indent="-342900">
              <a:buFont typeface="Arial" panose="020B0604020202020204" pitchFamily="34" charset="0"/>
              <a:buChar char="•"/>
            </a:pPr>
            <a:r>
              <a:rPr lang="en-GB" sz="1800" dirty="0"/>
              <a:t>Create a sense of unity and connection. (GOV.UK, 2019).</a:t>
            </a:r>
          </a:p>
          <a:p>
            <a:pPr marL="342900" indent="-342900"/>
            <a:r>
              <a:rPr lang="en-GB" sz="1800" dirty="0"/>
              <a:t>Identify and maintain community stakeholders.</a:t>
            </a:r>
          </a:p>
          <a:p>
            <a:pPr marL="342900" indent="-342900"/>
            <a:r>
              <a:rPr lang="en-GB" sz="1800" dirty="0"/>
              <a:t>Gather information: Collect feedback and evaluate community engagement activities. (Bacon, 2012). </a:t>
            </a:r>
          </a:p>
          <a:p>
            <a:pPr marL="342900" indent="-342900"/>
            <a:r>
              <a:rPr lang="en-GB" sz="1800" dirty="0"/>
              <a:t> Help sustain engagement and commitment. (Agency for Toxic Substances and Disease Registry, 2015). </a:t>
            </a:r>
          </a:p>
          <a:p>
            <a:pPr marL="342900" indent="-342900"/>
            <a:endParaRPr lang="en-GB" sz="2000" dirty="0"/>
          </a:p>
          <a:p>
            <a:pPr marL="342900" indent="-342900">
              <a:buFont typeface="Arial" panose="020B0604020202020204" pitchFamily="34" charset="0"/>
              <a:buChar char="•"/>
            </a:pPr>
            <a:endParaRPr lang="en-GB" sz="2000" dirty="0"/>
          </a:p>
        </p:txBody>
      </p:sp>
    </p:spTree>
    <p:extLst>
      <p:ext uri="{BB962C8B-B14F-4D97-AF65-F5344CB8AC3E}">
        <p14:creationId xmlns:p14="http://schemas.microsoft.com/office/powerpoint/2010/main" val="9559728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1500"/>
                                  </p:stCondLst>
                                  <p:iterate>
                                    <p:tmPct val="10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7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1500"/>
                                  </p:stCondLst>
                                  <p:iterate>
                                    <p:tmPct val="10000"/>
                                  </p:iterate>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7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1500"/>
                                  </p:stCondLst>
                                  <p:iterate>
                                    <p:tmPct val="10000"/>
                                  </p:iterate>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7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1500"/>
                                  </p:stCondLst>
                                  <p:iterate>
                                    <p:tmPct val="10000"/>
                                  </p:iterate>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7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1500"/>
                                  </p:stCondLst>
                                  <p:iterate>
                                    <p:tmPct val="10000"/>
                                  </p:iterate>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7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1500"/>
                                  </p:stCondLst>
                                  <p:iterate>
                                    <p:tmPct val="10000"/>
                                  </p:iterate>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7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1500"/>
                                  </p:stCondLst>
                                  <p:iterate>
                                    <p:tmPct val="10000"/>
                                  </p:iterate>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700"/>
                                        <p:tgtEl>
                                          <p:spTgt spid="3">
                                            <p:txEl>
                                              <p:pRg st="7" end="7"/>
                                            </p:txEl>
                                          </p:spTgt>
                                        </p:tgtEl>
                                      </p:cBhvr>
                                    </p:animEffect>
                                  </p:childTnLst>
                                </p:cTn>
                              </p:par>
                              <p:par>
                                <p:cTn id="43" presetID="10" presetClass="entr" presetSubtype="0" fill="hold" grpId="0" nodeType="withEffect">
                                  <p:stCondLst>
                                    <p:cond delay="1000"/>
                                  </p:stCondLst>
                                  <p:iterate>
                                    <p:tmPct val="10000"/>
                                  </p:iterate>
                                  <p:childTnLst>
                                    <p:set>
                                      <p:cBhvr>
                                        <p:cTn id="44" dur="1" fill="hold">
                                          <p:stCondLst>
                                            <p:cond delay="0"/>
                                          </p:stCondLst>
                                        </p:cTn>
                                        <p:tgtEl>
                                          <p:spTgt spid="2"/>
                                        </p:tgtEl>
                                        <p:attrNameLst>
                                          <p:attrName>style.visibility</p:attrName>
                                        </p:attrNameLst>
                                      </p:cBhvr>
                                      <p:to>
                                        <p:strVal val="visible"/>
                                      </p:to>
                                    </p:set>
                                    <p:animEffect transition="in" filter="fade">
                                      <p:cBhvr>
                                        <p:cTn id="45"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8" name="Rectangle 85">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 name="Rectangle 87">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Rectangle 89">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1" name="Rectangle 91">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2" name="Rectangle 93">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Oval 95">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3">
            <a:extLst>
              <a:ext uri="{FF2B5EF4-FFF2-40B4-BE49-F238E27FC236}">
                <a16:creationId xmlns:a16="http://schemas.microsoft.com/office/drawing/2014/main" id="{EF9BD9C2-ABB0-16B7-F188-613B3FCCE3FD}"/>
              </a:ext>
            </a:extLst>
          </p:cNvPr>
          <p:cNvSpPr/>
          <p:nvPr/>
        </p:nvSpPr>
        <p:spPr>
          <a:xfrm>
            <a:off x="5151038" y="1617870"/>
            <a:ext cx="3405437" cy="2491878"/>
          </a:xfrm>
          <a:prstGeom prst="rect">
            <a:avLst/>
          </a:prstGeom>
        </p:spPr>
        <p:style>
          <a:lnRef idx="2">
            <a:schemeClr val="dk1"/>
          </a:lnRef>
          <a:fillRef idx="1">
            <a:schemeClr val="lt1"/>
          </a:fillRef>
          <a:effectRef idx="0">
            <a:schemeClr val="dk1"/>
          </a:effectRef>
          <a:fontRef idx="minor">
            <a:schemeClr val="dk1"/>
          </a:fontRef>
        </p:style>
        <p:txBody>
          <a:bodyPr vert="horz" lIns="91440" tIns="45720" rIns="91440" bIns="45720" rtlCol="0" anchor="ctr">
            <a:normAutofit fontScale="92500" lnSpcReduction="10000"/>
          </a:bodyPr>
          <a:lstStyle/>
          <a:p>
            <a:pPr algn="ctr">
              <a:lnSpc>
                <a:spcPct val="90000"/>
              </a:lnSpc>
              <a:spcAft>
                <a:spcPts val="600"/>
              </a:spcAft>
            </a:pPr>
            <a:r>
              <a:rPr lang="en-US" sz="2000" b="1" dirty="0">
                <a:solidFill>
                  <a:schemeClr val="tx1"/>
                </a:solidFill>
              </a:rPr>
              <a:t>The Microsystem</a:t>
            </a:r>
          </a:p>
          <a:p>
            <a:pPr marL="285750" indent="-228600">
              <a:lnSpc>
                <a:spcPct val="90000"/>
              </a:lnSpc>
              <a:spcAft>
                <a:spcPts val="600"/>
              </a:spcAft>
              <a:buFont typeface="Arial" panose="020B0604020202020204" pitchFamily="34" charset="0"/>
              <a:buChar char="•"/>
            </a:pPr>
            <a:r>
              <a:rPr lang="en-US" sz="2000" dirty="0">
                <a:solidFill>
                  <a:schemeClr val="tx1"/>
                </a:solidFill>
              </a:rPr>
              <a:t>Genetic.</a:t>
            </a:r>
          </a:p>
          <a:p>
            <a:pPr marL="285750" indent="-228600">
              <a:lnSpc>
                <a:spcPct val="90000"/>
              </a:lnSpc>
              <a:spcAft>
                <a:spcPts val="600"/>
              </a:spcAft>
              <a:buFont typeface="Arial" panose="020B0604020202020204" pitchFamily="34" charset="0"/>
              <a:buChar char="•"/>
            </a:pPr>
            <a:r>
              <a:rPr lang="en-US" sz="2000" dirty="0">
                <a:solidFill>
                  <a:schemeClr val="tx1"/>
                </a:solidFill>
              </a:rPr>
              <a:t>Parents’ use of substance </a:t>
            </a:r>
          </a:p>
          <a:p>
            <a:pPr marL="285750" indent="-228600">
              <a:lnSpc>
                <a:spcPct val="90000"/>
              </a:lnSpc>
              <a:spcAft>
                <a:spcPts val="600"/>
              </a:spcAft>
              <a:buFont typeface="Arial" panose="020B0604020202020204" pitchFamily="34" charset="0"/>
              <a:buChar char="•"/>
            </a:pPr>
            <a:r>
              <a:rPr lang="en-US" sz="2000" dirty="0">
                <a:solidFill>
                  <a:schemeClr val="tx1"/>
                </a:solidFill>
              </a:rPr>
              <a:t>Drugs abusing parent.</a:t>
            </a:r>
          </a:p>
          <a:p>
            <a:pPr marL="285750" indent="-228600">
              <a:lnSpc>
                <a:spcPct val="90000"/>
              </a:lnSpc>
              <a:spcAft>
                <a:spcPts val="600"/>
              </a:spcAft>
              <a:buFont typeface="Arial" panose="020B0604020202020204" pitchFamily="34" charset="0"/>
              <a:buChar char="•"/>
            </a:pPr>
            <a:r>
              <a:rPr lang="en-US" sz="2000" dirty="0">
                <a:solidFill>
                  <a:schemeClr val="tx1"/>
                </a:solidFill>
              </a:rPr>
              <a:t>Parent–child attachment/relationship.</a:t>
            </a:r>
          </a:p>
          <a:p>
            <a:pPr marL="285750" indent="-228600">
              <a:lnSpc>
                <a:spcPct val="90000"/>
              </a:lnSpc>
              <a:spcAft>
                <a:spcPts val="600"/>
              </a:spcAft>
              <a:buFont typeface="Arial" panose="020B0604020202020204" pitchFamily="34" charset="0"/>
              <a:buChar char="•"/>
            </a:pPr>
            <a:r>
              <a:rPr lang="en-US" sz="2000" dirty="0">
                <a:solidFill>
                  <a:schemeClr val="tx1"/>
                </a:solidFill>
              </a:rPr>
              <a:t>Social environment and peer pressure.</a:t>
            </a:r>
          </a:p>
          <a:p>
            <a:pPr marL="285750" indent="-228600">
              <a:lnSpc>
                <a:spcPct val="90000"/>
              </a:lnSpc>
              <a:spcAft>
                <a:spcPts val="600"/>
              </a:spcAft>
              <a:buFont typeface="Arial" panose="020B0604020202020204" pitchFamily="34" charset="0"/>
              <a:buChar char="•"/>
            </a:pPr>
            <a:endParaRPr lang="en-US" sz="2000" dirty="0">
              <a:solidFill>
                <a:schemeClr val="tx1"/>
              </a:solidFill>
            </a:endParaRPr>
          </a:p>
        </p:txBody>
      </p:sp>
      <p:sp>
        <p:nvSpPr>
          <p:cNvPr id="10" name="Rectangle 9">
            <a:extLst>
              <a:ext uri="{FF2B5EF4-FFF2-40B4-BE49-F238E27FC236}">
                <a16:creationId xmlns:a16="http://schemas.microsoft.com/office/drawing/2014/main" id="{E49EBBFF-9FA0-9B11-EA4D-C7AEB61D5842}"/>
              </a:ext>
            </a:extLst>
          </p:cNvPr>
          <p:cNvSpPr/>
          <p:nvPr/>
        </p:nvSpPr>
        <p:spPr>
          <a:xfrm>
            <a:off x="5136829" y="4188341"/>
            <a:ext cx="3387725" cy="2600127"/>
          </a:xfrm>
          <a:prstGeom prst="rect">
            <a:avLst/>
          </a:prstGeom>
        </p:spPr>
        <p:style>
          <a:lnRef idx="2">
            <a:schemeClr val="dk1"/>
          </a:lnRef>
          <a:fillRef idx="1">
            <a:schemeClr val="lt1"/>
          </a:fillRef>
          <a:effectRef idx="0">
            <a:schemeClr val="dk1"/>
          </a:effectRef>
          <a:fontRef idx="minor">
            <a:schemeClr val="dk1"/>
          </a:fontRef>
        </p:style>
        <p:txBody>
          <a:bodyPr wrap="square" rtlCol="0" anchor="t">
            <a:normAutofit/>
          </a:bodyPr>
          <a:lstStyle/>
          <a:p>
            <a:pPr algn="ctr">
              <a:lnSpc>
                <a:spcPct val="90000"/>
              </a:lnSpc>
              <a:spcAft>
                <a:spcPts val="600"/>
              </a:spcAft>
            </a:pPr>
            <a:r>
              <a:rPr lang="en-GB" sz="2000" b="1" dirty="0"/>
              <a:t>The Exosystem</a:t>
            </a:r>
          </a:p>
          <a:p>
            <a:pPr marL="285750" indent="-285750">
              <a:lnSpc>
                <a:spcPct val="90000"/>
              </a:lnSpc>
              <a:spcAft>
                <a:spcPts val="600"/>
              </a:spcAft>
              <a:buFont typeface="Arial" panose="020B0604020202020204" pitchFamily="34" charset="0"/>
              <a:buChar char="•"/>
            </a:pPr>
            <a:r>
              <a:rPr lang="en-GB" sz="2000" dirty="0"/>
              <a:t>levels of life satisfaction.</a:t>
            </a:r>
          </a:p>
          <a:p>
            <a:pPr marL="285750" indent="-285750">
              <a:lnSpc>
                <a:spcPct val="90000"/>
              </a:lnSpc>
              <a:spcAft>
                <a:spcPts val="600"/>
              </a:spcAft>
              <a:buFont typeface="Arial" panose="020B0604020202020204" pitchFamily="34" charset="0"/>
              <a:buChar char="•"/>
            </a:pPr>
            <a:r>
              <a:rPr lang="en-GB" sz="2000" dirty="0"/>
              <a:t>Obtaining illicit drugs through a friend, neighbour or colleague.</a:t>
            </a:r>
          </a:p>
          <a:p>
            <a:pPr marL="285750" indent="-285750">
              <a:lnSpc>
                <a:spcPct val="90000"/>
              </a:lnSpc>
              <a:spcAft>
                <a:spcPts val="600"/>
              </a:spcAft>
              <a:buFont typeface="Arial" panose="020B0604020202020204" pitchFamily="34" charset="0"/>
              <a:buChar char="•"/>
            </a:pPr>
            <a:r>
              <a:rPr lang="en-GB" sz="2000" dirty="0"/>
              <a:t>Covid-19 pandemic.</a:t>
            </a:r>
          </a:p>
          <a:p>
            <a:pPr marL="285750" indent="-285750">
              <a:lnSpc>
                <a:spcPct val="90000"/>
              </a:lnSpc>
              <a:spcAft>
                <a:spcPts val="600"/>
              </a:spcAft>
              <a:buFont typeface="Arial" panose="020B0604020202020204" pitchFamily="34" charset="0"/>
              <a:buChar char="•"/>
            </a:pPr>
            <a:endParaRPr lang="en-GB" sz="2000" dirty="0"/>
          </a:p>
        </p:txBody>
      </p:sp>
      <p:sp>
        <p:nvSpPr>
          <p:cNvPr id="5" name="Rectangle 4">
            <a:extLst>
              <a:ext uri="{FF2B5EF4-FFF2-40B4-BE49-F238E27FC236}">
                <a16:creationId xmlns:a16="http://schemas.microsoft.com/office/drawing/2014/main" id="{B9EC9758-4027-4B2F-46FC-BF09B5E0DCB6}"/>
              </a:ext>
            </a:extLst>
          </p:cNvPr>
          <p:cNvSpPr/>
          <p:nvPr/>
        </p:nvSpPr>
        <p:spPr>
          <a:xfrm>
            <a:off x="8683685" y="1687900"/>
            <a:ext cx="3349182" cy="2418863"/>
          </a:xfrm>
          <a:prstGeom prst="rect">
            <a:avLst/>
          </a:prstGeom>
        </p:spPr>
        <p:style>
          <a:lnRef idx="2">
            <a:schemeClr val="dk1"/>
          </a:lnRef>
          <a:fillRef idx="1">
            <a:schemeClr val="lt1"/>
          </a:fillRef>
          <a:effectRef idx="0">
            <a:schemeClr val="dk1"/>
          </a:effectRef>
          <a:fontRef idx="minor">
            <a:schemeClr val="dk1"/>
          </a:fontRef>
        </p:style>
        <p:txBody>
          <a:bodyPr wrap="square" rtlCol="0" anchor="t">
            <a:normAutofit lnSpcReduction="10000"/>
          </a:bodyPr>
          <a:lstStyle/>
          <a:p>
            <a:pPr algn="ctr">
              <a:lnSpc>
                <a:spcPct val="90000"/>
              </a:lnSpc>
              <a:spcAft>
                <a:spcPts val="600"/>
              </a:spcAft>
            </a:pPr>
            <a:r>
              <a:rPr lang="en-GB" sz="2200" b="1" dirty="0"/>
              <a:t>The Mesosystem</a:t>
            </a:r>
          </a:p>
          <a:p>
            <a:pPr marL="285750" indent="-285750">
              <a:lnSpc>
                <a:spcPct val="90000"/>
              </a:lnSpc>
              <a:spcAft>
                <a:spcPts val="600"/>
              </a:spcAft>
              <a:buFont typeface="Arial" panose="020B0604020202020204" pitchFamily="34" charset="0"/>
              <a:buChar char="•"/>
            </a:pPr>
            <a:r>
              <a:rPr lang="en-GB" sz="2200" dirty="0"/>
              <a:t>Family/parents' unrealistic expectations.</a:t>
            </a:r>
          </a:p>
          <a:p>
            <a:pPr marL="285750" indent="-285750">
              <a:lnSpc>
                <a:spcPct val="90000"/>
              </a:lnSpc>
              <a:spcAft>
                <a:spcPts val="600"/>
              </a:spcAft>
              <a:buFont typeface="Arial" panose="020B0604020202020204" pitchFamily="34" charset="0"/>
              <a:buChar char="•"/>
            </a:pPr>
            <a:r>
              <a:rPr lang="en-GB" sz="2200" dirty="0"/>
              <a:t>Household income/family poverty.</a:t>
            </a:r>
          </a:p>
          <a:p>
            <a:pPr marL="285750" indent="-285750">
              <a:lnSpc>
                <a:spcPct val="90000"/>
              </a:lnSpc>
              <a:spcAft>
                <a:spcPts val="600"/>
              </a:spcAft>
              <a:buFont typeface="Arial" panose="020B0604020202020204" pitchFamily="34" charset="0"/>
              <a:buChar char="•"/>
            </a:pPr>
            <a:r>
              <a:rPr lang="en-GB" sz="2200" dirty="0"/>
              <a:t>Life style: visits to nightclubs, pub, and bar.</a:t>
            </a:r>
          </a:p>
          <a:p>
            <a:pPr marL="285750" indent="-285750">
              <a:lnSpc>
                <a:spcPct val="90000"/>
              </a:lnSpc>
              <a:spcAft>
                <a:spcPts val="600"/>
              </a:spcAft>
              <a:buFont typeface="Arial" panose="020B0604020202020204" pitchFamily="34" charset="0"/>
              <a:buChar char="•"/>
            </a:pPr>
            <a:endParaRPr lang="en-GB" sz="2200" dirty="0"/>
          </a:p>
        </p:txBody>
      </p:sp>
      <p:sp>
        <p:nvSpPr>
          <p:cNvPr id="11" name="Rectangle 10">
            <a:extLst>
              <a:ext uri="{FF2B5EF4-FFF2-40B4-BE49-F238E27FC236}">
                <a16:creationId xmlns:a16="http://schemas.microsoft.com/office/drawing/2014/main" id="{7F839309-B76A-A26E-76BD-F0D31AAEEB38}"/>
              </a:ext>
            </a:extLst>
          </p:cNvPr>
          <p:cNvSpPr/>
          <p:nvPr/>
        </p:nvSpPr>
        <p:spPr>
          <a:xfrm>
            <a:off x="8664414" y="4220610"/>
            <a:ext cx="3387725" cy="2538413"/>
          </a:xfrm>
          <a:prstGeom prst="rect">
            <a:avLst/>
          </a:prstGeom>
        </p:spPr>
        <p:style>
          <a:lnRef idx="2">
            <a:schemeClr val="dk1"/>
          </a:lnRef>
          <a:fillRef idx="1">
            <a:schemeClr val="lt1"/>
          </a:fillRef>
          <a:effectRef idx="0">
            <a:schemeClr val="dk1"/>
          </a:effectRef>
          <a:fontRef idx="minor">
            <a:schemeClr val="dk1"/>
          </a:fontRef>
        </p:style>
        <p:txBody>
          <a:bodyPr wrap="square" rtlCol="0" anchor="t">
            <a:normAutofit fontScale="92500" lnSpcReduction="10000"/>
          </a:bodyPr>
          <a:lstStyle/>
          <a:p>
            <a:pPr algn="ctr">
              <a:lnSpc>
                <a:spcPct val="90000"/>
              </a:lnSpc>
              <a:spcAft>
                <a:spcPts val="600"/>
              </a:spcAft>
            </a:pPr>
            <a:r>
              <a:rPr lang="en-GB" sz="2000" b="1" dirty="0"/>
              <a:t>The Macrosystem</a:t>
            </a:r>
          </a:p>
          <a:p>
            <a:pPr marL="285750" indent="-285750">
              <a:lnSpc>
                <a:spcPct val="90000"/>
              </a:lnSpc>
              <a:spcAft>
                <a:spcPts val="600"/>
              </a:spcAft>
              <a:buFont typeface="Arial" panose="020B0604020202020204" pitchFamily="34" charset="0"/>
              <a:buChar char="•"/>
            </a:pPr>
            <a:r>
              <a:rPr lang="en-GB" sz="2000" dirty="0"/>
              <a:t>Academic achievement.</a:t>
            </a:r>
          </a:p>
          <a:p>
            <a:pPr marL="285750" indent="-285750">
              <a:lnSpc>
                <a:spcPct val="90000"/>
              </a:lnSpc>
              <a:spcAft>
                <a:spcPts val="600"/>
              </a:spcAft>
              <a:buFont typeface="Arial" panose="020B0604020202020204" pitchFamily="34" charset="0"/>
              <a:buChar char="•"/>
            </a:pPr>
            <a:r>
              <a:rPr lang="en-GB" sz="2000" dirty="0"/>
              <a:t>Cultural influences/adaptation of new culture.</a:t>
            </a:r>
          </a:p>
          <a:p>
            <a:pPr marL="285750" indent="-285750">
              <a:lnSpc>
                <a:spcPct val="90000"/>
              </a:lnSpc>
              <a:spcAft>
                <a:spcPts val="600"/>
              </a:spcAft>
              <a:buFont typeface="Arial" panose="020B0604020202020204" pitchFamily="34" charset="0"/>
              <a:buChar char="•"/>
            </a:pPr>
            <a:r>
              <a:rPr lang="en-GB" sz="2000" dirty="0"/>
              <a:t>Unemployment, poor working condition and job insecurity.</a:t>
            </a:r>
          </a:p>
          <a:p>
            <a:pPr marL="285750" indent="-285750">
              <a:lnSpc>
                <a:spcPct val="90000"/>
              </a:lnSpc>
              <a:spcAft>
                <a:spcPts val="600"/>
              </a:spcAft>
              <a:buFont typeface="Arial" panose="020B0604020202020204" pitchFamily="34" charset="0"/>
              <a:buChar char="•"/>
            </a:pPr>
            <a:r>
              <a:rPr lang="en-GB" sz="2000" dirty="0"/>
              <a:t>Community poverty.</a:t>
            </a:r>
          </a:p>
        </p:txBody>
      </p:sp>
      <p:sp>
        <p:nvSpPr>
          <p:cNvPr id="81" name="Arrow: Pentagon 80">
            <a:extLst>
              <a:ext uri="{FF2B5EF4-FFF2-40B4-BE49-F238E27FC236}">
                <a16:creationId xmlns:a16="http://schemas.microsoft.com/office/drawing/2014/main" id="{430056D1-8C14-91B6-ED21-8E95D2D426DE}"/>
              </a:ext>
            </a:extLst>
          </p:cNvPr>
          <p:cNvSpPr/>
          <p:nvPr/>
        </p:nvSpPr>
        <p:spPr>
          <a:xfrm>
            <a:off x="17714" y="1631865"/>
            <a:ext cx="4991905" cy="3254982"/>
          </a:xfrm>
          <a:prstGeom prst="homePlate">
            <a:avLst/>
          </a:prstGeom>
        </p:spPr>
        <p:style>
          <a:lnRef idx="2">
            <a:schemeClr val="dk1"/>
          </a:lnRef>
          <a:fillRef idx="1">
            <a:schemeClr val="lt1"/>
          </a:fillRef>
          <a:effectRef idx="0">
            <a:schemeClr val="dk1"/>
          </a:effectRef>
          <a:fontRef idx="minor">
            <a:schemeClr val="dk1"/>
          </a:fontRef>
        </p:style>
        <p:txBody>
          <a:bodyPr rtlCol="0" anchor="ctr"/>
          <a:lstStyle/>
          <a:p>
            <a:pPr algn="ctr">
              <a:spcAft>
                <a:spcPts val="600"/>
              </a:spcAft>
            </a:pPr>
            <a:r>
              <a:rPr lang="en-GB" dirty="0"/>
              <a:t>Bronfenbrenner's Ecological Systems Theory. ((Bronfenbrenner and Morris, 2007).</a:t>
            </a:r>
          </a:p>
          <a:p>
            <a:pPr algn="ctr">
              <a:spcAft>
                <a:spcPts val="600"/>
              </a:spcAft>
            </a:pPr>
            <a:endParaRPr lang="en-GB" dirty="0"/>
          </a:p>
        </p:txBody>
      </p:sp>
      <p:sp>
        <p:nvSpPr>
          <p:cNvPr id="103" name="Rectangle 102">
            <a:extLst>
              <a:ext uri="{FF2B5EF4-FFF2-40B4-BE49-F238E27FC236}">
                <a16:creationId xmlns:a16="http://schemas.microsoft.com/office/drawing/2014/main" id="{00247A7F-A092-7047-92FF-1E9CDE880363}"/>
              </a:ext>
            </a:extLst>
          </p:cNvPr>
          <p:cNvSpPr/>
          <p:nvPr/>
        </p:nvSpPr>
        <p:spPr>
          <a:xfrm>
            <a:off x="6326155" y="317240"/>
            <a:ext cx="4945225" cy="1054359"/>
          </a:xfrm>
          <a:prstGeom prst="rect">
            <a:avLst/>
          </a:prstGeom>
        </p:spPr>
        <p:style>
          <a:lnRef idx="2">
            <a:schemeClr val="dk1"/>
          </a:lnRef>
          <a:fillRef idx="1">
            <a:schemeClr val="lt1"/>
          </a:fillRef>
          <a:effectRef idx="0">
            <a:schemeClr val="dk1"/>
          </a:effectRef>
          <a:fontRef idx="minor">
            <a:schemeClr val="dk1"/>
          </a:fontRef>
        </p:style>
        <p:txBody>
          <a:bodyPr rtlCol="0" anchor="ctr"/>
          <a:lstStyle/>
          <a:p>
            <a:r>
              <a:rPr lang="en-GB" b="1" dirty="0"/>
              <a:t>Individual. (Office for National Statistics, 2020).</a:t>
            </a:r>
          </a:p>
          <a:p>
            <a:pPr marL="285750" indent="-285750">
              <a:buFont typeface="Arial" panose="020B0604020202020204" pitchFamily="34" charset="0"/>
              <a:buChar char="•"/>
            </a:pPr>
            <a:r>
              <a:rPr lang="en-GB" dirty="0"/>
              <a:t>Early age. </a:t>
            </a:r>
          </a:p>
          <a:p>
            <a:pPr marL="285750" indent="-285750">
              <a:buFont typeface="Arial" panose="020B0604020202020204" pitchFamily="34" charset="0"/>
              <a:buChar char="•"/>
            </a:pPr>
            <a:r>
              <a:rPr lang="en-GB" dirty="0"/>
              <a:t>Race/ethnicity. </a:t>
            </a:r>
          </a:p>
          <a:p>
            <a:pPr marL="285750" indent="-285750">
              <a:buFont typeface="Arial" panose="020B0604020202020204" pitchFamily="34" charset="0"/>
              <a:buChar char="•"/>
            </a:pPr>
            <a:r>
              <a:rPr lang="en-GB" dirty="0"/>
              <a:t>More male than female</a:t>
            </a:r>
          </a:p>
        </p:txBody>
      </p:sp>
    </p:spTree>
    <p:extLst>
      <p:ext uri="{BB962C8B-B14F-4D97-AF65-F5344CB8AC3E}">
        <p14:creationId xmlns:p14="http://schemas.microsoft.com/office/powerpoint/2010/main" val="28419472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359D53-5567-30CC-5C69-B86AFFB1D56D}"/>
              </a:ext>
            </a:extLst>
          </p:cNvPr>
          <p:cNvSpPr>
            <a:spLocks noGrp="1"/>
          </p:cNvSpPr>
          <p:nvPr>
            <p:ph type="title" idx="4294967295"/>
          </p:nvPr>
        </p:nvSpPr>
        <p:spPr>
          <a:xfrm>
            <a:off x="223935" y="586855"/>
            <a:ext cx="3444153" cy="3387497"/>
          </a:xfrm>
        </p:spPr>
        <p:txBody>
          <a:bodyPr vert="horz" lIns="91440" tIns="45720" rIns="91440" bIns="45720" rtlCol="0" anchor="b">
            <a:normAutofit/>
          </a:bodyPr>
          <a:lstStyle/>
          <a:p>
            <a:pPr algn="r"/>
            <a:r>
              <a:rPr lang="en-US" sz="4000" b="1" kern="1200" dirty="0">
                <a:solidFill>
                  <a:srgbClr val="FFFFFF"/>
                </a:solidFill>
                <a:latin typeface="+mn-lt"/>
                <a:ea typeface="+mj-ea"/>
                <a:cs typeface="+mj-cs"/>
              </a:rPr>
              <a:t>Legislation and Policy</a:t>
            </a:r>
          </a:p>
        </p:txBody>
      </p:sp>
      <p:sp>
        <p:nvSpPr>
          <p:cNvPr id="3" name="Subtitle 2">
            <a:extLst>
              <a:ext uri="{FF2B5EF4-FFF2-40B4-BE49-F238E27FC236}">
                <a16:creationId xmlns:a16="http://schemas.microsoft.com/office/drawing/2014/main" id="{E9A9ED23-BAAB-5170-AA61-CB199F3E91E5}"/>
              </a:ext>
            </a:extLst>
          </p:cNvPr>
          <p:cNvSpPr>
            <a:spLocks noGrp="1"/>
          </p:cNvSpPr>
          <p:nvPr>
            <p:ph idx="4294967295"/>
          </p:nvPr>
        </p:nvSpPr>
        <p:spPr>
          <a:xfrm>
            <a:off x="4810259" y="511388"/>
            <a:ext cx="6555347" cy="6057363"/>
          </a:xfrm>
        </p:spPr>
        <p:txBody>
          <a:bodyPr vert="horz" lIns="91440" tIns="45720" rIns="91440" bIns="45720" rtlCol="0" anchor="ctr">
            <a:normAutofit/>
          </a:bodyPr>
          <a:lstStyle/>
          <a:p>
            <a:pPr marL="0" indent="0">
              <a:buNone/>
            </a:pPr>
            <a:r>
              <a:rPr lang="en-US" sz="1400" b="1" dirty="0"/>
              <a:t>Drug misuse and dependence guidelines 2017. (GOV.UK, 2017). </a:t>
            </a:r>
          </a:p>
          <a:p>
            <a:pPr marL="285750"/>
            <a:r>
              <a:rPr lang="en-US" sz="1400" dirty="0"/>
              <a:t>Provide guidance for clinicians to treat people who misuse or are dependent on drugs, their family, friends and careers. (GOV.UK, 2017). </a:t>
            </a:r>
          </a:p>
          <a:p>
            <a:pPr marL="0" indent="0">
              <a:buNone/>
            </a:pPr>
            <a:r>
              <a:rPr lang="en-US" sz="1400" b="1" dirty="0"/>
              <a:t>Psychoactive Substances Act 2016. (GOV.UK, 2018a). </a:t>
            </a:r>
          </a:p>
          <a:p>
            <a:r>
              <a:rPr lang="en-US" sz="1400" dirty="0"/>
              <a:t>Prohibited to produce, supply, possess, import and export any substance for human consumption that can produce a psychoactive effect. </a:t>
            </a:r>
          </a:p>
          <a:p>
            <a:r>
              <a:rPr lang="en-US" sz="1400" dirty="0"/>
              <a:t>Seven years’ imprisonment. </a:t>
            </a:r>
          </a:p>
          <a:p>
            <a:pPr marL="0" indent="0">
              <a:buNone/>
            </a:pPr>
            <a:r>
              <a:rPr lang="en-US" sz="1400" b="1" dirty="0"/>
              <a:t>Misuse of Drugs Act 1971. (GOV.UK, 2013). </a:t>
            </a:r>
          </a:p>
          <a:p>
            <a:r>
              <a:rPr lang="en-US" sz="1400" dirty="0"/>
              <a:t>Introduced system of classification of drugs: Class A (cocaine and crack, ecstasy, heroin, methadone, and methamphetamine), B (amphetamine, barbiturates, codeine, ketamine, and synthetic cannabinoids), and C (anabolic steroids, minor tranquillizers or benzodiazepines, and khat.</a:t>
            </a:r>
          </a:p>
          <a:p>
            <a:r>
              <a:rPr lang="en-US" sz="1400" dirty="0"/>
              <a:t>Preventing drug misuse by controlling the use and distribution of dangerous and harmful drugs without licensed by the Home Office or unless an individual is an exempt persons such as medical practitioners. </a:t>
            </a:r>
          </a:p>
          <a:p>
            <a:r>
              <a:rPr lang="en-US" sz="1400" dirty="0"/>
              <a:t>The maximum sentence will be fourteen years’ imprisonment or six  months’ imprisonment and a £5,000 fine on summary conviction.</a:t>
            </a:r>
          </a:p>
          <a:p>
            <a:pPr marL="0" indent="0">
              <a:buNone/>
            </a:pPr>
            <a:r>
              <a:rPr lang="en-US" sz="1400" b="1" dirty="0"/>
              <a:t>Misuse of Substances including Drugs and Alcohol Policy. (GOV.UK, 2016).</a:t>
            </a:r>
          </a:p>
          <a:p>
            <a:r>
              <a:rPr lang="en-US" sz="1400" dirty="0"/>
              <a:t>Committed to deliver a safe, healthy and productive working environment for all staff and visitors by ensuring safe and effective working environment that is free from substance misuse.</a:t>
            </a:r>
          </a:p>
        </p:txBody>
      </p:sp>
    </p:spTree>
    <p:extLst>
      <p:ext uri="{BB962C8B-B14F-4D97-AF65-F5344CB8AC3E}">
        <p14:creationId xmlns:p14="http://schemas.microsoft.com/office/powerpoint/2010/main" val="21780113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26D64F-8BCA-CF87-2F23-DA6139FD2180}"/>
              </a:ext>
            </a:extLst>
          </p:cNvPr>
          <p:cNvSpPr>
            <a:spLocks noGrp="1"/>
          </p:cNvSpPr>
          <p:nvPr>
            <p:ph type="title"/>
          </p:nvPr>
        </p:nvSpPr>
        <p:spPr>
          <a:xfrm>
            <a:off x="466722" y="586855"/>
            <a:ext cx="3201366" cy="3387497"/>
          </a:xfrm>
        </p:spPr>
        <p:txBody>
          <a:bodyPr anchor="b">
            <a:normAutofit/>
          </a:bodyPr>
          <a:lstStyle/>
          <a:p>
            <a:pPr algn="r"/>
            <a:r>
              <a:rPr lang="en-GB" sz="3100" b="1">
                <a:solidFill>
                  <a:srgbClr val="FFFFFF"/>
                </a:solidFill>
                <a:latin typeface="+mn-lt"/>
              </a:rPr>
              <a:t>Barriers/obstacles</a:t>
            </a:r>
          </a:p>
        </p:txBody>
      </p:sp>
      <p:sp>
        <p:nvSpPr>
          <p:cNvPr id="3" name="Subtitle 2">
            <a:extLst>
              <a:ext uri="{FF2B5EF4-FFF2-40B4-BE49-F238E27FC236}">
                <a16:creationId xmlns:a16="http://schemas.microsoft.com/office/drawing/2014/main" id="{53755831-4757-1568-A5D4-F2373CB5B139}"/>
              </a:ext>
            </a:extLst>
          </p:cNvPr>
          <p:cNvSpPr>
            <a:spLocks noGrp="1"/>
          </p:cNvSpPr>
          <p:nvPr>
            <p:ph idx="1"/>
          </p:nvPr>
        </p:nvSpPr>
        <p:spPr>
          <a:xfrm>
            <a:off x="4810259" y="649480"/>
            <a:ext cx="6555347" cy="5546047"/>
          </a:xfrm>
        </p:spPr>
        <p:txBody>
          <a:bodyPr anchor="ctr">
            <a:normAutofit/>
          </a:bodyPr>
          <a:lstStyle/>
          <a:p>
            <a:pPr marL="342900" indent="-342900">
              <a:buFont typeface="Arial" panose="020B0604020202020204" pitchFamily="34" charset="0"/>
              <a:buChar char="•"/>
            </a:pPr>
            <a:r>
              <a:rPr lang="en-GB" sz="2000" dirty="0"/>
              <a:t>Lack of privacy. . (McNeely et al., 2018).</a:t>
            </a:r>
          </a:p>
          <a:p>
            <a:pPr marL="342900" indent="-342900">
              <a:buFont typeface="Arial" panose="020B0604020202020204" pitchFamily="34" charset="0"/>
              <a:buChar char="•"/>
            </a:pPr>
            <a:r>
              <a:rPr lang="en-GB" sz="2000" dirty="0"/>
              <a:t>Patients not ready to disclose drug use. </a:t>
            </a:r>
            <a:r>
              <a:rPr lang="nl-NL" sz="2000" dirty="0"/>
              <a:t>(Van Boekel et al., 2013).</a:t>
            </a:r>
            <a:endParaRPr lang="en-GB" sz="2000" dirty="0"/>
          </a:p>
          <a:p>
            <a:pPr marL="342900" indent="-342900">
              <a:buFont typeface="Arial" panose="020B0604020202020204" pitchFamily="34" charset="0"/>
              <a:buChar char="•"/>
            </a:pPr>
            <a:r>
              <a:rPr lang="en-GB" sz="2000" dirty="0"/>
              <a:t>Lack of resources </a:t>
            </a:r>
            <a:r>
              <a:rPr lang="en-GB" sz="2000"/>
              <a:t>for treatment. </a:t>
            </a:r>
            <a:r>
              <a:rPr lang="en-GB" sz="2000" dirty="0"/>
              <a:t>(McNeely et al., 2018).</a:t>
            </a:r>
          </a:p>
          <a:p>
            <a:pPr marL="342900" indent="-342900">
              <a:buFont typeface="Arial" panose="020B0604020202020204" pitchFamily="34" charset="0"/>
              <a:buChar char="•"/>
            </a:pPr>
            <a:r>
              <a:rPr lang="en-GB" sz="2000" dirty="0"/>
              <a:t>Provider knowledge and training. (McNeely et al., 2018).</a:t>
            </a:r>
          </a:p>
          <a:p>
            <a:pPr marL="342900" indent="-342900">
              <a:buFont typeface="Arial" panose="020B0604020202020204" pitchFamily="34" charset="0"/>
              <a:buChar char="•"/>
            </a:pPr>
            <a:r>
              <a:rPr lang="en-GB" sz="2000" dirty="0"/>
              <a:t>Stigma of health professionals to patients. (Van Boekel et al., 2013).</a:t>
            </a:r>
          </a:p>
          <a:p>
            <a:pPr marL="342900" indent="-342900">
              <a:buFont typeface="Arial" panose="020B0604020202020204" pitchFamily="34" charset="0"/>
              <a:buChar char="•"/>
            </a:pPr>
            <a:endParaRPr lang="en-GB" sz="2000" dirty="0"/>
          </a:p>
        </p:txBody>
      </p:sp>
    </p:spTree>
    <p:extLst>
      <p:ext uri="{BB962C8B-B14F-4D97-AF65-F5344CB8AC3E}">
        <p14:creationId xmlns:p14="http://schemas.microsoft.com/office/powerpoint/2010/main" val="42359702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5"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6B6C24-78C3-B03E-2B70-685A34679031}"/>
              </a:ext>
            </a:extLst>
          </p:cNvPr>
          <p:cNvSpPr>
            <a:spLocks noGrp="1"/>
          </p:cNvSpPr>
          <p:nvPr>
            <p:ph type="title"/>
          </p:nvPr>
        </p:nvSpPr>
        <p:spPr>
          <a:xfrm>
            <a:off x="83976" y="586855"/>
            <a:ext cx="3953850" cy="3387497"/>
          </a:xfrm>
        </p:spPr>
        <p:txBody>
          <a:bodyPr anchor="b">
            <a:normAutofit/>
          </a:bodyPr>
          <a:lstStyle/>
          <a:p>
            <a:pPr algn="r"/>
            <a:r>
              <a:rPr lang="en-GB" sz="4000" b="1" dirty="0">
                <a:solidFill>
                  <a:srgbClr val="FFFFFF"/>
                </a:solidFill>
                <a:latin typeface="+mn-lt"/>
              </a:rPr>
              <a:t>Recommendation</a:t>
            </a:r>
            <a:br>
              <a:rPr lang="en-GB" sz="4000" b="1" dirty="0">
                <a:solidFill>
                  <a:srgbClr val="FFFFFF"/>
                </a:solidFill>
                <a:latin typeface="+mn-lt"/>
              </a:rPr>
            </a:br>
            <a:endParaRPr lang="en-GB" sz="4000" b="1" dirty="0">
              <a:solidFill>
                <a:srgbClr val="FFFFFF"/>
              </a:solidFill>
              <a:latin typeface="+mn-lt"/>
            </a:endParaRPr>
          </a:p>
        </p:txBody>
      </p:sp>
      <p:sp>
        <p:nvSpPr>
          <p:cNvPr id="41" name="Content Placeholder 2">
            <a:extLst>
              <a:ext uri="{FF2B5EF4-FFF2-40B4-BE49-F238E27FC236}">
                <a16:creationId xmlns:a16="http://schemas.microsoft.com/office/drawing/2014/main" id="{EC989232-CDAF-9E31-4A6A-35D130CA0BC9}"/>
              </a:ext>
            </a:extLst>
          </p:cNvPr>
          <p:cNvSpPr>
            <a:spLocks noGrp="1"/>
          </p:cNvSpPr>
          <p:nvPr>
            <p:ph idx="1"/>
          </p:nvPr>
        </p:nvSpPr>
        <p:spPr>
          <a:xfrm>
            <a:off x="4835711" y="511388"/>
            <a:ext cx="6555347" cy="5546047"/>
          </a:xfrm>
        </p:spPr>
        <p:txBody>
          <a:bodyPr anchor="ctr">
            <a:normAutofit/>
          </a:bodyPr>
          <a:lstStyle/>
          <a:p>
            <a:r>
              <a:rPr lang="en-GB" sz="1800" dirty="0"/>
              <a:t>Rehabilitation: Outpatient addiction treatment (day rehab), Inpatient rehab, and Residential rehab. (NHS, 2015).</a:t>
            </a:r>
          </a:p>
          <a:p>
            <a:r>
              <a:rPr lang="en-GB" sz="1800" dirty="0"/>
              <a:t>Medical detox. (NHS, 2015).</a:t>
            </a:r>
          </a:p>
          <a:p>
            <a:r>
              <a:rPr lang="en-GB" sz="1800" dirty="0"/>
              <a:t>NICE clinical guideline 64-routine assessment. (GOV.UK, 2022)</a:t>
            </a:r>
          </a:p>
          <a:p>
            <a:r>
              <a:rPr lang="en-GB" sz="1800" dirty="0"/>
              <a:t>Break drug supply chains. (DrugWise, 2021).</a:t>
            </a:r>
          </a:p>
          <a:p>
            <a:r>
              <a:rPr lang="en-GB" sz="1800" dirty="0"/>
              <a:t>Working together to safeguard children. (GOV.UK, 2018b).</a:t>
            </a:r>
          </a:p>
          <a:p>
            <a:r>
              <a:rPr lang="en-GB" sz="1800" dirty="0"/>
              <a:t>Family support programmes. (DrugWise, 2021).</a:t>
            </a:r>
          </a:p>
        </p:txBody>
      </p:sp>
    </p:spTree>
    <p:extLst>
      <p:ext uri="{BB962C8B-B14F-4D97-AF65-F5344CB8AC3E}">
        <p14:creationId xmlns:p14="http://schemas.microsoft.com/office/powerpoint/2010/main" val="19917029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7B3BAF-C6A8-BC01-76AE-8D773620CA8F}"/>
              </a:ext>
            </a:extLst>
          </p:cNvPr>
          <p:cNvSpPr>
            <a:spLocks noGrp="1"/>
          </p:cNvSpPr>
          <p:nvPr>
            <p:ph type="title"/>
          </p:nvPr>
        </p:nvSpPr>
        <p:spPr>
          <a:xfrm>
            <a:off x="466722" y="586855"/>
            <a:ext cx="3201366" cy="3387497"/>
          </a:xfrm>
        </p:spPr>
        <p:txBody>
          <a:bodyPr anchor="b">
            <a:normAutofit/>
          </a:bodyPr>
          <a:lstStyle/>
          <a:p>
            <a:pPr algn="r"/>
            <a:r>
              <a:rPr lang="en-GB" sz="4000" b="1">
                <a:solidFill>
                  <a:srgbClr val="FFFFFF"/>
                </a:solidFill>
              </a:rPr>
              <a:t>References</a:t>
            </a:r>
          </a:p>
        </p:txBody>
      </p:sp>
      <p:sp>
        <p:nvSpPr>
          <p:cNvPr id="3" name="Content Placeholder 2">
            <a:extLst>
              <a:ext uri="{FF2B5EF4-FFF2-40B4-BE49-F238E27FC236}">
                <a16:creationId xmlns:a16="http://schemas.microsoft.com/office/drawing/2014/main" id="{1364B5F4-E8A2-303B-5568-C2588EAC4DDF}"/>
              </a:ext>
            </a:extLst>
          </p:cNvPr>
          <p:cNvSpPr>
            <a:spLocks noGrp="1"/>
          </p:cNvSpPr>
          <p:nvPr>
            <p:ph idx="1"/>
          </p:nvPr>
        </p:nvSpPr>
        <p:spPr>
          <a:xfrm>
            <a:off x="4367695" y="-10148"/>
            <a:ext cx="7612811" cy="6868147"/>
          </a:xfrm>
        </p:spPr>
        <p:txBody>
          <a:bodyPr anchor="ctr">
            <a:noAutofit/>
          </a:bodyPr>
          <a:lstStyle/>
          <a:p>
            <a:pPr marL="0" indent="0" algn="just">
              <a:buNone/>
            </a:pPr>
            <a:r>
              <a:rPr lang="en-GB" sz="1400" dirty="0"/>
              <a:t>Agency for Toxic Substances and Disease Registry. (2015). ‘</a:t>
            </a:r>
            <a:r>
              <a:rPr lang="en-GB" sz="1400" i="1" dirty="0"/>
              <a:t>Principles of Community Engagement - Second Edition: Electronic Social Media and Community Engagement’</a:t>
            </a:r>
            <a:r>
              <a:rPr lang="en-GB" sz="1400" dirty="0"/>
              <a:t>. ’. [Online]. Available at:</a:t>
            </a:r>
          </a:p>
          <a:p>
            <a:pPr marL="0" indent="0" algn="just">
              <a:buNone/>
            </a:pPr>
            <a:r>
              <a:rPr lang="en-GB" sz="1400" dirty="0">
                <a:hlinkClick r:id="rId2"/>
              </a:rPr>
              <a:t>https://www.atsdr.cdc.gov/communityengagement/pce_social_electronic.html</a:t>
            </a:r>
            <a:r>
              <a:rPr lang="en-GB" sz="1400" dirty="0"/>
              <a:t>  (Accessed: 20 November 2022).</a:t>
            </a:r>
            <a:endParaRPr lang="en-GB" sz="1400" i="1" dirty="0"/>
          </a:p>
          <a:p>
            <a:pPr marL="0" indent="0" algn="just">
              <a:buNone/>
            </a:pPr>
            <a:r>
              <a:rPr lang="en-GB" sz="1400" dirty="0"/>
              <a:t>Bacon, J. (2012). ‘The art of community: Building the new age of participation’.  O'Reilly Media, Inc..</a:t>
            </a:r>
          </a:p>
          <a:p>
            <a:pPr marL="0" indent="0" algn="just">
              <a:buNone/>
            </a:pPr>
            <a:r>
              <a:rPr lang="en-GB" sz="1400" dirty="0"/>
              <a:t>Bronfenbrenner, U. and Morris, P.A. (2007). ‘The bioecological model of human development’. Handbook of child psychology, 1.</a:t>
            </a:r>
          </a:p>
          <a:p>
            <a:pPr marL="0" indent="0" algn="just">
              <a:buNone/>
            </a:pPr>
            <a:r>
              <a:rPr lang="en-GB" sz="1400" dirty="0"/>
              <a:t>DrugWise. (2021). ‘What’s the Government doing about drugs?’. [Online]. Available at: </a:t>
            </a:r>
          </a:p>
          <a:p>
            <a:pPr marL="0" indent="0" algn="just">
              <a:buNone/>
            </a:pPr>
            <a:r>
              <a:rPr lang="en-GB" sz="1400" dirty="0">
                <a:hlinkClick r:id="rId3"/>
              </a:rPr>
              <a:t>https://www.drugwise.org.uk/whats-the-government-doing-about-drugs/#:~:text=The%20strategy%20looks%20to%20affect%20every%20stage%20of,gang%20operations%20and%20seizing%20their%20cash%20More%20items</a:t>
            </a:r>
            <a:r>
              <a:rPr lang="en-GB" sz="1400" dirty="0"/>
              <a:t>  (Accessed: 19th November 2022).</a:t>
            </a:r>
          </a:p>
          <a:p>
            <a:pPr marL="0" indent="0" algn="just">
              <a:buNone/>
            </a:pPr>
            <a:r>
              <a:rPr lang="en-GB" sz="1400" dirty="0"/>
              <a:t>GOV.UK. (2013). </a:t>
            </a:r>
            <a:r>
              <a:rPr lang="en-GB" sz="1400" i="1" dirty="0"/>
              <a:t>‘Change To The Misuse Of Drugs Act 1971’. </a:t>
            </a:r>
            <a:r>
              <a:rPr lang="en-GB" sz="1400" dirty="0"/>
              <a:t>[Online]. Available at: </a:t>
            </a:r>
          </a:p>
          <a:p>
            <a:pPr marL="0" indent="0" algn="just">
              <a:buNone/>
            </a:pPr>
            <a:r>
              <a:rPr lang="en-GB" sz="1400" dirty="0">
                <a:hlinkClick r:id="rId4"/>
              </a:rPr>
              <a:t>https://www.gov.uk/government/publications/change-to-the-misuse-of-drugs-act-1971</a:t>
            </a:r>
            <a:r>
              <a:rPr lang="en-GB" sz="1400" dirty="0"/>
              <a:t> (Accessed: 20 November 2022).</a:t>
            </a:r>
            <a:br>
              <a:rPr lang="en-GB" sz="1400" dirty="0"/>
            </a:br>
            <a:r>
              <a:rPr lang="en-GB" sz="1400" dirty="0"/>
              <a:t>GOV.UK. (2016). </a:t>
            </a:r>
            <a:r>
              <a:rPr lang="en-GB" sz="1400" i="1" dirty="0"/>
              <a:t>‘Misuse of Substances - Drugs and Alcohol Policy’. </a:t>
            </a:r>
            <a:r>
              <a:rPr lang="en-GB" sz="1400" dirty="0"/>
              <a:t>[Online]. Available at: </a:t>
            </a:r>
            <a:r>
              <a:rPr lang="en-GB" sz="1400" dirty="0">
                <a:hlinkClick r:id="rId5"/>
              </a:rPr>
              <a:t>https://www.gov.uk/government/publications/misuse-of-substances-drugs-and-alcohol-policy</a:t>
            </a:r>
            <a:r>
              <a:rPr lang="en-GB" sz="1400" dirty="0"/>
              <a:t> (Accessed: 19 November 2022).</a:t>
            </a:r>
            <a:br>
              <a:rPr lang="en-GB" sz="1400" dirty="0"/>
            </a:br>
            <a:r>
              <a:rPr lang="en-GB" sz="1400" dirty="0"/>
              <a:t>GOV.UK. (2017). </a:t>
            </a:r>
            <a:r>
              <a:rPr lang="en-GB" sz="1400" i="1" dirty="0"/>
              <a:t>‘Drug misuse and dependence: UK guidelines on clinical management’. </a:t>
            </a:r>
            <a:r>
              <a:rPr lang="en-GB" sz="1400" dirty="0"/>
              <a:t>[Online]. Available at: </a:t>
            </a:r>
            <a:r>
              <a:rPr lang="en-GB" sz="1400" dirty="0">
                <a:hlinkClick r:id="rId6"/>
              </a:rPr>
              <a:t>https://www.gov.uk/government/publications/drug-misuse-and-dependence-uk-guidelines-on-clinical-management</a:t>
            </a:r>
            <a:r>
              <a:rPr lang="en-GB" sz="1400" dirty="0"/>
              <a:t>( Accessed: 19 November 2022).</a:t>
            </a:r>
            <a:br>
              <a:rPr lang="en-GB" sz="1400" dirty="0"/>
            </a:br>
            <a:r>
              <a:rPr lang="en-GB" sz="1400" dirty="0"/>
              <a:t>GOV.UK. (2018a). </a:t>
            </a:r>
            <a:r>
              <a:rPr lang="en-GB" sz="1400" i="1" dirty="0"/>
              <a:t>‘Psychoactive Substances Act 2016’. </a:t>
            </a:r>
            <a:r>
              <a:rPr lang="en-GB" sz="1400" dirty="0"/>
              <a:t>[Online]. Available at: </a:t>
            </a:r>
            <a:r>
              <a:rPr lang="en-GB" sz="1400" dirty="0">
                <a:hlinkClick r:id="rId7"/>
              </a:rPr>
              <a:t>https://www.gov.uk/government/collections/psychoactive-substances-bill-2015</a:t>
            </a:r>
            <a:r>
              <a:rPr lang="en-GB" sz="1400" dirty="0"/>
              <a:t> (Accessed: 20 November 2022).</a:t>
            </a:r>
          </a:p>
          <a:p>
            <a:pPr marL="0" indent="0" algn="just">
              <a:buNone/>
            </a:pPr>
            <a:r>
              <a:rPr lang="en-GB" sz="1400" dirty="0"/>
              <a:t>GOV.UK. (2018b). </a:t>
            </a:r>
            <a:r>
              <a:rPr lang="en-GB" sz="1400" i="1" dirty="0"/>
              <a:t>‘Safeguarding and promoting the welfare of children affected by parental alcohol and drug use: a guide for local authorities’. [Online]. Available at: </a:t>
            </a:r>
            <a:r>
              <a:rPr lang="en-GB" sz="1400" i="1" dirty="0">
                <a:hlinkClick r:id="rId8"/>
              </a:rPr>
              <a:t>https://www.gov.uk/government/publications/safeguarding-children-affected-by-parental-alcohol-and-drug-use/safeguarding-and-promoting-the-welfare-of-children-affected-by-parental-alcohol-and-drug-use-a-guide-for-local-authorities</a:t>
            </a:r>
            <a:r>
              <a:rPr lang="en-GB" sz="1400" i="1" dirty="0"/>
              <a:t> (Accessed: 17 November 2022).</a:t>
            </a:r>
          </a:p>
          <a:p>
            <a:pPr marL="0" indent="0" algn="just">
              <a:buNone/>
            </a:pPr>
            <a:br>
              <a:rPr lang="en-GB" sz="1400" dirty="0">
                <a:latin typeface="+mj-lt"/>
              </a:rPr>
            </a:br>
            <a:endParaRPr lang="en-GB" sz="1400" i="1" dirty="0">
              <a:latin typeface="+mj-lt"/>
            </a:endParaRPr>
          </a:p>
        </p:txBody>
      </p:sp>
    </p:spTree>
    <p:extLst>
      <p:ext uri="{BB962C8B-B14F-4D97-AF65-F5344CB8AC3E}">
        <p14:creationId xmlns:p14="http://schemas.microsoft.com/office/powerpoint/2010/main" val="25846053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EB970F-37EB-6E9D-08FC-BFF4EA441C4C}"/>
              </a:ext>
            </a:extLst>
          </p:cNvPr>
          <p:cNvSpPr>
            <a:spLocks noGrp="1"/>
          </p:cNvSpPr>
          <p:nvPr>
            <p:ph type="title"/>
          </p:nvPr>
        </p:nvSpPr>
        <p:spPr>
          <a:xfrm>
            <a:off x="418225" y="1625733"/>
            <a:ext cx="3201366" cy="1793127"/>
          </a:xfrm>
        </p:spPr>
        <p:txBody>
          <a:bodyPr anchor="b">
            <a:normAutofit/>
          </a:bodyPr>
          <a:lstStyle/>
          <a:p>
            <a:pPr algn="r"/>
            <a:r>
              <a:rPr lang="en-GB" sz="4000" b="1" dirty="0">
                <a:solidFill>
                  <a:srgbClr val="FFFFFF"/>
                </a:solidFill>
              </a:rPr>
              <a:t>References</a:t>
            </a:r>
          </a:p>
        </p:txBody>
      </p:sp>
      <p:sp>
        <p:nvSpPr>
          <p:cNvPr id="3" name="Content Placeholder 2">
            <a:extLst>
              <a:ext uri="{FF2B5EF4-FFF2-40B4-BE49-F238E27FC236}">
                <a16:creationId xmlns:a16="http://schemas.microsoft.com/office/drawing/2014/main" id="{35CB734A-A08E-1448-797E-707E4D59F3CA}"/>
              </a:ext>
            </a:extLst>
          </p:cNvPr>
          <p:cNvSpPr>
            <a:spLocks noGrp="1"/>
          </p:cNvSpPr>
          <p:nvPr>
            <p:ph idx="1"/>
          </p:nvPr>
        </p:nvSpPr>
        <p:spPr>
          <a:xfrm>
            <a:off x="4614316" y="255782"/>
            <a:ext cx="6555347" cy="6326155"/>
          </a:xfrm>
        </p:spPr>
        <p:txBody>
          <a:bodyPr anchor="ctr">
            <a:normAutofit fontScale="92500" lnSpcReduction="10000"/>
          </a:bodyPr>
          <a:lstStyle/>
          <a:p>
            <a:pPr marL="0" indent="0" algn="just">
              <a:buNone/>
            </a:pPr>
            <a:r>
              <a:rPr lang="en-GB" sz="1500" dirty="0"/>
              <a:t>GOV.UK. (2019). </a:t>
            </a:r>
            <a:r>
              <a:rPr lang="en-GB" sz="1500" i="1" dirty="0"/>
              <a:t>‘How digital, data and technology communities of practice can benefit you and your organisation’. </a:t>
            </a:r>
            <a:r>
              <a:rPr lang="en-GB" sz="1500" dirty="0"/>
              <a:t>[Online]. Available at: </a:t>
            </a:r>
            <a:r>
              <a:rPr lang="en-GB" sz="1500" dirty="0">
                <a:hlinkClick r:id="rId2"/>
              </a:rPr>
              <a:t>https://digitalpeople.blog.gov.uk/2019/08/29/how-digital-data-and-technology-communities-of-practice-can-benefit-you-and-your-organisation/</a:t>
            </a:r>
            <a:r>
              <a:rPr lang="en-GB" sz="1500" dirty="0"/>
              <a:t> (Accessed: 17 November 2022).</a:t>
            </a:r>
          </a:p>
          <a:p>
            <a:pPr marL="0" indent="0" algn="just">
              <a:buNone/>
            </a:pPr>
            <a:r>
              <a:rPr lang="en-GB" sz="1500" dirty="0"/>
              <a:t>GOV.UK. (2022). </a:t>
            </a:r>
            <a:r>
              <a:rPr lang="en-GB" sz="1500" i="1" dirty="0"/>
              <a:t>‘Misuse of illicit drugs and medicines: applying All Our Health’</a:t>
            </a:r>
            <a:r>
              <a:rPr lang="en-GB" sz="1500" dirty="0"/>
              <a:t>. [Online]. Available at: </a:t>
            </a:r>
            <a:r>
              <a:rPr lang="en-GB" sz="1500" dirty="0">
                <a:hlinkClick r:id="rId3"/>
              </a:rPr>
              <a:t>https://www.gov.uk/government/publications/misuse-of-illicit-drugs-and-medicines-applying-all-our-health/misuse-of-illicit-drugs-and-medicines-applying-all-our-health</a:t>
            </a:r>
            <a:r>
              <a:rPr lang="en-GB" sz="1500" dirty="0"/>
              <a:t> /  (Accessed: 16 November 2022).</a:t>
            </a:r>
            <a:endParaRPr lang="en-GB" sz="1500" i="1" dirty="0"/>
          </a:p>
          <a:p>
            <a:pPr marL="0" indent="0" algn="just">
              <a:buNone/>
            </a:pPr>
            <a:r>
              <a:rPr lang="en-GB" sz="1500" dirty="0"/>
              <a:t>McNeely, J., Kumar, P.C., Rieckmann, T., Sedlander, E., Farkas, S., Chollak, C., Kannry, J.L., Vega, A., Waite, E.A., Peccoralo, L.A. and Rosenthal, R.N. (2018). ‘Barriers and facilitators affecting the implementation of substance use screening in primary care clinics: a qualitative study of patients, providers, and staff’. Addiction science &amp; clinical practice, 13(1), pp.1-15.</a:t>
            </a:r>
          </a:p>
          <a:p>
            <a:pPr marL="0" indent="0" algn="just">
              <a:buNone/>
            </a:pPr>
            <a:r>
              <a:rPr lang="en-GB" sz="1500" dirty="0"/>
              <a:t>NHS. (2015). </a:t>
            </a:r>
            <a:r>
              <a:rPr lang="en-GB" sz="1500" i="1" dirty="0"/>
              <a:t>‘Improving adult rehabilitation services in England’. </a:t>
            </a:r>
            <a:r>
              <a:rPr lang="en-GB" sz="1500" dirty="0"/>
              <a:t>[Online]. Available at: </a:t>
            </a:r>
            <a:r>
              <a:rPr lang="en-GB" sz="1500" dirty="0">
                <a:hlinkClick r:id="rId4"/>
              </a:rPr>
              <a:t>https://www.england.nhs.uk/improvement-hub/wp-content/uploads/sites/44/2017/11/Improving-Adult-Rehabilitation-Services.pdf</a:t>
            </a:r>
            <a:r>
              <a:rPr lang="en-GB" sz="1500" dirty="0"/>
              <a:t> ((Accessed: 17 November 2022).</a:t>
            </a:r>
          </a:p>
          <a:p>
            <a:pPr marL="0" indent="0" algn="just">
              <a:buNone/>
            </a:pPr>
            <a:r>
              <a:rPr lang="en-GB" sz="1500" dirty="0"/>
              <a:t>NHS. (2019). </a:t>
            </a:r>
            <a:r>
              <a:rPr lang="en-GB" sz="1500" i="1" dirty="0"/>
              <a:t>‘Statistics on Drug Misuse, England, 2019’. </a:t>
            </a:r>
            <a:r>
              <a:rPr lang="en-GB" sz="1500" dirty="0"/>
              <a:t>[Online]. Available at: </a:t>
            </a:r>
            <a:r>
              <a:rPr lang="en-GB" sz="1500" dirty="0">
                <a:hlinkClick r:id="rId5"/>
              </a:rPr>
              <a:t>https://digital.nhs.uk/data-and-information/publications/statistical/statistics-on-drug-misuse/2019/part-3-drug-use-among-adults</a:t>
            </a:r>
            <a:r>
              <a:rPr lang="en-GB" sz="1500" dirty="0"/>
              <a:t> (Accessed: 17 November 2022).</a:t>
            </a:r>
            <a:br>
              <a:rPr lang="en-GB" sz="1500" dirty="0"/>
            </a:br>
            <a:r>
              <a:rPr lang="en-GB" sz="1500" dirty="0"/>
              <a:t>Office for National Statistics. (2020). </a:t>
            </a:r>
            <a:r>
              <a:rPr lang="en-GB" sz="1500" i="1" dirty="0"/>
              <a:t>‘Drug misuse in England and Wales: year ending March 2020’</a:t>
            </a:r>
            <a:r>
              <a:rPr lang="en-GB" sz="1500" dirty="0"/>
              <a:t>. [Online]. Available at:</a:t>
            </a:r>
          </a:p>
          <a:p>
            <a:pPr marL="0" indent="0" algn="just">
              <a:buNone/>
            </a:pPr>
            <a:r>
              <a:rPr lang="en-GB" sz="1500" dirty="0">
                <a:hlinkClick r:id="rId6"/>
              </a:rPr>
              <a:t>https://www.ons.gov.uk/peoplepopulationandcommunity/crimeandjustice/articles/drugmisuseinenglandandwales/yearendingmarch2020</a:t>
            </a:r>
            <a:r>
              <a:rPr lang="en-GB" sz="1500" dirty="0"/>
              <a:t> (Accessed: 14th November 2022).</a:t>
            </a:r>
            <a:br>
              <a:rPr lang="en-GB" sz="1500" dirty="0"/>
            </a:br>
            <a:r>
              <a:rPr lang="en-GB" sz="1500" dirty="0"/>
              <a:t>World Health Organization. (2006) . </a:t>
            </a:r>
            <a:r>
              <a:rPr lang="en-GB" sz="1500" i="1" dirty="0"/>
              <a:t>‘Lexicon of Alcohol and Drug Terms’</a:t>
            </a:r>
            <a:r>
              <a:rPr lang="en-GB" sz="1500" dirty="0"/>
              <a:t>. [Online]. Available at: </a:t>
            </a:r>
            <a:r>
              <a:rPr lang="en-GB" sz="1500" dirty="0">
                <a:hlinkClick r:id="rId7"/>
              </a:rPr>
              <a:t>https://www.who.int/substance_abuse/terminology/who_lexicon/en/</a:t>
            </a:r>
            <a:r>
              <a:rPr lang="en-GB" sz="1500" dirty="0"/>
              <a:t>  (Accessed: 06 November 2022).</a:t>
            </a:r>
          </a:p>
          <a:p>
            <a:pPr marL="0" indent="0" algn="just">
              <a:buNone/>
            </a:pPr>
            <a:r>
              <a:rPr lang="en-GB" sz="1500" dirty="0"/>
              <a:t>Van Boekel, L.C., Brouwers, E.P., Van Weeghel, J. and Garretsen, H.F. (2013). ‘Stigma among health professionals towards patients with substance use disorders and its consequences for healthcare delivery: systematic review’. Drug and alcohol dependence, 131(1-2), pp.23-35.</a:t>
            </a:r>
          </a:p>
          <a:p>
            <a:pPr marL="0" indent="0">
              <a:buNone/>
            </a:pPr>
            <a:endParaRPr lang="en-GB" sz="2000" dirty="0"/>
          </a:p>
        </p:txBody>
      </p:sp>
    </p:spTree>
    <p:extLst>
      <p:ext uri="{BB962C8B-B14F-4D97-AF65-F5344CB8AC3E}">
        <p14:creationId xmlns:p14="http://schemas.microsoft.com/office/powerpoint/2010/main" val="35076478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9363</TotalTime>
  <Words>1844</Words>
  <Application>Microsoft Office PowerPoint</Application>
  <PresentationFormat>Widescreen</PresentationFormat>
  <Paragraphs>102</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Calibri Light</vt:lpstr>
      <vt:lpstr>Office Theme</vt:lpstr>
      <vt:lpstr>Drug misuse in England</vt:lpstr>
      <vt:lpstr>Stakeholders</vt:lpstr>
      <vt:lpstr>Digital media and Technologies</vt:lpstr>
      <vt:lpstr>PowerPoint Presentation</vt:lpstr>
      <vt:lpstr>Legislation and Policy</vt:lpstr>
      <vt:lpstr>Barriers/obstacles</vt:lpstr>
      <vt:lpstr>Recommendation </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dc:title>
  <dc:creator>Amina Abdallah</dc:creator>
  <cp:lastModifiedBy>Amina Abdallah</cp:lastModifiedBy>
  <cp:revision>1</cp:revision>
  <dcterms:created xsi:type="dcterms:W3CDTF">2022-11-14T12:00:40Z</dcterms:created>
  <dcterms:modified xsi:type="dcterms:W3CDTF">2022-11-21T19:39:13Z</dcterms:modified>
</cp:coreProperties>
</file>