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719"/>
  </p:normalViewPr>
  <p:slideViewPr>
    <p:cSldViewPr snapToGrid="0">
      <p:cViewPr varScale="1">
        <p:scale>
          <a:sx n="90" d="100"/>
          <a:sy n="90" d="100"/>
        </p:scale>
        <p:origin x="232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808BD-359A-6024-8F26-316297D285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E27C8-316B-4D8F-1CD4-8C216FFF9E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5E4166-EE16-A85A-02B2-8B4076B2F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0A18-35BD-5040-8FFE-7FA18DA99237}" type="datetimeFigureOut">
              <a:rPr lang="en-US" smtClean="0"/>
              <a:t>8/4/25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DA32A-3ABE-059E-45BB-983A01BA8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748ACD-B73B-03CE-A5EC-09AF2A086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D696-2290-CC4D-A6CE-97B8B27D3F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181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2E024-A04A-E3DC-E677-F2792E82D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D1015-C8A7-BD7E-A542-2B4033CC48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9BEFC4-5CD8-9C5A-6E43-582EF365D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0A18-35BD-5040-8FFE-7FA18DA99237}" type="datetimeFigureOut">
              <a:rPr lang="en-US" smtClean="0"/>
              <a:t>8/4/25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9C9AF3-E502-1DA4-5DDE-A8E16EDE8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CE638-D623-7F96-A5D4-167E5EE06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D696-2290-CC4D-A6CE-97B8B27D3F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920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E23CF-0672-6701-4E4C-E04E54C2B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AC5181-614D-AA75-D259-17639F7D6C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A9409-09B7-6973-3E60-71FE7A10A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0A18-35BD-5040-8FFE-7FA18DA99237}" type="datetimeFigureOut">
              <a:rPr lang="en-US" smtClean="0"/>
              <a:t>8/4/25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1B679-7D0C-0FA5-5A1A-853BC2F4B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6BEA4-DD92-2292-E872-474AB0BDA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D696-2290-CC4D-A6CE-97B8B27D3F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342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66639-24C5-31F2-C23C-299A1F2AA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7423B-688E-CD72-70F3-A6E270B20C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453FD5-9570-6665-B37A-2FE8556215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7B7F40-6820-7BBC-6866-EF39C62EC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0A18-35BD-5040-8FFE-7FA18DA99237}" type="datetimeFigureOut">
              <a:rPr lang="en-US" smtClean="0"/>
              <a:t>8/4/25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3DC6E2-51F4-BA45-0B59-5BBF8D3F8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9B79D-0653-B82D-7411-8D8AA420E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D696-2290-CC4D-A6CE-97B8B27D3F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394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4888A-4388-B750-A6A9-09F9D0A75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4412F5-624C-420C-2671-F0B65AA354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67E81F-9A69-17AF-5693-6C3BAA7F0E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F206B6-854E-899A-52E6-2A2CF9B72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0E1543-08FE-411E-BA8F-1A0D8CA7C1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D3358E-AC53-B0A9-2716-B62EFB0E3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0A18-35BD-5040-8FFE-7FA18DA99237}" type="datetimeFigureOut">
              <a:rPr lang="en-US" smtClean="0"/>
              <a:t>8/4/25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DDAB0A-6F6D-1048-ECD8-C24CAD142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B6C038-9FC4-AB53-BE3A-8DF468E56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D696-2290-CC4D-A6CE-97B8B27D3F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689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9DBD2-2D51-2559-A7D0-A9203091A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9C3A84-5BE4-AF40-2222-C497312E3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0A18-35BD-5040-8FFE-7FA18DA99237}" type="datetimeFigureOut">
              <a:rPr lang="en-US" smtClean="0"/>
              <a:t>8/4/25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38561F-2391-4DED-4B85-32D748A96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D22B1A-6F65-D010-78C4-10334ACA5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D696-2290-CC4D-A6CE-97B8B27D3F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112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2878FC-9292-5B58-D292-FA8271A69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0A18-35BD-5040-8FFE-7FA18DA99237}" type="datetimeFigureOut">
              <a:rPr lang="en-US" smtClean="0"/>
              <a:t>8/4/25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A3E511-750E-3BAA-6CB6-17504D245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54E76D-1EB5-85A0-204F-7AF7E2401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D696-2290-CC4D-A6CE-97B8B27D3F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066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514CF-421A-3224-1D4C-505F68F5A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BFB98-A6FE-FE05-D8C6-2B231BC7B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071C20-D8D1-A1BD-C9C6-43E326A226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720BCF-1383-3CF1-619B-3C444791D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0A18-35BD-5040-8FFE-7FA18DA99237}" type="datetimeFigureOut">
              <a:rPr lang="en-US" smtClean="0"/>
              <a:t>8/4/25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4DB8EA-DFCC-48C3-E782-47D1DE61A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B508FA-E91A-F03E-0CE9-A0E567B6D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D696-2290-CC4D-A6CE-97B8B27D3F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132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662B3-919E-25BE-0255-B75BD3472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FF7F5E-EFB9-B81B-3D36-ADB73D1092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032142-C4FA-DE7D-FBEC-647302D18B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54C76-58BC-39E9-1DF3-096E1FDB1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0A18-35BD-5040-8FFE-7FA18DA99237}" type="datetimeFigureOut">
              <a:rPr lang="en-US" smtClean="0"/>
              <a:t>8/4/25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4EDBB6-45CB-0D7C-3CF2-6A5B5FB5F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63DE25-C09E-98A5-6BEC-76D3F4C22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D696-2290-CC4D-A6CE-97B8B27D3F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328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13558-D909-D2FF-C7DB-AD70A5AB8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834CA3-3E09-03F2-54C2-494D9DC8D6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C6C547-83CF-A17B-E494-1BCC9EA76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0A18-35BD-5040-8FFE-7FA18DA99237}" type="datetimeFigureOut">
              <a:rPr lang="en-US" smtClean="0"/>
              <a:t>8/4/25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586DF-1CB3-0099-677A-387FF2BF6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963A21-6809-5E74-CC14-8402CD399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D696-2290-CC4D-A6CE-97B8B27D3F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544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43F023-A9EB-AE79-9B4A-26F772B268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DCEEA0-0BED-141E-93B9-B5334F886B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B670B-A406-3F3A-4169-831E9A3EC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0A18-35BD-5040-8FFE-7FA18DA99237}" type="datetimeFigureOut">
              <a:rPr lang="en-US" smtClean="0"/>
              <a:t>8/4/25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B594F1-9F10-3219-6C42-E94DF4596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58A228-7738-3D51-0E62-71D96BF42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D696-2290-CC4D-A6CE-97B8B27D3F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324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191418-47C3-8557-7007-C9005F23C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1B5EAB-FC97-C7A0-2EDD-97341DEBE8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4C1667-E033-F374-42C0-6278E60BAD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BC0A18-35BD-5040-8FFE-7FA18DA99237}" type="datetimeFigureOut">
              <a:rPr lang="en-US" smtClean="0"/>
              <a:t>8/4/25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70449-5E66-A380-F6C3-78AFC34686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209CDF-49A1-521E-F58C-BE3E431782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52D696-2290-CC4D-A6CE-97B8B27D3F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059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9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30" name="Freeform: Shape 11">
            <a:extLst>
              <a:ext uri="{FF2B5EF4-FFF2-40B4-BE49-F238E27FC236}">
                <a16:creationId xmlns:a16="http://schemas.microsoft.com/office/drawing/2014/main" id="{31CE7A08-2184-4B99-ABC0-B40CD1D3F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BC4AF9-E995-5957-4436-A33DC909B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3306515"/>
            <a:ext cx="3826286" cy="3215373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How to insert a hyperlink </a:t>
            </a:r>
          </a:p>
        </p:txBody>
      </p:sp>
      <p:sp>
        <p:nvSpPr>
          <p:cNvPr id="31" name="Freeform: Shape 13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7955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2" name="Freeform: Shape 15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929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3" name="Freeform: Shape 17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Freeform: Shape 19">
            <a:extLst>
              <a:ext uri="{FF2B5EF4-FFF2-40B4-BE49-F238E27FC236}">
                <a16:creationId xmlns:a16="http://schemas.microsoft.com/office/drawing/2014/main" id="{2552FC29-9118-466F-940E-80C84EFDF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AE4C3E8B-3248-4F47-CBE8-841191FE3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1448" y="706508"/>
            <a:ext cx="5217173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Firstly, you select what you’re trying to hyperlink whether it’s an image or a phrase</a:t>
            </a:r>
          </a:p>
          <a:p>
            <a:r>
              <a:rPr lang="en-US">
                <a:solidFill>
                  <a:schemeClr val="bg1"/>
                </a:solidFill>
              </a:rPr>
              <a:t>Secondly, you can either right click and select hyperlink or you can go to an insert tab </a:t>
            </a:r>
          </a:p>
          <a:p>
            <a:r>
              <a:rPr lang="en-US">
                <a:solidFill>
                  <a:schemeClr val="bg1"/>
                </a:solidFill>
              </a:rPr>
              <a:t>Lastly you paste the Link/URL into the insert tab and then you should have a hyperlink!</a:t>
            </a:r>
          </a:p>
          <a:p>
            <a:pPr marL="0" indent="0">
              <a:buNone/>
            </a:pPr>
            <a:r>
              <a:rPr lang="en-US">
                <a:solidFill>
                  <a:schemeClr val="bg1"/>
                </a:solidFill>
              </a:rPr>
              <a:t> </a:t>
            </a:r>
          </a:p>
        </p:txBody>
      </p:sp>
      <p:grpSp>
        <p:nvGrpSpPr>
          <p:cNvPr id="36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0072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59</Words>
  <Application>Microsoft Macintosh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How to insert a hyperlink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Donell Diseke (2441382)</dc:creator>
  <cp:lastModifiedBy>Donell Diseke (2441382)</cp:lastModifiedBy>
  <cp:revision>1</cp:revision>
  <dcterms:created xsi:type="dcterms:W3CDTF">2025-08-04T08:57:26Z</dcterms:created>
  <dcterms:modified xsi:type="dcterms:W3CDTF">2025-08-04T09:12:15Z</dcterms:modified>
</cp:coreProperties>
</file>