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handoutMasterIdLst>
    <p:handoutMasterId r:id="rId10"/>
  </p:handoutMasterIdLst>
  <p:sldIdLst>
    <p:sldId id="320" r:id="rId2"/>
    <p:sldId id="321" r:id="rId3"/>
    <p:sldId id="322" r:id="rId4"/>
    <p:sldId id="323" r:id="rId5"/>
    <p:sldId id="324" r:id="rId6"/>
    <p:sldId id="312" r:id="rId7"/>
    <p:sldId id="315" r:id="rId8"/>
  </p:sldIdLst>
  <p:sldSz cx="12188825" cy="6858000"/>
  <p:notesSz cx="6858000" cy="9144000"/>
  <p:defaultTextStyle>
    <a:defPPr>
      <a:defRPr lang="es-E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E9F5FF"/>
          </a:solidFill>
        </a:fill>
      </a:tcStyle>
    </a:wholeTbl>
    <a:band1H>
      <a:tcStyle>
        <a:tcBdr/>
        <a:fill>
          <a:solidFill>
            <a:srgbClr val="D1EAFF"/>
          </a:solidFill>
        </a:fill>
      </a:tcStyle>
    </a:band1H>
    <a:band2H>
      <a:tcStyle>
        <a:tcBdr/>
      </a:tcStyle>
    </a:band2H>
    <a:band1V>
      <a:tcStyle>
        <a:tcBdr/>
        <a:fill>
          <a:solidFill>
            <a:srgbClr val="D1EAFF"/>
          </a:solidFill>
        </a:fill>
      </a:tcStyle>
    </a:band1V>
    <a:band2V>
      <a:tcStyle>
        <a:tcBdr/>
      </a:tcStyle>
    </a:band2V>
    <a:la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56C5FF"/>
          </a:solidFill>
        </a:fill>
      </a:tcStyle>
    </a:lastCol>
    <a:fir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56C5FF"/>
          </a:solidFill>
        </a:fill>
      </a:tcStyle>
    </a:firstCol>
    <a:la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top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</a:tcBdr>
        <a:fill>
          <a:solidFill>
            <a:srgbClr val="56C5FF"/>
          </a:solidFill>
        </a:fill>
      </a:tcStyle>
    </a:lastRow>
    <a:fir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bottom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56C5FF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3" d="100"/>
          <a:sy n="73" d="100"/>
        </p:scale>
        <p:origin x="380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atricia mh" userId="f7d4ae27b60a02f8" providerId="LiveId" clId="{290ED980-4170-45DD-8DA2-A05BC7932899}"/>
    <pc:docChg chg="modSld">
      <pc:chgData name="patricia mh" userId="f7d4ae27b60a02f8" providerId="LiveId" clId="{290ED980-4170-45DD-8DA2-A05BC7932899}" dt="2024-11-07T10:50:47.644" v="285" actId="20577"/>
      <pc:docMkLst>
        <pc:docMk/>
      </pc:docMkLst>
      <pc:sldChg chg="modSp mod">
        <pc:chgData name="patricia mh" userId="f7d4ae27b60a02f8" providerId="LiveId" clId="{290ED980-4170-45DD-8DA2-A05BC7932899}" dt="2024-11-07T10:50:47.644" v="285" actId="20577"/>
        <pc:sldMkLst>
          <pc:docMk/>
          <pc:sldMk cId="0" sldId="312"/>
        </pc:sldMkLst>
        <pc:spChg chg="mod">
          <ac:chgData name="patricia mh" userId="f7d4ae27b60a02f8" providerId="LiveId" clId="{290ED980-4170-45DD-8DA2-A05BC7932899}" dt="2024-11-07T10:50:47.644" v="285" actId="20577"/>
          <ac:spMkLst>
            <pc:docMk/>
            <pc:sldMk cId="0" sldId="312"/>
            <ac:spMk id="14" creationId="{7FFB92BD-E9A2-0253-2AA4-D44FE2960BA7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posición de encabezado 1">
            <a:extLst>
              <a:ext uri="{FF2B5EF4-FFF2-40B4-BE49-F238E27FC236}">
                <a16:creationId xmlns:a16="http://schemas.microsoft.com/office/drawing/2014/main" id="{F92C6ABD-B6E1-F0DF-D531-E92AAA4F5C61}"/>
              </a:ext>
            </a:extLst>
          </p:cNvPr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s-ES" sz="1200" b="0" i="0" u="none" strike="noStrike" kern="1200" cap="none" spc="0" baseline="0">
              <a:solidFill>
                <a:srgbClr val="000000"/>
              </a:solidFill>
              <a:uFillTx/>
              <a:latin typeface="Corbel"/>
            </a:endParaRPr>
          </a:p>
        </p:txBody>
      </p:sp>
      <p:sp>
        <p:nvSpPr>
          <p:cNvPr id="3" name="Marcador de posición de fecha 2">
            <a:extLst>
              <a:ext uri="{FF2B5EF4-FFF2-40B4-BE49-F238E27FC236}">
                <a16:creationId xmlns:a16="http://schemas.microsoft.com/office/drawing/2014/main" id="{4DD79B32-6D1D-D79E-7947-4B70FB9E57AC}"/>
              </a:ext>
            </a:extLst>
          </p:cNvPr>
          <p:cNvSpPr txBox="1">
            <a:spLocks noGrp="1"/>
          </p:cNvSpPr>
          <p:nvPr>
            <p:ph type="dt" sz="quarter" idx="1"/>
          </p:nvPr>
        </p:nvSpPr>
        <p:spPr>
          <a:xfrm>
            <a:off x="3884608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7B210FF2-B966-49CC-B452-07056759A13A}" type="datetime1">
              <a:rPr lang="es-ES" sz="12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rPr>
              <a:pPr marL="0" marR="0" lvl="0" indent="0" algn="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07/11/2024</a:t>
            </a:fld>
            <a:endParaRPr lang="es-ES" sz="1200" b="0" i="0" u="none" strike="noStrike" kern="1200" cap="none" spc="0" baseline="0">
              <a:solidFill>
                <a:srgbClr val="000000"/>
              </a:solidFill>
              <a:uFillTx/>
              <a:latin typeface="Corbel"/>
            </a:endParaRPr>
          </a:p>
        </p:txBody>
      </p:sp>
      <p:sp>
        <p:nvSpPr>
          <p:cNvPr id="4" name="Marcador de posición de pie de página 3">
            <a:extLst>
              <a:ext uri="{FF2B5EF4-FFF2-40B4-BE49-F238E27FC236}">
                <a16:creationId xmlns:a16="http://schemas.microsoft.com/office/drawing/2014/main" id="{AB11131A-9B76-ECFB-487E-9DBD0DC35EDD}"/>
              </a:ext>
            </a:extLst>
          </p:cNvPr>
          <p:cNvSpPr txBox="1">
            <a:spLocks noGrp="1"/>
          </p:cNvSpPr>
          <p:nvPr>
            <p:ph type="ftr" sz="quarter" idx="2"/>
          </p:nvPr>
        </p:nvSpPr>
        <p:spPr>
          <a:xfrm>
            <a:off x="0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s-ES" sz="1200" b="0" i="0" u="none" strike="noStrike" kern="1200" cap="none" spc="0" baseline="0">
              <a:solidFill>
                <a:srgbClr val="000000"/>
              </a:solidFill>
              <a:uFillTx/>
              <a:latin typeface="Corbel"/>
            </a:endParaRPr>
          </a:p>
        </p:txBody>
      </p:sp>
      <p:sp>
        <p:nvSpPr>
          <p:cNvPr id="5" name="Marcador de posición de número de diapositiva 4">
            <a:extLst>
              <a:ext uri="{FF2B5EF4-FFF2-40B4-BE49-F238E27FC236}">
                <a16:creationId xmlns:a16="http://schemas.microsoft.com/office/drawing/2014/main" id="{EF799267-3B3A-74BC-A550-2CFD3E0270ED}"/>
              </a:ext>
            </a:extLst>
          </p:cNvPr>
          <p:cNvSpPr txBox="1">
            <a:spLocks noGrp="1"/>
          </p:cNvSpPr>
          <p:nvPr>
            <p:ph type="sldNum" sz="quarter" idx="3"/>
          </p:nvPr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7E3B3901-5724-4E00-98FC-F7A9DC109AD5}" type="slidenum">
              <a:t>‹#›</a:t>
            </a:fld>
            <a:endParaRPr lang="es-ES" sz="1200" b="0" i="0" u="none" strike="noStrike" kern="1200" cap="none" spc="0" baseline="0">
              <a:solidFill>
                <a:srgbClr val="000000"/>
              </a:solidFill>
              <a:uFillTx/>
              <a:latin typeface="Corbel"/>
            </a:endParaRPr>
          </a:p>
        </p:txBody>
      </p:sp>
    </p:spTree>
    <p:extLst>
      <p:ext uri="{BB962C8B-B14F-4D97-AF65-F5344CB8AC3E}">
        <p14:creationId xmlns:p14="http://schemas.microsoft.com/office/powerpoint/2010/main" val="7290139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posición de encabezado 1">
            <a:extLst>
              <a:ext uri="{FF2B5EF4-FFF2-40B4-BE49-F238E27FC236}">
                <a16:creationId xmlns:a16="http://schemas.microsoft.com/office/drawing/2014/main" id="{D502DB4E-AD7B-C03E-7440-3F3C99B87CEF}"/>
              </a:ext>
            </a:extLst>
          </p:cNvPr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s-ES" sz="12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defRPr>
            </a:lvl1pPr>
          </a:lstStyle>
          <a:p>
            <a:pPr lvl="0"/>
            <a:endParaRPr lang="es-ES"/>
          </a:p>
        </p:txBody>
      </p:sp>
      <p:sp>
        <p:nvSpPr>
          <p:cNvPr id="3" name="Marcador de posición de fecha 2">
            <a:extLst>
              <a:ext uri="{FF2B5EF4-FFF2-40B4-BE49-F238E27FC236}">
                <a16:creationId xmlns:a16="http://schemas.microsoft.com/office/drawing/2014/main" id="{5C37CF38-87FE-513F-7337-B5496886100A}"/>
              </a:ext>
            </a:extLst>
          </p:cNvPr>
          <p:cNvSpPr txBox="1">
            <a:spLocks noGrp="1"/>
          </p:cNvSpPr>
          <p:nvPr>
            <p:ph type="dt" idx="1"/>
          </p:nvPr>
        </p:nvSpPr>
        <p:spPr>
          <a:xfrm>
            <a:off x="3884608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s-ES" sz="12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defRPr>
            </a:lvl1pPr>
          </a:lstStyle>
          <a:p>
            <a:pPr lvl="0"/>
            <a:fld id="{9D84D975-EA3F-40FA-9C06-A303AE1D1804}" type="datetime1">
              <a:rPr lang="es-ES"/>
              <a:pPr lvl="0"/>
              <a:t>07/11/2024</a:t>
            </a:fld>
            <a:endParaRPr lang="es-ES"/>
          </a:p>
        </p:txBody>
      </p:sp>
      <p:sp>
        <p:nvSpPr>
          <p:cNvPr id="4" name="Marcador de posición de imagen de diapositiva 3">
            <a:extLst>
              <a:ext uri="{FF2B5EF4-FFF2-40B4-BE49-F238E27FC236}">
                <a16:creationId xmlns:a16="http://schemas.microsoft.com/office/drawing/2014/main" id="{4620DA9D-89DD-B681-7710-D3CF0795CC34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2584" y="685800"/>
            <a:ext cx="6092820" cy="3429000"/>
          </a:xfrm>
          <a:prstGeom prst="rect">
            <a:avLst/>
          </a:prstGeo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5" name="Marcador de posición de notas 4">
            <a:extLst>
              <a:ext uri="{FF2B5EF4-FFF2-40B4-BE49-F238E27FC236}">
                <a16:creationId xmlns:a16="http://schemas.microsoft.com/office/drawing/2014/main" id="{5B76EFF2-9B82-CD4D-E931-42F82BDBA875}"/>
              </a:ext>
            </a:extLst>
          </p:cNvPr>
          <p:cNvSpPr txBox="1"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6" name="Marcador de posición de pie de página 5">
            <a:extLst>
              <a:ext uri="{FF2B5EF4-FFF2-40B4-BE49-F238E27FC236}">
                <a16:creationId xmlns:a16="http://schemas.microsoft.com/office/drawing/2014/main" id="{826A33FF-934E-5249-1713-37400B3FF605}"/>
              </a:ext>
            </a:extLst>
          </p:cNvPr>
          <p:cNvSpPr txBox="1">
            <a:spLocks noGrp="1"/>
          </p:cNvSpPr>
          <p:nvPr>
            <p:ph type="ftr" sz="quarter" idx="4"/>
          </p:nvPr>
        </p:nvSpPr>
        <p:spPr>
          <a:xfrm>
            <a:off x="0" y="8685208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s-ES" sz="12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defRPr>
            </a:lvl1pPr>
          </a:lstStyle>
          <a:p>
            <a:pPr lvl="0"/>
            <a:endParaRPr lang="es-ES"/>
          </a:p>
        </p:txBody>
      </p:sp>
      <p:sp>
        <p:nvSpPr>
          <p:cNvPr id="7" name="Marcador de posición de número de diapositiva 6">
            <a:extLst>
              <a:ext uri="{FF2B5EF4-FFF2-40B4-BE49-F238E27FC236}">
                <a16:creationId xmlns:a16="http://schemas.microsoft.com/office/drawing/2014/main" id="{F2FFA4C1-35D7-F65E-26A7-02CDCFA17AAD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xfrm>
            <a:off x="3884608" y="8685208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s-ES" sz="12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defRPr>
            </a:lvl1pPr>
          </a:lstStyle>
          <a:p>
            <a:pPr lvl="0"/>
            <a:fld id="{88B89F82-96A1-4BE7-B453-59DE67415F0A}" type="slidenum"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40306177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marR="0" lvl="0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s-ES" sz="1200" b="0" i="0" u="none" strike="noStrike" kern="1200" cap="none" spc="0" baseline="0">
        <a:solidFill>
          <a:srgbClr val="000000"/>
        </a:solidFill>
        <a:uFillTx/>
        <a:latin typeface="Corbel"/>
      </a:defRPr>
    </a:lvl1pPr>
    <a:lvl2pPr marL="457200" marR="0" lvl="1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s-ES" sz="1200" b="0" i="0" u="none" strike="noStrike" kern="1200" cap="none" spc="0" baseline="0">
        <a:solidFill>
          <a:srgbClr val="000000"/>
        </a:solidFill>
        <a:uFillTx/>
        <a:latin typeface="Corbel"/>
      </a:defRPr>
    </a:lvl2pPr>
    <a:lvl3pPr marL="914400" marR="0" lvl="2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s-ES" sz="1200" b="0" i="0" u="none" strike="noStrike" kern="1200" cap="none" spc="0" baseline="0">
        <a:solidFill>
          <a:srgbClr val="000000"/>
        </a:solidFill>
        <a:uFillTx/>
        <a:latin typeface="Corbel"/>
      </a:defRPr>
    </a:lvl3pPr>
    <a:lvl4pPr marL="1371600" marR="0" lvl="3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s-ES" sz="1200" b="0" i="0" u="none" strike="noStrike" kern="1200" cap="none" spc="0" baseline="0">
        <a:solidFill>
          <a:srgbClr val="000000"/>
        </a:solidFill>
        <a:uFillTx/>
        <a:latin typeface="Corbel"/>
      </a:defRPr>
    </a:lvl4pPr>
    <a:lvl5pPr marL="1828800" marR="0" lvl="4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s-ES" sz="1200" b="0" i="0" u="none" strike="noStrike" kern="1200" cap="none" spc="0" baseline="0">
        <a:solidFill>
          <a:srgbClr val="000000"/>
        </a:solidFill>
        <a:uFillTx/>
        <a:latin typeface="Corbel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de título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82DC1342-5AC6-7300-37D9-73EFA5AE79E3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065211" y="1828800"/>
            <a:ext cx="8229600" cy="2895603"/>
          </a:xfrm>
        </p:spPr>
        <p:txBody>
          <a:bodyPr/>
          <a:lstStyle>
            <a:lvl1pPr>
              <a:lnSpc>
                <a:spcPct val="80000"/>
              </a:lnSpc>
              <a:defRPr lang="en-US" sz="6600"/>
            </a:lvl1pPr>
          </a:lstStyle>
          <a:p>
            <a:pPr lvl="0"/>
            <a:r>
              <a:rPr lang="en-US"/>
              <a:t>Click to edit Master title style</a:t>
            </a:r>
            <a:endParaRPr lang="es-ES"/>
          </a:p>
        </p:txBody>
      </p:sp>
      <p:sp>
        <p:nvSpPr>
          <p:cNvPr id="3" name="Subtítulo 2">
            <a:extLst>
              <a:ext uri="{FF2B5EF4-FFF2-40B4-BE49-F238E27FC236}">
                <a16:creationId xmlns:a16="http://schemas.microsoft.com/office/drawing/2014/main" id="{226CD099-0FE3-8014-497C-9A72413DA107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065211" y="4800600"/>
            <a:ext cx="8229600" cy="1219196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 lang="en-US" sz="2000" cap="all" spc="200">
                <a:solidFill>
                  <a:srgbClr val="56C5FF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967433229"/>
      </p:ext>
    </p:extLst>
  </p:cSld>
  <p:clrMapOvr>
    <a:masterClrMapping/>
  </p:clrMapOvr>
  <p:transition spd="med">
    <p:fade/>
  </p:transition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conteni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2B22A7D8-15B3-D058-A744-A00596041050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pPr lvl="0"/>
            <a:r>
              <a:rPr lang="en-US"/>
              <a:t>Click to edit Master title style</a:t>
            </a:r>
            <a:endParaRPr lang="es-ES"/>
          </a:p>
        </p:txBody>
      </p:sp>
      <p:sp>
        <p:nvSpPr>
          <p:cNvPr id="3" name="Marcador de posición de contenido 2">
            <a:extLst>
              <a:ext uri="{FF2B5EF4-FFF2-40B4-BE49-F238E27FC236}">
                <a16:creationId xmlns:a16="http://schemas.microsoft.com/office/drawing/2014/main" id="{F6A98516-056D-53B4-619C-BE1A9EA538C1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 lang="en-US"/>
            </a:lvl1pPr>
            <a:lvl2pPr>
              <a:defRPr lang="en-US"/>
            </a:lvl2pPr>
            <a:lvl3pPr>
              <a:defRPr lang="en-US"/>
            </a:lvl3pPr>
            <a:lvl4pPr>
              <a:defRPr lang="en-US"/>
            </a:lvl4pPr>
            <a:lvl5pPr>
              <a:defRPr lang="en-US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s-ES"/>
          </a:p>
        </p:txBody>
      </p:sp>
      <p:sp>
        <p:nvSpPr>
          <p:cNvPr id="4" name="Marcador de posición de fecha 3">
            <a:extLst>
              <a:ext uri="{FF2B5EF4-FFF2-40B4-BE49-F238E27FC236}">
                <a16:creationId xmlns:a16="http://schemas.microsoft.com/office/drawing/2014/main" id="{24D23B58-352B-A6E9-667D-D26AC0F0CD2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47E6096-E130-4848-ADCE-08390641C76C}" type="datetime1">
              <a:rPr lang="es-ES"/>
              <a:pPr lvl="0"/>
              <a:t>07/11/2024</a:t>
            </a:fld>
            <a:endParaRPr lang="es-ES"/>
          </a:p>
        </p:txBody>
      </p:sp>
      <p:sp>
        <p:nvSpPr>
          <p:cNvPr id="5" name="Marcador de posición de pie de página 4">
            <a:extLst>
              <a:ext uri="{FF2B5EF4-FFF2-40B4-BE49-F238E27FC236}">
                <a16:creationId xmlns:a16="http://schemas.microsoft.com/office/drawing/2014/main" id="{4DA2BEAD-5A0E-4380-961D-292BA0A7F51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s-ES"/>
          </a:p>
        </p:txBody>
      </p:sp>
      <p:sp>
        <p:nvSpPr>
          <p:cNvPr id="6" name="Marcador de posición de número de diapositiva 5">
            <a:extLst>
              <a:ext uri="{FF2B5EF4-FFF2-40B4-BE49-F238E27FC236}">
                <a16:creationId xmlns:a16="http://schemas.microsoft.com/office/drawing/2014/main" id="{E3769071-E8CC-D859-013A-13C6BE0E47D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D1BDFC8-0A78-4A05-AD9A-7F1DA68A2B65}" type="slidenum"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928404575"/>
      </p:ext>
    </p:extLst>
  </p:cSld>
  <p:clrMapOvr>
    <a:masterClrMapping/>
  </p:clrMapOvr>
  <p:transition spd="med">
    <p:fade/>
  </p:transition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cabezado de sección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8769A59C-0A65-CD24-2B7A-C57A5293C02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059615" y="2514600"/>
            <a:ext cx="8692396" cy="2819396"/>
          </a:xfrm>
        </p:spPr>
        <p:txBody>
          <a:bodyPr/>
          <a:lstStyle>
            <a:lvl1pPr>
              <a:lnSpc>
                <a:spcPct val="80000"/>
              </a:lnSpc>
              <a:defRPr lang="en-US" sz="4800"/>
            </a:lvl1pPr>
          </a:lstStyle>
          <a:p>
            <a:pPr lvl="0"/>
            <a:r>
              <a:rPr lang="en-US"/>
              <a:t>Click to edit Master title style</a:t>
            </a:r>
            <a:endParaRPr lang="es-ES"/>
          </a:p>
        </p:txBody>
      </p:sp>
      <p:sp>
        <p:nvSpPr>
          <p:cNvPr id="3" name="Marcador de posición de texto 2">
            <a:extLst>
              <a:ext uri="{FF2B5EF4-FFF2-40B4-BE49-F238E27FC236}">
                <a16:creationId xmlns:a16="http://schemas.microsoft.com/office/drawing/2014/main" id="{A04711B9-AD00-F953-CFD7-9AABBDEAC11A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065211" y="5410203"/>
            <a:ext cx="8687330" cy="609603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 lang="en-US" sz="2000" cap="all" spc="200">
                <a:solidFill>
                  <a:srgbClr val="56C5F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Marcador de posición de fecha 3">
            <a:extLst>
              <a:ext uri="{FF2B5EF4-FFF2-40B4-BE49-F238E27FC236}">
                <a16:creationId xmlns:a16="http://schemas.microsoft.com/office/drawing/2014/main" id="{CE45B9D1-B109-8BC9-F938-AD2828FE0D8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D29482A-667D-4A20-A8E9-0374D082EEEF}" type="datetime1">
              <a:rPr lang="es-ES"/>
              <a:pPr lvl="0"/>
              <a:t>07/11/2024</a:t>
            </a:fld>
            <a:endParaRPr lang="es-ES"/>
          </a:p>
        </p:txBody>
      </p:sp>
      <p:sp>
        <p:nvSpPr>
          <p:cNvPr id="5" name="Marcador de posición de pie de página 4">
            <a:extLst>
              <a:ext uri="{FF2B5EF4-FFF2-40B4-BE49-F238E27FC236}">
                <a16:creationId xmlns:a16="http://schemas.microsoft.com/office/drawing/2014/main" id="{21FEFDBF-982E-D423-D1D9-38BE8EC23EA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s-ES"/>
          </a:p>
        </p:txBody>
      </p:sp>
      <p:sp>
        <p:nvSpPr>
          <p:cNvPr id="6" name="Marcador de posición de número de diapositiva 5">
            <a:extLst>
              <a:ext uri="{FF2B5EF4-FFF2-40B4-BE49-F238E27FC236}">
                <a16:creationId xmlns:a16="http://schemas.microsoft.com/office/drawing/2014/main" id="{F8165B47-8CDD-DE29-E346-F28BCD9FAB4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04FCA71-527C-4647-BE0E-F2B989181F86}" type="slidenum"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383575666"/>
      </p:ext>
    </p:extLst>
  </p:cSld>
  <p:clrMapOvr>
    <a:masterClrMapping/>
  </p:clrMapOvr>
  <p:transition spd="med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50169E2A-F323-A036-DDEB-89813D7F950D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pPr lvl="0"/>
            <a:r>
              <a:rPr lang="en-US"/>
              <a:t>Click to edit Master title style</a:t>
            </a:r>
            <a:endParaRPr lang="es-ES"/>
          </a:p>
        </p:txBody>
      </p:sp>
      <p:sp>
        <p:nvSpPr>
          <p:cNvPr id="3" name="Marcador de posición de contenido 2">
            <a:extLst>
              <a:ext uri="{FF2B5EF4-FFF2-40B4-BE49-F238E27FC236}">
                <a16:creationId xmlns:a16="http://schemas.microsoft.com/office/drawing/2014/main" id="{05C040CE-7EDE-3CE1-388A-0B24A221710E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504782" y="1904996"/>
            <a:ext cx="4419596" cy="4114800"/>
          </a:xfrm>
        </p:spPr>
        <p:txBody>
          <a:bodyPr/>
          <a:lstStyle>
            <a:lvl1pPr>
              <a:defRPr lang="en-US"/>
            </a:lvl1pPr>
            <a:lvl2pPr>
              <a:defRPr lang="en-US"/>
            </a:lvl2pPr>
            <a:lvl3pPr>
              <a:defRPr lang="en-US"/>
            </a:lvl3pPr>
            <a:lvl4pPr>
              <a:defRPr lang="en-US"/>
            </a:lvl4pPr>
            <a:lvl5pPr>
              <a:defRPr lang="en-US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s-ES"/>
          </a:p>
        </p:txBody>
      </p:sp>
      <p:sp>
        <p:nvSpPr>
          <p:cNvPr id="4" name="Marcador de posición de contenido 3">
            <a:extLst>
              <a:ext uri="{FF2B5EF4-FFF2-40B4-BE49-F238E27FC236}">
                <a16:creationId xmlns:a16="http://schemas.microsoft.com/office/drawing/2014/main" id="{D72285D9-EB27-6303-C217-2CFC7A648BE0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229185" y="1904996"/>
            <a:ext cx="4419596" cy="4114800"/>
          </a:xfrm>
        </p:spPr>
        <p:txBody>
          <a:bodyPr/>
          <a:lstStyle>
            <a:lvl1pPr>
              <a:defRPr lang="en-US"/>
            </a:lvl1pPr>
            <a:lvl2pPr>
              <a:defRPr lang="en-US"/>
            </a:lvl2pPr>
            <a:lvl3pPr>
              <a:defRPr lang="en-US"/>
            </a:lvl3pPr>
            <a:lvl4pPr>
              <a:defRPr lang="en-US"/>
            </a:lvl4pPr>
            <a:lvl5pPr>
              <a:defRPr lang="en-US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s-ES"/>
          </a:p>
        </p:txBody>
      </p:sp>
      <p:sp>
        <p:nvSpPr>
          <p:cNvPr id="5" name="Marcador de posición de fecha 4">
            <a:extLst>
              <a:ext uri="{FF2B5EF4-FFF2-40B4-BE49-F238E27FC236}">
                <a16:creationId xmlns:a16="http://schemas.microsoft.com/office/drawing/2014/main" id="{E3A8EB9F-474A-5774-3000-643D13DB7FD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97874C1-3081-4E2F-8E6B-AE50D471416D}" type="datetime1">
              <a:rPr lang="es-ES"/>
              <a:pPr lvl="0"/>
              <a:t>07/11/2024</a:t>
            </a:fld>
            <a:endParaRPr lang="es-ES"/>
          </a:p>
        </p:txBody>
      </p:sp>
      <p:sp>
        <p:nvSpPr>
          <p:cNvPr id="6" name="Marcador de posición de pie de página 5">
            <a:extLst>
              <a:ext uri="{FF2B5EF4-FFF2-40B4-BE49-F238E27FC236}">
                <a16:creationId xmlns:a16="http://schemas.microsoft.com/office/drawing/2014/main" id="{CA4DAD40-791F-2243-08E4-E694B5EA94E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s-ES"/>
          </a:p>
        </p:txBody>
      </p:sp>
      <p:sp>
        <p:nvSpPr>
          <p:cNvPr id="7" name="Marcador de posición de número de diapositiva 6">
            <a:extLst>
              <a:ext uri="{FF2B5EF4-FFF2-40B4-BE49-F238E27FC236}">
                <a16:creationId xmlns:a16="http://schemas.microsoft.com/office/drawing/2014/main" id="{BFC0E05A-641C-4DE7-77C4-E36450EF149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3A16AF4-9385-400F-9331-6E74C1DE220B}" type="slidenum"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163924695"/>
      </p:ext>
    </p:extLst>
  </p:cSld>
  <p:clrMapOvr>
    <a:masterClrMapping/>
  </p:clrMapOvr>
  <p:transition spd="med">
    <p:fade/>
  </p:transition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536BB150-621D-6CDE-58F5-69C2EFC1DB93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pPr lvl="0"/>
            <a:r>
              <a:rPr lang="en-US"/>
              <a:t>Click to edit Master title style</a:t>
            </a:r>
            <a:endParaRPr lang="es-ES"/>
          </a:p>
        </p:txBody>
      </p:sp>
      <p:sp>
        <p:nvSpPr>
          <p:cNvPr id="3" name="Marcador de posición de texto 2">
            <a:extLst>
              <a:ext uri="{FF2B5EF4-FFF2-40B4-BE49-F238E27FC236}">
                <a16:creationId xmlns:a16="http://schemas.microsoft.com/office/drawing/2014/main" id="{E61A82A7-9A4C-F033-A4CE-10CE606E87C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522411" y="1904996"/>
            <a:ext cx="4416552" cy="761996"/>
          </a:xfrm>
        </p:spPr>
        <p:txBody>
          <a:bodyPr anchor="ctr">
            <a:noAutofit/>
          </a:bodyPr>
          <a:lstStyle>
            <a:lvl1pPr marL="0" indent="0">
              <a:spcBef>
                <a:spcPts val="0"/>
              </a:spcBef>
              <a:buNone/>
              <a:defRPr lang="en-US" sz="2000" cap="all" spc="200">
                <a:solidFill>
                  <a:srgbClr val="56C5F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Marcador de posición de contenido 3">
            <a:extLst>
              <a:ext uri="{FF2B5EF4-FFF2-40B4-BE49-F238E27FC236}">
                <a16:creationId xmlns:a16="http://schemas.microsoft.com/office/drawing/2014/main" id="{D0D331FC-52E0-C12C-6954-8E442DD3541D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1522411" y="2743200"/>
            <a:ext cx="4416552" cy="3276596"/>
          </a:xfrm>
        </p:spPr>
        <p:txBody>
          <a:bodyPr/>
          <a:lstStyle>
            <a:lvl1pPr>
              <a:defRPr lang="en-US"/>
            </a:lvl1pPr>
            <a:lvl2pPr>
              <a:defRPr lang="en-US"/>
            </a:lvl2pPr>
            <a:lvl3pPr>
              <a:defRPr lang="en-US"/>
            </a:lvl3pPr>
            <a:lvl4pPr>
              <a:defRPr lang="en-US"/>
            </a:lvl4pPr>
            <a:lvl5pPr>
              <a:defRPr lang="en-US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s-ES"/>
          </a:p>
        </p:txBody>
      </p:sp>
      <p:sp>
        <p:nvSpPr>
          <p:cNvPr id="5" name="Marcador de posición de texto 4">
            <a:extLst>
              <a:ext uri="{FF2B5EF4-FFF2-40B4-BE49-F238E27FC236}">
                <a16:creationId xmlns:a16="http://schemas.microsoft.com/office/drawing/2014/main" id="{B07CCEE4-42D1-3F05-BEE7-239222A09B71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249859" y="1904996"/>
            <a:ext cx="4416552" cy="761996"/>
          </a:xfrm>
        </p:spPr>
        <p:txBody>
          <a:bodyPr anchor="ctr">
            <a:noAutofit/>
          </a:bodyPr>
          <a:lstStyle>
            <a:lvl1pPr marL="0" indent="0">
              <a:spcBef>
                <a:spcPts val="0"/>
              </a:spcBef>
              <a:buNone/>
              <a:defRPr lang="en-US" sz="2000" cap="all" spc="200">
                <a:solidFill>
                  <a:srgbClr val="56C5F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Marcador de posición de contenido 5">
            <a:extLst>
              <a:ext uri="{FF2B5EF4-FFF2-40B4-BE49-F238E27FC236}">
                <a16:creationId xmlns:a16="http://schemas.microsoft.com/office/drawing/2014/main" id="{5652550A-06B3-3CBD-03A7-61B3A552F997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249859" y="2743200"/>
            <a:ext cx="4416552" cy="3276596"/>
          </a:xfrm>
        </p:spPr>
        <p:txBody>
          <a:bodyPr/>
          <a:lstStyle>
            <a:lvl1pPr>
              <a:defRPr lang="en-US"/>
            </a:lvl1pPr>
            <a:lvl2pPr>
              <a:defRPr lang="en-US"/>
            </a:lvl2pPr>
            <a:lvl3pPr>
              <a:defRPr lang="en-US"/>
            </a:lvl3pPr>
            <a:lvl4pPr>
              <a:defRPr lang="en-US"/>
            </a:lvl4pPr>
            <a:lvl5pPr>
              <a:defRPr lang="en-US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s-ES"/>
          </a:p>
        </p:txBody>
      </p:sp>
      <p:sp>
        <p:nvSpPr>
          <p:cNvPr id="7" name="Marcador de posición de fecha 6">
            <a:extLst>
              <a:ext uri="{FF2B5EF4-FFF2-40B4-BE49-F238E27FC236}">
                <a16:creationId xmlns:a16="http://schemas.microsoft.com/office/drawing/2014/main" id="{1C1695ED-FC99-6995-638B-5C5BD08FC76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2050F55-D31A-4B73-8CDD-15F77237011C}" type="datetime1">
              <a:rPr lang="es-ES"/>
              <a:pPr lvl="0"/>
              <a:t>07/11/2024</a:t>
            </a:fld>
            <a:endParaRPr lang="es-ES"/>
          </a:p>
        </p:txBody>
      </p:sp>
      <p:sp>
        <p:nvSpPr>
          <p:cNvPr id="8" name="Marcador de posición de pie de página 7">
            <a:extLst>
              <a:ext uri="{FF2B5EF4-FFF2-40B4-BE49-F238E27FC236}">
                <a16:creationId xmlns:a16="http://schemas.microsoft.com/office/drawing/2014/main" id="{DE3FB7F6-5BCA-EDBC-B1E6-4B0D77DE40D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s-ES"/>
          </a:p>
        </p:txBody>
      </p:sp>
      <p:sp>
        <p:nvSpPr>
          <p:cNvPr id="9" name="Marcador de posición de número de diapositiva 8">
            <a:extLst>
              <a:ext uri="{FF2B5EF4-FFF2-40B4-BE49-F238E27FC236}">
                <a16:creationId xmlns:a16="http://schemas.microsoft.com/office/drawing/2014/main" id="{00BFF5AD-52A9-1B81-3A32-BD5D05624ED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AE5E75A-014F-42B7-8620-A9358F8407C1}" type="slidenum"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428026272"/>
      </p:ext>
    </p:extLst>
  </p:cSld>
  <p:clrMapOvr>
    <a:masterClrMapping/>
  </p:clrMapOvr>
  <p:transition spd="med">
    <p:fade/>
  </p:transition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21DB5708-C0C5-0BDE-0970-3D778372A0FE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pPr lvl="0"/>
            <a:r>
              <a:rPr lang="en-US"/>
              <a:t>Click to edit Master title style</a:t>
            </a:r>
            <a:endParaRPr lang="es-ES"/>
          </a:p>
        </p:txBody>
      </p:sp>
      <p:sp>
        <p:nvSpPr>
          <p:cNvPr id="3" name="Marcador de posición de fecha 2">
            <a:extLst>
              <a:ext uri="{FF2B5EF4-FFF2-40B4-BE49-F238E27FC236}">
                <a16:creationId xmlns:a16="http://schemas.microsoft.com/office/drawing/2014/main" id="{A13B3003-2EE0-CDE1-5E15-F4668C07BC8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30A677F-8460-4D6E-B4CD-DBAE01DCEDFC}" type="datetime1">
              <a:rPr lang="es-ES"/>
              <a:pPr lvl="0"/>
              <a:t>07/11/2024</a:t>
            </a:fld>
            <a:endParaRPr lang="es-ES"/>
          </a:p>
        </p:txBody>
      </p:sp>
      <p:sp>
        <p:nvSpPr>
          <p:cNvPr id="4" name="Marcador de posición de pie de página 3">
            <a:extLst>
              <a:ext uri="{FF2B5EF4-FFF2-40B4-BE49-F238E27FC236}">
                <a16:creationId xmlns:a16="http://schemas.microsoft.com/office/drawing/2014/main" id="{57C81830-57E8-1BA0-DD59-1A8BA4F1FE2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s-ES"/>
          </a:p>
        </p:txBody>
      </p:sp>
      <p:sp>
        <p:nvSpPr>
          <p:cNvPr id="5" name="Marcador de posición de número de diapositiva 4">
            <a:extLst>
              <a:ext uri="{FF2B5EF4-FFF2-40B4-BE49-F238E27FC236}">
                <a16:creationId xmlns:a16="http://schemas.microsoft.com/office/drawing/2014/main" id="{D608712C-6D2C-CEBB-53AC-446C91A082F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D63B206-5147-4F0B-8DB3-2F3E8EEBBFB0}" type="slidenum"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202486168"/>
      </p:ext>
    </p:extLst>
  </p:cSld>
  <p:clrMapOvr>
    <a:masterClrMapping/>
  </p:clrMapOvr>
  <p:transition spd="med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bg>
      <p:bgPr>
        <a:solidFill>
          <a:srgbClr val="00102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posición de fecha 1">
            <a:extLst>
              <a:ext uri="{FF2B5EF4-FFF2-40B4-BE49-F238E27FC236}">
                <a16:creationId xmlns:a16="http://schemas.microsoft.com/office/drawing/2014/main" id="{09E80A4D-4B6E-1958-EB32-D2D4647B02C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E80F5D7-40D6-4B77-9F5D-165150B86349}" type="datetime1">
              <a:rPr lang="es-ES"/>
              <a:pPr lvl="0"/>
              <a:t>07/11/2024</a:t>
            </a:fld>
            <a:endParaRPr lang="es-ES"/>
          </a:p>
        </p:txBody>
      </p:sp>
      <p:sp>
        <p:nvSpPr>
          <p:cNvPr id="3" name="Marcador de posición de pie de página 2">
            <a:extLst>
              <a:ext uri="{FF2B5EF4-FFF2-40B4-BE49-F238E27FC236}">
                <a16:creationId xmlns:a16="http://schemas.microsoft.com/office/drawing/2014/main" id="{E2EC96B7-AB3E-5AE9-E011-70E086B36D6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s-ES"/>
          </a:p>
        </p:txBody>
      </p:sp>
      <p:sp>
        <p:nvSpPr>
          <p:cNvPr id="4" name="Marcador de posición de número de diapositiva 3">
            <a:extLst>
              <a:ext uri="{FF2B5EF4-FFF2-40B4-BE49-F238E27FC236}">
                <a16:creationId xmlns:a16="http://schemas.microsoft.com/office/drawing/2014/main" id="{CD2BE08C-B18F-764C-CB29-7C7889C609C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9388348-4FE0-4B7F-9D2B-5DD8FD37FC44}" type="slidenum"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902611190"/>
      </p:ext>
    </p:extLst>
  </p:cSld>
  <p:clrMapOvr>
    <a:masterClrMapping/>
  </p:clrMapOvr>
  <p:transition spd="med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ido con título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1FD6468D-8545-FAFB-D479-E8501D80CB0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055601" y="1904996"/>
            <a:ext cx="3596609" cy="2667003"/>
          </a:xfrm>
        </p:spPr>
        <p:txBody>
          <a:bodyPr>
            <a:noAutofit/>
          </a:bodyPr>
          <a:lstStyle>
            <a:lvl1pPr>
              <a:defRPr lang="en-US"/>
            </a:lvl1pPr>
          </a:lstStyle>
          <a:p>
            <a:pPr lvl="0"/>
            <a:r>
              <a:rPr lang="en-US"/>
              <a:t>Click to edit Master title style</a:t>
            </a:r>
            <a:endParaRPr lang="es-ES"/>
          </a:p>
        </p:txBody>
      </p:sp>
      <p:sp>
        <p:nvSpPr>
          <p:cNvPr id="3" name="Marcador de posición de contenido 2">
            <a:extLst>
              <a:ext uri="{FF2B5EF4-FFF2-40B4-BE49-F238E27FC236}">
                <a16:creationId xmlns:a16="http://schemas.microsoft.com/office/drawing/2014/main" id="{22970E31-8F89-BADB-86B3-9EE2A6D7CF17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951411" y="685800"/>
            <a:ext cx="6400800" cy="5333996"/>
          </a:xfrm>
        </p:spPr>
        <p:txBody>
          <a:bodyPr/>
          <a:lstStyle>
            <a:lvl1pPr>
              <a:defRPr lang="en-US"/>
            </a:lvl1pPr>
            <a:lvl2pPr>
              <a:defRPr lang="en-US"/>
            </a:lvl2pPr>
            <a:lvl3pPr>
              <a:defRPr lang="en-US"/>
            </a:lvl3pPr>
            <a:lvl4pPr>
              <a:defRPr lang="en-US"/>
            </a:lvl4pPr>
            <a:lvl5pPr>
              <a:defRPr lang="en-US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s-ES"/>
          </a:p>
        </p:txBody>
      </p:sp>
      <p:sp>
        <p:nvSpPr>
          <p:cNvPr id="4" name="Marcador de posición de texto 3">
            <a:extLst>
              <a:ext uri="{FF2B5EF4-FFF2-40B4-BE49-F238E27FC236}">
                <a16:creationId xmlns:a16="http://schemas.microsoft.com/office/drawing/2014/main" id="{0A1DBB37-51D3-8D24-80FA-9D44D4D5D881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1065211" y="4648196"/>
            <a:ext cx="3581403" cy="1371600"/>
          </a:xfrm>
        </p:spPr>
        <p:txBody>
          <a:bodyPr/>
          <a:lstStyle>
            <a:lvl1pPr marL="0" indent="0">
              <a:spcBef>
                <a:spcPts val="1200"/>
              </a:spcBef>
              <a:buNone/>
              <a:defRPr lang="en-US" sz="1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Marcador de posición de fecha 4">
            <a:extLst>
              <a:ext uri="{FF2B5EF4-FFF2-40B4-BE49-F238E27FC236}">
                <a16:creationId xmlns:a16="http://schemas.microsoft.com/office/drawing/2014/main" id="{A9B5A286-8C9D-D61E-1C2F-3F7BD3945F9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346D84B-701E-4DE8-A537-B774952FD76B}" type="datetime1">
              <a:rPr lang="es-ES"/>
              <a:pPr lvl="0"/>
              <a:t>07/11/2024</a:t>
            </a:fld>
            <a:endParaRPr lang="es-ES"/>
          </a:p>
        </p:txBody>
      </p:sp>
      <p:sp>
        <p:nvSpPr>
          <p:cNvPr id="6" name="Marcador de posición de pie de página 5">
            <a:extLst>
              <a:ext uri="{FF2B5EF4-FFF2-40B4-BE49-F238E27FC236}">
                <a16:creationId xmlns:a16="http://schemas.microsoft.com/office/drawing/2014/main" id="{BCFAB422-C28D-A2FD-1461-CA343DD07B8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s-ES"/>
          </a:p>
        </p:txBody>
      </p:sp>
      <p:sp>
        <p:nvSpPr>
          <p:cNvPr id="7" name="Marcador de posición de número de diapositiva 6">
            <a:extLst>
              <a:ext uri="{FF2B5EF4-FFF2-40B4-BE49-F238E27FC236}">
                <a16:creationId xmlns:a16="http://schemas.microsoft.com/office/drawing/2014/main" id="{63BF84E6-6893-B416-C2FB-F87DF0FD197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C410E20-1D2F-4E68-9D1E-E9E3BFF5ACD4}" type="slidenum"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826454119"/>
      </p:ext>
    </p:extLst>
  </p:cSld>
  <p:clrMapOvr>
    <a:masterClrMapping/>
  </p:clrMapOvr>
  <p:transition spd="med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n con título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posición de imagen 2">
            <a:extLst>
              <a:ext uri="{FF2B5EF4-FFF2-40B4-BE49-F238E27FC236}">
                <a16:creationId xmlns:a16="http://schemas.microsoft.com/office/drawing/2014/main" id="{E7589DC0-29E0-FEA1-9DB9-1A30981CB782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4951411" y="685800"/>
            <a:ext cx="6400800" cy="5333996"/>
          </a:xfrm>
          <a:solidFill>
            <a:srgbClr val="001027"/>
          </a:solidFill>
          <a:ln w="76196">
            <a:solidFill>
              <a:srgbClr val="FFFFFF"/>
            </a:solidFill>
            <a:prstDash val="solid"/>
            <a:miter/>
          </a:ln>
        </p:spPr>
        <p:txBody>
          <a:bodyPr anchorCtr="1"/>
          <a:lstStyle>
            <a:lvl1pPr marL="0" indent="0" algn="ctr">
              <a:buNone/>
              <a:defRPr lang="en-US"/>
            </a:lvl1pPr>
          </a:lstStyle>
          <a:p>
            <a:pPr lvl="0"/>
            <a:r>
              <a:rPr lang="en-US"/>
              <a:t>Click icon to add picture</a:t>
            </a:r>
            <a:endParaRPr lang="es-ES"/>
          </a:p>
        </p:txBody>
      </p:sp>
      <p:sp>
        <p:nvSpPr>
          <p:cNvPr id="3" name="Título 1">
            <a:extLst>
              <a:ext uri="{FF2B5EF4-FFF2-40B4-BE49-F238E27FC236}">
                <a16:creationId xmlns:a16="http://schemas.microsoft.com/office/drawing/2014/main" id="{5BCE6964-6A7D-4982-BE1F-8970E994F69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055601" y="1904996"/>
            <a:ext cx="3596609" cy="2667003"/>
          </a:xfrm>
        </p:spPr>
        <p:txBody>
          <a:bodyPr/>
          <a:lstStyle>
            <a:lvl1pPr>
              <a:defRPr lang="en-US"/>
            </a:lvl1pPr>
          </a:lstStyle>
          <a:p>
            <a:pPr lvl="0"/>
            <a:r>
              <a:rPr lang="en-US"/>
              <a:t>Click to edit Master title style</a:t>
            </a:r>
            <a:endParaRPr lang="es-ES"/>
          </a:p>
        </p:txBody>
      </p:sp>
      <p:sp>
        <p:nvSpPr>
          <p:cNvPr id="4" name="Marcador de posición de texto 3">
            <a:extLst>
              <a:ext uri="{FF2B5EF4-FFF2-40B4-BE49-F238E27FC236}">
                <a16:creationId xmlns:a16="http://schemas.microsoft.com/office/drawing/2014/main" id="{B7212D0C-6DEB-D2E7-CD15-D1FF1D51E51C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1065211" y="4648196"/>
            <a:ext cx="3581403" cy="1371600"/>
          </a:xfrm>
        </p:spPr>
        <p:txBody>
          <a:bodyPr/>
          <a:lstStyle>
            <a:lvl1pPr marL="0" indent="0">
              <a:spcBef>
                <a:spcPts val="1200"/>
              </a:spcBef>
              <a:buNone/>
              <a:defRPr lang="en-US" sz="1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Marcador de posición de fecha 4">
            <a:extLst>
              <a:ext uri="{FF2B5EF4-FFF2-40B4-BE49-F238E27FC236}">
                <a16:creationId xmlns:a16="http://schemas.microsoft.com/office/drawing/2014/main" id="{E920FE16-4398-0BC8-3DBC-B4BB50DCEE5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9F969AA-BBA3-4E27-9240-5CED86497291}" type="datetime1">
              <a:rPr lang="es-ES"/>
              <a:pPr lvl="0"/>
              <a:t>07/11/2024</a:t>
            </a:fld>
            <a:endParaRPr lang="es-ES"/>
          </a:p>
        </p:txBody>
      </p:sp>
      <p:sp>
        <p:nvSpPr>
          <p:cNvPr id="6" name="Marcador de posición de pie de página 5">
            <a:extLst>
              <a:ext uri="{FF2B5EF4-FFF2-40B4-BE49-F238E27FC236}">
                <a16:creationId xmlns:a16="http://schemas.microsoft.com/office/drawing/2014/main" id="{7DF06878-CDA1-1C22-C53F-E3B29C60590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s-ES"/>
          </a:p>
        </p:txBody>
      </p:sp>
      <p:sp>
        <p:nvSpPr>
          <p:cNvPr id="7" name="Marcador de posición de número de diapositiva 6">
            <a:extLst>
              <a:ext uri="{FF2B5EF4-FFF2-40B4-BE49-F238E27FC236}">
                <a16:creationId xmlns:a16="http://schemas.microsoft.com/office/drawing/2014/main" id="{F68CC630-6319-466C-3AAE-F9D7FBF4BB6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C50CC09-B7FD-41B8-94D0-B6A3D9A56B19}" type="slidenum"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8001115"/>
      </p:ext>
    </p:extLst>
  </p:cSld>
  <p:clrMapOvr>
    <a:masterClrMapping/>
  </p:clrMapOvr>
  <p:transition spd="med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FBC9FCCE-5EFA-9552-DD3F-0B8790435D07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pPr lvl="0"/>
            <a:r>
              <a:rPr lang="en-US"/>
              <a:t>Click to edit Master title style</a:t>
            </a:r>
            <a:endParaRPr lang="es-ES"/>
          </a:p>
        </p:txBody>
      </p:sp>
      <p:sp>
        <p:nvSpPr>
          <p:cNvPr id="3" name="Marcador de posición de texto vertical 2">
            <a:extLst>
              <a:ext uri="{FF2B5EF4-FFF2-40B4-BE49-F238E27FC236}">
                <a16:creationId xmlns:a16="http://schemas.microsoft.com/office/drawing/2014/main" id="{302B3B8F-B10E-2913-B8A7-40D28BD891C3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 lang="en-US"/>
            </a:lvl1pPr>
            <a:lvl2pPr>
              <a:defRPr lang="en-US"/>
            </a:lvl2pPr>
            <a:lvl3pPr>
              <a:defRPr lang="en-US"/>
            </a:lvl3pPr>
            <a:lvl4pPr>
              <a:defRPr lang="en-US"/>
            </a:lvl4pPr>
            <a:lvl5pPr>
              <a:defRPr lang="en-US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s-ES"/>
          </a:p>
        </p:txBody>
      </p:sp>
      <p:sp>
        <p:nvSpPr>
          <p:cNvPr id="4" name="Marcador de posición de fecha 3">
            <a:extLst>
              <a:ext uri="{FF2B5EF4-FFF2-40B4-BE49-F238E27FC236}">
                <a16:creationId xmlns:a16="http://schemas.microsoft.com/office/drawing/2014/main" id="{E48E48D3-DD46-5BEE-3216-A3C5FECAE9B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C1CA208-6C62-4227-B71B-EDCE101134F9}" type="datetime1">
              <a:rPr lang="es-ES"/>
              <a:pPr lvl="0"/>
              <a:t>07/11/2024</a:t>
            </a:fld>
            <a:endParaRPr lang="es-ES"/>
          </a:p>
        </p:txBody>
      </p:sp>
      <p:sp>
        <p:nvSpPr>
          <p:cNvPr id="5" name="Marcador de posición de pie de página 4">
            <a:extLst>
              <a:ext uri="{FF2B5EF4-FFF2-40B4-BE49-F238E27FC236}">
                <a16:creationId xmlns:a16="http://schemas.microsoft.com/office/drawing/2014/main" id="{329869EF-C27D-62DB-A263-E355240E21E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s-ES"/>
          </a:p>
        </p:txBody>
      </p:sp>
      <p:sp>
        <p:nvSpPr>
          <p:cNvPr id="6" name="Marcador de posición de número de diapositiva 5">
            <a:extLst>
              <a:ext uri="{FF2B5EF4-FFF2-40B4-BE49-F238E27FC236}">
                <a16:creationId xmlns:a16="http://schemas.microsoft.com/office/drawing/2014/main" id="{4B2F699C-F254-ECD5-55CB-9B9058436D3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BC3FD42-5FE6-41CF-AD8E-B253CF743B6D}" type="slidenum"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469045740"/>
      </p:ext>
    </p:extLst>
  </p:cSld>
  <p:clrMapOvr>
    <a:masterClrMapping/>
  </p:clrMapOvr>
  <p:transition spd="med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vertical 1">
            <a:extLst>
              <a:ext uri="{FF2B5EF4-FFF2-40B4-BE49-F238E27FC236}">
                <a16:creationId xmlns:a16="http://schemas.microsoft.com/office/drawing/2014/main" id="{EFA4046C-545E-536C-78CC-5EFEAB65ED76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9142408" y="381003"/>
            <a:ext cx="1524003" cy="5638803"/>
          </a:xfrm>
        </p:spPr>
        <p:txBody>
          <a:bodyPr vert="eaVert"/>
          <a:lstStyle>
            <a:lvl1pPr>
              <a:defRPr lang="en-US"/>
            </a:lvl1pPr>
          </a:lstStyle>
          <a:p>
            <a:pPr lvl="0"/>
            <a:r>
              <a:rPr lang="en-US"/>
              <a:t>Click to edit Master title style</a:t>
            </a:r>
            <a:endParaRPr lang="es-ES"/>
          </a:p>
        </p:txBody>
      </p:sp>
      <p:sp>
        <p:nvSpPr>
          <p:cNvPr id="3" name="Marcador de posición de texto vertical 2">
            <a:extLst>
              <a:ext uri="{FF2B5EF4-FFF2-40B4-BE49-F238E27FC236}">
                <a16:creationId xmlns:a16="http://schemas.microsoft.com/office/drawing/2014/main" id="{58E2FF3B-FA11-D4C0-15FF-91AB6E0C11C1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1522411" y="381003"/>
            <a:ext cx="7391396" cy="5638803"/>
          </a:xfrm>
        </p:spPr>
        <p:txBody>
          <a:bodyPr vert="eaVert"/>
          <a:lstStyle>
            <a:lvl1pPr>
              <a:defRPr lang="en-US"/>
            </a:lvl1pPr>
            <a:lvl2pPr>
              <a:defRPr lang="en-US"/>
            </a:lvl2pPr>
            <a:lvl3pPr>
              <a:defRPr lang="en-US"/>
            </a:lvl3pPr>
            <a:lvl4pPr>
              <a:defRPr lang="en-US"/>
            </a:lvl4pPr>
            <a:lvl5pPr>
              <a:defRPr lang="en-US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s-ES"/>
          </a:p>
        </p:txBody>
      </p:sp>
      <p:sp>
        <p:nvSpPr>
          <p:cNvPr id="4" name="Marcador de posición de fecha 3">
            <a:extLst>
              <a:ext uri="{FF2B5EF4-FFF2-40B4-BE49-F238E27FC236}">
                <a16:creationId xmlns:a16="http://schemas.microsoft.com/office/drawing/2014/main" id="{1F452067-8010-D837-BEC2-FFCBDDE1DD4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4EAC113-AC12-42C8-AB17-3742F2A05556}" type="datetime1">
              <a:rPr lang="es-ES"/>
              <a:pPr lvl="0"/>
              <a:t>07/11/2024</a:t>
            </a:fld>
            <a:endParaRPr lang="es-ES"/>
          </a:p>
        </p:txBody>
      </p:sp>
      <p:sp>
        <p:nvSpPr>
          <p:cNvPr id="5" name="Marcador de posición de pie de página 4">
            <a:extLst>
              <a:ext uri="{FF2B5EF4-FFF2-40B4-BE49-F238E27FC236}">
                <a16:creationId xmlns:a16="http://schemas.microsoft.com/office/drawing/2014/main" id="{F63267E4-73C4-E41E-3036-08958680A2E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s-ES"/>
          </a:p>
        </p:txBody>
      </p:sp>
      <p:sp>
        <p:nvSpPr>
          <p:cNvPr id="6" name="Marcador de posición de número de diapositiva 5">
            <a:extLst>
              <a:ext uri="{FF2B5EF4-FFF2-40B4-BE49-F238E27FC236}">
                <a16:creationId xmlns:a16="http://schemas.microsoft.com/office/drawing/2014/main" id="{9A59BAB7-9F8C-25E6-E58E-36DE509443F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D85BC1C-F28D-4507-AE2F-840E6BBECEFD}" type="slidenum"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4200729526"/>
      </p:ext>
    </p:extLst>
  </p:cSld>
  <p:clrMapOvr>
    <a:masterClrMapping/>
  </p:clrMapOvr>
  <p:transition spd="med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posición de título 1">
            <a:extLst>
              <a:ext uri="{FF2B5EF4-FFF2-40B4-BE49-F238E27FC236}">
                <a16:creationId xmlns:a16="http://schemas.microsoft.com/office/drawing/2014/main" id="{05AD7DD8-2D74-FFA9-6CC3-AC10BAF3E26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522411" y="381003"/>
            <a:ext cx="9144000" cy="13716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rmAutofit/>
          </a:bodyPr>
          <a:lstStyle/>
          <a:p>
            <a:pPr lvl="0"/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posición de texto 2">
            <a:extLst>
              <a:ext uri="{FF2B5EF4-FFF2-40B4-BE49-F238E27FC236}">
                <a16:creationId xmlns:a16="http://schemas.microsoft.com/office/drawing/2014/main" id="{632DDDDA-8363-CC4A-1C7A-9727B75AD6F8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522411" y="1904996"/>
            <a:ext cx="9134389" cy="41148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4" name="Marcador de posición de fecha 3">
            <a:extLst>
              <a:ext uri="{FF2B5EF4-FFF2-40B4-BE49-F238E27FC236}">
                <a16:creationId xmlns:a16="http://schemas.microsoft.com/office/drawing/2014/main" id="{4EE8062B-5095-CA36-D11B-458F9422FB65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8226417" y="6400800"/>
            <a:ext cx="1449388" cy="27623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s-ES" sz="1000" b="0" i="0" u="none" strike="noStrike" kern="1200" cap="none" spc="0" baseline="0">
                <a:solidFill>
                  <a:srgbClr val="FFFFFF"/>
                </a:solidFill>
                <a:uFillTx/>
                <a:latin typeface="Corbel"/>
              </a:defRPr>
            </a:lvl1pPr>
          </a:lstStyle>
          <a:p>
            <a:pPr lvl="0"/>
            <a:fld id="{E3EC434F-04C3-46D1-ACB2-C1703CF75573}" type="datetime1">
              <a:rPr lang="es-ES"/>
              <a:pPr lvl="0"/>
              <a:t>07/11/2024</a:t>
            </a:fld>
            <a:endParaRPr lang="es-ES"/>
          </a:p>
        </p:txBody>
      </p:sp>
      <p:sp>
        <p:nvSpPr>
          <p:cNvPr id="5" name="Marcador de posición de pie de página 4">
            <a:extLst>
              <a:ext uri="{FF2B5EF4-FFF2-40B4-BE49-F238E27FC236}">
                <a16:creationId xmlns:a16="http://schemas.microsoft.com/office/drawing/2014/main" id="{35F6118C-ABAE-EC96-66A3-318F6A8AF6BA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1522411" y="6400800"/>
            <a:ext cx="6553203" cy="27623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s-ES" sz="1000" b="0" i="0" u="none" strike="noStrike" kern="1200" cap="none" spc="0" baseline="0">
                <a:solidFill>
                  <a:srgbClr val="FFFFFF"/>
                </a:solidFill>
                <a:uFillTx/>
                <a:latin typeface="Corbel"/>
              </a:defRPr>
            </a:lvl1pPr>
          </a:lstStyle>
          <a:p>
            <a:pPr lvl="0"/>
            <a:endParaRPr lang="es-ES"/>
          </a:p>
        </p:txBody>
      </p:sp>
      <p:sp>
        <p:nvSpPr>
          <p:cNvPr id="6" name="Marcador de posición de número de diapositiva 5">
            <a:extLst>
              <a:ext uri="{FF2B5EF4-FFF2-40B4-BE49-F238E27FC236}">
                <a16:creationId xmlns:a16="http://schemas.microsoft.com/office/drawing/2014/main" id="{C8939E81-AA1B-DAA6-D737-35CE891CE7DE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9828208" y="6400800"/>
            <a:ext cx="838203" cy="27623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s-ES" sz="1000" b="0" i="0" u="none" strike="noStrike" kern="1200" cap="none" spc="0" baseline="0">
                <a:solidFill>
                  <a:srgbClr val="FFFFFF"/>
                </a:solidFill>
                <a:uFillTx/>
                <a:latin typeface="Corbel"/>
              </a:defRPr>
            </a:lvl1pPr>
          </a:lstStyle>
          <a:p>
            <a:pPr lvl="0"/>
            <a:fld id="{0D6A90B7-C510-4E41-89A9-A1B177AA9711}" type="slidenum">
              <a:t>‹#›</a:t>
            </a:fld>
            <a:endParaRPr lang="es-E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fade/>
  </p:transition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s-ES" sz="3600" b="0" i="0" u="none" strike="noStrike" kern="1200" cap="none" spc="100" baseline="0">
          <a:solidFill>
            <a:srgbClr val="FFFFFF"/>
          </a:solidFill>
          <a:uFillTx/>
          <a:latin typeface="Corbel"/>
        </a:defRPr>
      </a:lvl1pPr>
    </p:titleStyle>
    <p:bodyStyle>
      <a:lvl1pPr marL="223835" marR="0" lvl="0" indent="-223835" algn="l" defTabSz="914400" rtl="0" fontAlgn="auto" hangingPunct="1">
        <a:lnSpc>
          <a:spcPct val="90000"/>
        </a:lnSpc>
        <a:spcBef>
          <a:spcPts val="1800"/>
        </a:spcBef>
        <a:spcAft>
          <a:spcPts val="0"/>
        </a:spcAft>
        <a:buClr>
          <a:srgbClr val="56C5FF"/>
        </a:buClr>
        <a:buSzPct val="100000"/>
        <a:buFont typeface="Arial" pitchFamily="34"/>
        <a:buChar char="•"/>
        <a:tabLst/>
        <a:defRPr lang="es-ES" sz="2400" b="0" i="0" u="none" strike="noStrike" kern="1200" cap="none" spc="0" baseline="0">
          <a:solidFill>
            <a:srgbClr val="FFFFFF"/>
          </a:solidFill>
          <a:uFillTx/>
          <a:latin typeface="Corbel"/>
        </a:defRPr>
      </a:lvl1pPr>
      <a:lvl2pPr marL="463545" marR="0" lvl="1" indent="-231772" algn="l" defTabSz="914400" rtl="0" fontAlgn="auto" hangingPunct="1">
        <a:lnSpc>
          <a:spcPct val="90000"/>
        </a:lnSpc>
        <a:spcBef>
          <a:spcPts val="1200"/>
        </a:spcBef>
        <a:spcAft>
          <a:spcPts val="0"/>
        </a:spcAft>
        <a:buClr>
          <a:srgbClr val="56C5FF"/>
        </a:buClr>
        <a:buSzPct val="100000"/>
        <a:buFont typeface="Arial" pitchFamily="34"/>
        <a:buChar char="•"/>
        <a:tabLst/>
        <a:defRPr lang="es-ES" sz="2000" b="0" i="0" u="none" strike="noStrike" kern="1200" cap="none" spc="0" baseline="0">
          <a:solidFill>
            <a:srgbClr val="FFFFFF"/>
          </a:solidFill>
          <a:uFillTx/>
          <a:latin typeface="Corbel"/>
        </a:defRPr>
      </a:lvl2pPr>
      <a:lvl3pPr marL="682627" marR="0" lvl="2" indent="-219071" algn="l" defTabSz="914400" rtl="0" fontAlgn="auto" hangingPunct="1">
        <a:lnSpc>
          <a:spcPct val="90000"/>
        </a:lnSpc>
        <a:spcBef>
          <a:spcPts val="600"/>
        </a:spcBef>
        <a:spcAft>
          <a:spcPts val="0"/>
        </a:spcAft>
        <a:buClr>
          <a:srgbClr val="56C5FF"/>
        </a:buClr>
        <a:buSzPct val="100000"/>
        <a:buFont typeface="Arial" pitchFamily="34"/>
        <a:buChar char="•"/>
        <a:tabLst/>
        <a:defRPr lang="es-ES" sz="1800" b="0" i="0" u="none" strike="noStrike" kern="1200" cap="none" spc="0" baseline="0">
          <a:solidFill>
            <a:srgbClr val="FFFFFF"/>
          </a:solidFill>
          <a:uFillTx/>
          <a:latin typeface="Corbel"/>
        </a:defRPr>
      </a:lvl3pPr>
      <a:lvl4pPr marL="857250" marR="0" lvl="3" indent="-174622" algn="l" defTabSz="914400" rtl="0" fontAlgn="auto" hangingPunct="1">
        <a:lnSpc>
          <a:spcPct val="90000"/>
        </a:lnSpc>
        <a:spcBef>
          <a:spcPts val="600"/>
        </a:spcBef>
        <a:spcAft>
          <a:spcPts val="0"/>
        </a:spcAft>
        <a:buClr>
          <a:srgbClr val="56C5FF"/>
        </a:buClr>
        <a:buSzPct val="100000"/>
        <a:buFont typeface="Arial" pitchFamily="34"/>
        <a:buChar char="•"/>
        <a:tabLst/>
        <a:defRPr lang="es-ES" sz="1600" b="0" i="0" u="none" strike="noStrike" kern="1200" cap="none" spc="0" baseline="0">
          <a:solidFill>
            <a:srgbClr val="FFFFFF"/>
          </a:solidFill>
          <a:uFillTx/>
          <a:latin typeface="Corbel"/>
        </a:defRPr>
      </a:lvl4pPr>
      <a:lvl5pPr marL="1030291" marR="0" lvl="4" indent="-173041" algn="l" defTabSz="914400" rtl="0" fontAlgn="auto" hangingPunct="1">
        <a:lnSpc>
          <a:spcPct val="90000"/>
        </a:lnSpc>
        <a:spcBef>
          <a:spcPts val="600"/>
        </a:spcBef>
        <a:spcAft>
          <a:spcPts val="0"/>
        </a:spcAft>
        <a:buClr>
          <a:srgbClr val="56C5FF"/>
        </a:buClr>
        <a:buSzPct val="100000"/>
        <a:buFont typeface="Arial" pitchFamily="34"/>
        <a:buChar char="•"/>
        <a:tabLst/>
        <a:defRPr lang="es-ES" sz="1600" b="0" i="0" u="none" strike="noStrike" kern="1200" cap="none" spc="0" baseline="0">
          <a:solidFill>
            <a:srgbClr val="FFFFFF"/>
          </a:solidFill>
          <a:uFillTx/>
          <a:latin typeface="Corbel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s-E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7" Type="http://schemas.openxmlformats.org/officeDocument/2006/relationships/image" Target="../media/image12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ews.com/es/blog/digitalizacion-sector-hotelero" TargetMode="External"/><Relationship Id="rId2" Type="http://schemas.openxmlformats.org/officeDocument/2006/relationships/hyperlink" Target="https://www.businessnewsdaily.com/15963-benefits-of-crm.html" TargetMode="External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2">
            <a:extLst>
              <a:ext uri="{FF2B5EF4-FFF2-40B4-BE49-F238E27FC236}">
                <a16:creationId xmlns:a16="http://schemas.microsoft.com/office/drawing/2014/main" id="{C1A6C468-A736-DC49-CAB1-CC5A238502FB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909837" y="116631"/>
            <a:ext cx="11953329" cy="1584179"/>
          </a:xfrm>
        </p:spPr>
        <p:txBody>
          <a:bodyPr>
            <a:noAutofit/>
          </a:bodyPr>
          <a:lstStyle/>
          <a:p>
            <a:pPr lvl="0"/>
            <a:br>
              <a:rPr lang="es-ES" sz="4800">
                <a:latin typeface="Times New Roman" pitchFamily="18"/>
                <a:ea typeface="Calibri" pitchFamily="34"/>
                <a:cs typeface="Times New Roman" pitchFamily="18"/>
              </a:rPr>
            </a:br>
            <a:r>
              <a:rPr lang="es-ES" sz="4800">
                <a:latin typeface="Times New Roman" pitchFamily="18"/>
                <a:ea typeface="Calibri" pitchFamily="34"/>
                <a:cs typeface="Times New Roman" pitchFamily="18"/>
              </a:rPr>
              <a:t>DIGITAL TRANSFORMATION IN HOSPITALITY AND TOURISM</a:t>
            </a:r>
            <a:endParaRPr lang="es-ES" sz="4800">
              <a:latin typeface="Times New Roman" pitchFamily="18"/>
              <a:cs typeface="Times New Roman" pitchFamily="18"/>
            </a:endParaRPr>
          </a:p>
        </p:txBody>
      </p:sp>
      <p:pic>
        <p:nvPicPr>
          <p:cNvPr id="3" name="Picture 5" descr="A group of people sitting at a table with a computer and cell phones&#10;&#10;Description automatically generated">
            <a:extLst>
              <a:ext uri="{FF2B5EF4-FFF2-40B4-BE49-F238E27FC236}">
                <a16:creationId xmlns:a16="http://schemas.microsoft.com/office/drawing/2014/main" id="{9599C6B8-9575-7A15-14FB-1031557FCD6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3855" y="1965173"/>
            <a:ext cx="5534021" cy="4632176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4" name="TextBox 6">
            <a:extLst>
              <a:ext uri="{FF2B5EF4-FFF2-40B4-BE49-F238E27FC236}">
                <a16:creationId xmlns:a16="http://schemas.microsoft.com/office/drawing/2014/main" id="{B6312CA1-C26A-6CD9-F015-E709434DC1ED}"/>
              </a:ext>
            </a:extLst>
          </p:cNvPr>
          <p:cNvSpPr txBox="1"/>
          <p:nvPr/>
        </p:nvSpPr>
        <p:spPr>
          <a:xfrm>
            <a:off x="6886501" y="3573018"/>
            <a:ext cx="4824538" cy="382669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FFFFFF"/>
                </a:solidFill>
                <a:uFillTx/>
                <a:latin typeface="Times New Roman" pitchFamily="18"/>
                <a:ea typeface="Aptos" pitchFamily="34"/>
                <a:cs typeface="Times New Roman" pitchFamily="18"/>
              </a:rPr>
              <a:t>Student I.D: 2111630</a:t>
            </a:r>
            <a:endParaRPr lang="es-ES" sz="2400" b="0" i="0" u="none" strike="noStrike" kern="1200" cap="none" spc="0" baseline="0">
              <a:solidFill>
                <a:srgbClr val="FFFFFF"/>
              </a:solidFill>
              <a:uFillTx/>
              <a:latin typeface="Times New Roman" pitchFamily="18"/>
              <a:ea typeface="Aptos" pitchFamily="34"/>
              <a:cs typeface="Times New Roman" pitchFamily="18"/>
            </a:endParaRPr>
          </a:p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FFFFFF"/>
                </a:solidFill>
                <a:uFillTx/>
                <a:latin typeface="Times New Roman" pitchFamily="18"/>
                <a:ea typeface="Aptos" pitchFamily="34"/>
                <a:cs typeface="Times New Roman" pitchFamily="18"/>
              </a:rPr>
              <a:t>Student name: Patricia Menendez Hernandez</a:t>
            </a:r>
            <a:endParaRPr lang="es-ES" sz="2400" b="0" i="0" u="none" strike="noStrike" kern="1200" cap="none" spc="0" baseline="0">
              <a:solidFill>
                <a:srgbClr val="FFFFFF"/>
              </a:solidFill>
              <a:uFillTx/>
              <a:latin typeface="Times New Roman" pitchFamily="18"/>
              <a:ea typeface="Aptos" pitchFamily="34"/>
              <a:cs typeface="Times New Roman" pitchFamily="18"/>
            </a:endParaRPr>
          </a:p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FFFFFF"/>
                </a:solidFill>
                <a:uFillTx/>
                <a:latin typeface="Times New Roman" pitchFamily="18"/>
                <a:ea typeface="Aptos" pitchFamily="34"/>
                <a:cs typeface="Times New Roman" pitchFamily="18"/>
              </a:rPr>
              <a:t>Module Code: BMIH6001</a:t>
            </a:r>
            <a:endParaRPr lang="es-ES" sz="2400" b="0" i="0" u="none" strike="noStrike" kern="1200" cap="none" spc="0" baseline="0">
              <a:solidFill>
                <a:srgbClr val="FFFFFF"/>
              </a:solidFill>
              <a:uFillTx/>
              <a:latin typeface="Times New Roman" pitchFamily="18"/>
              <a:ea typeface="Aptos" pitchFamily="34"/>
              <a:cs typeface="Times New Roman" pitchFamily="18"/>
            </a:endParaRPr>
          </a:p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FFFFFF"/>
                </a:solidFill>
                <a:uFillTx/>
                <a:latin typeface="Times New Roman" pitchFamily="18"/>
                <a:ea typeface="Aptos" pitchFamily="34"/>
                <a:cs typeface="Times New Roman" pitchFamily="18"/>
              </a:rPr>
              <a:t>Module Lead: Ernest Balutie Wavei</a:t>
            </a:r>
            <a:endParaRPr lang="es-ES" sz="2400" b="0" i="0" u="none" strike="noStrike" kern="1200" cap="none" spc="0" baseline="0">
              <a:solidFill>
                <a:srgbClr val="FFFFFF"/>
              </a:solidFill>
              <a:uFillTx/>
              <a:latin typeface="Times New Roman" pitchFamily="18"/>
              <a:ea typeface="Aptos" pitchFamily="34"/>
              <a:cs typeface="Times New Roman" pitchFamily="18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br>
              <a:rPr lang="en-GB" sz="1800" b="0" i="0" u="none" strike="noStrike" kern="0" cap="none" spc="0" baseline="0">
                <a:solidFill>
                  <a:srgbClr val="FFFFFF"/>
                </a:solidFill>
                <a:uFillTx/>
                <a:latin typeface="Times New Roman" pitchFamily="18"/>
                <a:ea typeface="Aptos" pitchFamily="34"/>
              </a:rPr>
            </a:br>
            <a:endParaRPr lang="es-ES" sz="1800" b="0" i="0" u="none" strike="noStrike" kern="1200" cap="none" spc="0" baseline="0">
              <a:solidFill>
                <a:srgbClr val="FFFFFF"/>
              </a:solidFill>
              <a:uFillTx/>
              <a:latin typeface="Corbel"/>
            </a:endParaRPr>
          </a:p>
        </p:txBody>
      </p:sp>
    </p:spTree>
  </p:cSld>
  <p:clrMapOvr>
    <a:masterClrMapping/>
  </p:clrMapOvr>
  <p:transition spd="slow">
    <p:split orient="vert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2">
            <a:extLst>
              <a:ext uri="{FF2B5EF4-FFF2-40B4-BE49-F238E27FC236}">
                <a16:creationId xmlns:a16="http://schemas.microsoft.com/office/drawing/2014/main" id="{76427AC7-5673-8538-F3E7-0FF607A41D36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lvl="0"/>
            <a:br>
              <a:rPr lang="en-US" sz="4800">
                <a:latin typeface="Times New Roman" pitchFamily="18"/>
                <a:cs typeface="Times New Roman" pitchFamily="18"/>
              </a:rPr>
            </a:br>
            <a:br>
              <a:rPr lang="en-US" sz="4800">
                <a:latin typeface="Times New Roman" pitchFamily="18"/>
                <a:cs typeface="Times New Roman" pitchFamily="18"/>
              </a:rPr>
            </a:br>
            <a:r>
              <a:rPr lang="en-US" sz="4800">
                <a:latin typeface="Times New Roman" pitchFamily="18"/>
                <a:cs typeface="Times New Roman" pitchFamily="18"/>
              </a:rPr>
              <a:t>DIGITALIZATION IS THE KEY</a:t>
            </a:r>
            <a:endParaRPr lang="es-ES" sz="4800">
              <a:latin typeface="Times New Roman" pitchFamily="18"/>
              <a:cs typeface="Times New Roman" pitchFamily="18"/>
            </a:endParaRPr>
          </a:p>
        </p:txBody>
      </p:sp>
      <p:sp>
        <p:nvSpPr>
          <p:cNvPr id="3" name="Marcador de posición de contenido 13">
            <a:extLst>
              <a:ext uri="{FF2B5EF4-FFF2-40B4-BE49-F238E27FC236}">
                <a16:creationId xmlns:a16="http://schemas.microsoft.com/office/drawing/2014/main" id="{FFFB525E-AA97-6363-5427-B5605ECDD09B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742483" y="3094110"/>
            <a:ext cx="4419596" cy="2711150"/>
          </a:xfrm>
        </p:spPr>
        <p:txBody>
          <a:bodyPr/>
          <a:lstStyle/>
          <a:p>
            <a:pPr lvl="0"/>
            <a:r>
              <a:rPr lang="en-US" b="1">
                <a:latin typeface="Times New Roman" pitchFamily="18"/>
                <a:cs typeface="Times New Roman" pitchFamily="18"/>
              </a:rPr>
              <a:t>Going digital to move forward, without forgetting the human touch.</a:t>
            </a:r>
          </a:p>
          <a:p>
            <a:pPr lvl="0"/>
            <a:r>
              <a:rPr lang="es-ES">
                <a:latin typeface="Times New Roman" pitchFamily="18"/>
                <a:cs typeface="Times New Roman" pitchFamily="18"/>
              </a:rPr>
              <a:t>CRM.</a:t>
            </a:r>
          </a:p>
          <a:p>
            <a:pPr lvl="0"/>
            <a:r>
              <a:rPr lang="es-ES">
                <a:latin typeface="Times New Roman" pitchFamily="18"/>
                <a:cs typeface="Times New Roman" pitchFamily="18"/>
              </a:rPr>
              <a:t>IA.</a:t>
            </a:r>
          </a:p>
        </p:txBody>
      </p:sp>
      <p:pic>
        <p:nvPicPr>
          <p:cNvPr id="4" name="Picture 2" descr="3D face graphic">
            <a:extLst>
              <a:ext uri="{FF2B5EF4-FFF2-40B4-BE49-F238E27FC236}">
                <a16:creationId xmlns:a16="http://schemas.microsoft.com/office/drawing/2014/main" id="{04CAFA9D-3664-4FB0-97A3-7E94CDF3C164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rcRect l="27782" r="5088" b="-1"/>
          <a:stretch>
            <a:fillRect/>
          </a:stretch>
        </p:blipFill>
        <p:spPr>
          <a:xfrm>
            <a:off x="1341881" y="2276874"/>
            <a:ext cx="5112565" cy="3528395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p:transition spd="med">
    <p:fad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95AA78-AF3F-50D6-B4ED-D89DF43A87C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701927" y="16934"/>
            <a:ext cx="9144000" cy="1072847"/>
          </a:xfrm>
        </p:spPr>
        <p:txBody>
          <a:bodyPr/>
          <a:lstStyle/>
          <a:p>
            <a:pPr lvl="0"/>
            <a:r>
              <a:rPr lang="es-ES"/>
              <a:t>				</a:t>
            </a:r>
            <a:r>
              <a:rPr lang="es-ES" sz="4800" b="1">
                <a:latin typeface="Times New Roman" pitchFamily="18"/>
                <a:cs typeface="Times New Roman" pitchFamily="18"/>
              </a:rPr>
              <a:t>CRM</a:t>
            </a:r>
          </a:p>
        </p:txBody>
      </p:sp>
      <p:pic>
        <p:nvPicPr>
          <p:cNvPr id="3" name="Picture 8">
            <a:extLst>
              <a:ext uri="{FF2B5EF4-FFF2-40B4-BE49-F238E27FC236}">
                <a16:creationId xmlns:a16="http://schemas.microsoft.com/office/drawing/2014/main" id="{F20887EE-3C5C-75D3-128B-B08E5C81E9F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1504242" y="1556793"/>
            <a:ext cx="1904996" cy="952503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4" name="Rectangle 9">
            <a:extLst>
              <a:ext uri="{FF2B5EF4-FFF2-40B4-BE49-F238E27FC236}">
                <a16:creationId xmlns:a16="http://schemas.microsoft.com/office/drawing/2014/main" id="{993FF102-BE84-E230-8ADB-FAE8877195CF}"/>
              </a:ext>
            </a:extLst>
          </p:cNvPr>
          <p:cNvSpPr/>
          <p:nvPr/>
        </p:nvSpPr>
        <p:spPr>
          <a:xfrm>
            <a:off x="1504242" y="2161166"/>
            <a:ext cx="12188823" cy="0"/>
          </a:xfrm>
          <a:prstGeom prst="rect">
            <a:avLst/>
          </a:prstGeom>
          <a:solidFill>
            <a:srgbClr val="F4F4F4"/>
          </a:solidFill>
          <a:ln cap="flat">
            <a:noFill/>
            <a:prstDash val="solid"/>
          </a:ln>
        </p:spPr>
        <p:txBody>
          <a:bodyPr vert="horz" wrap="none" lIns="91440" tIns="45720" rIns="91440" bIns="45720" anchor="ctr" anchorCtr="1" compatLnSpc="1">
            <a:spAutoFit/>
          </a:bodyPr>
          <a:lstStyle/>
          <a:p>
            <a: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100" b="0" i="0" u="none" strike="noStrike" kern="1200" cap="none" spc="0" baseline="0">
                <a:solidFill>
                  <a:srgbClr val="181818"/>
                </a:solidFill>
                <a:uFillTx/>
                <a:latin typeface="SalesforceSansRegular"/>
              </a:rPr>
              <a:t>Rastrea activamente y </a:t>
            </a:r>
            <a:r>
              <a:rPr lang="es-ES" sz="1100" b="0" i="0" u="none" strike="noStrike" kern="1200" cap="none" spc="0" baseline="0">
                <a:solidFill>
                  <a:srgbClr val="181818"/>
                </a:solidFill>
                <a:uFillTx/>
                <a:latin typeface="SalesforceSansBold"/>
              </a:rPr>
              <a:t>administra la información de los cl</a:t>
            </a:r>
            <a:endParaRPr lang="es-ES" sz="1800" b="0" i="0" u="none" strike="noStrike" kern="1200" cap="none" spc="0" baseline="0">
              <a:solidFill>
                <a:srgbClr val="FFFFFF"/>
              </a:solidFill>
              <a:uFillTx/>
              <a:latin typeface="Arial" pitchFamily="34"/>
            </a:endParaRPr>
          </a:p>
        </p:txBody>
      </p:sp>
      <p:pic>
        <p:nvPicPr>
          <p:cNvPr id="5" name="Picture 13">
            <a:extLst>
              <a:ext uri="{FF2B5EF4-FFF2-40B4-BE49-F238E27FC236}">
                <a16:creationId xmlns:a16="http://schemas.microsoft.com/office/drawing/2014/main" id="{DBF46C57-88E5-FB91-EBA4-AB851D7822E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5159127" y="1556793"/>
            <a:ext cx="1904996" cy="952503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6" name="Picture 15">
            <a:extLst>
              <a:ext uri="{FF2B5EF4-FFF2-40B4-BE49-F238E27FC236}">
                <a16:creationId xmlns:a16="http://schemas.microsoft.com/office/drawing/2014/main" id="{9457850A-26DC-A793-F819-62697010C5D0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8814011" y="1556793"/>
            <a:ext cx="1904996" cy="952503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7" name="Picture 17">
            <a:extLst>
              <a:ext uri="{FF2B5EF4-FFF2-40B4-BE49-F238E27FC236}">
                <a16:creationId xmlns:a16="http://schemas.microsoft.com/office/drawing/2014/main" id="{CC7B7D6B-DD8E-52CF-1E07-37A68992171A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>
            <a:off x="1522411" y="4220577"/>
            <a:ext cx="1904996" cy="952503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8" name="Picture 19">
            <a:extLst>
              <a:ext uri="{FF2B5EF4-FFF2-40B4-BE49-F238E27FC236}">
                <a16:creationId xmlns:a16="http://schemas.microsoft.com/office/drawing/2014/main" id="{EEE0223F-6C15-05A0-81DC-43393665BCA6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>
          <a:xfrm>
            <a:off x="5141908" y="4220577"/>
            <a:ext cx="1904996" cy="952503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9" name="Picture 21">
            <a:extLst>
              <a:ext uri="{FF2B5EF4-FFF2-40B4-BE49-F238E27FC236}">
                <a16:creationId xmlns:a16="http://schemas.microsoft.com/office/drawing/2014/main" id="{9E04791C-C89F-5400-27E5-7CCB75105FF2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>
          <a:xfrm>
            <a:off x="8781550" y="4220577"/>
            <a:ext cx="1904996" cy="952503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0" name="TextBox 7">
            <a:extLst>
              <a:ext uri="{FF2B5EF4-FFF2-40B4-BE49-F238E27FC236}">
                <a16:creationId xmlns:a16="http://schemas.microsoft.com/office/drawing/2014/main" id="{5A6C15DC-3CF3-BE8C-1180-87E8B2EF21AE}"/>
              </a:ext>
            </a:extLst>
          </p:cNvPr>
          <p:cNvSpPr txBox="1"/>
          <p:nvPr/>
        </p:nvSpPr>
        <p:spPr>
          <a:xfrm>
            <a:off x="1493297" y="2765547"/>
            <a:ext cx="2872925" cy="120033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400" b="0" i="0" u="none" strike="noStrike" kern="1200" cap="none" spc="0" baseline="0">
                <a:solidFill>
                  <a:srgbClr val="FFFFFF"/>
                </a:solidFill>
                <a:uFillTx/>
                <a:latin typeface="Times New Roman" pitchFamily="18"/>
                <a:cs typeface="Times New Roman" pitchFamily="18"/>
              </a:rPr>
              <a:t>Actively tracks and </a:t>
            </a:r>
            <a:r>
              <a:rPr lang="en-US" sz="2400" b="1" i="0" u="none" strike="noStrike" kern="1200" cap="none" spc="0" baseline="0">
                <a:solidFill>
                  <a:srgbClr val="FFFFFF"/>
                </a:solidFill>
                <a:uFillTx/>
                <a:latin typeface="Times New Roman" pitchFamily="18"/>
                <a:cs typeface="Times New Roman" pitchFamily="18"/>
              </a:rPr>
              <a:t>manages customer information</a:t>
            </a:r>
            <a:r>
              <a:rPr lang="en-US" sz="2400" b="0" i="0" u="none" strike="noStrike" kern="1200" cap="none" spc="0" baseline="0">
                <a:solidFill>
                  <a:srgbClr val="FFFFFF"/>
                </a:solidFill>
                <a:uFillTx/>
                <a:latin typeface="Times New Roman" pitchFamily="18"/>
                <a:cs typeface="Times New Roman" pitchFamily="18"/>
              </a:rPr>
              <a:t>.</a:t>
            </a:r>
          </a:p>
        </p:txBody>
      </p:sp>
      <p:sp>
        <p:nvSpPr>
          <p:cNvPr id="11" name="TextBox 9">
            <a:extLst>
              <a:ext uri="{FF2B5EF4-FFF2-40B4-BE49-F238E27FC236}">
                <a16:creationId xmlns:a16="http://schemas.microsoft.com/office/drawing/2014/main" id="{5063D1AB-0D58-71DE-854D-E8949ADC109F}"/>
              </a:ext>
            </a:extLst>
          </p:cNvPr>
          <p:cNvSpPr txBox="1"/>
          <p:nvPr/>
        </p:nvSpPr>
        <p:spPr>
          <a:xfrm>
            <a:off x="5141908" y="2790501"/>
            <a:ext cx="2401232" cy="120033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400" b="0" i="0" u="none" strike="noStrike" kern="1200" cap="none" spc="0" baseline="0">
                <a:solidFill>
                  <a:srgbClr val="FFFFFF"/>
                </a:solidFill>
                <a:uFillTx/>
                <a:latin typeface="Times New Roman" pitchFamily="18"/>
                <a:cs typeface="Times New Roman" pitchFamily="18"/>
              </a:rPr>
              <a:t>Connect to all equipment on any device.</a:t>
            </a:r>
            <a:endParaRPr lang="es-ES" sz="2400" b="0" i="0" u="none" strike="noStrike" kern="1200" cap="none" spc="0" baseline="0">
              <a:solidFill>
                <a:srgbClr val="FFFFFF"/>
              </a:solidFill>
              <a:uFillTx/>
              <a:latin typeface="Times New Roman" pitchFamily="18"/>
              <a:cs typeface="Times New Roman" pitchFamily="18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EA3085A-6DC5-8034-2D81-2AD259BCF507}"/>
              </a:ext>
            </a:extLst>
          </p:cNvPr>
          <p:cNvSpPr txBox="1"/>
          <p:nvPr/>
        </p:nvSpPr>
        <p:spPr>
          <a:xfrm>
            <a:off x="8667286" y="2731568"/>
            <a:ext cx="2541236" cy="120033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400" b="0" i="0" u="none" strike="noStrike" kern="1200" cap="none" spc="0" baseline="0">
                <a:solidFill>
                  <a:srgbClr val="FFFFFF"/>
                </a:solidFill>
                <a:uFillTx/>
                <a:latin typeface="Times New Roman" pitchFamily="18"/>
                <a:cs typeface="Times New Roman" pitchFamily="18"/>
              </a:rPr>
              <a:t>Capture customer </a:t>
            </a:r>
            <a:r>
              <a:rPr lang="en-US" sz="2400" b="1" i="0" u="none" strike="noStrike" kern="1200" cap="none" spc="0" baseline="0">
                <a:solidFill>
                  <a:srgbClr val="FFFFFF"/>
                </a:solidFill>
                <a:uFillTx/>
                <a:latin typeface="Times New Roman" pitchFamily="18"/>
                <a:cs typeface="Times New Roman" pitchFamily="18"/>
              </a:rPr>
              <a:t>e-mails </a:t>
            </a:r>
            <a:r>
              <a:rPr lang="en-US" sz="2400" b="0" i="0" u="none" strike="noStrike" kern="1200" cap="none" spc="0" baseline="0">
                <a:solidFill>
                  <a:srgbClr val="FFFFFF"/>
                </a:solidFill>
                <a:uFillTx/>
                <a:latin typeface="Times New Roman" pitchFamily="18"/>
                <a:cs typeface="Times New Roman" pitchFamily="18"/>
              </a:rPr>
              <a:t>in a smart way.</a:t>
            </a:r>
          </a:p>
        </p:txBody>
      </p:sp>
      <p:sp>
        <p:nvSpPr>
          <p:cNvPr id="13" name="TextBox 13">
            <a:extLst>
              <a:ext uri="{FF2B5EF4-FFF2-40B4-BE49-F238E27FC236}">
                <a16:creationId xmlns:a16="http://schemas.microsoft.com/office/drawing/2014/main" id="{723076FC-1494-C155-27A1-0C0E19EE0BC0}"/>
              </a:ext>
            </a:extLst>
          </p:cNvPr>
          <p:cNvSpPr txBox="1"/>
          <p:nvPr/>
        </p:nvSpPr>
        <p:spPr>
          <a:xfrm>
            <a:off x="1440225" y="5494885"/>
            <a:ext cx="3286033" cy="120033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400" b="0" i="0" u="none" strike="noStrike" kern="1200" cap="none" spc="0" baseline="0">
                <a:solidFill>
                  <a:srgbClr val="FFFFFF"/>
                </a:solidFill>
                <a:uFillTx/>
                <a:latin typeface="Times New Roman" pitchFamily="18"/>
                <a:cs typeface="Times New Roman" pitchFamily="18"/>
              </a:rPr>
              <a:t>Simplify repetitive tasks so you can </a:t>
            </a:r>
            <a:r>
              <a:rPr lang="en-US" sz="2400" b="1" i="0" u="none" strike="noStrike" kern="1200" cap="none" spc="0" baseline="0">
                <a:solidFill>
                  <a:srgbClr val="FFFFFF"/>
                </a:solidFill>
                <a:uFillTx/>
                <a:latin typeface="Times New Roman" pitchFamily="18"/>
                <a:cs typeface="Times New Roman" pitchFamily="18"/>
              </a:rPr>
              <a:t>follow up leads</a:t>
            </a:r>
            <a:r>
              <a:rPr lang="en-US" sz="2400" b="0" i="0" u="none" strike="noStrike" kern="1200" cap="none" spc="0" baseline="0">
                <a:solidFill>
                  <a:srgbClr val="FFFFFF"/>
                </a:solidFill>
                <a:uFillTx/>
                <a:latin typeface="Times New Roman" pitchFamily="18"/>
                <a:cs typeface="Times New Roman" pitchFamily="18"/>
              </a:rPr>
              <a:t> more effectively.</a:t>
            </a:r>
          </a:p>
        </p:txBody>
      </p:sp>
      <p:sp>
        <p:nvSpPr>
          <p:cNvPr id="14" name="TextBox 15">
            <a:extLst>
              <a:ext uri="{FF2B5EF4-FFF2-40B4-BE49-F238E27FC236}">
                <a16:creationId xmlns:a16="http://schemas.microsoft.com/office/drawing/2014/main" id="{2486CDB3-B754-F4DD-9FCB-048380C23107}"/>
              </a:ext>
            </a:extLst>
          </p:cNvPr>
          <p:cNvSpPr txBox="1"/>
          <p:nvPr/>
        </p:nvSpPr>
        <p:spPr>
          <a:xfrm>
            <a:off x="5131055" y="5372740"/>
            <a:ext cx="2907572" cy="120033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400" b="0" i="0" u="none" strike="noStrike" kern="1200" cap="none" spc="0" baseline="0">
                <a:solidFill>
                  <a:srgbClr val="FFFFFF"/>
                </a:solidFill>
                <a:uFillTx/>
                <a:latin typeface="Times New Roman" pitchFamily="18"/>
                <a:cs typeface="Times New Roman" pitchFamily="18"/>
              </a:rPr>
              <a:t>It provides instant </a:t>
            </a:r>
            <a:r>
              <a:rPr lang="en-US" sz="2400" b="1" i="0" u="none" strike="noStrike" kern="1200" cap="none" spc="0" baseline="0">
                <a:solidFill>
                  <a:srgbClr val="FFFFFF"/>
                </a:solidFill>
                <a:uFillTx/>
                <a:latin typeface="Times New Roman" pitchFamily="18"/>
                <a:cs typeface="Times New Roman" pitchFamily="18"/>
              </a:rPr>
              <a:t>recommendations and insights</a:t>
            </a:r>
            <a:r>
              <a:rPr lang="en-US" sz="2400" b="0" i="0" u="none" strike="noStrike" kern="1200" cap="none" spc="0" baseline="0">
                <a:solidFill>
                  <a:srgbClr val="FFFFFF"/>
                </a:solidFill>
                <a:uFillTx/>
                <a:latin typeface="Times New Roman" pitchFamily="18"/>
                <a:cs typeface="Times New Roman" pitchFamily="18"/>
              </a:rPr>
              <a:t>.</a:t>
            </a:r>
          </a:p>
        </p:txBody>
      </p:sp>
      <p:sp>
        <p:nvSpPr>
          <p:cNvPr id="15" name="TextBox 17">
            <a:extLst>
              <a:ext uri="{FF2B5EF4-FFF2-40B4-BE49-F238E27FC236}">
                <a16:creationId xmlns:a16="http://schemas.microsoft.com/office/drawing/2014/main" id="{46A0A8A1-BFE9-A3AB-9DBD-D64ECA2CFA95}"/>
              </a:ext>
            </a:extLst>
          </p:cNvPr>
          <p:cNvSpPr txBox="1"/>
          <p:nvPr/>
        </p:nvSpPr>
        <p:spPr>
          <a:xfrm>
            <a:off x="8664982" y="5494885"/>
            <a:ext cx="3286033" cy="83099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400" b="1" i="0" u="none" strike="noStrike" kern="1200" cap="none" spc="0" baseline="0">
                <a:solidFill>
                  <a:srgbClr val="FFFFFF"/>
                </a:solidFill>
                <a:uFillTx/>
                <a:latin typeface="Times New Roman" pitchFamily="18"/>
                <a:cs typeface="Times New Roman" pitchFamily="18"/>
              </a:rPr>
              <a:t>Expand and customise</a:t>
            </a:r>
            <a:r>
              <a:rPr lang="en-US" sz="2400" b="0" i="0" u="none" strike="noStrike" kern="1200" cap="none" spc="0" baseline="0">
                <a:solidFill>
                  <a:srgbClr val="FFFFFF"/>
                </a:solidFill>
                <a:uFillTx/>
                <a:latin typeface="Times New Roman" pitchFamily="18"/>
                <a:cs typeface="Times New Roman" pitchFamily="18"/>
              </a:rPr>
              <a:t> as your business grows.</a:t>
            </a:r>
          </a:p>
        </p:txBody>
      </p:sp>
    </p:spTree>
  </p:cSld>
  <p:clrMapOvr>
    <a:masterClrMapping/>
  </p:clrMapOvr>
  <p:transition spd="med">
    <p:fad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: Shape 15">
            <a:extLst>
              <a:ext uri="{FF2B5EF4-FFF2-40B4-BE49-F238E27FC236}">
                <a16:creationId xmlns:a16="http://schemas.microsoft.com/office/drawing/2014/main" id="{F0D337D5-9F41-D7E3-D90C-375512E72224}"/>
              </a:ext>
            </a:extLst>
          </p:cNvPr>
          <p:cNvSpPr/>
          <p:nvPr/>
        </p:nvSpPr>
        <p:spPr>
          <a:xfrm>
            <a:off x="4036838" y="1532525"/>
            <a:ext cx="979797" cy="844228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+- 0 0 1"/>
              <a:gd name="f9" fmla="val 115470"/>
              <a:gd name="f10" fmla="val 28900"/>
              <a:gd name="f11" fmla="+- 0 0 -180"/>
              <a:gd name="f12" fmla="+- 0 0 -360"/>
              <a:gd name="f13" fmla="abs f3"/>
              <a:gd name="f14" fmla="abs f4"/>
              <a:gd name="f15" fmla="abs f5"/>
              <a:gd name="f16" fmla="+- 3600000 f1 0"/>
              <a:gd name="f17" fmla="*/ f11 f0 1"/>
              <a:gd name="f18" fmla="*/ f12 f0 1"/>
              <a:gd name="f19" fmla="?: f13 f3 1"/>
              <a:gd name="f20" fmla="?: f14 f4 1"/>
              <a:gd name="f21" fmla="?: f15 f5 1"/>
              <a:gd name="f22" fmla="+- f16 0 f1"/>
              <a:gd name="f23" fmla="*/ f17 1 f2"/>
              <a:gd name="f24" fmla="*/ f18 1 f2"/>
              <a:gd name="f25" fmla="*/ f19 1 21600"/>
              <a:gd name="f26" fmla="*/ f20 1 21600"/>
              <a:gd name="f27" fmla="*/ 21600 f19 1"/>
              <a:gd name="f28" fmla="*/ 21600 f20 1"/>
              <a:gd name="f29" fmla="+- f22 f1 0"/>
              <a:gd name="f30" fmla="+- f23 0 f1"/>
              <a:gd name="f31" fmla="+- f24 0 f1"/>
              <a:gd name="f32" fmla="min f26 f25"/>
              <a:gd name="f33" fmla="*/ f27 1 f21"/>
              <a:gd name="f34" fmla="*/ f28 1 f21"/>
              <a:gd name="f35" fmla="*/ f29 f7 1"/>
              <a:gd name="f36" fmla="val f33"/>
              <a:gd name="f37" fmla="val f34"/>
              <a:gd name="f38" fmla="*/ f35 1 f0"/>
              <a:gd name="f39" fmla="*/ f6 f32 1"/>
              <a:gd name="f40" fmla="+- f37 0 f6"/>
              <a:gd name="f41" fmla="+- f36 0 f6"/>
              <a:gd name="f42" fmla="+- 0 0 f38"/>
              <a:gd name="f43" fmla="*/ f36 f32 1"/>
              <a:gd name="f44" fmla="*/ f40 1 2"/>
              <a:gd name="f45" fmla="min f41 f40"/>
              <a:gd name="f46" fmla="*/ 50000 f41 1"/>
              <a:gd name="f47" fmla="+- 0 0 f42"/>
              <a:gd name="f48" fmla="+- f6 f44 0"/>
              <a:gd name="f49" fmla="*/ f46 1 f45"/>
              <a:gd name="f50" fmla="*/ f44 f9 1"/>
              <a:gd name="f51" fmla="*/ f45 f10 1"/>
              <a:gd name="f52" fmla="*/ f47 f0 1"/>
              <a:gd name="f53" fmla="*/ f50 1 100000"/>
              <a:gd name="f54" fmla="*/ f51 1 100000"/>
              <a:gd name="f55" fmla="*/ f49 f8 1"/>
              <a:gd name="f56" fmla="*/ f52 1 f7"/>
              <a:gd name="f57" fmla="*/ f48 f32 1"/>
              <a:gd name="f58" fmla="+- f36 0 f54"/>
              <a:gd name="f59" fmla="*/ f55 1 2"/>
              <a:gd name="f60" fmla="+- f56 0 f1"/>
              <a:gd name="f61" fmla="*/ f54 f32 1"/>
              <a:gd name="f62" fmla="sin 1 f60"/>
              <a:gd name="f63" fmla="+- f10 f59 0"/>
              <a:gd name="f64" fmla="*/ f58 f32 1"/>
              <a:gd name="f65" fmla="+- 0 0 f62"/>
              <a:gd name="f66" fmla="?: f63 4 2"/>
              <a:gd name="f67" fmla="?: f63 3 2"/>
              <a:gd name="f68" fmla="?: f63 f59 0"/>
              <a:gd name="f69" fmla="+- 0 0 f65"/>
              <a:gd name="f70" fmla="+- f10 f68 0"/>
              <a:gd name="f71" fmla="val f69"/>
              <a:gd name="f72" fmla="*/ f70 1 f59"/>
              <a:gd name="f73" fmla="*/ f71 f53 1"/>
              <a:gd name="f74" fmla="*/ f72 f67 1"/>
              <a:gd name="f75" fmla="+- f48 0 f73"/>
              <a:gd name="f76" fmla="+- f48 f73 0"/>
              <a:gd name="f77" fmla="*/ f74 1 f8"/>
              <a:gd name="f78" fmla="+- f66 f77 0"/>
              <a:gd name="f79" fmla="*/ f75 f32 1"/>
              <a:gd name="f80" fmla="*/ f76 f32 1"/>
              <a:gd name="f81" fmla="*/ f41 f78 1"/>
              <a:gd name="f82" fmla="*/ f40 f78 1"/>
              <a:gd name="f83" fmla="*/ f81 1 24"/>
              <a:gd name="f84" fmla="*/ f82 1 24"/>
              <a:gd name="f85" fmla="+- f36 0 f83"/>
              <a:gd name="f86" fmla="+- f37 0 f84"/>
              <a:gd name="f87" fmla="*/ f83 f32 1"/>
              <a:gd name="f88" fmla="*/ f84 f32 1"/>
              <a:gd name="f89" fmla="*/ f85 f32 1"/>
              <a:gd name="f90" fmla="*/ f86 f3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0">
                <a:pos x="f64" y="f80"/>
              </a:cxn>
              <a:cxn ang="f30">
                <a:pos x="f61" y="f80"/>
              </a:cxn>
              <a:cxn ang="f31">
                <a:pos x="f61" y="f79"/>
              </a:cxn>
              <a:cxn ang="f31">
                <a:pos x="f64" y="f79"/>
              </a:cxn>
            </a:cxnLst>
            <a:rect l="f87" t="f88" r="f89" b="f90"/>
            <a:pathLst>
              <a:path>
                <a:moveTo>
                  <a:pt x="f39" y="f57"/>
                </a:moveTo>
                <a:lnTo>
                  <a:pt x="f61" y="f79"/>
                </a:lnTo>
                <a:lnTo>
                  <a:pt x="f64" y="f79"/>
                </a:lnTo>
                <a:lnTo>
                  <a:pt x="f43" y="f57"/>
                </a:lnTo>
                <a:lnTo>
                  <a:pt x="f64" y="f80"/>
                </a:lnTo>
                <a:lnTo>
                  <a:pt x="f61" y="f80"/>
                </a:lnTo>
                <a:close/>
              </a:path>
            </a:pathLst>
          </a:custGeom>
          <a:solidFill>
            <a:srgbClr val="FF0000"/>
          </a:soli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s-ES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3" name="Título 1">
            <a:extLst>
              <a:ext uri="{FF2B5EF4-FFF2-40B4-BE49-F238E27FC236}">
                <a16:creationId xmlns:a16="http://schemas.microsoft.com/office/drawing/2014/main" id="{78AC62A8-EA87-DB8B-9609-2C1FEF50A8B1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s-ES"/>
              <a:t>				</a:t>
            </a:r>
          </a:p>
        </p:txBody>
      </p:sp>
      <p:grpSp>
        <p:nvGrpSpPr>
          <p:cNvPr id="4" name="Content Placeholder 27">
            <a:extLst>
              <a:ext uri="{FF2B5EF4-FFF2-40B4-BE49-F238E27FC236}">
                <a16:creationId xmlns:a16="http://schemas.microsoft.com/office/drawing/2014/main" id="{2B8BE6BC-2C53-5EDD-12F6-56D7B5D5C7C4}"/>
              </a:ext>
            </a:extLst>
          </p:cNvPr>
          <p:cNvGrpSpPr/>
          <p:nvPr/>
        </p:nvGrpSpPr>
        <p:grpSpPr>
          <a:xfrm>
            <a:off x="1053855" y="381003"/>
            <a:ext cx="10225131" cy="6360794"/>
            <a:chOff x="1053855" y="381003"/>
            <a:chExt cx="10225131" cy="6360794"/>
          </a:xfrm>
        </p:grpSpPr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645A95B9-36CF-4C13-EABD-288E00C1884D}"/>
                </a:ext>
              </a:extLst>
            </p:cNvPr>
            <p:cNvSpPr/>
            <p:nvPr/>
          </p:nvSpPr>
          <p:spPr>
            <a:xfrm>
              <a:off x="6848289" y="1397184"/>
              <a:ext cx="1658511" cy="84422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*/ 5419351 1 1725033"/>
                <a:gd name="f8" fmla="+- 0 0 1"/>
                <a:gd name="f9" fmla="val 115470"/>
                <a:gd name="f10" fmla="val 28900"/>
                <a:gd name="f11" fmla="+- 0 0 -180"/>
                <a:gd name="f12" fmla="+- 0 0 -360"/>
                <a:gd name="f13" fmla="abs f3"/>
                <a:gd name="f14" fmla="abs f4"/>
                <a:gd name="f15" fmla="abs f5"/>
                <a:gd name="f16" fmla="+- 3600000 f1 0"/>
                <a:gd name="f17" fmla="*/ f11 f0 1"/>
                <a:gd name="f18" fmla="*/ f12 f0 1"/>
                <a:gd name="f19" fmla="?: f13 f3 1"/>
                <a:gd name="f20" fmla="?: f14 f4 1"/>
                <a:gd name="f21" fmla="?: f15 f5 1"/>
                <a:gd name="f22" fmla="+- f16 0 f1"/>
                <a:gd name="f23" fmla="*/ f17 1 f2"/>
                <a:gd name="f24" fmla="*/ f18 1 f2"/>
                <a:gd name="f25" fmla="*/ f19 1 21600"/>
                <a:gd name="f26" fmla="*/ f20 1 21600"/>
                <a:gd name="f27" fmla="*/ 21600 f19 1"/>
                <a:gd name="f28" fmla="*/ 21600 f20 1"/>
                <a:gd name="f29" fmla="+- f22 f1 0"/>
                <a:gd name="f30" fmla="+- f23 0 f1"/>
                <a:gd name="f31" fmla="+- f24 0 f1"/>
                <a:gd name="f32" fmla="min f26 f25"/>
                <a:gd name="f33" fmla="*/ f27 1 f21"/>
                <a:gd name="f34" fmla="*/ f28 1 f21"/>
                <a:gd name="f35" fmla="*/ f29 f7 1"/>
                <a:gd name="f36" fmla="val f33"/>
                <a:gd name="f37" fmla="val f34"/>
                <a:gd name="f38" fmla="*/ f35 1 f0"/>
                <a:gd name="f39" fmla="*/ f6 f32 1"/>
                <a:gd name="f40" fmla="+- f37 0 f6"/>
                <a:gd name="f41" fmla="+- f36 0 f6"/>
                <a:gd name="f42" fmla="+- 0 0 f38"/>
                <a:gd name="f43" fmla="*/ f36 f32 1"/>
                <a:gd name="f44" fmla="*/ f40 1 2"/>
                <a:gd name="f45" fmla="min f41 f40"/>
                <a:gd name="f46" fmla="*/ 50000 f41 1"/>
                <a:gd name="f47" fmla="+- 0 0 f42"/>
                <a:gd name="f48" fmla="+- f6 f44 0"/>
                <a:gd name="f49" fmla="*/ f46 1 f45"/>
                <a:gd name="f50" fmla="*/ f44 f9 1"/>
                <a:gd name="f51" fmla="*/ f45 f10 1"/>
                <a:gd name="f52" fmla="*/ f47 f0 1"/>
                <a:gd name="f53" fmla="*/ f50 1 100000"/>
                <a:gd name="f54" fmla="*/ f51 1 100000"/>
                <a:gd name="f55" fmla="*/ f49 f8 1"/>
                <a:gd name="f56" fmla="*/ f52 1 f7"/>
                <a:gd name="f57" fmla="*/ f48 f32 1"/>
                <a:gd name="f58" fmla="+- f36 0 f54"/>
                <a:gd name="f59" fmla="*/ f55 1 2"/>
                <a:gd name="f60" fmla="+- f56 0 f1"/>
                <a:gd name="f61" fmla="*/ f54 f32 1"/>
                <a:gd name="f62" fmla="sin 1 f60"/>
                <a:gd name="f63" fmla="+- f10 f59 0"/>
                <a:gd name="f64" fmla="*/ f58 f32 1"/>
                <a:gd name="f65" fmla="+- 0 0 f62"/>
                <a:gd name="f66" fmla="?: f63 4 2"/>
                <a:gd name="f67" fmla="?: f63 3 2"/>
                <a:gd name="f68" fmla="?: f63 f59 0"/>
                <a:gd name="f69" fmla="+- 0 0 f65"/>
                <a:gd name="f70" fmla="+- f10 f68 0"/>
                <a:gd name="f71" fmla="val f69"/>
                <a:gd name="f72" fmla="*/ f70 1 f59"/>
                <a:gd name="f73" fmla="*/ f71 f53 1"/>
                <a:gd name="f74" fmla="*/ f72 f67 1"/>
                <a:gd name="f75" fmla="+- f48 0 f73"/>
                <a:gd name="f76" fmla="+- f48 f73 0"/>
                <a:gd name="f77" fmla="*/ f74 1 f8"/>
                <a:gd name="f78" fmla="+- f66 f77 0"/>
                <a:gd name="f79" fmla="*/ f75 f32 1"/>
                <a:gd name="f80" fmla="*/ f76 f32 1"/>
                <a:gd name="f81" fmla="*/ f41 f78 1"/>
                <a:gd name="f82" fmla="*/ f40 f78 1"/>
                <a:gd name="f83" fmla="*/ f81 1 24"/>
                <a:gd name="f84" fmla="*/ f82 1 24"/>
                <a:gd name="f85" fmla="+- f36 0 f83"/>
                <a:gd name="f86" fmla="+- f37 0 f84"/>
                <a:gd name="f87" fmla="*/ f83 f32 1"/>
                <a:gd name="f88" fmla="*/ f84 f32 1"/>
                <a:gd name="f89" fmla="*/ f85 f32 1"/>
                <a:gd name="f90" fmla="*/ f86 f3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64" y="f80"/>
                </a:cxn>
                <a:cxn ang="f30">
                  <a:pos x="f61" y="f80"/>
                </a:cxn>
                <a:cxn ang="f31">
                  <a:pos x="f61" y="f79"/>
                </a:cxn>
                <a:cxn ang="f31">
                  <a:pos x="f64" y="f79"/>
                </a:cxn>
              </a:cxnLst>
              <a:rect l="f87" t="f88" r="f89" b="f90"/>
              <a:pathLst>
                <a:path>
                  <a:moveTo>
                    <a:pt x="f39" y="f57"/>
                  </a:moveTo>
                  <a:lnTo>
                    <a:pt x="f61" y="f79"/>
                  </a:lnTo>
                  <a:lnTo>
                    <a:pt x="f64" y="f79"/>
                  </a:lnTo>
                  <a:lnTo>
                    <a:pt x="f43" y="f57"/>
                  </a:lnTo>
                  <a:lnTo>
                    <a:pt x="f64" y="f80"/>
                  </a:lnTo>
                  <a:lnTo>
                    <a:pt x="f61" y="f80"/>
                  </a:lnTo>
                  <a:close/>
                </a:path>
              </a:pathLst>
            </a:custGeom>
            <a:solidFill>
              <a:srgbClr val="FF0000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s-ES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644A57C2-4A9F-8503-CA0D-A3092BD4D73E}"/>
                </a:ext>
              </a:extLst>
            </p:cNvPr>
            <p:cNvSpPr/>
            <p:nvPr/>
          </p:nvSpPr>
          <p:spPr>
            <a:xfrm>
              <a:off x="4372935" y="381003"/>
              <a:ext cx="3602315" cy="184108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128141"/>
                <a:gd name="f7" fmla="val 1841092"/>
                <a:gd name="f8" fmla="val 920546"/>
                <a:gd name="f9" fmla="val 526000"/>
                <a:gd name="f10" fmla="val 1602141"/>
                <a:gd name="f11" fmla="+- 0 0 -90"/>
                <a:gd name="f12" fmla="*/ f3 1 2128141"/>
                <a:gd name="f13" fmla="*/ f4 1 1841092"/>
                <a:gd name="f14" fmla="+- f7 0 f5"/>
                <a:gd name="f15" fmla="+- f6 0 f5"/>
                <a:gd name="f16" fmla="*/ f11 f0 1"/>
                <a:gd name="f17" fmla="*/ f15 1 2128141"/>
                <a:gd name="f18" fmla="*/ f14 1 1841092"/>
                <a:gd name="f19" fmla="*/ 0 f15 1"/>
                <a:gd name="f20" fmla="*/ 920546 f14 1"/>
                <a:gd name="f21" fmla="*/ 526000 f15 1"/>
                <a:gd name="f22" fmla="*/ 0 f14 1"/>
                <a:gd name="f23" fmla="*/ 1602141 f15 1"/>
                <a:gd name="f24" fmla="*/ 2128141 f15 1"/>
                <a:gd name="f25" fmla="*/ 1841092 f14 1"/>
                <a:gd name="f26" fmla="*/ f16 1 f2"/>
                <a:gd name="f27" fmla="*/ f19 1 2128141"/>
                <a:gd name="f28" fmla="*/ f20 1 1841092"/>
                <a:gd name="f29" fmla="*/ f21 1 2128141"/>
                <a:gd name="f30" fmla="*/ f22 1 1841092"/>
                <a:gd name="f31" fmla="*/ f23 1 2128141"/>
                <a:gd name="f32" fmla="*/ f24 1 2128141"/>
                <a:gd name="f33" fmla="*/ f25 1 1841092"/>
                <a:gd name="f34" fmla="*/ f5 1 f17"/>
                <a:gd name="f35" fmla="*/ f6 1 f17"/>
                <a:gd name="f36" fmla="*/ f5 1 f18"/>
                <a:gd name="f37" fmla="*/ f7 1 f18"/>
                <a:gd name="f38" fmla="+- f26 0 f1"/>
                <a:gd name="f39" fmla="*/ f27 1 f17"/>
                <a:gd name="f40" fmla="*/ f28 1 f18"/>
                <a:gd name="f41" fmla="*/ f29 1 f17"/>
                <a:gd name="f42" fmla="*/ f30 1 f18"/>
                <a:gd name="f43" fmla="*/ f31 1 f17"/>
                <a:gd name="f44" fmla="*/ f32 1 f17"/>
                <a:gd name="f45" fmla="*/ f33 1 f18"/>
                <a:gd name="f46" fmla="*/ f34 f12 1"/>
                <a:gd name="f47" fmla="*/ f35 f12 1"/>
                <a:gd name="f48" fmla="*/ f37 f13 1"/>
                <a:gd name="f49" fmla="*/ f36 f13 1"/>
                <a:gd name="f50" fmla="*/ f39 f12 1"/>
                <a:gd name="f51" fmla="*/ f40 f13 1"/>
                <a:gd name="f52" fmla="*/ f41 f12 1"/>
                <a:gd name="f53" fmla="*/ f42 f13 1"/>
                <a:gd name="f54" fmla="*/ f43 f12 1"/>
                <a:gd name="f55" fmla="*/ f44 f12 1"/>
                <a:gd name="f56" fmla="*/ f45 f1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8">
                  <a:pos x="f50" y="f51"/>
                </a:cxn>
                <a:cxn ang="f38">
                  <a:pos x="f52" y="f53"/>
                </a:cxn>
                <a:cxn ang="f38">
                  <a:pos x="f54" y="f53"/>
                </a:cxn>
                <a:cxn ang="f38">
                  <a:pos x="f55" y="f51"/>
                </a:cxn>
                <a:cxn ang="f38">
                  <a:pos x="f54" y="f56"/>
                </a:cxn>
                <a:cxn ang="f38">
                  <a:pos x="f52" y="f56"/>
                </a:cxn>
                <a:cxn ang="f38">
                  <a:pos x="f50" y="f51"/>
                </a:cxn>
              </a:cxnLst>
              <a:rect l="f46" t="f49" r="f47" b="f48"/>
              <a:pathLst>
                <a:path w="2128141" h="1841092">
                  <a:moveTo>
                    <a:pt x="f5" y="f8"/>
                  </a:moveTo>
                  <a:lnTo>
                    <a:pt x="f9" y="f5"/>
                  </a:lnTo>
                  <a:lnTo>
                    <a:pt x="f10" y="f5"/>
                  </a:lnTo>
                  <a:lnTo>
                    <a:pt x="f6" y="f8"/>
                  </a:lnTo>
                  <a:lnTo>
                    <a:pt x="f10" y="f7"/>
                  </a:lnTo>
                  <a:lnTo>
                    <a:pt x="f9" y="f7"/>
                  </a:lnTo>
                  <a:lnTo>
                    <a:pt x="f5" y="f8"/>
                  </a:lnTo>
                  <a:close/>
                </a:path>
              </a:pathLst>
            </a:custGeom>
            <a:solidFill>
              <a:srgbClr val="156082"/>
            </a:solidFill>
            <a:ln w="19046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370460" tIns="322883" rIns="370460" bIns="322883" anchor="ctr" anchorCtr="1" compatLnSpc="1">
              <a:noAutofit/>
            </a:bodyPr>
            <a:lstStyle/>
            <a:p>
              <a:pPr marL="0" marR="0" lvl="0" indent="0" algn="ctr" defTabSz="622304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6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s-ES" sz="2400" b="1" i="0" u="none" strike="noStrike" kern="1200" cap="none" spc="0" baseline="0">
                  <a:solidFill>
                    <a:srgbClr val="FFFFFF"/>
                  </a:solidFill>
                  <a:uFillTx/>
                  <a:latin typeface="Times New Roman" pitchFamily="18"/>
                  <a:cs typeface="Times New Roman" pitchFamily="18"/>
                </a:rPr>
                <a:t>Personalisation of experiences</a:t>
              </a:r>
              <a:endParaRPr lang="es-ES" sz="2400" b="0" i="0" u="none" strike="noStrike" kern="1200" cap="none" spc="0" baseline="0">
                <a:solidFill>
                  <a:srgbClr val="FFFFFF"/>
                </a:solidFill>
                <a:uFillTx/>
                <a:latin typeface="Times New Roman" pitchFamily="18"/>
                <a:cs typeface="Times New Roman" pitchFamily="18"/>
              </a:endParaRPr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A6D8775E-4FC9-FB27-DEFC-5F6AC36E3E1E}"/>
                </a:ext>
              </a:extLst>
            </p:cNvPr>
            <p:cNvSpPr/>
            <p:nvPr/>
          </p:nvSpPr>
          <p:spPr>
            <a:xfrm>
              <a:off x="8656249" y="2927625"/>
              <a:ext cx="1658511" cy="84422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*/ 5419351 1 1725033"/>
                <a:gd name="f8" fmla="+- 0 0 1"/>
                <a:gd name="f9" fmla="val 115470"/>
                <a:gd name="f10" fmla="val 28900"/>
                <a:gd name="f11" fmla="+- 0 0 -180"/>
                <a:gd name="f12" fmla="+- 0 0 -360"/>
                <a:gd name="f13" fmla="abs f3"/>
                <a:gd name="f14" fmla="abs f4"/>
                <a:gd name="f15" fmla="abs f5"/>
                <a:gd name="f16" fmla="+- 3600000 f1 0"/>
                <a:gd name="f17" fmla="*/ f11 f0 1"/>
                <a:gd name="f18" fmla="*/ f12 f0 1"/>
                <a:gd name="f19" fmla="?: f13 f3 1"/>
                <a:gd name="f20" fmla="?: f14 f4 1"/>
                <a:gd name="f21" fmla="?: f15 f5 1"/>
                <a:gd name="f22" fmla="+- f16 0 f1"/>
                <a:gd name="f23" fmla="*/ f17 1 f2"/>
                <a:gd name="f24" fmla="*/ f18 1 f2"/>
                <a:gd name="f25" fmla="*/ f19 1 21600"/>
                <a:gd name="f26" fmla="*/ f20 1 21600"/>
                <a:gd name="f27" fmla="*/ 21600 f19 1"/>
                <a:gd name="f28" fmla="*/ 21600 f20 1"/>
                <a:gd name="f29" fmla="+- f22 f1 0"/>
                <a:gd name="f30" fmla="+- f23 0 f1"/>
                <a:gd name="f31" fmla="+- f24 0 f1"/>
                <a:gd name="f32" fmla="min f26 f25"/>
                <a:gd name="f33" fmla="*/ f27 1 f21"/>
                <a:gd name="f34" fmla="*/ f28 1 f21"/>
                <a:gd name="f35" fmla="*/ f29 f7 1"/>
                <a:gd name="f36" fmla="val f33"/>
                <a:gd name="f37" fmla="val f34"/>
                <a:gd name="f38" fmla="*/ f35 1 f0"/>
                <a:gd name="f39" fmla="*/ f6 f32 1"/>
                <a:gd name="f40" fmla="+- f37 0 f6"/>
                <a:gd name="f41" fmla="+- f36 0 f6"/>
                <a:gd name="f42" fmla="+- 0 0 f38"/>
                <a:gd name="f43" fmla="*/ f36 f32 1"/>
                <a:gd name="f44" fmla="*/ f40 1 2"/>
                <a:gd name="f45" fmla="min f41 f40"/>
                <a:gd name="f46" fmla="*/ 50000 f41 1"/>
                <a:gd name="f47" fmla="+- 0 0 f42"/>
                <a:gd name="f48" fmla="+- f6 f44 0"/>
                <a:gd name="f49" fmla="*/ f46 1 f45"/>
                <a:gd name="f50" fmla="*/ f44 f9 1"/>
                <a:gd name="f51" fmla="*/ f45 f10 1"/>
                <a:gd name="f52" fmla="*/ f47 f0 1"/>
                <a:gd name="f53" fmla="*/ f50 1 100000"/>
                <a:gd name="f54" fmla="*/ f51 1 100000"/>
                <a:gd name="f55" fmla="*/ f49 f8 1"/>
                <a:gd name="f56" fmla="*/ f52 1 f7"/>
                <a:gd name="f57" fmla="*/ f48 f32 1"/>
                <a:gd name="f58" fmla="+- f36 0 f54"/>
                <a:gd name="f59" fmla="*/ f55 1 2"/>
                <a:gd name="f60" fmla="+- f56 0 f1"/>
                <a:gd name="f61" fmla="*/ f54 f32 1"/>
                <a:gd name="f62" fmla="sin 1 f60"/>
                <a:gd name="f63" fmla="+- f10 f59 0"/>
                <a:gd name="f64" fmla="*/ f58 f32 1"/>
                <a:gd name="f65" fmla="+- 0 0 f62"/>
                <a:gd name="f66" fmla="?: f63 4 2"/>
                <a:gd name="f67" fmla="?: f63 3 2"/>
                <a:gd name="f68" fmla="?: f63 f59 0"/>
                <a:gd name="f69" fmla="+- 0 0 f65"/>
                <a:gd name="f70" fmla="+- f10 f68 0"/>
                <a:gd name="f71" fmla="val f69"/>
                <a:gd name="f72" fmla="*/ f70 1 f59"/>
                <a:gd name="f73" fmla="*/ f71 f53 1"/>
                <a:gd name="f74" fmla="*/ f72 f67 1"/>
                <a:gd name="f75" fmla="+- f48 0 f73"/>
                <a:gd name="f76" fmla="+- f48 f73 0"/>
                <a:gd name="f77" fmla="*/ f74 1 f8"/>
                <a:gd name="f78" fmla="+- f66 f77 0"/>
                <a:gd name="f79" fmla="*/ f75 f32 1"/>
                <a:gd name="f80" fmla="*/ f76 f32 1"/>
                <a:gd name="f81" fmla="*/ f41 f78 1"/>
                <a:gd name="f82" fmla="*/ f40 f78 1"/>
                <a:gd name="f83" fmla="*/ f81 1 24"/>
                <a:gd name="f84" fmla="*/ f82 1 24"/>
                <a:gd name="f85" fmla="+- f36 0 f83"/>
                <a:gd name="f86" fmla="+- f37 0 f84"/>
                <a:gd name="f87" fmla="*/ f83 f32 1"/>
                <a:gd name="f88" fmla="*/ f84 f32 1"/>
                <a:gd name="f89" fmla="*/ f85 f32 1"/>
                <a:gd name="f90" fmla="*/ f86 f3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64" y="f80"/>
                </a:cxn>
                <a:cxn ang="f30">
                  <a:pos x="f61" y="f80"/>
                </a:cxn>
                <a:cxn ang="f31">
                  <a:pos x="f61" y="f79"/>
                </a:cxn>
                <a:cxn ang="f31">
                  <a:pos x="f64" y="f79"/>
                </a:cxn>
              </a:cxnLst>
              <a:rect l="f87" t="f88" r="f89" b="f90"/>
              <a:pathLst>
                <a:path>
                  <a:moveTo>
                    <a:pt x="f39" y="f57"/>
                  </a:moveTo>
                  <a:lnTo>
                    <a:pt x="f61" y="f79"/>
                  </a:lnTo>
                  <a:lnTo>
                    <a:pt x="f64" y="f79"/>
                  </a:lnTo>
                  <a:lnTo>
                    <a:pt x="f43" y="f57"/>
                  </a:lnTo>
                  <a:lnTo>
                    <a:pt x="f64" y="f80"/>
                  </a:lnTo>
                  <a:lnTo>
                    <a:pt x="f61" y="f80"/>
                  </a:lnTo>
                  <a:close/>
                </a:path>
              </a:pathLst>
            </a:custGeom>
            <a:solidFill>
              <a:srgbClr val="FF0000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s-ES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75064CDC-7EAC-29D8-F47B-57272B66C4D6}"/>
                </a:ext>
              </a:extLst>
            </p:cNvPr>
            <p:cNvSpPr/>
            <p:nvPr/>
          </p:nvSpPr>
          <p:spPr>
            <a:xfrm>
              <a:off x="7676671" y="1513396"/>
              <a:ext cx="3602315" cy="184108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128141"/>
                <a:gd name="f7" fmla="val 1841092"/>
                <a:gd name="f8" fmla="val 920546"/>
                <a:gd name="f9" fmla="val 526000"/>
                <a:gd name="f10" fmla="val 1602141"/>
                <a:gd name="f11" fmla="+- 0 0 -90"/>
                <a:gd name="f12" fmla="*/ f3 1 2128141"/>
                <a:gd name="f13" fmla="*/ f4 1 1841092"/>
                <a:gd name="f14" fmla="+- f7 0 f5"/>
                <a:gd name="f15" fmla="+- f6 0 f5"/>
                <a:gd name="f16" fmla="*/ f11 f0 1"/>
                <a:gd name="f17" fmla="*/ f15 1 2128141"/>
                <a:gd name="f18" fmla="*/ f14 1 1841092"/>
                <a:gd name="f19" fmla="*/ 0 f15 1"/>
                <a:gd name="f20" fmla="*/ 920546 f14 1"/>
                <a:gd name="f21" fmla="*/ 526000 f15 1"/>
                <a:gd name="f22" fmla="*/ 0 f14 1"/>
                <a:gd name="f23" fmla="*/ 1602141 f15 1"/>
                <a:gd name="f24" fmla="*/ 2128141 f15 1"/>
                <a:gd name="f25" fmla="*/ 1841092 f14 1"/>
                <a:gd name="f26" fmla="*/ f16 1 f2"/>
                <a:gd name="f27" fmla="*/ f19 1 2128141"/>
                <a:gd name="f28" fmla="*/ f20 1 1841092"/>
                <a:gd name="f29" fmla="*/ f21 1 2128141"/>
                <a:gd name="f30" fmla="*/ f22 1 1841092"/>
                <a:gd name="f31" fmla="*/ f23 1 2128141"/>
                <a:gd name="f32" fmla="*/ f24 1 2128141"/>
                <a:gd name="f33" fmla="*/ f25 1 1841092"/>
                <a:gd name="f34" fmla="*/ f5 1 f17"/>
                <a:gd name="f35" fmla="*/ f6 1 f17"/>
                <a:gd name="f36" fmla="*/ f5 1 f18"/>
                <a:gd name="f37" fmla="*/ f7 1 f18"/>
                <a:gd name="f38" fmla="+- f26 0 f1"/>
                <a:gd name="f39" fmla="*/ f27 1 f17"/>
                <a:gd name="f40" fmla="*/ f28 1 f18"/>
                <a:gd name="f41" fmla="*/ f29 1 f17"/>
                <a:gd name="f42" fmla="*/ f30 1 f18"/>
                <a:gd name="f43" fmla="*/ f31 1 f17"/>
                <a:gd name="f44" fmla="*/ f32 1 f17"/>
                <a:gd name="f45" fmla="*/ f33 1 f18"/>
                <a:gd name="f46" fmla="*/ f34 f12 1"/>
                <a:gd name="f47" fmla="*/ f35 f12 1"/>
                <a:gd name="f48" fmla="*/ f37 f13 1"/>
                <a:gd name="f49" fmla="*/ f36 f13 1"/>
                <a:gd name="f50" fmla="*/ f39 f12 1"/>
                <a:gd name="f51" fmla="*/ f40 f13 1"/>
                <a:gd name="f52" fmla="*/ f41 f12 1"/>
                <a:gd name="f53" fmla="*/ f42 f13 1"/>
                <a:gd name="f54" fmla="*/ f43 f12 1"/>
                <a:gd name="f55" fmla="*/ f44 f12 1"/>
                <a:gd name="f56" fmla="*/ f45 f1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8">
                  <a:pos x="f50" y="f51"/>
                </a:cxn>
                <a:cxn ang="f38">
                  <a:pos x="f52" y="f53"/>
                </a:cxn>
                <a:cxn ang="f38">
                  <a:pos x="f54" y="f53"/>
                </a:cxn>
                <a:cxn ang="f38">
                  <a:pos x="f55" y="f51"/>
                </a:cxn>
                <a:cxn ang="f38">
                  <a:pos x="f54" y="f56"/>
                </a:cxn>
                <a:cxn ang="f38">
                  <a:pos x="f52" y="f56"/>
                </a:cxn>
                <a:cxn ang="f38">
                  <a:pos x="f50" y="f51"/>
                </a:cxn>
              </a:cxnLst>
              <a:rect l="f46" t="f49" r="f47" b="f48"/>
              <a:pathLst>
                <a:path w="2128141" h="1841092">
                  <a:moveTo>
                    <a:pt x="f5" y="f8"/>
                  </a:moveTo>
                  <a:lnTo>
                    <a:pt x="f9" y="f5"/>
                  </a:lnTo>
                  <a:lnTo>
                    <a:pt x="f10" y="f5"/>
                  </a:lnTo>
                  <a:lnTo>
                    <a:pt x="f6" y="f8"/>
                  </a:lnTo>
                  <a:lnTo>
                    <a:pt x="f10" y="f7"/>
                  </a:lnTo>
                  <a:lnTo>
                    <a:pt x="f9" y="f7"/>
                  </a:lnTo>
                  <a:lnTo>
                    <a:pt x="f5" y="f8"/>
                  </a:lnTo>
                  <a:close/>
                </a:path>
              </a:pathLst>
            </a:custGeom>
            <a:solidFill>
              <a:srgbClr val="156082"/>
            </a:solidFill>
            <a:ln w="19046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378076" tIns="330509" rIns="378076" bIns="330509" anchor="ctr" anchorCtr="1" compatLnSpc="1">
              <a:noAutofit/>
            </a:bodyPr>
            <a:lstStyle/>
            <a:p>
              <a:pPr marL="0" marR="0" lvl="0" indent="0" algn="ctr" defTabSz="888997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s-ES" sz="2400" b="1" i="0" u="none" strike="noStrike" kern="1200" cap="none" spc="0" baseline="0">
                  <a:solidFill>
                    <a:srgbClr val="FFFFFF"/>
                  </a:solidFill>
                  <a:uFillTx/>
                  <a:latin typeface="Times New Roman" pitchFamily="18"/>
                  <a:cs typeface="Times New Roman" pitchFamily="18"/>
                </a:rPr>
                <a:t>Process automation</a:t>
              </a:r>
              <a:endParaRPr lang="es-ES" sz="2400" b="0" i="0" u="none" strike="noStrike" kern="1200" cap="none" spc="0" baseline="0">
                <a:solidFill>
                  <a:srgbClr val="FFFFFF"/>
                </a:solidFill>
                <a:uFillTx/>
                <a:latin typeface="Times New Roman" pitchFamily="18"/>
                <a:cs typeface="Times New Roman" pitchFamily="18"/>
              </a:endParaRPr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F7743DB5-1FA7-43ED-5298-AC2E00AC4464}"/>
                </a:ext>
              </a:extLst>
            </p:cNvPr>
            <p:cNvSpPr/>
            <p:nvPr/>
          </p:nvSpPr>
          <p:spPr>
            <a:xfrm>
              <a:off x="7311642" y="4709187"/>
              <a:ext cx="1658511" cy="84422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*/ 5419351 1 1725033"/>
                <a:gd name="f8" fmla="+- 0 0 1"/>
                <a:gd name="f9" fmla="val 115470"/>
                <a:gd name="f10" fmla="val 28900"/>
                <a:gd name="f11" fmla="+- 0 0 -180"/>
                <a:gd name="f12" fmla="+- 0 0 -360"/>
                <a:gd name="f13" fmla="abs f3"/>
                <a:gd name="f14" fmla="abs f4"/>
                <a:gd name="f15" fmla="abs f5"/>
                <a:gd name="f16" fmla="+- 3600000 f1 0"/>
                <a:gd name="f17" fmla="*/ f11 f0 1"/>
                <a:gd name="f18" fmla="*/ f12 f0 1"/>
                <a:gd name="f19" fmla="?: f13 f3 1"/>
                <a:gd name="f20" fmla="?: f14 f4 1"/>
                <a:gd name="f21" fmla="?: f15 f5 1"/>
                <a:gd name="f22" fmla="+- f16 0 f1"/>
                <a:gd name="f23" fmla="*/ f17 1 f2"/>
                <a:gd name="f24" fmla="*/ f18 1 f2"/>
                <a:gd name="f25" fmla="*/ f19 1 21600"/>
                <a:gd name="f26" fmla="*/ f20 1 21600"/>
                <a:gd name="f27" fmla="*/ 21600 f19 1"/>
                <a:gd name="f28" fmla="*/ 21600 f20 1"/>
                <a:gd name="f29" fmla="+- f22 f1 0"/>
                <a:gd name="f30" fmla="+- f23 0 f1"/>
                <a:gd name="f31" fmla="+- f24 0 f1"/>
                <a:gd name="f32" fmla="min f26 f25"/>
                <a:gd name="f33" fmla="*/ f27 1 f21"/>
                <a:gd name="f34" fmla="*/ f28 1 f21"/>
                <a:gd name="f35" fmla="*/ f29 f7 1"/>
                <a:gd name="f36" fmla="val f33"/>
                <a:gd name="f37" fmla="val f34"/>
                <a:gd name="f38" fmla="*/ f35 1 f0"/>
                <a:gd name="f39" fmla="*/ f6 f32 1"/>
                <a:gd name="f40" fmla="+- f37 0 f6"/>
                <a:gd name="f41" fmla="+- f36 0 f6"/>
                <a:gd name="f42" fmla="+- 0 0 f38"/>
                <a:gd name="f43" fmla="*/ f36 f32 1"/>
                <a:gd name="f44" fmla="*/ f40 1 2"/>
                <a:gd name="f45" fmla="min f41 f40"/>
                <a:gd name="f46" fmla="*/ 50000 f41 1"/>
                <a:gd name="f47" fmla="+- 0 0 f42"/>
                <a:gd name="f48" fmla="+- f6 f44 0"/>
                <a:gd name="f49" fmla="*/ f46 1 f45"/>
                <a:gd name="f50" fmla="*/ f44 f9 1"/>
                <a:gd name="f51" fmla="*/ f45 f10 1"/>
                <a:gd name="f52" fmla="*/ f47 f0 1"/>
                <a:gd name="f53" fmla="*/ f50 1 100000"/>
                <a:gd name="f54" fmla="*/ f51 1 100000"/>
                <a:gd name="f55" fmla="*/ f49 f8 1"/>
                <a:gd name="f56" fmla="*/ f52 1 f7"/>
                <a:gd name="f57" fmla="*/ f48 f32 1"/>
                <a:gd name="f58" fmla="+- f36 0 f54"/>
                <a:gd name="f59" fmla="*/ f55 1 2"/>
                <a:gd name="f60" fmla="+- f56 0 f1"/>
                <a:gd name="f61" fmla="*/ f54 f32 1"/>
                <a:gd name="f62" fmla="sin 1 f60"/>
                <a:gd name="f63" fmla="+- f10 f59 0"/>
                <a:gd name="f64" fmla="*/ f58 f32 1"/>
                <a:gd name="f65" fmla="+- 0 0 f62"/>
                <a:gd name="f66" fmla="?: f63 4 2"/>
                <a:gd name="f67" fmla="?: f63 3 2"/>
                <a:gd name="f68" fmla="?: f63 f59 0"/>
                <a:gd name="f69" fmla="+- 0 0 f65"/>
                <a:gd name="f70" fmla="+- f10 f68 0"/>
                <a:gd name="f71" fmla="val f69"/>
                <a:gd name="f72" fmla="*/ f70 1 f59"/>
                <a:gd name="f73" fmla="*/ f71 f53 1"/>
                <a:gd name="f74" fmla="*/ f72 f67 1"/>
                <a:gd name="f75" fmla="+- f48 0 f73"/>
                <a:gd name="f76" fmla="+- f48 f73 0"/>
                <a:gd name="f77" fmla="*/ f74 1 f8"/>
                <a:gd name="f78" fmla="+- f66 f77 0"/>
                <a:gd name="f79" fmla="*/ f75 f32 1"/>
                <a:gd name="f80" fmla="*/ f76 f32 1"/>
                <a:gd name="f81" fmla="*/ f41 f78 1"/>
                <a:gd name="f82" fmla="*/ f40 f78 1"/>
                <a:gd name="f83" fmla="*/ f81 1 24"/>
                <a:gd name="f84" fmla="*/ f82 1 24"/>
                <a:gd name="f85" fmla="+- f36 0 f83"/>
                <a:gd name="f86" fmla="+- f37 0 f84"/>
                <a:gd name="f87" fmla="*/ f83 f32 1"/>
                <a:gd name="f88" fmla="*/ f84 f32 1"/>
                <a:gd name="f89" fmla="*/ f85 f32 1"/>
                <a:gd name="f90" fmla="*/ f86 f3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64" y="f80"/>
                </a:cxn>
                <a:cxn ang="f30">
                  <a:pos x="f61" y="f80"/>
                </a:cxn>
                <a:cxn ang="f31">
                  <a:pos x="f61" y="f79"/>
                </a:cxn>
                <a:cxn ang="f31">
                  <a:pos x="f64" y="f79"/>
                </a:cxn>
              </a:cxnLst>
              <a:rect l="f87" t="f88" r="f89" b="f90"/>
              <a:pathLst>
                <a:path>
                  <a:moveTo>
                    <a:pt x="f39" y="f57"/>
                  </a:moveTo>
                  <a:lnTo>
                    <a:pt x="f61" y="f79"/>
                  </a:lnTo>
                  <a:lnTo>
                    <a:pt x="f64" y="f79"/>
                  </a:lnTo>
                  <a:lnTo>
                    <a:pt x="f43" y="f57"/>
                  </a:lnTo>
                  <a:lnTo>
                    <a:pt x="f64" y="f80"/>
                  </a:lnTo>
                  <a:lnTo>
                    <a:pt x="f61" y="f80"/>
                  </a:lnTo>
                  <a:close/>
                </a:path>
              </a:pathLst>
            </a:custGeom>
            <a:solidFill>
              <a:srgbClr val="FF0000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s-ES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388C5AA2-F3BB-2993-FB41-4FA817C9100E}"/>
                </a:ext>
              </a:extLst>
            </p:cNvPr>
            <p:cNvSpPr/>
            <p:nvPr/>
          </p:nvSpPr>
          <p:spPr>
            <a:xfrm>
              <a:off x="7676671" y="3739557"/>
              <a:ext cx="3602315" cy="184108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128141"/>
                <a:gd name="f7" fmla="val 1841092"/>
                <a:gd name="f8" fmla="val 920546"/>
                <a:gd name="f9" fmla="val 526000"/>
                <a:gd name="f10" fmla="val 1602141"/>
                <a:gd name="f11" fmla="+- 0 0 -90"/>
                <a:gd name="f12" fmla="*/ f3 1 2128141"/>
                <a:gd name="f13" fmla="*/ f4 1 1841092"/>
                <a:gd name="f14" fmla="+- f7 0 f5"/>
                <a:gd name="f15" fmla="+- f6 0 f5"/>
                <a:gd name="f16" fmla="*/ f11 f0 1"/>
                <a:gd name="f17" fmla="*/ f15 1 2128141"/>
                <a:gd name="f18" fmla="*/ f14 1 1841092"/>
                <a:gd name="f19" fmla="*/ 0 f15 1"/>
                <a:gd name="f20" fmla="*/ 920546 f14 1"/>
                <a:gd name="f21" fmla="*/ 526000 f15 1"/>
                <a:gd name="f22" fmla="*/ 0 f14 1"/>
                <a:gd name="f23" fmla="*/ 1602141 f15 1"/>
                <a:gd name="f24" fmla="*/ 2128141 f15 1"/>
                <a:gd name="f25" fmla="*/ 1841092 f14 1"/>
                <a:gd name="f26" fmla="*/ f16 1 f2"/>
                <a:gd name="f27" fmla="*/ f19 1 2128141"/>
                <a:gd name="f28" fmla="*/ f20 1 1841092"/>
                <a:gd name="f29" fmla="*/ f21 1 2128141"/>
                <a:gd name="f30" fmla="*/ f22 1 1841092"/>
                <a:gd name="f31" fmla="*/ f23 1 2128141"/>
                <a:gd name="f32" fmla="*/ f24 1 2128141"/>
                <a:gd name="f33" fmla="*/ f25 1 1841092"/>
                <a:gd name="f34" fmla="*/ f5 1 f17"/>
                <a:gd name="f35" fmla="*/ f6 1 f17"/>
                <a:gd name="f36" fmla="*/ f5 1 f18"/>
                <a:gd name="f37" fmla="*/ f7 1 f18"/>
                <a:gd name="f38" fmla="+- f26 0 f1"/>
                <a:gd name="f39" fmla="*/ f27 1 f17"/>
                <a:gd name="f40" fmla="*/ f28 1 f18"/>
                <a:gd name="f41" fmla="*/ f29 1 f17"/>
                <a:gd name="f42" fmla="*/ f30 1 f18"/>
                <a:gd name="f43" fmla="*/ f31 1 f17"/>
                <a:gd name="f44" fmla="*/ f32 1 f17"/>
                <a:gd name="f45" fmla="*/ f33 1 f18"/>
                <a:gd name="f46" fmla="*/ f34 f12 1"/>
                <a:gd name="f47" fmla="*/ f35 f12 1"/>
                <a:gd name="f48" fmla="*/ f37 f13 1"/>
                <a:gd name="f49" fmla="*/ f36 f13 1"/>
                <a:gd name="f50" fmla="*/ f39 f12 1"/>
                <a:gd name="f51" fmla="*/ f40 f13 1"/>
                <a:gd name="f52" fmla="*/ f41 f12 1"/>
                <a:gd name="f53" fmla="*/ f42 f13 1"/>
                <a:gd name="f54" fmla="*/ f43 f12 1"/>
                <a:gd name="f55" fmla="*/ f44 f12 1"/>
                <a:gd name="f56" fmla="*/ f45 f1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8">
                  <a:pos x="f50" y="f51"/>
                </a:cxn>
                <a:cxn ang="f38">
                  <a:pos x="f52" y="f53"/>
                </a:cxn>
                <a:cxn ang="f38">
                  <a:pos x="f54" y="f53"/>
                </a:cxn>
                <a:cxn ang="f38">
                  <a:pos x="f55" y="f51"/>
                </a:cxn>
                <a:cxn ang="f38">
                  <a:pos x="f54" y="f56"/>
                </a:cxn>
                <a:cxn ang="f38">
                  <a:pos x="f52" y="f56"/>
                </a:cxn>
                <a:cxn ang="f38">
                  <a:pos x="f50" y="f51"/>
                </a:cxn>
              </a:cxnLst>
              <a:rect l="f46" t="f49" r="f47" b="f48"/>
              <a:pathLst>
                <a:path w="2128141" h="1841092">
                  <a:moveTo>
                    <a:pt x="f5" y="f8"/>
                  </a:moveTo>
                  <a:lnTo>
                    <a:pt x="f9" y="f5"/>
                  </a:lnTo>
                  <a:lnTo>
                    <a:pt x="f10" y="f5"/>
                  </a:lnTo>
                  <a:lnTo>
                    <a:pt x="f6" y="f8"/>
                  </a:lnTo>
                  <a:lnTo>
                    <a:pt x="f10" y="f7"/>
                  </a:lnTo>
                  <a:lnTo>
                    <a:pt x="f9" y="f7"/>
                  </a:lnTo>
                  <a:lnTo>
                    <a:pt x="f5" y="f8"/>
                  </a:lnTo>
                  <a:close/>
                </a:path>
              </a:pathLst>
            </a:custGeom>
            <a:solidFill>
              <a:srgbClr val="156082"/>
            </a:solidFill>
            <a:ln w="19046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378076" tIns="330509" rIns="378076" bIns="330509" anchor="ctr" anchorCtr="1" compatLnSpc="1">
              <a:noAutofit/>
            </a:bodyPr>
            <a:lstStyle/>
            <a:p>
              <a:pPr marL="0" marR="0" lvl="0" indent="0" algn="ctr" defTabSz="888997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s-ES" sz="2400" b="1" i="0" u="none" strike="noStrike" kern="1200" cap="none" spc="0" baseline="0">
                  <a:solidFill>
                    <a:srgbClr val="FFFFFF"/>
                  </a:solidFill>
                  <a:uFillTx/>
                  <a:latin typeface="Times New Roman" pitchFamily="18"/>
                  <a:cs typeface="Times New Roman" pitchFamily="18"/>
                </a:rPr>
                <a:t>Data analytics</a:t>
              </a:r>
              <a:endParaRPr lang="es-ES" sz="2400" b="0" i="0" u="none" strike="noStrike" kern="1200" cap="none" spc="0" baseline="0">
                <a:solidFill>
                  <a:srgbClr val="FFFFFF"/>
                </a:solidFill>
                <a:uFillTx/>
                <a:latin typeface="Times New Roman" pitchFamily="18"/>
                <a:cs typeface="Times New Roman" pitchFamily="18"/>
              </a:endParaRPr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74CBB38A-6C22-4FE5-622D-26B95AD769BB}"/>
                </a:ext>
              </a:extLst>
            </p:cNvPr>
            <p:cNvSpPr/>
            <p:nvPr/>
          </p:nvSpPr>
          <p:spPr>
            <a:xfrm>
              <a:off x="3976195" y="4894115"/>
              <a:ext cx="1658511" cy="84422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*/ 5419351 1 1725033"/>
                <a:gd name="f8" fmla="+- 0 0 1"/>
                <a:gd name="f9" fmla="val 115470"/>
                <a:gd name="f10" fmla="val 28900"/>
                <a:gd name="f11" fmla="+- 0 0 -180"/>
                <a:gd name="f12" fmla="+- 0 0 -360"/>
                <a:gd name="f13" fmla="abs f3"/>
                <a:gd name="f14" fmla="abs f4"/>
                <a:gd name="f15" fmla="abs f5"/>
                <a:gd name="f16" fmla="+- 3600000 f1 0"/>
                <a:gd name="f17" fmla="*/ f11 f0 1"/>
                <a:gd name="f18" fmla="*/ f12 f0 1"/>
                <a:gd name="f19" fmla="?: f13 f3 1"/>
                <a:gd name="f20" fmla="?: f14 f4 1"/>
                <a:gd name="f21" fmla="?: f15 f5 1"/>
                <a:gd name="f22" fmla="+- f16 0 f1"/>
                <a:gd name="f23" fmla="*/ f17 1 f2"/>
                <a:gd name="f24" fmla="*/ f18 1 f2"/>
                <a:gd name="f25" fmla="*/ f19 1 21600"/>
                <a:gd name="f26" fmla="*/ f20 1 21600"/>
                <a:gd name="f27" fmla="*/ 21600 f19 1"/>
                <a:gd name="f28" fmla="*/ 21600 f20 1"/>
                <a:gd name="f29" fmla="+- f22 f1 0"/>
                <a:gd name="f30" fmla="+- f23 0 f1"/>
                <a:gd name="f31" fmla="+- f24 0 f1"/>
                <a:gd name="f32" fmla="min f26 f25"/>
                <a:gd name="f33" fmla="*/ f27 1 f21"/>
                <a:gd name="f34" fmla="*/ f28 1 f21"/>
                <a:gd name="f35" fmla="*/ f29 f7 1"/>
                <a:gd name="f36" fmla="val f33"/>
                <a:gd name="f37" fmla="val f34"/>
                <a:gd name="f38" fmla="*/ f35 1 f0"/>
                <a:gd name="f39" fmla="*/ f6 f32 1"/>
                <a:gd name="f40" fmla="+- f37 0 f6"/>
                <a:gd name="f41" fmla="+- f36 0 f6"/>
                <a:gd name="f42" fmla="+- 0 0 f38"/>
                <a:gd name="f43" fmla="*/ f36 f32 1"/>
                <a:gd name="f44" fmla="*/ f40 1 2"/>
                <a:gd name="f45" fmla="min f41 f40"/>
                <a:gd name="f46" fmla="*/ 50000 f41 1"/>
                <a:gd name="f47" fmla="+- 0 0 f42"/>
                <a:gd name="f48" fmla="+- f6 f44 0"/>
                <a:gd name="f49" fmla="*/ f46 1 f45"/>
                <a:gd name="f50" fmla="*/ f44 f9 1"/>
                <a:gd name="f51" fmla="*/ f45 f10 1"/>
                <a:gd name="f52" fmla="*/ f47 f0 1"/>
                <a:gd name="f53" fmla="*/ f50 1 100000"/>
                <a:gd name="f54" fmla="*/ f51 1 100000"/>
                <a:gd name="f55" fmla="*/ f49 f8 1"/>
                <a:gd name="f56" fmla="*/ f52 1 f7"/>
                <a:gd name="f57" fmla="*/ f48 f32 1"/>
                <a:gd name="f58" fmla="+- f36 0 f54"/>
                <a:gd name="f59" fmla="*/ f55 1 2"/>
                <a:gd name="f60" fmla="+- f56 0 f1"/>
                <a:gd name="f61" fmla="*/ f54 f32 1"/>
                <a:gd name="f62" fmla="sin 1 f60"/>
                <a:gd name="f63" fmla="+- f10 f59 0"/>
                <a:gd name="f64" fmla="*/ f58 f32 1"/>
                <a:gd name="f65" fmla="+- 0 0 f62"/>
                <a:gd name="f66" fmla="?: f63 4 2"/>
                <a:gd name="f67" fmla="?: f63 3 2"/>
                <a:gd name="f68" fmla="?: f63 f59 0"/>
                <a:gd name="f69" fmla="+- 0 0 f65"/>
                <a:gd name="f70" fmla="+- f10 f68 0"/>
                <a:gd name="f71" fmla="val f69"/>
                <a:gd name="f72" fmla="*/ f70 1 f59"/>
                <a:gd name="f73" fmla="*/ f71 f53 1"/>
                <a:gd name="f74" fmla="*/ f72 f67 1"/>
                <a:gd name="f75" fmla="+- f48 0 f73"/>
                <a:gd name="f76" fmla="+- f48 f73 0"/>
                <a:gd name="f77" fmla="*/ f74 1 f8"/>
                <a:gd name="f78" fmla="+- f66 f77 0"/>
                <a:gd name="f79" fmla="*/ f75 f32 1"/>
                <a:gd name="f80" fmla="*/ f76 f32 1"/>
                <a:gd name="f81" fmla="*/ f41 f78 1"/>
                <a:gd name="f82" fmla="*/ f40 f78 1"/>
                <a:gd name="f83" fmla="*/ f81 1 24"/>
                <a:gd name="f84" fmla="*/ f82 1 24"/>
                <a:gd name="f85" fmla="+- f36 0 f83"/>
                <a:gd name="f86" fmla="+- f37 0 f84"/>
                <a:gd name="f87" fmla="*/ f83 f32 1"/>
                <a:gd name="f88" fmla="*/ f84 f32 1"/>
                <a:gd name="f89" fmla="*/ f85 f32 1"/>
                <a:gd name="f90" fmla="*/ f86 f3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64" y="f80"/>
                </a:cxn>
                <a:cxn ang="f30">
                  <a:pos x="f61" y="f80"/>
                </a:cxn>
                <a:cxn ang="f31">
                  <a:pos x="f61" y="f79"/>
                </a:cxn>
                <a:cxn ang="f31">
                  <a:pos x="f64" y="f79"/>
                </a:cxn>
              </a:cxnLst>
              <a:rect l="f87" t="f88" r="f89" b="f90"/>
              <a:pathLst>
                <a:path>
                  <a:moveTo>
                    <a:pt x="f39" y="f57"/>
                  </a:moveTo>
                  <a:lnTo>
                    <a:pt x="f61" y="f79"/>
                  </a:lnTo>
                  <a:lnTo>
                    <a:pt x="f64" y="f79"/>
                  </a:lnTo>
                  <a:lnTo>
                    <a:pt x="f43" y="f57"/>
                  </a:lnTo>
                  <a:lnTo>
                    <a:pt x="f64" y="f80"/>
                  </a:lnTo>
                  <a:lnTo>
                    <a:pt x="f61" y="f80"/>
                  </a:lnTo>
                  <a:close/>
                </a:path>
              </a:pathLst>
            </a:custGeom>
            <a:solidFill>
              <a:srgbClr val="FF0000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s-ES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CEAFA7CD-2219-46FA-DA11-9B4F9534DEF2}"/>
                </a:ext>
              </a:extLst>
            </p:cNvPr>
            <p:cNvSpPr/>
            <p:nvPr/>
          </p:nvSpPr>
          <p:spPr>
            <a:xfrm>
              <a:off x="4421343" y="4900708"/>
              <a:ext cx="3602315" cy="184108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128141"/>
                <a:gd name="f7" fmla="val 1841092"/>
                <a:gd name="f8" fmla="val 920546"/>
                <a:gd name="f9" fmla="val 526000"/>
                <a:gd name="f10" fmla="val 1602141"/>
                <a:gd name="f11" fmla="+- 0 0 -90"/>
                <a:gd name="f12" fmla="*/ f3 1 2128141"/>
                <a:gd name="f13" fmla="*/ f4 1 1841092"/>
                <a:gd name="f14" fmla="+- f7 0 f5"/>
                <a:gd name="f15" fmla="+- f6 0 f5"/>
                <a:gd name="f16" fmla="*/ f11 f0 1"/>
                <a:gd name="f17" fmla="*/ f15 1 2128141"/>
                <a:gd name="f18" fmla="*/ f14 1 1841092"/>
                <a:gd name="f19" fmla="*/ 0 f15 1"/>
                <a:gd name="f20" fmla="*/ 920546 f14 1"/>
                <a:gd name="f21" fmla="*/ 526000 f15 1"/>
                <a:gd name="f22" fmla="*/ 0 f14 1"/>
                <a:gd name="f23" fmla="*/ 1602141 f15 1"/>
                <a:gd name="f24" fmla="*/ 2128141 f15 1"/>
                <a:gd name="f25" fmla="*/ 1841092 f14 1"/>
                <a:gd name="f26" fmla="*/ f16 1 f2"/>
                <a:gd name="f27" fmla="*/ f19 1 2128141"/>
                <a:gd name="f28" fmla="*/ f20 1 1841092"/>
                <a:gd name="f29" fmla="*/ f21 1 2128141"/>
                <a:gd name="f30" fmla="*/ f22 1 1841092"/>
                <a:gd name="f31" fmla="*/ f23 1 2128141"/>
                <a:gd name="f32" fmla="*/ f24 1 2128141"/>
                <a:gd name="f33" fmla="*/ f25 1 1841092"/>
                <a:gd name="f34" fmla="*/ f5 1 f17"/>
                <a:gd name="f35" fmla="*/ f6 1 f17"/>
                <a:gd name="f36" fmla="*/ f5 1 f18"/>
                <a:gd name="f37" fmla="*/ f7 1 f18"/>
                <a:gd name="f38" fmla="+- f26 0 f1"/>
                <a:gd name="f39" fmla="*/ f27 1 f17"/>
                <a:gd name="f40" fmla="*/ f28 1 f18"/>
                <a:gd name="f41" fmla="*/ f29 1 f17"/>
                <a:gd name="f42" fmla="*/ f30 1 f18"/>
                <a:gd name="f43" fmla="*/ f31 1 f17"/>
                <a:gd name="f44" fmla="*/ f32 1 f17"/>
                <a:gd name="f45" fmla="*/ f33 1 f18"/>
                <a:gd name="f46" fmla="*/ f34 f12 1"/>
                <a:gd name="f47" fmla="*/ f35 f12 1"/>
                <a:gd name="f48" fmla="*/ f37 f13 1"/>
                <a:gd name="f49" fmla="*/ f36 f13 1"/>
                <a:gd name="f50" fmla="*/ f39 f12 1"/>
                <a:gd name="f51" fmla="*/ f40 f13 1"/>
                <a:gd name="f52" fmla="*/ f41 f12 1"/>
                <a:gd name="f53" fmla="*/ f42 f13 1"/>
                <a:gd name="f54" fmla="*/ f43 f12 1"/>
                <a:gd name="f55" fmla="*/ f44 f12 1"/>
                <a:gd name="f56" fmla="*/ f45 f1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8">
                  <a:pos x="f50" y="f51"/>
                </a:cxn>
                <a:cxn ang="f38">
                  <a:pos x="f52" y="f53"/>
                </a:cxn>
                <a:cxn ang="f38">
                  <a:pos x="f54" y="f53"/>
                </a:cxn>
                <a:cxn ang="f38">
                  <a:pos x="f55" y="f51"/>
                </a:cxn>
                <a:cxn ang="f38">
                  <a:pos x="f54" y="f56"/>
                </a:cxn>
                <a:cxn ang="f38">
                  <a:pos x="f52" y="f56"/>
                </a:cxn>
                <a:cxn ang="f38">
                  <a:pos x="f50" y="f51"/>
                </a:cxn>
              </a:cxnLst>
              <a:rect l="f46" t="f49" r="f47" b="f48"/>
              <a:pathLst>
                <a:path w="2128141" h="1841092">
                  <a:moveTo>
                    <a:pt x="f5" y="f8"/>
                  </a:moveTo>
                  <a:lnTo>
                    <a:pt x="f9" y="f5"/>
                  </a:lnTo>
                  <a:lnTo>
                    <a:pt x="f10" y="f5"/>
                  </a:lnTo>
                  <a:lnTo>
                    <a:pt x="f6" y="f8"/>
                  </a:lnTo>
                  <a:lnTo>
                    <a:pt x="f10" y="f7"/>
                  </a:lnTo>
                  <a:lnTo>
                    <a:pt x="f9" y="f7"/>
                  </a:lnTo>
                  <a:lnTo>
                    <a:pt x="f5" y="f8"/>
                  </a:lnTo>
                  <a:close/>
                </a:path>
              </a:pathLst>
            </a:custGeom>
            <a:solidFill>
              <a:srgbClr val="156082"/>
            </a:solidFill>
            <a:ln w="19046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378076" tIns="330509" rIns="378076" bIns="330509" anchor="ctr" anchorCtr="1" compatLnSpc="1">
              <a:noAutofit/>
            </a:bodyPr>
            <a:lstStyle/>
            <a:p>
              <a:pPr marL="0" marR="0" lvl="0" indent="0" algn="ctr" defTabSz="888997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s-ES" sz="2400" b="1" i="0" u="none" strike="noStrike" kern="1200" cap="none" spc="0" baseline="0">
                  <a:solidFill>
                    <a:srgbClr val="FFFFFF"/>
                  </a:solidFill>
                  <a:uFillTx/>
                  <a:latin typeface="Times New Roman" pitchFamily="18"/>
                  <a:cs typeface="Times New Roman" pitchFamily="18"/>
                </a:rPr>
                <a:t>Security and Control</a:t>
              </a:r>
              <a:endParaRPr lang="es-ES" sz="2400" b="0" i="0" u="none" strike="noStrike" kern="1200" cap="none" spc="0" baseline="0">
                <a:solidFill>
                  <a:srgbClr val="FFFFFF"/>
                </a:solidFill>
                <a:uFillTx/>
                <a:latin typeface="Times New Roman" pitchFamily="18"/>
                <a:cs typeface="Times New Roman" pitchFamily="18"/>
              </a:endParaRPr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B684FBBE-175F-9060-0CFF-BFA33905F264}"/>
                </a:ext>
              </a:extLst>
            </p:cNvPr>
            <p:cNvSpPr/>
            <p:nvPr/>
          </p:nvSpPr>
          <p:spPr>
            <a:xfrm>
              <a:off x="2008881" y="3316492"/>
              <a:ext cx="1658511" cy="84422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*/ 5419351 1 1725033"/>
                <a:gd name="f8" fmla="+- 0 0 1"/>
                <a:gd name="f9" fmla="val 115470"/>
                <a:gd name="f10" fmla="val 28900"/>
                <a:gd name="f11" fmla="+- 0 0 -180"/>
                <a:gd name="f12" fmla="+- 0 0 -360"/>
                <a:gd name="f13" fmla="abs f3"/>
                <a:gd name="f14" fmla="abs f4"/>
                <a:gd name="f15" fmla="abs f5"/>
                <a:gd name="f16" fmla="+- 3600000 f1 0"/>
                <a:gd name="f17" fmla="*/ f11 f0 1"/>
                <a:gd name="f18" fmla="*/ f12 f0 1"/>
                <a:gd name="f19" fmla="?: f13 f3 1"/>
                <a:gd name="f20" fmla="?: f14 f4 1"/>
                <a:gd name="f21" fmla="?: f15 f5 1"/>
                <a:gd name="f22" fmla="+- f16 0 f1"/>
                <a:gd name="f23" fmla="*/ f17 1 f2"/>
                <a:gd name="f24" fmla="*/ f18 1 f2"/>
                <a:gd name="f25" fmla="*/ f19 1 21600"/>
                <a:gd name="f26" fmla="*/ f20 1 21600"/>
                <a:gd name="f27" fmla="*/ 21600 f19 1"/>
                <a:gd name="f28" fmla="*/ 21600 f20 1"/>
                <a:gd name="f29" fmla="+- f22 f1 0"/>
                <a:gd name="f30" fmla="+- f23 0 f1"/>
                <a:gd name="f31" fmla="+- f24 0 f1"/>
                <a:gd name="f32" fmla="min f26 f25"/>
                <a:gd name="f33" fmla="*/ f27 1 f21"/>
                <a:gd name="f34" fmla="*/ f28 1 f21"/>
                <a:gd name="f35" fmla="*/ f29 f7 1"/>
                <a:gd name="f36" fmla="val f33"/>
                <a:gd name="f37" fmla="val f34"/>
                <a:gd name="f38" fmla="*/ f35 1 f0"/>
                <a:gd name="f39" fmla="*/ f6 f32 1"/>
                <a:gd name="f40" fmla="+- f37 0 f6"/>
                <a:gd name="f41" fmla="+- f36 0 f6"/>
                <a:gd name="f42" fmla="+- 0 0 f38"/>
                <a:gd name="f43" fmla="*/ f36 f32 1"/>
                <a:gd name="f44" fmla="*/ f40 1 2"/>
                <a:gd name="f45" fmla="min f41 f40"/>
                <a:gd name="f46" fmla="*/ 50000 f41 1"/>
                <a:gd name="f47" fmla="+- 0 0 f42"/>
                <a:gd name="f48" fmla="+- f6 f44 0"/>
                <a:gd name="f49" fmla="*/ f46 1 f45"/>
                <a:gd name="f50" fmla="*/ f44 f9 1"/>
                <a:gd name="f51" fmla="*/ f45 f10 1"/>
                <a:gd name="f52" fmla="*/ f47 f0 1"/>
                <a:gd name="f53" fmla="*/ f50 1 100000"/>
                <a:gd name="f54" fmla="*/ f51 1 100000"/>
                <a:gd name="f55" fmla="*/ f49 f8 1"/>
                <a:gd name="f56" fmla="*/ f52 1 f7"/>
                <a:gd name="f57" fmla="*/ f48 f32 1"/>
                <a:gd name="f58" fmla="+- f36 0 f54"/>
                <a:gd name="f59" fmla="*/ f55 1 2"/>
                <a:gd name="f60" fmla="+- f56 0 f1"/>
                <a:gd name="f61" fmla="*/ f54 f32 1"/>
                <a:gd name="f62" fmla="sin 1 f60"/>
                <a:gd name="f63" fmla="+- f10 f59 0"/>
                <a:gd name="f64" fmla="*/ f58 f32 1"/>
                <a:gd name="f65" fmla="+- 0 0 f62"/>
                <a:gd name="f66" fmla="?: f63 4 2"/>
                <a:gd name="f67" fmla="?: f63 3 2"/>
                <a:gd name="f68" fmla="?: f63 f59 0"/>
                <a:gd name="f69" fmla="+- 0 0 f65"/>
                <a:gd name="f70" fmla="+- f10 f68 0"/>
                <a:gd name="f71" fmla="val f69"/>
                <a:gd name="f72" fmla="*/ f70 1 f59"/>
                <a:gd name="f73" fmla="*/ f71 f53 1"/>
                <a:gd name="f74" fmla="*/ f72 f67 1"/>
                <a:gd name="f75" fmla="+- f48 0 f73"/>
                <a:gd name="f76" fmla="+- f48 f73 0"/>
                <a:gd name="f77" fmla="*/ f74 1 f8"/>
                <a:gd name="f78" fmla="+- f66 f77 0"/>
                <a:gd name="f79" fmla="*/ f75 f32 1"/>
                <a:gd name="f80" fmla="*/ f76 f32 1"/>
                <a:gd name="f81" fmla="*/ f41 f78 1"/>
                <a:gd name="f82" fmla="*/ f40 f78 1"/>
                <a:gd name="f83" fmla="*/ f81 1 24"/>
                <a:gd name="f84" fmla="*/ f82 1 24"/>
                <a:gd name="f85" fmla="+- f36 0 f83"/>
                <a:gd name="f86" fmla="+- f37 0 f84"/>
                <a:gd name="f87" fmla="*/ f83 f32 1"/>
                <a:gd name="f88" fmla="*/ f84 f32 1"/>
                <a:gd name="f89" fmla="*/ f85 f32 1"/>
                <a:gd name="f90" fmla="*/ f86 f3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64" y="f80"/>
                </a:cxn>
                <a:cxn ang="f30">
                  <a:pos x="f61" y="f80"/>
                </a:cxn>
                <a:cxn ang="f31">
                  <a:pos x="f61" y="f79"/>
                </a:cxn>
                <a:cxn ang="f31">
                  <a:pos x="f64" y="f79"/>
                </a:cxn>
              </a:cxnLst>
              <a:rect l="f87" t="f88" r="f89" b="f90"/>
              <a:pathLst>
                <a:path>
                  <a:moveTo>
                    <a:pt x="f39" y="f57"/>
                  </a:moveTo>
                  <a:lnTo>
                    <a:pt x="f61" y="f79"/>
                  </a:lnTo>
                  <a:lnTo>
                    <a:pt x="f64" y="f79"/>
                  </a:lnTo>
                  <a:lnTo>
                    <a:pt x="f43" y="f57"/>
                  </a:lnTo>
                  <a:lnTo>
                    <a:pt x="f64" y="f80"/>
                  </a:lnTo>
                  <a:lnTo>
                    <a:pt x="f61" y="f80"/>
                  </a:lnTo>
                  <a:close/>
                </a:path>
              </a:pathLst>
            </a:custGeom>
            <a:solidFill>
              <a:srgbClr val="FF0000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s-ES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E234D5DC-9B1E-8656-DEF1-8BFB2A934E26}"/>
                </a:ext>
              </a:extLst>
            </p:cNvPr>
            <p:cNvSpPr/>
            <p:nvPr/>
          </p:nvSpPr>
          <p:spPr>
            <a:xfrm>
              <a:off x="1053855" y="3740819"/>
              <a:ext cx="3602315" cy="184108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128141"/>
                <a:gd name="f7" fmla="val 1841092"/>
                <a:gd name="f8" fmla="val 920546"/>
                <a:gd name="f9" fmla="val 526000"/>
                <a:gd name="f10" fmla="val 1602141"/>
                <a:gd name="f11" fmla="+- 0 0 -90"/>
                <a:gd name="f12" fmla="*/ f3 1 2128141"/>
                <a:gd name="f13" fmla="*/ f4 1 1841092"/>
                <a:gd name="f14" fmla="+- f7 0 f5"/>
                <a:gd name="f15" fmla="+- f6 0 f5"/>
                <a:gd name="f16" fmla="*/ f11 f0 1"/>
                <a:gd name="f17" fmla="*/ f15 1 2128141"/>
                <a:gd name="f18" fmla="*/ f14 1 1841092"/>
                <a:gd name="f19" fmla="*/ 0 f15 1"/>
                <a:gd name="f20" fmla="*/ 920546 f14 1"/>
                <a:gd name="f21" fmla="*/ 526000 f15 1"/>
                <a:gd name="f22" fmla="*/ 0 f14 1"/>
                <a:gd name="f23" fmla="*/ 1602141 f15 1"/>
                <a:gd name="f24" fmla="*/ 2128141 f15 1"/>
                <a:gd name="f25" fmla="*/ 1841092 f14 1"/>
                <a:gd name="f26" fmla="*/ f16 1 f2"/>
                <a:gd name="f27" fmla="*/ f19 1 2128141"/>
                <a:gd name="f28" fmla="*/ f20 1 1841092"/>
                <a:gd name="f29" fmla="*/ f21 1 2128141"/>
                <a:gd name="f30" fmla="*/ f22 1 1841092"/>
                <a:gd name="f31" fmla="*/ f23 1 2128141"/>
                <a:gd name="f32" fmla="*/ f24 1 2128141"/>
                <a:gd name="f33" fmla="*/ f25 1 1841092"/>
                <a:gd name="f34" fmla="*/ f5 1 f17"/>
                <a:gd name="f35" fmla="*/ f6 1 f17"/>
                <a:gd name="f36" fmla="*/ f5 1 f18"/>
                <a:gd name="f37" fmla="*/ f7 1 f18"/>
                <a:gd name="f38" fmla="+- f26 0 f1"/>
                <a:gd name="f39" fmla="*/ f27 1 f17"/>
                <a:gd name="f40" fmla="*/ f28 1 f18"/>
                <a:gd name="f41" fmla="*/ f29 1 f17"/>
                <a:gd name="f42" fmla="*/ f30 1 f18"/>
                <a:gd name="f43" fmla="*/ f31 1 f17"/>
                <a:gd name="f44" fmla="*/ f32 1 f17"/>
                <a:gd name="f45" fmla="*/ f33 1 f18"/>
                <a:gd name="f46" fmla="*/ f34 f12 1"/>
                <a:gd name="f47" fmla="*/ f35 f12 1"/>
                <a:gd name="f48" fmla="*/ f37 f13 1"/>
                <a:gd name="f49" fmla="*/ f36 f13 1"/>
                <a:gd name="f50" fmla="*/ f39 f12 1"/>
                <a:gd name="f51" fmla="*/ f40 f13 1"/>
                <a:gd name="f52" fmla="*/ f41 f12 1"/>
                <a:gd name="f53" fmla="*/ f42 f13 1"/>
                <a:gd name="f54" fmla="*/ f43 f12 1"/>
                <a:gd name="f55" fmla="*/ f44 f12 1"/>
                <a:gd name="f56" fmla="*/ f45 f1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8">
                  <a:pos x="f50" y="f51"/>
                </a:cxn>
                <a:cxn ang="f38">
                  <a:pos x="f52" y="f53"/>
                </a:cxn>
                <a:cxn ang="f38">
                  <a:pos x="f54" y="f53"/>
                </a:cxn>
                <a:cxn ang="f38">
                  <a:pos x="f55" y="f51"/>
                </a:cxn>
                <a:cxn ang="f38">
                  <a:pos x="f54" y="f56"/>
                </a:cxn>
                <a:cxn ang="f38">
                  <a:pos x="f52" y="f56"/>
                </a:cxn>
                <a:cxn ang="f38">
                  <a:pos x="f50" y="f51"/>
                </a:cxn>
              </a:cxnLst>
              <a:rect l="f46" t="f49" r="f47" b="f48"/>
              <a:pathLst>
                <a:path w="2128141" h="1841092">
                  <a:moveTo>
                    <a:pt x="f5" y="f8"/>
                  </a:moveTo>
                  <a:lnTo>
                    <a:pt x="f9" y="f5"/>
                  </a:lnTo>
                  <a:lnTo>
                    <a:pt x="f10" y="f5"/>
                  </a:lnTo>
                  <a:lnTo>
                    <a:pt x="f6" y="f8"/>
                  </a:lnTo>
                  <a:lnTo>
                    <a:pt x="f10" y="f7"/>
                  </a:lnTo>
                  <a:lnTo>
                    <a:pt x="f9" y="f7"/>
                  </a:lnTo>
                  <a:lnTo>
                    <a:pt x="f5" y="f8"/>
                  </a:lnTo>
                  <a:close/>
                </a:path>
              </a:pathLst>
            </a:custGeom>
            <a:solidFill>
              <a:srgbClr val="156082"/>
            </a:solidFill>
            <a:ln w="19046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373002" tIns="325425" rIns="373002" bIns="325425" anchor="ctr" anchorCtr="1" compatLnSpc="1">
              <a:noAutofit/>
            </a:bodyPr>
            <a:lstStyle/>
            <a:p>
              <a:pPr marL="0" marR="0" lvl="0" indent="0" algn="ctr" defTabSz="711202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7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s-ES" sz="2400" b="1" i="0" u="none" strike="noStrike" kern="1200" cap="none" spc="0" baseline="0">
                  <a:solidFill>
                    <a:srgbClr val="FFFFFF"/>
                  </a:solidFill>
                  <a:uFillTx/>
                  <a:latin typeface="Times New Roman" pitchFamily="18"/>
                  <a:cs typeface="Times New Roman" pitchFamily="18"/>
                </a:rPr>
                <a:t>Sustainability</a:t>
              </a:r>
              <a:endParaRPr lang="es-ES" sz="2400" b="0" i="0" u="none" strike="noStrike" kern="1200" cap="none" spc="0" baseline="0">
                <a:solidFill>
                  <a:srgbClr val="FFFFFF"/>
                </a:solidFill>
                <a:uFillTx/>
                <a:latin typeface="Times New Roman" pitchFamily="18"/>
                <a:cs typeface="Times New Roman" pitchFamily="18"/>
              </a:endParaRP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1F032C0-F35C-8BBB-49BD-8A9F2F2BA68B}"/>
                </a:ext>
              </a:extLst>
            </p:cNvPr>
            <p:cNvSpPr/>
            <p:nvPr/>
          </p:nvSpPr>
          <p:spPr>
            <a:xfrm>
              <a:off x="1076541" y="1470656"/>
              <a:ext cx="3602315" cy="184108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128141"/>
                <a:gd name="f7" fmla="val 1841092"/>
                <a:gd name="f8" fmla="val 920546"/>
                <a:gd name="f9" fmla="val 526000"/>
                <a:gd name="f10" fmla="val 1602141"/>
                <a:gd name="f11" fmla="+- 0 0 -90"/>
                <a:gd name="f12" fmla="*/ f3 1 2128141"/>
                <a:gd name="f13" fmla="*/ f4 1 1841092"/>
                <a:gd name="f14" fmla="+- f7 0 f5"/>
                <a:gd name="f15" fmla="+- f6 0 f5"/>
                <a:gd name="f16" fmla="*/ f11 f0 1"/>
                <a:gd name="f17" fmla="*/ f15 1 2128141"/>
                <a:gd name="f18" fmla="*/ f14 1 1841092"/>
                <a:gd name="f19" fmla="*/ 0 f15 1"/>
                <a:gd name="f20" fmla="*/ 920546 f14 1"/>
                <a:gd name="f21" fmla="*/ 526000 f15 1"/>
                <a:gd name="f22" fmla="*/ 0 f14 1"/>
                <a:gd name="f23" fmla="*/ 1602141 f15 1"/>
                <a:gd name="f24" fmla="*/ 2128141 f15 1"/>
                <a:gd name="f25" fmla="*/ 1841092 f14 1"/>
                <a:gd name="f26" fmla="*/ f16 1 f2"/>
                <a:gd name="f27" fmla="*/ f19 1 2128141"/>
                <a:gd name="f28" fmla="*/ f20 1 1841092"/>
                <a:gd name="f29" fmla="*/ f21 1 2128141"/>
                <a:gd name="f30" fmla="*/ f22 1 1841092"/>
                <a:gd name="f31" fmla="*/ f23 1 2128141"/>
                <a:gd name="f32" fmla="*/ f24 1 2128141"/>
                <a:gd name="f33" fmla="*/ f25 1 1841092"/>
                <a:gd name="f34" fmla="*/ f5 1 f17"/>
                <a:gd name="f35" fmla="*/ f6 1 f17"/>
                <a:gd name="f36" fmla="*/ f5 1 f18"/>
                <a:gd name="f37" fmla="*/ f7 1 f18"/>
                <a:gd name="f38" fmla="+- f26 0 f1"/>
                <a:gd name="f39" fmla="*/ f27 1 f17"/>
                <a:gd name="f40" fmla="*/ f28 1 f18"/>
                <a:gd name="f41" fmla="*/ f29 1 f17"/>
                <a:gd name="f42" fmla="*/ f30 1 f18"/>
                <a:gd name="f43" fmla="*/ f31 1 f17"/>
                <a:gd name="f44" fmla="*/ f32 1 f17"/>
                <a:gd name="f45" fmla="*/ f33 1 f18"/>
                <a:gd name="f46" fmla="*/ f34 f12 1"/>
                <a:gd name="f47" fmla="*/ f35 f12 1"/>
                <a:gd name="f48" fmla="*/ f37 f13 1"/>
                <a:gd name="f49" fmla="*/ f36 f13 1"/>
                <a:gd name="f50" fmla="*/ f39 f12 1"/>
                <a:gd name="f51" fmla="*/ f40 f13 1"/>
                <a:gd name="f52" fmla="*/ f41 f12 1"/>
                <a:gd name="f53" fmla="*/ f42 f13 1"/>
                <a:gd name="f54" fmla="*/ f43 f12 1"/>
                <a:gd name="f55" fmla="*/ f44 f12 1"/>
                <a:gd name="f56" fmla="*/ f45 f1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8">
                  <a:pos x="f50" y="f51"/>
                </a:cxn>
                <a:cxn ang="f38">
                  <a:pos x="f52" y="f53"/>
                </a:cxn>
                <a:cxn ang="f38">
                  <a:pos x="f54" y="f53"/>
                </a:cxn>
                <a:cxn ang="f38">
                  <a:pos x="f55" y="f51"/>
                </a:cxn>
                <a:cxn ang="f38">
                  <a:pos x="f54" y="f56"/>
                </a:cxn>
                <a:cxn ang="f38">
                  <a:pos x="f52" y="f56"/>
                </a:cxn>
                <a:cxn ang="f38">
                  <a:pos x="f50" y="f51"/>
                </a:cxn>
              </a:cxnLst>
              <a:rect l="f46" t="f49" r="f47" b="f48"/>
              <a:pathLst>
                <a:path w="2128141" h="1841092">
                  <a:moveTo>
                    <a:pt x="f5" y="f8"/>
                  </a:moveTo>
                  <a:lnTo>
                    <a:pt x="f9" y="f5"/>
                  </a:lnTo>
                  <a:lnTo>
                    <a:pt x="f10" y="f5"/>
                  </a:lnTo>
                  <a:lnTo>
                    <a:pt x="f6" y="f8"/>
                  </a:lnTo>
                  <a:lnTo>
                    <a:pt x="f10" y="f7"/>
                  </a:lnTo>
                  <a:lnTo>
                    <a:pt x="f9" y="f7"/>
                  </a:lnTo>
                  <a:lnTo>
                    <a:pt x="f5" y="f8"/>
                  </a:lnTo>
                  <a:close/>
                </a:path>
              </a:pathLst>
            </a:custGeom>
            <a:solidFill>
              <a:srgbClr val="156082"/>
            </a:solidFill>
            <a:ln w="19046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375534" tIns="327967" rIns="375534" bIns="327967" anchor="ctr" anchorCtr="1" compatLnSpc="1">
              <a:noAutofit/>
            </a:bodyPr>
            <a:lstStyle/>
            <a:p>
              <a:pPr marL="0" marR="0" lvl="0" indent="0" algn="ctr" defTabSz="800100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s-ES" sz="2400" b="1" i="0" u="none" strike="noStrike" kern="1200" cap="none" spc="0" baseline="0">
                  <a:solidFill>
                    <a:srgbClr val="FFFFFF"/>
                  </a:solidFill>
                  <a:uFillTx/>
                  <a:latin typeface="Times New Roman" pitchFamily="18"/>
                  <a:cs typeface="Times New Roman" pitchFamily="18"/>
                </a:rPr>
                <a:t>Prediction</a:t>
              </a:r>
              <a:endParaRPr lang="es-ES" sz="2400" b="0" i="0" u="none" strike="noStrike" kern="1200" cap="none" spc="0" baseline="0">
                <a:solidFill>
                  <a:srgbClr val="FFFFFF"/>
                </a:solidFill>
                <a:uFillTx/>
                <a:latin typeface="Times New Roman" pitchFamily="18"/>
                <a:cs typeface="Times New Roman" pitchFamily="18"/>
              </a:endParaRPr>
            </a:p>
          </p:txBody>
        </p:sp>
      </p:grpSp>
      <p:sp>
        <p:nvSpPr>
          <p:cNvPr id="16" name="Speech Bubble: Oval 17">
            <a:extLst>
              <a:ext uri="{FF2B5EF4-FFF2-40B4-BE49-F238E27FC236}">
                <a16:creationId xmlns:a16="http://schemas.microsoft.com/office/drawing/2014/main" id="{9BD695CB-B803-5727-A17E-1858586D4F31}"/>
              </a:ext>
            </a:extLst>
          </p:cNvPr>
          <p:cNvSpPr/>
          <p:nvPr/>
        </p:nvSpPr>
        <p:spPr>
          <a:xfrm>
            <a:off x="4608960" y="2856320"/>
            <a:ext cx="2997814" cy="1304400"/>
          </a:xfrm>
          <a:custGeom>
            <a:avLst>
              <a:gd name="f0" fmla="val 6300"/>
              <a:gd name="f1" fmla="val 24300"/>
            </a:avLst>
            <a:gdLst>
              <a:gd name="f2" fmla="val 21600000"/>
              <a:gd name="f3" fmla="val 10800000"/>
              <a:gd name="f4" fmla="val 5400000"/>
              <a:gd name="f5" fmla="val 180"/>
              <a:gd name="f6" fmla="val w"/>
              <a:gd name="f7" fmla="val h"/>
              <a:gd name="f8" fmla="val 0"/>
              <a:gd name="f9" fmla="val 21600"/>
              <a:gd name="f10" fmla="*/ 5419351 1 1725033"/>
              <a:gd name="f11" fmla="val 2147483647"/>
              <a:gd name="f12" fmla="min 0 21600"/>
              <a:gd name="f13" fmla="max 0 21600"/>
              <a:gd name="f14" fmla="val -2147483647"/>
              <a:gd name="f15" fmla="+- 0 0 0"/>
              <a:gd name="f16" fmla="+- 0 0 180"/>
              <a:gd name="f17" fmla="+- 0 0 -194"/>
              <a:gd name="f18" fmla="*/ f6 1 21600"/>
              <a:gd name="f19" fmla="*/ f7 1 21600"/>
              <a:gd name="f20" fmla="val f8"/>
              <a:gd name="f21" fmla="val f9"/>
              <a:gd name="f22" fmla="*/ f10 1 180"/>
              <a:gd name="f23" fmla="+- f13 0 f12"/>
              <a:gd name="f24" fmla="pin -2147483647 f0 2147483647"/>
              <a:gd name="f25" fmla="pin -2147483647 f1 2147483647"/>
              <a:gd name="f26" fmla="*/ f15 f3 1"/>
              <a:gd name="f27" fmla="*/ f16 f3 1"/>
              <a:gd name="f28" fmla="*/ f17 f3 1"/>
              <a:gd name="f29" fmla="+- f21 0 f20"/>
              <a:gd name="f30" fmla="val f24"/>
              <a:gd name="f31" fmla="val f25"/>
              <a:gd name="f32" fmla="*/ f23 1 2"/>
              <a:gd name="f33" fmla="*/ f24 f18 1"/>
              <a:gd name="f34" fmla="*/ f25 f19 1"/>
              <a:gd name="f35" fmla="*/ f26 1 f5"/>
              <a:gd name="f36" fmla="*/ f27 1 f5"/>
              <a:gd name="f37" fmla="*/ f28 1 f5"/>
              <a:gd name="f38" fmla="*/ f29 1 21600"/>
              <a:gd name="f39" fmla="+- f30 0 10800"/>
              <a:gd name="f40" fmla="+- f31 0 10800"/>
              <a:gd name="f41" fmla="+- f12 f32 0"/>
              <a:gd name="f42" fmla="*/ f32 f32 1"/>
              <a:gd name="f43" fmla="+- f35 0 f4"/>
              <a:gd name="f44" fmla="+- f36 0 f4"/>
              <a:gd name="f45" fmla="+- f37 0 f4"/>
              <a:gd name="f46" fmla="*/ 3200 f38 1"/>
              <a:gd name="f47" fmla="*/ 18400 f38 1"/>
              <a:gd name="f48" fmla="*/ 3160 f38 1"/>
              <a:gd name="f49" fmla="*/ 18440 f38 1"/>
              <a:gd name="f50" fmla="*/ f39 f39 1"/>
              <a:gd name="f51" fmla="*/ f40 f40 1"/>
              <a:gd name="f52" fmla="+- 0 0 f40"/>
              <a:gd name="f53" fmla="+- 0 0 f39"/>
              <a:gd name="f54" fmla="+- f50 f51 0"/>
              <a:gd name="f55" fmla="+- 0 0 f52"/>
              <a:gd name="f56" fmla="+- 0 0 f53"/>
              <a:gd name="f57" fmla="*/ f48 1 f38"/>
              <a:gd name="f58" fmla="*/ f49 1 f38"/>
              <a:gd name="f59" fmla="*/ f46 1 f38"/>
              <a:gd name="f60" fmla="*/ f47 1 f38"/>
              <a:gd name="f61" fmla="+- 0 0 f55"/>
              <a:gd name="f62" fmla="+- 0 0 f56"/>
              <a:gd name="f63" fmla="sqrt f54"/>
              <a:gd name="f64" fmla="*/ f59 f18 1"/>
              <a:gd name="f65" fmla="*/ f60 f18 1"/>
              <a:gd name="f66" fmla="*/ f60 f19 1"/>
              <a:gd name="f67" fmla="*/ f59 f19 1"/>
              <a:gd name="f68" fmla="*/ f57 f18 1"/>
              <a:gd name="f69" fmla="*/ f57 f19 1"/>
              <a:gd name="f70" fmla="*/ f58 f19 1"/>
              <a:gd name="f71" fmla="*/ f58 f18 1"/>
              <a:gd name="f72" fmla="at2 f61 f62"/>
              <a:gd name="f73" fmla="+- f63 0 10800"/>
              <a:gd name="f74" fmla="+- f72 f4 0"/>
              <a:gd name="f75" fmla="*/ f74 f10 1"/>
              <a:gd name="f76" fmla="*/ f75 1 f3"/>
              <a:gd name="f77" fmla="+- 0 0 f76"/>
              <a:gd name="f78" fmla="val f77"/>
              <a:gd name="f79" fmla="+- 0 0 f78"/>
              <a:gd name="f80" fmla="*/ f79 f3 1"/>
              <a:gd name="f81" fmla="*/ f80 1 f10"/>
              <a:gd name="f82" fmla="+- f81 0 f4"/>
              <a:gd name="f83" fmla="*/ f81 f10 1"/>
              <a:gd name="f84" fmla="*/ f83 1 f3"/>
              <a:gd name="f85" fmla="+- f82 f4 0"/>
              <a:gd name="f86" fmla="+- 0 0 f84"/>
              <a:gd name="f87" fmla="*/ f85 f10 1"/>
              <a:gd name="f88" fmla="*/ f86 1 f22"/>
              <a:gd name="f89" fmla="*/ f87 1 f3"/>
              <a:gd name="f90" fmla="+- f88 0 10"/>
              <a:gd name="f91" fmla="+- f88 10 0"/>
              <a:gd name="f92" fmla="+- 0 0 f89"/>
              <a:gd name="f93" fmla="*/ f90 f22 1"/>
              <a:gd name="f94" fmla="*/ f91 f22 1"/>
              <a:gd name="f95" fmla="+- 0 0 f92"/>
              <a:gd name="f96" fmla="+- 0 0 f93"/>
              <a:gd name="f97" fmla="+- 0 0 f94"/>
              <a:gd name="f98" fmla="*/ f95 f3 1"/>
              <a:gd name="f99" fmla="*/ f96 f3 1"/>
              <a:gd name="f100" fmla="*/ f97 f3 1"/>
              <a:gd name="f101" fmla="*/ f98 1 f10"/>
              <a:gd name="f102" fmla="*/ f99 1 f10"/>
              <a:gd name="f103" fmla="*/ f100 1 f10"/>
              <a:gd name="f104" fmla="+- f101 0 f4"/>
              <a:gd name="f105" fmla="sin 1 f104"/>
              <a:gd name="f106" fmla="cos 1 f104"/>
              <a:gd name="f107" fmla="+- f102 0 f4"/>
              <a:gd name="f108" fmla="+- f103 0 f4"/>
              <a:gd name="f109" fmla="+- 0 0 f105"/>
              <a:gd name="f110" fmla="+- 0 0 f106"/>
              <a:gd name="f111" fmla="+- f107 f4 0"/>
              <a:gd name="f112" fmla="+- f108 f4 0"/>
              <a:gd name="f113" fmla="+- 0 0 f109"/>
              <a:gd name="f114" fmla="+- 0 0 f110"/>
              <a:gd name="f115" fmla="*/ f111 f10 1"/>
              <a:gd name="f116" fmla="*/ f112 f10 1"/>
              <a:gd name="f117" fmla="val f113"/>
              <a:gd name="f118" fmla="val f114"/>
              <a:gd name="f119" fmla="*/ f115 1 f3"/>
              <a:gd name="f120" fmla="*/ f116 1 f3"/>
              <a:gd name="f121" fmla="+- 0 0 f117"/>
              <a:gd name="f122" fmla="+- 0 0 f118"/>
              <a:gd name="f123" fmla="+- 0 0 f119"/>
              <a:gd name="f124" fmla="+- 0 0 f120"/>
              <a:gd name="f125" fmla="+- 0 0 f123"/>
              <a:gd name="f126" fmla="+- 0 0 f124"/>
              <a:gd name="f127" fmla="*/ 10800 f121 1"/>
              <a:gd name="f128" fmla="*/ 10800 f122 1"/>
              <a:gd name="f129" fmla="*/ f125 f3 1"/>
              <a:gd name="f130" fmla="*/ f126 f3 1"/>
              <a:gd name="f131" fmla="+- f127 10800 0"/>
              <a:gd name="f132" fmla="+- f128 10800 0"/>
              <a:gd name="f133" fmla="*/ f129 1 f10"/>
              <a:gd name="f134" fmla="*/ f130 1 f10"/>
              <a:gd name="f135" fmla="?: f73 f30 f131"/>
              <a:gd name="f136" fmla="?: f73 f31 f132"/>
              <a:gd name="f137" fmla="+- f133 0 f4"/>
              <a:gd name="f138" fmla="+- f134 0 f4"/>
              <a:gd name="f139" fmla="*/ f135 f18 1"/>
              <a:gd name="f140" fmla="*/ f136 f19 1"/>
              <a:gd name="f141" fmla="sin 1 f137"/>
              <a:gd name="f142" fmla="cos 1 f137"/>
              <a:gd name="f143" fmla="sin 1 f138"/>
              <a:gd name="f144" fmla="cos 1 f138"/>
              <a:gd name="f145" fmla="+- 0 0 f141"/>
              <a:gd name="f146" fmla="+- 0 0 f142"/>
              <a:gd name="f147" fmla="+- 0 0 f143"/>
              <a:gd name="f148" fmla="+- 0 0 f144"/>
              <a:gd name="f149" fmla="+- 0 0 f145"/>
              <a:gd name="f150" fmla="+- 0 0 f146"/>
              <a:gd name="f151" fmla="+- 0 0 f147"/>
              <a:gd name="f152" fmla="+- 0 0 f148"/>
              <a:gd name="f153" fmla="val f149"/>
              <a:gd name="f154" fmla="val f150"/>
              <a:gd name="f155" fmla="val f151"/>
              <a:gd name="f156" fmla="val f152"/>
              <a:gd name="f157" fmla="+- 0 0 f153"/>
              <a:gd name="f158" fmla="+- 0 0 f154"/>
              <a:gd name="f159" fmla="+- 0 0 f155"/>
              <a:gd name="f160" fmla="+- 0 0 f156"/>
              <a:gd name="f161" fmla="*/ 10800 f157 1"/>
              <a:gd name="f162" fmla="*/ 10800 f158 1"/>
              <a:gd name="f163" fmla="*/ 10800 f159 1"/>
              <a:gd name="f164" fmla="*/ 10800 f160 1"/>
              <a:gd name="f165" fmla="+- f161 10800 0"/>
              <a:gd name="f166" fmla="+- f162 10800 0"/>
              <a:gd name="f167" fmla="+- f163 10800 0"/>
              <a:gd name="f168" fmla="+- f164 10800 0"/>
              <a:gd name="f169" fmla="+- f167 0 f41"/>
              <a:gd name="f170" fmla="+- f168 0 f41"/>
              <a:gd name="f171" fmla="+- f165 0 f41"/>
              <a:gd name="f172" fmla="+- f166 0 f41"/>
              <a:gd name="f173" fmla="+- 0 0 f169"/>
              <a:gd name="f174" fmla="+- 0 0 f170"/>
              <a:gd name="f175" fmla="+- 0 0 f171"/>
              <a:gd name="f176" fmla="+- 0 0 f172"/>
              <a:gd name="f177" fmla="+- 0 0 f173"/>
              <a:gd name="f178" fmla="+- 0 0 f174"/>
              <a:gd name="f179" fmla="+- 0 0 f175"/>
              <a:gd name="f180" fmla="+- 0 0 f176"/>
              <a:gd name="f181" fmla="at2 f177 f178"/>
              <a:gd name="f182" fmla="at2 f179 f180"/>
              <a:gd name="f183" fmla="+- f181 f4 0"/>
              <a:gd name="f184" fmla="+- f182 f4 0"/>
              <a:gd name="f185" fmla="*/ f183 f10 1"/>
              <a:gd name="f186" fmla="*/ f184 f10 1"/>
              <a:gd name="f187" fmla="*/ f185 1 f3"/>
              <a:gd name="f188" fmla="*/ f186 1 f3"/>
              <a:gd name="f189" fmla="+- 0 0 f187"/>
              <a:gd name="f190" fmla="+- 0 0 f188"/>
              <a:gd name="f191" fmla="val f189"/>
              <a:gd name="f192" fmla="val f190"/>
              <a:gd name="f193" fmla="+- 0 0 f191"/>
              <a:gd name="f194" fmla="+- 0 0 f192"/>
              <a:gd name="f195" fmla="*/ f193 f3 1"/>
              <a:gd name="f196" fmla="*/ f194 f3 1"/>
              <a:gd name="f197" fmla="*/ f195 1 f10"/>
              <a:gd name="f198" fmla="*/ f196 1 f10"/>
              <a:gd name="f199" fmla="+- f197 0 f4"/>
              <a:gd name="f200" fmla="+- f198 0 f4"/>
              <a:gd name="f201" fmla="+- f199 f4 0"/>
              <a:gd name="f202" fmla="+- f200 0 f199"/>
              <a:gd name="f203" fmla="*/ f201 f10 1"/>
              <a:gd name="f204" fmla="+- f202 f2 0"/>
              <a:gd name="f205" fmla="*/ f203 1 f3"/>
              <a:gd name="f206" fmla="?: f202 f202 f204"/>
              <a:gd name="f207" fmla="+- 0 0 f205"/>
              <a:gd name="f208" fmla="+- 0 0 f207"/>
              <a:gd name="f209" fmla="*/ f208 f3 1"/>
              <a:gd name="f210" fmla="*/ f209 1 f10"/>
              <a:gd name="f211" fmla="+- f210 0 f4"/>
              <a:gd name="f212" fmla="cos 1 f211"/>
              <a:gd name="f213" fmla="sin 1 f211"/>
              <a:gd name="f214" fmla="+- 0 0 f212"/>
              <a:gd name="f215" fmla="+- 0 0 f213"/>
              <a:gd name="f216" fmla="+- 0 0 f214"/>
              <a:gd name="f217" fmla="+- 0 0 f215"/>
              <a:gd name="f218" fmla="val f216"/>
              <a:gd name="f219" fmla="val f217"/>
              <a:gd name="f220" fmla="+- 0 0 f218"/>
              <a:gd name="f221" fmla="+- 0 0 f219"/>
              <a:gd name="f222" fmla="*/ f32 f220 1"/>
              <a:gd name="f223" fmla="*/ f32 f221 1"/>
              <a:gd name="f224" fmla="*/ f222 f222 1"/>
              <a:gd name="f225" fmla="*/ f223 f223 1"/>
              <a:gd name="f226" fmla="+- f224 f225 0"/>
              <a:gd name="f227" fmla="sqrt f226"/>
              <a:gd name="f228" fmla="*/ f42 1 f227"/>
              <a:gd name="f229" fmla="*/ f220 f228 1"/>
              <a:gd name="f230" fmla="*/ f221 f228 1"/>
              <a:gd name="f231" fmla="+- f41 0 f229"/>
              <a:gd name="f232" fmla="+- f41 0 f230"/>
            </a:gdLst>
            <a:ahLst>
              <a:ahXY gdRefX="f0" minX="f14" maxX="f11" gdRefY="f1" minY="f14" maxY="f11">
                <a:pos x="f33" y="f34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3">
                <a:pos x="f68" y="f69"/>
              </a:cxn>
              <a:cxn ang="f44">
                <a:pos x="f68" y="f70"/>
              </a:cxn>
              <a:cxn ang="f44">
                <a:pos x="f71" y="f70"/>
              </a:cxn>
              <a:cxn ang="f43">
                <a:pos x="f71" y="f69"/>
              </a:cxn>
              <a:cxn ang="f45">
                <a:pos x="f139" y="f140"/>
              </a:cxn>
            </a:cxnLst>
            <a:rect l="f64" t="f67" r="f65" b="f66"/>
            <a:pathLst>
              <a:path w="21600" h="21600">
                <a:moveTo>
                  <a:pt x="f231" y="f232"/>
                </a:moveTo>
                <a:arcTo wR="f32" hR="f32" stAng="f199" swAng="f206"/>
                <a:lnTo>
                  <a:pt x="f135" y="f136"/>
                </a:lnTo>
                <a:close/>
              </a:path>
            </a:pathLst>
          </a:custGeom>
          <a:solidFill>
            <a:srgbClr val="156082"/>
          </a:solidFill>
          <a:ln w="19046" cap="flat">
            <a:solidFill>
              <a:srgbClr val="042433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4800" b="0" i="0" u="none" strike="noStrike" kern="1200" cap="none" spc="0" baseline="0">
                <a:solidFill>
                  <a:srgbClr val="FFFFFF"/>
                </a:solidFill>
                <a:uFillTx/>
                <a:latin typeface="Times New Roman" pitchFamily="18"/>
                <a:cs typeface="Times New Roman" pitchFamily="18"/>
              </a:rPr>
              <a:t>IA</a:t>
            </a:r>
          </a:p>
        </p:txBody>
      </p:sp>
    </p:spTree>
  </p:cSld>
  <p:clrMapOvr>
    <a:masterClrMapping/>
  </p:clrMapOvr>
  <p:transition spd="slow">
    <p:push dir="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6">
            <a:extLst>
              <a:ext uri="{FF2B5EF4-FFF2-40B4-BE49-F238E27FC236}">
                <a16:creationId xmlns:a16="http://schemas.microsoft.com/office/drawing/2014/main" id="{F7C91E36-E333-99C6-A9C0-18BEFC03814A}"/>
              </a:ext>
            </a:extLst>
          </p:cNvPr>
          <p:cNvGraphicFramePr>
            <a:graphicFrameLocks noGrp="1"/>
          </p:cNvGraphicFramePr>
          <p:nvPr/>
        </p:nvGraphicFramePr>
        <p:xfrm>
          <a:off x="322216" y="720373"/>
          <a:ext cx="11477868" cy="5499677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1912979">
                  <a:extLst>
                    <a:ext uri="{9D8B030D-6E8A-4147-A177-3AD203B41FA5}">
                      <a16:colId xmlns:a16="http://schemas.microsoft.com/office/drawing/2014/main" val="4124009323"/>
                    </a:ext>
                  </a:extLst>
                </a:gridCol>
                <a:gridCol w="1912979">
                  <a:extLst>
                    <a:ext uri="{9D8B030D-6E8A-4147-A177-3AD203B41FA5}">
                      <a16:colId xmlns:a16="http://schemas.microsoft.com/office/drawing/2014/main" val="2450604085"/>
                    </a:ext>
                  </a:extLst>
                </a:gridCol>
                <a:gridCol w="1912979">
                  <a:extLst>
                    <a:ext uri="{9D8B030D-6E8A-4147-A177-3AD203B41FA5}">
                      <a16:colId xmlns:a16="http://schemas.microsoft.com/office/drawing/2014/main" val="3679387909"/>
                    </a:ext>
                  </a:extLst>
                </a:gridCol>
                <a:gridCol w="1912979">
                  <a:extLst>
                    <a:ext uri="{9D8B030D-6E8A-4147-A177-3AD203B41FA5}">
                      <a16:colId xmlns:a16="http://schemas.microsoft.com/office/drawing/2014/main" val="1148810190"/>
                    </a:ext>
                  </a:extLst>
                </a:gridCol>
                <a:gridCol w="2008708">
                  <a:extLst>
                    <a:ext uri="{9D8B030D-6E8A-4147-A177-3AD203B41FA5}">
                      <a16:colId xmlns:a16="http://schemas.microsoft.com/office/drawing/2014/main" val="383802647"/>
                    </a:ext>
                  </a:extLst>
                </a:gridCol>
                <a:gridCol w="1817241">
                  <a:extLst>
                    <a:ext uri="{9D8B030D-6E8A-4147-A177-3AD203B41FA5}">
                      <a16:colId xmlns:a16="http://schemas.microsoft.com/office/drawing/2014/main" val="1696980031"/>
                    </a:ext>
                  </a:extLst>
                </a:gridCol>
              </a:tblGrid>
              <a:tr h="1896968">
                <a:tc>
                  <a:txBody>
                    <a:bodyPr/>
                    <a:lstStyle/>
                    <a:p>
                      <a:pPr lvl="0" algn="ctr"/>
                      <a:r>
                        <a:rPr lang="es-ES" sz="4800" b="1" kern="1200">
                          <a:solidFill>
                            <a:srgbClr val="FFFFFF"/>
                          </a:solidFill>
                          <a:latin typeface="Times New Roman" pitchFamily="18"/>
                          <a:cs typeface="Times New Roman" pitchFamily="18"/>
                        </a:rPr>
                        <a:t>P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s-ES" sz="4800">
                          <a:latin typeface="Times New Roman" pitchFamily="18"/>
                          <a:cs typeface="Times New Roman" pitchFamily="18"/>
                        </a:rPr>
                        <a:t>E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s-ES" sz="4800">
                          <a:latin typeface="Times New Roman" pitchFamily="18"/>
                          <a:cs typeface="Times New Roman" pitchFamily="18"/>
                        </a:rPr>
                        <a:t>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s-ES" sz="4800">
                          <a:latin typeface="Times New Roman" pitchFamily="18"/>
                          <a:cs typeface="Times New Roman" pitchFamily="18"/>
                        </a:rPr>
                        <a:t>T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s-ES" sz="4800">
                          <a:latin typeface="Times New Roman" pitchFamily="18"/>
                          <a:cs typeface="Times New Roman" pitchFamily="18"/>
                        </a:rPr>
                        <a:t>E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s-ES" sz="4800">
                          <a:latin typeface="Times New Roman" pitchFamily="18"/>
                          <a:cs typeface="Times New Roman" pitchFamily="18"/>
                        </a:rPr>
                        <a:t>L</a:t>
                      </a:r>
                    </a:p>
                  </a:txBody>
                  <a:tcPr>
                    <a:solidFill>
                      <a:srgbClr val="00B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40705"/>
                  </a:ext>
                </a:extLst>
              </a:tr>
              <a:tr h="1003462">
                <a:tc>
                  <a:txBody>
                    <a:bodyPr/>
                    <a:lstStyle/>
                    <a:p>
                      <a:pPr lvl="0" algn="ctr"/>
                      <a:r>
                        <a:rPr lang="es-ES" sz="1600">
                          <a:latin typeface="Times New Roman" pitchFamily="18"/>
                          <a:cs typeface="Times New Roman" pitchFamily="18"/>
                        </a:rPr>
                        <a:t>POLITICAL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s-ES" sz="1600">
                          <a:latin typeface="Times New Roman" pitchFamily="18"/>
                          <a:cs typeface="Times New Roman" pitchFamily="18"/>
                        </a:rPr>
                        <a:t>ECONOMICAL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s-ES" sz="1600">
                          <a:latin typeface="Times New Roman" pitchFamily="18"/>
                          <a:cs typeface="Times New Roman" pitchFamily="18"/>
                        </a:rPr>
                        <a:t>SOCIAL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s-ES" sz="1600">
                          <a:latin typeface="Times New Roman" pitchFamily="18"/>
                          <a:cs typeface="Times New Roman" pitchFamily="18"/>
                        </a:rPr>
                        <a:t>TECHNOLOGICAL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s-ES" sz="1600">
                          <a:latin typeface="Times New Roman" pitchFamily="18"/>
                          <a:cs typeface="Times New Roman" pitchFamily="18"/>
                        </a:rPr>
                        <a:t>ENVIRONMENTAL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s-ES" sz="1600">
                          <a:latin typeface="Times New Roman" pitchFamily="18"/>
                          <a:cs typeface="Times New Roman" pitchFamily="18"/>
                        </a:rPr>
                        <a:t>LEGAL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40424411"/>
                  </a:ext>
                </a:extLst>
              </a:tr>
              <a:tr h="2599246">
                <a:tc>
                  <a:txBody>
                    <a:bodyPr/>
                    <a:lstStyle/>
                    <a:p>
                      <a:pPr marL="285750" lvl="0" indent="-285750" algn="l">
                        <a:buSzPct val="100000"/>
                        <a:buChar char="-"/>
                      </a:pPr>
                      <a:r>
                        <a:rPr lang="es-ES">
                          <a:latin typeface="Times New Roman" pitchFamily="18"/>
                          <a:cs typeface="Times New Roman" pitchFamily="18"/>
                        </a:rPr>
                        <a:t>Rules and regulations.</a:t>
                      </a:r>
                    </a:p>
                    <a:p>
                      <a:pPr marL="285750" lvl="0" indent="-285750" algn="l">
                        <a:buSzPct val="100000"/>
                        <a:buChar char="-"/>
                      </a:pPr>
                      <a:r>
                        <a:rPr lang="es-ES">
                          <a:latin typeface="Times New Roman" pitchFamily="18"/>
                          <a:cs typeface="Times New Roman" pitchFamily="18"/>
                        </a:rPr>
                        <a:t>Funds for technological innovation.</a:t>
                      </a:r>
                    </a:p>
                    <a:p>
                      <a:pPr marL="285750" lvl="0" indent="-285750" algn="l">
                        <a:buSzPct val="100000"/>
                        <a:buChar char="-"/>
                      </a:pPr>
                      <a:r>
                        <a:rPr lang="es-ES">
                          <a:latin typeface="Times New Roman" pitchFamily="18"/>
                          <a:cs typeface="Times New Roman" pitchFamily="18"/>
                        </a:rPr>
                        <a:t>Data protection regulations.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lvl="0" indent="-285750" algn="l">
                        <a:buSzPct val="100000"/>
                        <a:buChar char="-"/>
                      </a:pPr>
                      <a:r>
                        <a:rPr lang="es-ES">
                          <a:latin typeface="Times New Roman" pitchFamily="18"/>
                          <a:cs typeface="Times New Roman" pitchFamily="18"/>
                        </a:rPr>
                        <a:t>Economic strategies.</a:t>
                      </a:r>
                    </a:p>
                    <a:p>
                      <a:pPr marL="285750" lvl="0" indent="-285750" algn="l">
                        <a:buSzPct val="100000"/>
                        <a:buChar char="-"/>
                      </a:pPr>
                      <a:r>
                        <a:rPr lang="es-ES">
                          <a:latin typeface="Times New Roman" pitchFamily="18"/>
                          <a:cs typeface="Times New Roman" pitchFamily="18"/>
                        </a:rPr>
                        <a:t>Invesments in innovation.</a:t>
                      </a:r>
                    </a:p>
                    <a:p>
                      <a:pPr marL="285750" lvl="0" indent="-285750" algn="l">
                        <a:buSzPct val="100000"/>
                        <a:buChar char="-"/>
                      </a:pPr>
                      <a:r>
                        <a:rPr lang="es-ES">
                          <a:latin typeface="Times New Roman" pitchFamily="18"/>
                          <a:cs typeface="Times New Roman" pitchFamily="18"/>
                        </a:rPr>
                        <a:t>Economic crises and inflation.</a:t>
                      </a:r>
                    </a:p>
                    <a:p>
                      <a:pPr lvl="0" algn="l"/>
                      <a:endParaRPr lang="es-ES"/>
                    </a:p>
                    <a:p>
                      <a:pPr lvl="0" algn="l"/>
                      <a:r>
                        <a:rPr lang="es-ES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marR="0" lvl="0" indent="-28575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SzPct val="100000"/>
                        <a:buChar char="-"/>
                        <a:tabLst/>
                      </a:pPr>
                      <a:r>
                        <a:rPr lang="es-ES">
                          <a:latin typeface="Times New Roman" pitchFamily="18"/>
                          <a:cs typeface="Times New Roman" pitchFamily="18"/>
                        </a:rPr>
                        <a:t>Customer expectations. </a:t>
                      </a:r>
                    </a:p>
                    <a:p>
                      <a:pPr marL="285750" marR="0" lvl="0" indent="-28575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SzPct val="100000"/>
                        <a:buChar char="-"/>
                        <a:tabLst/>
                      </a:pPr>
                      <a:r>
                        <a:rPr lang="es-ES">
                          <a:latin typeface="Times New Roman" pitchFamily="18"/>
                          <a:cs typeface="Times New Roman" pitchFamily="18"/>
                        </a:rPr>
                        <a:t>Demographic changes.</a:t>
                      </a:r>
                    </a:p>
                    <a:p>
                      <a:pPr marL="285750" marR="0" lvl="0" indent="-28575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SzPct val="100000"/>
                        <a:buChar char="-"/>
                        <a:tabLst/>
                      </a:pPr>
                      <a:r>
                        <a:rPr lang="es-ES">
                          <a:latin typeface="Times New Roman" pitchFamily="18"/>
                          <a:cs typeface="Times New Roman" pitchFamily="18"/>
                        </a:rPr>
                        <a:t>- Balance between automation and personalised services.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lvl="0" indent="-285750">
                        <a:buSzPct val="100000"/>
                        <a:buChar char="-"/>
                      </a:pPr>
                      <a:r>
                        <a:rPr lang="es-ES">
                          <a:latin typeface="Times New Roman" pitchFamily="18"/>
                          <a:cs typeface="Times New Roman" pitchFamily="18"/>
                        </a:rPr>
                        <a:t>Fast progress.</a:t>
                      </a:r>
                    </a:p>
                    <a:p>
                      <a:pPr marL="285750" lvl="0" indent="-285750">
                        <a:buSzPct val="100000"/>
                        <a:buChar char="-"/>
                      </a:pPr>
                      <a:r>
                        <a:rPr lang="es-ES">
                          <a:latin typeface="Times New Roman" pitchFamily="18"/>
                          <a:cs typeface="Times New Roman" pitchFamily="18"/>
                        </a:rPr>
                        <a:t>Data analytics.</a:t>
                      </a:r>
                    </a:p>
                    <a:p>
                      <a:pPr marL="285750" lvl="0" indent="-285750">
                        <a:buSzPct val="100000"/>
                        <a:buChar char="-"/>
                      </a:pPr>
                      <a:r>
                        <a:rPr lang="es-ES">
                          <a:latin typeface="Times New Roman" pitchFamily="18"/>
                          <a:cs typeface="Times New Roman" pitchFamily="18"/>
                        </a:rPr>
                        <a:t>Apps and virtual asssistans.</a:t>
                      </a:r>
                    </a:p>
                    <a:p>
                      <a:pPr marL="285750" lvl="0" indent="-285750">
                        <a:buSzPct val="100000"/>
                        <a:buChar char="-"/>
                      </a:pPr>
                      <a:r>
                        <a:rPr lang="es-ES">
                          <a:latin typeface="Times New Roman" pitchFamily="18"/>
                          <a:cs typeface="Times New Roman" pitchFamily="18"/>
                        </a:rPr>
                        <a:t>Cibersegurity.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lvl="0" indent="-285750">
                        <a:buSzPct val="100000"/>
                        <a:buChar char="-"/>
                      </a:pPr>
                      <a:r>
                        <a:rPr lang="es-ES">
                          <a:latin typeface="Times New Roman" pitchFamily="18"/>
                          <a:cs typeface="Times New Roman" pitchFamily="18"/>
                        </a:rPr>
                        <a:t>Sustainability.</a:t>
                      </a:r>
                    </a:p>
                    <a:p>
                      <a:pPr marL="285750" lvl="0" indent="-285750">
                        <a:buSzPct val="100000"/>
                        <a:buChar char="-"/>
                      </a:pPr>
                      <a:r>
                        <a:rPr lang="es-ES">
                          <a:latin typeface="Times New Roman" pitchFamily="18"/>
                          <a:cs typeface="Times New Roman" pitchFamily="18"/>
                        </a:rPr>
                        <a:t>Reclycling.</a:t>
                      </a:r>
                    </a:p>
                    <a:p>
                      <a:pPr marL="285750" lvl="0" indent="-285750">
                        <a:buSzPct val="100000"/>
                        <a:buChar char="-"/>
                      </a:pPr>
                      <a:r>
                        <a:rPr lang="es-ES">
                          <a:latin typeface="Times New Roman" pitchFamily="18"/>
                          <a:cs typeface="Times New Roman" pitchFamily="18"/>
                        </a:rPr>
                        <a:t>Energy and resource management. system.</a:t>
                      </a:r>
                    </a:p>
                    <a:p>
                      <a:pPr marL="285750" lvl="0" indent="-285750">
                        <a:buSzPct val="100000"/>
                        <a:buChar char="-"/>
                      </a:pPr>
                      <a:r>
                        <a:rPr lang="es-ES">
                          <a:latin typeface="Times New Roman" pitchFamily="18"/>
                          <a:cs typeface="Times New Roman" pitchFamily="18"/>
                        </a:rPr>
                        <a:t>Carbon footprint.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lvl="0" indent="-285750">
                        <a:buSzPct val="100000"/>
                        <a:buChar char="-"/>
                      </a:pPr>
                      <a:r>
                        <a:rPr lang="es-ES">
                          <a:latin typeface="Times New Roman" pitchFamily="18"/>
                          <a:cs typeface="Times New Roman" pitchFamily="18"/>
                        </a:rPr>
                        <a:t>Right regulations.</a:t>
                      </a:r>
                    </a:p>
                    <a:p>
                      <a:pPr marL="285750" lvl="0" indent="-285750">
                        <a:buSzPct val="100000"/>
                        <a:buChar char="-"/>
                      </a:pPr>
                      <a:r>
                        <a:rPr lang="es-ES">
                          <a:latin typeface="Times New Roman" pitchFamily="18"/>
                          <a:cs typeface="Times New Roman" pitchFamily="18"/>
                        </a:rPr>
                        <a:t>Data privacy rules.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59267653"/>
                  </a:ext>
                </a:extLst>
              </a:tr>
            </a:tbl>
          </a:graphicData>
        </a:graphic>
      </p:graphicFrame>
    </p:spTree>
  </p:cSld>
  <p:clrMapOvr>
    <a:masterClrMapping/>
  </p:clrMapOvr>
  <p:transition spd="med">
    <p:fad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2">
            <a:extLst>
              <a:ext uri="{FF2B5EF4-FFF2-40B4-BE49-F238E27FC236}">
                <a16:creationId xmlns:a16="http://schemas.microsoft.com/office/drawing/2014/main" id="{DB7A3336-C477-C79F-A716-E0006CFB79E9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s-ES"/>
              <a:t>FUTURE</a:t>
            </a:r>
          </a:p>
        </p:txBody>
      </p:sp>
      <p:grpSp>
        <p:nvGrpSpPr>
          <p:cNvPr id="3" name="Marcador de posición de contenido 2" descr="Flujo alternativo" title="SmartArt">
            <a:extLst>
              <a:ext uri="{FF2B5EF4-FFF2-40B4-BE49-F238E27FC236}">
                <a16:creationId xmlns:a16="http://schemas.microsoft.com/office/drawing/2014/main" id="{3A3DB128-6760-5E35-88CA-AEA26C6DA6BB}"/>
              </a:ext>
            </a:extLst>
          </p:cNvPr>
          <p:cNvGrpSpPr/>
          <p:nvPr/>
        </p:nvGrpSpPr>
        <p:grpSpPr>
          <a:xfrm>
            <a:off x="1558658" y="1688512"/>
            <a:ext cx="9061987" cy="4468709"/>
            <a:chOff x="1558658" y="1688512"/>
            <a:chExt cx="9061987" cy="4468709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ACF5C42A-CF1D-2486-4B81-F13751F62894}"/>
                </a:ext>
              </a:extLst>
            </p:cNvPr>
            <p:cNvSpPr/>
            <p:nvPr/>
          </p:nvSpPr>
          <p:spPr>
            <a:xfrm>
              <a:off x="1558658" y="2954270"/>
              <a:ext cx="2444556" cy="201625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444561"/>
                <a:gd name="f7" fmla="val 2016252"/>
                <a:gd name="f8" fmla="val 201625"/>
                <a:gd name="f9" fmla="val 90271"/>
                <a:gd name="f10" fmla="val 2242936"/>
                <a:gd name="f11" fmla="val 2354290"/>
                <a:gd name="f12" fmla="val 1814627"/>
                <a:gd name="f13" fmla="val 1925981"/>
                <a:gd name="f14" fmla="+- 0 0 -90"/>
                <a:gd name="f15" fmla="*/ f3 1 2444561"/>
                <a:gd name="f16" fmla="*/ f4 1 2016252"/>
                <a:gd name="f17" fmla="+- f7 0 f5"/>
                <a:gd name="f18" fmla="+- f6 0 f5"/>
                <a:gd name="f19" fmla="*/ f14 f0 1"/>
                <a:gd name="f20" fmla="*/ f18 1 2444561"/>
                <a:gd name="f21" fmla="*/ f17 1 2016252"/>
                <a:gd name="f22" fmla="*/ 0 f18 1"/>
                <a:gd name="f23" fmla="*/ 201625 f17 1"/>
                <a:gd name="f24" fmla="*/ 201625 f18 1"/>
                <a:gd name="f25" fmla="*/ 0 f17 1"/>
                <a:gd name="f26" fmla="*/ 2242936 f18 1"/>
                <a:gd name="f27" fmla="*/ 2444561 f18 1"/>
                <a:gd name="f28" fmla="*/ 1814627 f17 1"/>
                <a:gd name="f29" fmla="*/ 2016252 f17 1"/>
                <a:gd name="f30" fmla="*/ f19 1 f2"/>
                <a:gd name="f31" fmla="*/ f22 1 2444561"/>
                <a:gd name="f32" fmla="*/ f23 1 2016252"/>
                <a:gd name="f33" fmla="*/ f24 1 2444561"/>
                <a:gd name="f34" fmla="*/ f25 1 2016252"/>
                <a:gd name="f35" fmla="*/ f26 1 2444561"/>
                <a:gd name="f36" fmla="*/ f27 1 2444561"/>
                <a:gd name="f37" fmla="*/ f28 1 2016252"/>
                <a:gd name="f38" fmla="*/ f29 1 2016252"/>
                <a:gd name="f39" fmla="*/ f5 1 f20"/>
                <a:gd name="f40" fmla="*/ f6 1 f20"/>
                <a:gd name="f41" fmla="*/ f5 1 f21"/>
                <a:gd name="f42" fmla="*/ f7 1 f21"/>
                <a:gd name="f43" fmla="+- f30 0 f1"/>
                <a:gd name="f44" fmla="*/ f31 1 f20"/>
                <a:gd name="f45" fmla="*/ f32 1 f21"/>
                <a:gd name="f46" fmla="*/ f33 1 f20"/>
                <a:gd name="f47" fmla="*/ f34 1 f21"/>
                <a:gd name="f48" fmla="*/ f35 1 f20"/>
                <a:gd name="f49" fmla="*/ f36 1 f20"/>
                <a:gd name="f50" fmla="*/ f37 1 f21"/>
                <a:gd name="f51" fmla="*/ f38 1 f21"/>
                <a:gd name="f52" fmla="*/ f39 f15 1"/>
                <a:gd name="f53" fmla="*/ f40 f15 1"/>
                <a:gd name="f54" fmla="*/ f42 f16 1"/>
                <a:gd name="f55" fmla="*/ f41 f16 1"/>
                <a:gd name="f56" fmla="*/ f44 f15 1"/>
                <a:gd name="f57" fmla="*/ f45 f16 1"/>
                <a:gd name="f58" fmla="*/ f46 f15 1"/>
                <a:gd name="f59" fmla="*/ f47 f16 1"/>
                <a:gd name="f60" fmla="*/ f48 f15 1"/>
                <a:gd name="f61" fmla="*/ f49 f15 1"/>
                <a:gd name="f62" fmla="*/ f50 f16 1"/>
                <a:gd name="f63" fmla="*/ f51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3">
                  <a:pos x="f56" y="f57"/>
                </a:cxn>
                <a:cxn ang="f43">
                  <a:pos x="f58" y="f59"/>
                </a:cxn>
                <a:cxn ang="f43">
                  <a:pos x="f60" y="f59"/>
                </a:cxn>
                <a:cxn ang="f43">
                  <a:pos x="f61" y="f57"/>
                </a:cxn>
                <a:cxn ang="f43">
                  <a:pos x="f61" y="f62"/>
                </a:cxn>
                <a:cxn ang="f43">
                  <a:pos x="f60" y="f63"/>
                </a:cxn>
                <a:cxn ang="f43">
                  <a:pos x="f58" y="f63"/>
                </a:cxn>
                <a:cxn ang="f43">
                  <a:pos x="f56" y="f62"/>
                </a:cxn>
                <a:cxn ang="f43">
                  <a:pos x="f56" y="f57"/>
                </a:cxn>
              </a:cxnLst>
              <a:rect l="f52" t="f55" r="f53" b="f54"/>
              <a:pathLst>
                <a:path w="2444561" h="2016252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6345" cap="flat">
              <a:solidFill>
                <a:srgbClr val="56C5FF">
                  <a:alpha val="90000"/>
                </a:srgbClr>
              </a:solidFill>
              <a:prstDash val="solid"/>
              <a:miter/>
            </a:ln>
          </p:spPr>
          <p:txBody>
            <a:bodyPr vert="horz" wrap="square" lIns="92116" tIns="92116" rIns="92116" bIns="524170" anchor="t" anchorCtr="0" compatLnSpc="1">
              <a:noAutofit/>
            </a:bodyPr>
            <a:lstStyle/>
            <a:p>
              <a:pPr marL="228600" marR="0" lvl="1" indent="-228600" algn="l" defTabSz="1066803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400"/>
                </a:spcAft>
                <a:buSzPct val="100000"/>
                <a:buChar char="•"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s-ES" sz="2400" b="0" i="0" u="none" strike="noStrike" kern="1200" cap="none" spc="0" baseline="0">
                  <a:solidFill>
                    <a:srgbClr val="000000"/>
                  </a:solidFill>
                  <a:uFillTx/>
                  <a:latin typeface="Corbel"/>
                </a:rPr>
                <a:t>Descripción de la tarea</a:t>
              </a:r>
            </a:p>
            <a:p>
              <a:pPr marL="228600" marR="0" lvl="1" indent="-228600" algn="l" defTabSz="1066803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400"/>
                </a:spcAft>
                <a:buSzPct val="100000"/>
                <a:buChar char="•"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s-ES" sz="2400" b="0" i="0" u="none" strike="noStrike" kern="1200" cap="none" spc="0" baseline="0">
                  <a:solidFill>
                    <a:srgbClr val="000000"/>
                  </a:solidFill>
                  <a:uFillTx/>
                  <a:latin typeface="Corbel"/>
                </a:rPr>
                <a:t>Descripción de la tarea</a:t>
              </a:r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D57AD245-B8A3-A2BD-15DC-3B7452C0F5B1}"/>
                </a:ext>
              </a:extLst>
            </p:cNvPr>
            <p:cNvSpPr/>
            <p:nvPr/>
          </p:nvSpPr>
          <p:spPr>
            <a:xfrm>
              <a:off x="2916771" y="3378223"/>
              <a:ext cx="2778998" cy="277899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779003"/>
                <a:gd name="f7" fmla="+- 0 0 6804475"/>
                <a:gd name="f8" fmla="val 236856"/>
                <a:gd name="f9" fmla="val 2044079"/>
                <a:gd name="f10" fmla="val 320250"/>
                <a:gd name="f11" fmla="val 1996720"/>
                <a:gd name="f12" fmla="val 1229639"/>
                <a:gd name="f13" fmla="val 9024489"/>
                <a:gd name="f14" fmla="val 2316254"/>
                <a:gd name="f15" fmla="val 2098129"/>
                <a:gd name="f16" fmla="val 2500450"/>
                <a:gd name="f17" fmla="val 2020399"/>
                <a:gd name="f18" fmla="val 2510880"/>
                <a:gd name="f19" fmla="val 2208655"/>
                <a:gd name="f20" fmla="val 2455577"/>
                <a:gd name="f21" fmla="val 2177249"/>
                <a:gd name="f22" fmla="val 1325543"/>
                <a:gd name="f23" fmla="val 2187693"/>
                <a:gd name="f24" fmla="val 6836796"/>
                <a:gd name="f25" fmla="+- 0 0 -330"/>
                <a:gd name="f26" fmla="+- 0 0 -119"/>
                <a:gd name="f27" fmla="+- 0 0 -29"/>
                <a:gd name="f28" fmla="+- 0 0 -299"/>
                <a:gd name="f29" fmla="*/ f3 1 2779003"/>
                <a:gd name="f30" fmla="*/ f4 1 2779003"/>
                <a:gd name="f31" fmla="+- f6 0 f5"/>
                <a:gd name="f32" fmla="*/ f25 f0 1"/>
                <a:gd name="f33" fmla="*/ f26 f0 1"/>
                <a:gd name="f34" fmla="*/ f27 f0 1"/>
                <a:gd name="f35" fmla="*/ f28 f0 1"/>
                <a:gd name="f36" fmla="*/ f31 1 2779003"/>
                <a:gd name="f37" fmla="*/ f32 1 f2"/>
                <a:gd name="f38" fmla="*/ f33 1 f2"/>
                <a:gd name="f39" fmla="*/ f34 1 f2"/>
                <a:gd name="f40" fmla="*/ f35 1 f2"/>
                <a:gd name="f41" fmla="*/ 278553 1 f36"/>
                <a:gd name="f42" fmla="*/ 2020399 1 f36"/>
                <a:gd name="f43" fmla="*/ 2510880 1 f36"/>
                <a:gd name="f44" fmla="*/ 2208655 1 f36"/>
                <a:gd name="f45" fmla="*/ 2500450 1 f36"/>
                <a:gd name="f46" fmla="*/ 2316254 1 f36"/>
                <a:gd name="f47" fmla="*/ 2098129 1 f36"/>
                <a:gd name="f48" fmla="*/ 452201 1 f36"/>
                <a:gd name="f49" fmla="*/ 2326802 1 f36"/>
                <a:gd name="f50" fmla="+- f37 0 f1"/>
                <a:gd name="f51" fmla="+- f38 0 f1"/>
                <a:gd name="f52" fmla="+- f39 0 f1"/>
                <a:gd name="f53" fmla="+- f40 0 f1"/>
                <a:gd name="f54" fmla="*/ f48 f29 1"/>
                <a:gd name="f55" fmla="*/ f49 f29 1"/>
                <a:gd name="f56" fmla="*/ f49 f30 1"/>
                <a:gd name="f57" fmla="*/ f48 f30 1"/>
                <a:gd name="f58" fmla="*/ f41 f29 1"/>
                <a:gd name="f59" fmla="*/ f42 f30 1"/>
                <a:gd name="f60" fmla="*/ f43 f29 1"/>
                <a:gd name="f61" fmla="*/ f44 f30 1"/>
                <a:gd name="f62" fmla="*/ f45 f29 1"/>
                <a:gd name="f63" fmla="*/ f46 f29 1"/>
                <a:gd name="f64" fmla="*/ f47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50">
                  <a:pos x="f58" y="f59"/>
                </a:cxn>
                <a:cxn ang="f51">
                  <a:pos x="f60" y="f61"/>
                </a:cxn>
                <a:cxn ang="f52">
                  <a:pos x="f62" y="f59"/>
                </a:cxn>
                <a:cxn ang="f53">
                  <a:pos x="f63" y="f64"/>
                </a:cxn>
              </a:cxnLst>
              <a:rect l="f54" t="f57" r="f55" b="f56"/>
              <a:pathLst>
                <a:path w="2779003" h="2779003">
                  <a:moveTo>
                    <a:pt x="f8" y="f9"/>
                  </a:moveTo>
                  <a:lnTo>
                    <a:pt x="f10" y="f11"/>
                  </a:lnTo>
                  <a:arcTo wR="f12" hR="f12" stAng="f13" swAng="f7"/>
                  <a:lnTo>
                    <a:pt x="f14" y="f15"/>
                  </a:lnTo>
                  <a:lnTo>
                    <a:pt x="f16" y="f17"/>
                  </a:lnTo>
                  <a:lnTo>
                    <a:pt x="f18" y="f19"/>
                  </a:lnTo>
                  <a:lnTo>
                    <a:pt x="f20" y="f21"/>
                  </a:lnTo>
                  <a:arcTo wR="f22" hR="f22" stAng="f23" swAng="f24"/>
                  <a:close/>
                </a:path>
              </a:pathLst>
            </a:custGeom>
            <a:gradFill>
              <a:gsLst>
                <a:gs pos="0">
                  <a:srgbClr val="6BC4F7"/>
                </a:gs>
                <a:gs pos="100000">
                  <a:srgbClr val="4ABEFC"/>
                </a:gs>
              </a:gsLst>
              <a:lin ang="5400000"/>
            </a:gradFill>
            <a:ln cap="flat">
              <a:noFill/>
              <a:prstDash val="solid"/>
            </a:ln>
            <a:effectLst>
              <a:outerShdw dist="19046" dir="5400000" algn="tl">
                <a:srgbClr val="000000">
                  <a:alpha val="63000"/>
                </a:srgbClr>
              </a:outerShdw>
            </a:effectLst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s-ES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A6CB3E15-CF23-F2F2-DB4B-737EB69C9F99}"/>
                </a:ext>
              </a:extLst>
            </p:cNvPr>
            <p:cNvSpPr/>
            <p:nvPr/>
          </p:nvSpPr>
          <p:spPr>
            <a:xfrm>
              <a:off x="2101894" y="4538468"/>
              <a:ext cx="2172943" cy="86410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172943"/>
                <a:gd name="f7" fmla="val 864108"/>
                <a:gd name="f8" fmla="val 86411"/>
                <a:gd name="f9" fmla="val 38688"/>
                <a:gd name="f10" fmla="val 2086532"/>
                <a:gd name="f11" fmla="val 2134255"/>
                <a:gd name="f12" fmla="val 777697"/>
                <a:gd name="f13" fmla="val 825420"/>
                <a:gd name="f14" fmla="+- 0 0 -90"/>
                <a:gd name="f15" fmla="*/ f3 1 2172943"/>
                <a:gd name="f16" fmla="*/ f4 1 864108"/>
                <a:gd name="f17" fmla="+- f7 0 f5"/>
                <a:gd name="f18" fmla="+- f6 0 f5"/>
                <a:gd name="f19" fmla="*/ f14 f0 1"/>
                <a:gd name="f20" fmla="*/ f18 1 2172943"/>
                <a:gd name="f21" fmla="*/ f17 1 864108"/>
                <a:gd name="f22" fmla="*/ 0 f18 1"/>
                <a:gd name="f23" fmla="*/ 86411 f17 1"/>
                <a:gd name="f24" fmla="*/ 86411 f18 1"/>
                <a:gd name="f25" fmla="*/ 0 f17 1"/>
                <a:gd name="f26" fmla="*/ 2086532 f18 1"/>
                <a:gd name="f27" fmla="*/ 2172943 f18 1"/>
                <a:gd name="f28" fmla="*/ 777697 f17 1"/>
                <a:gd name="f29" fmla="*/ 864108 f17 1"/>
                <a:gd name="f30" fmla="*/ f19 1 f2"/>
                <a:gd name="f31" fmla="*/ f22 1 2172943"/>
                <a:gd name="f32" fmla="*/ f23 1 864108"/>
                <a:gd name="f33" fmla="*/ f24 1 2172943"/>
                <a:gd name="f34" fmla="*/ f25 1 864108"/>
                <a:gd name="f35" fmla="*/ f26 1 2172943"/>
                <a:gd name="f36" fmla="*/ f27 1 2172943"/>
                <a:gd name="f37" fmla="*/ f28 1 864108"/>
                <a:gd name="f38" fmla="*/ f29 1 864108"/>
                <a:gd name="f39" fmla="*/ f5 1 f20"/>
                <a:gd name="f40" fmla="*/ f6 1 f20"/>
                <a:gd name="f41" fmla="*/ f5 1 f21"/>
                <a:gd name="f42" fmla="*/ f7 1 f21"/>
                <a:gd name="f43" fmla="+- f30 0 f1"/>
                <a:gd name="f44" fmla="*/ f31 1 f20"/>
                <a:gd name="f45" fmla="*/ f32 1 f21"/>
                <a:gd name="f46" fmla="*/ f33 1 f20"/>
                <a:gd name="f47" fmla="*/ f34 1 f21"/>
                <a:gd name="f48" fmla="*/ f35 1 f20"/>
                <a:gd name="f49" fmla="*/ f36 1 f20"/>
                <a:gd name="f50" fmla="*/ f37 1 f21"/>
                <a:gd name="f51" fmla="*/ f38 1 f21"/>
                <a:gd name="f52" fmla="*/ f39 f15 1"/>
                <a:gd name="f53" fmla="*/ f40 f15 1"/>
                <a:gd name="f54" fmla="*/ f42 f16 1"/>
                <a:gd name="f55" fmla="*/ f41 f16 1"/>
                <a:gd name="f56" fmla="*/ f44 f15 1"/>
                <a:gd name="f57" fmla="*/ f45 f16 1"/>
                <a:gd name="f58" fmla="*/ f46 f15 1"/>
                <a:gd name="f59" fmla="*/ f47 f16 1"/>
                <a:gd name="f60" fmla="*/ f48 f15 1"/>
                <a:gd name="f61" fmla="*/ f49 f15 1"/>
                <a:gd name="f62" fmla="*/ f50 f16 1"/>
                <a:gd name="f63" fmla="*/ f51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3">
                  <a:pos x="f56" y="f57"/>
                </a:cxn>
                <a:cxn ang="f43">
                  <a:pos x="f58" y="f59"/>
                </a:cxn>
                <a:cxn ang="f43">
                  <a:pos x="f60" y="f59"/>
                </a:cxn>
                <a:cxn ang="f43">
                  <a:pos x="f61" y="f57"/>
                </a:cxn>
                <a:cxn ang="f43">
                  <a:pos x="f61" y="f62"/>
                </a:cxn>
                <a:cxn ang="f43">
                  <a:pos x="f60" y="f63"/>
                </a:cxn>
                <a:cxn ang="f43">
                  <a:pos x="f58" y="f63"/>
                </a:cxn>
                <a:cxn ang="f43">
                  <a:pos x="f56" y="f62"/>
                </a:cxn>
                <a:cxn ang="f43">
                  <a:pos x="f56" y="f57"/>
                </a:cxn>
              </a:cxnLst>
              <a:rect l="f52" t="f55" r="f53" b="f54"/>
              <a:pathLst>
                <a:path w="2172943" h="864108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gradFill>
              <a:gsLst>
                <a:gs pos="0">
                  <a:srgbClr val="6ECCFF">
                    <a:alpha val="90000"/>
                  </a:srgbClr>
                </a:gs>
                <a:gs pos="100000">
                  <a:srgbClr val="4EC8FF">
                    <a:alpha val="90000"/>
                  </a:srgbClr>
                </a:gs>
              </a:gsLst>
              <a:lin ang="5400000"/>
            </a:gradFill>
            <a:ln cap="flat">
              <a:noFill/>
              <a:prstDash val="solid"/>
            </a:ln>
            <a:effectLst>
              <a:outerShdw dist="19046" dir="5400000" algn="tl">
                <a:srgbClr val="000000">
                  <a:alpha val="63000"/>
                </a:srgbClr>
              </a:outerShdw>
            </a:effectLst>
          </p:spPr>
          <p:txBody>
            <a:bodyPr vert="horz" wrap="square" lIns="74834" tIns="58329" rIns="74834" bIns="58329" anchor="ctr" anchorCtr="1" compatLnSpc="1">
              <a:noAutofit/>
            </a:bodyPr>
            <a:lstStyle/>
            <a:p>
              <a:pPr marL="0" marR="0" lvl="0" indent="0" algn="ctr" defTabSz="1155701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1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s-ES" sz="2600" b="0" i="0" u="none" strike="noStrike" kern="1200" cap="none" spc="0" baseline="0">
                  <a:solidFill>
                    <a:srgbClr val="FFFFFF"/>
                  </a:solidFill>
                  <a:uFillTx/>
                  <a:latin typeface="Corbel"/>
                </a:rPr>
                <a:t>Título del paso 1</a:t>
              </a:r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5ADE452D-886B-92E9-3D39-6211F58B65F7}"/>
                </a:ext>
              </a:extLst>
            </p:cNvPr>
            <p:cNvSpPr/>
            <p:nvPr/>
          </p:nvSpPr>
          <p:spPr>
            <a:xfrm>
              <a:off x="4731562" y="2954270"/>
              <a:ext cx="2444556" cy="201625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444561"/>
                <a:gd name="f7" fmla="val 2016252"/>
                <a:gd name="f8" fmla="val 201625"/>
                <a:gd name="f9" fmla="val 90271"/>
                <a:gd name="f10" fmla="val 2242936"/>
                <a:gd name="f11" fmla="val 2354290"/>
                <a:gd name="f12" fmla="val 1814627"/>
                <a:gd name="f13" fmla="val 1925981"/>
                <a:gd name="f14" fmla="+- 0 0 -90"/>
                <a:gd name="f15" fmla="*/ f3 1 2444561"/>
                <a:gd name="f16" fmla="*/ f4 1 2016252"/>
                <a:gd name="f17" fmla="+- f7 0 f5"/>
                <a:gd name="f18" fmla="+- f6 0 f5"/>
                <a:gd name="f19" fmla="*/ f14 f0 1"/>
                <a:gd name="f20" fmla="*/ f18 1 2444561"/>
                <a:gd name="f21" fmla="*/ f17 1 2016252"/>
                <a:gd name="f22" fmla="*/ 0 f18 1"/>
                <a:gd name="f23" fmla="*/ 201625 f17 1"/>
                <a:gd name="f24" fmla="*/ 201625 f18 1"/>
                <a:gd name="f25" fmla="*/ 0 f17 1"/>
                <a:gd name="f26" fmla="*/ 2242936 f18 1"/>
                <a:gd name="f27" fmla="*/ 2444561 f18 1"/>
                <a:gd name="f28" fmla="*/ 1814627 f17 1"/>
                <a:gd name="f29" fmla="*/ 2016252 f17 1"/>
                <a:gd name="f30" fmla="*/ f19 1 f2"/>
                <a:gd name="f31" fmla="*/ f22 1 2444561"/>
                <a:gd name="f32" fmla="*/ f23 1 2016252"/>
                <a:gd name="f33" fmla="*/ f24 1 2444561"/>
                <a:gd name="f34" fmla="*/ f25 1 2016252"/>
                <a:gd name="f35" fmla="*/ f26 1 2444561"/>
                <a:gd name="f36" fmla="*/ f27 1 2444561"/>
                <a:gd name="f37" fmla="*/ f28 1 2016252"/>
                <a:gd name="f38" fmla="*/ f29 1 2016252"/>
                <a:gd name="f39" fmla="*/ f5 1 f20"/>
                <a:gd name="f40" fmla="*/ f6 1 f20"/>
                <a:gd name="f41" fmla="*/ f5 1 f21"/>
                <a:gd name="f42" fmla="*/ f7 1 f21"/>
                <a:gd name="f43" fmla="+- f30 0 f1"/>
                <a:gd name="f44" fmla="*/ f31 1 f20"/>
                <a:gd name="f45" fmla="*/ f32 1 f21"/>
                <a:gd name="f46" fmla="*/ f33 1 f20"/>
                <a:gd name="f47" fmla="*/ f34 1 f21"/>
                <a:gd name="f48" fmla="*/ f35 1 f20"/>
                <a:gd name="f49" fmla="*/ f36 1 f20"/>
                <a:gd name="f50" fmla="*/ f37 1 f21"/>
                <a:gd name="f51" fmla="*/ f38 1 f21"/>
                <a:gd name="f52" fmla="*/ f39 f15 1"/>
                <a:gd name="f53" fmla="*/ f40 f15 1"/>
                <a:gd name="f54" fmla="*/ f42 f16 1"/>
                <a:gd name="f55" fmla="*/ f41 f16 1"/>
                <a:gd name="f56" fmla="*/ f44 f15 1"/>
                <a:gd name="f57" fmla="*/ f45 f16 1"/>
                <a:gd name="f58" fmla="*/ f46 f15 1"/>
                <a:gd name="f59" fmla="*/ f47 f16 1"/>
                <a:gd name="f60" fmla="*/ f48 f15 1"/>
                <a:gd name="f61" fmla="*/ f49 f15 1"/>
                <a:gd name="f62" fmla="*/ f50 f16 1"/>
                <a:gd name="f63" fmla="*/ f51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3">
                  <a:pos x="f56" y="f57"/>
                </a:cxn>
                <a:cxn ang="f43">
                  <a:pos x="f58" y="f59"/>
                </a:cxn>
                <a:cxn ang="f43">
                  <a:pos x="f60" y="f59"/>
                </a:cxn>
                <a:cxn ang="f43">
                  <a:pos x="f61" y="f57"/>
                </a:cxn>
                <a:cxn ang="f43">
                  <a:pos x="f61" y="f62"/>
                </a:cxn>
                <a:cxn ang="f43">
                  <a:pos x="f60" y="f63"/>
                </a:cxn>
                <a:cxn ang="f43">
                  <a:pos x="f58" y="f63"/>
                </a:cxn>
                <a:cxn ang="f43">
                  <a:pos x="f56" y="f62"/>
                </a:cxn>
                <a:cxn ang="f43">
                  <a:pos x="f56" y="f57"/>
                </a:cxn>
              </a:cxnLst>
              <a:rect l="f52" t="f55" r="f53" b="f54"/>
              <a:pathLst>
                <a:path w="2444561" h="2016252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6345" cap="flat">
              <a:solidFill>
                <a:srgbClr val="56C5FF">
                  <a:alpha val="70000"/>
                </a:srgbClr>
              </a:solidFill>
              <a:prstDash val="solid"/>
              <a:miter/>
            </a:ln>
          </p:spPr>
          <p:txBody>
            <a:bodyPr vert="horz" wrap="square" lIns="92116" tIns="524170" rIns="92116" bIns="92116" anchor="t" anchorCtr="0" compatLnSpc="1">
              <a:noAutofit/>
            </a:bodyPr>
            <a:lstStyle/>
            <a:p>
              <a:pPr marL="228600" marR="0" lvl="1" indent="-228600" algn="l" defTabSz="1066803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400"/>
                </a:spcAft>
                <a:buSzPct val="100000"/>
                <a:buChar char="•"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s-ES" sz="2400" b="0" i="0" u="none" strike="noStrike" kern="1200" cap="none" spc="0" baseline="0">
                  <a:solidFill>
                    <a:srgbClr val="000000"/>
                  </a:solidFill>
                  <a:uFillTx/>
                  <a:latin typeface="Corbel"/>
                </a:rPr>
                <a:t>Descripción de la tarea</a:t>
              </a:r>
            </a:p>
            <a:p>
              <a:pPr marL="228600" marR="0" lvl="1" indent="-228600" algn="l" defTabSz="1066803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400"/>
                </a:spcAft>
                <a:buSzPct val="100000"/>
                <a:buChar char="•"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s-ES" sz="2400" b="0" i="0" u="none" strike="noStrike" kern="1200" cap="none" spc="0" baseline="0">
                  <a:solidFill>
                    <a:srgbClr val="000000"/>
                  </a:solidFill>
                  <a:uFillTx/>
                  <a:latin typeface="Corbel"/>
                </a:rPr>
                <a:t>Descripción de la tarea</a:t>
              </a:r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5ACAEE60-3CD3-93CB-8CB4-73069848343C}"/>
                </a:ext>
              </a:extLst>
            </p:cNvPr>
            <p:cNvSpPr/>
            <p:nvPr/>
          </p:nvSpPr>
          <p:spPr>
            <a:xfrm>
              <a:off x="6069302" y="1688512"/>
              <a:ext cx="3091366" cy="3091366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091364"/>
                <a:gd name="f7" fmla="+- 0 0 6854376"/>
                <a:gd name="f8" fmla="val 257215"/>
                <a:gd name="f9" fmla="val 813973"/>
                <a:gd name="f10" fmla="val 1481737"/>
                <a:gd name="f11" fmla="val 12575511"/>
                <a:gd name="f12" fmla="val 6880024"/>
                <a:gd name="f13" fmla="val 2803711"/>
                <a:gd name="f14" fmla="val 648729"/>
                <a:gd name="f15" fmla="val 2792443"/>
                <a:gd name="f16" fmla="val 837658"/>
                <a:gd name="f17" fmla="val 2609089"/>
                <a:gd name="f18" fmla="val 759253"/>
                <a:gd name="f19" fmla="val 2664427"/>
                <a:gd name="f20" fmla="val 727828"/>
                <a:gd name="f21" fmla="val 1385812"/>
                <a:gd name="f22" fmla="val 19429887"/>
                <a:gd name="f23" fmla="+- 0 0 -209"/>
                <a:gd name="f24" fmla="+- 0 0 -420"/>
                <a:gd name="f25" fmla="+- 0 0 -510"/>
                <a:gd name="f26" fmla="+- 0 0 -600"/>
                <a:gd name="f27" fmla="*/ f3 1 3091364"/>
                <a:gd name="f28" fmla="*/ f4 1 3091364"/>
                <a:gd name="f29" fmla="+- f6 0 f5"/>
                <a:gd name="f30" fmla="*/ f23 f0 1"/>
                <a:gd name="f31" fmla="*/ f24 f0 1"/>
                <a:gd name="f32" fmla="*/ f25 f0 1"/>
                <a:gd name="f33" fmla="*/ f26 f0 1"/>
                <a:gd name="f34" fmla="*/ f29 1 3091364"/>
                <a:gd name="f35" fmla="*/ f30 1 f2"/>
                <a:gd name="f36" fmla="*/ f31 1 f2"/>
                <a:gd name="f37" fmla="*/ f32 1 f2"/>
                <a:gd name="f38" fmla="*/ f33 1 f2"/>
                <a:gd name="f39" fmla="*/ 298922 1 f34"/>
                <a:gd name="f40" fmla="*/ 837658 1 f34"/>
                <a:gd name="f41" fmla="*/ 2803711 1 f34"/>
                <a:gd name="f42" fmla="*/ 648729 1 f34"/>
                <a:gd name="f43" fmla="*/ 2792443 1 f34"/>
                <a:gd name="f44" fmla="*/ 2609089 1 f34"/>
                <a:gd name="f45" fmla="*/ 759253 1 f34"/>
                <a:gd name="f46" fmla="*/ 497936 1 f34"/>
                <a:gd name="f47" fmla="*/ 2593428 1 f34"/>
                <a:gd name="f48" fmla="+- f35 0 f1"/>
                <a:gd name="f49" fmla="+- f36 0 f1"/>
                <a:gd name="f50" fmla="+- f37 0 f1"/>
                <a:gd name="f51" fmla="+- f38 0 f1"/>
                <a:gd name="f52" fmla="*/ f46 f27 1"/>
                <a:gd name="f53" fmla="*/ f47 f27 1"/>
                <a:gd name="f54" fmla="*/ f47 f28 1"/>
                <a:gd name="f55" fmla="*/ f46 f28 1"/>
                <a:gd name="f56" fmla="*/ f39 f27 1"/>
                <a:gd name="f57" fmla="*/ f40 f28 1"/>
                <a:gd name="f58" fmla="*/ f41 f27 1"/>
                <a:gd name="f59" fmla="*/ f42 f28 1"/>
                <a:gd name="f60" fmla="*/ f43 f27 1"/>
                <a:gd name="f61" fmla="*/ f44 f27 1"/>
                <a:gd name="f62" fmla="*/ f45 f2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8">
                  <a:pos x="f56" y="f57"/>
                </a:cxn>
                <a:cxn ang="f49">
                  <a:pos x="f58" y="f59"/>
                </a:cxn>
                <a:cxn ang="f50">
                  <a:pos x="f60" y="f57"/>
                </a:cxn>
                <a:cxn ang="f51">
                  <a:pos x="f61" y="f62"/>
                </a:cxn>
              </a:cxnLst>
              <a:rect l="f52" t="f55" r="f53" b="f54"/>
              <a:pathLst>
                <a:path w="3091364" h="3091364">
                  <a:moveTo>
                    <a:pt x="f8" y="f9"/>
                  </a:moveTo>
                  <a:arcTo wR="f10" hR="f10" stAng="f11" swAng="f12"/>
                  <a:lnTo>
                    <a:pt x="f13" y="f14"/>
                  </a:lnTo>
                  <a:lnTo>
                    <a:pt x="f15" y="f16"/>
                  </a:lnTo>
                  <a:lnTo>
                    <a:pt x="f17" y="f18"/>
                  </a:lnTo>
                  <a:lnTo>
                    <a:pt x="f19" y="f20"/>
                  </a:lnTo>
                  <a:arcTo wR="f21" hR="f21" stAng="f22" swAng="f7"/>
                  <a:close/>
                </a:path>
              </a:pathLst>
            </a:custGeom>
            <a:gradFill>
              <a:gsLst>
                <a:gs pos="0">
                  <a:srgbClr val="CFEAFF"/>
                </a:gs>
                <a:gs pos="100000">
                  <a:srgbClr val="C0E5FF"/>
                </a:gs>
              </a:gsLst>
              <a:lin ang="5400000"/>
            </a:gradFill>
            <a:ln cap="flat">
              <a:noFill/>
              <a:prstDash val="solid"/>
            </a:ln>
            <a:effectLst>
              <a:outerShdw dist="19046" dir="5400000" algn="tl">
                <a:srgbClr val="000000">
                  <a:alpha val="63000"/>
                </a:srgbClr>
              </a:outerShdw>
            </a:effectLst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s-ES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E871CC55-F594-8C00-B86B-084F16CE7450}"/>
                </a:ext>
              </a:extLst>
            </p:cNvPr>
            <p:cNvSpPr/>
            <p:nvPr/>
          </p:nvSpPr>
          <p:spPr>
            <a:xfrm>
              <a:off x="5274798" y="2522216"/>
              <a:ext cx="2172943" cy="86410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172943"/>
                <a:gd name="f7" fmla="val 864108"/>
                <a:gd name="f8" fmla="val 86411"/>
                <a:gd name="f9" fmla="val 38688"/>
                <a:gd name="f10" fmla="val 2086532"/>
                <a:gd name="f11" fmla="val 2134255"/>
                <a:gd name="f12" fmla="val 777697"/>
                <a:gd name="f13" fmla="val 825420"/>
                <a:gd name="f14" fmla="+- 0 0 -90"/>
                <a:gd name="f15" fmla="*/ f3 1 2172943"/>
                <a:gd name="f16" fmla="*/ f4 1 864108"/>
                <a:gd name="f17" fmla="+- f7 0 f5"/>
                <a:gd name="f18" fmla="+- f6 0 f5"/>
                <a:gd name="f19" fmla="*/ f14 f0 1"/>
                <a:gd name="f20" fmla="*/ f18 1 2172943"/>
                <a:gd name="f21" fmla="*/ f17 1 864108"/>
                <a:gd name="f22" fmla="*/ 0 f18 1"/>
                <a:gd name="f23" fmla="*/ 86411 f17 1"/>
                <a:gd name="f24" fmla="*/ 86411 f18 1"/>
                <a:gd name="f25" fmla="*/ 0 f17 1"/>
                <a:gd name="f26" fmla="*/ 2086532 f18 1"/>
                <a:gd name="f27" fmla="*/ 2172943 f18 1"/>
                <a:gd name="f28" fmla="*/ 777697 f17 1"/>
                <a:gd name="f29" fmla="*/ 864108 f17 1"/>
                <a:gd name="f30" fmla="*/ f19 1 f2"/>
                <a:gd name="f31" fmla="*/ f22 1 2172943"/>
                <a:gd name="f32" fmla="*/ f23 1 864108"/>
                <a:gd name="f33" fmla="*/ f24 1 2172943"/>
                <a:gd name="f34" fmla="*/ f25 1 864108"/>
                <a:gd name="f35" fmla="*/ f26 1 2172943"/>
                <a:gd name="f36" fmla="*/ f27 1 2172943"/>
                <a:gd name="f37" fmla="*/ f28 1 864108"/>
                <a:gd name="f38" fmla="*/ f29 1 864108"/>
                <a:gd name="f39" fmla="*/ f5 1 f20"/>
                <a:gd name="f40" fmla="*/ f6 1 f20"/>
                <a:gd name="f41" fmla="*/ f5 1 f21"/>
                <a:gd name="f42" fmla="*/ f7 1 f21"/>
                <a:gd name="f43" fmla="+- f30 0 f1"/>
                <a:gd name="f44" fmla="*/ f31 1 f20"/>
                <a:gd name="f45" fmla="*/ f32 1 f21"/>
                <a:gd name="f46" fmla="*/ f33 1 f20"/>
                <a:gd name="f47" fmla="*/ f34 1 f21"/>
                <a:gd name="f48" fmla="*/ f35 1 f20"/>
                <a:gd name="f49" fmla="*/ f36 1 f20"/>
                <a:gd name="f50" fmla="*/ f37 1 f21"/>
                <a:gd name="f51" fmla="*/ f38 1 f21"/>
                <a:gd name="f52" fmla="*/ f39 f15 1"/>
                <a:gd name="f53" fmla="*/ f40 f15 1"/>
                <a:gd name="f54" fmla="*/ f42 f16 1"/>
                <a:gd name="f55" fmla="*/ f41 f16 1"/>
                <a:gd name="f56" fmla="*/ f44 f15 1"/>
                <a:gd name="f57" fmla="*/ f45 f16 1"/>
                <a:gd name="f58" fmla="*/ f46 f15 1"/>
                <a:gd name="f59" fmla="*/ f47 f16 1"/>
                <a:gd name="f60" fmla="*/ f48 f15 1"/>
                <a:gd name="f61" fmla="*/ f49 f15 1"/>
                <a:gd name="f62" fmla="*/ f50 f16 1"/>
                <a:gd name="f63" fmla="*/ f51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3">
                  <a:pos x="f56" y="f57"/>
                </a:cxn>
                <a:cxn ang="f43">
                  <a:pos x="f58" y="f59"/>
                </a:cxn>
                <a:cxn ang="f43">
                  <a:pos x="f60" y="f59"/>
                </a:cxn>
                <a:cxn ang="f43">
                  <a:pos x="f61" y="f57"/>
                </a:cxn>
                <a:cxn ang="f43">
                  <a:pos x="f61" y="f62"/>
                </a:cxn>
                <a:cxn ang="f43">
                  <a:pos x="f60" y="f63"/>
                </a:cxn>
                <a:cxn ang="f43">
                  <a:pos x="f58" y="f63"/>
                </a:cxn>
                <a:cxn ang="f43">
                  <a:pos x="f56" y="f62"/>
                </a:cxn>
                <a:cxn ang="f43">
                  <a:pos x="f56" y="f57"/>
                </a:cxn>
              </a:cxnLst>
              <a:rect l="f52" t="f55" r="f53" b="f54"/>
              <a:pathLst>
                <a:path w="2172943" h="864108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gradFill>
              <a:gsLst>
                <a:gs pos="0">
                  <a:srgbClr val="6ECCFF">
                    <a:alpha val="70000"/>
                  </a:srgbClr>
                </a:gs>
                <a:gs pos="100000">
                  <a:srgbClr val="4EC8FF">
                    <a:alpha val="70000"/>
                  </a:srgbClr>
                </a:gs>
              </a:gsLst>
              <a:lin ang="5400000"/>
            </a:gradFill>
            <a:ln cap="flat">
              <a:noFill/>
              <a:prstDash val="solid"/>
            </a:ln>
            <a:effectLst>
              <a:outerShdw dist="19046" dir="5400000" algn="tl">
                <a:srgbClr val="000000">
                  <a:alpha val="63000"/>
                </a:srgbClr>
              </a:outerShdw>
            </a:effectLst>
          </p:spPr>
          <p:txBody>
            <a:bodyPr vert="horz" wrap="square" lIns="74834" tIns="58329" rIns="74834" bIns="58329" anchor="ctr" anchorCtr="1" compatLnSpc="1">
              <a:noAutofit/>
            </a:bodyPr>
            <a:lstStyle/>
            <a:p>
              <a:pPr marL="0" marR="0" lvl="0" indent="0" algn="ctr" defTabSz="1155701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1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s-ES" sz="2600" b="0" i="0" u="none" strike="noStrike" kern="1200" cap="none" spc="0" baseline="0">
                  <a:solidFill>
                    <a:srgbClr val="FFFFFF"/>
                  </a:solidFill>
                  <a:uFillTx/>
                  <a:latin typeface="Corbel"/>
                </a:rPr>
                <a:t>Título del paso 2</a:t>
              </a:r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5A53D212-BC6E-F0C3-FF08-F58AA8A09A25}"/>
                </a:ext>
              </a:extLst>
            </p:cNvPr>
            <p:cNvSpPr/>
            <p:nvPr/>
          </p:nvSpPr>
          <p:spPr>
            <a:xfrm>
              <a:off x="7904466" y="2954270"/>
              <a:ext cx="2444556" cy="201625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444561"/>
                <a:gd name="f7" fmla="val 2016252"/>
                <a:gd name="f8" fmla="val 201625"/>
                <a:gd name="f9" fmla="val 90271"/>
                <a:gd name="f10" fmla="val 2242936"/>
                <a:gd name="f11" fmla="val 2354290"/>
                <a:gd name="f12" fmla="val 1814627"/>
                <a:gd name="f13" fmla="val 1925981"/>
                <a:gd name="f14" fmla="+- 0 0 -90"/>
                <a:gd name="f15" fmla="*/ f3 1 2444561"/>
                <a:gd name="f16" fmla="*/ f4 1 2016252"/>
                <a:gd name="f17" fmla="+- f7 0 f5"/>
                <a:gd name="f18" fmla="+- f6 0 f5"/>
                <a:gd name="f19" fmla="*/ f14 f0 1"/>
                <a:gd name="f20" fmla="*/ f18 1 2444561"/>
                <a:gd name="f21" fmla="*/ f17 1 2016252"/>
                <a:gd name="f22" fmla="*/ 0 f18 1"/>
                <a:gd name="f23" fmla="*/ 201625 f17 1"/>
                <a:gd name="f24" fmla="*/ 201625 f18 1"/>
                <a:gd name="f25" fmla="*/ 0 f17 1"/>
                <a:gd name="f26" fmla="*/ 2242936 f18 1"/>
                <a:gd name="f27" fmla="*/ 2444561 f18 1"/>
                <a:gd name="f28" fmla="*/ 1814627 f17 1"/>
                <a:gd name="f29" fmla="*/ 2016252 f17 1"/>
                <a:gd name="f30" fmla="*/ f19 1 f2"/>
                <a:gd name="f31" fmla="*/ f22 1 2444561"/>
                <a:gd name="f32" fmla="*/ f23 1 2016252"/>
                <a:gd name="f33" fmla="*/ f24 1 2444561"/>
                <a:gd name="f34" fmla="*/ f25 1 2016252"/>
                <a:gd name="f35" fmla="*/ f26 1 2444561"/>
                <a:gd name="f36" fmla="*/ f27 1 2444561"/>
                <a:gd name="f37" fmla="*/ f28 1 2016252"/>
                <a:gd name="f38" fmla="*/ f29 1 2016252"/>
                <a:gd name="f39" fmla="*/ f5 1 f20"/>
                <a:gd name="f40" fmla="*/ f6 1 f20"/>
                <a:gd name="f41" fmla="*/ f5 1 f21"/>
                <a:gd name="f42" fmla="*/ f7 1 f21"/>
                <a:gd name="f43" fmla="+- f30 0 f1"/>
                <a:gd name="f44" fmla="*/ f31 1 f20"/>
                <a:gd name="f45" fmla="*/ f32 1 f21"/>
                <a:gd name="f46" fmla="*/ f33 1 f20"/>
                <a:gd name="f47" fmla="*/ f34 1 f21"/>
                <a:gd name="f48" fmla="*/ f35 1 f20"/>
                <a:gd name="f49" fmla="*/ f36 1 f20"/>
                <a:gd name="f50" fmla="*/ f37 1 f21"/>
                <a:gd name="f51" fmla="*/ f38 1 f21"/>
                <a:gd name="f52" fmla="*/ f39 f15 1"/>
                <a:gd name="f53" fmla="*/ f40 f15 1"/>
                <a:gd name="f54" fmla="*/ f42 f16 1"/>
                <a:gd name="f55" fmla="*/ f41 f16 1"/>
                <a:gd name="f56" fmla="*/ f44 f15 1"/>
                <a:gd name="f57" fmla="*/ f45 f16 1"/>
                <a:gd name="f58" fmla="*/ f46 f15 1"/>
                <a:gd name="f59" fmla="*/ f47 f16 1"/>
                <a:gd name="f60" fmla="*/ f48 f15 1"/>
                <a:gd name="f61" fmla="*/ f49 f15 1"/>
                <a:gd name="f62" fmla="*/ f50 f16 1"/>
                <a:gd name="f63" fmla="*/ f51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3">
                  <a:pos x="f56" y="f57"/>
                </a:cxn>
                <a:cxn ang="f43">
                  <a:pos x="f58" y="f59"/>
                </a:cxn>
                <a:cxn ang="f43">
                  <a:pos x="f60" y="f59"/>
                </a:cxn>
                <a:cxn ang="f43">
                  <a:pos x="f61" y="f57"/>
                </a:cxn>
                <a:cxn ang="f43">
                  <a:pos x="f61" y="f62"/>
                </a:cxn>
                <a:cxn ang="f43">
                  <a:pos x="f60" y="f63"/>
                </a:cxn>
                <a:cxn ang="f43">
                  <a:pos x="f58" y="f63"/>
                </a:cxn>
                <a:cxn ang="f43">
                  <a:pos x="f56" y="f62"/>
                </a:cxn>
                <a:cxn ang="f43">
                  <a:pos x="f56" y="f57"/>
                </a:cxn>
              </a:cxnLst>
              <a:rect l="f52" t="f55" r="f53" b="f54"/>
              <a:pathLst>
                <a:path w="2444561" h="2016252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6345" cap="flat">
              <a:solidFill>
                <a:srgbClr val="56C5FF">
                  <a:alpha val="50000"/>
                </a:srgbClr>
              </a:solidFill>
              <a:prstDash val="solid"/>
              <a:miter/>
            </a:ln>
          </p:spPr>
          <p:txBody>
            <a:bodyPr vert="horz" wrap="square" lIns="92116" tIns="92116" rIns="92116" bIns="524170" anchor="t" anchorCtr="0" compatLnSpc="1">
              <a:noAutofit/>
            </a:bodyPr>
            <a:lstStyle/>
            <a:p>
              <a:pPr marL="228600" marR="0" lvl="1" indent="-228600" algn="l" defTabSz="1066803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400"/>
                </a:spcAft>
                <a:buSzPct val="100000"/>
                <a:buChar char="•"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s-ES" sz="2400" b="0" i="0" u="none" strike="noStrike" kern="1200" cap="none" spc="0" baseline="0">
                  <a:solidFill>
                    <a:srgbClr val="000000"/>
                  </a:solidFill>
                  <a:uFillTx/>
                  <a:latin typeface="Corbel"/>
                </a:rPr>
                <a:t>Descripción de la tarea</a:t>
              </a:r>
            </a:p>
            <a:p>
              <a:pPr marL="228600" marR="0" lvl="1" indent="-228600" algn="l" defTabSz="1066803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400"/>
                </a:spcAft>
                <a:buSzPct val="100000"/>
                <a:buChar char="•"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s-ES" sz="2400" b="0" i="0" u="none" strike="noStrike" kern="1200" cap="none" spc="0" baseline="0">
                  <a:solidFill>
                    <a:srgbClr val="000000"/>
                  </a:solidFill>
                  <a:uFillTx/>
                  <a:latin typeface="Corbel"/>
                </a:rPr>
                <a:t>Descripción de la tarea</a:t>
              </a:r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4C79108A-F1F4-52F2-0802-EDB5BA52C84C}"/>
                </a:ext>
              </a:extLst>
            </p:cNvPr>
            <p:cNvSpPr/>
            <p:nvPr/>
          </p:nvSpPr>
          <p:spPr>
            <a:xfrm>
              <a:off x="8447702" y="4538468"/>
              <a:ext cx="2172943" cy="86410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172943"/>
                <a:gd name="f7" fmla="val 864108"/>
                <a:gd name="f8" fmla="val 86411"/>
                <a:gd name="f9" fmla="val 38688"/>
                <a:gd name="f10" fmla="val 2086532"/>
                <a:gd name="f11" fmla="val 2134255"/>
                <a:gd name="f12" fmla="val 777697"/>
                <a:gd name="f13" fmla="val 825420"/>
                <a:gd name="f14" fmla="+- 0 0 -90"/>
                <a:gd name="f15" fmla="*/ f3 1 2172943"/>
                <a:gd name="f16" fmla="*/ f4 1 864108"/>
                <a:gd name="f17" fmla="+- f7 0 f5"/>
                <a:gd name="f18" fmla="+- f6 0 f5"/>
                <a:gd name="f19" fmla="*/ f14 f0 1"/>
                <a:gd name="f20" fmla="*/ f18 1 2172943"/>
                <a:gd name="f21" fmla="*/ f17 1 864108"/>
                <a:gd name="f22" fmla="*/ 0 f18 1"/>
                <a:gd name="f23" fmla="*/ 86411 f17 1"/>
                <a:gd name="f24" fmla="*/ 86411 f18 1"/>
                <a:gd name="f25" fmla="*/ 0 f17 1"/>
                <a:gd name="f26" fmla="*/ 2086532 f18 1"/>
                <a:gd name="f27" fmla="*/ 2172943 f18 1"/>
                <a:gd name="f28" fmla="*/ 777697 f17 1"/>
                <a:gd name="f29" fmla="*/ 864108 f17 1"/>
                <a:gd name="f30" fmla="*/ f19 1 f2"/>
                <a:gd name="f31" fmla="*/ f22 1 2172943"/>
                <a:gd name="f32" fmla="*/ f23 1 864108"/>
                <a:gd name="f33" fmla="*/ f24 1 2172943"/>
                <a:gd name="f34" fmla="*/ f25 1 864108"/>
                <a:gd name="f35" fmla="*/ f26 1 2172943"/>
                <a:gd name="f36" fmla="*/ f27 1 2172943"/>
                <a:gd name="f37" fmla="*/ f28 1 864108"/>
                <a:gd name="f38" fmla="*/ f29 1 864108"/>
                <a:gd name="f39" fmla="*/ f5 1 f20"/>
                <a:gd name="f40" fmla="*/ f6 1 f20"/>
                <a:gd name="f41" fmla="*/ f5 1 f21"/>
                <a:gd name="f42" fmla="*/ f7 1 f21"/>
                <a:gd name="f43" fmla="+- f30 0 f1"/>
                <a:gd name="f44" fmla="*/ f31 1 f20"/>
                <a:gd name="f45" fmla="*/ f32 1 f21"/>
                <a:gd name="f46" fmla="*/ f33 1 f20"/>
                <a:gd name="f47" fmla="*/ f34 1 f21"/>
                <a:gd name="f48" fmla="*/ f35 1 f20"/>
                <a:gd name="f49" fmla="*/ f36 1 f20"/>
                <a:gd name="f50" fmla="*/ f37 1 f21"/>
                <a:gd name="f51" fmla="*/ f38 1 f21"/>
                <a:gd name="f52" fmla="*/ f39 f15 1"/>
                <a:gd name="f53" fmla="*/ f40 f15 1"/>
                <a:gd name="f54" fmla="*/ f42 f16 1"/>
                <a:gd name="f55" fmla="*/ f41 f16 1"/>
                <a:gd name="f56" fmla="*/ f44 f15 1"/>
                <a:gd name="f57" fmla="*/ f45 f16 1"/>
                <a:gd name="f58" fmla="*/ f46 f15 1"/>
                <a:gd name="f59" fmla="*/ f47 f16 1"/>
                <a:gd name="f60" fmla="*/ f48 f15 1"/>
                <a:gd name="f61" fmla="*/ f49 f15 1"/>
                <a:gd name="f62" fmla="*/ f50 f16 1"/>
                <a:gd name="f63" fmla="*/ f51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3">
                  <a:pos x="f56" y="f57"/>
                </a:cxn>
                <a:cxn ang="f43">
                  <a:pos x="f58" y="f59"/>
                </a:cxn>
                <a:cxn ang="f43">
                  <a:pos x="f60" y="f59"/>
                </a:cxn>
                <a:cxn ang="f43">
                  <a:pos x="f61" y="f57"/>
                </a:cxn>
                <a:cxn ang="f43">
                  <a:pos x="f61" y="f62"/>
                </a:cxn>
                <a:cxn ang="f43">
                  <a:pos x="f60" y="f63"/>
                </a:cxn>
                <a:cxn ang="f43">
                  <a:pos x="f58" y="f63"/>
                </a:cxn>
                <a:cxn ang="f43">
                  <a:pos x="f56" y="f62"/>
                </a:cxn>
                <a:cxn ang="f43">
                  <a:pos x="f56" y="f57"/>
                </a:cxn>
              </a:cxnLst>
              <a:rect l="f52" t="f55" r="f53" b="f54"/>
              <a:pathLst>
                <a:path w="2172943" h="864108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gradFill>
              <a:gsLst>
                <a:gs pos="0">
                  <a:srgbClr val="6ECCFF">
                    <a:alpha val="50000"/>
                  </a:srgbClr>
                </a:gs>
                <a:gs pos="100000">
                  <a:srgbClr val="4EC8FF">
                    <a:alpha val="50000"/>
                  </a:srgbClr>
                </a:gs>
              </a:gsLst>
              <a:lin ang="5400000"/>
            </a:gradFill>
            <a:ln cap="flat">
              <a:noFill/>
              <a:prstDash val="solid"/>
            </a:ln>
            <a:effectLst>
              <a:outerShdw dist="19046" dir="5400000" algn="tl">
                <a:srgbClr val="000000">
                  <a:alpha val="63000"/>
                </a:srgbClr>
              </a:outerShdw>
            </a:effectLst>
          </p:spPr>
          <p:txBody>
            <a:bodyPr vert="horz" wrap="square" lIns="74834" tIns="58329" rIns="74834" bIns="58329" anchor="ctr" anchorCtr="1" compatLnSpc="1">
              <a:noAutofit/>
            </a:bodyPr>
            <a:lstStyle/>
            <a:p>
              <a:pPr marL="0" marR="0" lvl="0" indent="0" algn="ctr" defTabSz="1155701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1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s-ES" sz="2600" b="0" i="0" u="none" strike="noStrike" kern="1200" cap="none" spc="0" baseline="0">
                  <a:solidFill>
                    <a:srgbClr val="FFFFFF"/>
                  </a:solidFill>
                  <a:uFillTx/>
                  <a:latin typeface="Corbel"/>
                </a:rPr>
                <a:t>Título del paso 3</a:t>
              </a:r>
            </a:p>
          </p:txBody>
        </p:sp>
      </p:grpSp>
      <p:pic>
        <p:nvPicPr>
          <p:cNvPr id="12" name="Video 12" title="Programming and coding">
            <a:extLst>
              <a:ext uri="{FF2B5EF4-FFF2-40B4-BE49-F238E27FC236}">
                <a16:creationId xmlns:a16="http://schemas.microsoft.com/office/drawing/2014/main" id="{A94CA099-24AC-B083-9E0B-6A3F441B13B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>
            <a:lum bright="70000" contrast="-70000"/>
          </a:blip>
          <a:stretch>
            <a:fillRect/>
          </a:stretch>
        </p:blipFill>
        <p:spPr>
          <a:xfrm>
            <a:off x="0" y="0"/>
            <a:ext cx="12188823" cy="6856408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3" name="TextBox 13">
            <a:extLst>
              <a:ext uri="{FF2B5EF4-FFF2-40B4-BE49-F238E27FC236}">
                <a16:creationId xmlns:a16="http://schemas.microsoft.com/office/drawing/2014/main" id="{0509879F-CBD4-38C1-5951-D203FAB362FB}"/>
              </a:ext>
            </a:extLst>
          </p:cNvPr>
          <p:cNvSpPr txBox="1"/>
          <p:nvPr/>
        </p:nvSpPr>
        <p:spPr>
          <a:xfrm>
            <a:off x="4027173" y="443904"/>
            <a:ext cx="5910260" cy="83099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4800" b="1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FUTURE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FFB92BD-E9A2-0253-2AA4-D44FE2960BA7}"/>
              </a:ext>
            </a:extLst>
          </p:cNvPr>
          <p:cNvSpPr txBox="1"/>
          <p:nvPr/>
        </p:nvSpPr>
        <p:spPr>
          <a:xfrm>
            <a:off x="1476646" y="1522466"/>
            <a:ext cx="9144000" cy="584474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342900" marR="0" lvl="0" indent="-342900" algn="l" defTabSz="914400" rtl="0" fontAlgn="auto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SzPts val="1000"/>
              <a:buFont typeface="Symbol" pitchFamily="18"/>
              <a:buChar char=""/>
              <a:tabLst>
                <a:tab pos="457200" algn="l"/>
              </a:tabLs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400" dirty="0">
                <a:solidFill>
                  <a:srgbClr val="000000"/>
                </a:solidFill>
                <a:latin typeface="Times New Roman" pitchFamily="18"/>
                <a:ea typeface="Aptos" pitchFamily="34"/>
                <a:cs typeface="Times New Roman" pitchFamily="18"/>
              </a:rPr>
              <a:t>Precise</a:t>
            </a:r>
            <a:r>
              <a:rPr lang="es-ES" sz="2400" b="0" i="0" u="none" strike="noStrike" kern="1200" cap="none" spc="0" baseline="0" dirty="0">
                <a:solidFill>
                  <a:srgbClr val="000000"/>
                </a:solidFill>
                <a:uFillTx/>
                <a:latin typeface="Times New Roman" pitchFamily="18"/>
                <a:ea typeface="Aptos" pitchFamily="34"/>
                <a:cs typeface="Times New Roman" pitchFamily="18"/>
              </a:rPr>
              <a:t> </a:t>
            </a:r>
            <a:r>
              <a:rPr lang="es-ES" sz="2400" b="0" i="0" u="none" strike="noStrike" kern="1200" cap="none" spc="0" baseline="0" dirty="0" err="1">
                <a:solidFill>
                  <a:srgbClr val="000000"/>
                </a:solidFill>
                <a:uFillTx/>
                <a:latin typeface="Times New Roman" pitchFamily="18"/>
                <a:ea typeface="Aptos" pitchFamily="34"/>
                <a:cs typeface="Times New Roman" pitchFamily="18"/>
              </a:rPr>
              <a:t>inventory</a:t>
            </a:r>
            <a:r>
              <a:rPr lang="es-ES" sz="2400" b="0" i="0" u="none" strike="noStrike" kern="1200" cap="none" spc="0" baseline="0" dirty="0">
                <a:solidFill>
                  <a:srgbClr val="000000"/>
                </a:solidFill>
                <a:uFillTx/>
                <a:latin typeface="Times New Roman" pitchFamily="18"/>
                <a:ea typeface="Aptos" pitchFamily="34"/>
                <a:cs typeface="Times New Roman" pitchFamily="18"/>
              </a:rPr>
              <a:t> </a:t>
            </a:r>
            <a:r>
              <a:rPr lang="es-ES" sz="2400" dirty="0" err="1">
                <a:solidFill>
                  <a:srgbClr val="000000"/>
                </a:solidFill>
                <a:latin typeface="Times New Roman" pitchFamily="18"/>
                <a:ea typeface="Aptos" pitchFamily="34"/>
                <a:cs typeface="Times New Roman" pitchFamily="18"/>
              </a:rPr>
              <a:t>management</a:t>
            </a:r>
            <a:r>
              <a:rPr lang="es-ES" sz="2400" b="0" i="0" u="none" strike="noStrike" kern="1200" cap="none" spc="0" baseline="0" dirty="0">
                <a:solidFill>
                  <a:srgbClr val="000000"/>
                </a:solidFill>
                <a:uFillTx/>
                <a:latin typeface="Times New Roman" pitchFamily="18"/>
                <a:ea typeface="Aptos" pitchFamily="34"/>
                <a:cs typeface="Times New Roman" pitchFamily="18"/>
              </a:rPr>
              <a:t>.</a:t>
            </a:r>
          </a:p>
          <a:p>
            <a:pPr marL="342900" marR="0" lvl="0" indent="-342900" algn="l" defTabSz="914400" rtl="0" fontAlgn="auto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SzPts val="1000"/>
              <a:buFont typeface="Symbol" pitchFamily="18"/>
              <a:buChar char=""/>
              <a:tabLst>
                <a:tab pos="457200" algn="l"/>
              </a:tabLs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400" b="0" i="0" u="none" strike="noStrike" kern="1200" cap="none" spc="0" baseline="0" dirty="0" err="1">
                <a:solidFill>
                  <a:srgbClr val="000000"/>
                </a:solidFill>
                <a:uFillTx/>
                <a:latin typeface="Times New Roman" pitchFamily="18"/>
                <a:ea typeface="Aptos" pitchFamily="34"/>
                <a:cs typeface="Times New Roman" pitchFamily="18"/>
              </a:rPr>
              <a:t>Automated</a:t>
            </a:r>
            <a:r>
              <a:rPr lang="es-ES" sz="2400" b="0" i="0" u="none" strike="noStrike" kern="1200" cap="none" spc="0" baseline="0" dirty="0">
                <a:solidFill>
                  <a:srgbClr val="000000"/>
                </a:solidFill>
                <a:uFillTx/>
                <a:latin typeface="Times New Roman" pitchFamily="18"/>
                <a:ea typeface="Aptos" pitchFamily="34"/>
                <a:cs typeface="Times New Roman" pitchFamily="18"/>
              </a:rPr>
              <a:t> </a:t>
            </a:r>
            <a:r>
              <a:rPr lang="es-ES" sz="2400" dirty="0" err="1">
                <a:solidFill>
                  <a:srgbClr val="000000"/>
                </a:solidFill>
                <a:latin typeface="Times New Roman" pitchFamily="18"/>
                <a:ea typeface="Aptos" pitchFamily="34"/>
                <a:cs typeface="Times New Roman" pitchFamily="18"/>
              </a:rPr>
              <a:t>supplier</a:t>
            </a:r>
            <a:r>
              <a:rPr lang="es-ES" sz="2400" dirty="0">
                <a:solidFill>
                  <a:srgbClr val="000000"/>
                </a:solidFill>
                <a:latin typeface="Times New Roman" pitchFamily="18"/>
                <a:ea typeface="Aptos" pitchFamily="34"/>
                <a:cs typeface="Times New Roman" pitchFamily="18"/>
              </a:rPr>
              <a:t> </a:t>
            </a:r>
            <a:r>
              <a:rPr lang="es-ES" sz="2400" dirty="0" err="1">
                <a:solidFill>
                  <a:srgbClr val="000000"/>
                </a:solidFill>
                <a:latin typeface="Times New Roman" pitchFamily="18"/>
                <a:ea typeface="Aptos" pitchFamily="34"/>
                <a:cs typeface="Times New Roman" pitchFamily="18"/>
              </a:rPr>
              <a:t>ordering</a:t>
            </a:r>
            <a:r>
              <a:rPr lang="es-ES" sz="2400" b="0" i="0" u="none" strike="noStrike" kern="1200" cap="none" spc="0" baseline="0" dirty="0">
                <a:solidFill>
                  <a:srgbClr val="000000"/>
                </a:solidFill>
                <a:uFillTx/>
                <a:latin typeface="Times New Roman" pitchFamily="18"/>
                <a:ea typeface="Aptos" pitchFamily="34"/>
                <a:cs typeface="Times New Roman" pitchFamily="18"/>
              </a:rPr>
              <a:t>.</a:t>
            </a:r>
          </a:p>
          <a:p>
            <a:pPr marL="342900" marR="0" lvl="0" indent="-342900" algn="l" defTabSz="914400" rtl="0" fontAlgn="auto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SzPts val="1000"/>
              <a:buFont typeface="Symbol" pitchFamily="18"/>
              <a:buChar char=""/>
              <a:tabLst>
                <a:tab pos="457200" algn="l"/>
              </a:tabLs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400" b="0" i="0" u="none" strike="noStrike" kern="1200" cap="none" spc="0" baseline="0" dirty="0" err="1">
                <a:solidFill>
                  <a:srgbClr val="000000"/>
                </a:solidFill>
                <a:uFillTx/>
                <a:latin typeface="Times New Roman" pitchFamily="18"/>
                <a:ea typeface="Aptos" pitchFamily="34"/>
                <a:cs typeface="Times New Roman" pitchFamily="18"/>
              </a:rPr>
              <a:t>Detailed</a:t>
            </a:r>
            <a:r>
              <a:rPr lang="es-ES" sz="2400" b="0" i="0" u="none" strike="noStrike" kern="1200" cap="none" spc="0" baseline="0" dirty="0">
                <a:solidFill>
                  <a:srgbClr val="000000"/>
                </a:solidFill>
                <a:uFillTx/>
                <a:latin typeface="Times New Roman" pitchFamily="18"/>
                <a:ea typeface="Aptos" pitchFamily="34"/>
                <a:cs typeface="Times New Roman" pitchFamily="18"/>
              </a:rPr>
              <a:t> </a:t>
            </a:r>
            <a:r>
              <a:rPr lang="es-ES" sz="2400" b="0" i="0" u="none" strike="noStrike" kern="1200" cap="none" spc="0" baseline="0" dirty="0" err="1">
                <a:solidFill>
                  <a:srgbClr val="000000"/>
                </a:solidFill>
                <a:uFillTx/>
                <a:latin typeface="Times New Roman" pitchFamily="18"/>
                <a:ea typeface="Aptos" pitchFamily="34"/>
                <a:cs typeface="Times New Roman" pitchFamily="18"/>
              </a:rPr>
              <a:t>analysis</a:t>
            </a:r>
            <a:r>
              <a:rPr lang="es-ES" sz="2400" b="0" i="0" u="none" strike="noStrike" kern="1200" cap="none" spc="0" baseline="0" dirty="0">
                <a:solidFill>
                  <a:srgbClr val="000000"/>
                </a:solidFill>
                <a:uFillTx/>
                <a:latin typeface="Times New Roman" pitchFamily="18"/>
                <a:ea typeface="Aptos" pitchFamily="34"/>
                <a:cs typeface="Times New Roman" pitchFamily="18"/>
              </a:rPr>
              <a:t> </a:t>
            </a:r>
            <a:r>
              <a:rPr lang="es-ES" sz="2400" b="0" i="0" u="none" strike="noStrike" kern="1200" cap="none" spc="0" baseline="0" dirty="0" err="1">
                <a:solidFill>
                  <a:srgbClr val="000000"/>
                </a:solidFill>
                <a:uFillTx/>
                <a:latin typeface="Times New Roman" pitchFamily="18"/>
                <a:ea typeface="Aptos" pitchFamily="34"/>
                <a:cs typeface="Times New Roman" pitchFamily="18"/>
              </a:rPr>
              <a:t>of</a:t>
            </a:r>
            <a:r>
              <a:rPr lang="es-ES" sz="2400" b="0" i="0" u="none" strike="noStrike" kern="1200" cap="none" spc="0" baseline="0" dirty="0">
                <a:solidFill>
                  <a:srgbClr val="000000"/>
                </a:solidFill>
                <a:uFillTx/>
                <a:latin typeface="Times New Roman" pitchFamily="18"/>
                <a:ea typeface="Aptos" pitchFamily="34"/>
                <a:cs typeface="Times New Roman" pitchFamily="18"/>
              </a:rPr>
              <a:t> </a:t>
            </a:r>
            <a:r>
              <a:rPr lang="es-ES" sz="2400" b="0" i="0" u="none" strike="noStrike" kern="1200" cap="none" spc="0" baseline="0" dirty="0" err="1">
                <a:solidFill>
                  <a:srgbClr val="000000"/>
                </a:solidFill>
                <a:uFillTx/>
                <a:latin typeface="Times New Roman" pitchFamily="18"/>
                <a:ea typeface="Aptos" pitchFamily="34"/>
                <a:cs typeface="Times New Roman" pitchFamily="18"/>
              </a:rPr>
              <a:t>comsunption</a:t>
            </a:r>
            <a:r>
              <a:rPr lang="es-ES" sz="2400" b="0" i="0" u="none" strike="noStrike" kern="1200" cap="none" spc="0" baseline="0" dirty="0">
                <a:solidFill>
                  <a:srgbClr val="000000"/>
                </a:solidFill>
                <a:uFillTx/>
                <a:latin typeface="Times New Roman" pitchFamily="18"/>
                <a:ea typeface="Aptos" pitchFamily="34"/>
                <a:cs typeface="Times New Roman" pitchFamily="18"/>
              </a:rPr>
              <a:t> </a:t>
            </a:r>
            <a:r>
              <a:rPr lang="es-ES" sz="2400" b="0" i="0" u="none" strike="noStrike" kern="1200" cap="none" spc="0" baseline="0" dirty="0" err="1">
                <a:solidFill>
                  <a:srgbClr val="000000"/>
                </a:solidFill>
                <a:uFillTx/>
                <a:latin typeface="Times New Roman" pitchFamily="18"/>
                <a:ea typeface="Aptos" pitchFamily="34"/>
                <a:cs typeface="Times New Roman" pitchFamily="18"/>
              </a:rPr>
              <a:t>patterns</a:t>
            </a:r>
            <a:r>
              <a:rPr lang="es-ES" sz="2400" b="0" i="0" u="none" strike="noStrike" kern="1200" cap="none" spc="0" baseline="0" dirty="0">
                <a:solidFill>
                  <a:srgbClr val="000000"/>
                </a:solidFill>
                <a:uFillTx/>
                <a:latin typeface="Times New Roman" pitchFamily="18"/>
                <a:ea typeface="Aptos" pitchFamily="34"/>
                <a:cs typeface="Times New Roman" pitchFamily="18"/>
              </a:rPr>
              <a:t>.</a:t>
            </a:r>
          </a:p>
          <a:p>
            <a:pPr marL="342900" marR="0" lvl="0" indent="-342900" algn="l" defTabSz="914400" rtl="0" fontAlgn="auto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SzPts val="1000"/>
              <a:buFont typeface="Symbol" pitchFamily="18"/>
              <a:buChar char=""/>
              <a:tabLst>
                <a:tab pos="457200" algn="l"/>
              </a:tabLs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400" b="0" i="0" u="none" strike="noStrike" kern="1200" cap="none" spc="0" baseline="0" dirty="0" err="1">
                <a:solidFill>
                  <a:srgbClr val="000000"/>
                </a:solidFill>
                <a:uFillTx/>
                <a:latin typeface="Times New Roman" pitchFamily="18"/>
                <a:ea typeface="Aptos" pitchFamily="34"/>
                <a:cs typeface="Times New Roman" pitchFamily="18"/>
              </a:rPr>
              <a:t>Create</a:t>
            </a:r>
            <a:r>
              <a:rPr lang="es-ES" sz="2400" dirty="0">
                <a:solidFill>
                  <a:srgbClr val="000000"/>
                </a:solidFill>
                <a:latin typeface="Times New Roman" pitchFamily="18"/>
                <a:ea typeface="Aptos" pitchFamily="34"/>
                <a:cs typeface="Times New Roman" pitchFamily="18"/>
              </a:rPr>
              <a:t> and </a:t>
            </a:r>
            <a:r>
              <a:rPr lang="es-ES" sz="2400" dirty="0" err="1">
                <a:solidFill>
                  <a:srgbClr val="000000"/>
                </a:solidFill>
                <a:latin typeface="Times New Roman" pitchFamily="18"/>
                <a:ea typeface="Aptos" pitchFamily="34"/>
                <a:cs typeface="Times New Roman" pitchFamily="18"/>
              </a:rPr>
              <a:t>organise</a:t>
            </a:r>
            <a:r>
              <a:rPr lang="es-ES" sz="2400" b="0" i="0" u="none" strike="noStrike" kern="1200" cap="none" spc="0" baseline="0" dirty="0">
                <a:solidFill>
                  <a:srgbClr val="000000"/>
                </a:solidFill>
                <a:uFillTx/>
                <a:latin typeface="Times New Roman" pitchFamily="18"/>
                <a:ea typeface="Aptos" pitchFamily="34"/>
                <a:cs typeface="Times New Roman" pitchFamily="18"/>
              </a:rPr>
              <a:t> </a:t>
            </a:r>
            <a:r>
              <a:rPr lang="es-ES" sz="2400" b="0" i="0" u="none" strike="noStrike" kern="1200" cap="none" spc="0" baseline="0" dirty="0" err="1">
                <a:solidFill>
                  <a:srgbClr val="000000"/>
                </a:solidFill>
                <a:uFillTx/>
                <a:latin typeface="Times New Roman" pitchFamily="18"/>
                <a:ea typeface="Aptos" pitchFamily="34"/>
                <a:cs typeface="Times New Roman" pitchFamily="18"/>
              </a:rPr>
              <a:t>price</a:t>
            </a:r>
            <a:r>
              <a:rPr lang="es-ES" sz="2400" b="0" i="0" u="none" strike="noStrike" kern="1200" cap="none" spc="0" baseline="0" dirty="0">
                <a:solidFill>
                  <a:srgbClr val="000000"/>
                </a:solidFill>
                <a:uFillTx/>
                <a:latin typeface="Times New Roman" pitchFamily="18"/>
                <a:ea typeface="Aptos" pitchFamily="34"/>
                <a:cs typeface="Times New Roman" pitchFamily="18"/>
              </a:rPr>
              <a:t> </a:t>
            </a:r>
            <a:r>
              <a:rPr lang="es-ES" sz="2400" b="0" i="0" u="none" strike="noStrike" kern="1200" cap="none" spc="0" baseline="0" dirty="0" err="1">
                <a:solidFill>
                  <a:srgbClr val="000000"/>
                </a:solidFill>
                <a:uFillTx/>
                <a:latin typeface="Times New Roman" pitchFamily="18"/>
                <a:ea typeface="Aptos" pitchFamily="34"/>
                <a:cs typeface="Times New Roman" pitchFamily="18"/>
              </a:rPr>
              <a:t>strategy</a:t>
            </a:r>
            <a:r>
              <a:rPr lang="es-ES" sz="2400" b="0" i="0" u="none" strike="noStrike" kern="1200" cap="none" spc="0" baseline="0" dirty="0">
                <a:solidFill>
                  <a:srgbClr val="000000"/>
                </a:solidFill>
                <a:uFillTx/>
                <a:latin typeface="Times New Roman" pitchFamily="18"/>
                <a:ea typeface="Aptos" pitchFamily="34"/>
                <a:cs typeface="Times New Roman" pitchFamily="18"/>
              </a:rPr>
              <a:t> </a:t>
            </a:r>
            <a:r>
              <a:rPr lang="es-ES" sz="2400" b="0" i="0" u="none" strike="noStrike" kern="1200" cap="none" spc="0" baseline="0" dirty="0" err="1">
                <a:solidFill>
                  <a:srgbClr val="000000"/>
                </a:solidFill>
                <a:uFillTx/>
                <a:latin typeface="Times New Roman" pitchFamily="18"/>
                <a:ea typeface="Aptos" pitchFamily="34"/>
                <a:cs typeface="Times New Roman" pitchFamily="18"/>
              </a:rPr>
              <a:t>management</a:t>
            </a:r>
            <a:r>
              <a:rPr lang="es-ES" sz="2400" b="0" i="0" u="none" strike="noStrike" kern="1200" cap="none" spc="0" baseline="0" dirty="0">
                <a:solidFill>
                  <a:srgbClr val="000000"/>
                </a:solidFill>
                <a:uFillTx/>
                <a:latin typeface="Times New Roman" pitchFamily="18"/>
                <a:ea typeface="Aptos" pitchFamily="34"/>
                <a:cs typeface="Times New Roman" pitchFamily="18"/>
              </a:rPr>
              <a:t>.</a:t>
            </a:r>
          </a:p>
          <a:p>
            <a:pPr marL="342900" marR="0" lvl="0" indent="-342900" algn="l" defTabSz="914400" rtl="0" fontAlgn="auto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SzPts val="1000"/>
              <a:buFont typeface="Symbol" pitchFamily="18"/>
              <a:buChar char=""/>
              <a:tabLst>
                <a:tab pos="457200" algn="l"/>
              </a:tabLs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400" b="0" i="0" u="none" strike="noStrike" kern="1200" cap="none" spc="0" baseline="0" dirty="0" err="1">
                <a:solidFill>
                  <a:srgbClr val="000000"/>
                </a:solidFill>
                <a:uFillTx/>
                <a:latin typeface="Times New Roman" pitchFamily="18"/>
                <a:ea typeface="Aptos" pitchFamily="34"/>
                <a:cs typeface="Times New Roman" pitchFamily="18"/>
              </a:rPr>
              <a:t>Expansion</a:t>
            </a:r>
            <a:r>
              <a:rPr lang="es-ES" sz="2400" b="0" i="0" u="none" strike="noStrike" kern="1200" cap="none" spc="0" baseline="0" dirty="0">
                <a:solidFill>
                  <a:srgbClr val="000000"/>
                </a:solidFill>
                <a:uFillTx/>
                <a:latin typeface="Times New Roman" pitchFamily="18"/>
                <a:ea typeface="Aptos" pitchFamily="34"/>
                <a:cs typeface="Times New Roman" pitchFamily="18"/>
              </a:rPr>
              <a:t> </a:t>
            </a:r>
            <a:r>
              <a:rPr lang="es-ES" sz="2400" b="0" i="0" u="none" strike="noStrike" kern="1200" cap="none" spc="0" baseline="0" dirty="0" err="1">
                <a:solidFill>
                  <a:srgbClr val="000000"/>
                </a:solidFill>
                <a:uFillTx/>
                <a:latin typeface="Times New Roman" pitchFamily="18"/>
                <a:ea typeface="Aptos" pitchFamily="34"/>
                <a:cs typeface="Times New Roman" pitchFamily="18"/>
              </a:rPr>
              <a:t>of</a:t>
            </a:r>
            <a:r>
              <a:rPr lang="es-ES" sz="2400" b="0" i="0" u="none" strike="noStrike" kern="1200" cap="none" spc="0" baseline="0" dirty="0">
                <a:solidFill>
                  <a:srgbClr val="000000"/>
                </a:solidFill>
                <a:uFillTx/>
                <a:latin typeface="Times New Roman" pitchFamily="18"/>
                <a:ea typeface="Aptos" pitchFamily="34"/>
                <a:cs typeface="Times New Roman" pitchFamily="18"/>
              </a:rPr>
              <a:t> </a:t>
            </a:r>
            <a:r>
              <a:rPr lang="es-ES" sz="2400" b="0" i="0" u="none" strike="noStrike" kern="1200" cap="none" spc="0" baseline="0" dirty="0" err="1">
                <a:solidFill>
                  <a:srgbClr val="000000"/>
                </a:solidFill>
                <a:uFillTx/>
                <a:latin typeface="Times New Roman" pitchFamily="18"/>
                <a:ea typeface="Aptos" pitchFamily="34"/>
                <a:cs typeface="Times New Roman" pitchFamily="18"/>
              </a:rPr>
              <a:t>delivery</a:t>
            </a:r>
            <a:r>
              <a:rPr lang="es-ES" sz="2400" b="0" i="0" u="none" strike="noStrike" kern="1200" cap="none" spc="0" baseline="0" dirty="0">
                <a:solidFill>
                  <a:srgbClr val="000000"/>
                </a:solidFill>
                <a:uFillTx/>
                <a:latin typeface="Times New Roman" pitchFamily="18"/>
                <a:ea typeface="Aptos" pitchFamily="34"/>
                <a:cs typeface="Times New Roman" pitchFamily="18"/>
              </a:rPr>
              <a:t> </a:t>
            </a:r>
            <a:r>
              <a:rPr lang="es-ES" sz="2400" dirty="0" err="1">
                <a:solidFill>
                  <a:srgbClr val="000000"/>
                </a:solidFill>
                <a:latin typeface="Times New Roman" pitchFamily="18"/>
                <a:ea typeface="Aptos" pitchFamily="34"/>
                <a:cs typeface="Times New Roman" pitchFamily="18"/>
              </a:rPr>
              <a:t>areas</a:t>
            </a:r>
            <a:r>
              <a:rPr lang="es-ES" sz="2400" b="0" i="0" u="none" strike="noStrike" kern="1200" cap="none" spc="0" baseline="0" dirty="0">
                <a:solidFill>
                  <a:srgbClr val="000000"/>
                </a:solidFill>
                <a:uFillTx/>
                <a:latin typeface="Times New Roman" pitchFamily="18"/>
                <a:ea typeface="Aptos" pitchFamily="34"/>
                <a:cs typeface="Times New Roman" pitchFamily="18"/>
              </a:rPr>
              <a:t>.</a:t>
            </a:r>
          </a:p>
          <a:p>
            <a:pPr marL="342900" marR="0" lvl="0" indent="-342900" algn="l" defTabSz="914400" rtl="0" fontAlgn="auto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SzPts val="1000"/>
              <a:buFont typeface="Symbol" pitchFamily="18"/>
              <a:buChar char=""/>
              <a:tabLst>
                <a:tab pos="457200" algn="l"/>
              </a:tabLs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400" b="0" i="0" u="none" strike="noStrike" kern="1200" cap="none" spc="0" baseline="0" dirty="0" err="1">
                <a:solidFill>
                  <a:srgbClr val="000000"/>
                </a:solidFill>
                <a:uFillTx/>
                <a:latin typeface="Times New Roman" pitchFamily="18"/>
                <a:ea typeface="Aptos" pitchFamily="34"/>
                <a:cs typeface="Times New Roman" pitchFamily="18"/>
              </a:rPr>
              <a:t>Optimisation</a:t>
            </a:r>
            <a:r>
              <a:rPr lang="es-ES" sz="2400" b="0" i="0" u="none" strike="noStrike" kern="1200" cap="none" spc="0" baseline="0" dirty="0">
                <a:solidFill>
                  <a:srgbClr val="000000"/>
                </a:solidFill>
                <a:uFillTx/>
                <a:latin typeface="Times New Roman" pitchFamily="18"/>
                <a:ea typeface="Aptos" pitchFamily="34"/>
                <a:cs typeface="Times New Roman" pitchFamily="18"/>
              </a:rPr>
              <a:t> </a:t>
            </a:r>
            <a:r>
              <a:rPr lang="es-ES" sz="2400" b="0" i="0" u="none" strike="noStrike" kern="1200" cap="none" spc="0" baseline="0" dirty="0" err="1">
                <a:solidFill>
                  <a:srgbClr val="000000"/>
                </a:solidFill>
                <a:uFillTx/>
                <a:latin typeface="Times New Roman" pitchFamily="18"/>
                <a:ea typeface="Aptos" pitchFamily="34"/>
                <a:cs typeface="Times New Roman" pitchFamily="18"/>
              </a:rPr>
              <a:t>of</a:t>
            </a:r>
            <a:r>
              <a:rPr lang="es-ES" sz="2400" b="0" i="0" u="none" strike="noStrike" kern="1200" cap="none" spc="0" baseline="0" dirty="0">
                <a:solidFill>
                  <a:srgbClr val="000000"/>
                </a:solidFill>
                <a:uFillTx/>
                <a:latin typeface="Times New Roman" pitchFamily="18"/>
                <a:ea typeface="Aptos" pitchFamily="34"/>
                <a:cs typeface="Times New Roman" pitchFamily="18"/>
              </a:rPr>
              <a:t> </a:t>
            </a:r>
            <a:r>
              <a:rPr lang="es-ES" sz="2400" b="0" i="0" u="none" strike="noStrike" kern="1200" cap="none" spc="0" baseline="0" dirty="0" err="1">
                <a:solidFill>
                  <a:srgbClr val="000000"/>
                </a:solidFill>
                <a:uFillTx/>
                <a:latin typeface="Times New Roman" pitchFamily="18"/>
                <a:ea typeface="Aptos" pitchFamily="34"/>
                <a:cs typeface="Times New Roman" pitchFamily="18"/>
              </a:rPr>
              <a:t>delivery</a:t>
            </a:r>
            <a:r>
              <a:rPr lang="es-ES" sz="2400" b="0" i="0" u="none" strike="noStrike" kern="1200" cap="none" spc="0" baseline="0" dirty="0">
                <a:solidFill>
                  <a:srgbClr val="000000"/>
                </a:solidFill>
                <a:uFillTx/>
                <a:latin typeface="Times New Roman" pitchFamily="18"/>
                <a:ea typeface="Aptos" pitchFamily="34"/>
                <a:cs typeface="Times New Roman" pitchFamily="18"/>
              </a:rPr>
              <a:t> </a:t>
            </a:r>
            <a:r>
              <a:rPr lang="es-ES" sz="2400" b="0" i="0" u="none" strike="noStrike" kern="1200" cap="none" spc="0" baseline="0" dirty="0" err="1">
                <a:solidFill>
                  <a:srgbClr val="000000"/>
                </a:solidFill>
                <a:uFillTx/>
                <a:latin typeface="Times New Roman" pitchFamily="18"/>
                <a:ea typeface="Aptos" pitchFamily="34"/>
                <a:cs typeface="Times New Roman" pitchFamily="18"/>
              </a:rPr>
              <a:t>routes</a:t>
            </a:r>
            <a:r>
              <a:rPr lang="es-ES" sz="2400" b="0" i="0" u="none" strike="noStrike" kern="1200" cap="none" spc="0" baseline="0" dirty="0">
                <a:solidFill>
                  <a:srgbClr val="000000"/>
                </a:solidFill>
                <a:uFillTx/>
                <a:latin typeface="Times New Roman" pitchFamily="18"/>
                <a:ea typeface="Aptos" pitchFamily="34"/>
                <a:cs typeface="Times New Roman" pitchFamily="18"/>
              </a:rPr>
              <a:t>.</a:t>
            </a:r>
          </a:p>
          <a:p>
            <a:pPr marL="342900" marR="0" lvl="0" indent="-342900" algn="l" defTabSz="914400" rtl="0" fontAlgn="auto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SzPts val="1000"/>
              <a:buFont typeface="Symbol" pitchFamily="18"/>
              <a:buChar char=""/>
              <a:tabLst>
                <a:tab pos="457200" algn="l"/>
              </a:tabLs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400" b="0" i="0" u="none" strike="noStrike" kern="1200" cap="none" spc="0" baseline="0" dirty="0" err="1">
                <a:solidFill>
                  <a:srgbClr val="000000"/>
                </a:solidFill>
                <a:uFillTx/>
                <a:latin typeface="Times New Roman" pitchFamily="18"/>
                <a:ea typeface="Aptos" pitchFamily="34"/>
                <a:cs typeface="Times New Roman" pitchFamily="18"/>
              </a:rPr>
              <a:t>Uniform</a:t>
            </a:r>
            <a:r>
              <a:rPr lang="es-ES" sz="2400" b="0" i="0" u="none" strike="noStrike" kern="1200" cap="none" spc="0" baseline="0" dirty="0">
                <a:solidFill>
                  <a:srgbClr val="000000"/>
                </a:solidFill>
                <a:uFillTx/>
                <a:latin typeface="Times New Roman" pitchFamily="18"/>
                <a:ea typeface="Aptos" pitchFamily="34"/>
                <a:cs typeface="Times New Roman" pitchFamily="18"/>
              </a:rPr>
              <a:t> </a:t>
            </a:r>
            <a:r>
              <a:rPr lang="es-ES" sz="2400" b="0" i="0" u="none" strike="noStrike" kern="1200" cap="none" spc="0" baseline="0" dirty="0" err="1">
                <a:solidFill>
                  <a:srgbClr val="000000"/>
                </a:solidFill>
                <a:uFillTx/>
                <a:latin typeface="Times New Roman" pitchFamily="18"/>
                <a:ea typeface="Aptos" pitchFamily="34"/>
                <a:cs typeface="Times New Roman" pitchFamily="18"/>
              </a:rPr>
              <a:t>procedures</a:t>
            </a:r>
            <a:r>
              <a:rPr lang="es-ES" sz="2400" b="0" i="0" u="none" strike="noStrike" kern="1200" cap="none" spc="0" baseline="0" dirty="0">
                <a:solidFill>
                  <a:srgbClr val="000000"/>
                </a:solidFill>
                <a:uFillTx/>
                <a:latin typeface="Times New Roman" pitchFamily="18"/>
                <a:ea typeface="Aptos" pitchFamily="34"/>
                <a:cs typeface="Times New Roman" pitchFamily="18"/>
              </a:rPr>
              <a:t> </a:t>
            </a:r>
            <a:r>
              <a:rPr lang="es-ES" sz="2400" b="0" i="0" u="none" strike="noStrike" kern="1200" cap="none" spc="0" baseline="0" dirty="0" err="1">
                <a:solidFill>
                  <a:srgbClr val="000000"/>
                </a:solidFill>
                <a:uFillTx/>
                <a:latin typeface="Times New Roman" pitchFamily="18"/>
                <a:ea typeface="Aptos" pitchFamily="34"/>
                <a:cs typeface="Times New Roman" pitchFamily="18"/>
              </a:rPr>
              <a:t>for</a:t>
            </a:r>
            <a:r>
              <a:rPr lang="es-ES" sz="2400" b="0" i="0" u="none" strike="noStrike" kern="1200" cap="none" spc="0" baseline="0" dirty="0">
                <a:solidFill>
                  <a:srgbClr val="000000"/>
                </a:solidFill>
                <a:uFillTx/>
                <a:latin typeface="Times New Roman" pitchFamily="18"/>
                <a:ea typeface="Aptos" pitchFamily="34"/>
                <a:cs typeface="Times New Roman" pitchFamily="18"/>
              </a:rPr>
              <a:t> </a:t>
            </a:r>
            <a:r>
              <a:rPr lang="es-ES" sz="2400" b="0" i="0" u="none" strike="noStrike" kern="1200" cap="none" spc="0" baseline="0" dirty="0" err="1">
                <a:solidFill>
                  <a:srgbClr val="000000"/>
                </a:solidFill>
                <a:uFillTx/>
                <a:latin typeface="Times New Roman" pitchFamily="18"/>
                <a:ea typeface="Aptos" pitchFamily="34"/>
                <a:cs typeface="Times New Roman" pitchFamily="18"/>
              </a:rPr>
              <a:t>franchising</a:t>
            </a:r>
            <a:r>
              <a:rPr lang="es-ES" sz="2400" b="0" i="0" u="none" strike="noStrike" kern="1200" cap="none" spc="0" baseline="0" dirty="0">
                <a:solidFill>
                  <a:srgbClr val="000000"/>
                </a:solidFill>
                <a:uFillTx/>
                <a:latin typeface="Times New Roman" pitchFamily="18"/>
                <a:ea typeface="Aptos" pitchFamily="34"/>
                <a:cs typeface="Times New Roman" pitchFamily="18"/>
              </a:rPr>
              <a:t>.</a:t>
            </a:r>
          </a:p>
          <a:p>
            <a:pPr marL="342900" marR="0" lvl="0" indent="-342900" algn="l" defTabSz="914400" rtl="0" fontAlgn="auto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SzPts val="1000"/>
              <a:buFont typeface="Symbol" pitchFamily="18"/>
              <a:buChar char=""/>
              <a:tabLst>
                <a:tab pos="457200" algn="l"/>
              </a:tabLs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400" b="0" i="0" u="none" strike="noStrike" kern="1200" cap="none" spc="0" baseline="0" dirty="0" err="1">
                <a:solidFill>
                  <a:srgbClr val="000000"/>
                </a:solidFill>
                <a:uFillTx/>
                <a:latin typeface="Times New Roman" pitchFamily="18"/>
                <a:ea typeface="Aptos" pitchFamily="34"/>
                <a:cs typeface="Times New Roman" pitchFamily="18"/>
              </a:rPr>
              <a:t>Ease</a:t>
            </a:r>
            <a:r>
              <a:rPr lang="es-ES" sz="2400" b="0" i="0" u="none" strike="noStrike" kern="1200" cap="none" spc="0" baseline="0" dirty="0">
                <a:solidFill>
                  <a:srgbClr val="000000"/>
                </a:solidFill>
                <a:uFillTx/>
                <a:latin typeface="Times New Roman" pitchFamily="18"/>
                <a:ea typeface="Aptos" pitchFamily="34"/>
                <a:cs typeface="Times New Roman" pitchFamily="18"/>
              </a:rPr>
              <a:t> </a:t>
            </a:r>
            <a:r>
              <a:rPr lang="es-ES" sz="2400" b="0" i="0" u="none" strike="noStrike" kern="1200" cap="none" spc="0" baseline="0" dirty="0" err="1">
                <a:solidFill>
                  <a:srgbClr val="000000"/>
                </a:solidFill>
                <a:uFillTx/>
                <a:latin typeface="Times New Roman" pitchFamily="18"/>
                <a:ea typeface="Aptos" pitchFamily="34"/>
                <a:cs typeface="Times New Roman" pitchFamily="18"/>
              </a:rPr>
              <a:t>of</a:t>
            </a:r>
            <a:r>
              <a:rPr lang="es-ES" sz="2400" b="0" i="0" u="none" strike="noStrike" kern="1200" cap="none" spc="0" baseline="0" dirty="0">
                <a:solidFill>
                  <a:srgbClr val="000000"/>
                </a:solidFill>
                <a:uFillTx/>
                <a:latin typeface="Times New Roman" pitchFamily="18"/>
                <a:ea typeface="Aptos" pitchFamily="34"/>
                <a:cs typeface="Times New Roman" pitchFamily="18"/>
              </a:rPr>
              <a:t> </a:t>
            </a:r>
            <a:r>
              <a:rPr lang="es-ES" sz="2400" b="0" i="0" u="none" strike="noStrike" kern="1200" cap="none" spc="0" baseline="0" dirty="0" err="1">
                <a:solidFill>
                  <a:srgbClr val="000000"/>
                </a:solidFill>
                <a:uFillTx/>
                <a:latin typeface="Times New Roman" pitchFamily="18"/>
                <a:ea typeface="Aptos" pitchFamily="34"/>
                <a:cs typeface="Times New Roman" pitchFamily="18"/>
              </a:rPr>
              <a:t>managing</a:t>
            </a:r>
            <a:r>
              <a:rPr lang="es-ES" sz="2400" b="0" i="0" u="none" strike="noStrike" kern="1200" cap="none" spc="0" baseline="0" dirty="0">
                <a:solidFill>
                  <a:srgbClr val="000000"/>
                </a:solidFill>
                <a:uFillTx/>
                <a:latin typeface="Times New Roman" pitchFamily="18"/>
                <a:ea typeface="Aptos" pitchFamily="34"/>
                <a:cs typeface="Times New Roman" pitchFamily="18"/>
              </a:rPr>
              <a:t> </a:t>
            </a:r>
            <a:r>
              <a:rPr lang="es-ES" sz="2400" b="0" i="0" u="none" strike="noStrike" kern="1200" cap="none" spc="0" baseline="0" dirty="0" err="1">
                <a:solidFill>
                  <a:srgbClr val="000000"/>
                </a:solidFill>
                <a:uFillTx/>
                <a:latin typeface="Times New Roman" pitchFamily="18"/>
                <a:ea typeface="Aptos" pitchFamily="34"/>
                <a:cs typeface="Times New Roman" pitchFamily="18"/>
              </a:rPr>
              <a:t>multiple</a:t>
            </a:r>
            <a:r>
              <a:rPr lang="es-ES" sz="2400" b="0" i="0" u="none" strike="noStrike" kern="1200" cap="none" spc="0" baseline="0" dirty="0">
                <a:solidFill>
                  <a:srgbClr val="000000"/>
                </a:solidFill>
                <a:uFillTx/>
                <a:latin typeface="Times New Roman" pitchFamily="18"/>
                <a:ea typeface="Aptos" pitchFamily="34"/>
                <a:cs typeface="Times New Roman" pitchFamily="18"/>
              </a:rPr>
              <a:t> </a:t>
            </a:r>
            <a:r>
              <a:rPr lang="es-ES" sz="2400" b="0" i="0" u="none" strike="noStrike" kern="1200" cap="none" spc="0" baseline="0" dirty="0" err="1">
                <a:solidFill>
                  <a:srgbClr val="000000"/>
                </a:solidFill>
                <a:uFillTx/>
                <a:latin typeface="Times New Roman" pitchFamily="18"/>
                <a:ea typeface="Aptos" pitchFamily="34"/>
                <a:cs typeface="Times New Roman" pitchFamily="18"/>
              </a:rPr>
              <a:t>locations</a:t>
            </a:r>
            <a:r>
              <a:rPr lang="es-ES" sz="2400" b="0" i="0" u="none" strike="noStrike" kern="1200" cap="none" spc="0" baseline="0" dirty="0">
                <a:solidFill>
                  <a:srgbClr val="000000"/>
                </a:solidFill>
                <a:uFillTx/>
                <a:latin typeface="Times New Roman" pitchFamily="18"/>
                <a:ea typeface="Aptos" pitchFamily="34"/>
                <a:cs typeface="Times New Roman" pitchFamily="18"/>
              </a:rPr>
              <a:t>.</a:t>
            </a:r>
          </a:p>
          <a:p>
            <a:pPr marL="342900" marR="0" lvl="0" indent="-342900" algn="l" defTabSz="914400" rtl="0" fontAlgn="auto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SzPts val="1000"/>
              <a:buFont typeface="Symbol" pitchFamily="18"/>
              <a:buChar char=""/>
              <a:tabLst>
                <a:tab pos="457200" algn="l"/>
              </a:tabLs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400" dirty="0" err="1">
                <a:solidFill>
                  <a:srgbClr val="000000"/>
                </a:solidFill>
                <a:latin typeface="Times New Roman" pitchFamily="18"/>
                <a:ea typeface="Aptos" pitchFamily="34"/>
                <a:cs typeface="Times New Roman" pitchFamily="18"/>
              </a:rPr>
              <a:t>Keep</a:t>
            </a:r>
            <a:r>
              <a:rPr lang="es-ES" sz="2400" dirty="0">
                <a:solidFill>
                  <a:srgbClr val="000000"/>
                </a:solidFill>
                <a:latin typeface="Times New Roman" pitchFamily="18"/>
                <a:ea typeface="Aptos" pitchFamily="34"/>
                <a:cs typeface="Times New Roman" pitchFamily="18"/>
              </a:rPr>
              <a:t> </a:t>
            </a:r>
            <a:r>
              <a:rPr lang="es-ES" sz="2400" dirty="0" err="1">
                <a:solidFill>
                  <a:srgbClr val="000000"/>
                </a:solidFill>
                <a:latin typeface="Times New Roman" pitchFamily="18"/>
                <a:ea typeface="Aptos" pitchFamily="34"/>
                <a:cs typeface="Times New Roman" pitchFamily="18"/>
              </a:rPr>
              <a:t>traininf</a:t>
            </a:r>
            <a:r>
              <a:rPr lang="es-ES" sz="2400" dirty="0">
                <a:solidFill>
                  <a:srgbClr val="000000"/>
                </a:solidFill>
                <a:latin typeface="Times New Roman" pitchFamily="18"/>
                <a:ea typeface="Aptos" pitchFamily="34"/>
                <a:cs typeface="Times New Roman" pitchFamily="18"/>
              </a:rPr>
              <a:t> </a:t>
            </a:r>
            <a:r>
              <a:rPr lang="es-ES" sz="2400" dirty="0" err="1">
                <a:solidFill>
                  <a:srgbClr val="000000"/>
                </a:solidFill>
                <a:latin typeface="Times New Roman" pitchFamily="18"/>
                <a:ea typeface="Aptos" pitchFamily="34"/>
                <a:cs typeface="Times New Roman" pitchFamily="18"/>
              </a:rPr>
              <a:t>the</a:t>
            </a:r>
            <a:r>
              <a:rPr lang="es-ES" sz="2400">
                <a:solidFill>
                  <a:srgbClr val="000000"/>
                </a:solidFill>
                <a:latin typeface="Times New Roman" pitchFamily="18"/>
                <a:ea typeface="Aptos" pitchFamily="34"/>
                <a:cs typeface="Times New Roman" pitchFamily="18"/>
              </a:rPr>
              <a:t> staff</a:t>
            </a:r>
            <a:r>
              <a:rPr lang="es-ES" sz="2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ptos" pitchFamily="34"/>
                <a:cs typeface="Times New Roman" pitchFamily="18"/>
              </a:rPr>
              <a:t>.</a:t>
            </a:r>
            <a:endParaRPr lang="es-ES" sz="2400" b="0" i="0" u="none" strike="noStrike" kern="1200" cap="none" spc="0" baseline="0" dirty="0">
              <a:solidFill>
                <a:srgbClr val="000000"/>
              </a:solidFill>
              <a:uFillTx/>
              <a:latin typeface="Times New Roman" pitchFamily="18"/>
              <a:ea typeface="Aptos" pitchFamily="34"/>
              <a:cs typeface="Times New Roman" pitchFamily="18"/>
            </a:endParaRPr>
          </a:p>
          <a:p>
            <a:pPr marL="342900" marR="0" lvl="0" indent="-342900" algn="l" defTabSz="914400" rtl="0" fontAlgn="auto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SzPts val="1000"/>
              <a:buFont typeface="Symbol" pitchFamily="18"/>
              <a:buChar char=""/>
              <a:tabLst>
                <a:tab pos="457200" algn="l"/>
              </a:tabLs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400" b="0" i="0" u="none" strike="noStrike" kern="1200" cap="none" spc="0" baseline="0" dirty="0" err="1">
                <a:solidFill>
                  <a:srgbClr val="000000"/>
                </a:solidFill>
                <a:uFillTx/>
                <a:latin typeface="Times New Roman" pitchFamily="18"/>
                <a:ea typeface="Aptos" pitchFamily="34"/>
                <a:cs typeface="Times New Roman" pitchFamily="18"/>
              </a:rPr>
              <a:t>Encouraging</a:t>
            </a:r>
            <a:r>
              <a:rPr lang="es-ES" sz="2400" b="0" i="0" u="none" strike="noStrike" kern="1200" cap="none" spc="0" baseline="0" dirty="0">
                <a:solidFill>
                  <a:srgbClr val="000000"/>
                </a:solidFill>
                <a:uFillTx/>
                <a:latin typeface="Times New Roman" pitchFamily="18"/>
                <a:ea typeface="Aptos" pitchFamily="34"/>
                <a:cs typeface="Times New Roman" pitchFamily="18"/>
              </a:rPr>
              <a:t> a </a:t>
            </a:r>
            <a:r>
              <a:rPr lang="es-ES" sz="2400" b="0" i="0" u="none" strike="noStrike" kern="1200" cap="none" spc="0" baseline="0" dirty="0" err="1">
                <a:solidFill>
                  <a:srgbClr val="000000"/>
                </a:solidFill>
                <a:uFillTx/>
                <a:latin typeface="Times New Roman" pitchFamily="18"/>
                <a:ea typeface="Aptos" pitchFamily="34"/>
                <a:cs typeface="Times New Roman" pitchFamily="18"/>
              </a:rPr>
              <a:t>continuous</a:t>
            </a:r>
            <a:r>
              <a:rPr lang="es-ES" sz="2400" b="0" i="0" u="none" strike="noStrike" kern="1200" cap="none" spc="0" baseline="0" dirty="0">
                <a:solidFill>
                  <a:srgbClr val="000000"/>
                </a:solidFill>
                <a:uFillTx/>
                <a:latin typeface="Times New Roman" pitchFamily="18"/>
                <a:ea typeface="Aptos" pitchFamily="34"/>
                <a:cs typeface="Times New Roman" pitchFamily="18"/>
              </a:rPr>
              <a:t> </a:t>
            </a:r>
            <a:r>
              <a:rPr lang="es-ES" sz="2400" b="0" i="0" u="none" strike="noStrike" kern="1200" cap="none" spc="0" baseline="0" dirty="0" err="1">
                <a:solidFill>
                  <a:srgbClr val="000000"/>
                </a:solidFill>
                <a:uFillTx/>
                <a:latin typeface="Times New Roman" pitchFamily="18"/>
                <a:ea typeface="Aptos" pitchFamily="34"/>
                <a:cs typeface="Times New Roman" pitchFamily="18"/>
              </a:rPr>
              <a:t>improvement</a:t>
            </a:r>
            <a:r>
              <a:rPr lang="es-ES" sz="2400" b="0" i="0" u="none" strike="noStrike" kern="1200" cap="none" spc="0" baseline="0" dirty="0">
                <a:solidFill>
                  <a:srgbClr val="000000"/>
                </a:solidFill>
                <a:uFillTx/>
                <a:latin typeface="Times New Roman" pitchFamily="18"/>
                <a:ea typeface="Aptos" pitchFamily="34"/>
                <a:cs typeface="Times New Roman" pitchFamily="18"/>
              </a:rPr>
              <a:t> </a:t>
            </a:r>
            <a:r>
              <a:rPr lang="es-ES" sz="2400" b="0" i="0" u="none" strike="noStrike" kern="1200" cap="none" spc="0" baseline="0" dirty="0" err="1">
                <a:solidFill>
                  <a:srgbClr val="000000"/>
                </a:solidFill>
                <a:uFillTx/>
                <a:latin typeface="Times New Roman" pitchFamily="18"/>
                <a:ea typeface="Aptos" pitchFamily="34"/>
                <a:cs typeface="Times New Roman" pitchFamily="18"/>
              </a:rPr>
              <a:t>mindset</a:t>
            </a:r>
            <a:r>
              <a:rPr lang="es-ES" sz="2400" b="0" i="0" u="none" strike="noStrike" kern="1200" cap="none" spc="0" baseline="0" dirty="0">
                <a:solidFill>
                  <a:srgbClr val="000000"/>
                </a:solidFill>
                <a:uFillTx/>
                <a:latin typeface="Times New Roman" pitchFamily="18"/>
                <a:ea typeface="Aptos" pitchFamily="34"/>
                <a:cs typeface="Times New Roman" pitchFamily="18"/>
              </a:rPr>
              <a:t>.</a:t>
            </a:r>
          </a:p>
          <a:p>
            <a:pPr marL="342900" marR="0" lvl="0" indent="-342900" algn="l" defTabSz="914400" rtl="0" fontAlgn="auto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SzPts val="1000"/>
              <a:buFont typeface="Symbol" pitchFamily="18"/>
              <a:buChar char=""/>
              <a:tabLst>
                <a:tab pos="457200" algn="l"/>
              </a:tabLs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s-ES" sz="2400" b="0" i="0" u="none" strike="noStrike" kern="1200" cap="none" spc="0" baseline="0" dirty="0">
              <a:solidFill>
                <a:srgbClr val="000000"/>
              </a:solidFill>
              <a:uFillTx/>
              <a:latin typeface="Times New Roman" pitchFamily="18"/>
              <a:ea typeface="Aptos" pitchFamily="34"/>
              <a:cs typeface="Times New Roman" pitchFamily="18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s-ES" sz="1800" b="0" i="0" u="none" strike="noStrike" kern="1200" cap="none" spc="0" baseline="0" dirty="0">
              <a:solidFill>
                <a:srgbClr val="FFFFFF"/>
              </a:solidFill>
              <a:uFillTx/>
              <a:latin typeface="Corbel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833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video>
            <p:seq concurrent="1" nextAc="seek">
              <p:cTn id="8" dur="indefinit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childTnLst>
                  <p:par>
                    <p:cTn id="9" fill="hold">
                      <p:stCondLst>
                        <p:cond evt="onBegin" delay="0">
                          <p:tn val="8"/>
                        </p:cond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C65CCF55-ADB7-F8C0-85D8-D78611990ABA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s-ES" sz="4800">
                <a:latin typeface="Times New Roman" pitchFamily="18"/>
                <a:cs typeface="Times New Roman" pitchFamily="18"/>
              </a:rPr>
              <a:t>REFERENCE LIST</a:t>
            </a:r>
          </a:p>
        </p:txBody>
      </p:sp>
      <p:sp>
        <p:nvSpPr>
          <p:cNvPr id="3" name="TextBox 8">
            <a:extLst>
              <a:ext uri="{FF2B5EF4-FFF2-40B4-BE49-F238E27FC236}">
                <a16:creationId xmlns:a16="http://schemas.microsoft.com/office/drawing/2014/main" id="{5907D073-CAEE-C07D-01F6-54C574781288}"/>
              </a:ext>
            </a:extLst>
          </p:cNvPr>
          <p:cNvSpPr txBox="1"/>
          <p:nvPr/>
        </p:nvSpPr>
        <p:spPr>
          <a:xfrm>
            <a:off x="444133" y="1898468"/>
            <a:ext cx="11382103" cy="501675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just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6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FFFFFF"/>
                </a:solidFill>
                <a:uFillTx/>
                <a:latin typeface="Times New Roman" pitchFamily="18"/>
                <a:ea typeface="SimSun" pitchFamily="2"/>
              </a:rPr>
              <a:t>Chen, Y., Hu, Y., Zhou, S., &amp; Yang, S. (2023). Investigating the determinants of performance of artificial intelligence adoption in hospitality industry during COVID-19. International Journal of Contemporary Hospitality Management, 35(8), pp.2868-2889</a:t>
            </a:r>
            <a:endParaRPr lang="es-ES" sz="1200" b="0" i="0" u="none" strike="noStrike" kern="1200" cap="none" spc="0" baseline="0">
              <a:solidFill>
                <a:srgbClr val="FFFFFF"/>
              </a:solidFill>
              <a:uFillTx/>
              <a:latin typeface="Times New Roman" pitchFamily="18"/>
              <a:ea typeface="SimSun" pitchFamily="2"/>
            </a:endParaRPr>
          </a:p>
          <a:p>
            <a:pPr marL="0" marR="0" lvl="0" indent="0" algn="just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6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FFFFFF"/>
                </a:solidFill>
                <a:uFillTx/>
                <a:latin typeface="Times New Roman" pitchFamily="18"/>
                <a:ea typeface="SimSun" pitchFamily="2"/>
              </a:rPr>
              <a:t>Chan, L., Hogaboam, L., &amp; Cao, R. (2022). Artificial intelligence in tourism and hospitality. In Applied artificial intelligence in business: Concepts and cases (pp. 213-229). Cham: Springer International Publishing</a:t>
            </a:r>
            <a:endParaRPr lang="es-ES" sz="1200" b="0" i="0" u="none" strike="noStrike" kern="1200" cap="none" spc="0" baseline="0">
              <a:solidFill>
                <a:srgbClr val="FFFFFF"/>
              </a:solidFill>
              <a:uFillTx/>
              <a:latin typeface="Times New Roman" pitchFamily="18"/>
              <a:ea typeface="SimSun" pitchFamily="2"/>
            </a:endParaRPr>
          </a:p>
          <a:p>
            <a:pPr marL="0" marR="0" lvl="0" indent="0" algn="just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6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FFFFFF"/>
                </a:solidFill>
                <a:uFillTx/>
                <a:latin typeface="Times New Roman" pitchFamily="18"/>
                <a:ea typeface="SimSun" pitchFamily="2"/>
              </a:rPr>
              <a:t>Floričić, T. (2020). Sustainable solutions in the hospitality industry and competitiveness context of “green hotels”. Civil Engineering Journal, 6(6), pp.1104-1113</a:t>
            </a:r>
            <a:endParaRPr lang="es-ES" sz="1200" b="0" i="0" u="none" strike="noStrike" kern="1200" cap="none" spc="0" baseline="0">
              <a:solidFill>
                <a:srgbClr val="FFFFFF"/>
              </a:solidFill>
              <a:uFillTx/>
              <a:latin typeface="Times New Roman" pitchFamily="18"/>
              <a:ea typeface="SimSun" pitchFamily="2"/>
            </a:endParaRPr>
          </a:p>
          <a:p>
            <a:pPr marL="0" marR="0" lvl="0" indent="0" algn="just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6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FFFFFF"/>
                </a:solidFill>
                <a:uFillTx/>
                <a:latin typeface="Times New Roman" pitchFamily="18"/>
                <a:ea typeface="SimSun" pitchFamily="2"/>
              </a:rPr>
              <a:t>EUROPEIA, U. (2023). General Data Protection Regulation (GDPR). Regulation (EU) 2016/679 of the European Parliament and of the Council, 27</a:t>
            </a:r>
          </a:p>
          <a:p>
            <a:pPr marL="0" marR="0" lvl="0" indent="0" algn="just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6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FFFFFF"/>
                </a:solidFill>
                <a:uFillTx/>
                <a:latin typeface="Times New Roman" pitchFamily="18"/>
                <a:ea typeface="SimSun" pitchFamily="2"/>
              </a:rPr>
              <a:t>kuligoswi.,K (no date), 11 Benefits of CRM systema, Available at </a:t>
            </a:r>
            <a:r>
              <a:rPr lang="en-GB" sz="1200" b="0" i="0" u="none" strike="noStrike" kern="1200" cap="none" spc="0" baseline="0">
                <a:solidFill>
                  <a:srgbClr val="FFFFFF"/>
                </a:solidFill>
                <a:uFillTx/>
                <a:latin typeface="Times New Roman" pitchFamily="18"/>
                <a:ea typeface="SimSun" pitchFamily="2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https://www.businessnewsdaily.com/15963-benefits-of-crm.html</a:t>
            </a:r>
            <a:r>
              <a:rPr lang="en-GB" sz="1200" b="0" i="0" u="none" strike="noStrike" kern="1200" cap="none" spc="0" baseline="0">
                <a:solidFill>
                  <a:srgbClr val="FFFFFF"/>
                </a:solidFill>
                <a:uFillTx/>
                <a:latin typeface="Times New Roman" pitchFamily="18"/>
                <a:ea typeface="SimSun" pitchFamily="2"/>
              </a:rPr>
              <a:t>, Accessed 28-Oct-2024.</a:t>
            </a:r>
            <a:endParaRPr lang="es-ES" sz="1200" b="0" i="0" u="none" strike="noStrike" kern="1200" cap="none" spc="0" baseline="0">
              <a:solidFill>
                <a:srgbClr val="FFFFFF"/>
              </a:solidFill>
              <a:uFillTx/>
              <a:latin typeface="Times New Roman" pitchFamily="18"/>
              <a:ea typeface="SimSun" pitchFamily="2"/>
            </a:endParaRPr>
          </a:p>
          <a:p>
            <a:pPr marL="0" marR="0" lvl="0" indent="0" algn="just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6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FFFFFF"/>
                </a:solidFill>
                <a:uFillTx/>
                <a:latin typeface="Times New Roman" pitchFamily="18"/>
                <a:ea typeface="SimSun" pitchFamily="2"/>
              </a:rPr>
              <a:t>La Calle, Eva (2023). Trends in the digitalization of the hotel industry in 2023, Available at </a:t>
            </a:r>
            <a:r>
              <a:rPr lang="en-GB" sz="1200" b="0" i="0" u="sng" strike="noStrike" kern="1200" cap="none" spc="0" baseline="0">
                <a:solidFill>
                  <a:srgbClr val="FFFFFF"/>
                </a:solidFill>
                <a:uFillTx/>
                <a:latin typeface="Times New Roman" pitchFamily="18"/>
                <a:ea typeface="SimSun" pitchFamily="2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https://www.mews.com/es/blog/digitalizacion-sector-hotelero</a:t>
            </a:r>
            <a:r>
              <a:rPr lang="en-GB" sz="1200" b="0" i="0" u="none" strike="noStrike" kern="1200" cap="none" spc="0" baseline="0">
                <a:solidFill>
                  <a:srgbClr val="FFFFFF"/>
                </a:solidFill>
                <a:uFillTx/>
                <a:latin typeface="Times New Roman" pitchFamily="18"/>
                <a:ea typeface="SimSun" pitchFamily="2"/>
              </a:rPr>
              <a:t>. Accessed 25-Oct-2024.</a:t>
            </a:r>
            <a:endParaRPr lang="es-ES" sz="1200" b="0" i="0" u="none" strike="noStrike" kern="1200" cap="none" spc="0" baseline="0">
              <a:solidFill>
                <a:srgbClr val="FFFFFF"/>
              </a:solidFill>
              <a:uFillTx/>
              <a:latin typeface="Times New Roman" pitchFamily="18"/>
              <a:ea typeface="SimSun" pitchFamily="2"/>
            </a:endParaRPr>
          </a:p>
          <a:p>
            <a:pPr marL="0" marR="0" lvl="0" indent="0" algn="just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6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FFFFFF"/>
                </a:solidFill>
                <a:uFillTx/>
                <a:latin typeface="Times New Roman" pitchFamily="18"/>
                <a:ea typeface="SimSun" pitchFamily="2"/>
              </a:rPr>
              <a:t>Lv, X., Yang, Y., Qin, D., Cao, X., &amp; Xu, H. (2022). Artificial intelligence service recovery: The role of empathic response in hospitality customers’ continuous usage intention. Computers in Human Behaviour, 126, 106993</a:t>
            </a:r>
            <a:endParaRPr lang="es-ES" sz="1200" b="0" i="0" u="none" strike="noStrike" kern="1200" cap="none" spc="0" baseline="0">
              <a:solidFill>
                <a:srgbClr val="FFFFFF"/>
              </a:solidFill>
              <a:uFillTx/>
              <a:latin typeface="Times New Roman" pitchFamily="18"/>
              <a:ea typeface="SimSun" pitchFamily="2"/>
            </a:endParaRPr>
          </a:p>
          <a:p>
            <a:pPr marL="0" marR="0" lvl="0" indent="0" algn="just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6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FFFFFF"/>
                </a:solidFill>
                <a:uFillTx/>
                <a:latin typeface="Times New Roman" pitchFamily="18"/>
                <a:ea typeface="SimSun" pitchFamily="2"/>
              </a:rPr>
              <a:t>Limna, P. (2023). Artificial Intelligence (AI) in the hospitality industry: A review article. International Journal of Computing Sciences Research, 7, pp.1306-1317</a:t>
            </a:r>
            <a:endParaRPr lang="es-ES" sz="1200" b="0" i="0" u="none" strike="noStrike" kern="1200" cap="none" spc="0" baseline="0">
              <a:solidFill>
                <a:srgbClr val="FFFFFF"/>
              </a:solidFill>
              <a:uFillTx/>
              <a:latin typeface="Times New Roman" pitchFamily="18"/>
              <a:ea typeface="SimSun" pitchFamily="2"/>
            </a:endParaRPr>
          </a:p>
          <a:p>
            <a:pPr marL="0" marR="0" lvl="0" indent="0" algn="just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6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FFFFFF"/>
                </a:solidFill>
                <a:uFillTx/>
                <a:latin typeface="Times New Roman" pitchFamily="18"/>
                <a:ea typeface="SimSun" pitchFamily="2"/>
              </a:rPr>
              <a:t>Manzoor, S. R., Ullah, R., Khattak, A., Ullah, M., &amp; Han, H. (2024). Exploring tourist perceptions of artificial intelligence devices in the hotel industry: impact of industry 4.0. Journal of Travel &amp; Tourism Marketing, 41(2), pp.272-291</a:t>
            </a:r>
            <a:endParaRPr lang="es-ES" sz="1200" b="0" i="0" u="none" strike="noStrike" kern="1200" cap="none" spc="0" baseline="0">
              <a:solidFill>
                <a:srgbClr val="FFFFFF"/>
              </a:solidFill>
              <a:uFillTx/>
              <a:latin typeface="Times New Roman" pitchFamily="18"/>
              <a:ea typeface="SimSun" pitchFamily="2"/>
            </a:endParaRPr>
          </a:p>
          <a:p>
            <a:pPr marL="0" marR="0" lvl="0" indent="0" algn="just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6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FFFFFF"/>
                </a:solidFill>
                <a:uFillTx/>
                <a:latin typeface="Times New Roman" pitchFamily="18"/>
                <a:ea typeface="SimSun" pitchFamily="2"/>
              </a:rPr>
              <a:t>Marutschke, D. (2023). Customer Experience Management–a Guided Framework for Qualitative Research. Journal of Serviceology, 8(2), pp.1-6</a:t>
            </a:r>
            <a:endParaRPr lang="es-ES" sz="1200" b="0" i="0" u="none" strike="noStrike" kern="1200" cap="none" spc="0" baseline="0">
              <a:solidFill>
                <a:srgbClr val="FFFFFF"/>
              </a:solidFill>
              <a:uFillTx/>
              <a:latin typeface="Times New Roman" pitchFamily="18"/>
              <a:ea typeface="SimSun" pitchFamily="2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s-E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</p:spTree>
  </p:cSld>
  <p:clrMapOvr>
    <a:masterClrMapping/>
  </p:clrMapOvr>
  <p:transition spd="med">
    <p:fade/>
  </p:transition>
</p:sld>
</file>

<file path=ppt/theme/theme1.xml><?xml version="1.0" encoding="utf-8"?>
<a:theme xmlns:a="http://schemas.openxmlformats.org/drawingml/2006/main" name="Túnel azul digital 16 × 9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Presentación%20de%20túnel%20azul%20digital%20empresarial%20(panorámica)</Template>
  <TotalTime>74</TotalTime>
  <Words>693</Words>
  <Application>Microsoft Office PowerPoint</Application>
  <PresentationFormat>Custom</PresentationFormat>
  <Paragraphs>91</Paragraphs>
  <Slides>7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5" baseType="lpstr">
      <vt:lpstr>Aptos</vt:lpstr>
      <vt:lpstr>Arial</vt:lpstr>
      <vt:lpstr>Corbel</vt:lpstr>
      <vt:lpstr>SalesforceSansBold</vt:lpstr>
      <vt:lpstr>SalesforceSansRegular</vt:lpstr>
      <vt:lpstr>Symbol</vt:lpstr>
      <vt:lpstr>Times New Roman</vt:lpstr>
      <vt:lpstr>Túnel azul digital 16 × 9</vt:lpstr>
      <vt:lpstr> DIGITAL TRANSFORMATION IN HOSPITALITY AND TOURISM</vt:lpstr>
      <vt:lpstr>  DIGITALIZATION IS THE KEY</vt:lpstr>
      <vt:lpstr>    CRM</vt:lpstr>
      <vt:lpstr>    </vt:lpstr>
      <vt:lpstr>PowerPoint Presentation</vt:lpstr>
      <vt:lpstr>FUTURE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patricia mh</dc:creator>
  <cp:lastModifiedBy>patricia mh</cp:lastModifiedBy>
  <cp:revision>2</cp:revision>
  <dcterms:created xsi:type="dcterms:W3CDTF">2024-11-02T12:36:28Z</dcterms:created>
  <dcterms:modified xsi:type="dcterms:W3CDTF">2024-11-07T10:50:47Z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nternalTags">
    <vt:lpwstr/>
  </property>
  <property fmtid="{D5CDD505-2E9C-101B-9397-08002B2CF9AE}" pid="3" name="ContentTypeId">
    <vt:lpwstr>0x0101006EDDDB5EE6D98C44930B742096920B300400F5B6D36B3EF94B4E9A635CDF2A18F5B8</vt:lpwstr>
  </property>
  <property fmtid="{D5CDD505-2E9C-101B-9397-08002B2CF9AE}" pid="4" name="FeatureTags">
    <vt:lpwstr/>
  </property>
  <property fmtid="{D5CDD505-2E9C-101B-9397-08002B2CF9AE}" pid="5" name="LocalizationTags">
    <vt:lpwstr/>
  </property>
  <property fmtid="{D5CDD505-2E9C-101B-9397-08002B2CF9AE}" pid="6" name="ScenarioTags">
    <vt:lpwstr/>
  </property>
  <property fmtid="{D5CDD505-2E9C-101B-9397-08002B2CF9AE}" pid="7" name="CampaignTags">
    <vt:lpwstr/>
  </property>
</Properties>
</file>