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25"/>
  </p:handoutMasterIdLst>
  <p:sldIdLst>
    <p:sldId id="256" r:id="rId2"/>
    <p:sldId id="262" r:id="rId3"/>
    <p:sldId id="272" r:id="rId4"/>
    <p:sldId id="282" r:id="rId5"/>
    <p:sldId id="273" r:id="rId6"/>
    <p:sldId id="274" r:id="rId7"/>
    <p:sldId id="275" r:id="rId8"/>
    <p:sldId id="276" r:id="rId9"/>
    <p:sldId id="271" r:id="rId10"/>
    <p:sldId id="277" r:id="rId11"/>
    <p:sldId id="279" r:id="rId12"/>
    <p:sldId id="278" r:id="rId13"/>
    <p:sldId id="280" r:id="rId14"/>
    <p:sldId id="281" r:id="rId15"/>
    <p:sldId id="265" r:id="rId16"/>
    <p:sldId id="267" r:id="rId17"/>
    <p:sldId id="257" r:id="rId18"/>
    <p:sldId id="283" r:id="rId19"/>
    <p:sldId id="268" r:id="rId20"/>
    <p:sldId id="261" r:id="rId21"/>
    <p:sldId id="270" r:id="rId22"/>
    <p:sldId id="264" r:id="rId23"/>
    <p:sldId id="266" r:id="rId24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87" d="100"/>
          <a:sy n="87" d="100"/>
        </p:scale>
        <p:origin x="1092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71" d="100"/>
        <a:sy n="71" d="100"/>
      </p:scale>
      <p:origin x="0" y="-394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B4B070-C17D-4120-A373-FB66793B5EE3}" type="datetimeFigureOut">
              <a:rPr lang="en-GB" smtClean="0"/>
              <a:t>19/01/2016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A3AF9DE-D47B-403C-9079-08123FE390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421629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1/19/2016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2019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1/19/2016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5933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1/19/2016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952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1/19/2016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4301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1/19/2016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7940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1/19/2016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6067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1/19/2016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128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1/19/2016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0116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1/19/2016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65745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1/19/2016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94982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1/19/2016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7941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FECD78-3C8E-49F2-8FAB-59489D168ABB}" type="datetimeFigureOut">
              <a:rPr lang="en-US" smtClean="0"/>
              <a:t>1/19/2016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77112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gif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8887" y="1062108"/>
            <a:ext cx="7772400" cy="1470025"/>
          </a:xfrm>
        </p:spPr>
        <p:txBody>
          <a:bodyPr/>
          <a:lstStyle/>
          <a:p>
            <a:r>
              <a:rPr lang="en-US" dirty="0" smtClean="0"/>
              <a:t>New </a:t>
            </a:r>
            <a:r>
              <a:rPr lang="en-US" dirty="0" err="1" smtClean="0"/>
              <a:t>Materialities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85083" y="2694544"/>
            <a:ext cx="4220374" cy="3599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7028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Material culture and all that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457200" y="1843881"/>
            <a:ext cx="4038600" cy="4038600"/>
          </a:xfrm>
        </p:spPr>
      </p:pic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Material culture studies looks at the relationship between people and the things they make and use.</a:t>
            </a:r>
          </a:p>
          <a:p>
            <a:r>
              <a:rPr lang="en-GB" dirty="0" smtClean="0"/>
              <a:t>Things – made by humans – are like materialised ideas that we can read/decode.</a:t>
            </a:r>
          </a:p>
          <a:p>
            <a:r>
              <a:rPr lang="en-GB" dirty="0" smtClean="0"/>
              <a:t>(see Miller)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9883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Material culture </a:t>
            </a:r>
            <a:r>
              <a:rPr lang="en-GB" dirty="0"/>
              <a:t>(MC)</a:t>
            </a:r>
            <a:br>
              <a:rPr lang="en-GB" dirty="0"/>
            </a:br>
            <a:r>
              <a:rPr lang="en-GB" dirty="0" smtClean="0"/>
              <a:t>studies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Links objects to their makers.</a:t>
            </a:r>
          </a:p>
          <a:p>
            <a:r>
              <a:rPr lang="en-GB" dirty="0" smtClean="0"/>
              <a:t>Positions people as the impetus and pivot from which objects and innovation emerge.</a:t>
            </a:r>
          </a:p>
          <a:p>
            <a:r>
              <a:rPr lang="en-GB" dirty="0" smtClean="0"/>
              <a:t>Marks a distinction between made items and self-generated things (trees </a:t>
            </a:r>
            <a:r>
              <a:rPr lang="en-GB" dirty="0" err="1" smtClean="0"/>
              <a:t>etc</a:t>
            </a:r>
            <a:r>
              <a:rPr lang="en-GB" dirty="0" smtClean="0"/>
              <a:t>)</a:t>
            </a:r>
          </a:p>
          <a:p>
            <a:r>
              <a:rPr lang="en-GB" dirty="0" smtClean="0"/>
              <a:t>Thus, MC claims - looking at objects reveals cultural norms, rules, values, expectations and levels of ability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648200" y="1600200"/>
            <a:ext cx="4038600" cy="230158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47117" y="3993443"/>
            <a:ext cx="3339683" cy="2627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98104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Example – the Internet of Things (</a:t>
            </a:r>
            <a:r>
              <a:rPr lang="en-GB" dirty="0" err="1" smtClean="0"/>
              <a:t>IoT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‘Smart’ fridge, watch, toaster, pills </a:t>
            </a:r>
            <a:r>
              <a:rPr lang="en-GB" dirty="0" err="1" smtClean="0"/>
              <a:t>etc</a:t>
            </a:r>
            <a:endParaRPr lang="en-GB" dirty="0" smtClean="0"/>
          </a:p>
          <a:p>
            <a:r>
              <a:rPr lang="en-GB" dirty="0" smtClean="0"/>
              <a:t>The item feeds back info about usage creating a network</a:t>
            </a:r>
          </a:p>
          <a:p>
            <a:r>
              <a:rPr lang="en-GB" dirty="0" smtClean="0"/>
              <a:t>Consequences with regards production/market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648200" y="2133749"/>
            <a:ext cx="4038600" cy="34588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54087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MC studies continued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Tends to focus on the object after it has been created rather than the creative process or the role the materials played in it.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495800" y="1861851"/>
            <a:ext cx="4483105" cy="38448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01786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For objects to exist they must be made</a:t>
            </a:r>
            <a:endParaRPr lang="en-GB" dirty="0"/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The process of making from an MC perspective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35495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MC studies assumes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609600" y="1600200"/>
            <a:ext cx="4038600" cy="4954836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The idea for a object is the progenitor</a:t>
            </a:r>
          </a:p>
          <a:p>
            <a:r>
              <a:rPr lang="en-GB" dirty="0" smtClean="0"/>
              <a:t>As only people have ideas, it is people who think up new things to make.</a:t>
            </a:r>
          </a:p>
          <a:p>
            <a:r>
              <a:rPr lang="en-GB" dirty="0" smtClean="0"/>
              <a:t>Thus the making process is unidirectional        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 smtClean="0"/>
              <a:t>            from the human     	comes the thing </a:t>
            </a:r>
          </a:p>
          <a:p>
            <a:r>
              <a:rPr lang="en-GB" dirty="0" smtClean="0"/>
              <a:t>This is called the </a:t>
            </a:r>
            <a:r>
              <a:rPr lang="en-GB" dirty="0" err="1" smtClean="0"/>
              <a:t>hylomorphic</a:t>
            </a:r>
            <a:r>
              <a:rPr lang="en-GB" dirty="0" smtClean="0"/>
              <a:t> model</a:t>
            </a:r>
            <a:endParaRPr lang="en-GB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648200" y="2346336"/>
            <a:ext cx="4038600" cy="3033690"/>
          </a:xfrm>
          <a:prstGeom prst="rect">
            <a:avLst/>
          </a:prstGeom>
        </p:spPr>
      </p:pic>
      <p:sp>
        <p:nvSpPr>
          <p:cNvPr id="7" name="Right Arrow 6"/>
          <p:cNvSpPr/>
          <p:nvPr/>
        </p:nvSpPr>
        <p:spPr>
          <a:xfrm>
            <a:off x="875839" y="4726234"/>
            <a:ext cx="716097" cy="37457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14383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Hylomorphic</a:t>
            </a:r>
            <a:r>
              <a:rPr lang="en-GB" dirty="0" smtClean="0"/>
              <a:t> model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Accounts for how material adopts forms through a dualistic (</a:t>
            </a:r>
            <a:r>
              <a:rPr lang="en-GB" dirty="0" err="1" smtClean="0"/>
              <a:t>Descartian</a:t>
            </a:r>
            <a:r>
              <a:rPr lang="en-GB" dirty="0" smtClean="0"/>
              <a:t>) lens (agent/material).</a:t>
            </a:r>
          </a:p>
          <a:p>
            <a:r>
              <a:rPr lang="en-GB" dirty="0" smtClean="0"/>
              <a:t>It maintains that any force that changes matter </a:t>
            </a:r>
            <a:r>
              <a:rPr lang="en-GB" i="1" dirty="0" smtClean="0"/>
              <a:t>must be external </a:t>
            </a:r>
            <a:r>
              <a:rPr lang="en-GB" dirty="0" smtClean="0"/>
              <a:t>to the material.</a:t>
            </a:r>
          </a:p>
          <a:p>
            <a:r>
              <a:rPr lang="en-GB" dirty="0" smtClean="0"/>
              <a:t>Thus = people (inspirited with agency) are the force that is able to alter stuff.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648200" y="2485306"/>
            <a:ext cx="4038600" cy="2755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80577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Making objects – the </a:t>
            </a:r>
            <a:r>
              <a:rPr lang="en-GB" dirty="0" err="1" smtClean="0"/>
              <a:t>hylomorphic</a:t>
            </a:r>
            <a:r>
              <a:rPr lang="en-GB" dirty="0" smtClean="0"/>
              <a:t> model criticised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Invoked by evolutionary theory and ‘entrenched in Enlightenment inspired intellectual traditions’/ (</a:t>
            </a:r>
            <a:r>
              <a:rPr lang="en-GB" dirty="0" err="1"/>
              <a:t>I</a:t>
            </a:r>
            <a:r>
              <a:rPr lang="en-GB" dirty="0" err="1" smtClean="0"/>
              <a:t>ngold</a:t>
            </a:r>
            <a:r>
              <a:rPr lang="en-GB" dirty="0" smtClean="0"/>
              <a:t> and </a:t>
            </a:r>
            <a:r>
              <a:rPr lang="en-GB" dirty="0" err="1" smtClean="0"/>
              <a:t>Palsson</a:t>
            </a:r>
            <a:r>
              <a:rPr lang="en-GB" dirty="0" smtClean="0"/>
              <a:t>, 2013: 6) it fails to attend to the materials, flux/flows and processes – also see Bennett, 2010 Chapter 4)</a:t>
            </a:r>
          </a:p>
          <a:p>
            <a:r>
              <a:rPr lang="en-GB" dirty="0" smtClean="0"/>
              <a:t>Plus it foregrounds humanity (Cf. </a:t>
            </a:r>
            <a:r>
              <a:rPr lang="en-GB" dirty="0" err="1" smtClean="0"/>
              <a:t>Latour</a:t>
            </a:r>
            <a:r>
              <a:rPr lang="en-GB" dirty="0" smtClean="0"/>
              <a:t>, 1993; </a:t>
            </a:r>
            <a:r>
              <a:rPr lang="en-GB" dirty="0" err="1" smtClean="0"/>
              <a:t>Witmore</a:t>
            </a:r>
            <a:r>
              <a:rPr lang="en-GB" dirty="0" smtClean="0"/>
              <a:t>, 2014).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158109" y="1600200"/>
            <a:ext cx="3018781" cy="4525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75714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is this a problem? 2 reasons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err="1" smtClean="0"/>
              <a:t>Ingold</a:t>
            </a:r>
            <a:r>
              <a:rPr lang="en-GB" dirty="0" smtClean="0"/>
              <a:t> – it is a fallacy, looking at forms is a mistake, look to processes of ontogenesis (becoming) is more effective</a:t>
            </a:r>
          </a:p>
          <a:p>
            <a:r>
              <a:rPr lang="en-GB" dirty="0" smtClean="0"/>
              <a:t>Bennett – ignores the resistance of materials and the ‘topological tendencies’ (2010:56) or ‘incipient…</a:t>
            </a:r>
            <a:r>
              <a:rPr lang="en-GB" dirty="0" err="1" smtClean="0"/>
              <a:t>propencities</a:t>
            </a:r>
            <a:r>
              <a:rPr lang="en-GB" dirty="0" smtClean="0"/>
              <a:t>’ (ibid.)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648200" y="2651601"/>
            <a:ext cx="4038600" cy="2423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40315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Bennett goes on </a:t>
            </a:r>
            <a:r>
              <a:rPr lang="en-GB" sz="2400" dirty="0" smtClean="0"/>
              <a:t>(2010, chapter 4)</a:t>
            </a:r>
            <a:endParaRPr lang="en-GB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Materialists see matter as inert</a:t>
            </a:r>
          </a:p>
          <a:p>
            <a:r>
              <a:rPr lang="en-GB" dirty="0" err="1" smtClean="0"/>
              <a:t>Vitalists</a:t>
            </a:r>
            <a:r>
              <a:rPr lang="en-GB" dirty="0" smtClean="0"/>
              <a:t> animate matter with some kind of spirit</a:t>
            </a:r>
          </a:p>
          <a:p>
            <a:pPr lvl="1"/>
            <a:r>
              <a:rPr lang="en-GB" dirty="0" smtClean="0"/>
              <a:t>Both perspectives cause a rupture between matter and other entities.</a:t>
            </a:r>
          </a:p>
          <a:p>
            <a:r>
              <a:rPr lang="en-GB" dirty="0" smtClean="0"/>
              <a:t>Bennett in agreement with D and G who see matter </a:t>
            </a:r>
            <a:r>
              <a:rPr lang="en-GB" i="1" dirty="0" smtClean="0">
                <a:solidFill>
                  <a:srgbClr val="FFC000"/>
                </a:solidFill>
              </a:rPr>
              <a:t>AS</a:t>
            </a:r>
            <a:r>
              <a:rPr lang="en-GB" i="1" dirty="0" smtClean="0"/>
              <a:t> the active principle</a:t>
            </a:r>
            <a:endParaRPr lang="en-GB" i="1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/>
          <a:srcRect r="12860" b="3983"/>
          <a:stretch/>
        </p:blipFill>
        <p:spPr>
          <a:xfrm>
            <a:off x="4572000" y="1952741"/>
            <a:ext cx="4396648" cy="35336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63548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15533" y="1714854"/>
            <a:ext cx="6166556" cy="346868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7403" y="244828"/>
            <a:ext cx="7772400" cy="1470025"/>
          </a:xfrm>
        </p:spPr>
        <p:txBody>
          <a:bodyPr>
            <a:normAutofit/>
          </a:bodyPr>
          <a:lstStyle/>
          <a:p>
            <a:r>
              <a:rPr lang="en-GB" dirty="0" smtClean="0"/>
              <a:t>Another reason…the Age of the </a:t>
            </a:r>
            <a:br>
              <a:rPr lang="en-GB" dirty="0" smtClean="0"/>
            </a:br>
            <a:r>
              <a:rPr lang="en-GB" dirty="0" smtClean="0"/>
              <a:t>Anthropocene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type="subTitle" idx="1"/>
          </p:nvPr>
        </p:nvSpPr>
        <p:spPr>
          <a:xfrm>
            <a:off x="1281289" y="5119511"/>
            <a:ext cx="6400800" cy="1752600"/>
          </a:xfrm>
        </p:spPr>
        <p:txBody>
          <a:bodyPr/>
          <a:lstStyle/>
          <a:p>
            <a:r>
              <a:rPr lang="en-GB" dirty="0" smtClean="0"/>
              <a:t>Human exceptionalism as a </a:t>
            </a:r>
            <a:r>
              <a:rPr lang="en-GB" dirty="0" err="1" smtClean="0"/>
              <a:t>mindset</a:t>
            </a:r>
            <a:r>
              <a:rPr lang="en-GB" dirty="0" smtClean="0"/>
              <a:t> and planetary damage</a:t>
            </a:r>
          </a:p>
          <a:p>
            <a:r>
              <a:rPr lang="en-GB" dirty="0" smtClean="0"/>
              <a:t>(Cf. Capra, </a:t>
            </a:r>
            <a:r>
              <a:rPr lang="en-GB" dirty="0" err="1" smtClean="0"/>
              <a:t>Coole</a:t>
            </a:r>
            <a:r>
              <a:rPr lang="en-GB" dirty="0" smtClean="0"/>
              <a:t> and Frost, </a:t>
            </a:r>
            <a:r>
              <a:rPr lang="en-GB" dirty="0" err="1" smtClean="0"/>
              <a:t>Marder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9707473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Bennett asks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65853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What would happen to our policies if we saw material as an </a:t>
            </a:r>
            <a:r>
              <a:rPr lang="en-GB" dirty="0" err="1" smtClean="0"/>
              <a:t>actant</a:t>
            </a:r>
            <a:r>
              <a:rPr lang="en-GB" dirty="0" smtClean="0"/>
              <a:t> – or as the active principle that causes life?</a:t>
            </a:r>
          </a:p>
          <a:p>
            <a:r>
              <a:rPr lang="en-GB" dirty="0" smtClean="0"/>
              <a:t>(‘life’ is described by Bennett as ‘restless activeness… [and a] destructive-creative force-presence that does not coincide fully with any specific body’ (2010:54). She also talks of a ‘life world’ (ibid.) that we are becoming out of </a:t>
            </a:r>
            <a:r>
              <a:rPr lang="en-GB" i="1" dirty="0" smtClean="0">
                <a:solidFill>
                  <a:srgbClr val="FFC000"/>
                </a:solidFill>
              </a:rPr>
              <a:t>touch</a:t>
            </a:r>
            <a:r>
              <a:rPr lang="en-GB" dirty="0" smtClean="0">
                <a:solidFill>
                  <a:srgbClr val="FFC000"/>
                </a:solidFill>
              </a:rPr>
              <a:t> </a:t>
            </a:r>
            <a:r>
              <a:rPr lang="en-GB" dirty="0" smtClean="0"/>
              <a:t>with.)  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648200" y="2727325"/>
            <a:ext cx="4038600" cy="2271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33030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Moving towards materials not things</a:t>
            </a:r>
            <a:endParaRPr lang="en-GB" dirty="0"/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New </a:t>
            </a:r>
            <a:r>
              <a:rPr lang="en-GB" dirty="0" err="1" smtClean="0"/>
              <a:t>materialities</a:t>
            </a:r>
            <a:r>
              <a:rPr lang="en-GB" dirty="0" smtClean="0"/>
              <a:t> move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034213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3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457200" y="28575"/>
            <a:ext cx="8229600" cy="4525963"/>
          </a:xfrm>
          <a:prstGeom prst="rect">
            <a:avLst/>
          </a:prstGeom>
        </p:spPr>
      </p:pic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type="subTitle" idx="1"/>
          </p:nvPr>
        </p:nvSpPr>
        <p:spPr>
          <a:xfrm>
            <a:off x="1371600" y="4762500"/>
            <a:ext cx="6400800" cy="175260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dirty="0" smtClean="0"/>
              <a:t>‘Materiality </a:t>
            </a:r>
            <a:r>
              <a:rPr lang="en-US" dirty="0"/>
              <a:t>is so enmeshed in our everyday </a:t>
            </a:r>
            <a:r>
              <a:rPr lang="en-US" dirty="0" smtClean="0"/>
              <a:t>existence </a:t>
            </a:r>
            <a:r>
              <a:rPr lang="en-US" dirty="0"/>
              <a:t>that it has a kind of impenetrability. We </a:t>
            </a:r>
            <a:r>
              <a:rPr lang="en-US" dirty="0" smtClean="0"/>
              <a:t>are in touch with </a:t>
            </a:r>
            <a:r>
              <a:rPr lang="en-US" dirty="0"/>
              <a:t>it so </a:t>
            </a:r>
            <a:r>
              <a:rPr lang="en-US" dirty="0" smtClean="0"/>
              <a:t>intimately that it vanishes.’ </a:t>
            </a:r>
            <a:r>
              <a:rPr lang="en-US" sz="2000" dirty="0" err="1" smtClean="0"/>
              <a:t>Knappett</a:t>
            </a:r>
            <a:r>
              <a:rPr lang="en-US" sz="2000" dirty="0" smtClean="0"/>
              <a:t>, C. 2014</a:t>
            </a:r>
            <a:r>
              <a:rPr lang="en-US" sz="2000" i="1" dirty="0" smtClean="0"/>
              <a:t> Materiality in Archaeological theory</a:t>
            </a:r>
            <a:endParaRPr lang="en-US" sz="2000" i="1" dirty="0"/>
          </a:p>
        </p:txBody>
      </p:sp>
    </p:spTree>
    <p:extLst>
      <p:ext uri="{BB962C8B-B14F-4D97-AF65-F5344CB8AC3E}">
        <p14:creationId xmlns:p14="http://schemas.microsoft.com/office/powerpoint/2010/main" val="1576893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 descr="giphy.gif"/>
          <p:cNvPicPr>
            <a:picLocks noGrp="1" noChangeAspect="1"/>
          </p:cNvPicPr>
          <p:nvPr>
            <p:ph sz="half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7200" y="2726604"/>
            <a:ext cx="4038600" cy="2273154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4648200" y="2753314"/>
            <a:ext cx="4038600" cy="22197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9104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01019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Nature/culture debate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Mat. Cult. Studies presents the things that people use as part of the social world.</a:t>
            </a:r>
          </a:p>
          <a:p>
            <a:pPr lvl="1"/>
            <a:r>
              <a:rPr lang="en-GB" dirty="0" smtClean="0"/>
              <a:t>This separates ‘stuff’ from social worlds and claims they become social/cultural only once they are reformed as ‘things’.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 smtClean="0"/>
              <a:t>‘materials as social phenomena happen not only when wood becomes a table, or paper becomes money, but [because] your table is wood…[and] your money is paper’ </a:t>
            </a:r>
            <a:r>
              <a:rPr lang="en-GB" dirty="0" err="1" smtClean="0"/>
              <a:t>Drazin</a:t>
            </a:r>
            <a:r>
              <a:rPr lang="en-GB" dirty="0" smtClean="0"/>
              <a:t> and </a:t>
            </a:r>
            <a:r>
              <a:rPr lang="en-GB" dirty="0" err="1" smtClean="0"/>
              <a:t>Kuchler</a:t>
            </a:r>
            <a:r>
              <a:rPr lang="en-GB" dirty="0" smtClean="0"/>
              <a:t>, 2015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666111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Perspective and flattening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half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7200" y="2516981"/>
            <a:ext cx="4038600" cy="2692400"/>
          </a:xfrm>
        </p:spPr>
      </p:pic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Habits of representation mean we only see things one way – and this one way is legitimised by the system </a:t>
            </a:r>
            <a:r>
              <a:rPr lang="en-GB" smtClean="0"/>
              <a:t>of representation.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6476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355460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62000" y="1510506"/>
            <a:ext cx="3543300" cy="472300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655343" y="1510506"/>
            <a:ext cx="3529013" cy="4705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12325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057103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4542" r="4542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056355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 Black 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 Black .thmx</Template>
  <TotalTime>5177</TotalTime>
  <Words>691</Words>
  <Application>Microsoft Office PowerPoint</Application>
  <PresentationFormat>On-screen Show (4:3)</PresentationFormat>
  <Paragraphs>54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6" baseType="lpstr">
      <vt:lpstr>Arial</vt:lpstr>
      <vt:lpstr>Calibri</vt:lpstr>
      <vt:lpstr> Black </vt:lpstr>
      <vt:lpstr>New Materialities</vt:lpstr>
      <vt:lpstr>Material culture and all that</vt:lpstr>
      <vt:lpstr>Material culture (MC) studies</vt:lpstr>
      <vt:lpstr>Example – the Internet of Things (IoT)</vt:lpstr>
      <vt:lpstr>MC studies continued</vt:lpstr>
      <vt:lpstr>For objects to exist they must be made</vt:lpstr>
      <vt:lpstr>MC studies assumes</vt:lpstr>
      <vt:lpstr>Hylomorphic model</vt:lpstr>
      <vt:lpstr>Making objects – the hylomorphic model criticised</vt:lpstr>
      <vt:lpstr>Why is this a problem? 2 reasons</vt:lpstr>
      <vt:lpstr>Bennett goes on (2010, chapter 4)</vt:lpstr>
      <vt:lpstr>Another reason…the Age of the  Anthropocene</vt:lpstr>
      <vt:lpstr>Bennett asks</vt:lpstr>
      <vt:lpstr>Moving towards materials not things</vt:lpstr>
      <vt:lpstr>PowerPoint Presentation</vt:lpstr>
      <vt:lpstr>PowerPoint Presentation</vt:lpstr>
      <vt:lpstr>PowerPoint Presentation</vt:lpstr>
      <vt:lpstr>Nature/culture debate</vt:lpstr>
      <vt:lpstr>Perspective and flattening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New Materialities</dc:title>
  <dc:creator>Luci Attala</dc:creator>
  <cp:lastModifiedBy>Luci  Attala</cp:lastModifiedBy>
  <cp:revision>21</cp:revision>
  <cp:lastPrinted>2016-01-15T16:49:52Z</cp:lastPrinted>
  <dcterms:created xsi:type="dcterms:W3CDTF">2016-01-03T10:06:05Z</dcterms:created>
  <dcterms:modified xsi:type="dcterms:W3CDTF">2016-01-19T16:51:20Z</dcterms:modified>
</cp:coreProperties>
</file>