
<file path=[Content_Types].xml><?xml version="1.0" encoding="utf-8"?>
<Types xmlns="http://schemas.openxmlformats.org/package/2006/content-types">
  <Default Extension="xml" ContentType="application/xml"/>
  <Default Extension="jpg_fit=scale" ContentType="image/jpeg"/>
  <Default Extension="jpg" ContentType="image/jpeg"/>
  <Default Extension="jpeg" ContentType="image/jpeg"/>
  <Default Extension="rels" ContentType="application/vnd.openxmlformats-package.relationships+xml"/>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8" r:id="rId2"/>
    <p:sldId id="262" r:id="rId3"/>
    <p:sldId id="266" r:id="rId4"/>
    <p:sldId id="280" r:id="rId5"/>
    <p:sldId id="264" r:id="rId6"/>
    <p:sldId id="271" r:id="rId7"/>
    <p:sldId id="277" r:id="rId8"/>
    <p:sldId id="274" r:id="rId9"/>
    <p:sldId id="276" r:id="rId10"/>
    <p:sldId id="259" r:id="rId11"/>
    <p:sldId id="260" r:id="rId12"/>
    <p:sldId id="267" r:id="rId13"/>
    <p:sldId id="268" r:id="rId14"/>
    <p:sldId id="273" r:id="rId15"/>
    <p:sldId id="281" r:id="rId16"/>
    <p:sldId id="278" r:id="rId17"/>
    <p:sldId id="28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92"/>
    <p:restoredTop sz="93391"/>
  </p:normalViewPr>
  <p:slideViewPr>
    <p:cSldViewPr snapToGrid="0" snapToObjects="1">
      <p:cViewPr>
        <p:scale>
          <a:sx n="91" d="100"/>
          <a:sy n="91" d="100"/>
        </p:scale>
        <p:origin x="-1688" y="-5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Liton:Desktop:Excel%20Work%20(Group%20Presentation).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sz="2400"/>
            </a:pPr>
            <a:r>
              <a:rPr lang="en-US" sz="2400" dirty="0"/>
              <a:t>Sales</a:t>
            </a:r>
            <a:r>
              <a:rPr lang="en-US" sz="2400" baseline="0" dirty="0"/>
              <a:t> </a:t>
            </a:r>
            <a:r>
              <a:rPr lang="en-US" sz="2400" baseline="0" dirty="0" smtClean="0"/>
              <a:t>vs. </a:t>
            </a:r>
            <a:r>
              <a:rPr lang="en-US" sz="2400" baseline="0" dirty="0"/>
              <a:t>Return on investments</a:t>
            </a:r>
            <a:endParaRPr lang="en-US" sz="2400" dirty="0"/>
          </a:p>
        </c:rich>
      </c:tx>
      <c:layout/>
      <c:overlay val="0"/>
    </c:title>
    <c:autoTitleDeleted val="0"/>
    <c:view3D>
      <c:rotX val="30"/>
      <c:rotY val="0"/>
      <c:rAngAx val="0"/>
      <c:perspective val="30"/>
    </c:view3D>
    <c:floor>
      <c:thickness val="0"/>
    </c:floor>
    <c:sideWall>
      <c:thickness val="0"/>
    </c:sideWall>
    <c:backWall>
      <c:thickness val="0"/>
    </c:backWall>
    <c:plotArea>
      <c:layout>
        <c:manualLayout>
          <c:layoutTarget val="inner"/>
          <c:xMode val="edge"/>
          <c:yMode val="edge"/>
          <c:x val="0.0783356883251096"/>
          <c:y val="0.294257314177633"/>
          <c:w val="0.815880042886952"/>
          <c:h val="0.674846144788597"/>
        </c:manualLayout>
      </c:layout>
      <c:pie3DChart>
        <c:varyColors val="1"/>
        <c:ser>
          <c:idx val="0"/>
          <c:order val="0"/>
          <c:explosion val="25"/>
          <c:dLbls>
            <c:dLbl>
              <c:idx val="0"/>
              <c:layout>
                <c:manualLayout>
                  <c:x val="-0.164361204625808"/>
                  <c:y val="0.00624993961644365"/>
                </c:manualLayout>
              </c:layout>
              <c:spPr/>
              <c:txPr>
                <a:bodyPr/>
                <a:lstStyle/>
                <a:p>
                  <a:pPr>
                    <a:defRPr sz="1800"/>
                  </a:pPr>
                  <a:endParaRPr lang="en-US"/>
                </a:p>
              </c:txPr>
              <c:showLegendKey val="0"/>
              <c:showVal val="0"/>
              <c:showCatName val="0"/>
              <c:showSerName val="0"/>
              <c:showPercent val="1"/>
              <c:showBubbleSize val="0"/>
            </c:dLbl>
            <c:dLbl>
              <c:idx val="1"/>
              <c:layout>
                <c:manualLayout>
                  <c:x val="0.0469532911695519"/>
                  <c:y val="-0.242130718322786"/>
                </c:manualLayout>
              </c:layout>
              <c:spPr/>
              <c:txPr>
                <a:bodyPr/>
                <a:lstStyle/>
                <a:p>
                  <a:pPr>
                    <a:defRPr sz="2000"/>
                  </a:pPr>
                  <a:endParaRPr lang="en-US"/>
                </a:p>
              </c:txPr>
              <c:showLegendKey val="0"/>
              <c:showVal val="0"/>
              <c:showCatName val="0"/>
              <c:showSerName val="0"/>
              <c:showPercent val="1"/>
              <c:showBubbleSize val="0"/>
            </c:dLbl>
            <c:dLbl>
              <c:idx val="2"/>
              <c:layout>
                <c:manualLayout>
                  <c:x val="0.118713281704731"/>
                  <c:y val="-0.146446462559787"/>
                </c:manualLayout>
              </c:layout>
              <c:spPr/>
              <c:txPr>
                <a:bodyPr/>
                <a:lstStyle/>
                <a:p>
                  <a:pPr>
                    <a:defRPr sz="2000"/>
                  </a:pPr>
                  <a:endParaRPr lang="en-US"/>
                </a:p>
              </c:txPr>
              <c:showLegendKey val="0"/>
              <c:showVal val="0"/>
              <c:showCatName val="0"/>
              <c:showSerName val="0"/>
              <c:showPercent val="1"/>
              <c:showBubbleSize val="0"/>
            </c:dLbl>
            <c:dLbl>
              <c:idx val="3"/>
              <c:layout>
                <c:manualLayout>
                  <c:x val="0.0171460566534729"/>
                  <c:y val="-0.00610057485145645"/>
                </c:manualLayout>
              </c:layout>
              <c:spPr/>
              <c:txPr>
                <a:bodyPr/>
                <a:lstStyle/>
                <a:p>
                  <a:pPr>
                    <a:defRPr sz="1600"/>
                  </a:pPr>
                  <a:endParaRPr lang="en-US"/>
                </a:p>
              </c:txPr>
              <c:showLegendKey val="0"/>
              <c:showVal val="0"/>
              <c:showCatName val="0"/>
              <c:showSerName val="0"/>
              <c:showPercent val="1"/>
              <c:showBubbleSize val="0"/>
            </c:dLbl>
            <c:dLbl>
              <c:idx val="4"/>
              <c:layout>
                <c:manualLayout>
                  <c:x val="0.0602305148745204"/>
                  <c:y val="0.00706295655388174"/>
                </c:manualLayout>
              </c:layout>
              <c:spPr/>
              <c:txPr>
                <a:bodyPr/>
                <a:lstStyle/>
                <a:p>
                  <a:pPr>
                    <a:defRPr sz="1200"/>
                  </a:pPr>
                  <a:endParaRPr lang="en-US"/>
                </a:p>
              </c:txPr>
              <c:showLegendKey val="0"/>
              <c:showVal val="0"/>
              <c:showCatName val="0"/>
              <c:showSerName val="0"/>
              <c:showPercent val="1"/>
              <c:showBubbleSize val="0"/>
            </c:dLbl>
            <c:dLbl>
              <c:idx val="5"/>
              <c:layout>
                <c:manualLayout>
                  <c:x val="0.0804537677623987"/>
                  <c:y val="0.0748848973727238"/>
                </c:manualLayout>
              </c:layout>
              <c:spPr/>
              <c:txPr>
                <a:bodyPr/>
                <a:lstStyle/>
                <a:p>
                  <a:pPr>
                    <a:defRPr sz="1600"/>
                  </a:pPr>
                  <a:endParaRPr lang="en-US"/>
                </a:p>
              </c:txPr>
              <c:showLegendKey val="0"/>
              <c:showVal val="0"/>
              <c:showCatName val="0"/>
              <c:showSerName val="0"/>
              <c:showPercent val="1"/>
              <c:showBubbleSize val="0"/>
            </c:dLbl>
            <c:showLegendKey val="0"/>
            <c:showVal val="0"/>
            <c:showCatName val="0"/>
            <c:showSerName val="0"/>
            <c:showPercent val="1"/>
            <c:showBubbleSize val="0"/>
            <c:showLeaderLines val="1"/>
          </c:dLbls>
          <c:cat>
            <c:strRef>
              <c:f>Sheet1!$E$34:$E$39</c:f>
              <c:strCache>
                <c:ptCount val="6"/>
                <c:pt idx="0">
                  <c:v>capital</c:v>
                </c:pt>
                <c:pt idx="1">
                  <c:v>sales</c:v>
                </c:pt>
                <c:pt idx="2">
                  <c:v>Expenses </c:v>
                </c:pt>
                <c:pt idx="3">
                  <c:v>Sales and Marketing </c:v>
                </c:pt>
                <c:pt idx="4">
                  <c:v>Research and development </c:v>
                </c:pt>
                <c:pt idx="5">
                  <c:v>Net profit</c:v>
                </c:pt>
              </c:strCache>
            </c:strRef>
          </c:cat>
          <c:val>
            <c:numRef>
              <c:f>Sheet1!$F$34:$F$39</c:f>
              <c:numCache>
                <c:formatCode>"£"#,##0;[Red]\-"£"#,##0</c:formatCode>
                <c:ptCount val="6"/>
                <c:pt idx="0">
                  <c:v>300000.0</c:v>
                </c:pt>
                <c:pt idx="1">
                  <c:v>157499.8</c:v>
                </c:pt>
                <c:pt idx="2">
                  <c:v>94000.0</c:v>
                </c:pt>
                <c:pt idx="3">
                  <c:v>15500.0</c:v>
                </c:pt>
                <c:pt idx="4">
                  <c:v>33000.0</c:v>
                </c:pt>
                <c:pt idx="5">
                  <c:v>125999.8</c:v>
                </c:pt>
              </c:numCache>
            </c:numRef>
          </c:val>
        </c:ser>
        <c:dLbls>
          <c:showLegendKey val="0"/>
          <c:showVal val="0"/>
          <c:showCatName val="0"/>
          <c:showSerName val="0"/>
          <c:showPercent val="1"/>
          <c:showBubbleSize val="0"/>
          <c:showLeaderLines val="1"/>
        </c:dLbls>
      </c:pie3DChart>
    </c:plotArea>
    <c:legend>
      <c:legendPos val="t"/>
      <c:layout>
        <c:manualLayout>
          <c:xMode val="edge"/>
          <c:yMode val="edge"/>
          <c:x val="0.252954463120895"/>
          <c:y val="0.131746862158549"/>
          <c:w val="0.537375290591687"/>
          <c:h val="0.136446805371108"/>
        </c:manualLayout>
      </c:layout>
      <c:overlay val="0"/>
      <c:txPr>
        <a:bodyPr/>
        <a:lstStyle/>
        <a:p>
          <a:pPr>
            <a:defRPr sz="1600"/>
          </a:pPr>
          <a:endParaRPr lang="en-US"/>
        </a:p>
      </c:txPr>
    </c:legend>
    <c:plotVisOnly val="1"/>
    <c:dispBlanksAs val="gap"/>
    <c:showDLblsOverMax val="0"/>
  </c:chart>
  <c:externalData r:id="rId1">
    <c:autoUpdate val="0"/>
  </c:externalData>
</c:chartSpace>
</file>

<file path=ppt/diagrams/_rels/data3.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7275F-2449-4F36-B8B4-09A6C88E6024}" type="doc">
      <dgm:prSet loTypeId="urn:microsoft.com/office/officeart/2011/layout/HexagonRadial" loCatId="cycle" qsTypeId="urn:microsoft.com/office/officeart/2005/8/quickstyle/simple5" qsCatId="simple" csTypeId="urn:microsoft.com/office/officeart/2005/8/colors/colorful4" csCatId="colorful" phldr="1"/>
      <dgm:spPr/>
      <dgm:t>
        <a:bodyPr/>
        <a:lstStyle/>
        <a:p>
          <a:endParaRPr lang="en-GB"/>
        </a:p>
      </dgm:t>
    </dgm:pt>
    <dgm:pt modelId="{A6A8E4C7-249E-446B-B84E-56D4F4A9597D}">
      <dgm:prSet phldrT="[Text]" custT="1"/>
      <dgm:spPr/>
      <dgm:t>
        <a:bodyPr/>
        <a:lstStyle/>
        <a:p>
          <a:r>
            <a:rPr lang="en-GB" sz="1800" dirty="0" smtClean="0">
              <a:solidFill>
                <a:schemeClr val="tx1"/>
              </a:solidFill>
            </a:rPr>
            <a:t>Paper Bag</a:t>
          </a:r>
          <a:endParaRPr lang="en-GB" sz="1800" dirty="0">
            <a:solidFill>
              <a:schemeClr val="tx1"/>
            </a:solidFill>
          </a:endParaRPr>
        </a:p>
      </dgm:t>
    </dgm:pt>
    <dgm:pt modelId="{3C083D00-FC20-4230-9BC0-1D2569F2F2C4}" type="parTrans" cxnId="{502B97AF-B4EB-47BF-9D7F-07841C961458}">
      <dgm:prSet/>
      <dgm:spPr/>
      <dgm:t>
        <a:bodyPr/>
        <a:lstStyle/>
        <a:p>
          <a:endParaRPr lang="en-GB">
            <a:solidFill>
              <a:schemeClr val="tx1"/>
            </a:solidFill>
          </a:endParaRPr>
        </a:p>
      </dgm:t>
    </dgm:pt>
    <dgm:pt modelId="{A8E6DED7-DA44-47CB-88E0-7E74F94EFE8A}" type="sibTrans" cxnId="{502B97AF-B4EB-47BF-9D7F-07841C961458}">
      <dgm:prSet/>
      <dgm:spPr/>
      <dgm:t>
        <a:bodyPr/>
        <a:lstStyle/>
        <a:p>
          <a:endParaRPr lang="en-GB">
            <a:solidFill>
              <a:schemeClr val="tx1"/>
            </a:solidFill>
          </a:endParaRPr>
        </a:p>
      </dgm:t>
    </dgm:pt>
    <dgm:pt modelId="{CB1CE30F-198A-486E-9B75-D39D72E69912}">
      <dgm:prSet phldrT="[Text]" custT="1"/>
      <dgm:spPr/>
      <dgm:t>
        <a:bodyPr/>
        <a:lstStyle/>
        <a:p>
          <a:r>
            <a:rPr lang="en-GB" sz="1800" dirty="0" smtClean="0">
              <a:solidFill>
                <a:schemeClr val="tx1"/>
              </a:solidFill>
            </a:rPr>
            <a:t>Bio-Kraft Bag</a:t>
          </a:r>
          <a:endParaRPr lang="en-GB" sz="1800" dirty="0">
            <a:solidFill>
              <a:schemeClr val="tx1"/>
            </a:solidFill>
          </a:endParaRPr>
        </a:p>
      </dgm:t>
    </dgm:pt>
    <dgm:pt modelId="{CCAF5EBA-B207-4A5A-8413-D0772C7EB3F5}" type="parTrans" cxnId="{2D458269-67DA-49EF-8525-699660B976FF}">
      <dgm:prSet/>
      <dgm:spPr/>
      <dgm:t>
        <a:bodyPr/>
        <a:lstStyle/>
        <a:p>
          <a:endParaRPr lang="en-GB">
            <a:solidFill>
              <a:schemeClr val="tx1"/>
            </a:solidFill>
          </a:endParaRPr>
        </a:p>
      </dgm:t>
    </dgm:pt>
    <dgm:pt modelId="{63FDB5A2-246F-4FF8-B71A-6C00AA376B69}" type="sibTrans" cxnId="{2D458269-67DA-49EF-8525-699660B976FF}">
      <dgm:prSet/>
      <dgm:spPr/>
      <dgm:t>
        <a:bodyPr/>
        <a:lstStyle/>
        <a:p>
          <a:endParaRPr lang="en-GB">
            <a:solidFill>
              <a:schemeClr val="tx1"/>
            </a:solidFill>
          </a:endParaRPr>
        </a:p>
      </dgm:t>
    </dgm:pt>
    <dgm:pt modelId="{3F1431A3-36EB-494F-88DF-0FA1DE60E087}">
      <dgm:prSet phldrT="[Text]" custT="1"/>
      <dgm:spPr/>
      <dgm:t>
        <a:bodyPr/>
        <a:lstStyle/>
        <a:p>
          <a:r>
            <a:rPr lang="en-GB" sz="1800" dirty="0" smtClean="0">
              <a:solidFill>
                <a:schemeClr val="tx1"/>
              </a:solidFill>
            </a:rPr>
            <a:t>Patient Tidy Bag</a:t>
          </a:r>
          <a:endParaRPr lang="en-GB" sz="1800" dirty="0">
            <a:solidFill>
              <a:schemeClr val="tx1"/>
            </a:solidFill>
          </a:endParaRPr>
        </a:p>
      </dgm:t>
    </dgm:pt>
    <dgm:pt modelId="{488456E1-DA40-4C90-8C7A-AD6CD762926E}" type="parTrans" cxnId="{882D2DF3-536E-4C9C-A70F-8004B3C6AFDC}">
      <dgm:prSet/>
      <dgm:spPr/>
      <dgm:t>
        <a:bodyPr/>
        <a:lstStyle/>
        <a:p>
          <a:endParaRPr lang="en-GB">
            <a:solidFill>
              <a:schemeClr val="tx1"/>
            </a:solidFill>
          </a:endParaRPr>
        </a:p>
      </dgm:t>
    </dgm:pt>
    <dgm:pt modelId="{29ED6E9A-D04C-445A-882D-E6346A103C9F}" type="sibTrans" cxnId="{882D2DF3-536E-4C9C-A70F-8004B3C6AFDC}">
      <dgm:prSet/>
      <dgm:spPr/>
      <dgm:t>
        <a:bodyPr/>
        <a:lstStyle/>
        <a:p>
          <a:endParaRPr lang="en-GB">
            <a:solidFill>
              <a:schemeClr val="tx1"/>
            </a:solidFill>
          </a:endParaRPr>
        </a:p>
      </dgm:t>
    </dgm:pt>
    <dgm:pt modelId="{AFAD3485-7D2D-4550-B439-CA6656FF4711}">
      <dgm:prSet phldrT="[Text]" custT="1"/>
      <dgm:spPr/>
      <dgm:t>
        <a:bodyPr/>
        <a:lstStyle/>
        <a:p>
          <a:r>
            <a:rPr lang="en-GB" sz="1800" dirty="0" smtClean="0">
              <a:solidFill>
                <a:schemeClr val="tx1"/>
              </a:solidFill>
            </a:rPr>
            <a:t>Disposal Cat Mats</a:t>
          </a:r>
          <a:endParaRPr lang="en-GB" sz="1800" dirty="0">
            <a:solidFill>
              <a:schemeClr val="tx1"/>
            </a:solidFill>
          </a:endParaRPr>
        </a:p>
      </dgm:t>
    </dgm:pt>
    <dgm:pt modelId="{980752A1-E48F-476D-B9D7-FF2B35B55528}" type="parTrans" cxnId="{CE6F20B1-7DDC-4251-8AD8-672AD6A76E5C}">
      <dgm:prSet/>
      <dgm:spPr/>
      <dgm:t>
        <a:bodyPr/>
        <a:lstStyle/>
        <a:p>
          <a:endParaRPr lang="en-GB">
            <a:solidFill>
              <a:schemeClr val="tx1"/>
            </a:solidFill>
          </a:endParaRPr>
        </a:p>
      </dgm:t>
    </dgm:pt>
    <dgm:pt modelId="{3B137911-B120-488C-9A23-B0ACB2832C63}" type="sibTrans" cxnId="{CE6F20B1-7DDC-4251-8AD8-672AD6A76E5C}">
      <dgm:prSet/>
      <dgm:spPr/>
      <dgm:t>
        <a:bodyPr/>
        <a:lstStyle/>
        <a:p>
          <a:endParaRPr lang="en-GB">
            <a:solidFill>
              <a:schemeClr val="tx1"/>
            </a:solidFill>
          </a:endParaRPr>
        </a:p>
      </dgm:t>
    </dgm:pt>
    <dgm:pt modelId="{18C81889-2196-4F40-A009-80277EA13F97}">
      <dgm:prSet phldrT="[Text]" custT="1"/>
      <dgm:spPr/>
      <dgm:t>
        <a:bodyPr/>
        <a:lstStyle/>
        <a:p>
          <a:r>
            <a:rPr lang="en-GB" sz="1800" dirty="0" smtClean="0">
              <a:solidFill>
                <a:schemeClr val="tx1"/>
              </a:solidFill>
            </a:rPr>
            <a:t>Porta Bag</a:t>
          </a:r>
          <a:endParaRPr lang="en-GB" sz="1800" dirty="0">
            <a:solidFill>
              <a:schemeClr val="tx1"/>
            </a:solidFill>
          </a:endParaRPr>
        </a:p>
      </dgm:t>
    </dgm:pt>
    <dgm:pt modelId="{8C39FB53-2B82-49C8-981C-26966AF9981B}" type="parTrans" cxnId="{62AEC6E2-8C94-4DE7-8ED9-AF4EC3B90CE6}">
      <dgm:prSet/>
      <dgm:spPr/>
      <dgm:t>
        <a:bodyPr/>
        <a:lstStyle/>
        <a:p>
          <a:endParaRPr lang="en-GB">
            <a:solidFill>
              <a:schemeClr val="tx1"/>
            </a:solidFill>
          </a:endParaRPr>
        </a:p>
      </dgm:t>
    </dgm:pt>
    <dgm:pt modelId="{0859E767-8AC8-4ED2-8883-2865D00758AC}" type="sibTrans" cxnId="{62AEC6E2-8C94-4DE7-8ED9-AF4EC3B90CE6}">
      <dgm:prSet/>
      <dgm:spPr/>
      <dgm:t>
        <a:bodyPr/>
        <a:lstStyle/>
        <a:p>
          <a:endParaRPr lang="en-GB">
            <a:solidFill>
              <a:schemeClr val="tx1"/>
            </a:solidFill>
          </a:endParaRPr>
        </a:p>
      </dgm:t>
    </dgm:pt>
    <dgm:pt modelId="{3F9604CE-114B-4319-BBF2-2FA7306B7FA1}" type="pres">
      <dgm:prSet presAssocID="{D0C7275F-2449-4F36-B8B4-09A6C88E6024}" presName="Name0" presStyleCnt="0">
        <dgm:presLayoutVars>
          <dgm:chMax val="1"/>
          <dgm:chPref val="1"/>
          <dgm:dir/>
          <dgm:animOne val="branch"/>
          <dgm:animLvl val="lvl"/>
        </dgm:presLayoutVars>
      </dgm:prSet>
      <dgm:spPr/>
      <dgm:t>
        <a:bodyPr/>
        <a:lstStyle/>
        <a:p>
          <a:endParaRPr lang="en-US"/>
        </a:p>
      </dgm:t>
    </dgm:pt>
    <dgm:pt modelId="{B5DD2D38-DE4D-4AF7-BFDD-547B20D05A65}" type="pres">
      <dgm:prSet presAssocID="{A6A8E4C7-249E-446B-B84E-56D4F4A9597D}" presName="Parent" presStyleLbl="node0" presStyleIdx="0" presStyleCnt="1">
        <dgm:presLayoutVars>
          <dgm:chMax val="6"/>
          <dgm:chPref val="6"/>
        </dgm:presLayoutVars>
      </dgm:prSet>
      <dgm:spPr/>
      <dgm:t>
        <a:bodyPr/>
        <a:lstStyle/>
        <a:p>
          <a:endParaRPr lang="en-GB"/>
        </a:p>
      </dgm:t>
    </dgm:pt>
    <dgm:pt modelId="{61210717-FB2A-43C6-8F25-EF07614DCC21}" type="pres">
      <dgm:prSet presAssocID="{CB1CE30F-198A-486E-9B75-D39D72E69912}" presName="Accent1" presStyleCnt="0"/>
      <dgm:spPr/>
    </dgm:pt>
    <dgm:pt modelId="{1CD01757-8DCF-4248-BF0E-844513AF5A31}" type="pres">
      <dgm:prSet presAssocID="{CB1CE30F-198A-486E-9B75-D39D72E69912}" presName="Accent" presStyleLbl="bgShp" presStyleIdx="0" presStyleCnt="4"/>
      <dgm:spPr/>
    </dgm:pt>
    <dgm:pt modelId="{87426738-823D-4C0E-886A-88C4165FFB45}" type="pres">
      <dgm:prSet presAssocID="{CB1CE30F-198A-486E-9B75-D39D72E69912}" presName="Child1" presStyleLbl="node1" presStyleIdx="0" presStyleCnt="4">
        <dgm:presLayoutVars>
          <dgm:chMax val="0"/>
          <dgm:chPref val="0"/>
          <dgm:bulletEnabled val="1"/>
        </dgm:presLayoutVars>
      </dgm:prSet>
      <dgm:spPr/>
      <dgm:t>
        <a:bodyPr/>
        <a:lstStyle/>
        <a:p>
          <a:endParaRPr lang="en-GB"/>
        </a:p>
      </dgm:t>
    </dgm:pt>
    <dgm:pt modelId="{8356F030-BC68-4F81-B265-5CC2D0F438AA}" type="pres">
      <dgm:prSet presAssocID="{3F1431A3-36EB-494F-88DF-0FA1DE60E087}" presName="Accent2" presStyleCnt="0"/>
      <dgm:spPr/>
    </dgm:pt>
    <dgm:pt modelId="{49DC721A-47C4-4F5A-85D9-9B0E48DB7D3E}" type="pres">
      <dgm:prSet presAssocID="{3F1431A3-36EB-494F-88DF-0FA1DE60E087}" presName="Accent" presStyleLbl="bgShp" presStyleIdx="1" presStyleCnt="4"/>
      <dgm:spPr/>
    </dgm:pt>
    <dgm:pt modelId="{5165722E-C3C5-4110-9237-83FF644D5079}" type="pres">
      <dgm:prSet presAssocID="{3F1431A3-36EB-494F-88DF-0FA1DE60E087}" presName="Child2" presStyleLbl="node1" presStyleIdx="1" presStyleCnt="4">
        <dgm:presLayoutVars>
          <dgm:chMax val="0"/>
          <dgm:chPref val="0"/>
          <dgm:bulletEnabled val="1"/>
        </dgm:presLayoutVars>
      </dgm:prSet>
      <dgm:spPr/>
      <dgm:t>
        <a:bodyPr/>
        <a:lstStyle/>
        <a:p>
          <a:endParaRPr lang="en-GB"/>
        </a:p>
      </dgm:t>
    </dgm:pt>
    <dgm:pt modelId="{00B09A33-C008-4BDF-9C42-56F7818F4E4A}" type="pres">
      <dgm:prSet presAssocID="{AFAD3485-7D2D-4550-B439-CA6656FF4711}" presName="Accent3" presStyleCnt="0"/>
      <dgm:spPr/>
    </dgm:pt>
    <dgm:pt modelId="{F84D5A80-7EB3-4BCE-AC91-871444A2FD12}" type="pres">
      <dgm:prSet presAssocID="{AFAD3485-7D2D-4550-B439-CA6656FF4711}" presName="Accent" presStyleLbl="bgShp" presStyleIdx="2" presStyleCnt="4"/>
      <dgm:spPr/>
    </dgm:pt>
    <dgm:pt modelId="{2AA78783-5408-44F8-AD1F-BB4523C98953}" type="pres">
      <dgm:prSet presAssocID="{AFAD3485-7D2D-4550-B439-CA6656FF4711}" presName="Child3" presStyleLbl="node1" presStyleIdx="2" presStyleCnt="4">
        <dgm:presLayoutVars>
          <dgm:chMax val="0"/>
          <dgm:chPref val="0"/>
          <dgm:bulletEnabled val="1"/>
        </dgm:presLayoutVars>
      </dgm:prSet>
      <dgm:spPr/>
      <dgm:t>
        <a:bodyPr/>
        <a:lstStyle/>
        <a:p>
          <a:endParaRPr lang="en-GB"/>
        </a:p>
      </dgm:t>
    </dgm:pt>
    <dgm:pt modelId="{FF7287B7-A0E0-4D1E-8399-C27D6708F2BB}" type="pres">
      <dgm:prSet presAssocID="{18C81889-2196-4F40-A009-80277EA13F97}" presName="Accent4" presStyleCnt="0"/>
      <dgm:spPr/>
    </dgm:pt>
    <dgm:pt modelId="{ABCF930E-7975-45F7-81B3-4BCBEEB7C933}" type="pres">
      <dgm:prSet presAssocID="{18C81889-2196-4F40-A009-80277EA13F97}" presName="Accent" presStyleLbl="bgShp" presStyleIdx="3" presStyleCnt="4"/>
      <dgm:spPr/>
    </dgm:pt>
    <dgm:pt modelId="{2D8633D7-39C9-4889-A38D-C0927A64E363}" type="pres">
      <dgm:prSet presAssocID="{18C81889-2196-4F40-A009-80277EA13F97}" presName="Child4" presStyleLbl="node1" presStyleIdx="3" presStyleCnt="4">
        <dgm:presLayoutVars>
          <dgm:chMax val="0"/>
          <dgm:chPref val="0"/>
          <dgm:bulletEnabled val="1"/>
        </dgm:presLayoutVars>
      </dgm:prSet>
      <dgm:spPr/>
      <dgm:t>
        <a:bodyPr/>
        <a:lstStyle/>
        <a:p>
          <a:endParaRPr lang="en-US"/>
        </a:p>
      </dgm:t>
    </dgm:pt>
  </dgm:ptLst>
  <dgm:cxnLst>
    <dgm:cxn modelId="{502B97AF-B4EB-47BF-9D7F-07841C961458}" srcId="{D0C7275F-2449-4F36-B8B4-09A6C88E6024}" destId="{A6A8E4C7-249E-446B-B84E-56D4F4A9597D}" srcOrd="0" destOrd="0" parTransId="{3C083D00-FC20-4230-9BC0-1D2569F2F2C4}" sibTransId="{A8E6DED7-DA44-47CB-88E0-7E74F94EFE8A}"/>
    <dgm:cxn modelId="{882D2DF3-536E-4C9C-A70F-8004B3C6AFDC}" srcId="{A6A8E4C7-249E-446B-B84E-56D4F4A9597D}" destId="{3F1431A3-36EB-494F-88DF-0FA1DE60E087}" srcOrd="1" destOrd="0" parTransId="{488456E1-DA40-4C90-8C7A-AD6CD762926E}" sibTransId="{29ED6E9A-D04C-445A-882D-E6346A103C9F}"/>
    <dgm:cxn modelId="{CE6F20B1-7DDC-4251-8AD8-672AD6A76E5C}" srcId="{A6A8E4C7-249E-446B-B84E-56D4F4A9597D}" destId="{AFAD3485-7D2D-4550-B439-CA6656FF4711}" srcOrd="2" destOrd="0" parTransId="{980752A1-E48F-476D-B9D7-FF2B35B55528}" sibTransId="{3B137911-B120-488C-9A23-B0ACB2832C63}"/>
    <dgm:cxn modelId="{C5146F39-76CE-4F3B-A537-C071281BF9B6}" type="presOf" srcId="{D0C7275F-2449-4F36-B8B4-09A6C88E6024}" destId="{3F9604CE-114B-4319-BBF2-2FA7306B7FA1}" srcOrd="0" destOrd="0" presId="urn:microsoft.com/office/officeart/2011/layout/HexagonRadial"/>
    <dgm:cxn modelId="{7FFDC48C-8362-4BE5-9AAE-27AB7FDA060E}" type="presOf" srcId="{A6A8E4C7-249E-446B-B84E-56D4F4A9597D}" destId="{B5DD2D38-DE4D-4AF7-BFDD-547B20D05A65}" srcOrd="0" destOrd="0" presId="urn:microsoft.com/office/officeart/2011/layout/HexagonRadial"/>
    <dgm:cxn modelId="{BFDA827E-FC60-4B72-A92A-473EFD38E27B}" type="presOf" srcId="{18C81889-2196-4F40-A009-80277EA13F97}" destId="{2D8633D7-39C9-4889-A38D-C0927A64E363}" srcOrd="0" destOrd="0" presId="urn:microsoft.com/office/officeart/2011/layout/HexagonRadial"/>
    <dgm:cxn modelId="{2D458269-67DA-49EF-8525-699660B976FF}" srcId="{A6A8E4C7-249E-446B-B84E-56D4F4A9597D}" destId="{CB1CE30F-198A-486E-9B75-D39D72E69912}" srcOrd="0" destOrd="0" parTransId="{CCAF5EBA-B207-4A5A-8413-D0772C7EB3F5}" sibTransId="{63FDB5A2-246F-4FF8-B71A-6C00AA376B69}"/>
    <dgm:cxn modelId="{ABA5AF37-C9F7-4CCE-89C7-E8A23E9906D6}" type="presOf" srcId="{AFAD3485-7D2D-4550-B439-CA6656FF4711}" destId="{2AA78783-5408-44F8-AD1F-BB4523C98953}" srcOrd="0" destOrd="0" presId="urn:microsoft.com/office/officeart/2011/layout/HexagonRadial"/>
    <dgm:cxn modelId="{528E859D-004C-4006-9287-8A0C52521D6F}" type="presOf" srcId="{3F1431A3-36EB-494F-88DF-0FA1DE60E087}" destId="{5165722E-C3C5-4110-9237-83FF644D5079}" srcOrd="0" destOrd="0" presId="urn:microsoft.com/office/officeart/2011/layout/HexagonRadial"/>
    <dgm:cxn modelId="{F1B6C316-2BF3-4023-855A-323AB50DF43B}" type="presOf" srcId="{CB1CE30F-198A-486E-9B75-D39D72E69912}" destId="{87426738-823D-4C0E-886A-88C4165FFB45}" srcOrd="0" destOrd="0" presId="urn:microsoft.com/office/officeart/2011/layout/HexagonRadial"/>
    <dgm:cxn modelId="{62AEC6E2-8C94-4DE7-8ED9-AF4EC3B90CE6}" srcId="{A6A8E4C7-249E-446B-B84E-56D4F4A9597D}" destId="{18C81889-2196-4F40-A009-80277EA13F97}" srcOrd="3" destOrd="0" parTransId="{8C39FB53-2B82-49C8-981C-26966AF9981B}" sibTransId="{0859E767-8AC8-4ED2-8883-2865D00758AC}"/>
    <dgm:cxn modelId="{155E2E81-D127-4950-BC6A-2C1FA915BD4D}" type="presParOf" srcId="{3F9604CE-114B-4319-BBF2-2FA7306B7FA1}" destId="{B5DD2D38-DE4D-4AF7-BFDD-547B20D05A65}" srcOrd="0" destOrd="0" presId="urn:microsoft.com/office/officeart/2011/layout/HexagonRadial"/>
    <dgm:cxn modelId="{5BD5A699-DC9B-4436-B7EF-8FCA511BE57B}" type="presParOf" srcId="{3F9604CE-114B-4319-BBF2-2FA7306B7FA1}" destId="{61210717-FB2A-43C6-8F25-EF07614DCC21}" srcOrd="1" destOrd="0" presId="urn:microsoft.com/office/officeart/2011/layout/HexagonRadial"/>
    <dgm:cxn modelId="{B67DC4DE-6247-47A3-B2EE-11103B401476}" type="presParOf" srcId="{61210717-FB2A-43C6-8F25-EF07614DCC21}" destId="{1CD01757-8DCF-4248-BF0E-844513AF5A31}" srcOrd="0" destOrd="0" presId="urn:microsoft.com/office/officeart/2011/layout/HexagonRadial"/>
    <dgm:cxn modelId="{8C01842F-EA6E-46F8-98CA-6C73F9DB4F68}" type="presParOf" srcId="{3F9604CE-114B-4319-BBF2-2FA7306B7FA1}" destId="{87426738-823D-4C0E-886A-88C4165FFB45}" srcOrd="2" destOrd="0" presId="urn:microsoft.com/office/officeart/2011/layout/HexagonRadial"/>
    <dgm:cxn modelId="{C1EB8F10-ABF1-412B-A6A2-4EF335FE227C}" type="presParOf" srcId="{3F9604CE-114B-4319-BBF2-2FA7306B7FA1}" destId="{8356F030-BC68-4F81-B265-5CC2D0F438AA}" srcOrd="3" destOrd="0" presId="urn:microsoft.com/office/officeart/2011/layout/HexagonRadial"/>
    <dgm:cxn modelId="{FE9FE59B-E19D-4193-BBB7-20D41A45FFD7}" type="presParOf" srcId="{8356F030-BC68-4F81-B265-5CC2D0F438AA}" destId="{49DC721A-47C4-4F5A-85D9-9B0E48DB7D3E}" srcOrd="0" destOrd="0" presId="urn:microsoft.com/office/officeart/2011/layout/HexagonRadial"/>
    <dgm:cxn modelId="{F11E0788-EA6B-486C-905B-B81689289DC8}" type="presParOf" srcId="{3F9604CE-114B-4319-BBF2-2FA7306B7FA1}" destId="{5165722E-C3C5-4110-9237-83FF644D5079}" srcOrd="4" destOrd="0" presId="urn:microsoft.com/office/officeart/2011/layout/HexagonRadial"/>
    <dgm:cxn modelId="{50F2A3F5-9C81-446D-A77B-1DBC4D460176}" type="presParOf" srcId="{3F9604CE-114B-4319-BBF2-2FA7306B7FA1}" destId="{00B09A33-C008-4BDF-9C42-56F7818F4E4A}" srcOrd="5" destOrd="0" presId="urn:microsoft.com/office/officeart/2011/layout/HexagonRadial"/>
    <dgm:cxn modelId="{F7BA5659-9384-4EF3-8E92-F94082E5A5F2}" type="presParOf" srcId="{00B09A33-C008-4BDF-9C42-56F7818F4E4A}" destId="{F84D5A80-7EB3-4BCE-AC91-871444A2FD12}" srcOrd="0" destOrd="0" presId="urn:microsoft.com/office/officeart/2011/layout/HexagonRadial"/>
    <dgm:cxn modelId="{D8D10EC7-E86A-4AD4-BD00-BFF6EEEA18E7}" type="presParOf" srcId="{3F9604CE-114B-4319-BBF2-2FA7306B7FA1}" destId="{2AA78783-5408-44F8-AD1F-BB4523C98953}" srcOrd="6" destOrd="0" presId="urn:microsoft.com/office/officeart/2011/layout/HexagonRadial"/>
    <dgm:cxn modelId="{4EB23400-7B38-40B3-AEEB-8883AD0318E1}" type="presParOf" srcId="{3F9604CE-114B-4319-BBF2-2FA7306B7FA1}" destId="{FF7287B7-A0E0-4D1E-8399-C27D6708F2BB}" srcOrd="7" destOrd="0" presId="urn:microsoft.com/office/officeart/2011/layout/HexagonRadial"/>
    <dgm:cxn modelId="{960AF302-B4D0-4E7B-8138-B84578213437}" type="presParOf" srcId="{FF7287B7-A0E0-4D1E-8399-C27D6708F2BB}" destId="{ABCF930E-7975-45F7-81B3-4BCBEEB7C933}" srcOrd="0" destOrd="0" presId="urn:microsoft.com/office/officeart/2011/layout/HexagonRadial"/>
    <dgm:cxn modelId="{518698A3-D39E-40BD-BF16-FEDF56108B8D}" type="presParOf" srcId="{3F9604CE-114B-4319-BBF2-2FA7306B7FA1}" destId="{2D8633D7-39C9-4889-A38D-C0927A64E363}" srcOrd="8"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0D60DA-6D9E-4D68-86CA-41A2E137F28C}" type="doc">
      <dgm:prSet loTypeId="urn:microsoft.com/office/officeart/2005/8/layout/rings+Icon" loCatId="relationship" qsTypeId="urn:microsoft.com/office/officeart/2005/8/quickstyle/simple5" qsCatId="simple" csTypeId="urn:microsoft.com/office/officeart/2005/8/colors/accent6_3" csCatId="accent6" phldr="1"/>
      <dgm:spPr/>
    </dgm:pt>
    <dgm:pt modelId="{20631ED8-449B-42D2-AA79-5416118878B4}">
      <dgm:prSet phldrT="[Text]" custT="1"/>
      <dgm:spPr/>
      <dgm:t>
        <a:bodyPr/>
        <a:lstStyle/>
        <a:p>
          <a:r>
            <a:rPr lang="en-GB" sz="2400" dirty="0" smtClean="0"/>
            <a:t>Paper Straw</a:t>
          </a:r>
          <a:endParaRPr lang="en-GB" sz="2400" dirty="0"/>
        </a:p>
      </dgm:t>
    </dgm:pt>
    <dgm:pt modelId="{71300CBD-C7C3-4DB2-8EB1-4812439B1FEC}" type="parTrans" cxnId="{95AF49D7-D915-46D9-B661-019EEF26184E}">
      <dgm:prSet/>
      <dgm:spPr/>
      <dgm:t>
        <a:bodyPr/>
        <a:lstStyle/>
        <a:p>
          <a:endParaRPr lang="en-GB"/>
        </a:p>
      </dgm:t>
    </dgm:pt>
    <dgm:pt modelId="{CD7C3DE3-821B-4863-9EA5-5C5D349145E4}" type="sibTrans" cxnId="{95AF49D7-D915-46D9-B661-019EEF26184E}">
      <dgm:prSet/>
      <dgm:spPr/>
      <dgm:t>
        <a:bodyPr/>
        <a:lstStyle/>
        <a:p>
          <a:endParaRPr lang="en-GB"/>
        </a:p>
      </dgm:t>
    </dgm:pt>
    <dgm:pt modelId="{3179BC5D-4955-4818-9862-BEFCBBF2D767}">
      <dgm:prSet phldrT="[Text]" custT="1"/>
      <dgm:spPr/>
      <dgm:t>
        <a:bodyPr/>
        <a:lstStyle/>
        <a:p>
          <a:r>
            <a:rPr lang="en-GB" sz="2400" dirty="0" smtClean="0"/>
            <a:t>Paper Cups</a:t>
          </a:r>
          <a:endParaRPr lang="en-GB" sz="2400" dirty="0"/>
        </a:p>
      </dgm:t>
    </dgm:pt>
    <dgm:pt modelId="{702DD78E-D1DB-45DB-AF97-127065EA7636}" type="parTrans" cxnId="{298647D0-A38F-433A-9129-5BD5AC286901}">
      <dgm:prSet/>
      <dgm:spPr/>
      <dgm:t>
        <a:bodyPr/>
        <a:lstStyle/>
        <a:p>
          <a:endParaRPr lang="en-GB"/>
        </a:p>
      </dgm:t>
    </dgm:pt>
    <dgm:pt modelId="{90DC4FC1-17FB-45FA-A318-A03B0A7533DA}" type="sibTrans" cxnId="{298647D0-A38F-433A-9129-5BD5AC286901}">
      <dgm:prSet/>
      <dgm:spPr/>
      <dgm:t>
        <a:bodyPr/>
        <a:lstStyle/>
        <a:p>
          <a:endParaRPr lang="en-GB"/>
        </a:p>
      </dgm:t>
    </dgm:pt>
    <dgm:pt modelId="{A9E69407-53E7-4531-AD49-E48702F69B62}" type="pres">
      <dgm:prSet presAssocID="{E40D60DA-6D9E-4D68-86CA-41A2E137F28C}" presName="Name0" presStyleCnt="0">
        <dgm:presLayoutVars>
          <dgm:chMax val="7"/>
          <dgm:dir/>
          <dgm:resizeHandles val="exact"/>
        </dgm:presLayoutVars>
      </dgm:prSet>
      <dgm:spPr/>
    </dgm:pt>
    <dgm:pt modelId="{76334335-ECF8-4F9A-AB9C-A439188C8E3F}" type="pres">
      <dgm:prSet presAssocID="{E40D60DA-6D9E-4D68-86CA-41A2E137F28C}" presName="ellipse1" presStyleLbl="vennNode1" presStyleIdx="0" presStyleCnt="2">
        <dgm:presLayoutVars>
          <dgm:bulletEnabled val="1"/>
        </dgm:presLayoutVars>
      </dgm:prSet>
      <dgm:spPr/>
      <dgm:t>
        <a:bodyPr/>
        <a:lstStyle/>
        <a:p>
          <a:endParaRPr lang="en-GB"/>
        </a:p>
      </dgm:t>
    </dgm:pt>
    <dgm:pt modelId="{946AF2C1-4C3F-486C-90FF-A5CDF8099087}" type="pres">
      <dgm:prSet presAssocID="{E40D60DA-6D9E-4D68-86CA-41A2E137F28C}" presName="ellipse2" presStyleLbl="vennNode1" presStyleIdx="1" presStyleCnt="2">
        <dgm:presLayoutVars>
          <dgm:bulletEnabled val="1"/>
        </dgm:presLayoutVars>
      </dgm:prSet>
      <dgm:spPr/>
      <dgm:t>
        <a:bodyPr/>
        <a:lstStyle/>
        <a:p>
          <a:endParaRPr lang="en-US"/>
        </a:p>
      </dgm:t>
    </dgm:pt>
  </dgm:ptLst>
  <dgm:cxnLst>
    <dgm:cxn modelId="{EA5C71BC-4064-43F8-8EF8-4A0E2E8E5F34}" type="presOf" srcId="{20631ED8-449B-42D2-AA79-5416118878B4}" destId="{76334335-ECF8-4F9A-AB9C-A439188C8E3F}" srcOrd="0" destOrd="0" presId="urn:microsoft.com/office/officeart/2005/8/layout/rings+Icon"/>
    <dgm:cxn modelId="{298647D0-A38F-433A-9129-5BD5AC286901}" srcId="{E40D60DA-6D9E-4D68-86CA-41A2E137F28C}" destId="{3179BC5D-4955-4818-9862-BEFCBBF2D767}" srcOrd="1" destOrd="0" parTransId="{702DD78E-D1DB-45DB-AF97-127065EA7636}" sibTransId="{90DC4FC1-17FB-45FA-A318-A03B0A7533DA}"/>
    <dgm:cxn modelId="{417A3DF9-0402-491A-B9E6-541005E0A02C}" type="presOf" srcId="{3179BC5D-4955-4818-9862-BEFCBBF2D767}" destId="{946AF2C1-4C3F-486C-90FF-A5CDF8099087}" srcOrd="0" destOrd="0" presId="urn:microsoft.com/office/officeart/2005/8/layout/rings+Icon"/>
    <dgm:cxn modelId="{B9719B79-F557-4421-B365-5AE12A9EB42B}" type="presOf" srcId="{E40D60DA-6D9E-4D68-86CA-41A2E137F28C}" destId="{A9E69407-53E7-4531-AD49-E48702F69B62}" srcOrd="0" destOrd="0" presId="urn:microsoft.com/office/officeart/2005/8/layout/rings+Icon"/>
    <dgm:cxn modelId="{95AF49D7-D915-46D9-B661-019EEF26184E}" srcId="{E40D60DA-6D9E-4D68-86CA-41A2E137F28C}" destId="{20631ED8-449B-42D2-AA79-5416118878B4}" srcOrd="0" destOrd="0" parTransId="{71300CBD-C7C3-4DB2-8EB1-4812439B1FEC}" sibTransId="{CD7C3DE3-821B-4863-9EA5-5C5D349145E4}"/>
    <dgm:cxn modelId="{93DA8398-F158-46D2-9599-58CC00EC29B4}" type="presParOf" srcId="{A9E69407-53E7-4531-AD49-E48702F69B62}" destId="{76334335-ECF8-4F9A-AB9C-A439188C8E3F}" srcOrd="0" destOrd="0" presId="urn:microsoft.com/office/officeart/2005/8/layout/rings+Icon"/>
    <dgm:cxn modelId="{82E69B7F-CEF2-4D89-80DF-11F5A560EF88}" type="presParOf" srcId="{A9E69407-53E7-4531-AD49-E48702F69B62}" destId="{946AF2C1-4C3F-486C-90FF-A5CDF8099087}" srcOrd="1" destOrd="0" presId="urn:microsoft.com/office/officeart/2005/8/layout/rings+Icon"/>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E946BC-BCAB-1842-B997-3CE99B382E7A}" type="doc">
      <dgm:prSet loTypeId="urn:microsoft.com/office/officeart/2008/layout/SquareAccentList" loCatId="" qsTypeId="urn:microsoft.com/office/officeart/2005/8/quickstyle/simple5" qsCatId="simple" csTypeId="urn:microsoft.com/office/officeart/2005/8/colors/accent6_5" csCatId="accent6" phldr="1"/>
      <dgm:spPr/>
      <dgm:t>
        <a:bodyPr/>
        <a:lstStyle/>
        <a:p>
          <a:endParaRPr lang="en-US"/>
        </a:p>
      </dgm:t>
    </dgm:pt>
    <dgm:pt modelId="{0F350910-9B95-7E4B-844C-36FC0688B4D8}">
      <dgm:prSet phldrT="[Text]" custT="1"/>
      <dgm:spPr/>
      <dgm:t>
        <a:bodyPr/>
        <a:lstStyle/>
        <a:p>
          <a:endParaRPr lang="en-US" sz="1800" b="1" dirty="0" smtClean="0">
            <a:solidFill>
              <a:schemeClr val="tx1"/>
            </a:solidFill>
          </a:endParaRPr>
        </a:p>
        <a:p>
          <a:endParaRPr lang="en-US" sz="1800" b="1" dirty="0" smtClean="0">
            <a:solidFill>
              <a:schemeClr val="tx1"/>
            </a:solidFill>
          </a:endParaRPr>
        </a:p>
        <a:p>
          <a:r>
            <a:rPr lang="en-US" sz="1800" b="1" dirty="0" smtClean="0">
              <a:solidFill>
                <a:schemeClr val="tx1"/>
              </a:solidFill>
            </a:rPr>
            <a:t>Internal</a:t>
          </a:r>
        </a:p>
        <a:p>
          <a:endParaRPr lang="en-US" sz="1800" b="1" dirty="0">
            <a:solidFill>
              <a:schemeClr val="tx1"/>
            </a:solidFill>
          </a:endParaRPr>
        </a:p>
      </dgm:t>
    </dgm:pt>
    <dgm:pt modelId="{8C072869-48D1-9F42-8438-690D235A1332}" type="parTrans" cxnId="{4DD7E42A-231F-C64A-98E1-B93ABC0F6E9F}">
      <dgm:prSet/>
      <dgm:spPr/>
      <dgm:t>
        <a:bodyPr/>
        <a:lstStyle/>
        <a:p>
          <a:endParaRPr lang="en-US"/>
        </a:p>
      </dgm:t>
    </dgm:pt>
    <dgm:pt modelId="{4377C96F-1958-7442-9A3F-F9C591FD01CE}" type="sibTrans" cxnId="{4DD7E42A-231F-C64A-98E1-B93ABC0F6E9F}">
      <dgm:prSet/>
      <dgm:spPr/>
      <dgm:t>
        <a:bodyPr/>
        <a:lstStyle/>
        <a:p>
          <a:endParaRPr lang="en-US"/>
        </a:p>
      </dgm:t>
    </dgm:pt>
    <dgm:pt modelId="{8696EE6D-F41B-1E43-A844-70BBBB87BC2F}">
      <dgm:prSet phldrT="[Text]" custT="1"/>
      <dgm:spPr/>
      <dgm:t>
        <a:bodyPr/>
        <a:lstStyle/>
        <a:p>
          <a:r>
            <a:rPr lang="en-GB" sz="1600" dirty="0" err="1" smtClean="0">
              <a:solidFill>
                <a:schemeClr val="tx1"/>
              </a:solidFill>
            </a:rPr>
            <a:t>Mohindra</a:t>
          </a:r>
          <a:r>
            <a:rPr lang="en-GB" sz="1600" dirty="0" smtClean="0">
              <a:solidFill>
                <a:schemeClr val="tx1"/>
              </a:solidFill>
            </a:rPr>
            <a:t> Engineering Company (4 to 17 inches Bags)</a:t>
          </a:r>
          <a:endParaRPr lang="en-US" sz="1600" dirty="0">
            <a:solidFill>
              <a:schemeClr val="tx1"/>
            </a:solidFill>
          </a:endParaRPr>
        </a:p>
      </dgm:t>
    </dgm:pt>
    <dgm:pt modelId="{C91027EA-FF19-2D4C-AB50-20E375FBD23A}" type="parTrans" cxnId="{DE959C5A-E646-7A4A-954A-0FF12B903446}">
      <dgm:prSet/>
      <dgm:spPr/>
      <dgm:t>
        <a:bodyPr/>
        <a:lstStyle/>
        <a:p>
          <a:endParaRPr lang="en-US"/>
        </a:p>
      </dgm:t>
    </dgm:pt>
    <dgm:pt modelId="{04073BC4-5E36-134D-A8E4-5910C25B9BFA}" type="sibTrans" cxnId="{DE959C5A-E646-7A4A-954A-0FF12B903446}">
      <dgm:prSet/>
      <dgm:spPr/>
      <dgm:t>
        <a:bodyPr/>
        <a:lstStyle/>
        <a:p>
          <a:endParaRPr lang="en-US"/>
        </a:p>
      </dgm:t>
    </dgm:pt>
    <dgm:pt modelId="{3B7EBB4D-F4B3-E647-80D2-3C6B46A54914}">
      <dgm:prSet phldrT="[Text]" custT="1"/>
      <dgm:spPr/>
      <dgm:t>
        <a:bodyPr/>
        <a:lstStyle/>
        <a:p>
          <a:endParaRPr lang="en-US" sz="1800" b="1" dirty="0" smtClean="0">
            <a:solidFill>
              <a:schemeClr val="tx1"/>
            </a:solidFill>
          </a:endParaRPr>
        </a:p>
        <a:p>
          <a:r>
            <a:rPr lang="en-US" sz="1800" b="1" dirty="0" smtClean="0">
              <a:solidFill>
                <a:schemeClr val="tx1"/>
              </a:solidFill>
            </a:rPr>
            <a:t>External</a:t>
          </a:r>
          <a:endParaRPr lang="en-US" sz="1600" b="1" dirty="0">
            <a:solidFill>
              <a:schemeClr val="tx1"/>
            </a:solidFill>
          </a:endParaRPr>
        </a:p>
      </dgm:t>
    </dgm:pt>
    <dgm:pt modelId="{BF5587D7-2814-9244-8AB6-BCC184EF43F2}" type="parTrans" cxnId="{1B9EA6C6-B314-EF4E-82E3-F7152C448A8A}">
      <dgm:prSet/>
      <dgm:spPr/>
      <dgm:t>
        <a:bodyPr/>
        <a:lstStyle/>
        <a:p>
          <a:endParaRPr lang="en-US"/>
        </a:p>
      </dgm:t>
    </dgm:pt>
    <dgm:pt modelId="{308BA78C-853A-BC4B-A9E6-1D53B4B9682A}" type="sibTrans" cxnId="{1B9EA6C6-B314-EF4E-82E3-F7152C448A8A}">
      <dgm:prSet/>
      <dgm:spPr/>
      <dgm:t>
        <a:bodyPr/>
        <a:lstStyle/>
        <a:p>
          <a:endParaRPr lang="en-US"/>
        </a:p>
      </dgm:t>
    </dgm:pt>
    <dgm:pt modelId="{5848E3C5-1F35-C04F-A40A-43994048A299}">
      <dgm:prSet phldrT="[Text]" custT="1"/>
      <dgm:spPr/>
      <dgm:t>
        <a:bodyPr/>
        <a:lstStyle/>
        <a:p>
          <a:r>
            <a:rPr lang="en-GB" sz="1600" dirty="0" smtClean="0">
              <a:solidFill>
                <a:schemeClr val="tx1"/>
              </a:solidFill>
            </a:rPr>
            <a:t>Bunzl Catering Service</a:t>
          </a:r>
          <a:endParaRPr lang="en-US" sz="1600" dirty="0">
            <a:solidFill>
              <a:schemeClr val="tx1"/>
            </a:solidFill>
          </a:endParaRPr>
        </a:p>
      </dgm:t>
    </dgm:pt>
    <dgm:pt modelId="{9A50F9FF-8F26-D846-9BB1-6C7F8838F7CC}" type="parTrans" cxnId="{4F230F45-FE59-074A-B38E-4D121A6876B6}">
      <dgm:prSet/>
      <dgm:spPr/>
      <dgm:t>
        <a:bodyPr/>
        <a:lstStyle/>
        <a:p>
          <a:endParaRPr lang="en-US"/>
        </a:p>
      </dgm:t>
    </dgm:pt>
    <dgm:pt modelId="{DB7B7382-CDBE-8342-9F83-00DFFB584CCB}" type="sibTrans" cxnId="{4F230F45-FE59-074A-B38E-4D121A6876B6}">
      <dgm:prSet/>
      <dgm:spPr/>
      <dgm:t>
        <a:bodyPr/>
        <a:lstStyle/>
        <a:p>
          <a:endParaRPr lang="en-US"/>
        </a:p>
      </dgm:t>
    </dgm:pt>
    <dgm:pt modelId="{85E4D3FC-F48D-5C4C-8A23-7EBC631ECE4D}">
      <dgm:prSet custT="1"/>
      <dgm:spPr/>
      <dgm:t>
        <a:bodyPr/>
        <a:lstStyle/>
        <a:p>
          <a:r>
            <a:rPr lang="en-GB" sz="1600" dirty="0" smtClean="0">
              <a:solidFill>
                <a:schemeClr val="tx1"/>
              </a:solidFill>
            </a:rPr>
            <a:t>India Mart (200-300 mm Length), (5 to 28 inches Bags; Two </a:t>
          </a:r>
          <a:r>
            <a:rPr lang="en-GB" sz="1600" dirty="0" err="1" smtClean="0">
              <a:solidFill>
                <a:schemeClr val="tx1"/>
              </a:solidFill>
            </a:rPr>
            <a:t>Color</a:t>
          </a:r>
          <a:r>
            <a:rPr lang="en-GB" sz="1600" dirty="0" smtClean="0">
              <a:solidFill>
                <a:schemeClr val="tx1"/>
              </a:solidFill>
            </a:rPr>
            <a:t> </a:t>
          </a:r>
          <a:r>
            <a:rPr lang="en-GB" sz="1600" dirty="0" err="1" smtClean="0">
              <a:solidFill>
                <a:schemeClr val="tx1"/>
              </a:solidFill>
            </a:rPr>
            <a:t>Flexo</a:t>
          </a:r>
          <a:r>
            <a:rPr lang="en-GB" sz="1600" dirty="0" smtClean="0">
              <a:solidFill>
                <a:schemeClr val="tx1"/>
              </a:solidFill>
            </a:rPr>
            <a:t>))</a:t>
          </a:r>
          <a:endParaRPr lang="en-GB" sz="1600" dirty="0">
            <a:solidFill>
              <a:schemeClr val="tx1"/>
            </a:solidFill>
          </a:endParaRPr>
        </a:p>
      </dgm:t>
    </dgm:pt>
    <dgm:pt modelId="{B63E46BD-774F-A640-B776-FF61970073D6}" type="parTrans" cxnId="{CFEC90F2-84D2-7244-9895-8BD018E0EA74}">
      <dgm:prSet/>
      <dgm:spPr/>
      <dgm:t>
        <a:bodyPr/>
        <a:lstStyle/>
        <a:p>
          <a:endParaRPr lang="en-US"/>
        </a:p>
      </dgm:t>
    </dgm:pt>
    <dgm:pt modelId="{FDBF1EC0-FD27-F14F-9884-095501A9FC7D}" type="sibTrans" cxnId="{CFEC90F2-84D2-7244-9895-8BD018E0EA74}">
      <dgm:prSet/>
      <dgm:spPr/>
      <dgm:t>
        <a:bodyPr/>
        <a:lstStyle/>
        <a:p>
          <a:endParaRPr lang="en-US"/>
        </a:p>
      </dgm:t>
    </dgm:pt>
    <dgm:pt modelId="{E3A3518F-B1E9-EC43-82CC-52BF3DA860A3}">
      <dgm:prSet custT="1"/>
      <dgm:spPr/>
      <dgm:t>
        <a:bodyPr/>
        <a:lstStyle/>
        <a:p>
          <a:r>
            <a:rPr lang="en-GB" sz="1600" dirty="0" smtClean="0">
              <a:solidFill>
                <a:schemeClr val="tx1"/>
              </a:solidFill>
            </a:rPr>
            <a:t>Raw Material Making Companies</a:t>
          </a:r>
          <a:endParaRPr lang="en-GB" sz="1600" dirty="0">
            <a:solidFill>
              <a:schemeClr val="tx1"/>
            </a:solidFill>
          </a:endParaRPr>
        </a:p>
      </dgm:t>
    </dgm:pt>
    <dgm:pt modelId="{0FB6F1F9-C9A0-B949-BC75-E5C141BC7896}" type="parTrans" cxnId="{A7415454-358D-474E-BF3A-B391D52D5B07}">
      <dgm:prSet/>
      <dgm:spPr/>
      <dgm:t>
        <a:bodyPr/>
        <a:lstStyle/>
        <a:p>
          <a:endParaRPr lang="en-US"/>
        </a:p>
      </dgm:t>
    </dgm:pt>
    <dgm:pt modelId="{B9475EDA-3A3C-0040-A419-FCA308748C69}" type="sibTrans" cxnId="{A7415454-358D-474E-BF3A-B391D52D5B07}">
      <dgm:prSet/>
      <dgm:spPr/>
      <dgm:t>
        <a:bodyPr/>
        <a:lstStyle/>
        <a:p>
          <a:endParaRPr lang="en-US"/>
        </a:p>
      </dgm:t>
    </dgm:pt>
    <dgm:pt modelId="{4BF9583D-DBF7-B046-A827-3DFD9B8D719F}">
      <dgm:prSet custT="1"/>
      <dgm:spPr/>
      <dgm:t>
        <a:bodyPr/>
        <a:lstStyle/>
        <a:p>
          <a:r>
            <a:rPr lang="en-GB" sz="1600" dirty="0" smtClean="0">
              <a:solidFill>
                <a:schemeClr val="tx1"/>
              </a:solidFill>
            </a:rPr>
            <a:t>Marketing and Advertising Department (Through Social Media)</a:t>
          </a:r>
          <a:endParaRPr lang="en-GB" sz="1600" dirty="0">
            <a:solidFill>
              <a:schemeClr val="tx1"/>
            </a:solidFill>
          </a:endParaRPr>
        </a:p>
      </dgm:t>
    </dgm:pt>
    <dgm:pt modelId="{A274B7C8-F92F-3443-9973-7ACC39FFEE37}" type="parTrans" cxnId="{C1DD0636-3C4C-7C43-B284-396A95FD912B}">
      <dgm:prSet/>
      <dgm:spPr/>
      <dgm:t>
        <a:bodyPr/>
        <a:lstStyle/>
        <a:p>
          <a:endParaRPr lang="en-US"/>
        </a:p>
      </dgm:t>
    </dgm:pt>
    <dgm:pt modelId="{9282490A-B9F6-9442-AA71-8AA97BD3B41E}" type="sibTrans" cxnId="{C1DD0636-3C4C-7C43-B284-396A95FD912B}">
      <dgm:prSet/>
      <dgm:spPr/>
      <dgm:t>
        <a:bodyPr/>
        <a:lstStyle/>
        <a:p>
          <a:endParaRPr lang="en-US"/>
        </a:p>
      </dgm:t>
    </dgm:pt>
    <dgm:pt modelId="{12AF9485-F0CA-B44D-85C2-A3CCC21641D7}" type="pres">
      <dgm:prSet presAssocID="{C0E946BC-BCAB-1842-B997-3CE99B382E7A}" presName="layout" presStyleCnt="0">
        <dgm:presLayoutVars>
          <dgm:chMax/>
          <dgm:chPref/>
          <dgm:dir/>
          <dgm:resizeHandles/>
        </dgm:presLayoutVars>
      </dgm:prSet>
      <dgm:spPr/>
      <dgm:t>
        <a:bodyPr/>
        <a:lstStyle/>
        <a:p>
          <a:endParaRPr lang="en-US"/>
        </a:p>
      </dgm:t>
    </dgm:pt>
    <dgm:pt modelId="{1F8D91A9-EBA7-DB4F-87AE-880DA0282D4A}" type="pres">
      <dgm:prSet presAssocID="{0F350910-9B95-7E4B-844C-36FC0688B4D8}" presName="root" presStyleCnt="0">
        <dgm:presLayoutVars>
          <dgm:chMax/>
          <dgm:chPref/>
        </dgm:presLayoutVars>
      </dgm:prSet>
      <dgm:spPr/>
    </dgm:pt>
    <dgm:pt modelId="{70C115D1-E441-B747-8B81-86E6E102B147}" type="pres">
      <dgm:prSet presAssocID="{0F350910-9B95-7E4B-844C-36FC0688B4D8}" presName="rootComposite" presStyleCnt="0">
        <dgm:presLayoutVars/>
      </dgm:prSet>
      <dgm:spPr/>
    </dgm:pt>
    <dgm:pt modelId="{E7AC39E6-CBD5-6E4D-8885-0E4EEBCAB07C}" type="pres">
      <dgm:prSet presAssocID="{0F350910-9B95-7E4B-844C-36FC0688B4D8}" presName="ParentAccent" presStyleLbl="alignNode1" presStyleIdx="0" presStyleCnt="2"/>
      <dgm:spPr/>
    </dgm:pt>
    <dgm:pt modelId="{7741EFBA-7915-614B-AAB8-36461F3ADDD2}" type="pres">
      <dgm:prSet presAssocID="{0F350910-9B95-7E4B-844C-36FC0688B4D8}" presName="ParentSmallAccent" presStyleLbl="fgAcc1" presStyleIdx="0" presStyleCnt="2"/>
      <dgm:spPr/>
    </dgm:pt>
    <dgm:pt modelId="{0AC880AA-B9D4-794F-B367-05473CB46365}" type="pres">
      <dgm:prSet presAssocID="{0F350910-9B95-7E4B-844C-36FC0688B4D8}" presName="Parent" presStyleLbl="revTx" presStyleIdx="0" presStyleCnt="7">
        <dgm:presLayoutVars>
          <dgm:chMax/>
          <dgm:chPref val="4"/>
          <dgm:bulletEnabled val="1"/>
        </dgm:presLayoutVars>
      </dgm:prSet>
      <dgm:spPr/>
      <dgm:t>
        <a:bodyPr/>
        <a:lstStyle/>
        <a:p>
          <a:endParaRPr lang="en-US"/>
        </a:p>
      </dgm:t>
    </dgm:pt>
    <dgm:pt modelId="{70E03035-FB5B-004B-8484-35AC082DC063}" type="pres">
      <dgm:prSet presAssocID="{0F350910-9B95-7E4B-844C-36FC0688B4D8}" presName="childShape" presStyleCnt="0">
        <dgm:presLayoutVars>
          <dgm:chMax val="0"/>
          <dgm:chPref val="0"/>
        </dgm:presLayoutVars>
      </dgm:prSet>
      <dgm:spPr/>
    </dgm:pt>
    <dgm:pt modelId="{E3083D91-161C-0346-9323-456E3F27059A}" type="pres">
      <dgm:prSet presAssocID="{8696EE6D-F41B-1E43-A844-70BBBB87BC2F}" presName="childComposite" presStyleCnt="0">
        <dgm:presLayoutVars>
          <dgm:chMax val="0"/>
          <dgm:chPref val="0"/>
        </dgm:presLayoutVars>
      </dgm:prSet>
      <dgm:spPr/>
    </dgm:pt>
    <dgm:pt modelId="{76BDAED0-6A53-C648-A40F-30C311C39E16}" type="pres">
      <dgm:prSet presAssocID="{8696EE6D-F41B-1E43-A844-70BBBB87BC2F}" presName="ChildAccent" presStyleLbl="solidFgAcc1" presStyleIdx="0" presStyleCnt="5"/>
      <dgm:spPr/>
    </dgm:pt>
    <dgm:pt modelId="{20BF2AAF-06EC-D549-802A-464F500FC37D}" type="pres">
      <dgm:prSet presAssocID="{8696EE6D-F41B-1E43-A844-70BBBB87BC2F}" presName="Child" presStyleLbl="revTx" presStyleIdx="1" presStyleCnt="7">
        <dgm:presLayoutVars>
          <dgm:chMax val="0"/>
          <dgm:chPref val="0"/>
          <dgm:bulletEnabled val="1"/>
        </dgm:presLayoutVars>
      </dgm:prSet>
      <dgm:spPr/>
      <dgm:t>
        <a:bodyPr/>
        <a:lstStyle/>
        <a:p>
          <a:endParaRPr lang="en-US"/>
        </a:p>
      </dgm:t>
    </dgm:pt>
    <dgm:pt modelId="{DE0A6EAC-2AC9-4D42-9539-264860548A3B}" type="pres">
      <dgm:prSet presAssocID="{85E4D3FC-F48D-5C4C-8A23-7EBC631ECE4D}" presName="childComposite" presStyleCnt="0">
        <dgm:presLayoutVars>
          <dgm:chMax val="0"/>
          <dgm:chPref val="0"/>
        </dgm:presLayoutVars>
      </dgm:prSet>
      <dgm:spPr/>
    </dgm:pt>
    <dgm:pt modelId="{A07BF9A4-7033-1644-ADC0-4C04DA553DD6}" type="pres">
      <dgm:prSet presAssocID="{85E4D3FC-F48D-5C4C-8A23-7EBC631ECE4D}" presName="ChildAccent" presStyleLbl="solidFgAcc1" presStyleIdx="1" presStyleCnt="5"/>
      <dgm:spPr/>
    </dgm:pt>
    <dgm:pt modelId="{ECF5DE61-2CA0-9044-A0EE-8E816421157D}" type="pres">
      <dgm:prSet presAssocID="{85E4D3FC-F48D-5C4C-8A23-7EBC631ECE4D}" presName="Child" presStyleLbl="revTx" presStyleIdx="2" presStyleCnt="7">
        <dgm:presLayoutVars>
          <dgm:chMax val="0"/>
          <dgm:chPref val="0"/>
          <dgm:bulletEnabled val="1"/>
        </dgm:presLayoutVars>
      </dgm:prSet>
      <dgm:spPr/>
      <dgm:t>
        <a:bodyPr/>
        <a:lstStyle/>
        <a:p>
          <a:endParaRPr lang="en-US"/>
        </a:p>
      </dgm:t>
    </dgm:pt>
    <dgm:pt modelId="{29A390D9-8CC3-4046-8EC3-6C1E9DD6B097}" type="pres">
      <dgm:prSet presAssocID="{E3A3518F-B1E9-EC43-82CC-52BF3DA860A3}" presName="childComposite" presStyleCnt="0">
        <dgm:presLayoutVars>
          <dgm:chMax val="0"/>
          <dgm:chPref val="0"/>
        </dgm:presLayoutVars>
      </dgm:prSet>
      <dgm:spPr/>
    </dgm:pt>
    <dgm:pt modelId="{4EFB08A6-0810-DD44-904B-A4BB6E5554EC}" type="pres">
      <dgm:prSet presAssocID="{E3A3518F-B1E9-EC43-82CC-52BF3DA860A3}" presName="ChildAccent" presStyleLbl="solidFgAcc1" presStyleIdx="2" presStyleCnt="5"/>
      <dgm:spPr/>
    </dgm:pt>
    <dgm:pt modelId="{9C385B96-FBE1-FF48-81D3-9D68C4CFE73C}" type="pres">
      <dgm:prSet presAssocID="{E3A3518F-B1E9-EC43-82CC-52BF3DA860A3}" presName="Child" presStyleLbl="revTx" presStyleIdx="3" presStyleCnt="7">
        <dgm:presLayoutVars>
          <dgm:chMax val="0"/>
          <dgm:chPref val="0"/>
          <dgm:bulletEnabled val="1"/>
        </dgm:presLayoutVars>
      </dgm:prSet>
      <dgm:spPr/>
      <dgm:t>
        <a:bodyPr/>
        <a:lstStyle/>
        <a:p>
          <a:endParaRPr lang="en-US"/>
        </a:p>
      </dgm:t>
    </dgm:pt>
    <dgm:pt modelId="{9318034B-03D3-6544-AADD-72DE6466F121}" type="pres">
      <dgm:prSet presAssocID="{3B7EBB4D-F4B3-E647-80D2-3C6B46A54914}" presName="root" presStyleCnt="0">
        <dgm:presLayoutVars>
          <dgm:chMax/>
          <dgm:chPref/>
        </dgm:presLayoutVars>
      </dgm:prSet>
      <dgm:spPr/>
    </dgm:pt>
    <dgm:pt modelId="{1E9E33D7-DDAD-EA4F-90CE-E9257D679582}" type="pres">
      <dgm:prSet presAssocID="{3B7EBB4D-F4B3-E647-80D2-3C6B46A54914}" presName="rootComposite" presStyleCnt="0">
        <dgm:presLayoutVars/>
      </dgm:prSet>
      <dgm:spPr/>
    </dgm:pt>
    <dgm:pt modelId="{22ED2A54-C179-064A-B913-69B0C7351906}" type="pres">
      <dgm:prSet presAssocID="{3B7EBB4D-F4B3-E647-80D2-3C6B46A54914}" presName="ParentAccent" presStyleLbl="alignNode1" presStyleIdx="1" presStyleCnt="2"/>
      <dgm:spPr/>
    </dgm:pt>
    <dgm:pt modelId="{9D449CE4-D959-614C-A933-6208C253482D}" type="pres">
      <dgm:prSet presAssocID="{3B7EBB4D-F4B3-E647-80D2-3C6B46A54914}" presName="ParentSmallAccent" presStyleLbl="fgAcc1" presStyleIdx="1" presStyleCnt="2"/>
      <dgm:spPr/>
    </dgm:pt>
    <dgm:pt modelId="{F5D3ECAF-BC2E-1842-8461-AB0052DB8BC5}" type="pres">
      <dgm:prSet presAssocID="{3B7EBB4D-F4B3-E647-80D2-3C6B46A54914}" presName="Parent" presStyleLbl="revTx" presStyleIdx="4" presStyleCnt="7">
        <dgm:presLayoutVars>
          <dgm:chMax/>
          <dgm:chPref val="4"/>
          <dgm:bulletEnabled val="1"/>
        </dgm:presLayoutVars>
      </dgm:prSet>
      <dgm:spPr/>
      <dgm:t>
        <a:bodyPr/>
        <a:lstStyle/>
        <a:p>
          <a:endParaRPr lang="en-US"/>
        </a:p>
      </dgm:t>
    </dgm:pt>
    <dgm:pt modelId="{F1FD1F00-D628-1F47-BD1C-D2A865C35A2F}" type="pres">
      <dgm:prSet presAssocID="{3B7EBB4D-F4B3-E647-80D2-3C6B46A54914}" presName="childShape" presStyleCnt="0">
        <dgm:presLayoutVars>
          <dgm:chMax val="0"/>
          <dgm:chPref val="0"/>
        </dgm:presLayoutVars>
      </dgm:prSet>
      <dgm:spPr/>
    </dgm:pt>
    <dgm:pt modelId="{50D99C16-96A3-3A41-A5ED-F22818EAA44F}" type="pres">
      <dgm:prSet presAssocID="{5848E3C5-1F35-C04F-A40A-43994048A299}" presName="childComposite" presStyleCnt="0">
        <dgm:presLayoutVars>
          <dgm:chMax val="0"/>
          <dgm:chPref val="0"/>
        </dgm:presLayoutVars>
      </dgm:prSet>
      <dgm:spPr/>
    </dgm:pt>
    <dgm:pt modelId="{1122179A-2632-AE42-9535-FA03A16B59DE}" type="pres">
      <dgm:prSet presAssocID="{5848E3C5-1F35-C04F-A40A-43994048A299}" presName="ChildAccent" presStyleLbl="solidFgAcc1" presStyleIdx="3" presStyleCnt="5"/>
      <dgm:spPr/>
    </dgm:pt>
    <dgm:pt modelId="{F56A25D9-4AF4-284D-934F-481D175FF2EC}" type="pres">
      <dgm:prSet presAssocID="{5848E3C5-1F35-C04F-A40A-43994048A299}" presName="Child" presStyleLbl="revTx" presStyleIdx="5" presStyleCnt="7">
        <dgm:presLayoutVars>
          <dgm:chMax val="0"/>
          <dgm:chPref val="0"/>
          <dgm:bulletEnabled val="1"/>
        </dgm:presLayoutVars>
      </dgm:prSet>
      <dgm:spPr/>
      <dgm:t>
        <a:bodyPr/>
        <a:lstStyle/>
        <a:p>
          <a:endParaRPr lang="en-US"/>
        </a:p>
      </dgm:t>
    </dgm:pt>
    <dgm:pt modelId="{0982B87E-D3BA-7E48-91CD-5AB02CDEA25C}" type="pres">
      <dgm:prSet presAssocID="{4BF9583D-DBF7-B046-A827-3DFD9B8D719F}" presName="childComposite" presStyleCnt="0">
        <dgm:presLayoutVars>
          <dgm:chMax val="0"/>
          <dgm:chPref val="0"/>
        </dgm:presLayoutVars>
      </dgm:prSet>
      <dgm:spPr/>
    </dgm:pt>
    <dgm:pt modelId="{48D22B1D-19A1-D741-B408-9F2BCEBC5AF6}" type="pres">
      <dgm:prSet presAssocID="{4BF9583D-DBF7-B046-A827-3DFD9B8D719F}" presName="ChildAccent" presStyleLbl="solidFgAcc1" presStyleIdx="4" presStyleCnt="5"/>
      <dgm:spPr/>
    </dgm:pt>
    <dgm:pt modelId="{5065EDF1-F2FC-0C4C-A0AD-F5EFE0BF675A}" type="pres">
      <dgm:prSet presAssocID="{4BF9583D-DBF7-B046-A827-3DFD9B8D719F}" presName="Child" presStyleLbl="revTx" presStyleIdx="6" presStyleCnt="7">
        <dgm:presLayoutVars>
          <dgm:chMax val="0"/>
          <dgm:chPref val="0"/>
          <dgm:bulletEnabled val="1"/>
        </dgm:presLayoutVars>
      </dgm:prSet>
      <dgm:spPr/>
      <dgm:t>
        <a:bodyPr/>
        <a:lstStyle/>
        <a:p>
          <a:endParaRPr lang="en-US"/>
        </a:p>
      </dgm:t>
    </dgm:pt>
  </dgm:ptLst>
  <dgm:cxnLst>
    <dgm:cxn modelId="{A7415454-358D-474E-BF3A-B391D52D5B07}" srcId="{0F350910-9B95-7E4B-844C-36FC0688B4D8}" destId="{E3A3518F-B1E9-EC43-82CC-52BF3DA860A3}" srcOrd="2" destOrd="0" parTransId="{0FB6F1F9-C9A0-B949-BC75-E5C141BC7896}" sibTransId="{B9475EDA-3A3C-0040-A419-FCA308748C69}"/>
    <dgm:cxn modelId="{4DD7E42A-231F-C64A-98E1-B93ABC0F6E9F}" srcId="{C0E946BC-BCAB-1842-B997-3CE99B382E7A}" destId="{0F350910-9B95-7E4B-844C-36FC0688B4D8}" srcOrd="0" destOrd="0" parTransId="{8C072869-48D1-9F42-8438-690D235A1332}" sibTransId="{4377C96F-1958-7442-9A3F-F9C591FD01CE}"/>
    <dgm:cxn modelId="{BC5B49D8-E4DB-1E4D-89B1-7573129B17F7}" type="presOf" srcId="{E3A3518F-B1E9-EC43-82CC-52BF3DA860A3}" destId="{9C385B96-FBE1-FF48-81D3-9D68C4CFE73C}" srcOrd="0" destOrd="0" presId="urn:microsoft.com/office/officeart/2008/layout/SquareAccentList"/>
    <dgm:cxn modelId="{5FB36325-3E8F-2443-9851-B5EF91EEE19D}" type="presOf" srcId="{8696EE6D-F41B-1E43-A844-70BBBB87BC2F}" destId="{20BF2AAF-06EC-D549-802A-464F500FC37D}" srcOrd="0" destOrd="0" presId="urn:microsoft.com/office/officeart/2008/layout/SquareAccentList"/>
    <dgm:cxn modelId="{751A70FA-D708-454D-90F5-1DE1E1B20120}" type="presOf" srcId="{0F350910-9B95-7E4B-844C-36FC0688B4D8}" destId="{0AC880AA-B9D4-794F-B367-05473CB46365}" srcOrd="0" destOrd="0" presId="urn:microsoft.com/office/officeart/2008/layout/SquareAccentList"/>
    <dgm:cxn modelId="{BED7A611-8F8A-2741-8FF6-7FEF70C84762}" type="presOf" srcId="{85E4D3FC-F48D-5C4C-8A23-7EBC631ECE4D}" destId="{ECF5DE61-2CA0-9044-A0EE-8E816421157D}" srcOrd="0" destOrd="0" presId="urn:microsoft.com/office/officeart/2008/layout/SquareAccentList"/>
    <dgm:cxn modelId="{CFEC90F2-84D2-7244-9895-8BD018E0EA74}" srcId="{0F350910-9B95-7E4B-844C-36FC0688B4D8}" destId="{85E4D3FC-F48D-5C4C-8A23-7EBC631ECE4D}" srcOrd="1" destOrd="0" parTransId="{B63E46BD-774F-A640-B776-FF61970073D6}" sibTransId="{FDBF1EC0-FD27-F14F-9884-095501A9FC7D}"/>
    <dgm:cxn modelId="{DE959C5A-E646-7A4A-954A-0FF12B903446}" srcId="{0F350910-9B95-7E4B-844C-36FC0688B4D8}" destId="{8696EE6D-F41B-1E43-A844-70BBBB87BC2F}" srcOrd="0" destOrd="0" parTransId="{C91027EA-FF19-2D4C-AB50-20E375FBD23A}" sibTransId="{04073BC4-5E36-134D-A8E4-5910C25B9BFA}"/>
    <dgm:cxn modelId="{4F230F45-FE59-074A-B38E-4D121A6876B6}" srcId="{3B7EBB4D-F4B3-E647-80D2-3C6B46A54914}" destId="{5848E3C5-1F35-C04F-A40A-43994048A299}" srcOrd="0" destOrd="0" parTransId="{9A50F9FF-8F26-D846-9BB1-6C7F8838F7CC}" sibTransId="{DB7B7382-CDBE-8342-9F83-00DFFB584CCB}"/>
    <dgm:cxn modelId="{692E07DA-197B-2048-8554-E57482B2880E}" type="presOf" srcId="{3B7EBB4D-F4B3-E647-80D2-3C6B46A54914}" destId="{F5D3ECAF-BC2E-1842-8461-AB0052DB8BC5}" srcOrd="0" destOrd="0" presId="urn:microsoft.com/office/officeart/2008/layout/SquareAccentList"/>
    <dgm:cxn modelId="{CACD2142-0049-C148-A799-5713E421A00E}" type="presOf" srcId="{4BF9583D-DBF7-B046-A827-3DFD9B8D719F}" destId="{5065EDF1-F2FC-0C4C-A0AD-F5EFE0BF675A}" srcOrd="0" destOrd="0" presId="urn:microsoft.com/office/officeart/2008/layout/SquareAccentList"/>
    <dgm:cxn modelId="{1B9EA6C6-B314-EF4E-82E3-F7152C448A8A}" srcId="{C0E946BC-BCAB-1842-B997-3CE99B382E7A}" destId="{3B7EBB4D-F4B3-E647-80D2-3C6B46A54914}" srcOrd="1" destOrd="0" parTransId="{BF5587D7-2814-9244-8AB6-BCC184EF43F2}" sibTransId="{308BA78C-853A-BC4B-A9E6-1D53B4B9682A}"/>
    <dgm:cxn modelId="{AC959925-7591-924F-9C23-79F56D3671E2}" type="presOf" srcId="{5848E3C5-1F35-C04F-A40A-43994048A299}" destId="{F56A25D9-4AF4-284D-934F-481D175FF2EC}" srcOrd="0" destOrd="0" presId="urn:microsoft.com/office/officeart/2008/layout/SquareAccentList"/>
    <dgm:cxn modelId="{C1DD0636-3C4C-7C43-B284-396A95FD912B}" srcId="{3B7EBB4D-F4B3-E647-80D2-3C6B46A54914}" destId="{4BF9583D-DBF7-B046-A827-3DFD9B8D719F}" srcOrd="1" destOrd="0" parTransId="{A274B7C8-F92F-3443-9973-7ACC39FFEE37}" sibTransId="{9282490A-B9F6-9442-AA71-8AA97BD3B41E}"/>
    <dgm:cxn modelId="{6E1EEA3D-9A4A-494B-9FF6-D55D4BD7C586}" type="presOf" srcId="{C0E946BC-BCAB-1842-B997-3CE99B382E7A}" destId="{12AF9485-F0CA-B44D-85C2-A3CCC21641D7}" srcOrd="0" destOrd="0" presId="urn:microsoft.com/office/officeart/2008/layout/SquareAccentList"/>
    <dgm:cxn modelId="{9343B834-5A41-2347-8A63-0EC1FBDD2F58}" type="presParOf" srcId="{12AF9485-F0CA-B44D-85C2-A3CCC21641D7}" destId="{1F8D91A9-EBA7-DB4F-87AE-880DA0282D4A}" srcOrd="0" destOrd="0" presId="urn:microsoft.com/office/officeart/2008/layout/SquareAccentList"/>
    <dgm:cxn modelId="{18A8EAA0-CB7E-8B42-9E37-C87187AA5793}" type="presParOf" srcId="{1F8D91A9-EBA7-DB4F-87AE-880DA0282D4A}" destId="{70C115D1-E441-B747-8B81-86E6E102B147}" srcOrd="0" destOrd="0" presId="urn:microsoft.com/office/officeart/2008/layout/SquareAccentList"/>
    <dgm:cxn modelId="{E0EC8984-ED19-7043-9AE3-F3CEDB596913}" type="presParOf" srcId="{70C115D1-E441-B747-8B81-86E6E102B147}" destId="{E7AC39E6-CBD5-6E4D-8885-0E4EEBCAB07C}" srcOrd="0" destOrd="0" presId="urn:microsoft.com/office/officeart/2008/layout/SquareAccentList"/>
    <dgm:cxn modelId="{20EF70F6-4409-0C40-A4FA-B9CED0FA180B}" type="presParOf" srcId="{70C115D1-E441-B747-8B81-86E6E102B147}" destId="{7741EFBA-7915-614B-AAB8-36461F3ADDD2}" srcOrd="1" destOrd="0" presId="urn:microsoft.com/office/officeart/2008/layout/SquareAccentList"/>
    <dgm:cxn modelId="{21051465-2845-5A43-820A-57F78A72A36F}" type="presParOf" srcId="{70C115D1-E441-B747-8B81-86E6E102B147}" destId="{0AC880AA-B9D4-794F-B367-05473CB46365}" srcOrd="2" destOrd="0" presId="urn:microsoft.com/office/officeart/2008/layout/SquareAccentList"/>
    <dgm:cxn modelId="{15C15F16-D3E7-4E4E-96D9-0DDF4FDFE63F}" type="presParOf" srcId="{1F8D91A9-EBA7-DB4F-87AE-880DA0282D4A}" destId="{70E03035-FB5B-004B-8484-35AC082DC063}" srcOrd="1" destOrd="0" presId="urn:microsoft.com/office/officeart/2008/layout/SquareAccentList"/>
    <dgm:cxn modelId="{06BC39F5-B6FC-FB4E-A8FD-CB1683AFE314}" type="presParOf" srcId="{70E03035-FB5B-004B-8484-35AC082DC063}" destId="{E3083D91-161C-0346-9323-456E3F27059A}" srcOrd="0" destOrd="0" presId="urn:microsoft.com/office/officeart/2008/layout/SquareAccentList"/>
    <dgm:cxn modelId="{E04F7AA5-7909-8546-AAA5-C0A4200AEAE6}" type="presParOf" srcId="{E3083D91-161C-0346-9323-456E3F27059A}" destId="{76BDAED0-6A53-C648-A40F-30C311C39E16}" srcOrd="0" destOrd="0" presId="urn:microsoft.com/office/officeart/2008/layout/SquareAccentList"/>
    <dgm:cxn modelId="{02118A36-ED92-8E43-84A6-29B7E887D0AE}" type="presParOf" srcId="{E3083D91-161C-0346-9323-456E3F27059A}" destId="{20BF2AAF-06EC-D549-802A-464F500FC37D}" srcOrd="1" destOrd="0" presId="urn:microsoft.com/office/officeart/2008/layout/SquareAccentList"/>
    <dgm:cxn modelId="{E965955F-AB99-FF4A-9C05-F0D923A4D15F}" type="presParOf" srcId="{70E03035-FB5B-004B-8484-35AC082DC063}" destId="{DE0A6EAC-2AC9-4D42-9539-264860548A3B}" srcOrd="1" destOrd="0" presId="urn:microsoft.com/office/officeart/2008/layout/SquareAccentList"/>
    <dgm:cxn modelId="{1C82E311-CC86-424A-9AF6-F0E5AD89A5A0}" type="presParOf" srcId="{DE0A6EAC-2AC9-4D42-9539-264860548A3B}" destId="{A07BF9A4-7033-1644-ADC0-4C04DA553DD6}" srcOrd="0" destOrd="0" presId="urn:microsoft.com/office/officeart/2008/layout/SquareAccentList"/>
    <dgm:cxn modelId="{4C548860-A0B5-D844-A64B-A89B5CBCF0E3}" type="presParOf" srcId="{DE0A6EAC-2AC9-4D42-9539-264860548A3B}" destId="{ECF5DE61-2CA0-9044-A0EE-8E816421157D}" srcOrd="1" destOrd="0" presId="urn:microsoft.com/office/officeart/2008/layout/SquareAccentList"/>
    <dgm:cxn modelId="{243D220F-3FE9-2248-9FC3-32D343A116E7}" type="presParOf" srcId="{70E03035-FB5B-004B-8484-35AC082DC063}" destId="{29A390D9-8CC3-4046-8EC3-6C1E9DD6B097}" srcOrd="2" destOrd="0" presId="urn:microsoft.com/office/officeart/2008/layout/SquareAccentList"/>
    <dgm:cxn modelId="{33E65FD0-EC0D-2C4C-B928-FEBD505C62FA}" type="presParOf" srcId="{29A390D9-8CC3-4046-8EC3-6C1E9DD6B097}" destId="{4EFB08A6-0810-DD44-904B-A4BB6E5554EC}" srcOrd="0" destOrd="0" presId="urn:microsoft.com/office/officeart/2008/layout/SquareAccentList"/>
    <dgm:cxn modelId="{B843231F-BCA0-4D43-908F-EDD1D23D0FE0}" type="presParOf" srcId="{29A390D9-8CC3-4046-8EC3-6C1E9DD6B097}" destId="{9C385B96-FBE1-FF48-81D3-9D68C4CFE73C}" srcOrd="1" destOrd="0" presId="urn:microsoft.com/office/officeart/2008/layout/SquareAccentList"/>
    <dgm:cxn modelId="{B223F2BD-F88A-7542-9CBF-984FDC4B7AC8}" type="presParOf" srcId="{12AF9485-F0CA-B44D-85C2-A3CCC21641D7}" destId="{9318034B-03D3-6544-AADD-72DE6466F121}" srcOrd="1" destOrd="0" presId="urn:microsoft.com/office/officeart/2008/layout/SquareAccentList"/>
    <dgm:cxn modelId="{86DE2912-45E2-5F4E-987B-EBE9C2B18F10}" type="presParOf" srcId="{9318034B-03D3-6544-AADD-72DE6466F121}" destId="{1E9E33D7-DDAD-EA4F-90CE-E9257D679582}" srcOrd="0" destOrd="0" presId="urn:microsoft.com/office/officeart/2008/layout/SquareAccentList"/>
    <dgm:cxn modelId="{EFF7A749-59D7-B441-A313-EC715CFF9A16}" type="presParOf" srcId="{1E9E33D7-DDAD-EA4F-90CE-E9257D679582}" destId="{22ED2A54-C179-064A-B913-69B0C7351906}" srcOrd="0" destOrd="0" presId="urn:microsoft.com/office/officeart/2008/layout/SquareAccentList"/>
    <dgm:cxn modelId="{4985EB90-2662-7F4B-B711-200050E38671}" type="presParOf" srcId="{1E9E33D7-DDAD-EA4F-90CE-E9257D679582}" destId="{9D449CE4-D959-614C-A933-6208C253482D}" srcOrd="1" destOrd="0" presId="urn:microsoft.com/office/officeart/2008/layout/SquareAccentList"/>
    <dgm:cxn modelId="{AC1DBFD1-4C2C-E04D-8A1B-399D99BE0404}" type="presParOf" srcId="{1E9E33D7-DDAD-EA4F-90CE-E9257D679582}" destId="{F5D3ECAF-BC2E-1842-8461-AB0052DB8BC5}" srcOrd="2" destOrd="0" presId="urn:microsoft.com/office/officeart/2008/layout/SquareAccentList"/>
    <dgm:cxn modelId="{9EE3372E-4898-E445-A59F-218B0AC1845E}" type="presParOf" srcId="{9318034B-03D3-6544-AADD-72DE6466F121}" destId="{F1FD1F00-D628-1F47-BD1C-D2A865C35A2F}" srcOrd="1" destOrd="0" presId="urn:microsoft.com/office/officeart/2008/layout/SquareAccentList"/>
    <dgm:cxn modelId="{0D51A343-3290-C44F-BE39-754344FEBE76}" type="presParOf" srcId="{F1FD1F00-D628-1F47-BD1C-D2A865C35A2F}" destId="{50D99C16-96A3-3A41-A5ED-F22818EAA44F}" srcOrd="0" destOrd="0" presId="urn:microsoft.com/office/officeart/2008/layout/SquareAccentList"/>
    <dgm:cxn modelId="{6CFA01D4-BE3E-E343-BCE2-6442505A2575}" type="presParOf" srcId="{50D99C16-96A3-3A41-A5ED-F22818EAA44F}" destId="{1122179A-2632-AE42-9535-FA03A16B59DE}" srcOrd="0" destOrd="0" presId="urn:microsoft.com/office/officeart/2008/layout/SquareAccentList"/>
    <dgm:cxn modelId="{4BFB5C90-6F03-B740-A6B4-54790D58321D}" type="presParOf" srcId="{50D99C16-96A3-3A41-A5ED-F22818EAA44F}" destId="{F56A25D9-4AF4-284D-934F-481D175FF2EC}" srcOrd="1" destOrd="0" presId="urn:microsoft.com/office/officeart/2008/layout/SquareAccentList"/>
    <dgm:cxn modelId="{3EFCBAA8-5188-4A4A-ADAA-1A3F53C66DCF}" type="presParOf" srcId="{F1FD1F00-D628-1F47-BD1C-D2A865C35A2F}" destId="{0982B87E-D3BA-7E48-91CD-5AB02CDEA25C}" srcOrd="1" destOrd="0" presId="urn:microsoft.com/office/officeart/2008/layout/SquareAccentList"/>
    <dgm:cxn modelId="{6E7BD151-C69D-D642-A8E2-3B3453B73CE9}" type="presParOf" srcId="{0982B87E-D3BA-7E48-91CD-5AB02CDEA25C}" destId="{48D22B1D-19A1-D741-B408-9F2BCEBC5AF6}" srcOrd="0" destOrd="0" presId="urn:microsoft.com/office/officeart/2008/layout/SquareAccentList"/>
    <dgm:cxn modelId="{B2373E7A-A87F-5C44-938E-791051155266}" type="presParOf" srcId="{0982B87E-D3BA-7E48-91CD-5AB02CDEA25C}" destId="{5065EDF1-F2FC-0C4C-A0AD-F5EFE0BF675A}" srcOrd="1" destOrd="0" presId="urn:microsoft.com/office/officeart/2008/layout/SquareAccentList"/>
  </dgm:cxnLst>
  <dgm:bg>
    <a:blipFill>
      <a:blip xmlns:r="http://schemas.openxmlformats.org/officeDocument/2006/relationships" r:embed="rId1"/>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3E6CB6-3207-154F-97DD-C8BCA4425FD4}" type="doc">
      <dgm:prSet loTypeId="urn:microsoft.com/office/officeart/2005/8/layout/cycle1" loCatId="" qsTypeId="urn:microsoft.com/office/officeart/2005/8/quickstyle/simple5" qsCatId="simple" csTypeId="urn:microsoft.com/office/officeart/2005/8/colors/colorful5" csCatId="colorful" phldr="1"/>
      <dgm:spPr/>
      <dgm:t>
        <a:bodyPr/>
        <a:lstStyle/>
        <a:p>
          <a:endParaRPr lang="en-US"/>
        </a:p>
      </dgm:t>
    </dgm:pt>
    <dgm:pt modelId="{98167620-C276-9A44-A661-7758C53E0A50}">
      <dgm:prSet phldrT="[Text]" custT="1"/>
      <dgm:spPr/>
      <dgm:t>
        <a:bodyPr/>
        <a:lstStyle/>
        <a:p>
          <a:r>
            <a:rPr lang="en-US" sz="1600" dirty="0" smtClean="0"/>
            <a:t>Getting Raw Materials</a:t>
          </a:r>
          <a:endParaRPr lang="en-US" sz="1600" dirty="0"/>
        </a:p>
      </dgm:t>
    </dgm:pt>
    <dgm:pt modelId="{F98AEF8A-2DE8-5C4A-97E9-F3225C49398C}" type="parTrans" cxnId="{B231F2D4-A3B4-EE46-AEC7-BA3A524ECFD8}">
      <dgm:prSet/>
      <dgm:spPr/>
      <dgm:t>
        <a:bodyPr/>
        <a:lstStyle/>
        <a:p>
          <a:endParaRPr lang="en-US"/>
        </a:p>
      </dgm:t>
    </dgm:pt>
    <dgm:pt modelId="{9AFC5F10-449C-8D46-89EF-FE61A7306FA6}" type="sibTrans" cxnId="{B231F2D4-A3B4-EE46-AEC7-BA3A524ECFD8}">
      <dgm:prSet/>
      <dgm:spPr/>
      <dgm:t>
        <a:bodyPr/>
        <a:lstStyle/>
        <a:p>
          <a:endParaRPr lang="en-US"/>
        </a:p>
      </dgm:t>
    </dgm:pt>
    <dgm:pt modelId="{3FE138A3-39F5-6445-886D-58276AD8C970}">
      <dgm:prSet phldrT="[Text]" custT="1"/>
      <dgm:spPr/>
      <dgm:t>
        <a:bodyPr/>
        <a:lstStyle/>
        <a:p>
          <a:r>
            <a:rPr lang="en-US" sz="1600" dirty="0" smtClean="0"/>
            <a:t>Transforming Raw Materials</a:t>
          </a:r>
          <a:endParaRPr lang="en-US" sz="1600" dirty="0"/>
        </a:p>
      </dgm:t>
    </dgm:pt>
    <dgm:pt modelId="{73CEB5E3-6267-DA42-939D-407D8E0AE676}" type="parTrans" cxnId="{A1ED7024-4898-FB4C-A38B-77B11E8E41E6}">
      <dgm:prSet/>
      <dgm:spPr/>
      <dgm:t>
        <a:bodyPr/>
        <a:lstStyle/>
        <a:p>
          <a:endParaRPr lang="en-US"/>
        </a:p>
      </dgm:t>
    </dgm:pt>
    <dgm:pt modelId="{0140DBA9-40E2-6A47-ABDF-349918567DD4}" type="sibTrans" cxnId="{A1ED7024-4898-FB4C-A38B-77B11E8E41E6}">
      <dgm:prSet/>
      <dgm:spPr/>
      <dgm:t>
        <a:bodyPr/>
        <a:lstStyle/>
        <a:p>
          <a:endParaRPr lang="en-US"/>
        </a:p>
      </dgm:t>
    </dgm:pt>
    <dgm:pt modelId="{04E075F6-4A0E-F940-99B1-2D47159CDACE}">
      <dgm:prSet phldrT="[Text]" custT="1"/>
      <dgm:spPr/>
      <dgm:t>
        <a:bodyPr/>
        <a:lstStyle/>
        <a:p>
          <a:r>
            <a:rPr lang="en-US" sz="1600" dirty="0" smtClean="0"/>
            <a:t>Designing</a:t>
          </a:r>
          <a:endParaRPr lang="en-US" sz="1600" dirty="0"/>
        </a:p>
      </dgm:t>
    </dgm:pt>
    <dgm:pt modelId="{E7ABA2B6-0863-AD41-A533-F23EB6E4B938}" type="parTrans" cxnId="{B25397AF-C1E0-B344-B310-7EF30081D5E6}">
      <dgm:prSet/>
      <dgm:spPr/>
      <dgm:t>
        <a:bodyPr/>
        <a:lstStyle/>
        <a:p>
          <a:endParaRPr lang="en-US"/>
        </a:p>
      </dgm:t>
    </dgm:pt>
    <dgm:pt modelId="{62BAC89A-3EDB-4F44-AC0C-1712A17B9C32}" type="sibTrans" cxnId="{B25397AF-C1E0-B344-B310-7EF30081D5E6}">
      <dgm:prSet/>
      <dgm:spPr/>
      <dgm:t>
        <a:bodyPr/>
        <a:lstStyle/>
        <a:p>
          <a:endParaRPr lang="en-US"/>
        </a:p>
      </dgm:t>
    </dgm:pt>
    <dgm:pt modelId="{3F3C40D7-3D28-C244-8A67-A5CF00C0A62A}">
      <dgm:prSet phldrT="[Text]" custT="1"/>
      <dgm:spPr/>
      <dgm:t>
        <a:bodyPr/>
        <a:lstStyle/>
        <a:p>
          <a:r>
            <a:rPr lang="en-US" sz="1600" dirty="0" smtClean="0"/>
            <a:t>Keeping Operation Safe</a:t>
          </a:r>
          <a:endParaRPr lang="en-US" sz="1600" dirty="0"/>
        </a:p>
      </dgm:t>
    </dgm:pt>
    <dgm:pt modelId="{B12BAE7D-3768-6748-A1F4-5C9A1F6303E8}" type="parTrans" cxnId="{AB0B8E23-1019-7542-9436-F81116E5F9A2}">
      <dgm:prSet/>
      <dgm:spPr/>
      <dgm:t>
        <a:bodyPr/>
        <a:lstStyle/>
        <a:p>
          <a:endParaRPr lang="en-US"/>
        </a:p>
      </dgm:t>
    </dgm:pt>
    <dgm:pt modelId="{767991B8-D14F-6F41-AA6B-D94CF8710632}" type="sibTrans" cxnId="{AB0B8E23-1019-7542-9436-F81116E5F9A2}">
      <dgm:prSet/>
      <dgm:spPr/>
      <dgm:t>
        <a:bodyPr/>
        <a:lstStyle/>
        <a:p>
          <a:endParaRPr lang="en-US"/>
        </a:p>
      </dgm:t>
    </dgm:pt>
    <dgm:pt modelId="{D0227AB1-9A4A-AA4F-B88C-16C12D9477C7}">
      <dgm:prSet phldrT="[Text]" custT="1"/>
      <dgm:spPr/>
      <dgm:t>
        <a:bodyPr/>
        <a:lstStyle/>
        <a:p>
          <a:r>
            <a:rPr lang="en-US" sz="1600" dirty="0" smtClean="0"/>
            <a:t>Checking Quality/Assuring Quality</a:t>
          </a:r>
          <a:endParaRPr lang="en-US" sz="1600" dirty="0"/>
        </a:p>
      </dgm:t>
    </dgm:pt>
    <dgm:pt modelId="{63CBBEA1-A0B6-0441-B7FB-5F43F8768F14}" type="parTrans" cxnId="{D9937D65-8F7C-014C-96EA-78161A6EE594}">
      <dgm:prSet/>
      <dgm:spPr/>
      <dgm:t>
        <a:bodyPr/>
        <a:lstStyle/>
        <a:p>
          <a:endParaRPr lang="en-US"/>
        </a:p>
      </dgm:t>
    </dgm:pt>
    <dgm:pt modelId="{4379C92E-4318-7F43-8A8F-F36BFA99E0C8}" type="sibTrans" cxnId="{D9937D65-8F7C-014C-96EA-78161A6EE594}">
      <dgm:prSet/>
      <dgm:spPr/>
      <dgm:t>
        <a:bodyPr/>
        <a:lstStyle/>
        <a:p>
          <a:endParaRPr lang="en-US"/>
        </a:p>
      </dgm:t>
    </dgm:pt>
    <dgm:pt modelId="{4DD471C2-836D-2845-95B4-45CFD326D3A7}">
      <dgm:prSet phldrT="[Text]" custT="1"/>
      <dgm:spPr/>
      <dgm:t>
        <a:bodyPr/>
        <a:lstStyle/>
        <a:p>
          <a:r>
            <a:rPr lang="en-US" sz="1600" dirty="0" smtClean="0"/>
            <a:t>Distribution Finish Product</a:t>
          </a:r>
          <a:endParaRPr lang="en-US" sz="1600" dirty="0"/>
        </a:p>
      </dgm:t>
    </dgm:pt>
    <dgm:pt modelId="{A08FDED5-1E2E-874D-89DE-F4B2ECE9BD29}" type="parTrans" cxnId="{4AB6A2EE-BA3A-A346-9002-BCAE58D8E9B8}">
      <dgm:prSet/>
      <dgm:spPr/>
      <dgm:t>
        <a:bodyPr/>
        <a:lstStyle/>
        <a:p>
          <a:endParaRPr lang="en-US"/>
        </a:p>
      </dgm:t>
    </dgm:pt>
    <dgm:pt modelId="{4838C413-6145-BC47-9DDA-E6CC880258F8}" type="sibTrans" cxnId="{4AB6A2EE-BA3A-A346-9002-BCAE58D8E9B8}">
      <dgm:prSet/>
      <dgm:spPr/>
      <dgm:t>
        <a:bodyPr/>
        <a:lstStyle/>
        <a:p>
          <a:endParaRPr lang="en-US"/>
        </a:p>
      </dgm:t>
    </dgm:pt>
    <dgm:pt modelId="{70370D70-62BE-5E40-89EA-7C77E31B2EDE}">
      <dgm:prSet phldrT="[Text]" custT="1"/>
      <dgm:spPr/>
      <dgm:t>
        <a:bodyPr/>
        <a:lstStyle/>
        <a:p>
          <a:r>
            <a:rPr lang="en-US" sz="1600" dirty="0" smtClean="0"/>
            <a:t>Cost Reduction &amp; Improve Quality</a:t>
          </a:r>
          <a:endParaRPr lang="en-US" sz="1600" dirty="0"/>
        </a:p>
      </dgm:t>
    </dgm:pt>
    <dgm:pt modelId="{81F6F1B2-2AC1-CF4E-B8F5-0294F5AB583D}" type="parTrans" cxnId="{EC40A311-F2D9-024B-961A-E17EBD1C395E}">
      <dgm:prSet/>
      <dgm:spPr/>
      <dgm:t>
        <a:bodyPr/>
        <a:lstStyle/>
        <a:p>
          <a:endParaRPr lang="en-US"/>
        </a:p>
      </dgm:t>
    </dgm:pt>
    <dgm:pt modelId="{82009BF7-E452-B64C-8CB2-217A00CA8733}" type="sibTrans" cxnId="{EC40A311-F2D9-024B-961A-E17EBD1C395E}">
      <dgm:prSet/>
      <dgm:spPr/>
      <dgm:t>
        <a:bodyPr/>
        <a:lstStyle/>
        <a:p>
          <a:endParaRPr lang="en-US"/>
        </a:p>
      </dgm:t>
    </dgm:pt>
    <dgm:pt modelId="{25BB122E-58D9-B946-B5D1-1F1BD9D54948}" type="pres">
      <dgm:prSet presAssocID="{B43E6CB6-3207-154F-97DD-C8BCA4425FD4}" presName="cycle" presStyleCnt="0">
        <dgm:presLayoutVars>
          <dgm:dir/>
          <dgm:resizeHandles val="exact"/>
        </dgm:presLayoutVars>
      </dgm:prSet>
      <dgm:spPr/>
      <dgm:t>
        <a:bodyPr/>
        <a:lstStyle/>
        <a:p>
          <a:endParaRPr lang="en-US"/>
        </a:p>
      </dgm:t>
    </dgm:pt>
    <dgm:pt modelId="{52484B4C-CA65-8047-8C64-03DA7DBFF6FA}" type="pres">
      <dgm:prSet presAssocID="{98167620-C276-9A44-A661-7758C53E0A50}" presName="dummy" presStyleCnt="0"/>
      <dgm:spPr/>
    </dgm:pt>
    <dgm:pt modelId="{21C58FCF-3156-C247-84FB-1A9D543AF4F8}" type="pres">
      <dgm:prSet presAssocID="{98167620-C276-9A44-A661-7758C53E0A50}" presName="node" presStyleLbl="revTx" presStyleIdx="0" presStyleCnt="7">
        <dgm:presLayoutVars>
          <dgm:bulletEnabled val="1"/>
        </dgm:presLayoutVars>
      </dgm:prSet>
      <dgm:spPr/>
      <dgm:t>
        <a:bodyPr/>
        <a:lstStyle/>
        <a:p>
          <a:endParaRPr lang="en-US"/>
        </a:p>
      </dgm:t>
    </dgm:pt>
    <dgm:pt modelId="{D04D5985-3A7F-ED4E-9E5A-F1420802BD02}" type="pres">
      <dgm:prSet presAssocID="{9AFC5F10-449C-8D46-89EF-FE61A7306FA6}" presName="sibTrans" presStyleLbl="node1" presStyleIdx="0" presStyleCnt="7"/>
      <dgm:spPr/>
      <dgm:t>
        <a:bodyPr/>
        <a:lstStyle/>
        <a:p>
          <a:endParaRPr lang="en-US"/>
        </a:p>
      </dgm:t>
    </dgm:pt>
    <dgm:pt modelId="{A1F7A067-EC69-D744-A6A6-7C8801502381}" type="pres">
      <dgm:prSet presAssocID="{3FE138A3-39F5-6445-886D-58276AD8C970}" presName="dummy" presStyleCnt="0"/>
      <dgm:spPr/>
    </dgm:pt>
    <dgm:pt modelId="{20933CC4-2D7F-D74B-8B34-84B646749F79}" type="pres">
      <dgm:prSet presAssocID="{3FE138A3-39F5-6445-886D-58276AD8C970}" presName="node" presStyleLbl="revTx" presStyleIdx="1" presStyleCnt="7">
        <dgm:presLayoutVars>
          <dgm:bulletEnabled val="1"/>
        </dgm:presLayoutVars>
      </dgm:prSet>
      <dgm:spPr/>
      <dgm:t>
        <a:bodyPr/>
        <a:lstStyle/>
        <a:p>
          <a:endParaRPr lang="en-US"/>
        </a:p>
      </dgm:t>
    </dgm:pt>
    <dgm:pt modelId="{95EEDEA7-23E8-5643-AFEF-0CF55796984C}" type="pres">
      <dgm:prSet presAssocID="{0140DBA9-40E2-6A47-ABDF-349918567DD4}" presName="sibTrans" presStyleLbl="node1" presStyleIdx="1" presStyleCnt="7"/>
      <dgm:spPr/>
      <dgm:t>
        <a:bodyPr/>
        <a:lstStyle/>
        <a:p>
          <a:endParaRPr lang="en-US"/>
        </a:p>
      </dgm:t>
    </dgm:pt>
    <dgm:pt modelId="{AFB0346E-3973-554F-B2A2-88A3972DD1A6}" type="pres">
      <dgm:prSet presAssocID="{04E075F6-4A0E-F940-99B1-2D47159CDACE}" presName="dummy" presStyleCnt="0"/>
      <dgm:spPr/>
    </dgm:pt>
    <dgm:pt modelId="{D5A5DF9B-F3AA-9648-960F-58B05629ACEF}" type="pres">
      <dgm:prSet presAssocID="{04E075F6-4A0E-F940-99B1-2D47159CDACE}" presName="node" presStyleLbl="revTx" presStyleIdx="2" presStyleCnt="7">
        <dgm:presLayoutVars>
          <dgm:bulletEnabled val="1"/>
        </dgm:presLayoutVars>
      </dgm:prSet>
      <dgm:spPr/>
      <dgm:t>
        <a:bodyPr/>
        <a:lstStyle/>
        <a:p>
          <a:endParaRPr lang="en-US"/>
        </a:p>
      </dgm:t>
    </dgm:pt>
    <dgm:pt modelId="{D133480E-9A57-3248-B06B-5CF2407FC796}" type="pres">
      <dgm:prSet presAssocID="{62BAC89A-3EDB-4F44-AC0C-1712A17B9C32}" presName="sibTrans" presStyleLbl="node1" presStyleIdx="2" presStyleCnt="7"/>
      <dgm:spPr/>
      <dgm:t>
        <a:bodyPr/>
        <a:lstStyle/>
        <a:p>
          <a:endParaRPr lang="en-US"/>
        </a:p>
      </dgm:t>
    </dgm:pt>
    <dgm:pt modelId="{54026E48-4BFC-C447-A69D-2E3B12B63D40}" type="pres">
      <dgm:prSet presAssocID="{3F3C40D7-3D28-C244-8A67-A5CF00C0A62A}" presName="dummy" presStyleCnt="0"/>
      <dgm:spPr/>
    </dgm:pt>
    <dgm:pt modelId="{54785771-C8B2-C848-A9AA-0DB50795C070}" type="pres">
      <dgm:prSet presAssocID="{3F3C40D7-3D28-C244-8A67-A5CF00C0A62A}" presName="node" presStyleLbl="revTx" presStyleIdx="3" presStyleCnt="7">
        <dgm:presLayoutVars>
          <dgm:bulletEnabled val="1"/>
        </dgm:presLayoutVars>
      </dgm:prSet>
      <dgm:spPr/>
      <dgm:t>
        <a:bodyPr/>
        <a:lstStyle/>
        <a:p>
          <a:endParaRPr lang="en-US"/>
        </a:p>
      </dgm:t>
    </dgm:pt>
    <dgm:pt modelId="{2567C3B8-48C0-1946-8E48-4E7C80C48AE7}" type="pres">
      <dgm:prSet presAssocID="{767991B8-D14F-6F41-AA6B-D94CF8710632}" presName="sibTrans" presStyleLbl="node1" presStyleIdx="3" presStyleCnt="7"/>
      <dgm:spPr/>
      <dgm:t>
        <a:bodyPr/>
        <a:lstStyle/>
        <a:p>
          <a:endParaRPr lang="en-US"/>
        </a:p>
      </dgm:t>
    </dgm:pt>
    <dgm:pt modelId="{8A4D2F32-C6FC-A243-943B-76C7E0DC5B94}" type="pres">
      <dgm:prSet presAssocID="{D0227AB1-9A4A-AA4F-B88C-16C12D9477C7}" presName="dummy" presStyleCnt="0"/>
      <dgm:spPr/>
    </dgm:pt>
    <dgm:pt modelId="{3DCC48FB-E1BB-B049-AD2C-B3A706DA27D2}" type="pres">
      <dgm:prSet presAssocID="{D0227AB1-9A4A-AA4F-B88C-16C12D9477C7}" presName="node" presStyleLbl="revTx" presStyleIdx="4" presStyleCnt="7">
        <dgm:presLayoutVars>
          <dgm:bulletEnabled val="1"/>
        </dgm:presLayoutVars>
      </dgm:prSet>
      <dgm:spPr/>
      <dgm:t>
        <a:bodyPr/>
        <a:lstStyle/>
        <a:p>
          <a:endParaRPr lang="en-US"/>
        </a:p>
      </dgm:t>
    </dgm:pt>
    <dgm:pt modelId="{A967A25B-7FAC-2B4C-8D0C-696681F3F1D7}" type="pres">
      <dgm:prSet presAssocID="{4379C92E-4318-7F43-8A8F-F36BFA99E0C8}" presName="sibTrans" presStyleLbl="node1" presStyleIdx="4" presStyleCnt="7"/>
      <dgm:spPr/>
      <dgm:t>
        <a:bodyPr/>
        <a:lstStyle/>
        <a:p>
          <a:endParaRPr lang="en-US"/>
        </a:p>
      </dgm:t>
    </dgm:pt>
    <dgm:pt modelId="{EBBC3482-672C-8D43-B446-7A1A95346D39}" type="pres">
      <dgm:prSet presAssocID="{4DD471C2-836D-2845-95B4-45CFD326D3A7}" presName="dummy" presStyleCnt="0"/>
      <dgm:spPr/>
    </dgm:pt>
    <dgm:pt modelId="{78CCEC50-0C94-EE43-906D-1DA080FF25B5}" type="pres">
      <dgm:prSet presAssocID="{4DD471C2-836D-2845-95B4-45CFD326D3A7}" presName="node" presStyleLbl="revTx" presStyleIdx="5" presStyleCnt="7">
        <dgm:presLayoutVars>
          <dgm:bulletEnabled val="1"/>
        </dgm:presLayoutVars>
      </dgm:prSet>
      <dgm:spPr/>
      <dgm:t>
        <a:bodyPr/>
        <a:lstStyle/>
        <a:p>
          <a:endParaRPr lang="en-US"/>
        </a:p>
      </dgm:t>
    </dgm:pt>
    <dgm:pt modelId="{C33E89BB-8F7E-A846-95FF-19443D26B6C4}" type="pres">
      <dgm:prSet presAssocID="{4838C413-6145-BC47-9DDA-E6CC880258F8}" presName="sibTrans" presStyleLbl="node1" presStyleIdx="5" presStyleCnt="7"/>
      <dgm:spPr/>
      <dgm:t>
        <a:bodyPr/>
        <a:lstStyle/>
        <a:p>
          <a:endParaRPr lang="en-US"/>
        </a:p>
      </dgm:t>
    </dgm:pt>
    <dgm:pt modelId="{9B63B160-DA76-6548-900C-6B6C2BF52180}" type="pres">
      <dgm:prSet presAssocID="{70370D70-62BE-5E40-89EA-7C77E31B2EDE}" presName="dummy" presStyleCnt="0"/>
      <dgm:spPr/>
    </dgm:pt>
    <dgm:pt modelId="{BC086444-3D1F-064C-84BF-B6CB5A552629}" type="pres">
      <dgm:prSet presAssocID="{70370D70-62BE-5E40-89EA-7C77E31B2EDE}" presName="node" presStyleLbl="revTx" presStyleIdx="6" presStyleCnt="7">
        <dgm:presLayoutVars>
          <dgm:bulletEnabled val="1"/>
        </dgm:presLayoutVars>
      </dgm:prSet>
      <dgm:spPr/>
      <dgm:t>
        <a:bodyPr/>
        <a:lstStyle/>
        <a:p>
          <a:endParaRPr lang="en-US"/>
        </a:p>
      </dgm:t>
    </dgm:pt>
    <dgm:pt modelId="{69DEB9C4-4C80-8146-890B-3902436E329E}" type="pres">
      <dgm:prSet presAssocID="{82009BF7-E452-B64C-8CB2-217A00CA8733}" presName="sibTrans" presStyleLbl="node1" presStyleIdx="6" presStyleCnt="7"/>
      <dgm:spPr/>
      <dgm:t>
        <a:bodyPr/>
        <a:lstStyle/>
        <a:p>
          <a:endParaRPr lang="en-US"/>
        </a:p>
      </dgm:t>
    </dgm:pt>
  </dgm:ptLst>
  <dgm:cxnLst>
    <dgm:cxn modelId="{B231F2D4-A3B4-EE46-AEC7-BA3A524ECFD8}" srcId="{B43E6CB6-3207-154F-97DD-C8BCA4425FD4}" destId="{98167620-C276-9A44-A661-7758C53E0A50}" srcOrd="0" destOrd="0" parTransId="{F98AEF8A-2DE8-5C4A-97E9-F3225C49398C}" sibTransId="{9AFC5F10-449C-8D46-89EF-FE61A7306FA6}"/>
    <dgm:cxn modelId="{EE0D61ED-6F67-6F4F-B2F1-045312229A7E}" type="presOf" srcId="{70370D70-62BE-5E40-89EA-7C77E31B2EDE}" destId="{BC086444-3D1F-064C-84BF-B6CB5A552629}" srcOrd="0" destOrd="0" presId="urn:microsoft.com/office/officeart/2005/8/layout/cycle1"/>
    <dgm:cxn modelId="{55E3D124-0A27-124F-BCA7-41257BC5DC90}" type="presOf" srcId="{B43E6CB6-3207-154F-97DD-C8BCA4425FD4}" destId="{25BB122E-58D9-B946-B5D1-1F1BD9D54948}" srcOrd="0" destOrd="0" presId="urn:microsoft.com/office/officeart/2005/8/layout/cycle1"/>
    <dgm:cxn modelId="{BD907CB5-9249-9C45-98E8-215564860C0A}" type="presOf" srcId="{98167620-C276-9A44-A661-7758C53E0A50}" destId="{21C58FCF-3156-C247-84FB-1A9D543AF4F8}" srcOrd="0" destOrd="0" presId="urn:microsoft.com/office/officeart/2005/8/layout/cycle1"/>
    <dgm:cxn modelId="{092AC64E-2144-E942-B15E-C02E654F38BF}" type="presOf" srcId="{82009BF7-E452-B64C-8CB2-217A00CA8733}" destId="{69DEB9C4-4C80-8146-890B-3902436E329E}" srcOrd="0" destOrd="0" presId="urn:microsoft.com/office/officeart/2005/8/layout/cycle1"/>
    <dgm:cxn modelId="{43F1D32E-6563-6747-85FE-A91EA03A8E19}" type="presOf" srcId="{0140DBA9-40E2-6A47-ABDF-349918567DD4}" destId="{95EEDEA7-23E8-5643-AFEF-0CF55796984C}" srcOrd="0" destOrd="0" presId="urn:microsoft.com/office/officeart/2005/8/layout/cycle1"/>
    <dgm:cxn modelId="{662B2EEE-7B8E-E840-85EA-E63F6C5C98D2}" type="presOf" srcId="{767991B8-D14F-6F41-AA6B-D94CF8710632}" destId="{2567C3B8-48C0-1946-8E48-4E7C80C48AE7}" srcOrd="0" destOrd="0" presId="urn:microsoft.com/office/officeart/2005/8/layout/cycle1"/>
    <dgm:cxn modelId="{ADC221D0-8121-9340-9956-9A3D148042A9}" type="presOf" srcId="{3FE138A3-39F5-6445-886D-58276AD8C970}" destId="{20933CC4-2D7F-D74B-8B34-84B646749F79}" srcOrd="0" destOrd="0" presId="urn:microsoft.com/office/officeart/2005/8/layout/cycle1"/>
    <dgm:cxn modelId="{EC40A311-F2D9-024B-961A-E17EBD1C395E}" srcId="{B43E6CB6-3207-154F-97DD-C8BCA4425FD4}" destId="{70370D70-62BE-5E40-89EA-7C77E31B2EDE}" srcOrd="6" destOrd="0" parTransId="{81F6F1B2-2AC1-CF4E-B8F5-0294F5AB583D}" sibTransId="{82009BF7-E452-B64C-8CB2-217A00CA8733}"/>
    <dgm:cxn modelId="{21B1A099-A3E2-DA43-870E-DFD930BE26E8}" type="presOf" srcId="{4838C413-6145-BC47-9DDA-E6CC880258F8}" destId="{C33E89BB-8F7E-A846-95FF-19443D26B6C4}" srcOrd="0" destOrd="0" presId="urn:microsoft.com/office/officeart/2005/8/layout/cycle1"/>
    <dgm:cxn modelId="{8645C69D-1C9F-CC47-8D7E-298C1920A0C2}" type="presOf" srcId="{9AFC5F10-449C-8D46-89EF-FE61A7306FA6}" destId="{D04D5985-3A7F-ED4E-9E5A-F1420802BD02}" srcOrd="0" destOrd="0" presId="urn:microsoft.com/office/officeart/2005/8/layout/cycle1"/>
    <dgm:cxn modelId="{4AB6A2EE-BA3A-A346-9002-BCAE58D8E9B8}" srcId="{B43E6CB6-3207-154F-97DD-C8BCA4425FD4}" destId="{4DD471C2-836D-2845-95B4-45CFD326D3A7}" srcOrd="5" destOrd="0" parTransId="{A08FDED5-1E2E-874D-89DE-F4B2ECE9BD29}" sibTransId="{4838C413-6145-BC47-9DDA-E6CC880258F8}"/>
    <dgm:cxn modelId="{D9937D65-8F7C-014C-96EA-78161A6EE594}" srcId="{B43E6CB6-3207-154F-97DD-C8BCA4425FD4}" destId="{D0227AB1-9A4A-AA4F-B88C-16C12D9477C7}" srcOrd="4" destOrd="0" parTransId="{63CBBEA1-A0B6-0441-B7FB-5F43F8768F14}" sibTransId="{4379C92E-4318-7F43-8A8F-F36BFA99E0C8}"/>
    <dgm:cxn modelId="{A2627704-CEDF-284A-8803-3C821D1074FC}" type="presOf" srcId="{4379C92E-4318-7F43-8A8F-F36BFA99E0C8}" destId="{A967A25B-7FAC-2B4C-8D0C-696681F3F1D7}" srcOrd="0" destOrd="0" presId="urn:microsoft.com/office/officeart/2005/8/layout/cycle1"/>
    <dgm:cxn modelId="{B54F768B-3A1D-2247-BEAE-D279C37CD389}" type="presOf" srcId="{D0227AB1-9A4A-AA4F-B88C-16C12D9477C7}" destId="{3DCC48FB-E1BB-B049-AD2C-B3A706DA27D2}" srcOrd="0" destOrd="0" presId="urn:microsoft.com/office/officeart/2005/8/layout/cycle1"/>
    <dgm:cxn modelId="{AB81B422-BD4C-EE42-A9DD-58543E1C7691}" type="presOf" srcId="{3F3C40D7-3D28-C244-8A67-A5CF00C0A62A}" destId="{54785771-C8B2-C848-A9AA-0DB50795C070}" srcOrd="0" destOrd="0" presId="urn:microsoft.com/office/officeart/2005/8/layout/cycle1"/>
    <dgm:cxn modelId="{AB0B8E23-1019-7542-9436-F81116E5F9A2}" srcId="{B43E6CB6-3207-154F-97DD-C8BCA4425FD4}" destId="{3F3C40D7-3D28-C244-8A67-A5CF00C0A62A}" srcOrd="3" destOrd="0" parTransId="{B12BAE7D-3768-6748-A1F4-5C9A1F6303E8}" sibTransId="{767991B8-D14F-6F41-AA6B-D94CF8710632}"/>
    <dgm:cxn modelId="{B25397AF-C1E0-B344-B310-7EF30081D5E6}" srcId="{B43E6CB6-3207-154F-97DD-C8BCA4425FD4}" destId="{04E075F6-4A0E-F940-99B1-2D47159CDACE}" srcOrd="2" destOrd="0" parTransId="{E7ABA2B6-0863-AD41-A533-F23EB6E4B938}" sibTransId="{62BAC89A-3EDB-4F44-AC0C-1712A17B9C32}"/>
    <dgm:cxn modelId="{EFC720CA-0224-F74C-8725-E2405DF6DE63}" type="presOf" srcId="{4DD471C2-836D-2845-95B4-45CFD326D3A7}" destId="{78CCEC50-0C94-EE43-906D-1DA080FF25B5}" srcOrd="0" destOrd="0" presId="urn:microsoft.com/office/officeart/2005/8/layout/cycle1"/>
    <dgm:cxn modelId="{A1ED7024-4898-FB4C-A38B-77B11E8E41E6}" srcId="{B43E6CB6-3207-154F-97DD-C8BCA4425FD4}" destId="{3FE138A3-39F5-6445-886D-58276AD8C970}" srcOrd="1" destOrd="0" parTransId="{73CEB5E3-6267-DA42-939D-407D8E0AE676}" sibTransId="{0140DBA9-40E2-6A47-ABDF-349918567DD4}"/>
    <dgm:cxn modelId="{3B6DE20F-6AA7-E948-8280-734A42B3A223}" type="presOf" srcId="{04E075F6-4A0E-F940-99B1-2D47159CDACE}" destId="{D5A5DF9B-F3AA-9648-960F-58B05629ACEF}" srcOrd="0" destOrd="0" presId="urn:microsoft.com/office/officeart/2005/8/layout/cycle1"/>
    <dgm:cxn modelId="{35D09382-4D78-A242-9CEF-99677AEB51AC}" type="presOf" srcId="{62BAC89A-3EDB-4F44-AC0C-1712A17B9C32}" destId="{D133480E-9A57-3248-B06B-5CF2407FC796}" srcOrd="0" destOrd="0" presId="urn:microsoft.com/office/officeart/2005/8/layout/cycle1"/>
    <dgm:cxn modelId="{42838B66-E539-DB46-9F05-BD02905C6A94}" type="presParOf" srcId="{25BB122E-58D9-B946-B5D1-1F1BD9D54948}" destId="{52484B4C-CA65-8047-8C64-03DA7DBFF6FA}" srcOrd="0" destOrd="0" presId="urn:microsoft.com/office/officeart/2005/8/layout/cycle1"/>
    <dgm:cxn modelId="{A0350707-3B18-3548-8AFD-7E7F44AFAEF4}" type="presParOf" srcId="{25BB122E-58D9-B946-B5D1-1F1BD9D54948}" destId="{21C58FCF-3156-C247-84FB-1A9D543AF4F8}" srcOrd="1" destOrd="0" presId="urn:microsoft.com/office/officeart/2005/8/layout/cycle1"/>
    <dgm:cxn modelId="{A084568B-0F94-DC4B-A8C0-F4DC75606791}" type="presParOf" srcId="{25BB122E-58D9-B946-B5D1-1F1BD9D54948}" destId="{D04D5985-3A7F-ED4E-9E5A-F1420802BD02}" srcOrd="2" destOrd="0" presId="urn:microsoft.com/office/officeart/2005/8/layout/cycle1"/>
    <dgm:cxn modelId="{D591C586-41FE-104B-A11B-4F621568831D}" type="presParOf" srcId="{25BB122E-58D9-B946-B5D1-1F1BD9D54948}" destId="{A1F7A067-EC69-D744-A6A6-7C8801502381}" srcOrd="3" destOrd="0" presId="urn:microsoft.com/office/officeart/2005/8/layout/cycle1"/>
    <dgm:cxn modelId="{5C054966-4B8A-874E-ADA4-00E013F59AF7}" type="presParOf" srcId="{25BB122E-58D9-B946-B5D1-1F1BD9D54948}" destId="{20933CC4-2D7F-D74B-8B34-84B646749F79}" srcOrd="4" destOrd="0" presId="urn:microsoft.com/office/officeart/2005/8/layout/cycle1"/>
    <dgm:cxn modelId="{94504B89-B7B4-FE4A-A910-64BAC200B423}" type="presParOf" srcId="{25BB122E-58D9-B946-B5D1-1F1BD9D54948}" destId="{95EEDEA7-23E8-5643-AFEF-0CF55796984C}" srcOrd="5" destOrd="0" presId="urn:microsoft.com/office/officeart/2005/8/layout/cycle1"/>
    <dgm:cxn modelId="{045E5C96-9C73-8147-B8FF-51A98122AA36}" type="presParOf" srcId="{25BB122E-58D9-B946-B5D1-1F1BD9D54948}" destId="{AFB0346E-3973-554F-B2A2-88A3972DD1A6}" srcOrd="6" destOrd="0" presId="urn:microsoft.com/office/officeart/2005/8/layout/cycle1"/>
    <dgm:cxn modelId="{6BF29120-B020-6A47-A218-C1AE898EA18F}" type="presParOf" srcId="{25BB122E-58D9-B946-B5D1-1F1BD9D54948}" destId="{D5A5DF9B-F3AA-9648-960F-58B05629ACEF}" srcOrd="7" destOrd="0" presId="urn:microsoft.com/office/officeart/2005/8/layout/cycle1"/>
    <dgm:cxn modelId="{44D872F1-8E12-294D-A3EA-41571B275AD7}" type="presParOf" srcId="{25BB122E-58D9-B946-B5D1-1F1BD9D54948}" destId="{D133480E-9A57-3248-B06B-5CF2407FC796}" srcOrd="8" destOrd="0" presId="urn:microsoft.com/office/officeart/2005/8/layout/cycle1"/>
    <dgm:cxn modelId="{052F3F6F-EA38-C849-88EC-14A33FA16C9A}" type="presParOf" srcId="{25BB122E-58D9-B946-B5D1-1F1BD9D54948}" destId="{54026E48-4BFC-C447-A69D-2E3B12B63D40}" srcOrd="9" destOrd="0" presId="urn:microsoft.com/office/officeart/2005/8/layout/cycle1"/>
    <dgm:cxn modelId="{0DBBC96C-F121-514D-BDD7-0D78B8516471}" type="presParOf" srcId="{25BB122E-58D9-B946-B5D1-1F1BD9D54948}" destId="{54785771-C8B2-C848-A9AA-0DB50795C070}" srcOrd="10" destOrd="0" presId="urn:microsoft.com/office/officeart/2005/8/layout/cycle1"/>
    <dgm:cxn modelId="{ED41429C-2214-5E4D-9412-4D3053F1338E}" type="presParOf" srcId="{25BB122E-58D9-B946-B5D1-1F1BD9D54948}" destId="{2567C3B8-48C0-1946-8E48-4E7C80C48AE7}" srcOrd="11" destOrd="0" presId="urn:microsoft.com/office/officeart/2005/8/layout/cycle1"/>
    <dgm:cxn modelId="{50F11FFF-D8A0-374E-9998-C6AE97EB5733}" type="presParOf" srcId="{25BB122E-58D9-B946-B5D1-1F1BD9D54948}" destId="{8A4D2F32-C6FC-A243-943B-76C7E0DC5B94}" srcOrd="12" destOrd="0" presId="urn:microsoft.com/office/officeart/2005/8/layout/cycle1"/>
    <dgm:cxn modelId="{E8132CFB-B652-F941-A035-2B2DC7D20B49}" type="presParOf" srcId="{25BB122E-58D9-B946-B5D1-1F1BD9D54948}" destId="{3DCC48FB-E1BB-B049-AD2C-B3A706DA27D2}" srcOrd="13" destOrd="0" presId="urn:microsoft.com/office/officeart/2005/8/layout/cycle1"/>
    <dgm:cxn modelId="{EFA5FD2A-262F-584F-9890-C7F1953A27CB}" type="presParOf" srcId="{25BB122E-58D9-B946-B5D1-1F1BD9D54948}" destId="{A967A25B-7FAC-2B4C-8D0C-696681F3F1D7}" srcOrd="14" destOrd="0" presId="urn:microsoft.com/office/officeart/2005/8/layout/cycle1"/>
    <dgm:cxn modelId="{8D09EF15-EEA5-4047-9D67-0CC5DE2D52ED}" type="presParOf" srcId="{25BB122E-58D9-B946-B5D1-1F1BD9D54948}" destId="{EBBC3482-672C-8D43-B446-7A1A95346D39}" srcOrd="15" destOrd="0" presId="urn:microsoft.com/office/officeart/2005/8/layout/cycle1"/>
    <dgm:cxn modelId="{2CE873FE-576D-0944-92F9-5FF617955E04}" type="presParOf" srcId="{25BB122E-58D9-B946-B5D1-1F1BD9D54948}" destId="{78CCEC50-0C94-EE43-906D-1DA080FF25B5}" srcOrd="16" destOrd="0" presId="urn:microsoft.com/office/officeart/2005/8/layout/cycle1"/>
    <dgm:cxn modelId="{960ADEAB-ECA1-784F-A36C-002E1352D9FB}" type="presParOf" srcId="{25BB122E-58D9-B946-B5D1-1F1BD9D54948}" destId="{C33E89BB-8F7E-A846-95FF-19443D26B6C4}" srcOrd="17" destOrd="0" presId="urn:microsoft.com/office/officeart/2005/8/layout/cycle1"/>
    <dgm:cxn modelId="{077F6520-4E13-CC47-AE27-190474EDCA83}" type="presParOf" srcId="{25BB122E-58D9-B946-B5D1-1F1BD9D54948}" destId="{9B63B160-DA76-6548-900C-6B6C2BF52180}" srcOrd="18" destOrd="0" presId="urn:microsoft.com/office/officeart/2005/8/layout/cycle1"/>
    <dgm:cxn modelId="{BD51945E-22B6-AB48-98E7-4565029677AA}" type="presParOf" srcId="{25BB122E-58D9-B946-B5D1-1F1BD9D54948}" destId="{BC086444-3D1F-064C-84BF-B6CB5A552629}" srcOrd="19" destOrd="0" presId="urn:microsoft.com/office/officeart/2005/8/layout/cycle1"/>
    <dgm:cxn modelId="{143342A8-B573-6E40-8FC4-62463A10CCB4}" type="presParOf" srcId="{25BB122E-58D9-B946-B5D1-1F1BD9D54948}" destId="{69DEB9C4-4C80-8146-890B-3902436E329E}" srcOrd="20"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F37B04-80DB-1E49-987C-813F5F73EBE7}" type="doc">
      <dgm:prSet loTypeId="urn:microsoft.com/office/officeart/2008/layout/LinedList" loCatId="" qsTypeId="urn:microsoft.com/office/officeart/2005/8/quickstyle/simple4" qsCatId="simple" csTypeId="urn:microsoft.com/office/officeart/2005/8/colors/accent1_2" csCatId="accent1" phldr="1"/>
      <dgm:spPr/>
      <dgm:t>
        <a:bodyPr/>
        <a:lstStyle/>
        <a:p>
          <a:endParaRPr lang="en-US"/>
        </a:p>
      </dgm:t>
    </dgm:pt>
    <dgm:pt modelId="{AB912626-BBFA-2D41-A86D-2B08E9CCF9E9}">
      <dgm:prSet phldrT="[Text]"/>
      <dgm:spPr/>
      <dgm:t>
        <a:bodyPr/>
        <a:lstStyle/>
        <a:p>
          <a:r>
            <a:rPr lang="en-US" b="1" dirty="0" smtClean="0">
              <a:solidFill>
                <a:schemeClr val="accent6">
                  <a:lumMod val="75000"/>
                </a:schemeClr>
              </a:solidFill>
            </a:rPr>
            <a:t>Go</a:t>
          </a:r>
        </a:p>
        <a:p>
          <a:r>
            <a:rPr lang="en-US" b="1" dirty="0" smtClean="0">
              <a:solidFill>
                <a:schemeClr val="accent6">
                  <a:lumMod val="75000"/>
                </a:schemeClr>
              </a:solidFill>
            </a:rPr>
            <a:t>Green</a:t>
          </a:r>
          <a:endParaRPr lang="en-US" b="1" dirty="0">
            <a:solidFill>
              <a:schemeClr val="accent6">
                <a:lumMod val="75000"/>
              </a:schemeClr>
            </a:solidFill>
          </a:endParaRPr>
        </a:p>
      </dgm:t>
    </dgm:pt>
    <dgm:pt modelId="{4532A1C6-1EDC-8A4E-80D8-F6B2826C21B9}" type="parTrans" cxnId="{BA77C4E3-1E34-1D4B-9631-3CC68664C8E4}">
      <dgm:prSet/>
      <dgm:spPr/>
      <dgm:t>
        <a:bodyPr/>
        <a:lstStyle/>
        <a:p>
          <a:endParaRPr lang="en-US"/>
        </a:p>
      </dgm:t>
    </dgm:pt>
    <dgm:pt modelId="{A5361CDD-37D6-0A4E-9B00-83E50C2CDE91}" type="sibTrans" cxnId="{BA77C4E3-1E34-1D4B-9631-3CC68664C8E4}">
      <dgm:prSet/>
      <dgm:spPr/>
      <dgm:t>
        <a:bodyPr/>
        <a:lstStyle/>
        <a:p>
          <a:endParaRPr lang="en-US"/>
        </a:p>
      </dgm:t>
    </dgm:pt>
    <dgm:pt modelId="{9A2D7105-444D-4047-A303-242C65A8C321}">
      <dgm:prSet phldrT="[Text]" custT="1"/>
      <dgm:spPr/>
      <dgm:t>
        <a:bodyPr/>
        <a:lstStyle/>
        <a:p>
          <a:r>
            <a:rPr lang="en-GB" sz="2800" b="0" dirty="0" smtClean="0"/>
            <a:t>Factory and Warehouse</a:t>
          </a:r>
          <a:endParaRPr lang="en-US" sz="2800" b="0" dirty="0"/>
        </a:p>
      </dgm:t>
    </dgm:pt>
    <dgm:pt modelId="{08CB6FBD-3AB4-B44D-B8FA-782A5FB6D8D6}" type="parTrans" cxnId="{C6E9FCEC-3A66-6542-A86E-D357AABBC9FD}">
      <dgm:prSet/>
      <dgm:spPr/>
      <dgm:t>
        <a:bodyPr/>
        <a:lstStyle/>
        <a:p>
          <a:endParaRPr lang="en-US"/>
        </a:p>
      </dgm:t>
    </dgm:pt>
    <dgm:pt modelId="{278250FB-6A20-1247-8545-CA4BD657CA47}" type="sibTrans" cxnId="{C6E9FCEC-3A66-6542-A86E-D357AABBC9FD}">
      <dgm:prSet/>
      <dgm:spPr/>
      <dgm:t>
        <a:bodyPr/>
        <a:lstStyle/>
        <a:p>
          <a:endParaRPr lang="en-US"/>
        </a:p>
      </dgm:t>
    </dgm:pt>
    <dgm:pt modelId="{4B87B3A8-A4DE-964C-A5A3-6334529C5ECF}">
      <dgm:prSet phldrT="[Text]" custT="1"/>
      <dgm:spPr/>
      <dgm:t>
        <a:bodyPr/>
        <a:lstStyle/>
        <a:p>
          <a:r>
            <a:rPr lang="en-GB" sz="2800" b="0" dirty="0" smtClean="0"/>
            <a:t>Efficient process</a:t>
          </a:r>
          <a:endParaRPr lang="en-US" sz="2800" b="0" dirty="0"/>
        </a:p>
      </dgm:t>
    </dgm:pt>
    <dgm:pt modelId="{C6D3C2BE-C215-E744-8373-9AC407AB6710}" type="parTrans" cxnId="{116880F6-C23E-D942-AE4C-884728B3EF4F}">
      <dgm:prSet/>
      <dgm:spPr/>
      <dgm:t>
        <a:bodyPr/>
        <a:lstStyle/>
        <a:p>
          <a:endParaRPr lang="en-US"/>
        </a:p>
      </dgm:t>
    </dgm:pt>
    <dgm:pt modelId="{D1679A8C-4539-6F46-A997-C6226636DB62}" type="sibTrans" cxnId="{116880F6-C23E-D942-AE4C-884728B3EF4F}">
      <dgm:prSet/>
      <dgm:spPr/>
      <dgm:t>
        <a:bodyPr/>
        <a:lstStyle/>
        <a:p>
          <a:endParaRPr lang="en-US"/>
        </a:p>
      </dgm:t>
    </dgm:pt>
    <dgm:pt modelId="{F8ED12DB-43FD-8F4D-9FAD-A4B0CB7F9C17}">
      <dgm:prSet phldrT="[Text]" custT="1"/>
      <dgm:spPr/>
      <dgm:t>
        <a:bodyPr/>
        <a:lstStyle/>
        <a:p>
          <a:r>
            <a:rPr lang="en-GB" sz="2800" b="0" dirty="0" smtClean="0"/>
            <a:t>Automation system</a:t>
          </a:r>
          <a:endParaRPr lang="en-US" sz="2800" b="0" dirty="0"/>
        </a:p>
      </dgm:t>
    </dgm:pt>
    <dgm:pt modelId="{71E5D581-435D-C94A-BF68-0AD467A05424}" type="parTrans" cxnId="{6C2DCA0E-3575-7D4B-8809-272FE0960E14}">
      <dgm:prSet/>
      <dgm:spPr/>
      <dgm:t>
        <a:bodyPr/>
        <a:lstStyle/>
        <a:p>
          <a:endParaRPr lang="en-US"/>
        </a:p>
      </dgm:t>
    </dgm:pt>
    <dgm:pt modelId="{3610927E-FBE7-1848-897C-007975B1AD70}" type="sibTrans" cxnId="{6C2DCA0E-3575-7D4B-8809-272FE0960E14}">
      <dgm:prSet/>
      <dgm:spPr/>
      <dgm:t>
        <a:bodyPr/>
        <a:lstStyle/>
        <a:p>
          <a:endParaRPr lang="en-US"/>
        </a:p>
      </dgm:t>
    </dgm:pt>
    <dgm:pt modelId="{0DDE5E86-A1E6-BF48-A93C-3FFAD4E49F16}">
      <dgm:prSet phldrT="[Text]" custT="1"/>
      <dgm:spPr/>
      <dgm:t>
        <a:bodyPr/>
        <a:lstStyle/>
        <a:p>
          <a:r>
            <a:rPr lang="en-GB" sz="2800" b="0" dirty="0" smtClean="0"/>
            <a:t>Communication</a:t>
          </a:r>
          <a:endParaRPr lang="en-US" sz="2800" b="0" dirty="0"/>
        </a:p>
      </dgm:t>
    </dgm:pt>
    <dgm:pt modelId="{2EE162D9-3B79-DF4D-83E3-4DA334502410}" type="parTrans" cxnId="{E4D73D85-3F06-4E41-9042-EC30D20A5A4E}">
      <dgm:prSet/>
      <dgm:spPr/>
      <dgm:t>
        <a:bodyPr/>
        <a:lstStyle/>
        <a:p>
          <a:endParaRPr lang="en-US"/>
        </a:p>
      </dgm:t>
    </dgm:pt>
    <dgm:pt modelId="{C4AC503B-EC5B-EC46-A6F6-BB33E3946BC0}" type="sibTrans" cxnId="{E4D73D85-3F06-4E41-9042-EC30D20A5A4E}">
      <dgm:prSet/>
      <dgm:spPr/>
      <dgm:t>
        <a:bodyPr/>
        <a:lstStyle/>
        <a:p>
          <a:endParaRPr lang="en-US"/>
        </a:p>
      </dgm:t>
    </dgm:pt>
    <dgm:pt modelId="{7DD9091E-6088-8248-9D84-C3831D3BD30D}">
      <dgm:prSet phldrT="[Text]" custT="1"/>
      <dgm:spPr/>
      <dgm:t>
        <a:bodyPr/>
        <a:lstStyle/>
        <a:p>
          <a:r>
            <a:rPr lang="en-GB" sz="2800" b="0" dirty="0" smtClean="0"/>
            <a:t>Raw Materials</a:t>
          </a:r>
          <a:endParaRPr lang="en-US" sz="2800" b="0" dirty="0"/>
        </a:p>
      </dgm:t>
    </dgm:pt>
    <dgm:pt modelId="{3862DEC7-6C53-D34F-ACE5-BEB1742A5621}" type="parTrans" cxnId="{39239DD3-92F0-A145-9E8D-9D355AC2DE2D}">
      <dgm:prSet/>
      <dgm:spPr/>
      <dgm:t>
        <a:bodyPr/>
        <a:lstStyle/>
        <a:p>
          <a:endParaRPr lang="en-US"/>
        </a:p>
      </dgm:t>
    </dgm:pt>
    <dgm:pt modelId="{616C350F-5261-DE40-A436-88EE78FC86A6}" type="sibTrans" cxnId="{39239DD3-92F0-A145-9E8D-9D355AC2DE2D}">
      <dgm:prSet/>
      <dgm:spPr/>
      <dgm:t>
        <a:bodyPr/>
        <a:lstStyle/>
        <a:p>
          <a:endParaRPr lang="en-US"/>
        </a:p>
      </dgm:t>
    </dgm:pt>
    <dgm:pt modelId="{15670B40-8031-4C49-AE50-AB7B57957B21}" type="pres">
      <dgm:prSet presAssocID="{7AF37B04-80DB-1E49-987C-813F5F73EBE7}" presName="vert0" presStyleCnt="0">
        <dgm:presLayoutVars>
          <dgm:dir/>
          <dgm:animOne val="branch"/>
          <dgm:animLvl val="lvl"/>
        </dgm:presLayoutVars>
      </dgm:prSet>
      <dgm:spPr/>
      <dgm:t>
        <a:bodyPr/>
        <a:lstStyle/>
        <a:p>
          <a:endParaRPr lang="en-US"/>
        </a:p>
      </dgm:t>
    </dgm:pt>
    <dgm:pt modelId="{D6FAFE18-4681-664C-BCBD-CA6F7E505B68}" type="pres">
      <dgm:prSet presAssocID="{AB912626-BBFA-2D41-A86D-2B08E9CCF9E9}" presName="thickLine" presStyleLbl="alignNode1" presStyleIdx="0" presStyleCnt="1"/>
      <dgm:spPr/>
    </dgm:pt>
    <dgm:pt modelId="{C0171C41-9112-1F4D-B1D2-25CB1722A306}" type="pres">
      <dgm:prSet presAssocID="{AB912626-BBFA-2D41-A86D-2B08E9CCF9E9}" presName="horz1" presStyleCnt="0"/>
      <dgm:spPr/>
    </dgm:pt>
    <dgm:pt modelId="{24EB10A2-772A-684F-87EF-F06DE5E1D967}" type="pres">
      <dgm:prSet presAssocID="{AB912626-BBFA-2D41-A86D-2B08E9CCF9E9}" presName="tx1" presStyleLbl="revTx" presStyleIdx="0" presStyleCnt="6"/>
      <dgm:spPr/>
      <dgm:t>
        <a:bodyPr/>
        <a:lstStyle/>
        <a:p>
          <a:endParaRPr lang="en-US"/>
        </a:p>
      </dgm:t>
    </dgm:pt>
    <dgm:pt modelId="{98F5C940-4E7B-C344-AD4C-3B3F85527986}" type="pres">
      <dgm:prSet presAssocID="{AB912626-BBFA-2D41-A86D-2B08E9CCF9E9}" presName="vert1" presStyleCnt="0"/>
      <dgm:spPr/>
    </dgm:pt>
    <dgm:pt modelId="{AB683196-600B-7B40-B4FB-0C6936B72D49}" type="pres">
      <dgm:prSet presAssocID="{9A2D7105-444D-4047-A303-242C65A8C321}" presName="vertSpace2a" presStyleCnt="0"/>
      <dgm:spPr/>
    </dgm:pt>
    <dgm:pt modelId="{E69EF18B-4B03-2540-93DD-148A9042CFCD}" type="pres">
      <dgm:prSet presAssocID="{9A2D7105-444D-4047-A303-242C65A8C321}" presName="horz2" presStyleCnt="0"/>
      <dgm:spPr/>
    </dgm:pt>
    <dgm:pt modelId="{4AE9C62E-8741-A64E-9E0D-2523257418EF}" type="pres">
      <dgm:prSet presAssocID="{9A2D7105-444D-4047-A303-242C65A8C321}" presName="horzSpace2" presStyleCnt="0"/>
      <dgm:spPr/>
    </dgm:pt>
    <dgm:pt modelId="{114D551B-C3E7-F24E-91EA-288408240EF1}" type="pres">
      <dgm:prSet presAssocID="{9A2D7105-444D-4047-A303-242C65A8C321}" presName="tx2" presStyleLbl="revTx" presStyleIdx="1" presStyleCnt="6"/>
      <dgm:spPr/>
      <dgm:t>
        <a:bodyPr/>
        <a:lstStyle/>
        <a:p>
          <a:endParaRPr lang="en-US"/>
        </a:p>
      </dgm:t>
    </dgm:pt>
    <dgm:pt modelId="{1208C5E9-638E-F546-BF22-4A131B9B31C0}" type="pres">
      <dgm:prSet presAssocID="{9A2D7105-444D-4047-A303-242C65A8C321}" presName="vert2" presStyleCnt="0"/>
      <dgm:spPr/>
    </dgm:pt>
    <dgm:pt modelId="{45BC34C6-DA11-3A49-A2A7-2A0368B8FAF1}" type="pres">
      <dgm:prSet presAssocID="{9A2D7105-444D-4047-A303-242C65A8C321}" presName="thinLine2b" presStyleLbl="callout" presStyleIdx="0" presStyleCnt="5"/>
      <dgm:spPr/>
    </dgm:pt>
    <dgm:pt modelId="{F5CBAE8A-FFA7-EE4E-9E0D-509715E5454F}" type="pres">
      <dgm:prSet presAssocID="{9A2D7105-444D-4047-A303-242C65A8C321}" presName="vertSpace2b" presStyleCnt="0"/>
      <dgm:spPr/>
    </dgm:pt>
    <dgm:pt modelId="{50630B44-1541-4C4F-A67D-05CB4D6834B3}" type="pres">
      <dgm:prSet presAssocID="{4B87B3A8-A4DE-964C-A5A3-6334529C5ECF}" presName="horz2" presStyleCnt="0"/>
      <dgm:spPr/>
    </dgm:pt>
    <dgm:pt modelId="{BCDCD06D-0079-B649-8964-4436C2359401}" type="pres">
      <dgm:prSet presAssocID="{4B87B3A8-A4DE-964C-A5A3-6334529C5ECF}" presName="horzSpace2" presStyleCnt="0"/>
      <dgm:spPr/>
    </dgm:pt>
    <dgm:pt modelId="{1720BBD6-0CFE-0646-865E-7639DB6C35C4}" type="pres">
      <dgm:prSet presAssocID="{4B87B3A8-A4DE-964C-A5A3-6334529C5ECF}" presName="tx2" presStyleLbl="revTx" presStyleIdx="2" presStyleCnt="6"/>
      <dgm:spPr/>
      <dgm:t>
        <a:bodyPr/>
        <a:lstStyle/>
        <a:p>
          <a:endParaRPr lang="en-US"/>
        </a:p>
      </dgm:t>
    </dgm:pt>
    <dgm:pt modelId="{6037D7FE-A379-304A-BA9F-9D0C193F7181}" type="pres">
      <dgm:prSet presAssocID="{4B87B3A8-A4DE-964C-A5A3-6334529C5ECF}" presName="vert2" presStyleCnt="0"/>
      <dgm:spPr/>
    </dgm:pt>
    <dgm:pt modelId="{1343E595-B27F-F449-A76E-4FAD321FD202}" type="pres">
      <dgm:prSet presAssocID="{4B87B3A8-A4DE-964C-A5A3-6334529C5ECF}" presName="thinLine2b" presStyleLbl="callout" presStyleIdx="1" presStyleCnt="5"/>
      <dgm:spPr/>
    </dgm:pt>
    <dgm:pt modelId="{1F744155-281C-0A4B-B2E6-3182A3275845}" type="pres">
      <dgm:prSet presAssocID="{4B87B3A8-A4DE-964C-A5A3-6334529C5ECF}" presName="vertSpace2b" presStyleCnt="0"/>
      <dgm:spPr/>
    </dgm:pt>
    <dgm:pt modelId="{AA3F06B4-064F-4843-8946-DA0AF42058E2}" type="pres">
      <dgm:prSet presAssocID="{F8ED12DB-43FD-8F4D-9FAD-A4B0CB7F9C17}" presName="horz2" presStyleCnt="0"/>
      <dgm:spPr/>
    </dgm:pt>
    <dgm:pt modelId="{F53768CD-8383-774D-8E60-6789C7DFB8EA}" type="pres">
      <dgm:prSet presAssocID="{F8ED12DB-43FD-8F4D-9FAD-A4B0CB7F9C17}" presName="horzSpace2" presStyleCnt="0"/>
      <dgm:spPr/>
    </dgm:pt>
    <dgm:pt modelId="{4F1C9B08-916B-EE4C-A71A-1F2F942CFB15}" type="pres">
      <dgm:prSet presAssocID="{F8ED12DB-43FD-8F4D-9FAD-A4B0CB7F9C17}" presName="tx2" presStyleLbl="revTx" presStyleIdx="3" presStyleCnt="6"/>
      <dgm:spPr/>
      <dgm:t>
        <a:bodyPr/>
        <a:lstStyle/>
        <a:p>
          <a:endParaRPr lang="en-US"/>
        </a:p>
      </dgm:t>
    </dgm:pt>
    <dgm:pt modelId="{04A5DCB5-F812-9149-92B1-E0EC34F5E8E0}" type="pres">
      <dgm:prSet presAssocID="{F8ED12DB-43FD-8F4D-9FAD-A4B0CB7F9C17}" presName="vert2" presStyleCnt="0"/>
      <dgm:spPr/>
    </dgm:pt>
    <dgm:pt modelId="{5CED8CB9-2F5C-2343-A182-ACCD0477837E}" type="pres">
      <dgm:prSet presAssocID="{F8ED12DB-43FD-8F4D-9FAD-A4B0CB7F9C17}" presName="thinLine2b" presStyleLbl="callout" presStyleIdx="2" presStyleCnt="5"/>
      <dgm:spPr/>
    </dgm:pt>
    <dgm:pt modelId="{120F6FE3-878D-4541-971B-3C08FB9130DA}" type="pres">
      <dgm:prSet presAssocID="{F8ED12DB-43FD-8F4D-9FAD-A4B0CB7F9C17}" presName="vertSpace2b" presStyleCnt="0"/>
      <dgm:spPr/>
    </dgm:pt>
    <dgm:pt modelId="{3E80CE34-CDA6-9945-9462-23ECBE0D9814}" type="pres">
      <dgm:prSet presAssocID="{0DDE5E86-A1E6-BF48-A93C-3FFAD4E49F16}" presName="horz2" presStyleCnt="0"/>
      <dgm:spPr/>
    </dgm:pt>
    <dgm:pt modelId="{700E1886-9AD0-D34C-BA49-45400E9CBB73}" type="pres">
      <dgm:prSet presAssocID="{0DDE5E86-A1E6-BF48-A93C-3FFAD4E49F16}" presName="horzSpace2" presStyleCnt="0"/>
      <dgm:spPr/>
    </dgm:pt>
    <dgm:pt modelId="{EB88DBE6-0D9F-7548-984C-D0837EDF7AC6}" type="pres">
      <dgm:prSet presAssocID="{0DDE5E86-A1E6-BF48-A93C-3FFAD4E49F16}" presName="tx2" presStyleLbl="revTx" presStyleIdx="4" presStyleCnt="6"/>
      <dgm:spPr/>
      <dgm:t>
        <a:bodyPr/>
        <a:lstStyle/>
        <a:p>
          <a:endParaRPr lang="en-US"/>
        </a:p>
      </dgm:t>
    </dgm:pt>
    <dgm:pt modelId="{3206DC78-4975-894C-99B7-3DB8A49FF35E}" type="pres">
      <dgm:prSet presAssocID="{0DDE5E86-A1E6-BF48-A93C-3FFAD4E49F16}" presName="vert2" presStyleCnt="0"/>
      <dgm:spPr/>
    </dgm:pt>
    <dgm:pt modelId="{04FD164E-A71D-A444-9CCF-3566333C8AEA}" type="pres">
      <dgm:prSet presAssocID="{0DDE5E86-A1E6-BF48-A93C-3FFAD4E49F16}" presName="thinLine2b" presStyleLbl="callout" presStyleIdx="3" presStyleCnt="5"/>
      <dgm:spPr/>
    </dgm:pt>
    <dgm:pt modelId="{46BE9527-4C3F-674D-8B1A-0B84C0D3E262}" type="pres">
      <dgm:prSet presAssocID="{0DDE5E86-A1E6-BF48-A93C-3FFAD4E49F16}" presName="vertSpace2b" presStyleCnt="0"/>
      <dgm:spPr/>
    </dgm:pt>
    <dgm:pt modelId="{869733DE-8C80-A64E-9BB3-EBE98C205251}" type="pres">
      <dgm:prSet presAssocID="{7DD9091E-6088-8248-9D84-C3831D3BD30D}" presName="horz2" presStyleCnt="0"/>
      <dgm:spPr/>
    </dgm:pt>
    <dgm:pt modelId="{8C9346D3-7D67-CF47-AB22-3F8869F36248}" type="pres">
      <dgm:prSet presAssocID="{7DD9091E-6088-8248-9D84-C3831D3BD30D}" presName="horzSpace2" presStyleCnt="0"/>
      <dgm:spPr/>
    </dgm:pt>
    <dgm:pt modelId="{5F7C74EC-29E2-AC49-9D7C-A466B5EAF805}" type="pres">
      <dgm:prSet presAssocID="{7DD9091E-6088-8248-9D84-C3831D3BD30D}" presName="tx2" presStyleLbl="revTx" presStyleIdx="5" presStyleCnt="6"/>
      <dgm:spPr/>
      <dgm:t>
        <a:bodyPr/>
        <a:lstStyle/>
        <a:p>
          <a:endParaRPr lang="en-US"/>
        </a:p>
      </dgm:t>
    </dgm:pt>
    <dgm:pt modelId="{EBC81CC4-251F-BA4F-AF58-4BEBE12CBE2A}" type="pres">
      <dgm:prSet presAssocID="{7DD9091E-6088-8248-9D84-C3831D3BD30D}" presName="vert2" presStyleCnt="0"/>
      <dgm:spPr/>
    </dgm:pt>
    <dgm:pt modelId="{252EF8FB-4DD4-F242-B4DE-92A515F313D7}" type="pres">
      <dgm:prSet presAssocID="{7DD9091E-6088-8248-9D84-C3831D3BD30D}" presName="thinLine2b" presStyleLbl="callout" presStyleIdx="4" presStyleCnt="5"/>
      <dgm:spPr/>
    </dgm:pt>
    <dgm:pt modelId="{5FF6FD95-817A-DF49-AFFC-3B1947B0BFD7}" type="pres">
      <dgm:prSet presAssocID="{7DD9091E-6088-8248-9D84-C3831D3BD30D}" presName="vertSpace2b" presStyleCnt="0"/>
      <dgm:spPr/>
    </dgm:pt>
  </dgm:ptLst>
  <dgm:cxnLst>
    <dgm:cxn modelId="{356D33F3-248C-0448-B761-1F9CA122BFA8}" type="presOf" srcId="{F8ED12DB-43FD-8F4D-9FAD-A4B0CB7F9C17}" destId="{4F1C9B08-916B-EE4C-A71A-1F2F942CFB15}" srcOrd="0" destOrd="0" presId="urn:microsoft.com/office/officeart/2008/layout/LinedList"/>
    <dgm:cxn modelId="{116880F6-C23E-D942-AE4C-884728B3EF4F}" srcId="{AB912626-BBFA-2D41-A86D-2B08E9CCF9E9}" destId="{4B87B3A8-A4DE-964C-A5A3-6334529C5ECF}" srcOrd="1" destOrd="0" parTransId="{C6D3C2BE-C215-E744-8373-9AC407AB6710}" sibTransId="{D1679A8C-4539-6F46-A997-C6226636DB62}"/>
    <dgm:cxn modelId="{C41525F1-C44A-F345-88FD-8BB1D70DF884}" type="presOf" srcId="{7DD9091E-6088-8248-9D84-C3831D3BD30D}" destId="{5F7C74EC-29E2-AC49-9D7C-A466B5EAF805}" srcOrd="0" destOrd="0" presId="urn:microsoft.com/office/officeart/2008/layout/LinedList"/>
    <dgm:cxn modelId="{C6E9FCEC-3A66-6542-A86E-D357AABBC9FD}" srcId="{AB912626-BBFA-2D41-A86D-2B08E9CCF9E9}" destId="{9A2D7105-444D-4047-A303-242C65A8C321}" srcOrd="0" destOrd="0" parTransId="{08CB6FBD-3AB4-B44D-B8FA-782A5FB6D8D6}" sibTransId="{278250FB-6A20-1247-8545-CA4BD657CA47}"/>
    <dgm:cxn modelId="{6C2DCA0E-3575-7D4B-8809-272FE0960E14}" srcId="{AB912626-BBFA-2D41-A86D-2B08E9CCF9E9}" destId="{F8ED12DB-43FD-8F4D-9FAD-A4B0CB7F9C17}" srcOrd="2" destOrd="0" parTransId="{71E5D581-435D-C94A-BF68-0AD467A05424}" sibTransId="{3610927E-FBE7-1848-897C-007975B1AD70}"/>
    <dgm:cxn modelId="{39239DD3-92F0-A145-9E8D-9D355AC2DE2D}" srcId="{AB912626-BBFA-2D41-A86D-2B08E9CCF9E9}" destId="{7DD9091E-6088-8248-9D84-C3831D3BD30D}" srcOrd="4" destOrd="0" parTransId="{3862DEC7-6C53-D34F-ACE5-BEB1742A5621}" sibTransId="{616C350F-5261-DE40-A436-88EE78FC86A6}"/>
    <dgm:cxn modelId="{066BE970-2AEC-6040-9C6B-2AD91B6F9BF3}" type="presOf" srcId="{AB912626-BBFA-2D41-A86D-2B08E9CCF9E9}" destId="{24EB10A2-772A-684F-87EF-F06DE5E1D967}" srcOrd="0" destOrd="0" presId="urn:microsoft.com/office/officeart/2008/layout/LinedList"/>
    <dgm:cxn modelId="{E4D73D85-3F06-4E41-9042-EC30D20A5A4E}" srcId="{AB912626-BBFA-2D41-A86D-2B08E9CCF9E9}" destId="{0DDE5E86-A1E6-BF48-A93C-3FFAD4E49F16}" srcOrd="3" destOrd="0" parTransId="{2EE162D9-3B79-DF4D-83E3-4DA334502410}" sibTransId="{C4AC503B-EC5B-EC46-A6F6-BB33E3946BC0}"/>
    <dgm:cxn modelId="{DCFD86FB-3F22-1A4E-B03F-392FBA013FAD}" type="presOf" srcId="{7AF37B04-80DB-1E49-987C-813F5F73EBE7}" destId="{15670B40-8031-4C49-AE50-AB7B57957B21}" srcOrd="0" destOrd="0" presId="urn:microsoft.com/office/officeart/2008/layout/LinedList"/>
    <dgm:cxn modelId="{1279EFBF-7979-204D-BD6A-18F922EEF45D}" type="presOf" srcId="{9A2D7105-444D-4047-A303-242C65A8C321}" destId="{114D551B-C3E7-F24E-91EA-288408240EF1}" srcOrd="0" destOrd="0" presId="urn:microsoft.com/office/officeart/2008/layout/LinedList"/>
    <dgm:cxn modelId="{51228E77-77B7-CD40-B2EF-91FE1648D19C}" type="presOf" srcId="{0DDE5E86-A1E6-BF48-A93C-3FFAD4E49F16}" destId="{EB88DBE6-0D9F-7548-984C-D0837EDF7AC6}" srcOrd="0" destOrd="0" presId="urn:microsoft.com/office/officeart/2008/layout/LinedList"/>
    <dgm:cxn modelId="{190586FA-24A4-834F-A64E-AED4210E972E}" type="presOf" srcId="{4B87B3A8-A4DE-964C-A5A3-6334529C5ECF}" destId="{1720BBD6-0CFE-0646-865E-7639DB6C35C4}" srcOrd="0" destOrd="0" presId="urn:microsoft.com/office/officeart/2008/layout/LinedList"/>
    <dgm:cxn modelId="{BA77C4E3-1E34-1D4B-9631-3CC68664C8E4}" srcId="{7AF37B04-80DB-1E49-987C-813F5F73EBE7}" destId="{AB912626-BBFA-2D41-A86D-2B08E9CCF9E9}" srcOrd="0" destOrd="0" parTransId="{4532A1C6-1EDC-8A4E-80D8-F6B2826C21B9}" sibTransId="{A5361CDD-37D6-0A4E-9B00-83E50C2CDE91}"/>
    <dgm:cxn modelId="{D36A9750-81CC-8243-B78C-86C7F507077D}" type="presParOf" srcId="{15670B40-8031-4C49-AE50-AB7B57957B21}" destId="{D6FAFE18-4681-664C-BCBD-CA6F7E505B68}" srcOrd="0" destOrd="0" presId="urn:microsoft.com/office/officeart/2008/layout/LinedList"/>
    <dgm:cxn modelId="{2CE2C0CE-112A-5B4F-9272-8A25B77E4784}" type="presParOf" srcId="{15670B40-8031-4C49-AE50-AB7B57957B21}" destId="{C0171C41-9112-1F4D-B1D2-25CB1722A306}" srcOrd="1" destOrd="0" presId="urn:microsoft.com/office/officeart/2008/layout/LinedList"/>
    <dgm:cxn modelId="{8DBD2338-E6C3-924C-B50A-F54510207001}" type="presParOf" srcId="{C0171C41-9112-1F4D-B1D2-25CB1722A306}" destId="{24EB10A2-772A-684F-87EF-F06DE5E1D967}" srcOrd="0" destOrd="0" presId="urn:microsoft.com/office/officeart/2008/layout/LinedList"/>
    <dgm:cxn modelId="{6CE95C8C-B299-194C-BAAB-98C16682B4F7}" type="presParOf" srcId="{C0171C41-9112-1F4D-B1D2-25CB1722A306}" destId="{98F5C940-4E7B-C344-AD4C-3B3F85527986}" srcOrd="1" destOrd="0" presId="urn:microsoft.com/office/officeart/2008/layout/LinedList"/>
    <dgm:cxn modelId="{D7326C06-E6B2-ED4A-9479-77AF0A4BB637}" type="presParOf" srcId="{98F5C940-4E7B-C344-AD4C-3B3F85527986}" destId="{AB683196-600B-7B40-B4FB-0C6936B72D49}" srcOrd="0" destOrd="0" presId="urn:microsoft.com/office/officeart/2008/layout/LinedList"/>
    <dgm:cxn modelId="{5E15BCE8-1BE4-0A4E-B028-9D0B898146A4}" type="presParOf" srcId="{98F5C940-4E7B-C344-AD4C-3B3F85527986}" destId="{E69EF18B-4B03-2540-93DD-148A9042CFCD}" srcOrd="1" destOrd="0" presId="urn:microsoft.com/office/officeart/2008/layout/LinedList"/>
    <dgm:cxn modelId="{B5F0AA28-9D26-0248-B597-88F91F2CA88C}" type="presParOf" srcId="{E69EF18B-4B03-2540-93DD-148A9042CFCD}" destId="{4AE9C62E-8741-A64E-9E0D-2523257418EF}" srcOrd="0" destOrd="0" presId="urn:microsoft.com/office/officeart/2008/layout/LinedList"/>
    <dgm:cxn modelId="{D735EDCB-9016-8D49-B89F-8265BACC6166}" type="presParOf" srcId="{E69EF18B-4B03-2540-93DD-148A9042CFCD}" destId="{114D551B-C3E7-F24E-91EA-288408240EF1}" srcOrd="1" destOrd="0" presId="urn:microsoft.com/office/officeart/2008/layout/LinedList"/>
    <dgm:cxn modelId="{D5EA4891-5AB9-3247-9F2C-F733E54AA4E6}" type="presParOf" srcId="{E69EF18B-4B03-2540-93DD-148A9042CFCD}" destId="{1208C5E9-638E-F546-BF22-4A131B9B31C0}" srcOrd="2" destOrd="0" presId="urn:microsoft.com/office/officeart/2008/layout/LinedList"/>
    <dgm:cxn modelId="{A28022B7-74A3-3246-8A45-F9D216A7F04F}" type="presParOf" srcId="{98F5C940-4E7B-C344-AD4C-3B3F85527986}" destId="{45BC34C6-DA11-3A49-A2A7-2A0368B8FAF1}" srcOrd="2" destOrd="0" presId="urn:microsoft.com/office/officeart/2008/layout/LinedList"/>
    <dgm:cxn modelId="{9F38BC75-CB9F-1C42-875C-660647F7BF0E}" type="presParOf" srcId="{98F5C940-4E7B-C344-AD4C-3B3F85527986}" destId="{F5CBAE8A-FFA7-EE4E-9E0D-509715E5454F}" srcOrd="3" destOrd="0" presId="urn:microsoft.com/office/officeart/2008/layout/LinedList"/>
    <dgm:cxn modelId="{0DB1F4F6-F0B5-0E43-B852-1C3C67EC66DF}" type="presParOf" srcId="{98F5C940-4E7B-C344-AD4C-3B3F85527986}" destId="{50630B44-1541-4C4F-A67D-05CB4D6834B3}" srcOrd="4" destOrd="0" presId="urn:microsoft.com/office/officeart/2008/layout/LinedList"/>
    <dgm:cxn modelId="{9BCC0B3C-9498-074A-B246-44B90D7620D6}" type="presParOf" srcId="{50630B44-1541-4C4F-A67D-05CB4D6834B3}" destId="{BCDCD06D-0079-B649-8964-4436C2359401}" srcOrd="0" destOrd="0" presId="urn:microsoft.com/office/officeart/2008/layout/LinedList"/>
    <dgm:cxn modelId="{D3E856C8-6609-5E4D-BC9A-066DFF2ECAF2}" type="presParOf" srcId="{50630B44-1541-4C4F-A67D-05CB4D6834B3}" destId="{1720BBD6-0CFE-0646-865E-7639DB6C35C4}" srcOrd="1" destOrd="0" presId="urn:microsoft.com/office/officeart/2008/layout/LinedList"/>
    <dgm:cxn modelId="{6B6073F0-B831-0548-ACFF-51A97E5C3947}" type="presParOf" srcId="{50630B44-1541-4C4F-A67D-05CB4D6834B3}" destId="{6037D7FE-A379-304A-BA9F-9D0C193F7181}" srcOrd="2" destOrd="0" presId="urn:microsoft.com/office/officeart/2008/layout/LinedList"/>
    <dgm:cxn modelId="{20C4AB31-EC47-504E-8CFD-91A35BE62BDE}" type="presParOf" srcId="{98F5C940-4E7B-C344-AD4C-3B3F85527986}" destId="{1343E595-B27F-F449-A76E-4FAD321FD202}" srcOrd="5" destOrd="0" presId="urn:microsoft.com/office/officeart/2008/layout/LinedList"/>
    <dgm:cxn modelId="{57BC0164-296F-9C42-8073-E0F3E6D11EA4}" type="presParOf" srcId="{98F5C940-4E7B-C344-AD4C-3B3F85527986}" destId="{1F744155-281C-0A4B-B2E6-3182A3275845}" srcOrd="6" destOrd="0" presId="urn:microsoft.com/office/officeart/2008/layout/LinedList"/>
    <dgm:cxn modelId="{0686A288-E8EE-D647-ADDE-64268BF462CF}" type="presParOf" srcId="{98F5C940-4E7B-C344-AD4C-3B3F85527986}" destId="{AA3F06B4-064F-4843-8946-DA0AF42058E2}" srcOrd="7" destOrd="0" presId="urn:microsoft.com/office/officeart/2008/layout/LinedList"/>
    <dgm:cxn modelId="{DACCAD42-7F38-9549-B1E3-75E85BB6421C}" type="presParOf" srcId="{AA3F06B4-064F-4843-8946-DA0AF42058E2}" destId="{F53768CD-8383-774D-8E60-6789C7DFB8EA}" srcOrd="0" destOrd="0" presId="urn:microsoft.com/office/officeart/2008/layout/LinedList"/>
    <dgm:cxn modelId="{8948E629-4E22-E749-8717-35BB4D5AF7E4}" type="presParOf" srcId="{AA3F06B4-064F-4843-8946-DA0AF42058E2}" destId="{4F1C9B08-916B-EE4C-A71A-1F2F942CFB15}" srcOrd="1" destOrd="0" presId="urn:microsoft.com/office/officeart/2008/layout/LinedList"/>
    <dgm:cxn modelId="{87D410C5-3AEB-CF48-8CCA-713467B4D667}" type="presParOf" srcId="{AA3F06B4-064F-4843-8946-DA0AF42058E2}" destId="{04A5DCB5-F812-9149-92B1-E0EC34F5E8E0}" srcOrd="2" destOrd="0" presId="urn:microsoft.com/office/officeart/2008/layout/LinedList"/>
    <dgm:cxn modelId="{A24C25AF-B770-9F46-B8B1-296941779CDB}" type="presParOf" srcId="{98F5C940-4E7B-C344-AD4C-3B3F85527986}" destId="{5CED8CB9-2F5C-2343-A182-ACCD0477837E}" srcOrd="8" destOrd="0" presId="urn:microsoft.com/office/officeart/2008/layout/LinedList"/>
    <dgm:cxn modelId="{846F25D2-FBAA-084D-B620-DD5D33827E5D}" type="presParOf" srcId="{98F5C940-4E7B-C344-AD4C-3B3F85527986}" destId="{120F6FE3-878D-4541-971B-3C08FB9130DA}" srcOrd="9" destOrd="0" presId="urn:microsoft.com/office/officeart/2008/layout/LinedList"/>
    <dgm:cxn modelId="{6C7166D2-85E2-0145-AFF4-035F0B73FBCE}" type="presParOf" srcId="{98F5C940-4E7B-C344-AD4C-3B3F85527986}" destId="{3E80CE34-CDA6-9945-9462-23ECBE0D9814}" srcOrd="10" destOrd="0" presId="urn:microsoft.com/office/officeart/2008/layout/LinedList"/>
    <dgm:cxn modelId="{4E25DF42-A2CD-5440-AB29-139506EAE71C}" type="presParOf" srcId="{3E80CE34-CDA6-9945-9462-23ECBE0D9814}" destId="{700E1886-9AD0-D34C-BA49-45400E9CBB73}" srcOrd="0" destOrd="0" presId="urn:microsoft.com/office/officeart/2008/layout/LinedList"/>
    <dgm:cxn modelId="{75A6CD32-1214-5142-861C-8C879F10E8BA}" type="presParOf" srcId="{3E80CE34-CDA6-9945-9462-23ECBE0D9814}" destId="{EB88DBE6-0D9F-7548-984C-D0837EDF7AC6}" srcOrd="1" destOrd="0" presId="urn:microsoft.com/office/officeart/2008/layout/LinedList"/>
    <dgm:cxn modelId="{C8A91EB0-2FBF-6047-BF8C-66830E9B24F2}" type="presParOf" srcId="{3E80CE34-CDA6-9945-9462-23ECBE0D9814}" destId="{3206DC78-4975-894C-99B7-3DB8A49FF35E}" srcOrd="2" destOrd="0" presId="urn:microsoft.com/office/officeart/2008/layout/LinedList"/>
    <dgm:cxn modelId="{CCC0D78A-D5B2-DE48-BC68-33336DAD9152}" type="presParOf" srcId="{98F5C940-4E7B-C344-AD4C-3B3F85527986}" destId="{04FD164E-A71D-A444-9CCF-3566333C8AEA}" srcOrd="11" destOrd="0" presId="urn:microsoft.com/office/officeart/2008/layout/LinedList"/>
    <dgm:cxn modelId="{92E3E864-4F2E-7542-88F3-94932A3DAB08}" type="presParOf" srcId="{98F5C940-4E7B-C344-AD4C-3B3F85527986}" destId="{46BE9527-4C3F-674D-8B1A-0B84C0D3E262}" srcOrd="12" destOrd="0" presId="urn:microsoft.com/office/officeart/2008/layout/LinedList"/>
    <dgm:cxn modelId="{E7D55147-E02B-DB45-BFE7-616D69114168}" type="presParOf" srcId="{98F5C940-4E7B-C344-AD4C-3B3F85527986}" destId="{869733DE-8C80-A64E-9BB3-EBE98C205251}" srcOrd="13" destOrd="0" presId="urn:microsoft.com/office/officeart/2008/layout/LinedList"/>
    <dgm:cxn modelId="{7EF6817A-DC85-1549-A6FA-B6B1728D7936}" type="presParOf" srcId="{869733DE-8C80-A64E-9BB3-EBE98C205251}" destId="{8C9346D3-7D67-CF47-AB22-3F8869F36248}" srcOrd="0" destOrd="0" presId="urn:microsoft.com/office/officeart/2008/layout/LinedList"/>
    <dgm:cxn modelId="{200D4ECC-B7BF-6D4D-9993-4B327633B2D9}" type="presParOf" srcId="{869733DE-8C80-A64E-9BB3-EBE98C205251}" destId="{5F7C74EC-29E2-AC49-9D7C-A466B5EAF805}" srcOrd="1" destOrd="0" presId="urn:microsoft.com/office/officeart/2008/layout/LinedList"/>
    <dgm:cxn modelId="{D77A5E88-46EC-EB4B-AB9C-4A9FD57B19B3}" type="presParOf" srcId="{869733DE-8C80-A64E-9BB3-EBE98C205251}" destId="{EBC81CC4-251F-BA4F-AF58-4BEBE12CBE2A}" srcOrd="2" destOrd="0" presId="urn:microsoft.com/office/officeart/2008/layout/LinedList"/>
    <dgm:cxn modelId="{ECF33321-C633-8A4B-9105-5A174E6A1053}" type="presParOf" srcId="{98F5C940-4E7B-C344-AD4C-3B3F85527986}" destId="{252EF8FB-4DD4-F242-B4DE-92A515F313D7}" srcOrd="14" destOrd="0" presId="urn:microsoft.com/office/officeart/2008/layout/LinedList"/>
    <dgm:cxn modelId="{A7089914-CEA1-7F47-BB29-21FF03F13A9A}" type="presParOf" srcId="{98F5C940-4E7B-C344-AD4C-3B3F85527986}" destId="{5FF6FD95-817A-DF49-AFFC-3B1947B0BFD7}"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97DD071-D6CD-3049-8156-874BB2D231FE}" type="doc">
      <dgm:prSet loTypeId="urn:microsoft.com/office/officeart/2005/8/layout/radial4" loCatId="" qsTypeId="urn:microsoft.com/office/officeart/2005/8/quickstyle/simple5" qsCatId="simple" csTypeId="urn:microsoft.com/office/officeart/2005/8/colors/colorful4" csCatId="colorful" phldr="1"/>
      <dgm:spPr/>
      <dgm:t>
        <a:bodyPr/>
        <a:lstStyle/>
        <a:p>
          <a:endParaRPr lang="en-US"/>
        </a:p>
      </dgm:t>
    </dgm:pt>
    <dgm:pt modelId="{73F2052E-0B5E-F143-A16D-CE77DB6C7A23}">
      <dgm:prSet phldrT="[Text]" custT="1"/>
      <dgm:spPr/>
      <dgm:t>
        <a:bodyPr/>
        <a:lstStyle/>
        <a:p>
          <a:r>
            <a:rPr lang="en-US" sz="1800" b="1" dirty="0" smtClean="0">
              <a:solidFill>
                <a:schemeClr val="tx1"/>
              </a:solidFill>
            </a:rPr>
            <a:t>Segmentation</a:t>
          </a:r>
          <a:endParaRPr lang="en-US" sz="1800" b="1" dirty="0">
            <a:solidFill>
              <a:schemeClr val="tx1"/>
            </a:solidFill>
          </a:endParaRPr>
        </a:p>
      </dgm:t>
    </dgm:pt>
    <dgm:pt modelId="{34292EEA-E0BC-9D43-9796-8758C95B2C4D}" type="parTrans" cxnId="{B20E68A6-F2A8-C842-966E-F63B2BBADC5B}">
      <dgm:prSet/>
      <dgm:spPr/>
      <dgm:t>
        <a:bodyPr/>
        <a:lstStyle/>
        <a:p>
          <a:endParaRPr lang="en-US"/>
        </a:p>
      </dgm:t>
    </dgm:pt>
    <dgm:pt modelId="{7C6D955A-A592-E941-8823-E4828048D22E}" type="sibTrans" cxnId="{B20E68A6-F2A8-C842-966E-F63B2BBADC5B}">
      <dgm:prSet/>
      <dgm:spPr/>
      <dgm:t>
        <a:bodyPr/>
        <a:lstStyle/>
        <a:p>
          <a:endParaRPr lang="en-US"/>
        </a:p>
      </dgm:t>
    </dgm:pt>
    <dgm:pt modelId="{656758B7-BE53-CB42-BB5C-2C3C38BAD78F}">
      <dgm:prSet phldrT="[Text]" custT="1"/>
      <dgm:spPr/>
      <dgm:t>
        <a:bodyPr/>
        <a:lstStyle/>
        <a:p>
          <a:r>
            <a:rPr lang="en-AU" sz="1600" b="0" baseline="0" dirty="0" smtClean="0">
              <a:solidFill>
                <a:schemeClr val="tx1"/>
              </a:solidFill>
              <a:latin typeface="+mn-lt"/>
              <a:ea typeface="Apple Color Emoji" charset="0"/>
              <a:cs typeface="Apple Color Emoji" charset="0"/>
            </a:rPr>
            <a:t>Socio-Economic background customers</a:t>
          </a:r>
          <a:endParaRPr lang="en-US" sz="1600" dirty="0">
            <a:solidFill>
              <a:schemeClr val="tx1"/>
            </a:solidFill>
            <a:latin typeface="+mn-lt"/>
            <a:ea typeface="Apple Color Emoji" charset="0"/>
            <a:cs typeface="Apple Color Emoji" charset="0"/>
          </a:endParaRPr>
        </a:p>
      </dgm:t>
    </dgm:pt>
    <dgm:pt modelId="{A9E15B7A-FDD0-C24A-816D-3365CC04BDEF}" type="parTrans" cxnId="{67FE48F0-41F5-E843-B171-24D23E0A0675}">
      <dgm:prSet/>
      <dgm:spPr/>
      <dgm:t>
        <a:bodyPr/>
        <a:lstStyle/>
        <a:p>
          <a:endParaRPr lang="en-US"/>
        </a:p>
      </dgm:t>
    </dgm:pt>
    <dgm:pt modelId="{BBAD86DF-2473-7A4D-A14B-0138635D41DF}" type="sibTrans" cxnId="{67FE48F0-41F5-E843-B171-24D23E0A0675}">
      <dgm:prSet/>
      <dgm:spPr/>
      <dgm:t>
        <a:bodyPr/>
        <a:lstStyle/>
        <a:p>
          <a:endParaRPr lang="en-US"/>
        </a:p>
      </dgm:t>
    </dgm:pt>
    <dgm:pt modelId="{E8D82F76-6D67-FD46-8F8C-6482DA0F68AB}">
      <dgm:prSet phldrT="[Text]" custT="1"/>
      <dgm:spPr/>
      <dgm:t>
        <a:bodyPr/>
        <a:lstStyle/>
        <a:p>
          <a:r>
            <a:rPr lang="en-AU" sz="1600" b="0" baseline="0" dirty="0" smtClean="0">
              <a:solidFill>
                <a:schemeClr val="tx1"/>
              </a:solidFill>
              <a:latin typeface="+mn-lt"/>
              <a:ea typeface="Apple Color Emoji" charset="0"/>
              <a:cs typeface="Apple Color Emoji" charset="0"/>
            </a:rPr>
            <a:t>Concerned customer about the environment.</a:t>
          </a:r>
          <a:endParaRPr lang="en-US" sz="1600" dirty="0">
            <a:solidFill>
              <a:schemeClr val="tx1"/>
            </a:solidFill>
            <a:latin typeface="+mn-lt"/>
            <a:ea typeface="Apple Color Emoji" charset="0"/>
            <a:cs typeface="Apple Color Emoji" charset="0"/>
          </a:endParaRPr>
        </a:p>
      </dgm:t>
    </dgm:pt>
    <dgm:pt modelId="{16067454-974B-164F-9029-46EB82A8D31F}" type="parTrans" cxnId="{2D262337-B702-0D43-97E4-459CE7B95A8A}">
      <dgm:prSet/>
      <dgm:spPr/>
      <dgm:t>
        <a:bodyPr/>
        <a:lstStyle/>
        <a:p>
          <a:endParaRPr lang="en-US"/>
        </a:p>
      </dgm:t>
    </dgm:pt>
    <dgm:pt modelId="{114EBE10-F7EF-614B-B0C6-C95579F809A1}" type="sibTrans" cxnId="{2D262337-B702-0D43-97E4-459CE7B95A8A}">
      <dgm:prSet/>
      <dgm:spPr/>
      <dgm:t>
        <a:bodyPr/>
        <a:lstStyle/>
        <a:p>
          <a:endParaRPr lang="en-US"/>
        </a:p>
      </dgm:t>
    </dgm:pt>
    <dgm:pt modelId="{2363BE0C-8942-4B4E-9207-36CB50754498}">
      <dgm:prSet phldrT="[Text]" custT="1"/>
      <dgm:spPr/>
      <dgm:t>
        <a:bodyPr/>
        <a:lstStyle/>
        <a:p>
          <a:r>
            <a:rPr lang="en-AU" sz="1600" b="0" baseline="0" dirty="0" smtClean="0">
              <a:solidFill>
                <a:schemeClr val="tx1"/>
              </a:solidFill>
              <a:latin typeface="+mn-lt"/>
              <a:ea typeface="Apple Color Emoji" charset="0"/>
              <a:cs typeface="Alegreya Sans SC Light"/>
            </a:rPr>
            <a:t>Retailers ; Tesco, Sainsbury's, ASDA, Co Op</a:t>
          </a:r>
          <a:r>
            <a:rPr lang="en-AU" sz="1600" b="0" baseline="0" dirty="0" smtClean="0">
              <a:solidFill>
                <a:schemeClr val="tx1"/>
              </a:solidFill>
              <a:latin typeface="+mn-lt"/>
              <a:ea typeface="Apple Color Emoji" charset="0"/>
              <a:cs typeface="Apple Color Emoji" charset="0"/>
            </a:rPr>
            <a:t>. </a:t>
          </a:r>
          <a:endParaRPr lang="en-US" sz="1600" dirty="0">
            <a:solidFill>
              <a:schemeClr val="tx1"/>
            </a:solidFill>
            <a:latin typeface="+mn-lt"/>
            <a:ea typeface="Apple Color Emoji" charset="0"/>
            <a:cs typeface="Apple Color Emoji" charset="0"/>
          </a:endParaRPr>
        </a:p>
      </dgm:t>
    </dgm:pt>
    <dgm:pt modelId="{E935336A-804D-104D-819B-0AED3B193E27}" type="parTrans" cxnId="{88FF5265-A8BA-B24F-8E6D-C1EF337E44A0}">
      <dgm:prSet/>
      <dgm:spPr/>
      <dgm:t>
        <a:bodyPr/>
        <a:lstStyle/>
        <a:p>
          <a:endParaRPr lang="en-US"/>
        </a:p>
      </dgm:t>
    </dgm:pt>
    <dgm:pt modelId="{00743E3B-D6CF-3C4D-A559-41585F60091C}" type="sibTrans" cxnId="{88FF5265-A8BA-B24F-8E6D-C1EF337E44A0}">
      <dgm:prSet/>
      <dgm:spPr/>
      <dgm:t>
        <a:bodyPr/>
        <a:lstStyle/>
        <a:p>
          <a:endParaRPr lang="en-US"/>
        </a:p>
      </dgm:t>
    </dgm:pt>
    <dgm:pt modelId="{67E6ECA8-E213-4246-A731-37C9C78C048B}">
      <dgm:prSet phldrT="[Text]" custT="1"/>
      <dgm:spPr/>
      <dgm:t>
        <a:bodyPr/>
        <a:lstStyle/>
        <a:p>
          <a:r>
            <a:rPr lang="en-AU" sz="1600" b="0" baseline="0" dirty="0" smtClean="0">
              <a:solidFill>
                <a:schemeClr val="tx1"/>
              </a:solidFill>
              <a:latin typeface="+mn-lt"/>
              <a:ea typeface="Apple Color Emoji" charset="0"/>
              <a:cs typeface="Apple Color Emoji" charset="0"/>
            </a:rPr>
            <a:t>Local Grocery retailers.</a:t>
          </a:r>
          <a:endParaRPr lang="en-US" sz="1600" dirty="0">
            <a:solidFill>
              <a:schemeClr val="tx1"/>
            </a:solidFill>
            <a:latin typeface="+mn-lt"/>
            <a:ea typeface="Apple Color Emoji" charset="0"/>
            <a:cs typeface="Apple Color Emoji" charset="0"/>
          </a:endParaRPr>
        </a:p>
      </dgm:t>
    </dgm:pt>
    <dgm:pt modelId="{7CF301B8-F55C-C84F-902F-7B38B67FB339}" type="parTrans" cxnId="{8F310DB3-81DC-0247-BA5A-7C91493B8422}">
      <dgm:prSet/>
      <dgm:spPr/>
      <dgm:t>
        <a:bodyPr/>
        <a:lstStyle/>
        <a:p>
          <a:endParaRPr lang="en-US"/>
        </a:p>
      </dgm:t>
    </dgm:pt>
    <dgm:pt modelId="{F3D2DAD5-37C8-2742-9E85-E291246355E4}" type="sibTrans" cxnId="{8F310DB3-81DC-0247-BA5A-7C91493B8422}">
      <dgm:prSet/>
      <dgm:spPr/>
      <dgm:t>
        <a:bodyPr/>
        <a:lstStyle/>
        <a:p>
          <a:endParaRPr lang="en-US"/>
        </a:p>
      </dgm:t>
    </dgm:pt>
    <dgm:pt modelId="{AC1C54A2-0916-F142-AB35-B2B6FF2ACDBA}">
      <dgm:prSet phldrT="[Text]" custT="1"/>
      <dgm:spPr/>
      <dgm:t>
        <a:bodyPr/>
        <a:lstStyle/>
        <a:p>
          <a:r>
            <a:rPr lang="en-AU" sz="1600" b="0" baseline="0" dirty="0" smtClean="0">
              <a:solidFill>
                <a:schemeClr val="tx1"/>
              </a:solidFill>
              <a:latin typeface="+mn-lt"/>
              <a:ea typeface="Apple Color Emoji" charset="0"/>
              <a:cs typeface="Apple Color Emoji" charset="0"/>
            </a:rPr>
            <a:t>Fast food industry, ex; KFC, McDonalds, Burger King.</a:t>
          </a:r>
          <a:endParaRPr lang="en-US" sz="1600" dirty="0">
            <a:solidFill>
              <a:schemeClr val="tx1"/>
            </a:solidFill>
            <a:latin typeface="+mn-lt"/>
            <a:ea typeface="Apple Color Emoji" charset="0"/>
            <a:cs typeface="Apple Color Emoji" charset="0"/>
          </a:endParaRPr>
        </a:p>
      </dgm:t>
    </dgm:pt>
    <dgm:pt modelId="{09F29BC7-C08E-714C-9C53-39E2EF6EF00C}" type="parTrans" cxnId="{95B69B85-954F-514C-A993-B6AD627FCBF7}">
      <dgm:prSet/>
      <dgm:spPr/>
      <dgm:t>
        <a:bodyPr/>
        <a:lstStyle/>
        <a:p>
          <a:endParaRPr lang="en-US"/>
        </a:p>
      </dgm:t>
    </dgm:pt>
    <dgm:pt modelId="{48460568-2FB8-1247-91BD-E706182A52B5}" type="sibTrans" cxnId="{95B69B85-954F-514C-A993-B6AD627FCBF7}">
      <dgm:prSet/>
      <dgm:spPr/>
      <dgm:t>
        <a:bodyPr/>
        <a:lstStyle/>
        <a:p>
          <a:endParaRPr lang="en-US"/>
        </a:p>
      </dgm:t>
    </dgm:pt>
    <dgm:pt modelId="{B1B9D8DA-0A4D-1B4E-9C03-371CB367BCA3}" type="pres">
      <dgm:prSet presAssocID="{A97DD071-D6CD-3049-8156-874BB2D231FE}" presName="cycle" presStyleCnt="0">
        <dgm:presLayoutVars>
          <dgm:chMax val="1"/>
          <dgm:dir/>
          <dgm:animLvl val="ctr"/>
          <dgm:resizeHandles val="exact"/>
        </dgm:presLayoutVars>
      </dgm:prSet>
      <dgm:spPr/>
      <dgm:t>
        <a:bodyPr/>
        <a:lstStyle/>
        <a:p>
          <a:endParaRPr lang="en-US"/>
        </a:p>
      </dgm:t>
    </dgm:pt>
    <dgm:pt modelId="{85680966-9A31-7B4A-A12D-F2B8F1A5F877}" type="pres">
      <dgm:prSet presAssocID="{73F2052E-0B5E-F143-A16D-CE77DB6C7A23}" presName="centerShape" presStyleLbl="node0" presStyleIdx="0" presStyleCnt="1"/>
      <dgm:spPr/>
      <dgm:t>
        <a:bodyPr/>
        <a:lstStyle/>
        <a:p>
          <a:endParaRPr lang="en-US"/>
        </a:p>
      </dgm:t>
    </dgm:pt>
    <dgm:pt modelId="{BF43BCE3-5035-1D48-972B-1DB2781FE9D3}" type="pres">
      <dgm:prSet presAssocID="{A9E15B7A-FDD0-C24A-816D-3365CC04BDEF}" presName="parTrans" presStyleLbl="bgSibTrans2D1" presStyleIdx="0" presStyleCnt="5"/>
      <dgm:spPr/>
      <dgm:t>
        <a:bodyPr/>
        <a:lstStyle/>
        <a:p>
          <a:endParaRPr lang="en-US"/>
        </a:p>
      </dgm:t>
    </dgm:pt>
    <dgm:pt modelId="{BB86BAF0-E77A-314B-A259-84D9C24F8C1C}" type="pres">
      <dgm:prSet presAssocID="{656758B7-BE53-CB42-BB5C-2C3C38BAD78F}" presName="node" presStyleLbl="node1" presStyleIdx="0" presStyleCnt="5">
        <dgm:presLayoutVars>
          <dgm:bulletEnabled val="1"/>
        </dgm:presLayoutVars>
      </dgm:prSet>
      <dgm:spPr/>
      <dgm:t>
        <a:bodyPr/>
        <a:lstStyle/>
        <a:p>
          <a:endParaRPr lang="en-US"/>
        </a:p>
      </dgm:t>
    </dgm:pt>
    <dgm:pt modelId="{7F4677FF-B93B-DC41-9948-8D76C96240A2}" type="pres">
      <dgm:prSet presAssocID="{16067454-974B-164F-9029-46EB82A8D31F}" presName="parTrans" presStyleLbl="bgSibTrans2D1" presStyleIdx="1" presStyleCnt="5"/>
      <dgm:spPr/>
      <dgm:t>
        <a:bodyPr/>
        <a:lstStyle/>
        <a:p>
          <a:endParaRPr lang="en-US"/>
        </a:p>
      </dgm:t>
    </dgm:pt>
    <dgm:pt modelId="{1E4F7168-1731-614D-9835-59080F47832E}" type="pres">
      <dgm:prSet presAssocID="{E8D82F76-6D67-FD46-8F8C-6482DA0F68AB}" presName="node" presStyleLbl="node1" presStyleIdx="1" presStyleCnt="5">
        <dgm:presLayoutVars>
          <dgm:bulletEnabled val="1"/>
        </dgm:presLayoutVars>
      </dgm:prSet>
      <dgm:spPr/>
      <dgm:t>
        <a:bodyPr/>
        <a:lstStyle/>
        <a:p>
          <a:endParaRPr lang="en-US"/>
        </a:p>
      </dgm:t>
    </dgm:pt>
    <dgm:pt modelId="{94F682AA-2D3A-924C-8FEC-71710F89E444}" type="pres">
      <dgm:prSet presAssocID="{E935336A-804D-104D-819B-0AED3B193E27}" presName="parTrans" presStyleLbl="bgSibTrans2D1" presStyleIdx="2" presStyleCnt="5"/>
      <dgm:spPr/>
      <dgm:t>
        <a:bodyPr/>
        <a:lstStyle/>
        <a:p>
          <a:endParaRPr lang="en-US"/>
        </a:p>
      </dgm:t>
    </dgm:pt>
    <dgm:pt modelId="{4C985C28-EC49-E24B-B37F-760FCE6B1BBA}" type="pres">
      <dgm:prSet presAssocID="{2363BE0C-8942-4B4E-9207-36CB50754498}" presName="node" presStyleLbl="node1" presStyleIdx="2" presStyleCnt="5">
        <dgm:presLayoutVars>
          <dgm:bulletEnabled val="1"/>
        </dgm:presLayoutVars>
      </dgm:prSet>
      <dgm:spPr/>
      <dgm:t>
        <a:bodyPr/>
        <a:lstStyle/>
        <a:p>
          <a:endParaRPr lang="en-US"/>
        </a:p>
      </dgm:t>
    </dgm:pt>
    <dgm:pt modelId="{5262C67A-D208-EF4C-A477-0674FAB25B6E}" type="pres">
      <dgm:prSet presAssocID="{7CF301B8-F55C-C84F-902F-7B38B67FB339}" presName="parTrans" presStyleLbl="bgSibTrans2D1" presStyleIdx="3" presStyleCnt="5"/>
      <dgm:spPr/>
      <dgm:t>
        <a:bodyPr/>
        <a:lstStyle/>
        <a:p>
          <a:endParaRPr lang="en-US"/>
        </a:p>
      </dgm:t>
    </dgm:pt>
    <dgm:pt modelId="{6231FE20-699C-5540-9F45-32657BC070EE}" type="pres">
      <dgm:prSet presAssocID="{67E6ECA8-E213-4246-A731-37C9C78C048B}" presName="node" presStyleLbl="node1" presStyleIdx="3" presStyleCnt="5">
        <dgm:presLayoutVars>
          <dgm:bulletEnabled val="1"/>
        </dgm:presLayoutVars>
      </dgm:prSet>
      <dgm:spPr/>
      <dgm:t>
        <a:bodyPr/>
        <a:lstStyle/>
        <a:p>
          <a:endParaRPr lang="en-US"/>
        </a:p>
      </dgm:t>
    </dgm:pt>
    <dgm:pt modelId="{65B6A179-6390-B048-8450-2E41F0446445}" type="pres">
      <dgm:prSet presAssocID="{09F29BC7-C08E-714C-9C53-39E2EF6EF00C}" presName="parTrans" presStyleLbl="bgSibTrans2D1" presStyleIdx="4" presStyleCnt="5"/>
      <dgm:spPr/>
      <dgm:t>
        <a:bodyPr/>
        <a:lstStyle/>
        <a:p>
          <a:endParaRPr lang="en-US"/>
        </a:p>
      </dgm:t>
    </dgm:pt>
    <dgm:pt modelId="{20AE23CE-FF78-CF4B-BF10-EAD602BA3F4F}" type="pres">
      <dgm:prSet presAssocID="{AC1C54A2-0916-F142-AB35-B2B6FF2ACDBA}" presName="node" presStyleLbl="node1" presStyleIdx="4" presStyleCnt="5">
        <dgm:presLayoutVars>
          <dgm:bulletEnabled val="1"/>
        </dgm:presLayoutVars>
      </dgm:prSet>
      <dgm:spPr/>
      <dgm:t>
        <a:bodyPr/>
        <a:lstStyle/>
        <a:p>
          <a:endParaRPr lang="en-US"/>
        </a:p>
      </dgm:t>
    </dgm:pt>
  </dgm:ptLst>
  <dgm:cxnLst>
    <dgm:cxn modelId="{C40EE2F5-BD81-984D-BC66-54605A68E9E3}" type="presOf" srcId="{AC1C54A2-0916-F142-AB35-B2B6FF2ACDBA}" destId="{20AE23CE-FF78-CF4B-BF10-EAD602BA3F4F}" srcOrd="0" destOrd="0" presId="urn:microsoft.com/office/officeart/2005/8/layout/radial4"/>
    <dgm:cxn modelId="{AE58A24D-72D7-A340-840D-DBE24E2E8583}" type="presOf" srcId="{2363BE0C-8942-4B4E-9207-36CB50754498}" destId="{4C985C28-EC49-E24B-B37F-760FCE6B1BBA}" srcOrd="0" destOrd="0" presId="urn:microsoft.com/office/officeart/2005/8/layout/radial4"/>
    <dgm:cxn modelId="{1FDE0160-BF27-3748-9247-7DA70413B230}" type="presOf" srcId="{E935336A-804D-104D-819B-0AED3B193E27}" destId="{94F682AA-2D3A-924C-8FEC-71710F89E444}" srcOrd="0" destOrd="0" presId="urn:microsoft.com/office/officeart/2005/8/layout/radial4"/>
    <dgm:cxn modelId="{95B69B85-954F-514C-A993-B6AD627FCBF7}" srcId="{73F2052E-0B5E-F143-A16D-CE77DB6C7A23}" destId="{AC1C54A2-0916-F142-AB35-B2B6FF2ACDBA}" srcOrd="4" destOrd="0" parTransId="{09F29BC7-C08E-714C-9C53-39E2EF6EF00C}" sibTransId="{48460568-2FB8-1247-91BD-E706182A52B5}"/>
    <dgm:cxn modelId="{C3A68E9A-A81F-BA4A-8031-1865992D9777}" type="presOf" srcId="{09F29BC7-C08E-714C-9C53-39E2EF6EF00C}" destId="{65B6A179-6390-B048-8450-2E41F0446445}" srcOrd="0" destOrd="0" presId="urn:microsoft.com/office/officeart/2005/8/layout/radial4"/>
    <dgm:cxn modelId="{15EC10D2-0968-B841-8639-1B15C897C3C5}" type="presOf" srcId="{7CF301B8-F55C-C84F-902F-7B38B67FB339}" destId="{5262C67A-D208-EF4C-A477-0674FAB25B6E}" srcOrd="0" destOrd="0" presId="urn:microsoft.com/office/officeart/2005/8/layout/radial4"/>
    <dgm:cxn modelId="{6BFE9842-8D61-4E40-9291-28664CF5A5E0}" type="presOf" srcId="{16067454-974B-164F-9029-46EB82A8D31F}" destId="{7F4677FF-B93B-DC41-9948-8D76C96240A2}" srcOrd="0" destOrd="0" presId="urn:microsoft.com/office/officeart/2005/8/layout/radial4"/>
    <dgm:cxn modelId="{B20E68A6-F2A8-C842-966E-F63B2BBADC5B}" srcId="{A97DD071-D6CD-3049-8156-874BB2D231FE}" destId="{73F2052E-0B5E-F143-A16D-CE77DB6C7A23}" srcOrd="0" destOrd="0" parTransId="{34292EEA-E0BC-9D43-9796-8758C95B2C4D}" sibTransId="{7C6D955A-A592-E941-8823-E4828048D22E}"/>
    <dgm:cxn modelId="{E140D78B-B968-FF46-99B1-55416584455E}" type="presOf" srcId="{73F2052E-0B5E-F143-A16D-CE77DB6C7A23}" destId="{85680966-9A31-7B4A-A12D-F2B8F1A5F877}" srcOrd="0" destOrd="0" presId="urn:microsoft.com/office/officeart/2005/8/layout/radial4"/>
    <dgm:cxn modelId="{B0792D7D-F442-F443-B297-F1686BED367E}" type="presOf" srcId="{A9E15B7A-FDD0-C24A-816D-3365CC04BDEF}" destId="{BF43BCE3-5035-1D48-972B-1DB2781FE9D3}" srcOrd="0" destOrd="0" presId="urn:microsoft.com/office/officeart/2005/8/layout/radial4"/>
    <dgm:cxn modelId="{8F310DB3-81DC-0247-BA5A-7C91493B8422}" srcId="{73F2052E-0B5E-F143-A16D-CE77DB6C7A23}" destId="{67E6ECA8-E213-4246-A731-37C9C78C048B}" srcOrd="3" destOrd="0" parTransId="{7CF301B8-F55C-C84F-902F-7B38B67FB339}" sibTransId="{F3D2DAD5-37C8-2742-9E85-E291246355E4}"/>
    <dgm:cxn modelId="{4989BF38-2893-304F-BE9B-E34D1E07229E}" type="presOf" srcId="{67E6ECA8-E213-4246-A731-37C9C78C048B}" destId="{6231FE20-699C-5540-9F45-32657BC070EE}" srcOrd="0" destOrd="0" presId="urn:microsoft.com/office/officeart/2005/8/layout/radial4"/>
    <dgm:cxn modelId="{1D555AE3-84BE-F94C-AB9C-4CA263A8F60B}" type="presOf" srcId="{656758B7-BE53-CB42-BB5C-2C3C38BAD78F}" destId="{BB86BAF0-E77A-314B-A259-84D9C24F8C1C}" srcOrd="0" destOrd="0" presId="urn:microsoft.com/office/officeart/2005/8/layout/radial4"/>
    <dgm:cxn modelId="{0F4B0722-3C79-FA40-AD0A-716B65C9B8AB}" type="presOf" srcId="{E8D82F76-6D67-FD46-8F8C-6482DA0F68AB}" destId="{1E4F7168-1731-614D-9835-59080F47832E}" srcOrd="0" destOrd="0" presId="urn:microsoft.com/office/officeart/2005/8/layout/radial4"/>
    <dgm:cxn modelId="{67FE48F0-41F5-E843-B171-24D23E0A0675}" srcId="{73F2052E-0B5E-F143-A16D-CE77DB6C7A23}" destId="{656758B7-BE53-CB42-BB5C-2C3C38BAD78F}" srcOrd="0" destOrd="0" parTransId="{A9E15B7A-FDD0-C24A-816D-3365CC04BDEF}" sibTransId="{BBAD86DF-2473-7A4D-A14B-0138635D41DF}"/>
    <dgm:cxn modelId="{2D262337-B702-0D43-97E4-459CE7B95A8A}" srcId="{73F2052E-0B5E-F143-A16D-CE77DB6C7A23}" destId="{E8D82F76-6D67-FD46-8F8C-6482DA0F68AB}" srcOrd="1" destOrd="0" parTransId="{16067454-974B-164F-9029-46EB82A8D31F}" sibTransId="{114EBE10-F7EF-614B-B0C6-C95579F809A1}"/>
    <dgm:cxn modelId="{88FF5265-A8BA-B24F-8E6D-C1EF337E44A0}" srcId="{73F2052E-0B5E-F143-A16D-CE77DB6C7A23}" destId="{2363BE0C-8942-4B4E-9207-36CB50754498}" srcOrd="2" destOrd="0" parTransId="{E935336A-804D-104D-819B-0AED3B193E27}" sibTransId="{00743E3B-D6CF-3C4D-A559-41585F60091C}"/>
    <dgm:cxn modelId="{023FD919-EA86-0948-AFDE-F52D21D10245}" type="presOf" srcId="{A97DD071-D6CD-3049-8156-874BB2D231FE}" destId="{B1B9D8DA-0A4D-1B4E-9C03-371CB367BCA3}" srcOrd="0" destOrd="0" presId="urn:microsoft.com/office/officeart/2005/8/layout/radial4"/>
    <dgm:cxn modelId="{6E339C01-D259-0F43-82B8-27899A59DC28}" type="presParOf" srcId="{B1B9D8DA-0A4D-1B4E-9C03-371CB367BCA3}" destId="{85680966-9A31-7B4A-A12D-F2B8F1A5F877}" srcOrd="0" destOrd="0" presId="urn:microsoft.com/office/officeart/2005/8/layout/radial4"/>
    <dgm:cxn modelId="{7AD49C61-1A8B-7749-B975-07C818AB0085}" type="presParOf" srcId="{B1B9D8DA-0A4D-1B4E-9C03-371CB367BCA3}" destId="{BF43BCE3-5035-1D48-972B-1DB2781FE9D3}" srcOrd="1" destOrd="0" presId="urn:microsoft.com/office/officeart/2005/8/layout/radial4"/>
    <dgm:cxn modelId="{3A7677E1-6B84-974A-9496-DA89EC6D398F}" type="presParOf" srcId="{B1B9D8DA-0A4D-1B4E-9C03-371CB367BCA3}" destId="{BB86BAF0-E77A-314B-A259-84D9C24F8C1C}" srcOrd="2" destOrd="0" presId="urn:microsoft.com/office/officeart/2005/8/layout/radial4"/>
    <dgm:cxn modelId="{42450790-68CD-684D-9A6F-FD2A6202BE8E}" type="presParOf" srcId="{B1B9D8DA-0A4D-1B4E-9C03-371CB367BCA3}" destId="{7F4677FF-B93B-DC41-9948-8D76C96240A2}" srcOrd="3" destOrd="0" presId="urn:microsoft.com/office/officeart/2005/8/layout/radial4"/>
    <dgm:cxn modelId="{D0F69559-A4D0-B048-9CDC-DCA70D09CDD2}" type="presParOf" srcId="{B1B9D8DA-0A4D-1B4E-9C03-371CB367BCA3}" destId="{1E4F7168-1731-614D-9835-59080F47832E}" srcOrd="4" destOrd="0" presId="urn:microsoft.com/office/officeart/2005/8/layout/radial4"/>
    <dgm:cxn modelId="{524F0DBD-73D6-F44E-8811-A105A9EFDA00}" type="presParOf" srcId="{B1B9D8DA-0A4D-1B4E-9C03-371CB367BCA3}" destId="{94F682AA-2D3A-924C-8FEC-71710F89E444}" srcOrd="5" destOrd="0" presId="urn:microsoft.com/office/officeart/2005/8/layout/radial4"/>
    <dgm:cxn modelId="{2175194C-967F-9845-A9FF-12E34C8E0277}" type="presParOf" srcId="{B1B9D8DA-0A4D-1B4E-9C03-371CB367BCA3}" destId="{4C985C28-EC49-E24B-B37F-760FCE6B1BBA}" srcOrd="6" destOrd="0" presId="urn:microsoft.com/office/officeart/2005/8/layout/radial4"/>
    <dgm:cxn modelId="{2B55094D-E870-464F-8BF1-387678574028}" type="presParOf" srcId="{B1B9D8DA-0A4D-1B4E-9C03-371CB367BCA3}" destId="{5262C67A-D208-EF4C-A477-0674FAB25B6E}" srcOrd="7" destOrd="0" presId="urn:microsoft.com/office/officeart/2005/8/layout/radial4"/>
    <dgm:cxn modelId="{B7BA2EB6-CBF1-C54E-980A-8835D0A24822}" type="presParOf" srcId="{B1B9D8DA-0A4D-1B4E-9C03-371CB367BCA3}" destId="{6231FE20-699C-5540-9F45-32657BC070EE}" srcOrd="8" destOrd="0" presId="urn:microsoft.com/office/officeart/2005/8/layout/radial4"/>
    <dgm:cxn modelId="{6FEE3665-7277-EC40-8E5B-DC505D265A38}" type="presParOf" srcId="{B1B9D8DA-0A4D-1B4E-9C03-371CB367BCA3}" destId="{65B6A179-6390-B048-8450-2E41F0446445}" srcOrd="9" destOrd="0" presId="urn:microsoft.com/office/officeart/2005/8/layout/radial4"/>
    <dgm:cxn modelId="{BDD06B84-BA04-E94E-8EC5-742C59D9F9AA}" type="presParOf" srcId="{B1B9D8DA-0A4D-1B4E-9C03-371CB367BCA3}" destId="{20AE23CE-FF78-CF4B-BF10-EAD602BA3F4F}"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2129C0-DF2A-A245-B7D4-11EB79CAD90C}" type="doc">
      <dgm:prSet loTypeId="urn:microsoft.com/office/officeart/2005/8/layout/list1" loCatId="" qsTypeId="urn:microsoft.com/office/officeart/2005/8/quickstyle/simple5" qsCatId="simple" csTypeId="urn:microsoft.com/office/officeart/2005/8/colors/colorful5" csCatId="colorful" phldr="1"/>
      <dgm:spPr/>
      <dgm:t>
        <a:bodyPr/>
        <a:lstStyle/>
        <a:p>
          <a:endParaRPr lang="en-US"/>
        </a:p>
      </dgm:t>
    </dgm:pt>
    <dgm:pt modelId="{8EC0E5BE-A50F-3342-A2BD-1117E58FD241}">
      <dgm:prSet phldrT="[Text]" custT="1"/>
      <dgm:spPr/>
      <dgm:t>
        <a:bodyPr/>
        <a:lstStyle/>
        <a:p>
          <a:r>
            <a:rPr lang="en-GB" sz="1600" b="0" dirty="0" smtClean="0">
              <a:solidFill>
                <a:schemeClr val="tx1"/>
              </a:solidFill>
            </a:rPr>
            <a:t>Offering Eco-friendly product </a:t>
          </a:r>
          <a:endParaRPr lang="en-US" sz="1600" b="0" dirty="0">
            <a:solidFill>
              <a:schemeClr val="tx1"/>
            </a:solidFill>
          </a:endParaRPr>
        </a:p>
      </dgm:t>
    </dgm:pt>
    <dgm:pt modelId="{398FB57C-44D9-2341-9960-E2BDF22BD3DB}" type="parTrans" cxnId="{78E71037-F4BA-7249-B3DF-7F14D8690854}">
      <dgm:prSet/>
      <dgm:spPr/>
      <dgm:t>
        <a:bodyPr/>
        <a:lstStyle/>
        <a:p>
          <a:endParaRPr lang="en-US"/>
        </a:p>
      </dgm:t>
    </dgm:pt>
    <dgm:pt modelId="{68C23564-9A63-B44F-A20C-03CDE460651F}" type="sibTrans" cxnId="{78E71037-F4BA-7249-B3DF-7F14D8690854}">
      <dgm:prSet/>
      <dgm:spPr/>
      <dgm:t>
        <a:bodyPr/>
        <a:lstStyle/>
        <a:p>
          <a:endParaRPr lang="en-US"/>
        </a:p>
      </dgm:t>
    </dgm:pt>
    <dgm:pt modelId="{1B24B573-4C6B-A947-8C83-AF0A63C4406C}">
      <dgm:prSet phldrT="[Text]" custT="1"/>
      <dgm:spPr/>
      <dgm:t>
        <a:bodyPr/>
        <a:lstStyle/>
        <a:p>
          <a:r>
            <a:rPr lang="en-GB" sz="1600" b="0" dirty="0" smtClean="0">
              <a:solidFill>
                <a:schemeClr val="tx1"/>
              </a:solidFill>
            </a:rPr>
            <a:t>Achieving100% recycling product </a:t>
          </a:r>
          <a:endParaRPr lang="en-US" sz="1600" b="0" dirty="0">
            <a:solidFill>
              <a:schemeClr val="tx1"/>
            </a:solidFill>
          </a:endParaRPr>
        </a:p>
      </dgm:t>
    </dgm:pt>
    <dgm:pt modelId="{4D46DCBF-B9B5-F240-89E2-6B0EE19442ED}" type="parTrans" cxnId="{39020AE3-ED44-BF45-A008-AED917A3B4BC}">
      <dgm:prSet/>
      <dgm:spPr/>
      <dgm:t>
        <a:bodyPr/>
        <a:lstStyle/>
        <a:p>
          <a:endParaRPr lang="en-US"/>
        </a:p>
      </dgm:t>
    </dgm:pt>
    <dgm:pt modelId="{1A0F7E71-957D-FB43-BFFC-661D0894C926}" type="sibTrans" cxnId="{39020AE3-ED44-BF45-A008-AED917A3B4BC}">
      <dgm:prSet/>
      <dgm:spPr/>
      <dgm:t>
        <a:bodyPr/>
        <a:lstStyle/>
        <a:p>
          <a:endParaRPr lang="en-US"/>
        </a:p>
      </dgm:t>
    </dgm:pt>
    <dgm:pt modelId="{1785137F-A70A-4D41-82D1-57424C5EC66E}">
      <dgm:prSet phldrT="[Text]" custT="1"/>
      <dgm:spPr/>
      <dgm:t>
        <a:bodyPr/>
        <a:lstStyle/>
        <a:p>
          <a:r>
            <a:rPr lang="en-GB" sz="1600" b="0" dirty="0" smtClean="0">
              <a:solidFill>
                <a:schemeClr val="tx1"/>
              </a:solidFill>
            </a:rPr>
            <a:t>Maintain QC testing &amp; ethical standard </a:t>
          </a:r>
          <a:endParaRPr lang="en-US" sz="1600" b="0" dirty="0">
            <a:solidFill>
              <a:schemeClr val="tx1"/>
            </a:solidFill>
          </a:endParaRPr>
        </a:p>
      </dgm:t>
    </dgm:pt>
    <dgm:pt modelId="{B8296D75-821D-AB4E-A5FD-4702F71969C2}" type="parTrans" cxnId="{BD69C0DE-1A82-6543-A27A-14458294EBDB}">
      <dgm:prSet/>
      <dgm:spPr/>
      <dgm:t>
        <a:bodyPr/>
        <a:lstStyle/>
        <a:p>
          <a:endParaRPr lang="en-US"/>
        </a:p>
      </dgm:t>
    </dgm:pt>
    <dgm:pt modelId="{60BE55B2-9D6A-BF40-AE37-F01789ED7568}" type="sibTrans" cxnId="{BD69C0DE-1A82-6543-A27A-14458294EBDB}">
      <dgm:prSet/>
      <dgm:spPr/>
      <dgm:t>
        <a:bodyPr/>
        <a:lstStyle/>
        <a:p>
          <a:endParaRPr lang="en-US"/>
        </a:p>
      </dgm:t>
    </dgm:pt>
    <dgm:pt modelId="{B46236C1-A895-D145-BA0E-932236749A3F}">
      <dgm:prSet phldrT="[Text]" custT="1"/>
      <dgm:spPr/>
      <dgm:t>
        <a:bodyPr/>
        <a:lstStyle/>
        <a:p>
          <a:r>
            <a:rPr lang="en-GB" sz="1600" b="0" dirty="0" smtClean="0">
              <a:solidFill>
                <a:schemeClr val="tx1"/>
              </a:solidFill>
            </a:rPr>
            <a:t>Solar panel for electrical delivery vehicles. </a:t>
          </a:r>
          <a:endParaRPr lang="en-US" sz="1600" b="0" dirty="0">
            <a:solidFill>
              <a:schemeClr val="tx1"/>
            </a:solidFill>
          </a:endParaRPr>
        </a:p>
      </dgm:t>
    </dgm:pt>
    <dgm:pt modelId="{4C524483-1F63-CF44-BE5A-325204A73EA2}" type="parTrans" cxnId="{BB0E0682-A4A4-4C45-B402-1364E022AB8E}">
      <dgm:prSet/>
      <dgm:spPr/>
      <dgm:t>
        <a:bodyPr/>
        <a:lstStyle/>
        <a:p>
          <a:endParaRPr lang="en-US"/>
        </a:p>
      </dgm:t>
    </dgm:pt>
    <dgm:pt modelId="{B61A6CE9-11BC-3C4A-9FB2-7546CD4D4ED4}" type="sibTrans" cxnId="{BB0E0682-A4A4-4C45-B402-1364E022AB8E}">
      <dgm:prSet/>
      <dgm:spPr/>
      <dgm:t>
        <a:bodyPr/>
        <a:lstStyle/>
        <a:p>
          <a:endParaRPr lang="en-US"/>
        </a:p>
      </dgm:t>
    </dgm:pt>
    <dgm:pt modelId="{0FC33E5C-82D7-4E4B-858C-89878688DA3F}">
      <dgm:prSet phldrT="[Text]" custT="1"/>
      <dgm:spPr/>
      <dgm:t>
        <a:bodyPr/>
        <a:lstStyle/>
        <a:p>
          <a:r>
            <a:rPr lang="en-GB" sz="1600" b="0" dirty="0" smtClean="0">
              <a:solidFill>
                <a:schemeClr val="tx1"/>
              </a:solidFill>
            </a:rPr>
            <a:t>Proud sponsor of cancer UK foundation</a:t>
          </a:r>
          <a:endParaRPr lang="en-US" sz="1600" b="0" dirty="0">
            <a:solidFill>
              <a:schemeClr val="tx1"/>
            </a:solidFill>
          </a:endParaRPr>
        </a:p>
      </dgm:t>
    </dgm:pt>
    <dgm:pt modelId="{491EF5A8-FA0A-5E43-9714-8AA1AC70C8E9}" type="parTrans" cxnId="{9563F21E-4D01-FA43-AEE4-D3F94070AA16}">
      <dgm:prSet/>
      <dgm:spPr/>
      <dgm:t>
        <a:bodyPr/>
        <a:lstStyle/>
        <a:p>
          <a:endParaRPr lang="en-US"/>
        </a:p>
      </dgm:t>
    </dgm:pt>
    <dgm:pt modelId="{1341CAC7-1C70-3245-8336-763023FF528E}" type="sibTrans" cxnId="{9563F21E-4D01-FA43-AEE4-D3F94070AA16}">
      <dgm:prSet/>
      <dgm:spPr/>
      <dgm:t>
        <a:bodyPr/>
        <a:lstStyle/>
        <a:p>
          <a:endParaRPr lang="en-US"/>
        </a:p>
      </dgm:t>
    </dgm:pt>
    <dgm:pt modelId="{6BE2BB3B-AA1A-D24D-94D6-B5A17162AC75}">
      <dgm:prSet phldrT="[Text]" custT="1"/>
      <dgm:spPr/>
      <dgm:t>
        <a:bodyPr/>
        <a:lstStyle/>
        <a:p>
          <a:r>
            <a:rPr lang="en-GB" sz="1600" b="0" dirty="0" smtClean="0">
              <a:solidFill>
                <a:schemeClr val="tx1"/>
              </a:solidFill>
            </a:rPr>
            <a:t>Providing 8,000 books to save the children. </a:t>
          </a:r>
          <a:endParaRPr lang="en-US" sz="1600" b="0" dirty="0">
            <a:solidFill>
              <a:schemeClr val="tx1"/>
            </a:solidFill>
          </a:endParaRPr>
        </a:p>
      </dgm:t>
    </dgm:pt>
    <dgm:pt modelId="{A4F97024-4D89-344E-90C0-7BB981D85109}" type="parTrans" cxnId="{7A335111-7ABE-784B-A2FB-925E0E6DE88D}">
      <dgm:prSet/>
      <dgm:spPr/>
      <dgm:t>
        <a:bodyPr/>
        <a:lstStyle/>
        <a:p>
          <a:endParaRPr lang="en-US"/>
        </a:p>
      </dgm:t>
    </dgm:pt>
    <dgm:pt modelId="{4DF23C40-8645-3C40-9E26-E7E8D2521190}" type="sibTrans" cxnId="{7A335111-7ABE-784B-A2FB-925E0E6DE88D}">
      <dgm:prSet/>
      <dgm:spPr/>
      <dgm:t>
        <a:bodyPr/>
        <a:lstStyle/>
        <a:p>
          <a:endParaRPr lang="en-US"/>
        </a:p>
      </dgm:t>
    </dgm:pt>
    <dgm:pt modelId="{B42A5D1C-218A-ED49-BE07-07D05DD7DF13}">
      <dgm:prSet phldrT="[Text]" custT="1"/>
      <dgm:spPr/>
      <dgm:t>
        <a:bodyPr/>
        <a:lstStyle/>
        <a:p>
          <a:r>
            <a:rPr lang="en-GB" sz="1600" b="0" dirty="0" smtClean="0">
              <a:solidFill>
                <a:schemeClr val="tx1"/>
              </a:solidFill>
            </a:rPr>
            <a:t>Customer loyalty scheme </a:t>
          </a:r>
          <a:endParaRPr lang="en-US" sz="1600" b="0" dirty="0">
            <a:solidFill>
              <a:schemeClr val="tx1"/>
            </a:solidFill>
          </a:endParaRPr>
        </a:p>
      </dgm:t>
    </dgm:pt>
    <dgm:pt modelId="{175AA153-152A-3D47-ABF7-AB3A523A50FF}" type="parTrans" cxnId="{85FEEDBD-C830-3E49-8444-93642947E18D}">
      <dgm:prSet/>
      <dgm:spPr/>
      <dgm:t>
        <a:bodyPr/>
        <a:lstStyle/>
        <a:p>
          <a:endParaRPr lang="en-US"/>
        </a:p>
      </dgm:t>
    </dgm:pt>
    <dgm:pt modelId="{176B5849-1F59-A342-A7E7-AB5A2271FA2F}" type="sibTrans" cxnId="{85FEEDBD-C830-3E49-8444-93642947E18D}">
      <dgm:prSet/>
      <dgm:spPr/>
      <dgm:t>
        <a:bodyPr/>
        <a:lstStyle/>
        <a:p>
          <a:endParaRPr lang="en-US"/>
        </a:p>
      </dgm:t>
    </dgm:pt>
    <dgm:pt modelId="{E1DF24B0-DD3B-2646-97B4-1E6A57CED422}" type="pres">
      <dgm:prSet presAssocID="{182129C0-DF2A-A245-B7D4-11EB79CAD90C}" presName="linear" presStyleCnt="0">
        <dgm:presLayoutVars>
          <dgm:dir/>
          <dgm:animLvl val="lvl"/>
          <dgm:resizeHandles val="exact"/>
        </dgm:presLayoutVars>
      </dgm:prSet>
      <dgm:spPr/>
      <dgm:t>
        <a:bodyPr/>
        <a:lstStyle/>
        <a:p>
          <a:endParaRPr lang="en-US"/>
        </a:p>
      </dgm:t>
    </dgm:pt>
    <dgm:pt modelId="{B8B98C29-10F1-124C-88DD-88EAC747A161}" type="pres">
      <dgm:prSet presAssocID="{8EC0E5BE-A50F-3342-A2BD-1117E58FD241}" presName="parentLin" presStyleCnt="0"/>
      <dgm:spPr/>
    </dgm:pt>
    <dgm:pt modelId="{C9517DFA-C855-8B40-81CF-C7DEAE10B79D}" type="pres">
      <dgm:prSet presAssocID="{8EC0E5BE-A50F-3342-A2BD-1117E58FD241}" presName="parentLeftMargin" presStyleLbl="node1" presStyleIdx="0" presStyleCnt="7"/>
      <dgm:spPr/>
      <dgm:t>
        <a:bodyPr/>
        <a:lstStyle/>
        <a:p>
          <a:endParaRPr lang="en-US"/>
        </a:p>
      </dgm:t>
    </dgm:pt>
    <dgm:pt modelId="{BE8270F9-5D97-A945-A3D5-77539510B7F9}" type="pres">
      <dgm:prSet presAssocID="{8EC0E5BE-A50F-3342-A2BD-1117E58FD241}" presName="parentText" presStyleLbl="node1" presStyleIdx="0" presStyleCnt="7">
        <dgm:presLayoutVars>
          <dgm:chMax val="0"/>
          <dgm:bulletEnabled val="1"/>
        </dgm:presLayoutVars>
      </dgm:prSet>
      <dgm:spPr/>
      <dgm:t>
        <a:bodyPr/>
        <a:lstStyle/>
        <a:p>
          <a:endParaRPr lang="en-US"/>
        </a:p>
      </dgm:t>
    </dgm:pt>
    <dgm:pt modelId="{D27E3D34-D951-7C47-9FE0-884CA0AFFA59}" type="pres">
      <dgm:prSet presAssocID="{8EC0E5BE-A50F-3342-A2BD-1117E58FD241}" presName="negativeSpace" presStyleCnt="0"/>
      <dgm:spPr/>
    </dgm:pt>
    <dgm:pt modelId="{6144077D-CBD3-0F47-AC60-1A71123A0019}" type="pres">
      <dgm:prSet presAssocID="{8EC0E5BE-A50F-3342-A2BD-1117E58FD241}" presName="childText" presStyleLbl="conFgAcc1" presStyleIdx="0" presStyleCnt="7">
        <dgm:presLayoutVars>
          <dgm:bulletEnabled val="1"/>
        </dgm:presLayoutVars>
      </dgm:prSet>
      <dgm:spPr/>
    </dgm:pt>
    <dgm:pt modelId="{B40A75DB-F5A6-A74C-8177-9FFC7F4FC366}" type="pres">
      <dgm:prSet presAssocID="{68C23564-9A63-B44F-A20C-03CDE460651F}" presName="spaceBetweenRectangles" presStyleCnt="0"/>
      <dgm:spPr/>
    </dgm:pt>
    <dgm:pt modelId="{ECD61BEC-F6F2-714D-9A7F-05C50A5111AE}" type="pres">
      <dgm:prSet presAssocID="{1B24B573-4C6B-A947-8C83-AF0A63C4406C}" presName="parentLin" presStyleCnt="0"/>
      <dgm:spPr/>
    </dgm:pt>
    <dgm:pt modelId="{5077D173-3595-4C40-BA60-5085CCC65F11}" type="pres">
      <dgm:prSet presAssocID="{1B24B573-4C6B-A947-8C83-AF0A63C4406C}" presName="parentLeftMargin" presStyleLbl="node1" presStyleIdx="0" presStyleCnt="7"/>
      <dgm:spPr/>
      <dgm:t>
        <a:bodyPr/>
        <a:lstStyle/>
        <a:p>
          <a:endParaRPr lang="en-US"/>
        </a:p>
      </dgm:t>
    </dgm:pt>
    <dgm:pt modelId="{FAFC35EA-9623-DD4C-AF86-A26A4ADFB23A}" type="pres">
      <dgm:prSet presAssocID="{1B24B573-4C6B-A947-8C83-AF0A63C4406C}" presName="parentText" presStyleLbl="node1" presStyleIdx="1" presStyleCnt="7">
        <dgm:presLayoutVars>
          <dgm:chMax val="0"/>
          <dgm:bulletEnabled val="1"/>
        </dgm:presLayoutVars>
      </dgm:prSet>
      <dgm:spPr/>
      <dgm:t>
        <a:bodyPr/>
        <a:lstStyle/>
        <a:p>
          <a:endParaRPr lang="en-US"/>
        </a:p>
      </dgm:t>
    </dgm:pt>
    <dgm:pt modelId="{25AE9FE4-04D3-D14F-B961-027BF3193FBA}" type="pres">
      <dgm:prSet presAssocID="{1B24B573-4C6B-A947-8C83-AF0A63C4406C}" presName="negativeSpace" presStyleCnt="0"/>
      <dgm:spPr/>
    </dgm:pt>
    <dgm:pt modelId="{A90FC364-48F7-E340-8A56-8058CA2F92AD}" type="pres">
      <dgm:prSet presAssocID="{1B24B573-4C6B-A947-8C83-AF0A63C4406C}" presName="childText" presStyleLbl="conFgAcc1" presStyleIdx="1" presStyleCnt="7">
        <dgm:presLayoutVars>
          <dgm:bulletEnabled val="1"/>
        </dgm:presLayoutVars>
      </dgm:prSet>
      <dgm:spPr/>
    </dgm:pt>
    <dgm:pt modelId="{5D286380-21F1-734D-9B2A-BA79E1E7256F}" type="pres">
      <dgm:prSet presAssocID="{1A0F7E71-957D-FB43-BFFC-661D0894C926}" presName="spaceBetweenRectangles" presStyleCnt="0"/>
      <dgm:spPr/>
    </dgm:pt>
    <dgm:pt modelId="{072C65D1-F5AD-594A-9C4E-FFDC41349AE5}" type="pres">
      <dgm:prSet presAssocID="{1785137F-A70A-4D41-82D1-57424C5EC66E}" presName="parentLin" presStyleCnt="0"/>
      <dgm:spPr/>
    </dgm:pt>
    <dgm:pt modelId="{75E0801D-5D23-774B-8B3B-CB728F7EFD21}" type="pres">
      <dgm:prSet presAssocID="{1785137F-A70A-4D41-82D1-57424C5EC66E}" presName="parentLeftMargin" presStyleLbl="node1" presStyleIdx="1" presStyleCnt="7"/>
      <dgm:spPr/>
      <dgm:t>
        <a:bodyPr/>
        <a:lstStyle/>
        <a:p>
          <a:endParaRPr lang="en-US"/>
        </a:p>
      </dgm:t>
    </dgm:pt>
    <dgm:pt modelId="{99D33DD8-8636-6844-B3AF-0D31D1AA7B1A}" type="pres">
      <dgm:prSet presAssocID="{1785137F-A70A-4D41-82D1-57424C5EC66E}" presName="parentText" presStyleLbl="node1" presStyleIdx="2" presStyleCnt="7">
        <dgm:presLayoutVars>
          <dgm:chMax val="0"/>
          <dgm:bulletEnabled val="1"/>
        </dgm:presLayoutVars>
      </dgm:prSet>
      <dgm:spPr/>
      <dgm:t>
        <a:bodyPr/>
        <a:lstStyle/>
        <a:p>
          <a:endParaRPr lang="en-US"/>
        </a:p>
      </dgm:t>
    </dgm:pt>
    <dgm:pt modelId="{EEC40F91-6C0E-264A-BE93-C7C1FD493CE4}" type="pres">
      <dgm:prSet presAssocID="{1785137F-A70A-4D41-82D1-57424C5EC66E}" presName="negativeSpace" presStyleCnt="0"/>
      <dgm:spPr/>
    </dgm:pt>
    <dgm:pt modelId="{2B680716-264A-4740-8939-6EC03A8FDFD7}" type="pres">
      <dgm:prSet presAssocID="{1785137F-A70A-4D41-82D1-57424C5EC66E}" presName="childText" presStyleLbl="conFgAcc1" presStyleIdx="2" presStyleCnt="7">
        <dgm:presLayoutVars>
          <dgm:bulletEnabled val="1"/>
        </dgm:presLayoutVars>
      </dgm:prSet>
      <dgm:spPr/>
    </dgm:pt>
    <dgm:pt modelId="{72774DC9-C154-A24C-A105-9158427AA60B}" type="pres">
      <dgm:prSet presAssocID="{60BE55B2-9D6A-BF40-AE37-F01789ED7568}" presName="spaceBetweenRectangles" presStyleCnt="0"/>
      <dgm:spPr/>
    </dgm:pt>
    <dgm:pt modelId="{019FC706-0DE8-4542-B6C0-2EAF26E84A32}" type="pres">
      <dgm:prSet presAssocID="{B46236C1-A895-D145-BA0E-932236749A3F}" presName="parentLin" presStyleCnt="0"/>
      <dgm:spPr/>
    </dgm:pt>
    <dgm:pt modelId="{D7A3EE7E-AC98-154C-900B-4348EC9B9ECF}" type="pres">
      <dgm:prSet presAssocID="{B46236C1-A895-D145-BA0E-932236749A3F}" presName="parentLeftMargin" presStyleLbl="node1" presStyleIdx="2" presStyleCnt="7"/>
      <dgm:spPr/>
      <dgm:t>
        <a:bodyPr/>
        <a:lstStyle/>
        <a:p>
          <a:endParaRPr lang="en-US"/>
        </a:p>
      </dgm:t>
    </dgm:pt>
    <dgm:pt modelId="{3AF36650-C148-AE4B-939D-05630BF131E7}" type="pres">
      <dgm:prSet presAssocID="{B46236C1-A895-D145-BA0E-932236749A3F}" presName="parentText" presStyleLbl="node1" presStyleIdx="3" presStyleCnt="7">
        <dgm:presLayoutVars>
          <dgm:chMax val="0"/>
          <dgm:bulletEnabled val="1"/>
        </dgm:presLayoutVars>
      </dgm:prSet>
      <dgm:spPr/>
      <dgm:t>
        <a:bodyPr/>
        <a:lstStyle/>
        <a:p>
          <a:endParaRPr lang="en-US"/>
        </a:p>
      </dgm:t>
    </dgm:pt>
    <dgm:pt modelId="{773D53B6-C9B7-7848-975C-3461D7D197BB}" type="pres">
      <dgm:prSet presAssocID="{B46236C1-A895-D145-BA0E-932236749A3F}" presName="negativeSpace" presStyleCnt="0"/>
      <dgm:spPr/>
    </dgm:pt>
    <dgm:pt modelId="{EA5C9F8D-C202-2B4E-8E85-8B005032F852}" type="pres">
      <dgm:prSet presAssocID="{B46236C1-A895-D145-BA0E-932236749A3F}" presName="childText" presStyleLbl="conFgAcc1" presStyleIdx="3" presStyleCnt="7">
        <dgm:presLayoutVars>
          <dgm:bulletEnabled val="1"/>
        </dgm:presLayoutVars>
      </dgm:prSet>
      <dgm:spPr/>
    </dgm:pt>
    <dgm:pt modelId="{707F744A-9820-CE47-A9F0-CD2AB30CA892}" type="pres">
      <dgm:prSet presAssocID="{B61A6CE9-11BC-3C4A-9FB2-7546CD4D4ED4}" presName="spaceBetweenRectangles" presStyleCnt="0"/>
      <dgm:spPr/>
    </dgm:pt>
    <dgm:pt modelId="{0056D6D9-7D9E-7246-AB04-46F05885012F}" type="pres">
      <dgm:prSet presAssocID="{0FC33E5C-82D7-4E4B-858C-89878688DA3F}" presName="parentLin" presStyleCnt="0"/>
      <dgm:spPr/>
    </dgm:pt>
    <dgm:pt modelId="{FB483F08-D480-5A4A-AE61-1797BCD54F30}" type="pres">
      <dgm:prSet presAssocID="{0FC33E5C-82D7-4E4B-858C-89878688DA3F}" presName="parentLeftMargin" presStyleLbl="node1" presStyleIdx="3" presStyleCnt="7"/>
      <dgm:spPr/>
      <dgm:t>
        <a:bodyPr/>
        <a:lstStyle/>
        <a:p>
          <a:endParaRPr lang="en-US"/>
        </a:p>
      </dgm:t>
    </dgm:pt>
    <dgm:pt modelId="{D6CBF813-A715-B749-A752-2D0C2C682DA8}" type="pres">
      <dgm:prSet presAssocID="{0FC33E5C-82D7-4E4B-858C-89878688DA3F}" presName="parentText" presStyleLbl="node1" presStyleIdx="4" presStyleCnt="7">
        <dgm:presLayoutVars>
          <dgm:chMax val="0"/>
          <dgm:bulletEnabled val="1"/>
        </dgm:presLayoutVars>
      </dgm:prSet>
      <dgm:spPr/>
      <dgm:t>
        <a:bodyPr/>
        <a:lstStyle/>
        <a:p>
          <a:endParaRPr lang="en-US"/>
        </a:p>
      </dgm:t>
    </dgm:pt>
    <dgm:pt modelId="{104FF92A-BDB9-F043-8E5D-4F8541DA5484}" type="pres">
      <dgm:prSet presAssocID="{0FC33E5C-82D7-4E4B-858C-89878688DA3F}" presName="negativeSpace" presStyleCnt="0"/>
      <dgm:spPr/>
    </dgm:pt>
    <dgm:pt modelId="{BF852512-4D6D-DA47-A92F-0DE7F9F85C6E}" type="pres">
      <dgm:prSet presAssocID="{0FC33E5C-82D7-4E4B-858C-89878688DA3F}" presName="childText" presStyleLbl="conFgAcc1" presStyleIdx="4" presStyleCnt="7">
        <dgm:presLayoutVars>
          <dgm:bulletEnabled val="1"/>
        </dgm:presLayoutVars>
      </dgm:prSet>
      <dgm:spPr/>
    </dgm:pt>
    <dgm:pt modelId="{D7830A66-FF42-FD45-8DC6-6DC7BE0C750F}" type="pres">
      <dgm:prSet presAssocID="{1341CAC7-1C70-3245-8336-763023FF528E}" presName="spaceBetweenRectangles" presStyleCnt="0"/>
      <dgm:spPr/>
    </dgm:pt>
    <dgm:pt modelId="{60A7D782-A657-5F4E-ACA4-D43D9555DB71}" type="pres">
      <dgm:prSet presAssocID="{6BE2BB3B-AA1A-D24D-94D6-B5A17162AC75}" presName="parentLin" presStyleCnt="0"/>
      <dgm:spPr/>
    </dgm:pt>
    <dgm:pt modelId="{31C343F9-4F8C-9A49-B3FB-95A00AA98F23}" type="pres">
      <dgm:prSet presAssocID="{6BE2BB3B-AA1A-D24D-94D6-B5A17162AC75}" presName="parentLeftMargin" presStyleLbl="node1" presStyleIdx="4" presStyleCnt="7"/>
      <dgm:spPr/>
      <dgm:t>
        <a:bodyPr/>
        <a:lstStyle/>
        <a:p>
          <a:endParaRPr lang="en-US"/>
        </a:p>
      </dgm:t>
    </dgm:pt>
    <dgm:pt modelId="{8451DE16-432A-3B47-810C-54628F904A1A}" type="pres">
      <dgm:prSet presAssocID="{6BE2BB3B-AA1A-D24D-94D6-B5A17162AC75}" presName="parentText" presStyleLbl="node1" presStyleIdx="5" presStyleCnt="7">
        <dgm:presLayoutVars>
          <dgm:chMax val="0"/>
          <dgm:bulletEnabled val="1"/>
        </dgm:presLayoutVars>
      </dgm:prSet>
      <dgm:spPr/>
      <dgm:t>
        <a:bodyPr/>
        <a:lstStyle/>
        <a:p>
          <a:endParaRPr lang="en-US"/>
        </a:p>
      </dgm:t>
    </dgm:pt>
    <dgm:pt modelId="{E67B564E-4D9C-FE4C-8FD2-42AFD5AA36FC}" type="pres">
      <dgm:prSet presAssocID="{6BE2BB3B-AA1A-D24D-94D6-B5A17162AC75}" presName="negativeSpace" presStyleCnt="0"/>
      <dgm:spPr/>
    </dgm:pt>
    <dgm:pt modelId="{49FF0DDC-A5E3-F649-9EE5-AEE6814BFD86}" type="pres">
      <dgm:prSet presAssocID="{6BE2BB3B-AA1A-D24D-94D6-B5A17162AC75}" presName="childText" presStyleLbl="conFgAcc1" presStyleIdx="5" presStyleCnt="7">
        <dgm:presLayoutVars>
          <dgm:bulletEnabled val="1"/>
        </dgm:presLayoutVars>
      </dgm:prSet>
      <dgm:spPr/>
    </dgm:pt>
    <dgm:pt modelId="{055DF211-1F1C-0D43-9135-DC1CE363CB4B}" type="pres">
      <dgm:prSet presAssocID="{4DF23C40-8645-3C40-9E26-E7E8D2521190}" presName="spaceBetweenRectangles" presStyleCnt="0"/>
      <dgm:spPr/>
    </dgm:pt>
    <dgm:pt modelId="{C56BE344-8988-914B-B85F-11CB1EADEBB7}" type="pres">
      <dgm:prSet presAssocID="{B42A5D1C-218A-ED49-BE07-07D05DD7DF13}" presName="parentLin" presStyleCnt="0"/>
      <dgm:spPr/>
    </dgm:pt>
    <dgm:pt modelId="{DB1C2810-6F94-1C44-9EE8-D3560BFB27CF}" type="pres">
      <dgm:prSet presAssocID="{B42A5D1C-218A-ED49-BE07-07D05DD7DF13}" presName="parentLeftMargin" presStyleLbl="node1" presStyleIdx="5" presStyleCnt="7"/>
      <dgm:spPr/>
      <dgm:t>
        <a:bodyPr/>
        <a:lstStyle/>
        <a:p>
          <a:endParaRPr lang="en-US"/>
        </a:p>
      </dgm:t>
    </dgm:pt>
    <dgm:pt modelId="{9408CDB4-EADC-A848-A139-868B69218A7E}" type="pres">
      <dgm:prSet presAssocID="{B42A5D1C-218A-ED49-BE07-07D05DD7DF13}" presName="parentText" presStyleLbl="node1" presStyleIdx="6" presStyleCnt="7">
        <dgm:presLayoutVars>
          <dgm:chMax val="0"/>
          <dgm:bulletEnabled val="1"/>
        </dgm:presLayoutVars>
      </dgm:prSet>
      <dgm:spPr/>
      <dgm:t>
        <a:bodyPr/>
        <a:lstStyle/>
        <a:p>
          <a:endParaRPr lang="en-US"/>
        </a:p>
      </dgm:t>
    </dgm:pt>
    <dgm:pt modelId="{DF65FADA-3353-F544-9841-A1CE44978F07}" type="pres">
      <dgm:prSet presAssocID="{B42A5D1C-218A-ED49-BE07-07D05DD7DF13}" presName="negativeSpace" presStyleCnt="0"/>
      <dgm:spPr/>
    </dgm:pt>
    <dgm:pt modelId="{A5E05EC5-0380-994D-9FBD-D72E8094D480}" type="pres">
      <dgm:prSet presAssocID="{B42A5D1C-218A-ED49-BE07-07D05DD7DF13}" presName="childText" presStyleLbl="conFgAcc1" presStyleIdx="6" presStyleCnt="7">
        <dgm:presLayoutVars>
          <dgm:bulletEnabled val="1"/>
        </dgm:presLayoutVars>
      </dgm:prSet>
      <dgm:spPr/>
    </dgm:pt>
  </dgm:ptLst>
  <dgm:cxnLst>
    <dgm:cxn modelId="{7B3D8870-623D-4742-A353-DE5B98448513}" type="presOf" srcId="{B46236C1-A895-D145-BA0E-932236749A3F}" destId="{3AF36650-C148-AE4B-939D-05630BF131E7}" srcOrd="1" destOrd="0" presId="urn:microsoft.com/office/officeart/2005/8/layout/list1"/>
    <dgm:cxn modelId="{570653F3-A708-C24A-9B45-BF9CF470C399}" type="presOf" srcId="{8EC0E5BE-A50F-3342-A2BD-1117E58FD241}" destId="{BE8270F9-5D97-A945-A3D5-77539510B7F9}" srcOrd="1" destOrd="0" presId="urn:microsoft.com/office/officeart/2005/8/layout/list1"/>
    <dgm:cxn modelId="{DB669F27-CFFB-6248-8138-A749B7F3B9DC}" type="presOf" srcId="{1B24B573-4C6B-A947-8C83-AF0A63C4406C}" destId="{FAFC35EA-9623-DD4C-AF86-A26A4ADFB23A}" srcOrd="1" destOrd="0" presId="urn:microsoft.com/office/officeart/2005/8/layout/list1"/>
    <dgm:cxn modelId="{7A335111-7ABE-784B-A2FB-925E0E6DE88D}" srcId="{182129C0-DF2A-A245-B7D4-11EB79CAD90C}" destId="{6BE2BB3B-AA1A-D24D-94D6-B5A17162AC75}" srcOrd="5" destOrd="0" parTransId="{A4F97024-4D89-344E-90C0-7BB981D85109}" sibTransId="{4DF23C40-8645-3C40-9E26-E7E8D2521190}"/>
    <dgm:cxn modelId="{BC5440E9-D308-F840-BE29-66AFAB592634}" type="presOf" srcId="{6BE2BB3B-AA1A-D24D-94D6-B5A17162AC75}" destId="{8451DE16-432A-3B47-810C-54628F904A1A}" srcOrd="1" destOrd="0" presId="urn:microsoft.com/office/officeart/2005/8/layout/list1"/>
    <dgm:cxn modelId="{016C3FBD-B917-E144-9050-485137679364}" type="presOf" srcId="{B42A5D1C-218A-ED49-BE07-07D05DD7DF13}" destId="{9408CDB4-EADC-A848-A139-868B69218A7E}" srcOrd="1" destOrd="0" presId="urn:microsoft.com/office/officeart/2005/8/layout/list1"/>
    <dgm:cxn modelId="{A413EC6B-AF9E-574E-AC99-148BE2EF9DEC}" type="presOf" srcId="{0FC33E5C-82D7-4E4B-858C-89878688DA3F}" destId="{FB483F08-D480-5A4A-AE61-1797BCD54F30}" srcOrd="0" destOrd="0" presId="urn:microsoft.com/office/officeart/2005/8/layout/list1"/>
    <dgm:cxn modelId="{BD69C0DE-1A82-6543-A27A-14458294EBDB}" srcId="{182129C0-DF2A-A245-B7D4-11EB79CAD90C}" destId="{1785137F-A70A-4D41-82D1-57424C5EC66E}" srcOrd="2" destOrd="0" parTransId="{B8296D75-821D-AB4E-A5FD-4702F71969C2}" sibTransId="{60BE55B2-9D6A-BF40-AE37-F01789ED7568}"/>
    <dgm:cxn modelId="{78E71037-F4BA-7249-B3DF-7F14D8690854}" srcId="{182129C0-DF2A-A245-B7D4-11EB79CAD90C}" destId="{8EC0E5BE-A50F-3342-A2BD-1117E58FD241}" srcOrd="0" destOrd="0" parTransId="{398FB57C-44D9-2341-9960-E2BDF22BD3DB}" sibTransId="{68C23564-9A63-B44F-A20C-03CDE460651F}"/>
    <dgm:cxn modelId="{EEAB130E-6FBD-124B-8CE1-2BA2D4A568E2}" type="presOf" srcId="{8EC0E5BE-A50F-3342-A2BD-1117E58FD241}" destId="{C9517DFA-C855-8B40-81CF-C7DEAE10B79D}" srcOrd="0" destOrd="0" presId="urn:microsoft.com/office/officeart/2005/8/layout/list1"/>
    <dgm:cxn modelId="{237B9E89-A8B1-7147-B12D-21583B2393FF}" type="presOf" srcId="{B42A5D1C-218A-ED49-BE07-07D05DD7DF13}" destId="{DB1C2810-6F94-1C44-9EE8-D3560BFB27CF}" srcOrd="0" destOrd="0" presId="urn:microsoft.com/office/officeart/2005/8/layout/list1"/>
    <dgm:cxn modelId="{4A07CBCC-9895-994F-B035-00ED09A3B138}" type="presOf" srcId="{182129C0-DF2A-A245-B7D4-11EB79CAD90C}" destId="{E1DF24B0-DD3B-2646-97B4-1E6A57CED422}" srcOrd="0" destOrd="0" presId="urn:microsoft.com/office/officeart/2005/8/layout/list1"/>
    <dgm:cxn modelId="{85FEEDBD-C830-3E49-8444-93642947E18D}" srcId="{182129C0-DF2A-A245-B7D4-11EB79CAD90C}" destId="{B42A5D1C-218A-ED49-BE07-07D05DD7DF13}" srcOrd="6" destOrd="0" parTransId="{175AA153-152A-3D47-ABF7-AB3A523A50FF}" sibTransId="{176B5849-1F59-A342-A7E7-AB5A2271FA2F}"/>
    <dgm:cxn modelId="{1B1FC5D0-10CC-0D4B-B3AC-E2201EECE5ED}" type="presOf" srcId="{1785137F-A70A-4D41-82D1-57424C5EC66E}" destId="{99D33DD8-8636-6844-B3AF-0D31D1AA7B1A}" srcOrd="1" destOrd="0" presId="urn:microsoft.com/office/officeart/2005/8/layout/list1"/>
    <dgm:cxn modelId="{A1E968EA-89C7-3345-B465-DE93FE64231D}" type="presOf" srcId="{1B24B573-4C6B-A947-8C83-AF0A63C4406C}" destId="{5077D173-3595-4C40-BA60-5085CCC65F11}" srcOrd="0" destOrd="0" presId="urn:microsoft.com/office/officeart/2005/8/layout/list1"/>
    <dgm:cxn modelId="{91E116F6-14AE-4A4F-942A-2507EE62FA66}" type="presOf" srcId="{0FC33E5C-82D7-4E4B-858C-89878688DA3F}" destId="{D6CBF813-A715-B749-A752-2D0C2C682DA8}" srcOrd="1" destOrd="0" presId="urn:microsoft.com/office/officeart/2005/8/layout/list1"/>
    <dgm:cxn modelId="{08554586-606D-5C47-85DC-D195C86BF093}" type="presOf" srcId="{B46236C1-A895-D145-BA0E-932236749A3F}" destId="{D7A3EE7E-AC98-154C-900B-4348EC9B9ECF}" srcOrd="0" destOrd="0" presId="urn:microsoft.com/office/officeart/2005/8/layout/list1"/>
    <dgm:cxn modelId="{BB0E0682-A4A4-4C45-B402-1364E022AB8E}" srcId="{182129C0-DF2A-A245-B7D4-11EB79CAD90C}" destId="{B46236C1-A895-D145-BA0E-932236749A3F}" srcOrd="3" destOrd="0" parTransId="{4C524483-1F63-CF44-BE5A-325204A73EA2}" sibTransId="{B61A6CE9-11BC-3C4A-9FB2-7546CD4D4ED4}"/>
    <dgm:cxn modelId="{9563F21E-4D01-FA43-AEE4-D3F94070AA16}" srcId="{182129C0-DF2A-A245-B7D4-11EB79CAD90C}" destId="{0FC33E5C-82D7-4E4B-858C-89878688DA3F}" srcOrd="4" destOrd="0" parTransId="{491EF5A8-FA0A-5E43-9714-8AA1AC70C8E9}" sibTransId="{1341CAC7-1C70-3245-8336-763023FF528E}"/>
    <dgm:cxn modelId="{39020AE3-ED44-BF45-A008-AED917A3B4BC}" srcId="{182129C0-DF2A-A245-B7D4-11EB79CAD90C}" destId="{1B24B573-4C6B-A947-8C83-AF0A63C4406C}" srcOrd="1" destOrd="0" parTransId="{4D46DCBF-B9B5-F240-89E2-6B0EE19442ED}" sibTransId="{1A0F7E71-957D-FB43-BFFC-661D0894C926}"/>
    <dgm:cxn modelId="{33BC5E62-54C7-2A45-A249-323293C507E4}" type="presOf" srcId="{6BE2BB3B-AA1A-D24D-94D6-B5A17162AC75}" destId="{31C343F9-4F8C-9A49-B3FB-95A00AA98F23}" srcOrd="0" destOrd="0" presId="urn:microsoft.com/office/officeart/2005/8/layout/list1"/>
    <dgm:cxn modelId="{97954B40-5E1F-6848-AC54-22F5C1710CA1}" type="presOf" srcId="{1785137F-A70A-4D41-82D1-57424C5EC66E}" destId="{75E0801D-5D23-774B-8B3B-CB728F7EFD21}" srcOrd="0" destOrd="0" presId="urn:microsoft.com/office/officeart/2005/8/layout/list1"/>
    <dgm:cxn modelId="{C90C4B70-05CC-104A-A025-4A713189BA69}" type="presParOf" srcId="{E1DF24B0-DD3B-2646-97B4-1E6A57CED422}" destId="{B8B98C29-10F1-124C-88DD-88EAC747A161}" srcOrd="0" destOrd="0" presId="urn:microsoft.com/office/officeart/2005/8/layout/list1"/>
    <dgm:cxn modelId="{98EB04B7-023B-6C48-95D9-9AD8E66D46D8}" type="presParOf" srcId="{B8B98C29-10F1-124C-88DD-88EAC747A161}" destId="{C9517DFA-C855-8B40-81CF-C7DEAE10B79D}" srcOrd="0" destOrd="0" presId="urn:microsoft.com/office/officeart/2005/8/layout/list1"/>
    <dgm:cxn modelId="{25DC15CE-8819-BB40-8526-A1AA9CD3BD09}" type="presParOf" srcId="{B8B98C29-10F1-124C-88DD-88EAC747A161}" destId="{BE8270F9-5D97-A945-A3D5-77539510B7F9}" srcOrd="1" destOrd="0" presId="urn:microsoft.com/office/officeart/2005/8/layout/list1"/>
    <dgm:cxn modelId="{E448AABC-4466-AC4A-9951-B997EA418046}" type="presParOf" srcId="{E1DF24B0-DD3B-2646-97B4-1E6A57CED422}" destId="{D27E3D34-D951-7C47-9FE0-884CA0AFFA59}" srcOrd="1" destOrd="0" presId="urn:microsoft.com/office/officeart/2005/8/layout/list1"/>
    <dgm:cxn modelId="{6F9465AF-BAB4-C34D-A7A0-DD5748790860}" type="presParOf" srcId="{E1DF24B0-DD3B-2646-97B4-1E6A57CED422}" destId="{6144077D-CBD3-0F47-AC60-1A71123A0019}" srcOrd="2" destOrd="0" presId="urn:microsoft.com/office/officeart/2005/8/layout/list1"/>
    <dgm:cxn modelId="{F800DB69-5E65-A640-ACF3-9C88F4D794D1}" type="presParOf" srcId="{E1DF24B0-DD3B-2646-97B4-1E6A57CED422}" destId="{B40A75DB-F5A6-A74C-8177-9FFC7F4FC366}" srcOrd="3" destOrd="0" presId="urn:microsoft.com/office/officeart/2005/8/layout/list1"/>
    <dgm:cxn modelId="{D078A272-FF44-5A47-9455-A93C2D80C050}" type="presParOf" srcId="{E1DF24B0-DD3B-2646-97B4-1E6A57CED422}" destId="{ECD61BEC-F6F2-714D-9A7F-05C50A5111AE}" srcOrd="4" destOrd="0" presId="urn:microsoft.com/office/officeart/2005/8/layout/list1"/>
    <dgm:cxn modelId="{007AF97A-777A-4141-9BD1-138D7FC84B5F}" type="presParOf" srcId="{ECD61BEC-F6F2-714D-9A7F-05C50A5111AE}" destId="{5077D173-3595-4C40-BA60-5085CCC65F11}" srcOrd="0" destOrd="0" presId="urn:microsoft.com/office/officeart/2005/8/layout/list1"/>
    <dgm:cxn modelId="{491C1E07-AAEF-D94B-9294-D8747074A6A8}" type="presParOf" srcId="{ECD61BEC-F6F2-714D-9A7F-05C50A5111AE}" destId="{FAFC35EA-9623-DD4C-AF86-A26A4ADFB23A}" srcOrd="1" destOrd="0" presId="urn:microsoft.com/office/officeart/2005/8/layout/list1"/>
    <dgm:cxn modelId="{130CBE30-DC5B-FE40-9F1E-11805B3B5444}" type="presParOf" srcId="{E1DF24B0-DD3B-2646-97B4-1E6A57CED422}" destId="{25AE9FE4-04D3-D14F-B961-027BF3193FBA}" srcOrd="5" destOrd="0" presId="urn:microsoft.com/office/officeart/2005/8/layout/list1"/>
    <dgm:cxn modelId="{A5D2FE1A-3C9F-FD4F-9CFC-7E9E96E0EA98}" type="presParOf" srcId="{E1DF24B0-DD3B-2646-97B4-1E6A57CED422}" destId="{A90FC364-48F7-E340-8A56-8058CA2F92AD}" srcOrd="6" destOrd="0" presId="urn:microsoft.com/office/officeart/2005/8/layout/list1"/>
    <dgm:cxn modelId="{C8BC7E36-3BD0-6F4D-9CCA-DD2FAF98F49F}" type="presParOf" srcId="{E1DF24B0-DD3B-2646-97B4-1E6A57CED422}" destId="{5D286380-21F1-734D-9B2A-BA79E1E7256F}" srcOrd="7" destOrd="0" presId="urn:microsoft.com/office/officeart/2005/8/layout/list1"/>
    <dgm:cxn modelId="{368EDD62-9B94-2F43-AB35-E4E9A7394618}" type="presParOf" srcId="{E1DF24B0-DD3B-2646-97B4-1E6A57CED422}" destId="{072C65D1-F5AD-594A-9C4E-FFDC41349AE5}" srcOrd="8" destOrd="0" presId="urn:microsoft.com/office/officeart/2005/8/layout/list1"/>
    <dgm:cxn modelId="{18CE768F-F13B-9346-B373-6F74388C6082}" type="presParOf" srcId="{072C65D1-F5AD-594A-9C4E-FFDC41349AE5}" destId="{75E0801D-5D23-774B-8B3B-CB728F7EFD21}" srcOrd="0" destOrd="0" presId="urn:microsoft.com/office/officeart/2005/8/layout/list1"/>
    <dgm:cxn modelId="{D1090365-D380-D346-AA9E-276EC22C83DC}" type="presParOf" srcId="{072C65D1-F5AD-594A-9C4E-FFDC41349AE5}" destId="{99D33DD8-8636-6844-B3AF-0D31D1AA7B1A}" srcOrd="1" destOrd="0" presId="urn:microsoft.com/office/officeart/2005/8/layout/list1"/>
    <dgm:cxn modelId="{6289F79B-983B-4645-85D1-69C25E7C5FAC}" type="presParOf" srcId="{E1DF24B0-DD3B-2646-97B4-1E6A57CED422}" destId="{EEC40F91-6C0E-264A-BE93-C7C1FD493CE4}" srcOrd="9" destOrd="0" presId="urn:microsoft.com/office/officeart/2005/8/layout/list1"/>
    <dgm:cxn modelId="{5797D604-F08E-E44D-95ED-81C6E2D018F5}" type="presParOf" srcId="{E1DF24B0-DD3B-2646-97B4-1E6A57CED422}" destId="{2B680716-264A-4740-8939-6EC03A8FDFD7}" srcOrd="10" destOrd="0" presId="urn:microsoft.com/office/officeart/2005/8/layout/list1"/>
    <dgm:cxn modelId="{A5C046F3-64B5-264E-B4AB-4849BF0E3400}" type="presParOf" srcId="{E1DF24B0-DD3B-2646-97B4-1E6A57CED422}" destId="{72774DC9-C154-A24C-A105-9158427AA60B}" srcOrd="11" destOrd="0" presId="urn:microsoft.com/office/officeart/2005/8/layout/list1"/>
    <dgm:cxn modelId="{B153CC62-BCED-154F-A1E0-4BFBD509DA66}" type="presParOf" srcId="{E1DF24B0-DD3B-2646-97B4-1E6A57CED422}" destId="{019FC706-0DE8-4542-B6C0-2EAF26E84A32}" srcOrd="12" destOrd="0" presId="urn:microsoft.com/office/officeart/2005/8/layout/list1"/>
    <dgm:cxn modelId="{8C395434-FF8C-7A45-BAF5-91F4686B4E6C}" type="presParOf" srcId="{019FC706-0DE8-4542-B6C0-2EAF26E84A32}" destId="{D7A3EE7E-AC98-154C-900B-4348EC9B9ECF}" srcOrd="0" destOrd="0" presId="urn:microsoft.com/office/officeart/2005/8/layout/list1"/>
    <dgm:cxn modelId="{6907027F-66F1-5D44-8329-8F0E0535ED3A}" type="presParOf" srcId="{019FC706-0DE8-4542-B6C0-2EAF26E84A32}" destId="{3AF36650-C148-AE4B-939D-05630BF131E7}" srcOrd="1" destOrd="0" presId="urn:microsoft.com/office/officeart/2005/8/layout/list1"/>
    <dgm:cxn modelId="{FC244293-6C21-9648-850E-120599A12CCA}" type="presParOf" srcId="{E1DF24B0-DD3B-2646-97B4-1E6A57CED422}" destId="{773D53B6-C9B7-7848-975C-3461D7D197BB}" srcOrd="13" destOrd="0" presId="urn:microsoft.com/office/officeart/2005/8/layout/list1"/>
    <dgm:cxn modelId="{713681CF-9AF1-B740-99AA-E6BAE73E2567}" type="presParOf" srcId="{E1DF24B0-DD3B-2646-97B4-1E6A57CED422}" destId="{EA5C9F8D-C202-2B4E-8E85-8B005032F852}" srcOrd="14" destOrd="0" presId="urn:microsoft.com/office/officeart/2005/8/layout/list1"/>
    <dgm:cxn modelId="{BC5E4634-C145-3F47-8524-C21F35D292AA}" type="presParOf" srcId="{E1DF24B0-DD3B-2646-97B4-1E6A57CED422}" destId="{707F744A-9820-CE47-A9F0-CD2AB30CA892}" srcOrd="15" destOrd="0" presId="urn:microsoft.com/office/officeart/2005/8/layout/list1"/>
    <dgm:cxn modelId="{85F5A622-E322-2D41-B260-CE0621123EDF}" type="presParOf" srcId="{E1DF24B0-DD3B-2646-97B4-1E6A57CED422}" destId="{0056D6D9-7D9E-7246-AB04-46F05885012F}" srcOrd="16" destOrd="0" presId="urn:microsoft.com/office/officeart/2005/8/layout/list1"/>
    <dgm:cxn modelId="{A44574D0-868C-2E41-AF26-9F2681446B8D}" type="presParOf" srcId="{0056D6D9-7D9E-7246-AB04-46F05885012F}" destId="{FB483F08-D480-5A4A-AE61-1797BCD54F30}" srcOrd="0" destOrd="0" presId="urn:microsoft.com/office/officeart/2005/8/layout/list1"/>
    <dgm:cxn modelId="{73BD4192-0F08-2440-9249-C83BECD863F6}" type="presParOf" srcId="{0056D6D9-7D9E-7246-AB04-46F05885012F}" destId="{D6CBF813-A715-B749-A752-2D0C2C682DA8}" srcOrd="1" destOrd="0" presId="urn:microsoft.com/office/officeart/2005/8/layout/list1"/>
    <dgm:cxn modelId="{F25AA7E5-274B-294F-9B1F-903B1AA6542E}" type="presParOf" srcId="{E1DF24B0-DD3B-2646-97B4-1E6A57CED422}" destId="{104FF92A-BDB9-F043-8E5D-4F8541DA5484}" srcOrd="17" destOrd="0" presId="urn:microsoft.com/office/officeart/2005/8/layout/list1"/>
    <dgm:cxn modelId="{4A6E5F99-2F04-1D47-9A44-C97E31A62C0B}" type="presParOf" srcId="{E1DF24B0-DD3B-2646-97B4-1E6A57CED422}" destId="{BF852512-4D6D-DA47-A92F-0DE7F9F85C6E}" srcOrd="18" destOrd="0" presId="urn:microsoft.com/office/officeart/2005/8/layout/list1"/>
    <dgm:cxn modelId="{2F5AAB55-22C0-2A48-8D70-E3D2800A9E0C}" type="presParOf" srcId="{E1DF24B0-DD3B-2646-97B4-1E6A57CED422}" destId="{D7830A66-FF42-FD45-8DC6-6DC7BE0C750F}" srcOrd="19" destOrd="0" presId="urn:microsoft.com/office/officeart/2005/8/layout/list1"/>
    <dgm:cxn modelId="{68C69DE1-54A7-624F-80B5-893588C32D51}" type="presParOf" srcId="{E1DF24B0-DD3B-2646-97B4-1E6A57CED422}" destId="{60A7D782-A657-5F4E-ACA4-D43D9555DB71}" srcOrd="20" destOrd="0" presId="urn:microsoft.com/office/officeart/2005/8/layout/list1"/>
    <dgm:cxn modelId="{B150CFEE-D554-7540-8A94-EF33ED235C7C}" type="presParOf" srcId="{60A7D782-A657-5F4E-ACA4-D43D9555DB71}" destId="{31C343F9-4F8C-9A49-B3FB-95A00AA98F23}" srcOrd="0" destOrd="0" presId="urn:microsoft.com/office/officeart/2005/8/layout/list1"/>
    <dgm:cxn modelId="{126B807B-2F68-4D4A-A5CE-C91B3C916FEF}" type="presParOf" srcId="{60A7D782-A657-5F4E-ACA4-D43D9555DB71}" destId="{8451DE16-432A-3B47-810C-54628F904A1A}" srcOrd="1" destOrd="0" presId="urn:microsoft.com/office/officeart/2005/8/layout/list1"/>
    <dgm:cxn modelId="{B1F4F232-7005-9A4A-B99D-C0A02087F6FE}" type="presParOf" srcId="{E1DF24B0-DD3B-2646-97B4-1E6A57CED422}" destId="{E67B564E-4D9C-FE4C-8FD2-42AFD5AA36FC}" srcOrd="21" destOrd="0" presId="urn:microsoft.com/office/officeart/2005/8/layout/list1"/>
    <dgm:cxn modelId="{8E6CB85C-3C7E-004E-B026-141CDF5EC8A0}" type="presParOf" srcId="{E1DF24B0-DD3B-2646-97B4-1E6A57CED422}" destId="{49FF0DDC-A5E3-F649-9EE5-AEE6814BFD86}" srcOrd="22" destOrd="0" presId="urn:microsoft.com/office/officeart/2005/8/layout/list1"/>
    <dgm:cxn modelId="{7C77C85E-561E-024B-B9E0-644FE1E3CF57}" type="presParOf" srcId="{E1DF24B0-DD3B-2646-97B4-1E6A57CED422}" destId="{055DF211-1F1C-0D43-9135-DC1CE363CB4B}" srcOrd="23" destOrd="0" presId="urn:microsoft.com/office/officeart/2005/8/layout/list1"/>
    <dgm:cxn modelId="{6175561C-498C-FC47-AAB2-CA08532460A7}" type="presParOf" srcId="{E1DF24B0-DD3B-2646-97B4-1E6A57CED422}" destId="{C56BE344-8988-914B-B85F-11CB1EADEBB7}" srcOrd="24" destOrd="0" presId="urn:microsoft.com/office/officeart/2005/8/layout/list1"/>
    <dgm:cxn modelId="{2F227048-552A-7F4D-8A9D-CF861DA80486}" type="presParOf" srcId="{C56BE344-8988-914B-B85F-11CB1EADEBB7}" destId="{DB1C2810-6F94-1C44-9EE8-D3560BFB27CF}" srcOrd="0" destOrd="0" presId="urn:microsoft.com/office/officeart/2005/8/layout/list1"/>
    <dgm:cxn modelId="{0CB30ABA-5FF6-AB4C-9BBC-2143A7C9CBA0}" type="presParOf" srcId="{C56BE344-8988-914B-B85F-11CB1EADEBB7}" destId="{9408CDB4-EADC-A848-A139-868B69218A7E}" srcOrd="1" destOrd="0" presId="urn:microsoft.com/office/officeart/2005/8/layout/list1"/>
    <dgm:cxn modelId="{AC08F831-900A-9445-9444-77A172357BF7}" type="presParOf" srcId="{E1DF24B0-DD3B-2646-97B4-1E6A57CED422}" destId="{DF65FADA-3353-F544-9841-A1CE44978F07}" srcOrd="25" destOrd="0" presId="urn:microsoft.com/office/officeart/2005/8/layout/list1"/>
    <dgm:cxn modelId="{102D4F77-7C41-704C-9690-DFCF0D9033AB}" type="presParOf" srcId="{E1DF24B0-DD3B-2646-97B4-1E6A57CED422}" destId="{A5E05EC5-0380-994D-9FBD-D72E8094D480}"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237205-367B-4B2A-94AF-9DD5CFDCE14D}" type="doc">
      <dgm:prSet loTypeId="urn:microsoft.com/office/officeart/2005/8/layout/hProcess9" loCatId="process" qsTypeId="urn:microsoft.com/office/officeart/2005/8/quickstyle/simple4" qsCatId="simple" csTypeId="urn:microsoft.com/office/officeart/2005/8/colors/colorful5" csCatId="colorful" phldr="1"/>
      <dgm:spPr/>
    </dgm:pt>
    <dgm:pt modelId="{81D7B625-BE33-4D44-8149-6C44A3A74E19}">
      <dgm:prSet phldrT="[Text]" custT="1"/>
      <dgm:spPr/>
      <dgm:t>
        <a:bodyPr/>
        <a:lstStyle/>
        <a:p>
          <a:r>
            <a:rPr lang="en-GB" sz="2100" b="0" u="none" dirty="0" smtClean="0">
              <a:solidFill>
                <a:schemeClr val="tx1"/>
              </a:solidFill>
              <a:latin typeface="+mn-lt"/>
            </a:rPr>
            <a:t>Fan Acquisition </a:t>
          </a:r>
          <a:endParaRPr lang="en-GB" sz="2100" b="0" u="none" dirty="0">
            <a:solidFill>
              <a:schemeClr val="tx1"/>
            </a:solidFill>
            <a:latin typeface="+mn-lt"/>
          </a:endParaRPr>
        </a:p>
      </dgm:t>
    </dgm:pt>
    <dgm:pt modelId="{1230A66D-EF5E-4D5C-BF0F-17D5388124C5}" type="parTrans" cxnId="{97389EFC-0A08-4C44-B20A-22EDCD02D796}">
      <dgm:prSet/>
      <dgm:spPr/>
      <dgm:t>
        <a:bodyPr/>
        <a:lstStyle/>
        <a:p>
          <a:endParaRPr lang="en-GB"/>
        </a:p>
      </dgm:t>
    </dgm:pt>
    <dgm:pt modelId="{CC1FD16E-0F12-48F7-9E6F-0C73D229C819}" type="sibTrans" cxnId="{97389EFC-0A08-4C44-B20A-22EDCD02D796}">
      <dgm:prSet/>
      <dgm:spPr/>
      <dgm:t>
        <a:bodyPr/>
        <a:lstStyle/>
        <a:p>
          <a:endParaRPr lang="en-GB"/>
        </a:p>
      </dgm:t>
    </dgm:pt>
    <dgm:pt modelId="{1A682B54-E013-4E3F-960E-A044F53979D2}">
      <dgm:prSet phldrT="[Text]" custT="1"/>
      <dgm:spPr/>
      <dgm:t>
        <a:bodyPr spcFirstLastPara="0" vert="horz" wrap="square" lIns="80010" tIns="80010" rIns="80010" bIns="80010" numCol="1" spcCol="1270" anchor="t" anchorCtr="0"/>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Engagement</a:t>
          </a:r>
          <a:endParaRPr lang="en-GB" sz="2100" b="0" u="none" kern="1200" dirty="0">
            <a:solidFill>
              <a:schemeClr val="tx1"/>
            </a:solidFill>
            <a:latin typeface="+mn-lt"/>
            <a:ea typeface="+mn-ea"/>
            <a:cs typeface="+mn-cs"/>
          </a:endParaRPr>
        </a:p>
      </dgm:t>
    </dgm:pt>
    <dgm:pt modelId="{7647EB11-1862-4FB3-9371-7F6587C5CE2E}" type="parTrans" cxnId="{BEE48C40-60D0-4DFD-96E5-40DDCA8BFC18}">
      <dgm:prSet/>
      <dgm:spPr/>
      <dgm:t>
        <a:bodyPr/>
        <a:lstStyle/>
        <a:p>
          <a:endParaRPr lang="en-GB"/>
        </a:p>
      </dgm:t>
    </dgm:pt>
    <dgm:pt modelId="{1F82C370-1E56-4379-BE1C-B343C06AB40D}" type="sibTrans" cxnId="{BEE48C40-60D0-4DFD-96E5-40DDCA8BFC18}">
      <dgm:prSet/>
      <dgm:spPr/>
      <dgm:t>
        <a:bodyPr/>
        <a:lstStyle/>
        <a:p>
          <a:endParaRPr lang="en-GB"/>
        </a:p>
      </dgm:t>
    </dgm:pt>
    <dgm:pt modelId="{356A50F1-0D65-4230-9E76-B4D82EB0C7BE}">
      <dgm:prSet phldrT="[Text]" custT="1"/>
      <dgm:spPr/>
      <dgm: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Amplification</a:t>
          </a:r>
          <a:endParaRPr lang="en-GB" sz="2100" b="0" u="none" kern="1200" dirty="0">
            <a:solidFill>
              <a:schemeClr val="tx1"/>
            </a:solidFill>
            <a:latin typeface="+mn-lt"/>
            <a:ea typeface="+mn-ea"/>
            <a:cs typeface="+mn-cs"/>
          </a:endParaRPr>
        </a:p>
      </dgm:t>
    </dgm:pt>
    <dgm:pt modelId="{B38780B2-1BAC-4027-A595-1EDD5EC409C5}" type="parTrans" cxnId="{7A68DE31-5CCB-44E2-B2A9-2F644F1C4FB3}">
      <dgm:prSet/>
      <dgm:spPr/>
      <dgm:t>
        <a:bodyPr/>
        <a:lstStyle/>
        <a:p>
          <a:endParaRPr lang="en-GB"/>
        </a:p>
      </dgm:t>
    </dgm:pt>
    <dgm:pt modelId="{CFF6109C-C451-4104-8E61-DA3ACEE4112B}" type="sibTrans" cxnId="{7A68DE31-5CCB-44E2-B2A9-2F644F1C4FB3}">
      <dgm:prSet/>
      <dgm:spPr/>
      <dgm:t>
        <a:bodyPr/>
        <a:lstStyle/>
        <a:p>
          <a:endParaRPr lang="en-GB"/>
        </a:p>
      </dgm:t>
    </dgm:pt>
    <dgm:pt modelId="{0660E71A-28DA-4325-A4CC-EF09BD7C1885}">
      <dgm:prSet custT="1"/>
      <dgm:spPr/>
      <dgm: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Community</a:t>
          </a:r>
          <a:endParaRPr lang="en-GB" sz="2100" b="0" u="none" kern="1200" dirty="0">
            <a:solidFill>
              <a:schemeClr val="tx1"/>
            </a:solidFill>
            <a:latin typeface="+mn-lt"/>
            <a:ea typeface="+mn-ea"/>
            <a:cs typeface="+mn-cs"/>
          </a:endParaRPr>
        </a:p>
      </dgm:t>
    </dgm:pt>
    <dgm:pt modelId="{9DD77911-41BB-4718-A2C5-694541B9C5CE}" type="parTrans" cxnId="{02D16FF7-0530-4780-9A8F-25FF6634EA28}">
      <dgm:prSet/>
      <dgm:spPr/>
      <dgm:t>
        <a:bodyPr/>
        <a:lstStyle/>
        <a:p>
          <a:endParaRPr lang="en-GB"/>
        </a:p>
      </dgm:t>
    </dgm:pt>
    <dgm:pt modelId="{C00C0897-7EFC-4375-A750-16CDE7675E5B}" type="sibTrans" cxnId="{02D16FF7-0530-4780-9A8F-25FF6634EA28}">
      <dgm:prSet/>
      <dgm:spPr/>
      <dgm:t>
        <a:bodyPr/>
        <a:lstStyle/>
        <a:p>
          <a:endParaRPr lang="en-GB"/>
        </a:p>
      </dgm:t>
    </dgm:pt>
    <dgm:pt modelId="{3BE2BF65-A149-4D2A-87C6-3C7E5F1B02B7}">
      <dgm:prSet custT="1"/>
      <dgm:spPr/>
      <dgm: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Brand Strength </a:t>
          </a:r>
          <a:endParaRPr lang="en-GB" sz="2100" b="0" u="none" kern="1200" dirty="0">
            <a:solidFill>
              <a:schemeClr val="tx1"/>
            </a:solidFill>
            <a:latin typeface="+mn-lt"/>
            <a:ea typeface="+mn-ea"/>
            <a:cs typeface="+mn-cs"/>
          </a:endParaRPr>
        </a:p>
      </dgm:t>
    </dgm:pt>
    <dgm:pt modelId="{9FD6AF27-5041-490A-8B14-04723B8F1B90}" type="parTrans" cxnId="{2B117A4C-9028-41F4-85A6-33B580B56903}">
      <dgm:prSet/>
      <dgm:spPr/>
      <dgm:t>
        <a:bodyPr/>
        <a:lstStyle/>
        <a:p>
          <a:endParaRPr lang="en-GB"/>
        </a:p>
      </dgm:t>
    </dgm:pt>
    <dgm:pt modelId="{A6D1918F-A90A-42D3-B032-9951E1A7455A}" type="sibTrans" cxnId="{2B117A4C-9028-41F4-85A6-33B580B56903}">
      <dgm:prSet/>
      <dgm:spPr/>
      <dgm:t>
        <a:bodyPr/>
        <a:lstStyle/>
        <a:p>
          <a:endParaRPr lang="en-GB"/>
        </a:p>
      </dgm:t>
    </dgm:pt>
    <dgm:pt modelId="{02FD3C11-FAE9-4672-9928-9266B3ADD866}">
      <dgm:prSet/>
      <dgm:spPr/>
      <dgm:t>
        <a:bodyPr/>
        <a:lstStyle/>
        <a:p>
          <a:r>
            <a:rPr lang="en-GB" sz="1900" b="0" u="none" dirty="0">
              <a:latin typeface="+mn-lt"/>
            </a:rPr>
            <a:t>Attracting People to our marketing message</a:t>
          </a:r>
        </a:p>
      </dgm:t>
    </dgm:pt>
    <dgm:pt modelId="{5020F299-1761-425F-9EA7-D470DED908B6}" type="parTrans" cxnId="{2563C370-1F2E-46DA-9E1E-0F74D08B92E2}">
      <dgm:prSet/>
      <dgm:spPr/>
      <dgm:t>
        <a:bodyPr/>
        <a:lstStyle/>
        <a:p>
          <a:endParaRPr lang="en-GB"/>
        </a:p>
      </dgm:t>
    </dgm:pt>
    <dgm:pt modelId="{FB0617A1-7BAE-430E-B574-A09DEDBAF6D3}" type="sibTrans" cxnId="{2563C370-1F2E-46DA-9E1E-0F74D08B92E2}">
      <dgm:prSet/>
      <dgm:spPr/>
      <dgm:t>
        <a:bodyPr/>
        <a:lstStyle/>
        <a:p>
          <a:endParaRPr lang="en-GB"/>
        </a:p>
      </dgm:t>
    </dgm:pt>
    <dgm:pt modelId="{0F2CBF3F-AC4B-4610-8668-33FE6CD25E00}">
      <dgm:prSet/>
      <dgm:spPr/>
      <dgm:t>
        <a:bodyPr spcFirstLastPara="0" vert="horz" wrap="square" lIns="80010" tIns="80010" rIns="80010" bIns="80010" numCol="1" spcCol="1270" anchor="t" anchorCtr="0"/>
        <a:lstStyle/>
        <a:p>
          <a:pPr marL="171450" lvl="1" indent="0" algn="l" defTabSz="711200">
            <a:lnSpc>
              <a:spcPct val="90000"/>
            </a:lnSpc>
            <a:spcBef>
              <a:spcPct val="0"/>
            </a:spcBef>
            <a:spcAft>
              <a:spcPct val="15000"/>
            </a:spcAft>
          </a:pPr>
          <a:r>
            <a:rPr lang="en-GB" sz="1600" b="0" u="none" kern="1200" dirty="0">
              <a:latin typeface="+mn-lt"/>
            </a:rPr>
            <a:t>Encouraging visitors to interact with our content and brand</a:t>
          </a:r>
        </a:p>
      </dgm:t>
    </dgm:pt>
    <dgm:pt modelId="{941FF1EA-0452-425D-B897-BD9B87A29046}" type="parTrans" cxnId="{DBE5EA22-E7E5-4B84-8F65-250AE4641EF3}">
      <dgm:prSet/>
      <dgm:spPr/>
      <dgm:t>
        <a:bodyPr/>
        <a:lstStyle/>
        <a:p>
          <a:endParaRPr lang="en-GB"/>
        </a:p>
      </dgm:t>
    </dgm:pt>
    <dgm:pt modelId="{08AC5263-C17D-4624-8A4F-B4FEA13F356C}" type="sibTrans" cxnId="{DBE5EA22-E7E5-4B84-8F65-250AE4641EF3}">
      <dgm:prSet/>
      <dgm:spPr/>
      <dgm:t>
        <a:bodyPr/>
        <a:lstStyle/>
        <a:p>
          <a:endParaRPr lang="en-GB"/>
        </a:p>
      </dgm:t>
    </dgm:pt>
    <dgm:pt modelId="{A16EADA6-404A-4BDE-81A0-86C55D39346D}">
      <dgm:prSet/>
      <dgm:spPr/>
      <dgm:t>
        <a:bodyPr/>
        <a:lstStyle/>
        <a:p>
          <a:pPr marL="171450" lvl="1" indent="0" algn="l" defTabSz="711200">
            <a:lnSpc>
              <a:spcPct val="90000"/>
            </a:lnSpc>
            <a:spcBef>
              <a:spcPct val="0"/>
            </a:spcBef>
            <a:spcAft>
              <a:spcPct val="15000"/>
            </a:spcAft>
          </a:pPr>
          <a:r>
            <a:rPr lang="en-GB" sz="1600" b="0" u="none" kern="1200" dirty="0">
              <a:latin typeface="+mn-lt"/>
            </a:rPr>
            <a:t>Encouraging visitors to share their likes and comments with their friends</a:t>
          </a:r>
        </a:p>
      </dgm:t>
    </dgm:pt>
    <dgm:pt modelId="{28F08B96-15B2-4C04-8A4E-CA2F97F452E2}" type="parTrans" cxnId="{5BBD9C2F-E595-4F24-83B0-ACE9D5BF3D76}">
      <dgm:prSet/>
      <dgm:spPr/>
      <dgm:t>
        <a:bodyPr/>
        <a:lstStyle/>
        <a:p>
          <a:endParaRPr lang="en-GB"/>
        </a:p>
      </dgm:t>
    </dgm:pt>
    <dgm:pt modelId="{86541585-6768-4C02-AD0E-082087CD7A01}" type="sibTrans" cxnId="{5BBD9C2F-E595-4F24-83B0-ACE9D5BF3D76}">
      <dgm:prSet/>
      <dgm:spPr/>
      <dgm:t>
        <a:bodyPr/>
        <a:lstStyle/>
        <a:p>
          <a:endParaRPr lang="en-GB"/>
        </a:p>
      </dgm:t>
    </dgm:pt>
    <dgm:pt modelId="{9118AD08-1899-4E00-ADAF-9937B790491D}">
      <dgm:prSet/>
      <dgm:spPr/>
      <dgm:t>
        <a:bodyPr/>
        <a:lstStyle/>
        <a:p>
          <a:pPr marL="171450" lvl="1" indent="0" algn="l" defTabSz="711200">
            <a:lnSpc>
              <a:spcPct val="90000"/>
            </a:lnSpc>
            <a:spcBef>
              <a:spcPct val="0"/>
            </a:spcBef>
            <a:spcAft>
              <a:spcPct val="15000"/>
            </a:spcAft>
          </a:pPr>
          <a:r>
            <a:rPr lang="en-GB" sz="1600" b="0" u="none" kern="1200" dirty="0">
              <a:latin typeface="+mn-lt"/>
            </a:rPr>
            <a:t>A stable group of fans engaged and communication with one another over a period of time</a:t>
          </a:r>
        </a:p>
      </dgm:t>
    </dgm:pt>
    <dgm:pt modelId="{B71FEE8A-84CC-4F6F-8726-621D39D3C228}" type="parTrans" cxnId="{9E6F47C9-F6A7-4031-898D-CFD90252EA8B}">
      <dgm:prSet/>
      <dgm:spPr/>
      <dgm:t>
        <a:bodyPr/>
        <a:lstStyle/>
        <a:p>
          <a:endParaRPr lang="en-GB"/>
        </a:p>
      </dgm:t>
    </dgm:pt>
    <dgm:pt modelId="{F8D86D28-3462-4465-8184-A8B1FE01442D}" type="sibTrans" cxnId="{9E6F47C9-F6A7-4031-898D-CFD90252EA8B}">
      <dgm:prSet/>
      <dgm:spPr/>
      <dgm:t>
        <a:bodyPr/>
        <a:lstStyle/>
        <a:p>
          <a:endParaRPr lang="en-GB"/>
        </a:p>
      </dgm:t>
    </dgm:pt>
    <dgm:pt modelId="{0F38EEF1-40E1-41D0-AFAC-535C1C67CBD9}">
      <dgm:prSet/>
      <dgm:spPr/>
      <dgm:t>
        <a:bodyPr/>
        <a:lstStyle/>
        <a:p>
          <a:pPr marL="171450" lvl="1" indent="0" algn="l" defTabSz="844550">
            <a:lnSpc>
              <a:spcPct val="90000"/>
            </a:lnSpc>
            <a:spcBef>
              <a:spcPct val="0"/>
            </a:spcBef>
            <a:spcAft>
              <a:spcPct val="15000"/>
            </a:spcAft>
          </a:pPr>
          <a:r>
            <a:rPr lang="en-GB" sz="1900" b="0" u="none" kern="1200" dirty="0">
              <a:latin typeface="+mn-lt"/>
            </a:rPr>
            <a:t>Sales</a:t>
          </a:r>
        </a:p>
      </dgm:t>
    </dgm:pt>
    <dgm:pt modelId="{D9FD913F-060C-46D5-A75F-ADB9777A120F}" type="parTrans" cxnId="{023AC58F-097A-4178-8E52-A8C95B7BC9C6}">
      <dgm:prSet/>
      <dgm:spPr/>
      <dgm:t>
        <a:bodyPr/>
        <a:lstStyle/>
        <a:p>
          <a:endParaRPr lang="en-GB"/>
        </a:p>
      </dgm:t>
    </dgm:pt>
    <dgm:pt modelId="{3D1BE376-6145-4FAA-A021-4274DE411FDD}" type="sibTrans" cxnId="{023AC58F-097A-4178-8E52-A8C95B7BC9C6}">
      <dgm:prSet/>
      <dgm:spPr/>
      <dgm:t>
        <a:bodyPr/>
        <a:lstStyle/>
        <a:p>
          <a:endParaRPr lang="en-GB"/>
        </a:p>
      </dgm:t>
    </dgm:pt>
    <dgm:pt modelId="{65173398-06F1-47D7-AE27-08BC59523447}" type="pres">
      <dgm:prSet presAssocID="{B5237205-367B-4B2A-94AF-9DD5CFDCE14D}" presName="CompostProcess" presStyleCnt="0">
        <dgm:presLayoutVars>
          <dgm:dir/>
          <dgm:resizeHandles val="exact"/>
        </dgm:presLayoutVars>
      </dgm:prSet>
      <dgm:spPr/>
    </dgm:pt>
    <dgm:pt modelId="{C735F637-E020-40B1-A3B9-A8722519F23C}" type="pres">
      <dgm:prSet presAssocID="{B5237205-367B-4B2A-94AF-9DD5CFDCE14D}" presName="arrow" presStyleLbl="bgShp" presStyleIdx="0" presStyleCnt="1"/>
      <dgm:spPr/>
    </dgm:pt>
    <dgm:pt modelId="{6CABD88E-4FF4-4519-BB0D-CF3F87D7D793}" type="pres">
      <dgm:prSet presAssocID="{B5237205-367B-4B2A-94AF-9DD5CFDCE14D}" presName="linearProcess" presStyleCnt="0"/>
      <dgm:spPr/>
    </dgm:pt>
    <dgm:pt modelId="{2F602C15-984A-4ED4-9B6D-C7DDEE653623}" type="pres">
      <dgm:prSet presAssocID="{81D7B625-BE33-4D44-8149-6C44A3A74E19}" presName="textNode" presStyleLbl="node1" presStyleIdx="0" presStyleCnt="5">
        <dgm:presLayoutVars>
          <dgm:bulletEnabled val="1"/>
        </dgm:presLayoutVars>
      </dgm:prSet>
      <dgm:spPr/>
      <dgm:t>
        <a:bodyPr/>
        <a:lstStyle/>
        <a:p>
          <a:endParaRPr lang="en-US"/>
        </a:p>
      </dgm:t>
    </dgm:pt>
    <dgm:pt modelId="{7AF4F6DB-0736-474A-B73F-01BCEEAB2BE8}" type="pres">
      <dgm:prSet presAssocID="{CC1FD16E-0F12-48F7-9E6F-0C73D229C819}" presName="sibTrans" presStyleCnt="0"/>
      <dgm:spPr/>
    </dgm:pt>
    <dgm:pt modelId="{506C7540-D33C-45C5-9C92-1ADD15C1091B}" type="pres">
      <dgm:prSet presAssocID="{1A682B54-E013-4E3F-960E-A044F53979D2}" presName="textNode" presStyleLbl="node1" presStyleIdx="1" presStyleCnt="5">
        <dgm:presLayoutVars>
          <dgm:bulletEnabled val="1"/>
        </dgm:presLayoutVars>
      </dgm:prSet>
      <dgm:spPr>
        <a:xfrm>
          <a:off x="2512218" y="1625600"/>
          <a:ext cx="2150268" cy="2167466"/>
        </a:xfrm>
        <a:prstGeom prst="roundRect">
          <a:avLst/>
        </a:prstGeom>
      </dgm:spPr>
      <dgm:t>
        <a:bodyPr/>
        <a:lstStyle/>
        <a:p>
          <a:endParaRPr lang="en-US"/>
        </a:p>
      </dgm:t>
    </dgm:pt>
    <dgm:pt modelId="{8EBD8F17-B56F-40A7-AC6E-42A68FA97595}" type="pres">
      <dgm:prSet presAssocID="{1F82C370-1E56-4379-BE1C-B343C06AB40D}" presName="sibTrans" presStyleCnt="0"/>
      <dgm:spPr/>
    </dgm:pt>
    <dgm:pt modelId="{922EABF7-D484-4AC9-BD36-68338F704D04}" type="pres">
      <dgm:prSet presAssocID="{356A50F1-0D65-4230-9E76-B4D82EB0C7BE}" presName="textNode" presStyleLbl="node1" presStyleIdx="2" presStyleCnt="5">
        <dgm:presLayoutVars>
          <dgm:bulletEnabled val="1"/>
        </dgm:presLayoutVars>
      </dgm:prSet>
      <dgm:spPr/>
      <dgm:t>
        <a:bodyPr/>
        <a:lstStyle/>
        <a:p>
          <a:endParaRPr lang="en-US"/>
        </a:p>
      </dgm:t>
    </dgm:pt>
    <dgm:pt modelId="{8C895BC4-AC91-4495-9870-DA8257582264}" type="pres">
      <dgm:prSet presAssocID="{CFF6109C-C451-4104-8E61-DA3ACEE4112B}" presName="sibTrans" presStyleCnt="0"/>
      <dgm:spPr/>
    </dgm:pt>
    <dgm:pt modelId="{BBB8F9B4-D5EC-413C-AFD2-4CF7071097F0}" type="pres">
      <dgm:prSet presAssocID="{0660E71A-28DA-4325-A4CC-EF09BD7C1885}" presName="textNode" presStyleLbl="node1" presStyleIdx="3" presStyleCnt="5">
        <dgm:presLayoutVars>
          <dgm:bulletEnabled val="1"/>
        </dgm:presLayoutVars>
      </dgm:prSet>
      <dgm:spPr/>
      <dgm:t>
        <a:bodyPr/>
        <a:lstStyle/>
        <a:p>
          <a:endParaRPr lang="en-US"/>
        </a:p>
      </dgm:t>
    </dgm:pt>
    <dgm:pt modelId="{E64C53AC-9E70-4284-8646-7A9E7410AE9B}" type="pres">
      <dgm:prSet presAssocID="{C00C0897-7EFC-4375-A750-16CDE7675E5B}" presName="sibTrans" presStyleCnt="0"/>
      <dgm:spPr/>
    </dgm:pt>
    <dgm:pt modelId="{0203B1A1-EDCB-4661-BF68-DC61B18AD2D2}" type="pres">
      <dgm:prSet presAssocID="{3BE2BF65-A149-4D2A-87C6-3C7E5F1B02B7}" presName="textNode" presStyleLbl="node1" presStyleIdx="4" presStyleCnt="5">
        <dgm:presLayoutVars>
          <dgm:bulletEnabled val="1"/>
        </dgm:presLayoutVars>
      </dgm:prSet>
      <dgm:spPr/>
      <dgm:t>
        <a:bodyPr/>
        <a:lstStyle/>
        <a:p>
          <a:endParaRPr lang="en-US"/>
        </a:p>
      </dgm:t>
    </dgm:pt>
  </dgm:ptLst>
  <dgm:cxnLst>
    <dgm:cxn modelId="{6C992F5B-0B44-BB4B-AA4B-D4534A0306F4}" type="presOf" srcId="{9118AD08-1899-4E00-ADAF-9937B790491D}" destId="{BBB8F9B4-D5EC-413C-AFD2-4CF7071097F0}" srcOrd="0" destOrd="1" presId="urn:microsoft.com/office/officeart/2005/8/layout/hProcess9"/>
    <dgm:cxn modelId="{7A68DE31-5CCB-44E2-B2A9-2F644F1C4FB3}" srcId="{B5237205-367B-4B2A-94AF-9DD5CFDCE14D}" destId="{356A50F1-0D65-4230-9E76-B4D82EB0C7BE}" srcOrd="2" destOrd="0" parTransId="{B38780B2-1BAC-4027-A595-1EDD5EC409C5}" sibTransId="{CFF6109C-C451-4104-8E61-DA3ACEE4112B}"/>
    <dgm:cxn modelId="{9E6F47C9-F6A7-4031-898D-CFD90252EA8B}" srcId="{0660E71A-28DA-4325-A4CC-EF09BD7C1885}" destId="{9118AD08-1899-4E00-ADAF-9937B790491D}" srcOrd="0" destOrd="0" parTransId="{B71FEE8A-84CC-4F6F-8726-621D39D3C228}" sibTransId="{F8D86D28-3462-4465-8184-A8B1FE01442D}"/>
    <dgm:cxn modelId="{A5B8C493-DE64-9C42-A015-79EC1D76E3E1}" type="presOf" srcId="{0F2CBF3F-AC4B-4610-8668-33FE6CD25E00}" destId="{506C7540-D33C-45C5-9C92-1ADD15C1091B}" srcOrd="0" destOrd="1" presId="urn:microsoft.com/office/officeart/2005/8/layout/hProcess9"/>
    <dgm:cxn modelId="{43FF8E3F-7C4B-AC4A-B725-64F78369802C}" type="presOf" srcId="{0F38EEF1-40E1-41D0-AFAC-535C1C67CBD9}" destId="{0203B1A1-EDCB-4661-BF68-DC61B18AD2D2}" srcOrd="0" destOrd="1" presId="urn:microsoft.com/office/officeart/2005/8/layout/hProcess9"/>
    <dgm:cxn modelId="{2B117A4C-9028-41F4-85A6-33B580B56903}" srcId="{B5237205-367B-4B2A-94AF-9DD5CFDCE14D}" destId="{3BE2BF65-A149-4D2A-87C6-3C7E5F1B02B7}" srcOrd="4" destOrd="0" parTransId="{9FD6AF27-5041-490A-8B14-04723B8F1B90}" sibTransId="{A6D1918F-A90A-42D3-B032-9951E1A7455A}"/>
    <dgm:cxn modelId="{99211B99-2845-E041-A2F7-44D23F965C6F}" type="presOf" srcId="{0660E71A-28DA-4325-A4CC-EF09BD7C1885}" destId="{BBB8F9B4-D5EC-413C-AFD2-4CF7071097F0}" srcOrd="0" destOrd="0" presId="urn:microsoft.com/office/officeart/2005/8/layout/hProcess9"/>
    <dgm:cxn modelId="{2563C370-1F2E-46DA-9E1E-0F74D08B92E2}" srcId="{81D7B625-BE33-4D44-8149-6C44A3A74E19}" destId="{02FD3C11-FAE9-4672-9928-9266B3ADD866}" srcOrd="0" destOrd="0" parTransId="{5020F299-1761-425F-9EA7-D470DED908B6}" sibTransId="{FB0617A1-7BAE-430E-B574-A09DEDBAF6D3}"/>
    <dgm:cxn modelId="{023AC58F-097A-4178-8E52-A8C95B7BC9C6}" srcId="{3BE2BF65-A149-4D2A-87C6-3C7E5F1B02B7}" destId="{0F38EEF1-40E1-41D0-AFAC-535C1C67CBD9}" srcOrd="0" destOrd="0" parTransId="{D9FD913F-060C-46D5-A75F-ADB9777A120F}" sibTransId="{3D1BE376-6145-4FAA-A021-4274DE411FDD}"/>
    <dgm:cxn modelId="{8A312ACB-B3F7-5342-AE40-016919085893}" type="presOf" srcId="{A16EADA6-404A-4BDE-81A0-86C55D39346D}" destId="{922EABF7-D484-4AC9-BD36-68338F704D04}" srcOrd="0" destOrd="1" presId="urn:microsoft.com/office/officeart/2005/8/layout/hProcess9"/>
    <dgm:cxn modelId="{F3C10A1E-D6C0-5A45-BB3C-D4351DB38440}" type="presOf" srcId="{356A50F1-0D65-4230-9E76-B4D82EB0C7BE}" destId="{922EABF7-D484-4AC9-BD36-68338F704D04}" srcOrd="0" destOrd="0" presId="urn:microsoft.com/office/officeart/2005/8/layout/hProcess9"/>
    <dgm:cxn modelId="{E9E93AA3-F5E6-2247-9B3F-C8D3354BB61F}" type="presOf" srcId="{02FD3C11-FAE9-4672-9928-9266B3ADD866}" destId="{2F602C15-984A-4ED4-9B6D-C7DDEE653623}" srcOrd="0" destOrd="1" presId="urn:microsoft.com/office/officeart/2005/8/layout/hProcess9"/>
    <dgm:cxn modelId="{BEE48C40-60D0-4DFD-96E5-40DDCA8BFC18}" srcId="{B5237205-367B-4B2A-94AF-9DD5CFDCE14D}" destId="{1A682B54-E013-4E3F-960E-A044F53979D2}" srcOrd="1" destOrd="0" parTransId="{7647EB11-1862-4FB3-9371-7F6587C5CE2E}" sibTransId="{1F82C370-1E56-4379-BE1C-B343C06AB40D}"/>
    <dgm:cxn modelId="{97389EFC-0A08-4C44-B20A-22EDCD02D796}" srcId="{B5237205-367B-4B2A-94AF-9DD5CFDCE14D}" destId="{81D7B625-BE33-4D44-8149-6C44A3A74E19}" srcOrd="0" destOrd="0" parTransId="{1230A66D-EF5E-4D5C-BF0F-17D5388124C5}" sibTransId="{CC1FD16E-0F12-48F7-9E6F-0C73D229C819}"/>
    <dgm:cxn modelId="{5BBD9C2F-E595-4F24-83B0-ACE9D5BF3D76}" srcId="{356A50F1-0D65-4230-9E76-B4D82EB0C7BE}" destId="{A16EADA6-404A-4BDE-81A0-86C55D39346D}" srcOrd="0" destOrd="0" parTransId="{28F08B96-15B2-4C04-8A4E-CA2F97F452E2}" sibTransId="{86541585-6768-4C02-AD0E-082087CD7A01}"/>
    <dgm:cxn modelId="{DBE5EA22-E7E5-4B84-8F65-250AE4641EF3}" srcId="{1A682B54-E013-4E3F-960E-A044F53979D2}" destId="{0F2CBF3F-AC4B-4610-8668-33FE6CD25E00}" srcOrd="0" destOrd="0" parTransId="{941FF1EA-0452-425D-B897-BD9B87A29046}" sibTransId="{08AC5263-C17D-4624-8A4F-B4FEA13F356C}"/>
    <dgm:cxn modelId="{EBF80668-D033-8347-9605-1B221FC143D0}" type="presOf" srcId="{B5237205-367B-4B2A-94AF-9DD5CFDCE14D}" destId="{65173398-06F1-47D7-AE27-08BC59523447}" srcOrd="0" destOrd="0" presId="urn:microsoft.com/office/officeart/2005/8/layout/hProcess9"/>
    <dgm:cxn modelId="{02D16FF7-0530-4780-9A8F-25FF6634EA28}" srcId="{B5237205-367B-4B2A-94AF-9DD5CFDCE14D}" destId="{0660E71A-28DA-4325-A4CC-EF09BD7C1885}" srcOrd="3" destOrd="0" parTransId="{9DD77911-41BB-4718-A2C5-694541B9C5CE}" sibTransId="{C00C0897-7EFC-4375-A750-16CDE7675E5B}"/>
    <dgm:cxn modelId="{BCF9B5CA-4B71-CE48-87A9-D6C3617F3907}" type="presOf" srcId="{81D7B625-BE33-4D44-8149-6C44A3A74E19}" destId="{2F602C15-984A-4ED4-9B6D-C7DDEE653623}" srcOrd="0" destOrd="0" presId="urn:microsoft.com/office/officeart/2005/8/layout/hProcess9"/>
    <dgm:cxn modelId="{22E94BD9-DF5B-9645-851F-2CD9C75CB23E}" type="presOf" srcId="{1A682B54-E013-4E3F-960E-A044F53979D2}" destId="{506C7540-D33C-45C5-9C92-1ADD15C1091B}" srcOrd="0" destOrd="0" presId="urn:microsoft.com/office/officeart/2005/8/layout/hProcess9"/>
    <dgm:cxn modelId="{0689FAED-4DD0-2846-AE59-843931303698}" type="presOf" srcId="{3BE2BF65-A149-4D2A-87C6-3C7E5F1B02B7}" destId="{0203B1A1-EDCB-4661-BF68-DC61B18AD2D2}" srcOrd="0" destOrd="0" presId="urn:microsoft.com/office/officeart/2005/8/layout/hProcess9"/>
    <dgm:cxn modelId="{DC91DFFC-94C4-734E-8059-AF75C141C28B}" type="presParOf" srcId="{65173398-06F1-47D7-AE27-08BC59523447}" destId="{C735F637-E020-40B1-A3B9-A8722519F23C}" srcOrd="0" destOrd="0" presId="urn:microsoft.com/office/officeart/2005/8/layout/hProcess9"/>
    <dgm:cxn modelId="{58D6D9BD-C426-BD41-AAA4-5F12A4BBC348}" type="presParOf" srcId="{65173398-06F1-47D7-AE27-08BC59523447}" destId="{6CABD88E-4FF4-4519-BB0D-CF3F87D7D793}" srcOrd="1" destOrd="0" presId="urn:microsoft.com/office/officeart/2005/8/layout/hProcess9"/>
    <dgm:cxn modelId="{05D26F13-3D9A-D549-9173-369C8861555B}" type="presParOf" srcId="{6CABD88E-4FF4-4519-BB0D-CF3F87D7D793}" destId="{2F602C15-984A-4ED4-9B6D-C7DDEE653623}" srcOrd="0" destOrd="0" presId="urn:microsoft.com/office/officeart/2005/8/layout/hProcess9"/>
    <dgm:cxn modelId="{C684A976-F667-354C-A811-93B206770DBC}" type="presParOf" srcId="{6CABD88E-4FF4-4519-BB0D-CF3F87D7D793}" destId="{7AF4F6DB-0736-474A-B73F-01BCEEAB2BE8}" srcOrd="1" destOrd="0" presId="urn:microsoft.com/office/officeart/2005/8/layout/hProcess9"/>
    <dgm:cxn modelId="{B345610A-211F-4441-8457-159DF09B6522}" type="presParOf" srcId="{6CABD88E-4FF4-4519-BB0D-CF3F87D7D793}" destId="{506C7540-D33C-45C5-9C92-1ADD15C1091B}" srcOrd="2" destOrd="0" presId="urn:microsoft.com/office/officeart/2005/8/layout/hProcess9"/>
    <dgm:cxn modelId="{1B17AF2A-1AE1-E341-AEF3-017C5DB2D5A4}" type="presParOf" srcId="{6CABD88E-4FF4-4519-BB0D-CF3F87D7D793}" destId="{8EBD8F17-B56F-40A7-AC6E-42A68FA97595}" srcOrd="3" destOrd="0" presId="urn:microsoft.com/office/officeart/2005/8/layout/hProcess9"/>
    <dgm:cxn modelId="{7041E0F5-A355-C140-9B8B-3F4DDE7E926E}" type="presParOf" srcId="{6CABD88E-4FF4-4519-BB0D-CF3F87D7D793}" destId="{922EABF7-D484-4AC9-BD36-68338F704D04}" srcOrd="4" destOrd="0" presId="urn:microsoft.com/office/officeart/2005/8/layout/hProcess9"/>
    <dgm:cxn modelId="{809CF695-97B5-7041-B682-F70B81AF8C3E}" type="presParOf" srcId="{6CABD88E-4FF4-4519-BB0D-CF3F87D7D793}" destId="{8C895BC4-AC91-4495-9870-DA8257582264}" srcOrd="5" destOrd="0" presId="urn:microsoft.com/office/officeart/2005/8/layout/hProcess9"/>
    <dgm:cxn modelId="{0AF7BE18-26FB-EA4A-B328-3241654D4154}" type="presParOf" srcId="{6CABD88E-4FF4-4519-BB0D-CF3F87D7D793}" destId="{BBB8F9B4-D5EC-413C-AFD2-4CF7071097F0}" srcOrd="6" destOrd="0" presId="urn:microsoft.com/office/officeart/2005/8/layout/hProcess9"/>
    <dgm:cxn modelId="{2FBF9595-5E72-CE44-BE5A-362F894D1769}" type="presParOf" srcId="{6CABD88E-4FF4-4519-BB0D-CF3F87D7D793}" destId="{E64C53AC-9E70-4284-8646-7A9E7410AE9B}" srcOrd="7" destOrd="0" presId="urn:microsoft.com/office/officeart/2005/8/layout/hProcess9"/>
    <dgm:cxn modelId="{A9CA91AD-A912-5048-BC17-FB28F82E98BD}" type="presParOf" srcId="{6CABD88E-4FF4-4519-BB0D-CF3F87D7D793}" destId="{0203B1A1-EDCB-4661-BF68-DC61B18AD2D2}"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D2D38-DE4D-4AF7-BFDD-547B20D05A65}">
      <dsp:nvSpPr>
        <dsp:cNvPr id="0" name=""/>
        <dsp:cNvSpPr/>
      </dsp:nvSpPr>
      <dsp:spPr>
        <a:xfrm>
          <a:off x="1219055" y="1690076"/>
          <a:ext cx="2148412" cy="1858245"/>
        </a:xfrm>
        <a:prstGeom prst="hexagon">
          <a:avLst>
            <a:gd name="adj" fmla="val 28570"/>
            <a:gd name="vf" fmla="val 11547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Paper Bag</a:t>
          </a:r>
          <a:endParaRPr lang="en-GB" sz="1800" kern="1200" dirty="0">
            <a:solidFill>
              <a:schemeClr val="tx1"/>
            </a:solidFill>
          </a:endParaRPr>
        </a:p>
      </dsp:txBody>
      <dsp:txXfrm>
        <a:off x="1575056" y="1997995"/>
        <a:ext cx="1436410" cy="1242407"/>
      </dsp:txXfrm>
    </dsp:sp>
    <dsp:sp modelId="{49DC721A-47C4-4F5A-85D9-9B0E48DB7D3E}">
      <dsp:nvSpPr>
        <dsp:cNvPr id="0" name=""/>
        <dsp:cNvSpPr/>
      </dsp:nvSpPr>
      <dsp:spPr>
        <a:xfrm>
          <a:off x="2564269" y="801031"/>
          <a:ext cx="810701" cy="698348"/>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7426738-823D-4C0E-886A-88C4165FFB45}">
      <dsp:nvSpPr>
        <dsp:cNvPr id="0" name=""/>
        <dsp:cNvSpPr/>
      </dsp:nvSpPr>
      <dsp:spPr>
        <a:xfrm>
          <a:off x="1416996" y="0"/>
          <a:ext cx="1760390" cy="1522954"/>
        </a:xfrm>
        <a:prstGeom prst="hexagon">
          <a:avLst>
            <a:gd name="adj" fmla="val 2857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Bio-Kraft Bag</a:t>
          </a:r>
          <a:endParaRPr lang="en-GB" sz="1800" kern="1200" dirty="0">
            <a:solidFill>
              <a:schemeClr val="tx1"/>
            </a:solidFill>
          </a:endParaRPr>
        </a:p>
      </dsp:txBody>
      <dsp:txXfrm>
        <a:off x="1708731" y="252387"/>
        <a:ext cx="1176920" cy="1018180"/>
      </dsp:txXfrm>
    </dsp:sp>
    <dsp:sp modelId="{F84D5A80-7EB3-4BCE-AC91-871444A2FD12}">
      <dsp:nvSpPr>
        <dsp:cNvPr id="0" name=""/>
        <dsp:cNvSpPr/>
      </dsp:nvSpPr>
      <dsp:spPr>
        <a:xfrm>
          <a:off x="3510385" y="2106570"/>
          <a:ext cx="810701" cy="698348"/>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165722E-C3C5-4110-9237-83FF644D5079}">
      <dsp:nvSpPr>
        <dsp:cNvPr id="0" name=""/>
        <dsp:cNvSpPr/>
      </dsp:nvSpPr>
      <dsp:spPr>
        <a:xfrm>
          <a:off x="3031611" y="936719"/>
          <a:ext cx="1760390" cy="1522954"/>
        </a:xfrm>
        <a:prstGeom prst="hexagon">
          <a:avLst>
            <a:gd name="adj" fmla="val 28570"/>
            <a:gd name="vf" fmla="val 115470"/>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Patient Tidy Bag</a:t>
          </a:r>
          <a:endParaRPr lang="en-GB" sz="1800" kern="1200" dirty="0">
            <a:solidFill>
              <a:schemeClr val="tx1"/>
            </a:solidFill>
          </a:endParaRPr>
        </a:p>
      </dsp:txBody>
      <dsp:txXfrm>
        <a:off x="3323346" y="1189106"/>
        <a:ext cx="1176920" cy="1018180"/>
      </dsp:txXfrm>
    </dsp:sp>
    <dsp:sp modelId="{ABCF930E-7975-45F7-81B3-4BCBEEB7C933}">
      <dsp:nvSpPr>
        <dsp:cNvPr id="0" name=""/>
        <dsp:cNvSpPr/>
      </dsp:nvSpPr>
      <dsp:spPr>
        <a:xfrm>
          <a:off x="2852963" y="3580279"/>
          <a:ext cx="810701" cy="698348"/>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AA78783-5408-44F8-AD1F-BB4523C98953}">
      <dsp:nvSpPr>
        <dsp:cNvPr id="0" name=""/>
        <dsp:cNvSpPr/>
      </dsp:nvSpPr>
      <dsp:spPr>
        <a:xfrm>
          <a:off x="3031611" y="2778200"/>
          <a:ext cx="1760390" cy="1522954"/>
        </a:xfrm>
        <a:prstGeom prst="hexagon">
          <a:avLst>
            <a:gd name="adj" fmla="val 28570"/>
            <a:gd name="vf" fmla="val 115470"/>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Disposal Cat Mats</a:t>
          </a:r>
          <a:endParaRPr lang="en-GB" sz="1800" kern="1200" dirty="0">
            <a:solidFill>
              <a:schemeClr val="tx1"/>
            </a:solidFill>
          </a:endParaRPr>
        </a:p>
      </dsp:txBody>
      <dsp:txXfrm>
        <a:off x="3323346" y="3030587"/>
        <a:ext cx="1176920" cy="1018180"/>
      </dsp:txXfrm>
    </dsp:sp>
    <dsp:sp modelId="{2D8633D7-39C9-4889-A38D-C0927A64E363}">
      <dsp:nvSpPr>
        <dsp:cNvPr id="0" name=""/>
        <dsp:cNvSpPr/>
      </dsp:nvSpPr>
      <dsp:spPr>
        <a:xfrm>
          <a:off x="1416996" y="3715968"/>
          <a:ext cx="1760390" cy="1522954"/>
        </a:xfrm>
        <a:prstGeom prst="hexagon">
          <a:avLst>
            <a:gd name="adj" fmla="val 28570"/>
            <a:gd name="vf" fmla="val 11547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Porta Bag</a:t>
          </a:r>
          <a:endParaRPr lang="en-GB" sz="1800" kern="1200" dirty="0">
            <a:solidFill>
              <a:schemeClr val="tx1"/>
            </a:solidFill>
          </a:endParaRPr>
        </a:p>
      </dsp:txBody>
      <dsp:txXfrm>
        <a:off x="1708731" y="3968355"/>
        <a:ext cx="1176920" cy="1018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34335-ECF8-4F9A-AB9C-A439188C8E3F}">
      <dsp:nvSpPr>
        <dsp:cNvPr id="0" name=""/>
        <dsp:cNvSpPr/>
      </dsp:nvSpPr>
      <dsp:spPr>
        <a:xfrm>
          <a:off x="560299" y="0"/>
          <a:ext cx="2261966" cy="2262125"/>
        </a:xfrm>
        <a:prstGeom prst="ellipse">
          <a:avLst/>
        </a:prstGeom>
        <a:gradFill rotWithShape="0">
          <a:gsLst>
            <a:gs pos="0">
              <a:schemeClr val="accent6">
                <a:shade val="80000"/>
                <a:alpha val="50000"/>
                <a:hueOff val="0"/>
                <a:satOff val="0"/>
                <a:lumOff val="0"/>
                <a:alphaOff val="0"/>
                <a:satMod val="103000"/>
                <a:lumMod val="102000"/>
                <a:tint val="94000"/>
              </a:schemeClr>
            </a:gs>
            <a:gs pos="50000">
              <a:schemeClr val="accent6">
                <a:shade val="80000"/>
                <a:alpha val="50000"/>
                <a:hueOff val="0"/>
                <a:satOff val="0"/>
                <a:lumOff val="0"/>
                <a:alphaOff val="0"/>
                <a:satMod val="110000"/>
                <a:lumMod val="100000"/>
                <a:shade val="100000"/>
              </a:schemeClr>
            </a:gs>
            <a:gs pos="100000">
              <a:schemeClr val="accent6">
                <a:shade val="80000"/>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Paper Straw</a:t>
          </a:r>
          <a:endParaRPr lang="en-GB" sz="2400" kern="1200" dirty="0"/>
        </a:p>
      </dsp:txBody>
      <dsp:txXfrm>
        <a:off x="891556" y="331281"/>
        <a:ext cx="1599452" cy="1599563"/>
      </dsp:txXfrm>
    </dsp:sp>
    <dsp:sp modelId="{946AF2C1-4C3F-486C-90FF-A5CDF8099087}">
      <dsp:nvSpPr>
        <dsp:cNvPr id="0" name=""/>
        <dsp:cNvSpPr/>
      </dsp:nvSpPr>
      <dsp:spPr>
        <a:xfrm>
          <a:off x="1724516" y="1508712"/>
          <a:ext cx="2261966" cy="2262125"/>
        </a:xfrm>
        <a:prstGeom prst="ellipse">
          <a:avLst/>
        </a:prstGeom>
        <a:gradFill rotWithShape="0">
          <a:gsLst>
            <a:gs pos="0">
              <a:schemeClr val="accent6">
                <a:shade val="80000"/>
                <a:alpha val="50000"/>
                <a:hueOff val="321279"/>
                <a:satOff val="-12909"/>
                <a:lumOff val="27628"/>
                <a:alphaOff val="0"/>
                <a:satMod val="103000"/>
                <a:lumMod val="102000"/>
                <a:tint val="94000"/>
              </a:schemeClr>
            </a:gs>
            <a:gs pos="50000">
              <a:schemeClr val="accent6">
                <a:shade val="80000"/>
                <a:alpha val="50000"/>
                <a:hueOff val="321279"/>
                <a:satOff val="-12909"/>
                <a:lumOff val="27628"/>
                <a:alphaOff val="0"/>
                <a:satMod val="110000"/>
                <a:lumMod val="100000"/>
                <a:shade val="100000"/>
              </a:schemeClr>
            </a:gs>
            <a:gs pos="100000">
              <a:schemeClr val="accent6">
                <a:shade val="80000"/>
                <a:alpha val="50000"/>
                <a:hueOff val="321279"/>
                <a:satOff val="-12909"/>
                <a:lumOff val="27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Paper Cups</a:t>
          </a:r>
          <a:endParaRPr lang="en-GB" sz="2400" kern="1200" dirty="0"/>
        </a:p>
      </dsp:txBody>
      <dsp:txXfrm>
        <a:off x="2055773" y="1839993"/>
        <a:ext cx="1599452" cy="1599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AC39E6-CBD5-6E4D-8885-0E4EEBCAB07C}">
      <dsp:nvSpPr>
        <dsp:cNvPr id="0" name=""/>
        <dsp:cNvSpPr/>
      </dsp:nvSpPr>
      <dsp:spPr>
        <a:xfrm>
          <a:off x="400" y="702780"/>
          <a:ext cx="3325297" cy="391211"/>
        </a:xfrm>
        <a:prstGeom prst="rect">
          <a:avLst/>
        </a:prstGeom>
        <a:gradFill rotWithShape="0">
          <a:gsLst>
            <a:gs pos="0">
              <a:schemeClr val="accent6">
                <a:alpha val="90000"/>
                <a:hueOff val="0"/>
                <a:satOff val="0"/>
                <a:lumOff val="0"/>
                <a:alphaOff val="0"/>
                <a:satMod val="103000"/>
                <a:lumMod val="102000"/>
                <a:tint val="94000"/>
              </a:schemeClr>
            </a:gs>
            <a:gs pos="50000">
              <a:schemeClr val="accent6">
                <a:alpha val="90000"/>
                <a:hueOff val="0"/>
                <a:satOff val="0"/>
                <a:lumOff val="0"/>
                <a:alphaOff val="0"/>
                <a:satMod val="110000"/>
                <a:lumMod val="100000"/>
                <a:shade val="100000"/>
              </a:schemeClr>
            </a:gs>
            <a:gs pos="100000">
              <a:schemeClr val="accent6">
                <a:alpha val="90000"/>
                <a:hueOff val="0"/>
                <a:satOff val="0"/>
                <a:lumOff val="0"/>
                <a:alphaOff val="0"/>
                <a:lumMod val="99000"/>
                <a:satMod val="120000"/>
                <a:shade val="78000"/>
              </a:schemeClr>
            </a:gs>
          </a:gsLst>
          <a:lin ang="5400000" scaled="0"/>
        </a:gradFill>
        <a:ln w="6350" cap="flat" cmpd="sng" algn="ctr">
          <a:solidFill>
            <a:schemeClr val="accent6">
              <a:alpha val="9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741EFBA-7915-614B-AAB8-36461F3ADDD2}">
      <dsp:nvSpPr>
        <dsp:cNvPr id="0" name=""/>
        <dsp:cNvSpPr/>
      </dsp:nvSpPr>
      <dsp:spPr>
        <a:xfrm>
          <a:off x="400" y="849703"/>
          <a:ext cx="244288" cy="244288"/>
        </a:xfrm>
        <a:prstGeom prst="rect">
          <a:avLst/>
        </a:prstGeom>
        <a:solidFill>
          <a:schemeClr val="lt1">
            <a:alpha val="90000"/>
            <a:hueOff val="0"/>
            <a:satOff val="0"/>
            <a:lumOff val="0"/>
            <a:alphaOff val="0"/>
          </a:schemeClr>
        </a:solidFill>
        <a:ln w="6350" cap="flat" cmpd="sng" algn="ctr">
          <a:solidFill>
            <a:schemeClr val="accent6">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AC880AA-B9D4-794F-B367-05473CB46365}">
      <dsp:nvSpPr>
        <dsp:cNvPr id="0" name=""/>
        <dsp:cNvSpPr/>
      </dsp:nvSpPr>
      <dsp:spPr>
        <a:xfrm>
          <a:off x="400" y="0"/>
          <a:ext cx="3325297" cy="70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l" defTabSz="800100">
            <a:lnSpc>
              <a:spcPct val="90000"/>
            </a:lnSpc>
            <a:spcBef>
              <a:spcPct val="0"/>
            </a:spcBef>
            <a:spcAft>
              <a:spcPct val="35000"/>
            </a:spcAft>
          </a:pPr>
          <a:endParaRPr lang="en-US" sz="1800" b="1" kern="1200" dirty="0" smtClean="0">
            <a:solidFill>
              <a:schemeClr val="tx1"/>
            </a:solidFill>
          </a:endParaRPr>
        </a:p>
        <a:p>
          <a:pPr lvl="0" algn="l" defTabSz="800100">
            <a:lnSpc>
              <a:spcPct val="90000"/>
            </a:lnSpc>
            <a:spcBef>
              <a:spcPct val="0"/>
            </a:spcBef>
            <a:spcAft>
              <a:spcPct val="35000"/>
            </a:spcAft>
          </a:pPr>
          <a:endParaRPr lang="en-US" sz="1800" b="1" kern="1200" dirty="0" smtClean="0">
            <a:solidFill>
              <a:schemeClr val="tx1"/>
            </a:solidFill>
          </a:endParaRPr>
        </a:p>
        <a:p>
          <a:pPr lvl="0" algn="l" defTabSz="800100">
            <a:lnSpc>
              <a:spcPct val="90000"/>
            </a:lnSpc>
            <a:spcBef>
              <a:spcPct val="0"/>
            </a:spcBef>
            <a:spcAft>
              <a:spcPct val="35000"/>
            </a:spcAft>
          </a:pPr>
          <a:r>
            <a:rPr lang="en-US" sz="1800" b="1" kern="1200" dirty="0" smtClean="0">
              <a:solidFill>
                <a:schemeClr val="tx1"/>
              </a:solidFill>
            </a:rPr>
            <a:t>Internal</a:t>
          </a:r>
        </a:p>
        <a:p>
          <a:pPr lvl="0" algn="l" defTabSz="800100">
            <a:lnSpc>
              <a:spcPct val="90000"/>
            </a:lnSpc>
            <a:spcBef>
              <a:spcPct val="0"/>
            </a:spcBef>
            <a:spcAft>
              <a:spcPct val="35000"/>
            </a:spcAft>
          </a:pPr>
          <a:endParaRPr lang="en-US" sz="1800" b="1" kern="1200" dirty="0">
            <a:solidFill>
              <a:schemeClr val="tx1"/>
            </a:solidFill>
          </a:endParaRPr>
        </a:p>
      </dsp:txBody>
      <dsp:txXfrm>
        <a:off x="400" y="0"/>
        <a:ext cx="3325297" cy="702780"/>
      </dsp:txXfrm>
    </dsp:sp>
    <dsp:sp modelId="{76BDAED0-6A53-C648-A40F-30C311C39E16}">
      <dsp:nvSpPr>
        <dsp:cNvPr id="0" name=""/>
        <dsp:cNvSpPr/>
      </dsp:nvSpPr>
      <dsp:spPr>
        <a:xfrm>
          <a:off x="400" y="1419132"/>
          <a:ext cx="244282" cy="244282"/>
        </a:xfrm>
        <a:prstGeom prst="rect">
          <a:avLst/>
        </a:prstGeom>
        <a:solidFill>
          <a:schemeClr val="lt1">
            <a:hueOff val="0"/>
            <a:satOff val="0"/>
            <a:lumOff val="0"/>
            <a:alphaOff val="0"/>
          </a:schemeClr>
        </a:solidFill>
        <a:ln w="6350" cap="flat" cmpd="sng" algn="ctr">
          <a:solidFill>
            <a:schemeClr val="accent6">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20BF2AAF-06EC-D549-802A-464F500FC37D}">
      <dsp:nvSpPr>
        <dsp:cNvPr id="0" name=""/>
        <dsp:cNvSpPr/>
      </dsp:nvSpPr>
      <dsp:spPr>
        <a:xfrm>
          <a:off x="233170" y="1256562"/>
          <a:ext cx="3092526" cy="56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GB" sz="1600" kern="1200" dirty="0" err="1" smtClean="0">
              <a:solidFill>
                <a:schemeClr val="tx1"/>
              </a:solidFill>
            </a:rPr>
            <a:t>Mohindra</a:t>
          </a:r>
          <a:r>
            <a:rPr lang="en-GB" sz="1600" kern="1200" dirty="0" smtClean="0">
              <a:solidFill>
                <a:schemeClr val="tx1"/>
              </a:solidFill>
            </a:rPr>
            <a:t> Engineering Company (4 to 17 inches Bags)</a:t>
          </a:r>
          <a:endParaRPr lang="en-US" sz="1600" kern="1200" dirty="0">
            <a:solidFill>
              <a:schemeClr val="tx1"/>
            </a:solidFill>
          </a:endParaRPr>
        </a:p>
      </dsp:txBody>
      <dsp:txXfrm>
        <a:off x="233170" y="1256562"/>
        <a:ext cx="3092526" cy="569422"/>
      </dsp:txXfrm>
    </dsp:sp>
    <dsp:sp modelId="{A07BF9A4-7033-1644-ADC0-4C04DA553DD6}">
      <dsp:nvSpPr>
        <dsp:cNvPr id="0" name=""/>
        <dsp:cNvSpPr/>
      </dsp:nvSpPr>
      <dsp:spPr>
        <a:xfrm>
          <a:off x="400" y="1988554"/>
          <a:ext cx="244282" cy="244282"/>
        </a:xfrm>
        <a:prstGeom prst="rect">
          <a:avLst/>
        </a:prstGeom>
        <a:solidFill>
          <a:schemeClr val="lt1">
            <a:hueOff val="0"/>
            <a:satOff val="0"/>
            <a:lumOff val="0"/>
            <a:alphaOff val="0"/>
          </a:schemeClr>
        </a:solidFill>
        <a:ln w="6350" cap="flat" cmpd="sng" algn="ctr">
          <a:solidFill>
            <a:schemeClr val="accent6">
              <a:alpha val="90000"/>
              <a:hueOff val="0"/>
              <a:satOff val="0"/>
              <a:lumOff val="0"/>
              <a:alphaOff val="-10000"/>
            </a:schemeClr>
          </a:solidFill>
          <a:prstDash val="solid"/>
          <a:miter lim="800000"/>
        </a:ln>
        <a:effectLst/>
      </dsp:spPr>
      <dsp:style>
        <a:lnRef idx="1">
          <a:scrgbClr r="0" g="0" b="0"/>
        </a:lnRef>
        <a:fillRef idx="1">
          <a:scrgbClr r="0" g="0" b="0"/>
        </a:fillRef>
        <a:effectRef idx="2">
          <a:scrgbClr r="0" g="0" b="0"/>
        </a:effectRef>
        <a:fontRef idx="minor"/>
      </dsp:style>
    </dsp:sp>
    <dsp:sp modelId="{ECF5DE61-2CA0-9044-A0EE-8E816421157D}">
      <dsp:nvSpPr>
        <dsp:cNvPr id="0" name=""/>
        <dsp:cNvSpPr/>
      </dsp:nvSpPr>
      <dsp:spPr>
        <a:xfrm>
          <a:off x="233170" y="1825984"/>
          <a:ext cx="3092526" cy="56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GB" sz="1600" kern="1200" dirty="0" smtClean="0">
              <a:solidFill>
                <a:schemeClr val="tx1"/>
              </a:solidFill>
            </a:rPr>
            <a:t>India Mart (200-300 mm Length), (5 to 28 inches Bags; Two </a:t>
          </a:r>
          <a:r>
            <a:rPr lang="en-GB" sz="1600" kern="1200" dirty="0" err="1" smtClean="0">
              <a:solidFill>
                <a:schemeClr val="tx1"/>
              </a:solidFill>
            </a:rPr>
            <a:t>Color</a:t>
          </a:r>
          <a:r>
            <a:rPr lang="en-GB" sz="1600" kern="1200" dirty="0" smtClean="0">
              <a:solidFill>
                <a:schemeClr val="tx1"/>
              </a:solidFill>
            </a:rPr>
            <a:t> </a:t>
          </a:r>
          <a:r>
            <a:rPr lang="en-GB" sz="1600" kern="1200" dirty="0" err="1" smtClean="0">
              <a:solidFill>
                <a:schemeClr val="tx1"/>
              </a:solidFill>
            </a:rPr>
            <a:t>Flexo</a:t>
          </a:r>
          <a:r>
            <a:rPr lang="en-GB" sz="1600" kern="1200" dirty="0" smtClean="0">
              <a:solidFill>
                <a:schemeClr val="tx1"/>
              </a:solidFill>
            </a:rPr>
            <a:t>))</a:t>
          </a:r>
          <a:endParaRPr lang="en-GB" sz="1600" kern="1200" dirty="0">
            <a:solidFill>
              <a:schemeClr val="tx1"/>
            </a:solidFill>
          </a:endParaRPr>
        </a:p>
      </dsp:txBody>
      <dsp:txXfrm>
        <a:off x="233170" y="1825984"/>
        <a:ext cx="3092526" cy="569422"/>
      </dsp:txXfrm>
    </dsp:sp>
    <dsp:sp modelId="{4EFB08A6-0810-DD44-904B-A4BB6E5554EC}">
      <dsp:nvSpPr>
        <dsp:cNvPr id="0" name=""/>
        <dsp:cNvSpPr/>
      </dsp:nvSpPr>
      <dsp:spPr>
        <a:xfrm>
          <a:off x="400" y="2557977"/>
          <a:ext cx="244282" cy="244282"/>
        </a:xfrm>
        <a:prstGeom prst="rect">
          <a:avLst/>
        </a:prstGeom>
        <a:solidFill>
          <a:schemeClr val="lt1">
            <a:hueOff val="0"/>
            <a:satOff val="0"/>
            <a:lumOff val="0"/>
            <a:alphaOff val="0"/>
          </a:schemeClr>
        </a:solidFill>
        <a:ln w="6350" cap="flat" cmpd="sng" algn="ctr">
          <a:solidFill>
            <a:schemeClr val="accent6">
              <a:alpha val="90000"/>
              <a:hueOff val="0"/>
              <a:satOff val="0"/>
              <a:lumOff val="0"/>
              <a:alphaOff val="-20000"/>
            </a:schemeClr>
          </a:solidFill>
          <a:prstDash val="solid"/>
          <a:miter lim="800000"/>
        </a:ln>
        <a:effectLst/>
      </dsp:spPr>
      <dsp:style>
        <a:lnRef idx="1">
          <a:scrgbClr r="0" g="0" b="0"/>
        </a:lnRef>
        <a:fillRef idx="1">
          <a:scrgbClr r="0" g="0" b="0"/>
        </a:fillRef>
        <a:effectRef idx="2">
          <a:scrgbClr r="0" g="0" b="0"/>
        </a:effectRef>
        <a:fontRef idx="minor"/>
      </dsp:style>
    </dsp:sp>
    <dsp:sp modelId="{9C385B96-FBE1-FF48-81D3-9D68C4CFE73C}">
      <dsp:nvSpPr>
        <dsp:cNvPr id="0" name=""/>
        <dsp:cNvSpPr/>
      </dsp:nvSpPr>
      <dsp:spPr>
        <a:xfrm>
          <a:off x="233170" y="2395407"/>
          <a:ext cx="3092526" cy="56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GB" sz="1600" kern="1200" dirty="0" smtClean="0">
              <a:solidFill>
                <a:schemeClr val="tx1"/>
              </a:solidFill>
            </a:rPr>
            <a:t>Raw Material Making Companies</a:t>
          </a:r>
          <a:endParaRPr lang="en-GB" sz="1600" kern="1200" dirty="0">
            <a:solidFill>
              <a:schemeClr val="tx1"/>
            </a:solidFill>
          </a:endParaRPr>
        </a:p>
      </dsp:txBody>
      <dsp:txXfrm>
        <a:off x="233170" y="2395407"/>
        <a:ext cx="3092526" cy="569422"/>
      </dsp:txXfrm>
    </dsp:sp>
    <dsp:sp modelId="{22ED2A54-C179-064A-B913-69B0C7351906}">
      <dsp:nvSpPr>
        <dsp:cNvPr id="0" name=""/>
        <dsp:cNvSpPr/>
      </dsp:nvSpPr>
      <dsp:spPr>
        <a:xfrm>
          <a:off x="3491962" y="702780"/>
          <a:ext cx="3325297" cy="391211"/>
        </a:xfrm>
        <a:prstGeom prst="rect">
          <a:avLst/>
        </a:prstGeom>
        <a:gradFill rotWithShape="0">
          <a:gsLst>
            <a:gs pos="0">
              <a:schemeClr val="accent6">
                <a:alpha val="90000"/>
                <a:hueOff val="0"/>
                <a:satOff val="0"/>
                <a:lumOff val="0"/>
                <a:alphaOff val="-40000"/>
                <a:satMod val="103000"/>
                <a:lumMod val="102000"/>
                <a:tint val="94000"/>
              </a:schemeClr>
            </a:gs>
            <a:gs pos="50000">
              <a:schemeClr val="accent6">
                <a:alpha val="90000"/>
                <a:hueOff val="0"/>
                <a:satOff val="0"/>
                <a:lumOff val="0"/>
                <a:alphaOff val="-40000"/>
                <a:satMod val="110000"/>
                <a:lumMod val="100000"/>
                <a:shade val="100000"/>
              </a:schemeClr>
            </a:gs>
            <a:gs pos="100000">
              <a:schemeClr val="accent6">
                <a:alpha val="90000"/>
                <a:hueOff val="0"/>
                <a:satOff val="0"/>
                <a:lumOff val="0"/>
                <a:alphaOff val="-40000"/>
                <a:lumMod val="99000"/>
                <a:satMod val="120000"/>
                <a:shade val="78000"/>
              </a:schemeClr>
            </a:gs>
          </a:gsLst>
          <a:lin ang="5400000" scaled="0"/>
        </a:gradFill>
        <a:ln w="6350" cap="flat" cmpd="sng" algn="ctr">
          <a:solidFill>
            <a:schemeClr val="accent6">
              <a:alpha val="90000"/>
              <a:hueOff val="0"/>
              <a:satOff val="0"/>
              <a:lumOff val="0"/>
              <a:alphaOff val="-4000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D449CE4-D959-614C-A933-6208C253482D}">
      <dsp:nvSpPr>
        <dsp:cNvPr id="0" name=""/>
        <dsp:cNvSpPr/>
      </dsp:nvSpPr>
      <dsp:spPr>
        <a:xfrm>
          <a:off x="3491962" y="849703"/>
          <a:ext cx="244288" cy="244288"/>
        </a:xfrm>
        <a:prstGeom prst="rect">
          <a:avLst/>
        </a:prstGeom>
        <a:solidFill>
          <a:schemeClr val="lt1">
            <a:alpha val="90000"/>
            <a:hueOff val="0"/>
            <a:satOff val="0"/>
            <a:lumOff val="0"/>
            <a:alphaOff val="0"/>
          </a:schemeClr>
        </a:solidFill>
        <a:ln w="6350" cap="flat" cmpd="sng" algn="ctr">
          <a:solidFill>
            <a:schemeClr val="accent6">
              <a:alpha val="90000"/>
              <a:hueOff val="0"/>
              <a:satOff val="0"/>
              <a:lumOff val="0"/>
              <a:alphaOff val="-40000"/>
            </a:schemeClr>
          </a:solidFill>
          <a:prstDash val="solid"/>
          <a:miter lim="800000"/>
        </a:ln>
        <a:effectLst/>
      </dsp:spPr>
      <dsp:style>
        <a:lnRef idx="1">
          <a:scrgbClr r="0" g="0" b="0"/>
        </a:lnRef>
        <a:fillRef idx="1">
          <a:scrgbClr r="0" g="0" b="0"/>
        </a:fillRef>
        <a:effectRef idx="2">
          <a:scrgbClr r="0" g="0" b="0"/>
        </a:effectRef>
        <a:fontRef idx="minor"/>
      </dsp:style>
    </dsp:sp>
    <dsp:sp modelId="{F5D3ECAF-BC2E-1842-8461-AB0052DB8BC5}">
      <dsp:nvSpPr>
        <dsp:cNvPr id="0" name=""/>
        <dsp:cNvSpPr/>
      </dsp:nvSpPr>
      <dsp:spPr>
        <a:xfrm>
          <a:off x="3491962" y="0"/>
          <a:ext cx="3325297" cy="70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22860" rIns="34290" bIns="22860" numCol="1" spcCol="1270" anchor="ctr" anchorCtr="0">
          <a:noAutofit/>
        </a:bodyPr>
        <a:lstStyle/>
        <a:p>
          <a:pPr lvl="0" algn="l" defTabSz="800100">
            <a:lnSpc>
              <a:spcPct val="90000"/>
            </a:lnSpc>
            <a:spcBef>
              <a:spcPct val="0"/>
            </a:spcBef>
            <a:spcAft>
              <a:spcPct val="35000"/>
            </a:spcAft>
          </a:pPr>
          <a:endParaRPr lang="en-US" sz="1800" b="1" kern="1200" dirty="0" smtClean="0">
            <a:solidFill>
              <a:schemeClr val="tx1"/>
            </a:solidFill>
          </a:endParaRPr>
        </a:p>
        <a:p>
          <a:pPr lvl="0" algn="l" defTabSz="800100">
            <a:lnSpc>
              <a:spcPct val="90000"/>
            </a:lnSpc>
            <a:spcBef>
              <a:spcPct val="0"/>
            </a:spcBef>
            <a:spcAft>
              <a:spcPct val="35000"/>
            </a:spcAft>
          </a:pPr>
          <a:r>
            <a:rPr lang="en-US" sz="1800" b="1" kern="1200" dirty="0" smtClean="0">
              <a:solidFill>
                <a:schemeClr val="tx1"/>
              </a:solidFill>
            </a:rPr>
            <a:t>External</a:t>
          </a:r>
          <a:endParaRPr lang="en-US" sz="1600" b="1" kern="1200" dirty="0">
            <a:solidFill>
              <a:schemeClr val="tx1"/>
            </a:solidFill>
          </a:endParaRPr>
        </a:p>
      </dsp:txBody>
      <dsp:txXfrm>
        <a:off x="3491962" y="0"/>
        <a:ext cx="3325297" cy="702780"/>
      </dsp:txXfrm>
    </dsp:sp>
    <dsp:sp modelId="{1122179A-2632-AE42-9535-FA03A16B59DE}">
      <dsp:nvSpPr>
        <dsp:cNvPr id="0" name=""/>
        <dsp:cNvSpPr/>
      </dsp:nvSpPr>
      <dsp:spPr>
        <a:xfrm>
          <a:off x="3491962" y="1419132"/>
          <a:ext cx="244282" cy="244282"/>
        </a:xfrm>
        <a:prstGeom prst="rect">
          <a:avLst/>
        </a:prstGeom>
        <a:solidFill>
          <a:schemeClr val="lt1">
            <a:hueOff val="0"/>
            <a:satOff val="0"/>
            <a:lumOff val="0"/>
            <a:alphaOff val="0"/>
          </a:schemeClr>
        </a:solidFill>
        <a:ln w="6350" cap="flat" cmpd="sng" algn="ctr">
          <a:solidFill>
            <a:schemeClr val="accent6">
              <a:alpha val="90000"/>
              <a:hueOff val="0"/>
              <a:satOff val="0"/>
              <a:lumOff val="0"/>
              <a:alphaOff val="-30000"/>
            </a:schemeClr>
          </a:solidFill>
          <a:prstDash val="solid"/>
          <a:miter lim="800000"/>
        </a:ln>
        <a:effectLst/>
      </dsp:spPr>
      <dsp:style>
        <a:lnRef idx="1">
          <a:scrgbClr r="0" g="0" b="0"/>
        </a:lnRef>
        <a:fillRef idx="1">
          <a:scrgbClr r="0" g="0" b="0"/>
        </a:fillRef>
        <a:effectRef idx="2">
          <a:scrgbClr r="0" g="0" b="0"/>
        </a:effectRef>
        <a:fontRef idx="minor"/>
      </dsp:style>
    </dsp:sp>
    <dsp:sp modelId="{F56A25D9-4AF4-284D-934F-481D175FF2EC}">
      <dsp:nvSpPr>
        <dsp:cNvPr id="0" name=""/>
        <dsp:cNvSpPr/>
      </dsp:nvSpPr>
      <dsp:spPr>
        <a:xfrm>
          <a:off x="3724733" y="1256562"/>
          <a:ext cx="3092526" cy="56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GB" sz="1600" kern="1200" dirty="0" smtClean="0">
              <a:solidFill>
                <a:schemeClr val="tx1"/>
              </a:solidFill>
            </a:rPr>
            <a:t>Bunzl Catering Service</a:t>
          </a:r>
          <a:endParaRPr lang="en-US" sz="1600" kern="1200" dirty="0">
            <a:solidFill>
              <a:schemeClr val="tx1"/>
            </a:solidFill>
          </a:endParaRPr>
        </a:p>
      </dsp:txBody>
      <dsp:txXfrm>
        <a:off x="3724733" y="1256562"/>
        <a:ext cx="3092526" cy="569422"/>
      </dsp:txXfrm>
    </dsp:sp>
    <dsp:sp modelId="{48D22B1D-19A1-D741-B408-9F2BCEBC5AF6}">
      <dsp:nvSpPr>
        <dsp:cNvPr id="0" name=""/>
        <dsp:cNvSpPr/>
      </dsp:nvSpPr>
      <dsp:spPr>
        <a:xfrm>
          <a:off x="3491962" y="1988554"/>
          <a:ext cx="244282" cy="244282"/>
        </a:xfrm>
        <a:prstGeom prst="rect">
          <a:avLst/>
        </a:prstGeom>
        <a:solidFill>
          <a:schemeClr val="lt1">
            <a:hueOff val="0"/>
            <a:satOff val="0"/>
            <a:lumOff val="0"/>
            <a:alphaOff val="0"/>
          </a:schemeClr>
        </a:solidFill>
        <a:ln w="6350" cap="flat" cmpd="sng" algn="ctr">
          <a:solidFill>
            <a:schemeClr val="accent6">
              <a:alpha val="90000"/>
              <a:hueOff val="0"/>
              <a:satOff val="0"/>
              <a:lumOff val="0"/>
              <a:alphaOff val="-40000"/>
            </a:schemeClr>
          </a:solidFill>
          <a:prstDash val="solid"/>
          <a:miter lim="800000"/>
        </a:ln>
        <a:effectLst/>
      </dsp:spPr>
      <dsp:style>
        <a:lnRef idx="1">
          <a:scrgbClr r="0" g="0" b="0"/>
        </a:lnRef>
        <a:fillRef idx="1">
          <a:scrgbClr r="0" g="0" b="0"/>
        </a:fillRef>
        <a:effectRef idx="2">
          <a:scrgbClr r="0" g="0" b="0"/>
        </a:effectRef>
        <a:fontRef idx="minor"/>
      </dsp:style>
    </dsp:sp>
    <dsp:sp modelId="{5065EDF1-F2FC-0C4C-A0AD-F5EFE0BF675A}">
      <dsp:nvSpPr>
        <dsp:cNvPr id="0" name=""/>
        <dsp:cNvSpPr/>
      </dsp:nvSpPr>
      <dsp:spPr>
        <a:xfrm>
          <a:off x="3724733" y="1825984"/>
          <a:ext cx="3092526" cy="569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GB" sz="1600" kern="1200" dirty="0" smtClean="0">
              <a:solidFill>
                <a:schemeClr val="tx1"/>
              </a:solidFill>
            </a:rPr>
            <a:t>Marketing and Advertising Department (Through Social Media)</a:t>
          </a:r>
          <a:endParaRPr lang="en-GB" sz="1600" kern="1200" dirty="0">
            <a:solidFill>
              <a:schemeClr val="tx1"/>
            </a:solidFill>
          </a:endParaRPr>
        </a:p>
      </dsp:txBody>
      <dsp:txXfrm>
        <a:off x="3724733" y="1825984"/>
        <a:ext cx="3092526" cy="5694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58FCF-3156-C247-84FB-1A9D543AF4F8}">
      <dsp:nvSpPr>
        <dsp:cNvPr id="0" name=""/>
        <dsp:cNvSpPr/>
      </dsp:nvSpPr>
      <dsp:spPr>
        <a:xfrm>
          <a:off x="6688270" y="738"/>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Getting Raw Materials</a:t>
          </a:r>
          <a:endParaRPr lang="en-US" sz="1600" kern="1200" dirty="0"/>
        </a:p>
      </dsp:txBody>
      <dsp:txXfrm>
        <a:off x="6688270" y="738"/>
        <a:ext cx="1113234" cy="1113234"/>
      </dsp:txXfrm>
    </dsp:sp>
    <dsp:sp modelId="{D04D5985-3A7F-ED4E-9E5A-F1420802BD02}">
      <dsp:nvSpPr>
        <dsp:cNvPr id="0" name=""/>
        <dsp:cNvSpPr/>
      </dsp:nvSpPr>
      <dsp:spPr>
        <a:xfrm>
          <a:off x="3212913" y="59958"/>
          <a:ext cx="5766173" cy="5766173"/>
        </a:xfrm>
        <a:prstGeom prst="circularArrow">
          <a:avLst>
            <a:gd name="adj1" fmla="val 3765"/>
            <a:gd name="adj2" fmla="val 234906"/>
            <a:gd name="adj3" fmla="val 19826636"/>
            <a:gd name="adj4" fmla="val 18605864"/>
            <a:gd name="adj5" fmla="val 439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0933CC4-2D7F-D74B-8B34-84B646749F79}">
      <dsp:nvSpPr>
        <dsp:cNvPr id="0" name=""/>
        <dsp:cNvSpPr/>
      </dsp:nvSpPr>
      <dsp:spPr>
        <a:xfrm>
          <a:off x="8120909" y="1797211"/>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Transforming Raw Materials</a:t>
          </a:r>
          <a:endParaRPr lang="en-US" sz="1600" kern="1200" dirty="0"/>
        </a:p>
      </dsp:txBody>
      <dsp:txXfrm>
        <a:off x="8120909" y="1797211"/>
        <a:ext cx="1113234" cy="1113234"/>
      </dsp:txXfrm>
    </dsp:sp>
    <dsp:sp modelId="{95EEDEA7-23E8-5643-AFEF-0CF55796984C}">
      <dsp:nvSpPr>
        <dsp:cNvPr id="0" name=""/>
        <dsp:cNvSpPr/>
      </dsp:nvSpPr>
      <dsp:spPr>
        <a:xfrm>
          <a:off x="3212913" y="59958"/>
          <a:ext cx="5766173" cy="5766173"/>
        </a:xfrm>
        <a:prstGeom prst="circularArrow">
          <a:avLst>
            <a:gd name="adj1" fmla="val 3765"/>
            <a:gd name="adj2" fmla="val 234906"/>
            <a:gd name="adj3" fmla="val 1229758"/>
            <a:gd name="adj4" fmla="val 21557675"/>
            <a:gd name="adj5" fmla="val 4392"/>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5A5DF9B-F3AA-9648-960F-58B05629ACEF}">
      <dsp:nvSpPr>
        <dsp:cNvPr id="0" name=""/>
        <dsp:cNvSpPr/>
      </dsp:nvSpPr>
      <dsp:spPr>
        <a:xfrm>
          <a:off x="7609606" y="4037376"/>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Designing</a:t>
          </a:r>
          <a:endParaRPr lang="en-US" sz="1600" kern="1200" dirty="0"/>
        </a:p>
      </dsp:txBody>
      <dsp:txXfrm>
        <a:off x="7609606" y="4037376"/>
        <a:ext cx="1113234" cy="1113234"/>
      </dsp:txXfrm>
    </dsp:sp>
    <dsp:sp modelId="{D133480E-9A57-3248-B06B-5CF2407FC796}">
      <dsp:nvSpPr>
        <dsp:cNvPr id="0" name=""/>
        <dsp:cNvSpPr/>
      </dsp:nvSpPr>
      <dsp:spPr>
        <a:xfrm>
          <a:off x="3212913" y="59958"/>
          <a:ext cx="5766173" cy="5766173"/>
        </a:xfrm>
        <a:prstGeom prst="circularArrow">
          <a:avLst>
            <a:gd name="adj1" fmla="val 3765"/>
            <a:gd name="adj2" fmla="val 234906"/>
            <a:gd name="adj3" fmla="val 4437016"/>
            <a:gd name="adj4" fmla="val 3308196"/>
            <a:gd name="adj5" fmla="val 4392"/>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4785771-C8B2-C848-A9AA-0DB50795C070}">
      <dsp:nvSpPr>
        <dsp:cNvPr id="0" name=""/>
        <dsp:cNvSpPr/>
      </dsp:nvSpPr>
      <dsp:spPr>
        <a:xfrm>
          <a:off x="5539382" y="5034344"/>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Keeping Operation Safe</a:t>
          </a:r>
          <a:endParaRPr lang="en-US" sz="1600" kern="1200" dirty="0"/>
        </a:p>
      </dsp:txBody>
      <dsp:txXfrm>
        <a:off x="5539382" y="5034344"/>
        <a:ext cx="1113234" cy="1113234"/>
      </dsp:txXfrm>
    </dsp:sp>
    <dsp:sp modelId="{2567C3B8-48C0-1946-8E48-4E7C80C48AE7}">
      <dsp:nvSpPr>
        <dsp:cNvPr id="0" name=""/>
        <dsp:cNvSpPr/>
      </dsp:nvSpPr>
      <dsp:spPr>
        <a:xfrm>
          <a:off x="3212913" y="59958"/>
          <a:ext cx="5766173" cy="5766173"/>
        </a:xfrm>
        <a:prstGeom prst="circularArrow">
          <a:avLst>
            <a:gd name="adj1" fmla="val 3765"/>
            <a:gd name="adj2" fmla="val 234906"/>
            <a:gd name="adj3" fmla="val 7256898"/>
            <a:gd name="adj4" fmla="val 6128078"/>
            <a:gd name="adj5" fmla="val 4392"/>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DCC48FB-E1BB-B049-AD2C-B3A706DA27D2}">
      <dsp:nvSpPr>
        <dsp:cNvPr id="0" name=""/>
        <dsp:cNvSpPr/>
      </dsp:nvSpPr>
      <dsp:spPr>
        <a:xfrm>
          <a:off x="3469158" y="4037376"/>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Checking Quality/Assuring Quality</a:t>
          </a:r>
          <a:endParaRPr lang="en-US" sz="1600" kern="1200" dirty="0"/>
        </a:p>
      </dsp:txBody>
      <dsp:txXfrm>
        <a:off x="3469158" y="4037376"/>
        <a:ext cx="1113234" cy="1113234"/>
      </dsp:txXfrm>
    </dsp:sp>
    <dsp:sp modelId="{A967A25B-7FAC-2B4C-8D0C-696681F3F1D7}">
      <dsp:nvSpPr>
        <dsp:cNvPr id="0" name=""/>
        <dsp:cNvSpPr/>
      </dsp:nvSpPr>
      <dsp:spPr>
        <a:xfrm>
          <a:off x="3212913" y="59958"/>
          <a:ext cx="5766173" cy="5766173"/>
        </a:xfrm>
        <a:prstGeom prst="circularArrow">
          <a:avLst>
            <a:gd name="adj1" fmla="val 3765"/>
            <a:gd name="adj2" fmla="val 234906"/>
            <a:gd name="adj3" fmla="val 10607419"/>
            <a:gd name="adj4" fmla="val 9335336"/>
            <a:gd name="adj5" fmla="val 4392"/>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8CCEC50-0C94-EE43-906D-1DA080FF25B5}">
      <dsp:nvSpPr>
        <dsp:cNvPr id="0" name=""/>
        <dsp:cNvSpPr/>
      </dsp:nvSpPr>
      <dsp:spPr>
        <a:xfrm>
          <a:off x="2957855" y="1797211"/>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Distribution Finish Product</a:t>
          </a:r>
          <a:endParaRPr lang="en-US" sz="1600" kern="1200" dirty="0"/>
        </a:p>
      </dsp:txBody>
      <dsp:txXfrm>
        <a:off x="2957855" y="1797211"/>
        <a:ext cx="1113234" cy="1113234"/>
      </dsp:txXfrm>
    </dsp:sp>
    <dsp:sp modelId="{C33E89BB-8F7E-A846-95FF-19443D26B6C4}">
      <dsp:nvSpPr>
        <dsp:cNvPr id="0" name=""/>
        <dsp:cNvSpPr/>
      </dsp:nvSpPr>
      <dsp:spPr>
        <a:xfrm>
          <a:off x="3212913" y="59958"/>
          <a:ext cx="5766173" cy="5766173"/>
        </a:xfrm>
        <a:prstGeom prst="circularArrow">
          <a:avLst>
            <a:gd name="adj1" fmla="val 3765"/>
            <a:gd name="adj2" fmla="val 234906"/>
            <a:gd name="adj3" fmla="val 13559230"/>
            <a:gd name="adj4" fmla="val 12338458"/>
            <a:gd name="adj5" fmla="val 4392"/>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C086444-3D1F-064C-84BF-B6CB5A552629}">
      <dsp:nvSpPr>
        <dsp:cNvPr id="0" name=""/>
        <dsp:cNvSpPr/>
      </dsp:nvSpPr>
      <dsp:spPr>
        <a:xfrm>
          <a:off x="4390495" y="738"/>
          <a:ext cx="1113234" cy="1113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Cost Reduction &amp; Improve Quality</a:t>
          </a:r>
          <a:endParaRPr lang="en-US" sz="1600" kern="1200" dirty="0"/>
        </a:p>
      </dsp:txBody>
      <dsp:txXfrm>
        <a:off x="4390495" y="738"/>
        <a:ext cx="1113234" cy="1113234"/>
      </dsp:txXfrm>
    </dsp:sp>
    <dsp:sp modelId="{69DEB9C4-4C80-8146-890B-3902436E329E}">
      <dsp:nvSpPr>
        <dsp:cNvPr id="0" name=""/>
        <dsp:cNvSpPr/>
      </dsp:nvSpPr>
      <dsp:spPr>
        <a:xfrm>
          <a:off x="3212913" y="59958"/>
          <a:ext cx="5766173" cy="5766173"/>
        </a:xfrm>
        <a:prstGeom prst="circularArrow">
          <a:avLst>
            <a:gd name="adj1" fmla="val 3765"/>
            <a:gd name="adj2" fmla="val 234906"/>
            <a:gd name="adj3" fmla="val 16740590"/>
            <a:gd name="adj4" fmla="val 15424504"/>
            <a:gd name="adj5" fmla="val 4392"/>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AFE18-4681-664C-BCBD-CA6F7E505B68}">
      <dsp:nvSpPr>
        <dsp:cNvPr id="0" name=""/>
        <dsp:cNvSpPr/>
      </dsp:nvSpPr>
      <dsp:spPr>
        <a:xfrm>
          <a:off x="0" y="0"/>
          <a:ext cx="81280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EB10A2-772A-684F-87EF-F06DE5E1D967}">
      <dsp:nvSpPr>
        <dsp:cNvPr id="0" name=""/>
        <dsp:cNvSpPr/>
      </dsp:nvSpPr>
      <dsp:spPr>
        <a:xfrm>
          <a:off x="0" y="0"/>
          <a:ext cx="1625600" cy="4125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lvl="0" algn="l" defTabSz="1778000">
            <a:lnSpc>
              <a:spcPct val="90000"/>
            </a:lnSpc>
            <a:spcBef>
              <a:spcPct val="0"/>
            </a:spcBef>
            <a:spcAft>
              <a:spcPct val="35000"/>
            </a:spcAft>
          </a:pPr>
          <a:r>
            <a:rPr lang="en-US" sz="4000" b="1" kern="1200" dirty="0" smtClean="0">
              <a:solidFill>
                <a:schemeClr val="accent6">
                  <a:lumMod val="75000"/>
                </a:schemeClr>
              </a:solidFill>
            </a:rPr>
            <a:t>Go</a:t>
          </a:r>
        </a:p>
        <a:p>
          <a:pPr lvl="0" algn="l" defTabSz="1778000">
            <a:lnSpc>
              <a:spcPct val="90000"/>
            </a:lnSpc>
            <a:spcBef>
              <a:spcPct val="0"/>
            </a:spcBef>
            <a:spcAft>
              <a:spcPct val="35000"/>
            </a:spcAft>
          </a:pPr>
          <a:r>
            <a:rPr lang="en-US" sz="4000" b="1" kern="1200" dirty="0" smtClean="0">
              <a:solidFill>
                <a:schemeClr val="accent6">
                  <a:lumMod val="75000"/>
                </a:schemeClr>
              </a:solidFill>
            </a:rPr>
            <a:t>Green</a:t>
          </a:r>
          <a:endParaRPr lang="en-US" sz="4000" b="1" kern="1200" dirty="0">
            <a:solidFill>
              <a:schemeClr val="accent6">
                <a:lumMod val="75000"/>
              </a:schemeClr>
            </a:solidFill>
          </a:endParaRPr>
        </a:p>
      </dsp:txBody>
      <dsp:txXfrm>
        <a:off x="0" y="0"/>
        <a:ext cx="1625600" cy="4125289"/>
      </dsp:txXfrm>
    </dsp:sp>
    <dsp:sp modelId="{114D551B-C3E7-F24E-91EA-288408240EF1}">
      <dsp:nvSpPr>
        <dsp:cNvPr id="0" name=""/>
        <dsp:cNvSpPr/>
      </dsp:nvSpPr>
      <dsp:spPr>
        <a:xfrm>
          <a:off x="1747520" y="38876"/>
          <a:ext cx="6380480" cy="77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b="0" kern="1200" dirty="0" smtClean="0"/>
            <a:t>Factory and Warehouse</a:t>
          </a:r>
          <a:endParaRPr lang="en-US" sz="2800" b="0" kern="1200" dirty="0"/>
        </a:p>
      </dsp:txBody>
      <dsp:txXfrm>
        <a:off x="1747520" y="38876"/>
        <a:ext cx="6380480" cy="777520"/>
      </dsp:txXfrm>
    </dsp:sp>
    <dsp:sp modelId="{45BC34C6-DA11-3A49-A2A7-2A0368B8FAF1}">
      <dsp:nvSpPr>
        <dsp:cNvPr id="0" name=""/>
        <dsp:cNvSpPr/>
      </dsp:nvSpPr>
      <dsp:spPr>
        <a:xfrm>
          <a:off x="1625599" y="816396"/>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720BBD6-0CFE-0646-865E-7639DB6C35C4}">
      <dsp:nvSpPr>
        <dsp:cNvPr id="0" name=""/>
        <dsp:cNvSpPr/>
      </dsp:nvSpPr>
      <dsp:spPr>
        <a:xfrm>
          <a:off x="1747520" y="855272"/>
          <a:ext cx="6380480" cy="77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b="0" kern="1200" dirty="0" smtClean="0"/>
            <a:t>Efficient process</a:t>
          </a:r>
          <a:endParaRPr lang="en-US" sz="2800" b="0" kern="1200" dirty="0"/>
        </a:p>
      </dsp:txBody>
      <dsp:txXfrm>
        <a:off x="1747520" y="855272"/>
        <a:ext cx="6380480" cy="777520"/>
      </dsp:txXfrm>
    </dsp:sp>
    <dsp:sp modelId="{1343E595-B27F-F449-A76E-4FAD321FD202}">
      <dsp:nvSpPr>
        <dsp:cNvPr id="0" name=""/>
        <dsp:cNvSpPr/>
      </dsp:nvSpPr>
      <dsp:spPr>
        <a:xfrm>
          <a:off x="1625599" y="1632792"/>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1C9B08-916B-EE4C-A71A-1F2F942CFB15}">
      <dsp:nvSpPr>
        <dsp:cNvPr id="0" name=""/>
        <dsp:cNvSpPr/>
      </dsp:nvSpPr>
      <dsp:spPr>
        <a:xfrm>
          <a:off x="1747520" y="1671668"/>
          <a:ext cx="6380480" cy="77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b="0" kern="1200" dirty="0" smtClean="0"/>
            <a:t>Automation system</a:t>
          </a:r>
          <a:endParaRPr lang="en-US" sz="2800" b="0" kern="1200" dirty="0"/>
        </a:p>
      </dsp:txBody>
      <dsp:txXfrm>
        <a:off x="1747520" y="1671668"/>
        <a:ext cx="6380480" cy="777520"/>
      </dsp:txXfrm>
    </dsp:sp>
    <dsp:sp modelId="{5CED8CB9-2F5C-2343-A182-ACCD0477837E}">
      <dsp:nvSpPr>
        <dsp:cNvPr id="0" name=""/>
        <dsp:cNvSpPr/>
      </dsp:nvSpPr>
      <dsp:spPr>
        <a:xfrm>
          <a:off x="1625599" y="2449188"/>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B88DBE6-0D9F-7548-984C-D0837EDF7AC6}">
      <dsp:nvSpPr>
        <dsp:cNvPr id="0" name=""/>
        <dsp:cNvSpPr/>
      </dsp:nvSpPr>
      <dsp:spPr>
        <a:xfrm>
          <a:off x="1747520" y="2488064"/>
          <a:ext cx="6380480" cy="77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b="0" kern="1200" dirty="0" smtClean="0"/>
            <a:t>Communication</a:t>
          </a:r>
          <a:endParaRPr lang="en-US" sz="2800" b="0" kern="1200" dirty="0"/>
        </a:p>
      </dsp:txBody>
      <dsp:txXfrm>
        <a:off x="1747520" y="2488064"/>
        <a:ext cx="6380480" cy="777520"/>
      </dsp:txXfrm>
    </dsp:sp>
    <dsp:sp modelId="{04FD164E-A71D-A444-9CCF-3566333C8AEA}">
      <dsp:nvSpPr>
        <dsp:cNvPr id="0" name=""/>
        <dsp:cNvSpPr/>
      </dsp:nvSpPr>
      <dsp:spPr>
        <a:xfrm>
          <a:off x="1625599" y="3265585"/>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5F7C74EC-29E2-AC49-9D7C-A466B5EAF805}">
      <dsp:nvSpPr>
        <dsp:cNvPr id="0" name=""/>
        <dsp:cNvSpPr/>
      </dsp:nvSpPr>
      <dsp:spPr>
        <a:xfrm>
          <a:off x="1747520" y="3304461"/>
          <a:ext cx="6380480" cy="77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b="0" kern="1200" dirty="0" smtClean="0"/>
            <a:t>Raw Materials</a:t>
          </a:r>
          <a:endParaRPr lang="en-US" sz="2800" b="0" kern="1200" dirty="0"/>
        </a:p>
      </dsp:txBody>
      <dsp:txXfrm>
        <a:off x="1747520" y="3304461"/>
        <a:ext cx="6380480" cy="777520"/>
      </dsp:txXfrm>
    </dsp:sp>
    <dsp:sp modelId="{252EF8FB-4DD4-F242-B4DE-92A515F313D7}">
      <dsp:nvSpPr>
        <dsp:cNvPr id="0" name=""/>
        <dsp:cNvSpPr/>
      </dsp:nvSpPr>
      <dsp:spPr>
        <a:xfrm>
          <a:off x="1625599" y="4081981"/>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80966-9A31-7B4A-A12D-F2B8F1A5F877}">
      <dsp:nvSpPr>
        <dsp:cNvPr id="0" name=""/>
        <dsp:cNvSpPr/>
      </dsp:nvSpPr>
      <dsp:spPr>
        <a:xfrm>
          <a:off x="3668041" y="3003407"/>
          <a:ext cx="2223061" cy="222306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b="1" kern="1200" dirty="0" smtClean="0">
              <a:solidFill>
                <a:schemeClr val="tx1"/>
              </a:solidFill>
            </a:rPr>
            <a:t>Segmentation</a:t>
          </a:r>
          <a:endParaRPr lang="en-US" sz="1800" b="1" kern="1200" dirty="0">
            <a:solidFill>
              <a:schemeClr val="tx1"/>
            </a:solidFill>
          </a:endParaRPr>
        </a:p>
      </dsp:txBody>
      <dsp:txXfrm>
        <a:off x="3993601" y="3328967"/>
        <a:ext cx="1571941" cy="1571941"/>
      </dsp:txXfrm>
    </dsp:sp>
    <dsp:sp modelId="{BF43BCE3-5035-1D48-972B-1DB2781FE9D3}">
      <dsp:nvSpPr>
        <dsp:cNvPr id="0" name=""/>
        <dsp:cNvSpPr/>
      </dsp:nvSpPr>
      <dsp:spPr>
        <a:xfrm rot="10800000">
          <a:off x="1510170" y="3798152"/>
          <a:ext cx="2039188" cy="633572"/>
        </a:xfrm>
        <a:prstGeom prst="lef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B86BAF0-E77A-314B-A259-84D9C24F8C1C}">
      <dsp:nvSpPr>
        <dsp:cNvPr id="0" name=""/>
        <dsp:cNvSpPr/>
      </dsp:nvSpPr>
      <dsp:spPr>
        <a:xfrm>
          <a:off x="454216" y="3270175"/>
          <a:ext cx="2111908" cy="168952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a:lnSpc>
              <a:spcPct val="90000"/>
            </a:lnSpc>
            <a:spcBef>
              <a:spcPct val="0"/>
            </a:spcBef>
            <a:spcAft>
              <a:spcPct val="35000"/>
            </a:spcAft>
          </a:pPr>
          <a:r>
            <a:rPr lang="en-AU" sz="1600" b="0" kern="1200" baseline="0" dirty="0" smtClean="0">
              <a:solidFill>
                <a:schemeClr val="tx1"/>
              </a:solidFill>
              <a:latin typeface="+mn-lt"/>
              <a:ea typeface="Apple Color Emoji" charset="0"/>
              <a:cs typeface="Apple Color Emoji" charset="0"/>
            </a:rPr>
            <a:t>Socio-Economic background customers</a:t>
          </a:r>
          <a:endParaRPr lang="en-US" sz="1600" kern="1200" dirty="0">
            <a:solidFill>
              <a:schemeClr val="tx1"/>
            </a:solidFill>
            <a:latin typeface="+mn-lt"/>
            <a:ea typeface="Apple Color Emoji" charset="0"/>
            <a:cs typeface="Apple Color Emoji" charset="0"/>
          </a:endParaRPr>
        </a:p>
      </dsp:txBody>
      <dsp:txXfrm>
        <a:off x="503701" y="3319660"/>
        <a:ext cx="2012938" cy="1590556"/>
      </dsp:txXfrm>
    </dsp:sp>
    <dsp:sp modelId="{7F4677FF-B93B-DC41-9948-8D76C96240A2}">
      <dsp:nvSpPr>
        <dsp:cNvPr id="0" name=""/>
        <dsp:cNvSpPr/>
      </dsp:nvSpPr>
      <dsp:spPr>
        <a:xfrm rot="13500000">
          <a:off x="2169123" y="2207297"/>
          <a:ext cx="2039188" cy="633572"/>
        </a:xfrm>
        <a:prstGeom prst="leftArrow">
          <a:avLst>
            <a:gd name="adj1" fmla="val 60000"/>
            <a:gd name="adj2" fmla="val 50000"/>
          </a:avLst>
        </a:prstGeom>
        <a:gradFill rotWithShape="0">
          <a:gsLst>
            <a:gs pos="0">
              <a:schemeClr val="accent4">
                <a:hueOff val="2450223"/>
                <a:satOff val="-10194"/>
                <a:lumOff val="2402"/>
                <a:alphaOff val="0"/>
                <a:satMod val="103000"/>
                <a:lumMod val="102000"/>
                <a:tint val="94000"/>
              </a:schemeClr>
            </a:gs>
            <a:gs pos="50000">
              <a:schemeClr val="accent4">
                <a:hueOff val="2450223"/>
                <a:satOff val="-10194"/>
                <a:lumOff val="2402"/>
                <a:alphaOff val="0"/>
                <a:satMod val="110000"/>
                <a:lumMod val="100000"/>
                <a:shade val="100000"/>
              </a:schemeClr>
            </a:gs>
            <a:gs pos="100000">
              <a:schemeClr val="accent4">
                <a:hueOff val="2450223"/>
                <a:satOff val="-10194"/>
                <a:lumOff val="2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E4F7168-1731-614D-9835-59080F47832E}">
      <dsp:nvSpPr>
        <dsp:cNvPr id="0" name=""/>
        <dsp:cNvSpPr/>
      </dsp:nvSpPr>
      <dsp:spPr>
        <a:xfrm>
          <a:off x="1411802" y="958358"/>
          <a:ext cx="2111908" cy="1689526"/>
        </a:xfrm>
        <a:prstGeom prst="roundRect">
          <a:avLst>
            <a:gd name="adj" fmla="val 10000"/>
          </a:avLst>
        </a:prstGeom>
        <a:gradFill rotWithShape="0">
          <a:gsLst>
            <a:gs pos="0">
              <a:schemeClr val="accent4">
                <a:hueOff val="2450223"/>
                <a:satOff val="-10194"/>
                <a:lumOff val="2402"/>
                <a:alphaOff val="0"/>
                <a:satMod val="103000"/>
                <a:lumMod val="102000"/>
                <a:tint val="94000"/>
              </a:schemeClr>
            </a:gs>
            <a:gs pos="50000">
              <a:schemeClr val="accent4">
                <a:hueOff val="2450223"/>
                <a:satOff val="-10194"/>
                <a:lumOff val="2402"/>
                <a:alphaOff val="0"/>
                <a:satMod val="110000"/>
                <a:lumMod val="100000"/>
                <a:shade val="100000"/>
              </a:schemeClr>
            </a:gs>
            <a:gs pos="100000">
              <a:schemeClr val="accent4">
                <a:hueOff val="2450223"/>
                <a:satOff val="-10194"/>
                <a:lumOff val="2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a:lnSpc>
              <a:spcPct val="90000"/>
            </a:lnSpc>
            <a:spcBef>
              <a:spcPct val="0"/>
            </a:spcBef>
            <a:spcAft>
              <a:spcPct val="35000"/>
            </a:spcAft>
          </a:pPr>
          <a:r>
            <a:rPr lang="en-AU" sz="1600" b="0" kern="1200" baseline="0" dirty="0" smtClean="0">
              <a:solidFill>
                <a:schemeClr val="tx1"/>
              </a:solidFill>
              <a:latin typeface="+mn-lt"/>
              <a:ea typeface="Apple Color Emoji" charset="0"/>
              <a:cs typeface="Apple Color Emoji" charset="0"/>
            </a:rPr>
            <a:t>Concerned customer about the environment.</a:t>
          </a:r>
          <a:endParaRPr lang="en-US" sz="1600" kern="1200" dirty="0">
            <a:solidFill>
              <a:schemeClr val="tx1"/>
            </a:solidFill>
            <a:latin typeface="+mn-lt"/>
            <a:ea typeface="Apple Color Emoji" charset="0"/>
            <a:cs typeface="Apple Color Emoji" charset="0"/>
          </a:endParaRPr>
        </a:p>
      </dsp:txBody>
      <dsp:txXfrm>
        <a:off x="1461287" y="1007843"/>
        <a:ext cx="2012938" cy="1590556"/>
      </dsp:txXfrm>
    </dsp:sp>
    <dsp:sp modelId="{94F682AA-2D3A-924C-8FEC-71710F89E444}">
      <dsp:nvSpPr>
        <dsp:cNvPr id="0" name=""/>
        <dsp:cNvSpPr/>
      </dsp:nvSpPr>
      <dsp:spPr>
        <a:xfrm rot="16200000">
          <a:off x="3759978" y="1548344"/>
          <a:ext cx="2039188" cy="633572"/>
        </a:xfrm>
        <a:prstGeom prst="leftArrow">
          <a:avLst>
            <a:gd name="adj1" fmla="val 60000"/>
            <a:gd name="adj2" fmla="val 5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C985C28-EC49-E24B-B37F-760FCE6B1BBA}">
      <dsp:nvSpPr>
        <dsp:cNvPr id="0" name=""/>
        <dsp:cNvSpPr/>
      </dsp:nvSpPr>
      <dsp:spPr>
        <a:xfrm>
          <a:off x="3723618" y="773"/>
          <a:ext cx="2111908" cy="1689526"/>
        </a:xfrm>
        <a:prstGeom prst="roundRect">
          <a:avLst>
            <a:gd name="adj" fmla="val 1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a:lnSpc>
              <a:spcPct val="90000"/>
            </a:lnSpc>
            <a:spcBef>
              <a:spcPct val="0"/>
            </a:spcBef>
            <a:spcAft>
              <a:spcPct val="35000"/>
            </a:spcAft>
          </a:pPr>
          <a:r>
            <a:rPr lang="en-AU" sz="1600" b="0" kern="1200" baseline="0" dirty="0" smtClean="0">
              <a:solidFill>
                <a:schemeClr val="tx1"/>
              </a:solidFill>
              <a:latin typeface="+mn-lt"/>
              <a:ea typeface="Apple Color Emoji" charset="0"/>
              <a:cs typeface="Alegreya Sans SC Light"/>
            </a:rPr>
            <a:t>Retailers ; Tesco, Sainsbury's, ASDA, Co Op</a:t>
          </a:r>
          <a:r>
            <a:rPr lang="en-AU" sz="1600" b="0" kern="1200" baseline="0" dirty="0" smtClean="0">
              <a:solidFill>
                <a:schemeClr val="tx1"/>
              </a:solidFill>
              <a:latin typeface="+mn-lt"/>
              <a:ea typeface="Apple Color Emoji" charset="0"/>
              <a:cs typeface="Apple Color Emoji" charset="0"/>
            </a:rPr>
            <a:t>. </a:t>
          </a:r>
          <a:endParaRPr lang="en-US" sz="1600" kern="1200" dirty="0">
            <a:solidFill>
              <a:schemeClr val="tx1"/>
            </a:solidFill>
            <a:latin typeface="+mn-lt"/>
            <a:ea typeface="Apple Color Emoji" charset="0"/>
            <a:cs typeface="Apple Color Emoji" charset="0"/>
          </a:endParaRPr>
        </a:p>
      </dsp:txBody>
      <dsp:txXfrm>
        <a:off x="3773103" y="50258"/>
        <a:ext cx="2012938" cy="1590556"/>
      </dsp:txXfrm>
    </dsp:sp>
    <dsp:sp modelId="{5262C67A-D208-EF4C-A477-0674FAB25B6E}">
      <dsp:nvSpPr>
        <dsp:cNvPr id="0" name=""/>
        <dsp:cNvSpPr/>
      </dsp:nvSpPr>
      <dsp:spPr>
        <a:xfrm rot="18900000">
          <a:off x="5350832" y="2207297"/>
          <a:ext cx="2039188" cy="633572"/>
        </a:xfrm>
        <a:prstGeom prst="leftArrow">
          <a:avLst>
            <a:gd name="adj1" fmla="val 60000"/>
            <a:gd name="adj2" fmla="val 50000"/>
          </a:avLst>
        </a:prstGeom>
        <a:gradFill rotWithShape="0">
          <a:gsLst>
            <a:gs pos="0">
              <a:schemeClr val="accent4">
                <a:hueOff val="7350668"/>
                <a:satOff val="-30583"/>
                <a:lumOff val="7206"/>
                <a:alphaOff val="0"/>
                <a:satMod val="103000"/>
                <a:lumMod val="102000"/>
                <a:tint val="94000"/>
              </a:schemeClr>
            </a:gs>
            <a:gs pos="50000">
              <a:schemeClr val="accent4">
                <a:hueOff val="7350668"/>
                <a:satOff val="-30583"/>
                <a:lumOff val="7206"/>
                <a:alphaOff val="0"/>
                <a:satMod val="110000"/>
                <a:lumMod val="100000"/>
                <a:shade val="100000"/>
              </a:schemeClr>
            </a:gs>
            <a:gs pos="100000">
              <a:schemeClr val="accent4">
                <a:hueOff val="7350668"/>
                <a:satOff val="-30583"/>
                <a:lumOff val="72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231FE20-699C-5540-9F45-32657BC070EE}">
      <dsp:nvSpPr>
        <dsp:cNvPr id="0" name=""/>
        <dsp:cNvSpPr/>
      </dsp:nvSpPr>
      <dsp:spPr>
        <a:xfrm>
          <a:off x="6035434" y="958358"/>
          <a:ext cx="2111908" cy="1689526"/>
        </a:xfrm>
        <a:prstGeom prst="roundRect">
          <a:avLst>
            <a:gd name="adj" fmla="val 10000"/>
          </a:avLst>
        </a:prstGeom>
        <a:gradFill rotWithShape="0">
          <a:gsLst>
            <a:gs pos="0">
              <a:schemeClr val="accent4">
                <a:hueOff val="7350668"/>
                <a:satOff val="-30583"/>
                <a:lumOff val="7206"/>
                <a:alphaOff val="0"/>
                <a:satMod val="103000"/>
                <a:lumMod val="102000"/>
                <a:tint val="94000"/>
              </a:schemeClr>
            </a:gs>
            <a:gs pos="50000">
              <a:schemeClr val="accent4">
                <a:hueOff val="7350668"/>
                <a:satOff val="-30583"/>
                <a:lumOff val="7206"/>
                <a:alphaOff val="0"/>
                <a:satMod val="110000"/>
                <a:lumMod val="100000"/>
                <a:shade val="100000"/>
              </a:schemeClr>
            </a:gs>
            <a:gs pos="100000">
              <a:schemeClr val="accent4">
                <a:hueOff val="7350668"/>
                <a:satOff val="-30583"/>
                <a:lumOff val="72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a:lnSpc>
              <a:spcPct val="90000"/>
            </a:lnSpc>
            <a:spcBef>
              <a:spcPct val="0"/>
            </a:spcBef>
            <a:spcAft>
              <a:spcPct val="35000"/>
            </a:spcAft>
          </a:pPr>
          <a:r>
            <a:rPr lang="en-AU" sz="1600" b="0" kern="1200" baseline="0" dirty="0" smtClean="0">
              <a:solidFill>
                <a:schemeClr val="tx1"/>
              </a:solidFill>
              <a:latin typeface="+mn-lt"/>
              <a:ea typeface="Apple Color Emoji" charset="0"/>
              <a:cs typeface="Apple Color Emoji" charset="0"/>
            </a:rPr>
            <a:t>Local Grocery retailers.</a:t>
          </a:r>
          <a:endParaRPr lang="en-US" sz="1600" kern="1200" dirty="0">
            <a:solidFill>
              <a:schemeClr val="tx1"/>
            </a:solidFill>
            <a:latin typeface="+mn-lt"/>
            <a:ea typeface="Apple Color Emoji" charset="0"/>
            <a:cs typeface="Apple Color Emoji" charset="0"/>
          </a:endParaRPr>
        </a:p>
      </dsp:txBody>
      <dsp:txXfrm>
        <a:off x="6084919" y="1007843"/>
        <a:ext cx="2012938" cy="1590556"/>
      </dsp:txXfrm>
    </dsp:sp>
    <dsp:sp modelId="{65B6A179-6390-B048-8450-2E41F0446445}">
      <dsp:nvSpPr>
        <dsp:cNvPr id="0" name=""/>
        <dsp:cNvSpPr/>
      </dsp:nvSpPr>
      <dsp:spPr>
        <a:xfrm>
          <a:off x="6009786" y="3798152"/>
          <a:ext cx="2039188" cy="633572"/>
        </a:xfrm>
        <a:prstGeom prst="leftArrow">
          <a:avLst>
            <a:gd name="adj1" fmla="val 60000"/>
            <a:gd name="adj2" fmla="val 5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0AE23CE-FF78-CF4B-BF10-EAD602BA3F4F}">
      <dsp:nvSpPr>
        <dsp:cNvPr id="0" name=""/>
        <dsp:cNvSpPr/>
      </dsp:nvSpPr>
      <dsp:spPr>
        <a:xfrm>
          <a:off x="6993020" y="3270175"/>
          <a:ext cx="2111908" cy="1689526"/>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a:lnSpc>
              <a:spcPct val="90000"/>
            </a:lnSpc>
            <a:spcBef>
              <a:spcPct val="0"/>
            </a:spcBef>
            <a:spcAft>
              <a:spcPct val="35000"/>
            </a:spcAft>
          </a:pPr>
          <a:r>
            <a:rPr lang="en-AU" sz="1600" b="0" kern="1200" baseline="0" dirty="0" smtClean="0">
              <a:solidFill>
                <a:schemeClr val="tx1"/>
              </a:solidFill>
              <a:latin typeface="+mn-lt"/>
              <a:ea typeface="Apple Color Emoji" charset="0"/>
              <a:cs typeface="Apple Color Emoji" charset="0"/>
            </a:rPr>
            <a:t>Fast food industry, ex; KFC, McDonalds, Burger King.</a:t>
          </a:r>
          <a:endParaRPr lang="en-US" sz="1600" kern="1200" dirty="0">
            <a:solidFill>
              <a:schemeClr val="tx1"/>
            </a:solidFill>
            <a:latin typeface="+mn-lt"/>
            <a:ea typeface="Apple Color Emoji" charset="0"/>
            <a:cs typeface="Apple Color Emoji" charset="0"/>
          </a:endParaRPr>
        </a:p>
      </dsp:txBody>
      <dsp:txXfrm>
        <a:off x="7042505" y="3319660"/>
        <a:ext cx="2012938" cy="15905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4077D-CBD3-0F47-AC60-1A71123A0019}">
      <dsp:nvSpPr>
        <dsp:cNvPr id="0" name=""/>
        <dsp:cNvSpPr/>
      </dsp:nvSpPr>
      <dsp:spPr>
        <a:xfrm>
          <a:off x="0" y="241984"/>
          <a:ext cx="8738810"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BE8270F9-5D97-A945-A3D5-77539510B7F9}">
      <dsp:nvSpPr>
        <dsp:cNvPr id="0" name=""/>
        <dsp:cNvSpPr/>
      </dsp:nvSpPr>
      <dsp:spPr>
        <a:xfrm>
          <a:off x="436940" y="5824"/>
          <a:ext cx="6117167"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Offering Eco-friendly product </a:t>
          </a:r>
          <a:endParaRPr lang="en-US" sz="1600" b="0" kern="1200" dirty="0">
            <a:solidFill>
              <a:schemeClr val="tx1"/>
            </a:solidFill>
          </a:endParaRPr>
        </a:p>
      </dsp:txBody>
      <dsp:txXfrm>
        <a:off x="459997" y="28881"/>
        <a:ext cx="6071053" cy="426206"/>
      </dsp:txXfrm>
    </dsp:sp>
    <dsp:sp modelId="{A90FC364-48F7-E340-8A56-8058CA2F92AD}">
      <dsp:nvSpPr>
        <dsp:cNvPr id="0" name=""/>
        <dsp:cNvSpPr/>
      </dsp:nvSpPr>
      <dsp:spPr>
        <a:xfrm>
          <a:off x="0" y="967744"/>
          <a:ext cx="8738810" cy="403200"/>
        </a:xfrm>
        <a:prstGeom prst="rect">
          <a:avLst/>
        </a:prstGeom>
        <a:solidFill>
          <a:schemeClr val="lt1">
            <a:alpha val="90000"/>
            <a:hueOff val="0"/>
            <a:satOff val="0"/>
            <a:lumOff val="0"/>
            <a:alphaOff val="0"/>
          </a:schemeClr>
        </a:solidFill>
        <a:ln w="6350" cap="flat" cmpd="sng" algn="ctr">
          <a:solidFill>
            <a:schemeClr val="accent5">
              <a:hueOff val="-1126424"/>
              <a:satOff val="-2903"/>
              <a:lumOff val="-1961"/>
              <a:alphaOff val="0"/>
            </a:schemeClr>
          </a:solidFill>
          <a:prstDash val="solid"/>
          <a:miter lim="800000"/>
        </a:ln>
        <a:effectLst/>
      </dsp:spPr>
      <dsp:style>
        <a:lnRef idx="1">
          <a:scrgbClr r="0" g="0" b="0"/>
        </a:lnRef>
        <a:fillRef idx="1">
          <a:scrgbClr r="0" g="0" b="0"/>
        </a:fillRef>
        <a:effectRef idx="2">
          <a:scrgbClr r="0" g="0" b="0"/>
        </a:effectRef>
        <a:fontRef idx="minor"/>
      </dsp:style>
    </dsp:sp>
    <dsp:sp modelId="{FAFC35EA-9623-DD4C-AF86-A26A4ADFB23A}">
      <dsp:nvSpPr>
        <dsp:cNvPr id="0" name=""/>
        <dsp:cNvSpPr/>
      </dsp:nvSpPr>
      <dsp:spPr>
        <a:xfrm>
          <a:off x="436940" y="731584"/>
          <a:ext cx="6117167" cy="472320"/>
        </a:xfrm>
        <a:prstGeom prst="round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Achieving100% recycling product </a:t>
          </a:r>
          <a:endParaRPr lang="en-US" sz="1600" b="0" kern="1200" dirty="0">
            <a:solidFill>
              <a:schemeClr val="tx1"/>
            </a:solidFill>
          </a:endParaRPr>
        </a:p>
      </dsp:txBody>
      <dsp:txXfrm>
        <a:off x="459997" y="754641"/>
        <a:ext cx="6071053" cy="426206"/>
      </dsp:txXfrm>
    </dsp:sp>
    <dsp:sp modelId="{2B680716-264A-4740-8939-6EC03A8FDFD7}">
      <dsp:nvSpPr>
        <dsp:cNvPr id="0" name=""/>
        <dsp:cNvSpPr/>
      </dsp:nvSpPr>
      <dsp:spPr>
        <a:xfrm>
          <a:off x="0" y="1693504"/>
          <a:ext cx="8738810" cy="403200"/>
        </a:xfrm>
        <a:prstGeom prst="rect">
          <a:avLst/>
        </a:prstGeom>
        <a:solidFill>
          <a:schemeClr val="lt1">
            <a:alpha val="90000"/>
            <a:hueOff val="0"/>
            <a:satOff val="0"/>
            <a:lumOff val="0"/>
            <a:alphaOff val="0"/>
          </a:schemeClr>
        </a:solidFill>
        <a:ln w="6350" cap="flat" cmpd="sng" algn="ctr">
          <a:solidFill>
            <a:schemeClr val="accent5">
              <a:hueOff val="-2252848"/>
              <a:satOff val="-5806"/>
              <a:lumOff val="-3922"/>
              <a:alphaOff val="0"/>
            </a:schemeClr>
          </a:solidFill>
          <a:prstDash val="solid"/>
          <a:miter lim="800000"/>
        </a:ln>
        <a:effectLst/>
      </dsp:spPr>
      <dsp:style>
        <a:lnRef idx="1">
          <a:scrgbClr r="0" g="0" b="0"/>
        </a:lnRef>
        <a:fillRef idx="1">
          <a:scrgbClr r="0" g="0" b="0"/>
        </a:fillRef>
        <a:effectRef idx="2">
          <a:scrgbClr r="0" g="0" b="0"/>
        </a:effectRef>
        <a:fontRef idx="minor"/>
      </dsp:style>
    </dsp:sp>
    <dsp:sp modelId="{99D33DD8-8636-6844-B3AF-0D31D1AA7B1A}">
      <dsp:nvSpPr>
        <dsp:cNvPr id="0" name=""/>
        <dsp:cNvSpPr/>
      </dsp:nvSpPr>
      <dsp:spPr>
        <a:xfrm>
          <a:off x="436940" y="1457344"/>
          <a:ext cx="6117167" cy="472320"/>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Maintain QC testing &amp; ethical standard </a:t>
          </a:r>
          <a:endParaRPr lang="en-US" sz="1600" b="0" kern="1200" dirty="0">
            <a:solidFill>
              <a:schemeClr val="tx1"/>
            </a:solidFill>
          </a:endParaRPr>
        </a:p>
      </dsp:txBody>
      <dsp:txXfrm>
        <a:off x="459997" y="1480401"/>
        <a:ext cx="6071053" cy="426206"/>
      </dsp:txXfrm>
    </dsp:sp>
    <dsp:sp modelId="{EA5C9F8D-C202-2B4E-8E85-8B005032F852}">
      <dsp:nvSpPr>
        <dsp:cNvPr id="0" name=""/>
        <dsp:cNvSpPr/>
      </dsp:nvSpPr>
      <dsp:spPr>
        <a:xfrm>
          <a:off x="0" y="2419264"/>
          <a:ext cx="8738810" cy="403200"/>
        </a:xfrm>
        <a:prstGeom prst="rect">
          <a:avLst/>
        </a:prstGeom>
        <a:solidFill>
          <a:schemeClr val="lt1">
            <a:alpha val="90000"/>
            <a:hueOff val="0"/>
            <a:satOff val="0"/>
            <a:lumOff val="0"/>
            <a:alphaOff val="0"/>
          </a:schemeClr>
        </a:solidFill>
        <a:ln w="6350" cap="flat" cmpd="sng" algn="ctr">
          <a:solidFill>
            <a:schemeClr val="accent5">
              <a:hueOff val="-3379271"/>
              <a:satOff val="-8710"/>
              <a:lumOff val="-5883"/>
              <a:alphaOff val="0"/>
            </a:schemeClr>
          </a:solidFill>
          <a:prstDash val="solid"/>
          <a:miter lim="800000"/>
        </a:ln>
        <a:effectLst/>
      </dsp:spPr>
      <dsp:style>
        <a:lnRef idx="1">
          <a:scrgbClr r="0" g="0" b="0"/>
        </a:lnRef>
        <a:fillRef idx="1">
          <a:scrgbClr r="0" g="0" b="0"/>
        </a:fillRef>
        <a:effectRef idx="2">
          <a:scrgbClr r="0" g="0" b="0"/>
        </a:effectRef>
        <a:fontRef idx="minor"/>
      </dsp:style>
    </dsp:sp>
    <dsp:sp modelId="{3AF36650-C148-AE4B-939D-05630BF131E7}">
      <dsp:nvSpPr>
        <dsp:cNvPr id="0" name=""/>
        <dsp:cNvSpPr/>
      </dsp:nvSpPr>
      <dsp:spPr>
        <a:xfrm>
          <a:off x="436940" y="2183104"/>
          <a:ext cx="6117167" cy="47232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Solar panel for electrical delivery vehicles. </a:t>
          </a:r>
          <a:endParaRPr lang="en-US" sz="1600" b="0" kern="1200" dirty="0">
            <a:solidFill>
              <a:schemeClr val="tx1"/>
            </a:solidFill>
          </a:endParaRPr>
        </a:p>
      </dsp:txBody>
      <dsp:txXfrm>
        <a:off x="459997" y="2206161"/>
        <a:ext cx="6071053" cy="426206"/>
      </dsp:txXfrm>
    </dsp:sp>
    <dsp:sp modelId="{BF852512-4D6D-DA47-A92F-0DE7F9F85C6E}">
      <dsp:nvSpPr>
        <dsp:cNvPr id="0" name=""/>
        <dsp:cNvSpPr/>
      </dsp:nvSpPr>
      <dsp:spPr>
        <a:xfrm>
          <a:off x="0" y="3145024"/>
          <a:ext cx="8738810" cy="403200"/>
        </a:xfrm>
        <a:prstGeom prst="rect">
          <a:avLst/>
        </a:prstGeom>
        <a:solidFill>
          <a:schemeClr val="lt1">
            <a:alpha val="90000"/>
            <a:hueOff val="0"/>
            <a:satOff val="0"/>
            <a:lumOff val="0"/>
            <a:alphaOff val="0"/>
          </a:schemeClr>
        </a:solidFill>
        <a:ln w="6350" cap="flat" cmpd="sng" algn="ctr">
          <a:solidFill>
            <a:schemeClr val="accent5">
              <a:hueOff val="-4505695"/>
              <a:satOff val="-11613"/>
              <a:lumOff val="-7843"/>
              <a:alphaOff val="0"/>
            </a:schemeClr>
          </a:solidFill>
          <a:prstDash val="solid"/>
          <a:miter lim="800000"/>
        </a:ln>
        <a:effectLst/>
      </dsp:spPr>
      <dsp:style>
        <a:lnRef idx="1">
          <a:scrgbClr r="0" g="0" b="0"/>
        </a:lnRef>
        <a:fillRef idx="1">
          <a:scrgbClr r="0" g="0" b="0"/>
        </a:fillRef>
        <a:effectRef idx="2">
          <a:scrgbClr r="0" g="0" b="0"/>
        </a:effectRef>
        <a:fontRef idx="minor"/>
      </dsp:style>
    </dsp:sp>
    <dsp:sp modelId="{D6CBF813-A715-B749-A752-2D0C2C682DA8}">
      <dsp:nvSpPr>
        <dsp:cNvPr id="0" name=""/>
        <dsp:cNvSpPr/>
      </dsp:nvSpPr>
      <dsp:spPr>
        <a:xfrm>
          <a:off x="436940" y="2908864"/>
          <a:ext cx="6117167" cy="472320"/>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Proud sponsor of cancer UK foundation</a:t>
          </a:r>
          <a:endParaRPr lang="en-US" sz="1600" b="0" kern="1200" dirty="0">
            <a:solidFill>
              <a:schemeClr val="tx1"/>
            </a:solidFill>
          </a:endParaRPr>
        </a:p>
      </dsp:txBody>
      <dsp:txXfrm>
        <a:off x="459997" y="2931921"/>
        <a:ext cx="6071053" cy="426206"/>
      </dsp:txXfrm>
    </dsp:sp>
    <dsp:sp modelId="{49FF0DDC-A5E3-F649-9EE5-AEE6814BFD86}">
      <dsp:nvSpPr>
        <dsp:cNvPr id="0" name=""/>
        <dsp:cNvSpPr/>
      </dsp:nvSpPr>
      <dsp:spPr>
        <a:xfrm>
          <a:off x="0" y="3870784"/>
          <a:ext cx="8738810" cy="403200"/>
        </a:xfrm>
        <a:prstGeom prst="rect">
          <a:avLst/>
        </a:prstGeom>
        <a:solidFill>
          <a:schemeClr val="lt1">
            <a:alpha val="90000"/>
            <a:hueOff val="0"/>
            <a:satOff val="0"/>
            <a:lumOff val="0"/>
            <a:alphaOff val="0"/>
          </a:schemeClr>
        </a:solidFill>
        <a:ln w="6350" cap="flat" cmpd="sng" algn="ctr">
          <a:solidFill>
            <a:schemeClr val="accent5">
              <a:hueOff val="-5632119"/>
              <a:satOff val="-14516"/>
              <a:lumOff val="-9804"/>
              <a:alphaOff val="0"/>
            </a:schemeClr>
          </a:solidFill>
          <a:prstDash val="solid"/>
          <a:miter lim="800000"/>
        </a:ln>
        <a:effectLst/>
      </dsp:spPr>
      <dsp:style>
        <a:lnRef idx="1">
          <a:scrgbClr r="0" g="0" b="0"/>
        </a:lnRef>
        <a:fillRef idx="1">
          <a:scrgbClr r="0" g="0" b="0"/>
        </a:fillRef>
        <a:effectRef idx="2">
          <a:scrgbClr r="0" g="0" b="0"/>
        </a:effectRef>
        <a:fontRef idx="minor"/>
      </dsp:style>
    </dsp:sp>
    <dsp:sp modelId="{8451DE16-432A-3B47-810C-54628F904A1A}">
      <dsp:nvSpPr>
        <dsp:cNvPr id="0" name=""/>
        <dsp:cNvSpPr/>
      </dsp:nvSpPr>
      <dsp:spPr>
        <a:xfrm>
          <a:off x="436940" y="3634624"/>
          <a:ext cx="6117167" cy="472320"/>
        </a:xfrm>
        <a:prstGeom prst="round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Providing 8,000 books to save the children. </a:t>
          </a:r>
          <a:endParaRPr lang="en-US" sz="1600" b="0" kern="1200" dirty="0">
            <a:solidFill>
              <a:schemeClr val="tx1"/>
            </a:solidFill>
          </a:endParaRPr>
        </a:p>
      </dsp:txBody>
      <dsp:txXfrm>
        <a:off x="459997" y="3657681"/>
        <a:ext cx="6071053" cy="426206"/>
      </dsp:txXfrm>
    </dsp:sp>
    <dsp:sp modelId="{A5E05EC5-0380-994D-9FBD-D72E8094D480}">
      <dsp:nvSpPr>
        <dsp:cNvPr id="0" name=""/>
        <dsp:cNvSpPr/>
      </dsp:nvSpPr>
      <dsp:spPr>
        <a:xfrm>
          <a:off x="0" y="4596544"/>
          <a:ext cx="8738810" cy="403200"/>
        </a:xfrm>
        <a:prstGeom prst="rect">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1">
          <a:scrgbClr r="0" g="0" b="0"/>
        </a:fillRef>
        <a:effectRef idx="2">
          <a:scrgbClr r="0" g="0" b="0"/>
        </a:effectRef>
        <a:fontRef idx="minor"/>
      </dsp:style>
    </dsp:sp>
    <dsp:sp modelId="{9408CDB4-EADC-A848-A139-868B69218A7E}">
      <dsp:nvSpPr>
        <dsp:cNvPr id="0" name=""/>
        <dsp:cNvSpPr/>
      </dsp:nvSpPr>
      <dsp:spPr>
        <a:xfrm>
          <a:off x="436940" y="4360384"/>
          <a:ext cx="6117167" cy="47232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1214" tIns="0" rIns="231214" bIns="0" numCol="1" spcCol="1270" anchor="ctr" anchorCtr="0">
          <a:noAutofit/>
        </a:bodyPr>
        <a:lstStyle/>
        <a:p>
          <a:pPr lvl="0" algn="l" defTabSz="711200">
            <a:lnSpc>
              <a:spcPct val="90000"/>
            </a:lnSpc>
            <a:spcBef>
              <a:spcPct val="0"/>
            </a:spcBef>
            <a:spcAft>
              <a:spcPct val="35000"/>
            </a:spcAft>
          </a:pPr>
          <a:r>
            <a:rPr lang="en-GB" sz="1600" b="0" kern="1200" dirty="0" smtClean="0">
              <a:solidFill>
                <a:schemeClr val="tx1"/>
              </a:solidFill>
            </a:rPr>
            <a:t>Customer loyalty scheme </a:t>
          </a:r>
          <a:endParaRPr lang="en-US" sz="1600" b="0" kern="1200" dirty="0">
            <a:solidFill>
              <a:schemeClr val="tx1"/>
            </a:solidFill>
          </a:endParaRPr>
        </a:p>
      </dsp:txBody>
      <dsp:txXfrm>
        <a:off x="459997" y="4383441"/>
        <a:ext cx="6071053" cy="4262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5F637-E020-40B1-A3B9-A8722519F23C}">
      <dsp:nvSpPr>
        <dsp:cNvPr id="0" name=""/>
        <dsp:cNvSpPr/>
      </dsp:nvSpPr>
      <dsp:spPr>
        <a:xfrm>
          <a:off x="914399" y="0"/>
          <a:ext cx="10363200" cy="5418667"/>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F602C15-984A-4ED4-9B6D-C7DDEE653623}">
      <dsp:nvSpPr>
        <dsp:cNvPr id="0" name=""/>
        <dsp:cNvSpPr/>
      </dsp:nvSpPr>
      <dsp:spPr>
        <a:xfrm>
          <a:off x="3571" y="1625600"/>
          <a:ext cx="2150268" cy="216746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b="0" u="none" kern="1200" dirty="0" smtClean="0">
              <a:solidFill>
                <a:schemeClr val="tx1"/>
              </a:solidFill>
              <a:latin typeface="+mn-lt"/>
            </a:rPr>
            <a:t>Fan Acquisition </a:t>
          </a:r>
          <a:endParaRPr lang="en-GB" sz="2100" b="0" u="none" kern="1200" dirty="0">
            <a:solidFill>
              <a:schemeClr val="tx1"/>
            </a:solidFill>
            <a:latin typeface="+mn-lt"/>
          </a:endParaRPr>
        </a:p>
        <a:p>
          <a:pPr marL="171450" lvl="1" indent="-171450" algn="l" defTabSz="844550">
            <a:lnSpc>
              <a:spcPct val="90000"/>
            </a:lnSpc>
            <a:spcBef>
              <a:spcPct val="0"/>
            </a:spcBef>
            <a:spcAft>
              <a:spcPct val="15000"/>
            </a:spcAft>
            <a:buChar char="••"/>
          </a:pPr>
          <a:r>
            <a:rPr lang="en-GB" sz="1900" b="0" u="none" kern="1200" dirty="0">
              <a:latin typeface="+mn-lt"/>
            </a:rPr>
            <a:t>Attracting People to our marketing message</a:t>
          </a:r>
        </a:p>
      </dsp:txBody>
      <dsp:txXfrm>
        <a:off x="108538" y="1730567"/>
        <a:ext cx="1940334" cy="1957532"/>
      </dsp:txXfrm>
    </dsp:sp>
    <dsp:sp modelId="{506C7540-D33C-45C5-9C92-1ADD15C1091B}">
      <dsp:nvSpPr>
        <dsp:cNvPr id="0" name=""/>
        <dsp:cNvSpPr/>
      </dsp:nvSpPr>
      <dsp:spPr>
        <a:xfrm>
          <a:off x="2512218" y="1625600"/>
          <a:ext cx="2150268" cy="2167466"/>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Engagement</a:t>
          </a:r>
          <a:endParaRPr lang="en-GB" sz="2100" b="0" u="none" kern="1200" dirty="0">
            <a:solidFill>
              <a:schemeClr val="tx1"/>
            </a:solidFill>
            <a:latin typeface="+mn-lt"/>
            <a:ea typeface="+mn-ea"/>
            <a:cs typeface="+mn-cs"/>
          </a:endParaRPr>
        </a:p>
        <a:p>
          <a:pPr marL="171450" lvl="1" indent="0" algn="l" defTabSz="711200">
            <a:lnSpc>
              <a:spcPct val="90000"/>
            </a:lnSpc>
            <a:spcBef>
              <a:spcPct val="0"/>
            </a:spcBef>
            <a:spcAft>
              <a:spcPct val="15000"/>
            </a:spcAft>
            <a:buChar char="••"/>
          </a:pPr>
          <a:r>
            <a:rPr lang="en-GB" sz="1600" b="0" u="none" kern="1200" dirty="0">
              <a:latin typeface="+mn-lt"/>
            </a:rPr>
            <a:t>Encouraging visitors to interact with our content and brand</a:t>
          </a:r>
        </a:p>
      </dsp:txBody>
      <dsp:txXfrm>
        <a:off x="2617185" y="1730567"/>
        <a:ext cx="1940334" cy="1957532"/>
      </dsp:txXfrm>
    </dsp:sp>
    <dsp:sp modelId="{922EABF7-D484-4AC9-BD36-68338F704D04}">
      <dsp:nvSpPr>
        <dsp:cNvPr id="0" name=""/>
        <dsp:cNvSpPr/>
      </dsp:nvSpPr>
      <dsp:spPr>
        <a:xfrm>
          <a:off x="5020865" y="1625600"/>
          <a:ext cx="2150268" cy="2167466"/>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Amplification</a:t>
          </a:r>
          <a:endParaRPr lang="en-GB" sz="2100" b="0" u="none" kern="1200" dirty="0">
            <a:solidFill>
              <a:schemeClr val="tx1"/>
            </a:solidFill>
            <a:latin typeface="+mn-lt"/>
            <a:ea typeface="+mn-ea"/>
            <a:cs typeface="+mn-cs"/>
          </a:endParaRPr>
        </a:p>
        <a:p>
          <a:pPr marL="171450" lvl="1" indent="0" algn="l" defTabSz="711200">
            <a:lnSpc>
              <a:spcPct val="90000"/>
            </a:lnSpc>
            <a:spcBef>
              <a:spcPct val="0"/>
            </a:spcBef>
            <a:spcAft>
              <a:spcPct val="15000"/>
            </a:spcAft>
            <a:buChar char="••"/>
          </a:pPr>
          <a:r>
            <a:rPr lang="en-GB" sz="1600" b="0" u="none" kern="1200" dirty="0">
              <a:latin typeface="+mn-lt"/>
            </a:rPr>
            <a:t>Encouraging visitors to share their likes and comments with their friends</a:t>
          </a:r>
        </a:p>
      </dsp:txBody>
      <dsp:txXfrm>
        <a:off x="5125832" y="1730567"/>
        <a:ext cx="1940334" cy="1957532"/>
      </dsp:txXfrm>
    </dsp:sp>
    <dsp:sp modelId="{BBB8F9B4-D5EC-413C-AFD2-4CF7071097F0}">
      <dsp:nvSpPr>
        <dsp:cNvPr id="0" name=""/>
        <dsp:cNvSpPr/>
      </dsp:nvSpPr>
      <dsp:spPr>
        <a:xfrm>
          <a:off x="7529512" y="1625600"/>
          <a:ext cx="2150268" cy="2167466"/>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Community</a:t>
          </a:r>
          <a:endParaRPr lang="en-GB" sz="2100" b="0" u="none" kern="1200" dirty="0">
            <a:solidFill>
              <a:schemeClr val="tx1"/>
            </a:solidFill>
            <a:latin typeface="+mn-lt"/>
            <a:ea typeface="+mn-ea"/>
            <a:cs typeface="+mn-cs"/>
          </a:endParaRPr>
        </a:p>
        <a:p>
          <a:pPr marL="171450" lvl="1" indent="0" algn="l" defTabSz="711200">
            <a:lnSpc>
              <a:spcPct val="90000"/>
            </a:lnSpc>
            <a:spcBef>
              <a:spcPct val="0"/>
            </a:spcBef>
            <a:spcAft>
              <a:spcPct val="15000"/>
            </a:spcAft>
            <a:buChar char="••"/>
          </a:pPr>
          <a:r>
            <a:rPr lang="en-GB" sz="1600" b="0" u="none" kern="1200" dirty="0">
              <a:latin typeface="+mn-lt"/>
            </a:rPr>
            <a:t>A stable group of fans engaged and communication with one another over a period of time</a:t>
          </a:r>
        </a:p>
      </dsp:txBody>
      <dsp:txXfrm>
        <a:off x="7634479" y="1730567"/>
        <a:ext cx="1940334" cy="1957532"/>
      </dsp:txXfrm>
    </dsp:sp>
    <dsp:sp modelId="{0203B1A1-EDCB-4661-BF68-DC61B18AD2D2}">
      <dsp:nvSpPr>
        <dsp:cNvPr id="0" name=""/>
        <dsp:cNvSpPr/>
      </dsp:nvSpPr>
      <dsp:spPr>
        <a:xfrm>
          <a:off x="10038159" y="1625600"/>
          <a:ext cx="2150268" cy="2167466"/>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u="none" kern="1200" dirty="0" smtClean="0">
              <a:solidFill>
                <a:schemeClr val="tx1"/>
              </a:solidFill>
              <a:latin typeface="+mn-lt"/>
              <a:ea typeface="+mn-ea"/>
              <a:cs typeface="+mn-cs"/>
            </a:rPr>
            <a:t>Brand Strength </a:t>
          </a:r>
          <a:endParaRPr lang="en-GB" sz="2100" b="0" u="none" kern="1200" dirty="0">
            <a:solidFill>
              <a:schemeClr val="tx1"/>
            </a:solidFill>
            <a:latin typeface="+mn-lt"/>
            <a:ea typeface="+mn-ea"/>
            <a:cs typeface="+mn-cs"/>
          </a:endParaRPr>
        </a:p>
        <a:p>
          <a:pPr marL="171450" lvl="1" indent="0" algn="l" defTabSz="844550">
            <a:lnSpc>
              <a:spcPct val="90000"/>
            </a:lnSpc>
            <a:spcBef>
              <a:spcPct val="0"/>
            </a:spcBef>
            <a:spcAft>
              <a:spcPct val="15000"/>
            </a:spcAft>
            <a:buChar char="••"/>
          </a:pPr>
          <a:r>
            <a:rPr lang="en-GB" sz="1900" b="0" u="none" kern="1200" dirty="0">
              <a:latin typeface="+mn-lt"/>
            </a:rPr>
            <a:t>Sales</a:t>
          </a:r>
        </a:p>
      </dsp:txBody>
      <dsp:txXfrm>
        <a:off x="10143126" y="1730567"/>
        <a:ext cx="1940334" cy="195753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89586B-B63C-0F4F-94D4-3B440B32F148}" type="datetimeFigureOut">
              <a:rPr lang="en-US" smtClean="0"/>
              <a:t>19/08/19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EB971-B747-DC40-8CE8-EA0FB9278540}" type="slidenum">
              <a:rPr lang="en-US" smtClean="0"/>
              <a:t>‹#›</a:t>
            </a:fld>
            <a:endParaRPr lang="en-US"/>
          </a:p>
        </p:txBody>
      </p:sp>
    </p:spTree>
    <p:extLst>
      <p:ext uri="{BB962C8B-B14F-4D97-AF65-F5344CB8AC3E}">
        <p14:creationId xmlns:p14="http://schemas.microsoft.com/office/powerpoint/2010/main" val="1158267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 Id="rId3" Type="http://schemas.openxmlformats.org/officeDocument/2006/relationships/hyperlink" Target="https://www.kunocreative.com/blog/digital-marketing-channels"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DEB971-B747-DC40-8CE8-EA0FB9278540}" type="slidenum">
              <a:rPr lang="en-US" smtClean="0"/>
              <a:t>5</a:t>
            </a:fld>
            <a:endParaRPr lang="en-US"/>
          </a:p>
        </p:txBody>
      </p:sp>
    </p:spTree>
    <p:extLst>
      <p:ext uri="{BB962C8B-B14F-4D97-AF65-F5344CB8AC3E}">
        <p14:creationId xmlns:p14="http://schemas.microsoft.com/office/powerpoint/2010/main" val="168069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DEB971-B747-DC40-8CE8-EA0FB9278540}" type="slidenum">
              <a:rPr lang="en-US" smtClean="0"/>
              <a:t>6</a:t>
            </a:fld>
            <a:endParaRPr lang="en-US"/>
          </a:p>
        </p:txBody>
      </p:sp>
    </p:spTree>
    <p:extLst>
      <p:ext uri="{BB962C8B-B14F-4D97-AF65-F5344CB8AC3E}">
        <p14:creationId xmlns:p14="http://schemas.microsoft.com/office/powerpoint/2010/main" val="1827664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EB971-B747-DC40-8CE8-EA0FB9278540}" type="slidenum">
              <a:rPr lang="en-US" smtClean="0"/>
              <a:t>7</a:t>
            </a:fld>
            <a:endParaRPr lang="en-US"/>
          </a:p>
        </p:txBody>
      </p:sp>
    </p:spTree>
    <p:extLst>
      <p:ext uri="{BB962C8B-B14F-4D97-AF65-F5344CB8AC3E}">
        <p14:creationId xmlns:p14="http://schemas.microsoft.com/office/powerpoint/2010/main" val="3765140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https://www.kunocreative.com/blog/digital-marketing-channels</a:t>
            </a:r>
            <a:endParaRPr lang="en-GB" dirty="0"/>
          </a:p>
        </p:txBody>
      </p:sp>
      <p:sp>
        <p:nvSpPr>
          <p:cNvPr id="4" name="Slide Number Placeholder 3"/>
          <p:cNvSpPr>
            <a:spLocks noGrp="1"/>
          </p:cNvSpPr>
          <p:nvPr>
            <p:ph type="sldNum" sz="quarter" idx="5"/>
          </p:nvPr>
        </p:nvSpPr>
        <p:spPr/>
        <p:txBody>
          <a:bodyPr/>
          <a:lstStyle/>
          <a:p>
            <a:fld id="{E6D37D05-1AE7-465D-8730-CC4A3EAF19D3}" type="slidenum">
              <a:rPr lang="en-GB" smtClean="0"/>
              <a:t>14</a:t>
            </a:fld>
            <a:endParaRPr lang="en-GB"/>
          </a:p>
        </p:txBody>
      </p:sp>
    </p:spTree>
    <p:extLst>
      <p:ext uri="{BB962C8B-B14F-4D97-AF65-F5344CB8AC3E}">
        <p14:creationId xmlns:p14="http://schemas.microsoft.com/office/powerpoint/2010/main" val="70803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DEB971-B747-DC40-8CE8-EA0FB9278540}" type="slidenum">
              <a:rPr lang="en-US" smtClean="0"/>
              <a:t>16</a:t>
            </a:fld>
            <a:endParaRPr lang="en-US"/>
          </a:p>
        </p:txBody>
      </p:sp>
    </p:spTree>
    <p:extLst>
      <p:ext uri="{BB962C8B-B14F-4D97-AF65-F5344CB8AC3E}">
        <p14:creationId xmlns:p14="http://schemas.microsoft.com/office/powerpoint/2010/main" val="1335676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29D7B5D-03CA-A345-A5F0-EF71F0A6C464}" type="datetimeFigureOut">
              <a:rPr lang="en-US" smtClean="0"/>
              <a:t>19/08/19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1256044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9D7B5D-03CA-A345-A5F0-EF71F0A6C464}" type="datetimeFigureOut">
              <a:rPr lang="en-US" smtClean="0"/>
              <a:t>19/08/19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577459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9D7B5D-03CA-A345-A5F0-EF71F0A6C464}" type="datetimeFigureOut">
              <a:rPr lang="en-US" smtClean="0"/>
              <a:t>19/08/19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888913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29D7B5D-03CA-A345-A5F0-EF71F0A6C464}" type="datetimeFigureOut">
              <a:rPr lang="en-US" smtClean="0"/>
              <a:t>19/08/19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2069248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29D7B5D-03CA-A345-A5F0-EF71F0A6C464}" type="datetimeFigureOut">
              <a:rPr lang="en-US" smtClean="0"/>
              <a:t>19/08/19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1508149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29D7B5D-03CA-A345-A5F0-EF71F0A6C464}" type="datetimeFigureOut">
              <a:rPr lang="en-US" smtClean="0"/>
              <a:t>19/08/19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725514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9D7B5D-03CA-A345-A5F0-EF71F0A6C464}" type="datetimeFigureOut">
              <a:rPr lang="en-US" smtClean="0"/>
              <a:t>19/08/19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301734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9D7B5D-03CA-A345-A5F0-EF71F0A6C464}" type="datetimeFigureOut">
              <a:rPr lang="en-US" smtClean="0"/>
              <a:t>19/08/19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104064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9D7B5D-03CA-A345-A5F0-EF71F0A6C464}" type="datetimeFigureOut">
              <a:rPr lang="en-US" smtClean="0"/>
              <a:t>19/08/19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108455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9D7B5D-03CA-A345-A5F0-EF71F0A6C464}" type="datetimeFigureOut">
              <a:rPr lang="en-US" smtClean="0"/>
              <a:t>19/08/19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22668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9D7B5D-03CA-A345-A5F0-EF71F0A6C464}" type="datetimeFigureOut">
              <a:rPr lang="en-US" smtClean="0"/>
              <a:t>19/08/19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F3E43C-D6C2-EC4F-AFDB-703E890C9176}" type="slidenum">
              <a:rPr lang="en-US" smtClean="0"/>
              <a:t>‹#›</a:t>
            </a:fld>
            <a:endParaRPr lang="en-US"/>
          </a:p>
        </p:txBody>
      </p:sp>
    </p:spTree>
    <p:extLst>
      <p:ext uri="{BB962C8B-B14F-4D97-AF65-F5344CB8AC3E}">
        <p14:creationId xmlns:p14="http://schemas.microsoft.com/office/powerpoint/2010/main" val="31715912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9D7B5D-03CA-A345-A5F0-EF71F0A6C464}" type="datetimeFigureOut">
              <a:rPr lang="en-US" smtClean="0"/>
              <a:t>19/08/19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F3E43C-D6C2-EC4F-AFDB-703E890C9176}" type="slidenum">
              <a:rPr lang="en-US" smtClean="0"/>
              <a:t>‹#›</a:t>
            </a:fld>
            <a:endParaRPr lang="en-US"/>
          </a:p>
        </p:txBody>
      </p:sp>
    </p:spTree>
    <p:extLst>
      <p:ext uri="{BB962C8B-B14F-4D97-AF65-F5344CB8AC3E}">
        <p14:creationId xmlns:p14="http://schemas.microsoft.com/office/powerpoint/2010/main" val="693371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www.independent.co.uk/topic/plastic" TargetMode="External"/><Relationship Id="rId4" Type="http://schemas.openxmlformats.org/officeDocument/2006/relationships/hyperlink" Target="https://www.independent.co.uk/topic/michael-gove" TargetMode="External"/><Relationship Id="rId5" Type="http://schemas.openxmlformats.org/officeDocument/2006/relationships/hyperlink" Target="https://www.independent.co.uk/news/uk/politics/plastic-straws-ban-stirrers-gove-commonwealth-a8311301.html" TargetMode="External"/><Relationship Id="rId6" Type="http://schemas.openxmlformats.org/officeDocument/2006/relationships/hyperlink" Target="https://www.youtube.com/watch?v=yWwyhX6eOVk" TargetMode="External"/><Relationship Id="rId1" Type="http://schemas.openxmlformats.org/officeDocument/2006/relationships/slideLayout" Target="../slideLayouts/slideLayout7.xml"/><Relationship Id="rId2"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diagramData" Target="../diagrams/data2.xml"/><Relationship Id="rId8" Type="http://schemas.openxmlformats.org/officeDocument/2006/relationships/diagramLayout" Target="../diagrams/layout2.xml"/><Relationship Id="rId9" Type="http://schemas.openxmlformats.org/officeDocument/2006/relationships/diagramQuickStyle" Target="../diagrams/quickStyle2.xml"/><Relationship Id="rId10" Type="http://schemas.openxmlformats.org/officeDocument/2006/relationships/diagramColors" Target="../diagrams/colors2.xml"/><Relationship Id="rId11"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png"/><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8.png"/><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8" Type="http://schemas.openxmlformats.org/officeDocument/2006/relationships/image" Target="../media/image10.pn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7" Type="http://schemas.openxmlformats.org/officeDocument/2006/relationships/image" Target="../media/image11.png"/><Relationship Id="rId1" Type="http://schemas.openxmlformats.org/officeDocument/2006/relationships/slideLayout" Target="../slideLayouts/slideLayout7.xml"/><Relationship Id="rId2"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4" Type="http://schemas.openxmlformats.org/officeDocument/2006/relationships/diagramLayout" Target="../diagrams/layout5.xml"/><Relationship Id="rId5" Type="http://schemas.openxmlformats.org/officeDocument/2006/relationships/diagramQuickStyle" Target="../diagrams/quickStyle5.xml"/><Relationship Id="rId6" Type="http://schemas.openxmlformats.org/officeDocument/2006/relationships/diagramColors" Target="../diagrams/colors5.xml"/><Relationship Id="rId7" Type="http://schemas.microsoft.com/office/2007/relationships/diagramDrawing" Target="../diagrams/drawing5.xml"/><Relationship Id="rId1" Type="http://schemas.openxmlformats.org/officeDocument/2006/relationships/slideLayout" Target="../slideLayouts/slideLayout7.xml"/><Relationship Id="rId2"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4" Type="http://schemas.openxmlformats.org/officeDocument/2006/relationships/diagramLayout" Target="../diagrams/layout6.xml"/><Relationship Id="rId5" Type="http://schemas.openxmlformats.org/officeDocument/2006/relationships/diagramQuickStyle" Target="../diagrams/quickStyle6.xml"/><Relationship Id="rId6" Type="http://schemas.openxmlformats.org/officeDocument/2006/relationships/diagramColors" Target="../diagrams/colors6.xml"/><Relationship Id="rId7" Type="http://schemas.microsoft.com/office/2007/relationships/diagramDrawing" Target="../diagrams/drawing6.xml"/><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4" Type="http://schemas.openxmlformats.org/officeDocument/2006/relationships/diagramLayout" Target="../diagrams/layout7.xml"/><Relationship Id="rId5" Type="http://schemas.openxmlformats.org/officeDocument/2006/relationships/diagramQuickStyle" Target="../diagrams/quickStyle7.xml"/><Relationship Id="rId6" Type="http://schemas.openxmlformats.org/officeDocument/2006/relationships/diagramColors" Target="../diagrams/colors7.xml"/><Relationship Id="rId7" Type="http://schemas.microsoft.com/office/2007/relationships/diagramDrawing" Target="../diagrams/drawing7.xml"/><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4" Type="http://schemas.openxmlformats.org/officeDocument/2006/relationships/diagramLayout" Target="../diagrams/layout8.xml"/><Relationship Id="rId5" Type="http://schemas.openxmlformats.org/officeDocument/2006/relationships/diagramQuickStyle" Target="../diagrams/quickStyle8.xml"/><Relationship Id="rId6" Type="http://schemas.openxmlformats.org/officeDocument/2006/relationships/diagramColors" Target="../diagrams/colors8.xml"/><Relationship Id="rId7" Type="http://schemas.microsoft.com/office/2007/relationships/diagramDrawing" Target="../diagrams/drawing8.xml"/><Relationship Id="rId1" Type="http://schemas.openxmlformats.org/officeDocument/2006/relationships/slideLayout" Target="../slideLayouts/slideLayout7.xml"/><Relationship Id="rId2"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jpg_fit=scale"/><Relationship Id="rId3"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9.jpg"/><Relationship Id="rId5" Type="http://schemas.openxmlformats.org/officeDocument/2006/relationships/image" Target="../media/image20.png"/><Relationship Id="rId6" Type="http://schemas.openxmlformats.org/officeDocument/2006/relationships/image" Target="../media/image21.png"/><Relationship Id="rId7" Type="http://schemas.openxmlformats.org/officeDocument/2006/relationships/image" Target="../media/image22.jpg"/><Relationship Id="rId8" Type="http://schemas.openxmlformats.org/officeDocument/2006/relationships/image" Target="../media/image23.jp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chart" Target="../charts/chart1.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4" Type="http://schemas.microsoft.com/office/2007/relationships/hdphoto" Target="../media/hdphoto1.wdp"/><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E84CAF9D-C463-47AF-BF3B-3D12C5A336F2}"/>
              </a:ext>
            </a:extLst>
          </p:cNvPr>
          <p:cNvPicPr>
            <a:picLocks noChangeAspect="1"/>
          </p:cNvPicPr>
          <p:nvPr/>
        </p:nvPicPr>
        <p:blipFill rotWithShape="1">
          <a:blip r:embed="rId2">
            <a:extLst>
              <a:ext uri="{28A0092B-C50C-407E-A947-70E740481C1C}">
                <a14:useLocalDpi xmlns:a14="http://schemas.microsoft.com/office/drawing/2010/main" val="0"/>
              </a:ext>
            </a:extLst>
          </a:blip>
          <a:srcRect t="11688" b="29284"/>
          <a:stretch/>
        </p:blipFill>
        <p:spPr>
          <a:xfrm>
            <a:off x="0" y="0"/>
            <a:ext cx="12192000" cy="4923708"/>
          </a:xfrm>
          <a:prstGeom prst="rect">
            <a:avLst/>
          </a:prstGeom>
        </p:spPr>
      </p:pic>
      <p:sp>
        <p:nvSpPr>
          <p:cNvPr id="5" name="Rectangle 4"/>
          <p:cNvSpPr/>
          <p:nvPr/>
        </p:nvSpPr>
        <p:spPr>
          <a:xfrm>
            <a:off x="3251234" y="5286047"/>
            <a:ext cx="6421688" cy="1200329"/>
          </a:xfrm>
          <a:prstGeom prst="rect">
            <a:avLst/>
          </a:prstGeom>
          <a:noFill/>
        </p:spPr>
        <p:txBody>
          <a:bodyPr wrap="square" lIns="91440" tIns="45720" rIns="91440" bIns="45720">
            <a:spAutoFit/>
          </a:bodyPr>
          <a:lstStyle/>
          <a:p>
            <a:pPr algn="ctr"/>
            <a:r>
              <a:rPr lang="en-US" sz="3600" b="0" cap="none" spc="0" dirty="0" smtClean="0">
                <a:ln w="0"/>
                <a:solidFill>
                  <a:srgbClr val="00B050"/>
                </a:solidFill>
                <a:effectLst>
                  <a:outerShdw blurRad="38100" dist="19050" dir="2700000" algn="tl" rotWithShape="0">
                    <a:schemeClr val="dk1">
                      <a:alpha val="40000"/>
                    </a:schemeClr>
                  </a:outerShdw>
                </a:effectLst>
              </a:rPr>
              <a:t>Sending Green Message with Marketing</a:t>
            </a:r>
            <a:endParaRPr lang="en-US" sz="3600" b="0" cap="none" spc="0" dirty="0">
              <a:ln w="0"/>
              <a:solidFill>
                <a:srgbClr val="00B050"/>
              </a:solidFill>
              <a:effectLst>
                <a:outerShdw blurRad="38100" dist="19050" dir="2700000" algn="tl" rotWithShape="0">
                  <a:schemeClr val="dk1">
                    <a:alpha val="40000"/>
                  </a:schemeClr>
                </a:outerShdw>
              </a:effectLst>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2922" y="4923708"/>
            <a:ext cx="2519078" cy="1934292"/>
          </a:xfrm>
          <a:prstGeom prst="rect">
            <a:avLst/>
          </a:prstGeom>
        </p:spPr>
      </p:pic>
    </p:spTree>
    <p:extLst>
      <p:ext uri="{BB962C8B-B14F-4D97-AF65-F5344CB8AC3E}">
        <p14:creationId xmlns:p14="http://schemas.microsoft.com/office/powerpoint/2010/main" val="169803170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56240C-1EAA-485B-A994-8C03C7FC0518}"/>
              </a:ext>
            </a:extLst>
          </p:cNvPr>
          <p:cNvSpPr>
            <a:spLocks noGrp="1"/>
          </p:cNvSpPr>
          <p:nvPr>
            <p:ph type="title"/>
          </p:nvPr>
        </p:nvSpPr>
        <p:spPr>
          <a:xfrm>
            <a:off x="3241976" y="3966882"/>
            <a:ext cx="6520588" cy="2520416"/>
          </a:xfrm>
        </p:spPr>
        <p:txBody>
          <a:bodyPr vert="horz" lIns="91440" tIns="45720" rIns="91440" bIns="45720" rtlCol="0" anchor="ctr">
            <a:noAutofit/>
          </a:bodyPr>
          <a:lstStyle/>
          <a:p>
            <a:pPr algn="just"/>
            <a:r>
              <a:rPr lang="en-US" sz="2000" dirty="0">
                <a:solidFill>
                  <a:schemeClr val="accent4">
                    <a:lumMod val="20000"/>
                    <a:lumOff val="80000"/>
                  </a:schemeClr>
                </a:solidFill>
                <a:latin typeface="+mn-lt"/>
              </a:rPr>
              <a:t>A new era of sustainability is rising, and it’s touching every corner of the world. Consumers in markets big and small are increasingly motivated to be more environmentally conscious and are exercising their power and voice through the products they buy. But why do these shifts feel so urgent? There is mounting evidence to support that in many parts of the world, sustainability has become a life and death matter</a:t>
            </a:r>
            <a:r>
              <a:rPr lang="en-US" sz="2000" dirty="0" smtClean="0">
                <a:solidFill>
                  <a:schemeClr val="accent4">
                    <a:lumMod val="20000"/>
                    <a:lumOff val="80000"/>
                  </a:schemeClr>
                </a:solidFill>
                <a:latin typeface="+mn-lt"/>
              </a:rPr>
              <a:t>.</a:t>
            </a:r>
            <a:endParaRPr lang="en-US" sz="2000" dirty="0">
              <a:solidFill>
                <a:schemeClr val="accent4">
                  <a:lumMod val="20000"/>
                  <a:lumOff val="80000"/>
                </a:schemeClr>
              </a:solidFill>
            </a:endParaRPr>
          </a:p>
        </p:txBody>
      </p:sp>
      <p:sp>
        <p:nvSpPr>
          <p:cNvPr id="3" name="Content Placeholder 2">
            <a:extLst>
              <a:ext uri="{FF2B5EF4-FFF2-40B4-BE49-F238E27FC236}">
                <a16:creationId xmlns="" xmlns:a16="http://schemas.microsoft.com/office/drawing/2014/main" id="{1C490388-8BFE-4709-9108-F9B417D82F52}"/>
              </a:ext>
            </a:extLst>
          </p:cNvPr>
          <p:cNvSpPr>
            <a:spLocks noGrp="1"/>
          </p:cNvSpPr>
          <p:nvPr>
            <p:ph idx="1"/>
          </p:nvPr>
        </p:nvSpPr>
        <p:spPr>
          <a:xfrm>
            <a:off x="1023257" y="965198"/>
            <a:ext cx="2707937" cy="4927602"/>
          </a:xfrm>
        </p:spPr>
        <p:txBody>
          <a:bodyPr vert="horz" lIns="91440" tIns="45720" rIns="91440" bIns="45720" rtlCol="0" anchor="ctr">
            <a:normAutofit/>
          </a:bodyPr>
          <a:lstStyle/>
          <a:p>
            <a:pPr marL="0" indent="0" algn="r">
              <a:buNone/>
            </a:pPr>
            <a:r>
              <a:rPr lang="en-US" cap="all" spc="200">
                <a:solidFill>
                  <a:schemeClr val="tx1"/>
                </a:solidFill>
              </a:rPr>
              <a:t> </a:t>
            </a:r>
          </a:p>
        </p:txBody>
      </p:sp>
    </p:spTree>
    <p:extLst>
      <p:ext uri="{BB962C8B-B14F-4D97-AF65-F5344CB8AC3E}">
        <p14:creationId xmlns:p14="http://schemas.microsoft.com/office/powerpoint/2010/main" val="204354159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7AFC5180-606C-4686-852B-7DA7DE118F55}"/>
              </a:ext>
            </a:extLst>
          </p:cNvPr>
          <p:cNvSpPr/>
          <p:nvPr/>
        </p:nvSpPr>
        <p:spPr>
          <a:xfrm>
            <a:off x="1005383" y="1175267"/>
            <a:ext cx="10181231" cy="4154984"/>
          </a:xfrm>
          <a:prstGeom prst="rect">
            <a:avLst/>
          </a:prstGeom>
        </p:spPr>
        <p:txBody>
          <a:bodyPr wrap="square">
            <a:spAutoFit/>
          </a:bodyPr>
          <a:lstStyle/>
          <a:p>
            <a:pPr algn="just" fontAlgn="base"/>
            <a:r>
              <a:rPr lang="en-GB" sz="2400" b="0" i="0" dirty="0">
                <a:solidFill>
                  <a:srgbClr val="281E1E"/>
                </a:solidFill>
                <a:effectLst/>
              </a:rPr>
              <a:t>The UK is set to ban the sale of </a:t>
            </a:r>
            <a:r>
              <a:rPr lang="en-GB" sz="2400" u="sng" dirty="0">
                <a:solidFill>
                  <a:schemeClr val="accent1"/>
                </a:solidFill>
              </a:rPr>
              <a:t>P</a:t>
            </a:r>
            <a:r>
              <a:rPr lang="en-GB" sz="2400" b="0" i="0" u="sng" strike="noStrike" dirty="0" smtClean="0">
                <a:solidFill>
                  <a:schemeClr val="accent1"/>
                </a:solidFill>
                <a:effectLst/>
                <a:hlinkClick r:id="rId3"/>
              </a:rPr>
              <a:t>lastic</a:t>
            </a:r>
            <a:r>
              <a:rPr lang="en-GB" sz="2400" b="0" i="0" dirty="0">
                <a:solidFill>
                  <a:srgbClr val="281E1E"/>
                </a:solidFill>
                <a:effectLst/>
              </a:rPr>
              <a:t> straws and drinks stirrers that blight the country’s seas and rivers, ministers have announced.</a:t>
            </a:r>
          </a:p>
          <a:p>
            <a:pPr algn="just" fontAlgn="base"/>
            <a:endParaRPr lang="en-GB" sz="2400" b="0" i="0" dirty="0">
              <a:solidFill>
                <a:srgbClr val="281E1E"/>
              </a:solidFill>
              <a:effectLst/>
            </a:endParaRPr>
          </a:p>
          <a:p>
            <a:pPr algn="just" fontAlgn="base"/>
            <a:r>
              <a:rPr lang="en-GB" sz="2400" b="0" i="0" dirty="0">
                <a:solidFill>
                  <a:srgbClr val="281E1E"/>
                </a:solidFill>
                <a:effectLst/>
              </a:rPr>
              <a:t>In the latest move to tackle the escalating plastic waste problem, environment secretary </a:t>
            </a:r>
            <a:r>
              <a:rPr lang="en-GB" sz="2400" b="0" i="0" u="none" strike="noStrike" dirty="0">
                <a:solidFill>
                  <a:srgbClr val="EC1A2E"/>
                </a:solidFill>
                <a:effectLst/>
                <a:hlinkClick r:id="rId4"/>
              </a:rPr>
              <a:t>Michael Gove</a:t>
            </a:r>
            <a:r>
              <a:rPr lang="en-GB" sz="2400" b="0" i="0" dirty="0">
                <a:solidFill>
                  <a:srgbClr val="281E1E"/>
                </a:solidFill>
                <a:effectLst/>
              </a:rPr>
              <a:t> said it is “vital we act now” to eliminate straws from use – with 8.5 billion thrown away every year</a:t>
            </a:r>
            <a:r>
              <a:rPr lang="en-GB" sz="2400" b="0" i="0" dirty="0" smtClean="0">
                <a:solidFill>
                  <a:srgbClr val="281E1E"/>
                </a:solidFill>
                <a:effectLst/>
              </a:rPr>
              <a:t>.</a:t>
            </a:r>
          </a:p>
          <a:p>
            <a:pPr algn="just" fontAlgn="base"/>
            <a:endParaRPr lang="en-GB" sz="2400" dirty="0">
              <a:solidFill>
                <a:srgbClr val="281E1E"/>
              </a:solidFill>
            </a:endParaRPr>
          </a:p>
          <a:p>
            <a:pPr algn="just"/>
            <a:r>
              <a:rPr lang="en-GB" sz="2400" u="sng" dirty="0">
                <a:solidFill>
                  <a:schemeClr val="accent1"/>
                </a:solidFill>
              </a:rPr>
              <a:t>Lord Gardiner </a:t>
            </a:r>
            <a:r>
              <a:rPr lang="en-GB" sz="2400" dirty="0"/>
              <a:t>of Kimble, (</a:t>
            </a:r>
            <a:r>
              <a:rPr lang="en-GB" sz="2400" b="1" u="sng" dirty="0">
                <a:solidFill>
                  <a:schemeClr val="accent1"/>
                </a:solidFill>
              </a:rPr>
              <a:t>Environment Minister</a:t>
            </a:r>
            <a:r>
              <a:rPr lang="en-GB" sz="2400" dirty="0"/>
              <a:t>), said </a:t>
            </a:r>
            <a:r>
              <a:rPr lang="en-GB" sz="2400" dirty="0" smtClean="0"/>
              <a:t>; 3.6 </a:t>
            </a:r>
            <a:r>
              <a:rPr lang="en-GB" sz="2400" dirty="0"/>
              <a:t>billion plastic bags were handed out by small businesses in 2017, compared to 1.7 billion sold in major retailers in 2017-18.</a:t>
            </a:r>
          </a:p>
          <a:p>
            <a:pPr algn="ctr" fontAlgn="base"/>
            <a:endParaRPr lang="en-GB" sz="2400" b="0" i="0" dirty="0">
              <a:solidFill>
                <a:srgbClr val="281E1E"/>
              </a:solidFill>
              <a:effectLst/>
            </a:endParaRPr>
          </a:p>
        </p:txBody>
      </p:sp>
      <p:sp>
        <p:nvSpPr>
          <p:cNvPr id="3" name="Rectangle 2">
            <a:extLst>
              <a:ext uri="{FF2B5EF4-FFF2-40B4-BE49-F238E27FC236}">
                <a16:creationId xmlns="" xmlns:a16="http://schemas.microsoft.com/office/drawing/2014/main" id="{82144ED4-CDD1-4283-968D-E8489BCA1A70}"/>
              </a:ext>
            </a:extLst>
          </p:cNvPr>
          <p:cNvSpPr/>
          <p:nvPr/>
        </p:nvSpPr>
        <p:spPr>
          <a:xfrm>
            <a:off x="0" y="6334780"/>
            <a:ext cx="12191999" cy="523220"/>
          </a:xfrm>
          <a:prstGeom prst="rect">
            <a:avLst/>
          </a:prstGeom>
          <a:solidFill>
            <a:schemeClr val="accent6"/>
          </a:solidFill>
        </p:spPr>
        <p:txBody>
          <a:bodyPr wrap="square">
            <a:spAutoFit/>
          </a:bodyPr>
          <a:lstStyle/>
          <a:p>
            <a:pPr algn="ctr"/>
            <a:r>
              <a:rPr lang="en-GB" sz="1400" dirty="0">
                <a:hlinkClick r:id="rId5"/>
              </a:rPr>
              <a:t>https://</a:t>
            </a:r>
            <a:r>
              <a:rPr lang="en-GB" sz="1400" dirty="0" smtClean="0">
                <a:hlinkClick r:id="rId5"/>
              </a:rPr>
              <a:t>www.independent.co.uk/news/uk/politics/plastic-straws-ban-stirrers-gove-commonwealth-a8311301.html</a:t>
            </a:r>
            <a:endParaRPr lang="en-GB" sz="1400" dirty="0" smtClean="0"/>
          </a:p>
          <a:p>
            <a:pPr algn="ctr"/>
            <a:r>
              <a:rPr lang="en-GB" sz="1400" dirty="0">
                <a:hlinkClick r:id="rId6"/>
              </a:rPr>
              <a:t>https://</a:t>
            </a:r>
            <a:r>
              <a:rPr lang="en-GB" sz="1400" dirty="0" smtClean="0">
                <a:hlinkClick r:id="rId6"/>
              </a:rPr>
              <a:t>www.youtube.com/watch?v=yWwyhX6eOVk</a:t>
            </a:r>
            <a:endParaRPr lang="en-GB" sz="1400" dirty="0"/>
          </a:p>
        </p:txBody>
      </p:sp>
    </p:spTree>
    <p:extLst>
      <p:ext uri="{BB962C8B-B14F-4D97-AF65-F5344CB8AC3E}">
        <p14:creationId xmlns:p14="http://schemas.microsoft.com/office/powerpoint/2010/main" val="195541918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790647110"/>
              </p:ext>
            </p:extLst>
          </p:nvPr>
        </p:nvGraphicFramePr>
        <p:xfrm>
          <a:off x="6145966" y="1154380"/>
          <a:ext cx="6011057" cy="5238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435121" y="416838"/>
            <a:ext cx="3432748"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dirty="0" smtClean="0"/>
              <a:t>Product Offering</a:t>
            </a:r>
            <a:endParaRPr lang="en-GB" sz="2800" dirty="0"/>
          </a:p>
        </p:txBody>
      </p:sp>
      <p:graphicFrame>
        <p:nvGraphicFramePr>
          <p:cNvPr id="5" name="Diagram 4"/>
          <p:cNvGraphicFramePr/>
          <p:nvPr>
            <p:extLst>
              <p:ext uri="{D42A27DB-BD31-4B8C-83A1-F6EECF244321}">
                <p14:modId xmlns:p14="http://schemas.microsoft.com/office/powerpoint/2010/main" val="5363156"/>
              </p:ext>
            </p:extLst>
          </p:nvPr>
        </p:nvGraphicFramePr>
        <p:xfrm>
          <a:off x="1599183" y="1463040"/>
          <a:ext cx="4546783" cy="37708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p:cNvSpPr txBox="1"/>
          <p:nvPr/>
        </p:nvSpPr>
        <p:spPr>
          <a:xfrm>
            <a:off x="1964435" y="416838"/>
            <a:ext cx="3432748"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dirty="0" smtClean="0"/>
              <a:t>Current Product</a:t>
            </a:r>
            <a:endParaRPr lang="en-GB" sz="2800" dirty="0"/>
          </a:p>
        </p:txBody>
      </p:sp>
    </p:spTree>
    <p:extLst>
      <p:ext uri="{BB962C8B-B14F-4D97-AF65-F5344CB8AC3E}">
        <p14:creationId xmlns:p14="http://schemas.microsoft.com/office/powerpoint/2010/main" val="2547049244"/>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8C5B3F94-9DA5-4FF2-A38F-B4A29071AE0C}"/>
              </a:ext>
            </a:extLst>
          </p:cNvPr>
          <p:cNvSpPr/>
          <p:nvPr/>
        </p:nvSpPr>
        <p:spPr>
          <a:xfrm>
            <a:off x="0" y="0"/>
            <a:ext cx="12192000" cy="523220"/>
          </a:xfrm>
          <a:prstGeom prst="rect">
            <a:avLst/>
          </a:prstGeom>
          <a:solidFill>
            <a:schemeClr val="accent6"/>
          </a:solidFill>
        </p:spPr>
        <p:txBody>
          <a:bodyPr wrap="square">
            <a:spAutoFit/>
          </a:bodyPr>
          <a:lstStyle/>
          <a:p>
            <a:pPr algn="ctr"/>
            <a:r>
              <a:rPr lang="en-GB" sz="2800" dirty="0" smtClean="0">
                <a:solidFill>
                  <a:schemeClr val="bg1"/>
                </a:solidFill>
                <a:cs typeface="Times New Roman" panose="02020603050405020304" pitchFamily="18" charset="0"/>
              </a:rPr>
              <a:t>C</a:t>
            </a:r>
            <a:r>
              <a:rPr lang="en-GB" sz="2800" i="0" dirty="0" smtClean="0">
                <a:solidFill>
                  <a:schemeClr val="bg1"/>
                </a:solidFill>
                <a:effectLst/>
                <a:cs typeface="Times New Roman" panose="02020603050405020304" pitchFamily="18" charset="0"/>
              </a:rPr>
              <a:t>oncerned People on Following </a:t>
            </a:r>
            <a:r>
              <a:rPr lang="en-GB" sz="2800" dirty="0">
                <a:solidFill>
                  <a:schemeClr val="bg1"/>
                </a:solidFill>
                <a:cs typeface="Times New Roman" panose="02020603050405020304" pitchFamily="18" charset="0"/>
              </a:rPr>
              <a:t>E</a:t>
            </a:r>
            <a:r>
              <a:rPr lang="en-GB" sz="2800" i="0" dirty="0" smtClean="0">
                <a:solidFill>
                  <a:schemeClr val="bg1"/>
                </a:solidFill>
                <a:effectLst/>
                <a:cs typeface="Times New Roman" panose="02020603050405020304" pitchFamily="18" charset="0"/>
              </a:rPr>
              <a:t>nvironmental </a:t>
            </a:r>
            <a:r>
              <a:rPr lang="en-GB" sz="2800" dirty="0">
                <a:solidFill>
                  <a:schemeClr val="bg1"/>
                </a:solidFill>
                <a:cs typeface="Times New Roman" panose="02020603050405020304" pitchFamily="18" charset="0"/>
              </a:rPr>
              <a:t>I</a:t>
            </a:r>
            <a:r>
              <a:rPr lang="en-GB" sz="2800" i="0" dirty="0" smtClean="0">
                <a:solidFill>
                  <a:schemeClr val="bg1"/>
                </a:solidFill>
                <a:effectLst/>
                <a:cs typeface="Times New Roman" panose="02020603050405020304" pitchFamily="18" charset="0"/>
              </a:rPr>
              <a:t>ssues</a:t>
            </a:r>
            <a:endParaRPr lang="en-GB" sz="2800" dirty="0">
              <a:solidFill>
                <a:schemeClr val="bg1"/>
              </a:solidFill>
              <a:cs typeface="Times New Roman" panose="02020603050405020304" pitchFamily="18" charset="0"/>
            </a:endParaRPr>
          </a:p>
        </p:txBody>
      </p:sp>
      <p:pic>
        <p:nvPicPr>
          <p:cNvPr id="5" name="Content Placeholder 3">
            <a:extLst>
              <a:ext uri="{FF2B5EF4-FFF2-40B4-BE49-F238E27FC236}">
                <a16:creationId xmlns="" xmlns:a16="http://schemas.microsoft.com/office/drawing/2014/main" id="{9225251E-BD37-4A9C-A1BA-1C9AFC74E5CA}"/>
              </a:ext>
            </a:extLst>
          </p:cNvPr>
          <p:cNvPicPr>
            <a:picLocks noChangeAspect="1"/>
          </p:cNvPicPr>
          <p:nvPr/>
        </p:nvPicPr>
        <p:blipFill rotWithShape="1">
          <a:blip r:embed="rId4"/>
          <a:srcRect l="27608" t="27732" r="26966" b="19899"/>
          <a:stretch/>
        </p:blipFill>
        <p:spPr>
          <a:xfrm>
            <a:off x="1037230" y="1043099"/>
            <a:ext cx="9580729" cy="5197628"/>
          </a:xfrm>
          <a:prstGeom prst="rect">
            <a:avLst/>
          </a:prstGeom>
        </p:spPr>
      </p:pic>
      <p:sp>
        <p:nvSpPr>
          <p:cNvPr id="6" name="Rectangle 5">
            <a:extLst>
              <a:ext uri="{FF2B5EF4-FFF2-40B4-BE49-F238E27FC236}">
                <a16:creationId xmlns="" xmlns:a16="http://schemas.microsoft.com/office/drawing/2014/main" id="{054E5194-9869-4037-A191-B7E270C25DF0}"/>
              </a:ext>
            </a:extLst>
          </p:cNvPr>
          <p:cNvSpPr/>
          <p:nvPr/>
        </p:nvSpPr>
        <p:spPr>
          <a:xfrm>
            <a:off x="0" y="6581001"/>
            <a:ext cx="12192000" cy="27699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en-GB" sz="1200" dirty="0">
                <a:solidFill>
                  <a:schemeClr val="accent1"/>
                </a:solidFill>
                <a:latin typeface="arial" panose="020B0604020202020204" pitchFamily="34" charset="0"/>
              </a:rPr>
              <a:t>Source: The Conference Board® Global Consumer Confidence Survey, conducted in collaboration with Nielsen Q2 2017</a:t>
            </a:r>
            <a:endParaRPr lang="en-GB" sz="1200" dirty="0">
              <a:solidFill>
                <a:schemeClr val="accent1"/>
              </a:solidFill>
            </a:endParaRPr>
          </a:p>
        </p:txBody>
      </p:sp>
    </p:spTree>
    <p:extLst>
      <p:ext uri="{BB962C8B-B14F-4D97-AF65-F5344CB8AC3E}">
        <p14:creationId xmlns:p14="http://schemas.microsoft.com/office/powerpoint/2010/main" val="352280688"/>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8C5B3F94-9DA5-4FF2-A38F-B4A29071AE0C}"/>
              </a:ext>
            </a:extLst>
          </p:cNvPr>
          <p:cNvSpPr/>
          <p:nvPr/>
        </p:nvSpPr>
        <p:spPr>
          <a:xfrm>
            <a:off x="0" y="0"/>
            <a:ext cx="12192000" cy="523220"/>
          </a:xfrm>
          <a:prstGeom prst="rect">
            <a:avLst/>
          </a:prstGeom>
          <a:solidFill>
            <a:schemeClr val="accent6"/>
          </a:solidFill>
        </p:spPr>
        <p:txBody>
          <a:bodyPr wrap="square">
            <a:spAutoFit/>
          </a:bodyPr>
          <a:lstStyle/>
          <a:p>
            <a:pPr algn="ctr"/>
            <a:r>
              <a:rPr lang="en-GB" sz="2800" dirty="0" smtClean="0">
                <a:solidFill>
                  <a:schemeClr val="bg1"/>
                </a:solidFill>
              </a:rPr>
              <a:t>People Respondents, Companies Implement Programs </a:t>
            </a:r>
            <a:r>
              <a:rPr lang="en-GB" sz="2800" dirty="0">
                <a:solidFill>
                  <a:schemeClr val="bg1"/>
                </a:solidFill>
              </a:rPr>
              <a:t>to </a:t>
            </a:r>
            <a:r>
              <a:rPr lang="en-GB" sz="2800" dirty="0" smtClean="0">
                <a:solidFill>
                  <a:schemeClr val="bg1"/>
                </a:solidFill>
              </a:rPr>
              <a:t>Save Environment</a:t>
            </a:r>
            <a:endParaRPr lang="en-GB" sz="2800" dirty="0">
              <a:solidFill>
                <a:schemeClr val="bg1"/>
              </a:solidFill>
            </a:endParaRPr>
          </a:p>
        </p:txBody>
      </p:sp>
      <p:sp>
        <p:nvSpPr>
          <p:cNvPr id="6" name="Rectangle 5">
            <a:extLst>
              <a:ext uri="{FF2B5EF4-FFF2-40B4-BE49-F238E27FC236}">
                <a16:creationId xmlns="" xmlns:a16="http://schemas.microsoft.com/office/drawing/2014/main" id="{054E5194-9869-4037-A191-B7E270C25DF0}"/>
              </a:ext>
            </a:extLst>
          </p:cNvPr>
          <p:cNvSpPr/>
          <p:nvPr/>
        </p:nvSpPr>
        <p:spPr>
          <a:xfrm>
            <a:off x="0" y="6581001"/>
            <a:ext cx="12192000" cy="27699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en-GB" sz="1200" dirty="0">
                <a:solidFill>
                  <a:schemeClr val="accent1"/>
                </a:solidFill>
                <a:latin typeface="arial" panose="020B0604020202020204" pitchFamily="34" charset="0"/>
              </a:rPr>
              <a:t>Source: The Conference Board® Global Consumer Confidence Survey, conducted in collaboration with Nielsen Q2 2017</a:t>
            </a:r>
            <a:endParaRPr lang="en-GB" sz="1200" dirty="0">
              <a:solidFill>
                <a:schemeClr val="accent1"/>
              </a:solidFill>
            </a:endParaRPr>
          </a:p>
        </p:txBody>
      </p:sp>
      <p:pic>
        <p:nvPicPr>
          <p:cNvPr id="7" name="Picture 6">
            <a:extLst>
              <a:ext uri="{FF2B5EF4-FFF2-40B4-BE49-F238E27FC236}">
                <a16:creationId xmlns="" xmlns:a16="http://schemas.microsoft.com/office/drawing/2014/main" id="{94F686C4-E9A5-43FD-B15E-ED58EFD7B7FF}"/>
              </a:ext>
            </a:extLst>
          </p:cNvPr>
          <p:cNvPicPr>
            <a:picLocks noChangeAspect="1"/>
          </p:cNvPicPr>
          <p:nvPr/>
        </p:nvPicPr>
        <p:blipFill rotWithShape="1">
          <a:blip r:embed="rId4"/>
          <a:srcRect l="18804" t="23368" r="22500" b="8966"/>
          <a:stretch/>
        </p:blipFill>
        <p:spPr>
          <a:xfrm>
            <a:off x="1132763" y="806360"/>
            <a:ext cx="10159473" cy="5464204"/>
          </a:xfrm>
          <a:prstGeom prst="rect">
            <a:avLst/>
          </a:prstGeom>
        </p:spPr>
      </p:pic>
    </p:spTree>
    <p:extLst>
      <p:ext uri="{BB962C8B-B14F-4D97-AF65-F5344CB8AC3E}">
        <p14:creationId xmlns:p14="http://schemas.microsoft.com/office/powerpoint/2010/main" val="98281218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2800" dirty="0" smtClean="0"/>
              <a:t>Key Partners</a:t>
            </a:r>
            <a:endParaRPr lang="en-US" sz="2800" dirty="0"/>
          </a:p>
        </p:txBody>
      </p:sp>
      <p:graphicFrame>
        <p:nvGraphicFramePr>
          <p:cNvPr id="3" name="Diagram 2"/>
          <p:cNvGraphicFramePr/>
          <p:nvPr>
            <p:extLst>
              <p:ext uri="{D42A27DB-BD31-4B8C-83A1-F6EECF244321}">
                <p14:modId xmlns:p14="http://schemas.microsoft.com/office/powerpoint/2010/main" val="4172519563"/>
              </p:ext>
            </p:extLst>
          </p:nvPr>
        </p:nvGraphicFramePr>
        <p:xfrm>
          <a:off x="4961966" y="1089212"/>
          <a:ext cx="6817660" cy="4746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3036" y="1768289"/>
            <a:ext cx="3388657" cy="3388657"/>
          </a:xfrm>
          <a:prstGeom prst="rect">
            <a:avLst/>
          </a:prstGeom>
        </p:spPr>
      </p:pic>
    </p:spTree>
    <p:extLst>
      <p:ext uri="{BB962C8B-B14F-4D97-AF65-F5344CB8AC3E}">
        <p14:creationId xmlns:p14="http://schemas.microsoft.com/office/powerpoint/2010/main" val="196586320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2800" dirty="0" smtClean="0"/>
              <a:t>Key Activities</a:t>
            </a:r>
            <a:endParaRPr lang="en-US" sz="2800" dirty="0"/>
          </a:p>
        </p:txBody>
      </p:sp>
      <p:graphicFrame>
        <p:nvGraphicFramePr>
          <p:cNvPr id="3" name="Diagram 2"/>
          <p:cNvGraphicFramePr/>
          <p:nvPr>
            <p:extLst>
              <p:ext uri="{D42A27DB-BD31-4B8C-83A1-F6EECF244321}">
                <p14:modId xmlns:p14="http://schemas.microsoft.com/office/powerpoint/2010/main" val="568922428"/>
              </p:ext>
            </p:extLst>
          </p:nvPr>
        </p:nvGraphicFramePr>
        <p:xfrm>
          <a:off x="0" y="709683"/>
          <a:ext cx="12192000" cy="6148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06114" y="1984045"/>
            <a:ext cx="3092922" cy="3092922"/>
          </a:xfrm>
          <a:prstGeom prst="rect">
            <a:avLst/>
          </a:prstGeom>
        </p:spPr>
      </p:pic>
    </p:spTree>
    <p:extLst>
      <p:ext uri="{BB962C8B-B14F-4D97-AF65-F5344CB8AC3E}">
        <p14:creationId xmlns:p14="http://schemas.microsoft.com/office/powerpoint/2010/main" val="163814726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dirty="0"/>
              <a:t>Algorithm to the </a:t>
            </a:r>
            <a:r>
              <a:rPr lang="en-GB" sz="2800" dirty="0" smtClean="0"/>
              <a:t>Core</a:t>
            </a:r>
            <a:endParaRPr lang="en-GB" sz="2800" dirty="0"/>
          </a:p>
        </p:txBody>
      </p:sp>
      <p:graphicFrame>
        <p:nvGraphicFramePr>
          <p:cNvPr id="4" name="Diagram 3"/>
          <p:cNvGraphicFramePr/>
          <p:nvPr>
            <p:extLst>
              <p:ext uri="{D42A27DB-BD31-4B8C-83A1-F6EECF244321}">
                <p14:modId xmlns:p14="http://schemas.microsoft.com/office/powerpoint/2010/main" val="1293809716"/>
              </p:ext>
            </p:extLst>
          </p:nvPr>
        </p:nvGraphicFramePr>
        <p:xfrm>
          <a:off x="1254077" y="1442998"/>
          <a:ext cx="8128000" cy="41252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814566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4" name="Rectangle 3"/>
          <p:cNvSpPr/>
          <p:nvPr/>
        </p:nvSpPr>
        <p:spPr>
          <a:xfrm>
            <a:off x="0" y="0"/>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lIns="91440" tIns="45720" rIns="91440" bIns="45720">
            <a:spAutoFit/>
          </a:bodyPr>
          <a:lstStyle/>
          <a:p>
            <a:pPr algn="ctr"/>
            <a:r>
              <a:rPr lang="en-US" sz="2800" dirty="0" smtClean="0"/>
              <a:t>Customer Segmentation</a:t>
            </a:r>
            <a:endParaRPr lang="en-US" sz="2800" dirty="0"/>
          </a:p>
        </p:txBody>
      </p:sp>
      <p:graphicFrame>
        <p:nvGraphicFramePr>
          <p:cNvPr id="6" name="Diagram 5"/>
          <p:cNvGraphicFramePr/>
          <p:nvPr>
            <p:extLst>
              <p:ext uri="{D42A27DB-BD31-4B8C-83A1-F6EECF244321}">
                <p14:modId xmlns:p14="http://schemas.microsoft.com/office/powerpoint/2010/main" val="3435883994"/>
              </p:ext>
            </p:extLst>
          </p:nvPr>
        </p:nvGraphicFramePr>
        <p:xfrm>
          <a:off x="1427302" y="1064525"/>
          <a:ext cx="9559145" cy="5227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602637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extBox 3"/>
          <p:cNvSpPr txBox="1"/>
          <p:nvPr/>
        </p:nvSpPr>
        <p:spPr>
          <a:xfrm>
            <a:off x="0" y="0"/>
            <a:ext cx="12191999"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2800" dirty="0" smtClean="0"/>
              <a:t>Value Proposition</a:t>
            </a:r>
            <a:endParaRPr lang="en-US" sz="2800" dirty="0"/>
          </a:p>
        </p:txBody>
      </p:sp>
      <p:graphicFrame>
        <p:nvGraphicFramePr>
          <p:cNvPr id="5" name="Diagram 4"/>
          <p:cNvGraphicFramePr/>
          <p:nvPr>
            <p:extLst>
              <p:ext uri="{D42A27DB-BD31-4B8C-83A1-F6EECF244321}">
                <p14:modId xmlns:p14="http://schemas.microsoft.com/office/powerpoint/2010/main" val="906163347"/>
              </p:ext>
            </p:extLst>
          </p:nvPr>
        </p:nvGraphicFramePr>
        <p:xfrm>
          <a:off x="1892797" y="955342"/>
          <a:ext cx="8738810" cy="50055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26944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graphicFrame>
        <p:nvGraphicFramePr>
          <p:cNvPr id="9" name="Diagram 8">
            <a:extLst>
              <a:ext uri="{FF2B5EF4-FFF2-40B4-BE49-F238E27FC236}">
                <a16:creationId xmlns="" xmlns:a16="http://schemas.microsoft.com/office/drawing/2014/main" id="{F8FC704D-9B34-4ADE-B369-CBE5495D5B2C}"/>
              </a:ext>
            </a:extLst>
          </p:cNvPr>
          <p:cNvGraphicFramePr/>
          <p:nvPr>
            <p:extLst>
              <p:ext uri="{D42A27DB-BD31-4B8C-83A1-F6EECF244321}">
                <p14:modId xmlns:p14="http://schemas.microsoft.com/office/powerpoint/2010/main" val="1969213764"/>
              </p:ext>
            </p:extLst>
          </p:nvPr>
        </p:nvGraphicFramePr>
        <p:xfrm>
          <a:off x="0" y="1439333"/>
          <a:ext cx="12192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 xmlns:a16="http://schemas.microsoft.com/office/drawing/2014/main" id="{D8DBF00F-5A85-4A66-87ED-88997974E3DC}"/>
              </a:ext>
            </a:extLst>
          </p:cNvPr>
          <p:cNvSpPr txBox="1"/>
          <p:nvPr/>
        </p:nvSpPr>
        <p:spPr>
          <a:xfrm>
            <a:off x="1" y="0"/>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b="1" dirty="0">
                <a:cs typeface="Times New Roman" panose="02020603050405020304" pitchFamily="18" charset="0"/>
              </a:rPr>
              <a:t>The Social </a:t>
            </a:r>
            <a:r>
              <a:rPr lang="en-GB" sz="2800" b="1">
                <a:cs typeface="Times New Roman" panose="02020603050405020304" pitchFamily="18" charset="0"/>
              </a:rPr>
              <a:t>Marketing </a:t>
            </a:r>
            <a:r>
              <a:rPr lang="en-GB" sz="2800" b="1" smtClean="0">
                <a:cs typeface="Times New Roman" panose="02020603050405020304" pitchFamily="18" charset="0"/>
              </a:rPr>
              <a:t>Process</a:t>
            </a:r>
            <a:endParaRPr lang="en-GB" sz="2800" b="1" dirty="0">
              <a:cs typeface="Times New Roman" panose="02020603050405020304" pitchFamily="18" charset="0"/>
            </a:endParaRPr>
          </a:p>
        </p:txBody>
      </p:sp>
    </p:spTree>
    <p:extLst>
      <p:ext uri="{BB962C8B-B14F-4D97-AF65-F5344CB8AC3E}">
        <p14:creationId xmlns:p14="http://schemas.microsoft.com/office/powerpoint/2010/main" val="1559234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pic>
        <p:nvPicPr>
          <p:cNvPr id="3074" name="Picture 2" descr="Image result for digital marketing strategy framework">
            <a:extLst>
              <a:ext uri="{FF2B5EF4-FFF2-40B4-BE49-F238E27FC236}">
                <a16:creationId xmlns="" xmlns:a16="http://schemas.microsoft.com/office/drawing/2014/main" id="{926B219F-8DA7-4B68-A0D3-164BAE3FAE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590" b="17147"/>
          <a:stretch/>
        </p:blipFill>
        <p:spPr bwMode="auto">
          <a:xfrm>
            <a:off x="0" y="2329069"/>
            <a:ext cx="12192000" cy="45289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0"/>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US" sz="2800" dirty="0" smtClean="0"/>
              <a:t>7 Step Digital Marketing</a:t>
            </a:r>
            <a:endParaRPr lang="en-US" sz="2800" dirty="0"/>
          </a:p>
        </p:txBody>
      </p:sp>
    </p:spTree>
    <p:extLst>
      <p:ext uri="{BB962C8B-B14F-4D97-AF65-F5344CB8AC3E}">
        <p14:creationId xmlns:p14="http://schemas.microsoft.com/office/powerpoint/2010/main" val="81805792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a:extLst>
              <a:ext uri="{FF2B5EF4-FFF2-40B4-BE49-F238E27FC236}">
                <a16:creationId xmlns="" xmlns:a16="http://schemas.microsoft.com/office/drawing/2014/main" id="{FAF80662-C21E-4875-B7D3-74225F2136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39999" y="917439"/>
            <a:ext cx="4154729" cy="327303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a:extLst>
              <a:ext uri="{FF2B5EF4-FFF2-40B4-BE49-F238E27FC236}">
                <a16:creationId xmlns="" xmlns:a16="http://schemas.microsoft.com/office/drawing/2014/main" id="{50BB765B-8B19-4E08-9EDB-B958CA83821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836864" y="4465051"/>
            <a:ext cx="3420931" cy="223037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email">
            <a:extLst>
              <a:ext uri="{FF2B5EF4-FFF2-40B4-BE49-F238E27FC236}">
                <a16:creationId xmlns="" xmlns:a16="http://schemas.microsoft.com/office/drawing/2014/main" id="{BDA9DAF9-173A-4227-AAE4-2053BDFC15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959" y="4465051"/>
            <a:ext cx="2985938" cy="211006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 xmlns:a16="http://schemas.microsoft.com/office/drawing/2014/main" id="{3444471D-7559-4A03-AC60-804F7F6D6C20}"/>
              </a:ext>
            </a:extLst>
          </p:cNvPr>
          <p:cNvSpPr/>
          <p:nvPr/>
        </p:nvSpPr>
        <p:spPr>
          <a:xfrm>
            <a:off x="0" y="-27028"/>
            <a:ext cx="12192000" cy="52322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en-GB" sz="2800" dirty="0"/>
              <a:t>Digital Channels to be Used:</a:t>
            </a:r>
          </a:p>
        </p:txBody>
      </p:sp>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5959" y="917439"/>
            <a:ext cx="2858703" cy="2868328"/>
          </a:xfrm>
          <a:prstGeom prst="rect">
            <a:avLst/>
          </a:prstGeom>
        </p:spPr>
      </p:pic>
      <p:pic>
        <p:nvPicPr>
          <p:cNvPr id="18" name="Picture 17"/>
          <p:cNvPicPr>
            <a:picLocks noChangeAspect="1"/>
          </p:cNvPicPr>
          <p:nvPr/>
        </p:nvPicPr>
        <p:blipFill rotWithShape="1">
          <a:blip r:embed="rId7">
            <a:extLst>
              <a:ext uri="{28A0092B-C50C-407E-A947-70E740481C1C}">
                <a14:useLocalDpi xmlns:a14="http://schemas.microsoft.com/office/drawing/2010/main" val="0"/>
              </a:ext>
            </a:extLst>
          </a:blip>
          <a:srcRect l="13050" t="14061" r="11417" b="13153"/>
          <a:stretch/>
        </p:blipFill>
        <p:spPr>
          <a:xfrm>
            <a:off x="3836865" y="917438"/>
            <a:ext cx="3420931" cy="3092246"/>
          </a:xfrm>
          <a:prstGeom prst="rect">
            <a:avLst/>
          </a:prstGeom>
        </p:spPr>
      </p:pic>
      <p:pic>
        <p:nvPicPr>
          <p:cNvPr id="19" name="Picture 1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39998" y="4465051"/>
            <a:ext cx="4208248" cy="2230372"/>
          </a:xfrm>
          <a:prstGeom prst="rect">
            <a:avLst/>
          </a:prstGeom>
        </p:spPr>
      </p:pic>
    </p:spTree>
    <p:extLst>
      <p:ext uri="{BB962C8B-B14F-4D97-AF65-F5344CB8AC3E}">
        <p14:creationId xmlns:p14="http://schemas.microsoft.com/office/powerpoint/2010/main" val="145831313"/>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a:graphicFrameLocks/>
          </p:cNvGraphicFramePr>
          <p:nvPr>
            <p:extLst>
              <p:ext uri="{D42A27DB-BD31-4B8C-83A1-F6EECF244321}">
                <p14:modId xmlns:p14="http://schemas.microsoft.com/office/powerpoint/2010/main" val="1891150827"/>
              </p:ext>
            </p:extLst>
          </p:nvPr>
        </p:nvGraphicFramePr>
        <p:xfrm>
          <a:off x="162234" y="31882"/>
          <a:ext cx="12029766" cy="670923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7060848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9-08-19 at 16.37.08.png"/>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558227" y="181438"/>
            <a:ext cx="11178470" cy="6475934"/>
          </a:xfrm>
          <a:prstGeom prst="rect">
            <a:avLst/>
          </a:prstGeom>
        </p:spPr>
      </p:pic>
    </p:spTree>
    <p:extLst>
      <p:ext uri="{BB962C8B-B14F-4D97-AF65-F5344CB8AC3E}">
        <p14:creationId xmlns:p14="http://schemas.microsoft.com/office/powerpoint/2010/main" val="209745629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718" y="506436"/>
            <a:ext cx="10058400" cy="5699759"/>
          </a:xfrm>
          <a:prstGeom prst="rect">
            <a:avLst/>
          </a:prstGeom>
        </p:spPr>
      </p:pic>
    </p:spTree>
    <p:extLst>
      <p:ext uri="{BB962C8B-B14F-4D97-AF65-F5344CB8AC3E}">
        <p14:creationId xmlns:p14="http://schemas.microsoft.com/office/powerpoint/2010/main" val="1761778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477</Words>
  <Application>Microsoft Macintosh PowerPoint</Application>
  <PresentationFormat>Custom</PresentationFormat>
  <Paragraphs>91</Paragraphs>
  <Slides>17</Slides>
  <Notes>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A new era of sustainability is rising, and it’s touching every corner of the world. Consumers in markets big and small are increasingly motivated to be more environmentally conscious and are exercising their power and voice through the products they buy. But why do these shifts feel so urgent? There is mounting evidence to support that in many parts of the world, sustainability has become a life and death matter.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Kowsh Ahmed</dc:creator>
  <cp:lastModifiedBy>Mohammad Mofizur Rahamn</cp:lastModifiedBy>
  <cp:revision>29</cp:revision>
  <dcterms:created xsi:type="dcterms:W3CDTF">2019-08-10T13:22:25Z</dcterms:created>
  <dcterms:modified xsi:type="dcterms:W3CDTF">2019-08-19T15:39:31Z</dcterms:modified>
</cp:coreProperties>
</file>