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827" autoAdjust="0"/>
    <p:restoredTop sz="94660"/>
  </p:normalViewPr>
  <p:slideViewPr>
    <p:cSldViewPr snapToGrid="0">
      <p:cViewPr varScale="1">
        <p:scale>
          <a:sx n="81" d="100"/>
          <a:sy n="81" d="100"/>
        </p:scale>
        <p:origin x="114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003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77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238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15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646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777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79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1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682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833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746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E7D9E-E5AB-4907-BFC2-E9A7ED60804E}" type="datetimeFigureOut">
              <a:rPr lang="en-GB" smtClean="0"/>
              <a:t>01/12/2022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393FE-13ED-49C9-8917-EA2B2478D23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74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C7196-2F61-2C8E-C9D7-873B85D60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Foreign Languages &amp; Cultural Awareness- Spanish Language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062CA3-1519-5209-A37D-1FA8E99013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Tutor’s Name: Rodrigo Aguilera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Student’s Name: Purna Lal Sapkota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Code: 2108557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 BMIH5003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828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1068-B4B9-E472-2BFA-BA2A80A62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1965" y="2811780"/>
            <a:ext cx="2205990" cy="10972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</a:t>
            </a:r>
            <a:r>
              <a:rPr lang="en-US" sz="4000" u="sng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Desayuno</a:t>
            </a:r>
            <a:br>
              <a:rPr lang="en-US" sz="20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0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07:00 --11:00</a:t>
            </a:r>
            <a:br>
              <a:rPr lang="en-US" sz="20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000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0427B-FA73-077C-875A-F9999305E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037" y="0"/>
            <a:ext cx="8321964" cy="6847862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6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Burrito+ Jugo+ Infusion o café --- 3,20€ (Burrito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+ juice + infusion or coffee --- € 3.20)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Café o Infusion + tostada --- 2,40€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Coffee or infusion + toast --- € 2.40)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Tostada + fresco --- 3,70€ (Toast + soft drink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3.70)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Café o infusion+ pincho --- 3,20€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Coffee or infusion + Pincho --- € 3.20)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Barritas 7 semillas + Café o Infusión --- 2,40€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Bars 7 seeds + Coffee or infusion --- € 2.40)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Barritas 7 semillas + Café o infusion + zumo --- 3,40€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Bars 7 seeds + Coffee or infusion + juice --- € 3.40)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Café o infusion + barrita o bolleria --- 2,20€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Coffee or infusion + bar or pastries --- € 2.20)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Café Bombón --- 2,00€  (Café Bombón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2.00)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Café o infusion --- 1,40€ (Coffee or infusion ---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1.40)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Pincho de tortilla rellena variados --- 2,70€ (Stuffed tortilla skewer varied --- € 2.70)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Tosta de Ibérico  con pan tumaca + Café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3,70€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Iberian toast with Tumaca bread + Coffee --- €3.70)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Pincho de tortilla rellena + Café o Infusión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3,70€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Stuffed tortilla skewer + Coffee or infusion --- € 3.70)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Zumo --- 2,00€ (Juice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2.00)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Bolleria suelta --- 1,40€ (Loose pastries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1.40)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Pulgas variadas --- 2,20€ (Assorted fleas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2.20)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Pincho de tortilla rellena, fresco --- 4,20€ (Stuffed tortilla skewer, soft drink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4.20)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Cola  + burrita  + classico --- 2,40€ (Cola, bar + classic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2.40)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Cola+ burrita semilla --- 2,50€ (Cola + seed bar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2.50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Cola-cao +  pulga --- 3,40€ (Cola + flea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3.40)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Cola-cao --- 1,60€ (Cola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1.60)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Pincho de tortilla rellena + cola  --- 3,70€  (Stuffed tortilla skewer + cola ---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3.70)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Tosta de Ibérico con pan Tumaca +  Refresco --- 4,20€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Iberian toast with Tumaca bread + soft drink --- € 4,20)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Tosta de Ibérico con pan tumaca — 2,70€ (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Iberian toast with Tumaca bread — €2.70)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224C64-163C-BF9D-AC70-C6E9B5581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538" y="3240007"/>
            <a:ext cx="310923" cy="377985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9D2F46A-A55E-99C7-8DC6-1CDAC0CF8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55" y="397165"/>
            <a:ext cx="2205990" cy="129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339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506</TotalTime>
  <Words>441</Words>
  <Application>Microsoft Office PowerPoint</Application>
  <PresentationFormat>Widescreen</PresentationFormat>
  <Paragraphs>44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Awareness- Spanish Language</vt:lpstr>
      <vt:lpstr>    Desayuno 07:00 --11:00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</dc:title>
  <dc:creator>Purna Sapkota (2108557)</dc:creator>
  <cp:lastModifiedBy>Purna Sapkota (2108557)</cp:lastModifiedBy>
  <cp:revision>4</cp:revision>
  <dcterms:created xsi:type="dcterms:W3CDTF">2022-11-23T19:01:55Z</dcterms:created>
  <dcterms:modified xsi:type="dcterms:W3CDTF">2022-12-01T12:30:22Z</dcterms:modified>
</cp:coreProperties>
</file>