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58" r:id="rId4"/>
  </p:sldMasterIdLst>
  <p:notesMasterIdLst>
    <p:notesMasterId r:id="rId38"/>
  </p:notesMasterIdLst>
  <p:handoutMasterIdLst>
    <p:handoutMasterId r:id="rId39"/>
  </p:handoutMasterIdLst>
  <p:sldIdLst>
    <p:sldId id="350" r:id="rId5"/>
    <p:sldId id="373" r:id="rId6"/>
    <p:sldId id="351" r:id="rId7"/>
    <p:sldId id="352" r:id="rId8"/>
    <p:sldId id="353" r:id="rId9"/>
    <p:sldId id="354" r:id="rId10"/>
    <p:sldId id="355" r:id="rId11"/>
    <p:sldId id="356" r:id="rId12"/>
    <p:sldId id="383" r:id="rId13"/>
    <p:sldId id="357" r:id="rId14"/>
    <p:sldId id="382" r:id="rId15"/>
    <p:sldId id="358" r:id="rId16"/>
    <p:sldId id="359" r:id="rId17"/>
    <p:sldId id="360" r:id="rId18"/>
    <p:sldId id="361" r:id="rId19"/>
    <p:sldId id="362" r:id="rId20"/>
    <p:sldId id="363" r:id="rId21"/>
    <p:sldId id="365" r:id="rId22"/>
    <p:sldId id="378" r:id="rId23"/>
    <p:sldId id="366" r:id="rId24"/>
    <p:sldId id="367" r:id="rId25"/>
    <p:sldId id="339" r:id="rId26"/>
    <p:sldId id="374" r:id="rId27"/>
    <p:sldId id="375" r:id="rId28"/>
    <p:sldId id="376" r:id="rId29"/>
    <p:sldId id="372" r:id="rId30"/>
    <p:sldId id="385" r:id="rId31"/>
    <p:sldId id="386" r:id="rId32"/>
    <p:sldId id="377" r:id="rId33"/>
    <p:sldId id="368" r:id="rId34"/>
    <p:sldId id="384" r:id="rId35"/>
    <p:sldId id="380" r:id="rId36"/>
    <p:sldId id="370" r:id="rId3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2" name="Author" initials="A" lastIdx="0" clrIdx="1"/>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A488322-F2BA-4B5B-9748-0D474271808F}" styleName="Medium Style 3 - Accent 6">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6"/>
          </a:solidFill>
        </a:fill>
      </a:tcStyle>
    </a:lastCol>
    <a:firstCol>
      <a:tcTxStyle b="on">
        <a:fontRef idx="minor">
          <a:scrgbClr r="0" g="0" b="0"/>
        </a:fontRef>
        <a:schemeClr val="lt1"/>
      </a:tcTxStyle>
      <a:tcStyle>
        <a:tcBdr/>
        <a:fill>
          <a:solidFill>
            <a:schemeClr val="accent6"/>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6"/>
          </a:solidFill>
        </a:fill>
      </a:tcStyle>
    </a:firstRow>
  </a:tblStyle>
  <a:tblStyle styleId="{08FB837D-C827-4EFA-A057-4D05807E0F7C}" styleName="Themed Style 1 - Accent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 styleId="{306799F8-075E-4A3A-A7F6-7FBC6576F1A4}" styleName="Themed Style 2 - Accent 3">
    <a:tblBg>
      <a:fillRef idx="3">
        <a:schemeClr val="accent3"/>
      </a:fillRef>
      <a:effectRef idx="3">
        <a:schemeClr val="accent3"/>
      </a:effectRef>
    </a:tblBg>
    <a:wholeTbl>
      <a:tcTxStyle>
        <a:fontRef idx="minor">
          <a:scrgbClr r="0" g="0" b="0"/>
        </a:fontRef>
        <a:schemeClr val="lt1"/>
      </a:tcTxStyle>
      <a:tcStyle>
        <a:tcBdr>
          <a:left>
            <a:lnRef idx="1">
              <a:schemeClr val="accent3">
                <a:tint val="50000"/>
              </a:schemeClr>
            </a:lnRef>
          </a:left>
          <a:right>
            <a:lnRef idx="1">
              <a:schemeClr val="accent3">
                <a:tint val="50000"/>
              </a:schemeClr>
            </a:lnRef>
          </a:right>
          <a:top>
            <a:lnRef idx="1">
              <a:schemeClr val="accent3">
                <a:tint val="50000"/>
              </a:schemeClr>
            </a:lnRef>
          </a:top>
          <a:bottom>
            <a:lnRef idx="1">
              <a:schemeClr val="accent3">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vertBarState="minimized">
    <p:restoredLeft sz="0" autoAdjust="0"/>
    <p:restoredTop sz="87662" autoAdjust="0"/>
  </p:normalViewPr>
  <p:slideViewPr>
    <p:cSldViewPr snapToGrid="0">
      <p:cViewPr varScale="1">
        <p:scale>
          <a:sx n="87" d="100"/>
          <a:sy n="87" d="100"/>
        </p:scale>
        <p:origin x="102" y="156"/>
      </p:cViewPr>
      <p:guideLst/>
    </p:cSldViewPr>
  </p:slideViewPr>
  <p:notesTextViewPr>
    <p:cViewPr>
      <p:scale>
        <a:sx n="1" d="1"/>
        <a:sy n="1" d="1"/>
      </p:scale>
      <p:origin x="0" y="0"/>
    </p:cViewPr>
  </p:notesTextViewPr>
  <p:sorterViewPr>
    <p:cViewPr>
      <p:scale>
        <a:sx n="80" d="100"/>
        <a:sy n="80" d="100"/>
      </p:scale>
      <p:origin x="0" y="0"/>
    </p:cViewPr>
  </p:sorterViewPr>
  <p:notesViewPr>
    <p:cSldViewPr snapToGrid="0" showGuides="1">
      <p:cViewPr varScale="1">
        <p:scale>
          <a:sx n="60" d="100"/>
          <a:sy n="60" d="100"/>
        </p:scale>
        <p:origin x="3187" y="48"/>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handoutMaster" Target="handoutMasters/handoutMaster1.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commentAuthors" Target="commentAuthor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theme" Target="theme/theme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notesMaster" Target="notesMasters/notes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395B66E5-15AA-4745-8A67-3CE257BEE393}"/>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4" name="Footer Placeholder 3">
            <a:extLst>
              <a:ext uri="{FF2B5EF4-FFF2-40B4-BE49-F238E27FC236}">
                <a16:creationId xmlns:a16="http://schemas.microsoft.com/office/drawing/2014/main" id="{AC844A45-21B3-834A-A491-E4E4B9DC1173}"/>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a:extLst>
              <a:ext uri="{FF2B5EF4-FFF2-40B4-BE49-F238E27FC236}">
                <a16:creationId xmlns:a16="http://schemas.microsoft.com/office/drawing/2014/main" id="{AC039FDB-18A0-074D-8BA3-A4C3DE896AF1}"/>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8E6D13E5-4CEC-3A4A-8E5D-AFCEE7512EEC}" type="slidenum">
              <a:t>‹#›</a:t>
            </a:fld>
            <a:endParaRPr lang="en-US" dirty="0"/>
          </a:p>
        </p:txBody>
      </p:sp>
    </p:spTree>
    <p:extLst>
      <p:ext uri="{BB962C8B-B14F-4D97-AF65-F5344CB8AC3E}">
        <p14:creationId xmlns:p14="http://schemas.microsoft.com/office/powerpoint/2010/main" val="265322844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EE7A52F-9D89-7442-A8E9-48D1527B5F6B}" type="datetimeFigureOut">
              <a:rPr lang="en-US" smtClean="0"/>
              <a:t>4/26/2024</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89C7E07-3C67-C64C-8DA0-0404F6303970}" type="slidenum">
              <a:rPr lang="en-US" smtClean="0"/>
              <a:t>‹#›</a:t>
            </a:fld>
            <a:endParaRPr lang="en-US" dirty="0"/>
          </a:p>
        </p:txBody>
      </p:sp>
    </p:spTree>
    <p:extLst>
      <p:ext uri="{BB962C8B-B14F-4D97-AF65-F5344CB8AC3E}">
        <p14:creationId xmlns:p14="http://schemas.microsoft.com/office/powerpoint/2010/main" val="403252837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A89C7E07-3C67-C64C-8DA0-0404F6303970}" type="slidenum">
              <a:rPr lang="en-US" smtClean="0"/>
              <a:t>1</a:t>
            </a:fld>
            <a:endParaRPr lang="en-US" dirty="0"/>
          </a:p>
        </p:txBody>
      </p:sp>
    </p:spTree>
    <p:extLst>
      <p:ext uri="{BB962C8B-B14F-4D97-AF65-F5344CB8AC3E}">
        <p14:creationId xmlns:p14="http://schemas.microsoft.com/office/powerpoint/2010/main" val="91284777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A89C7E07-3C67-C64C-8DA0-0404F6303970}" type="slidenum">
              <a:rPr lang="en-US" smtClean="0"/>
              <a:t>2</a:t>
            </a:fld>
            <a:endParaRPr lang="en-US" dirty="0"/>
          </a:p>
        </p:txBody>
      </p:sp>
    </p:spTree>
    <p:extLst>
      <p:ext uri="{BB962C8B-B14F-4D97-AF65-F5344CB8AC3E}">
        <p14:creationId xmlns:p14="http://schemas.microsoft.com/office/powerpoint/2010/main" val="352885073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0" i="0" dirty="0">
                <a:solidFill>
                  <a:srgbClr val="242424"/>
                </a:solidFill>
                <a:effectLst/>
                <a:latin typeface="source-serif-pro"/>
              </a:rPr>
              <a:t>One of the key pillars supporting the evolution of marketing planning models is the ever-expanding role of data. Successful brands no longer rely solely on historical data; they’re harnessing the power of real-time analytics to make informed decisions. Amazon, for instance, uses predictive analytics to </a:t>
            </a:r>
            <a:r>
              <a:rPr lang="en-GB" b="0" i="0" dirty="0" err="1">
                <a:solidFill>
                  <a:srgbClr val="242424"/>
                </a:solidFill>
                <a:effectLst/>
                <a:latin typeface="source-serif-pro"/>
              </a:rPr>
              <a:t>analyze</a:t>
            </a:r>
            <a:r>
              <a:rPr lang="en-GB" b="0" i="0" dirty="0">
                <a:solidFill>
                  <a:srgbClr val="242424"/>
                </a:solidFill>
                <a:effectLst/>
                <a:latin typeface="source-serif-pro"/>
              </a:rPr>
              <a:t> customer data and behaviours, enabling them to anticipate needs and personalize recommendations in real time, creating a highly tailored customer experience.</a:t>
            </a:r>
          </a:p>
          <a:p>
            <a:endParaRPr lang="en-GB" b="0" i="0" dirty="0">
              <a:solidFill>
                <a:srgbClr val="242424"/>
              </a:solidFill>
              <a:effectLst/>
              <a:latin typeface="source-serif-pro"/>
            </a:endParaRPr>
          </a:p>
          <a:p>
            <a:r>
              <a:rPr lang="en-GB" b="0" i="0" dirty="0">
                <a:solidFill>
                  <a:srgbClr val="242424"/>
                </a:solidFill>
                <a:effectLst/>
                <a:latin typeface="source-serif-pro"/>
              </a:rPr>
              <a:t>Nike’s use of real-time analytics during major sporting events. By monitoring social media and consumer interactions, Nike adapts its marketing messages in real time, ensuring relevance and resonance with its audience.</a:t>
            </a:r>
          </a:p>
          <a:p>
            <a:endParaRPr lang="en-GB" b="0" i="0" dirty="0">
              <a:solidFill>
                <a:srgbClr val="242424"/>
              </a:solidFill>
              <a:effectLst/>
              <a:latin typeface="source-serif-pro"/>
            </a:endParaRPr>
          </a:p>
          <a:p>
            <a:r>
              <a:rPr lang="en-GB" b="0" i="0" dirty="0">
                <a:solidFill>
                  <a:srgbClr val="242424"/>
                </a:solidFill>
                <a:effectLst/>
                <a:latin typeface="source-serif-pro"/>
              </a:rPr>
              <a:t>As digital channels continue to proliferate, successful brands are realizing the importance of a seamless blend of traditional and digital marketing. The divide is disappearing as marketers craft holistic strategies that leverage the strengths of both worlds.</a:t>
            </a:r>
            <a:endParaRPr lang="en-GB" dirty="0"/>
          </a:p>
        </p:txBody>
      </p:sp>
      <p:sp>
        <p:nvSpPr>
          <p:cNvPr id="4" name="Slide Number Placeholder 3"/>
          <p:cNvSpPr>
            <a:spLocks noGrp="1"/>
          </p:cNvSpPr>
          <p:nvPr>
            <p:ph type="sldNum" sz="quarter" idx="5"/>
          </p:nvPr>
        </p:nvSpPr>
        <p:spPr/>
        <p:txBody>
          <a:bodyPr/>
          <a:lstStyle/>
          <a:p>
            <a:fld id="{A89C7E07-3C67-C64C-8DA0-0404F6303970}" type="slidenum">
              <a:rPr lang="en-US" smtClean="0"/>
              <a:t>11</a:t>
            </a:fld>
            <a:endParaRPr lang="en-US" dirty="0"/>
          </a:p>
        </p:txBody>
      </p:sp>
    </p:spTree>
    <p:extLst>
      <p:ext uri="{BB962C8B-B14F-4D97-AF65-F5344CB8AC3E}">
        <p14:creationId xmlns:p14="http://schemas.microsoft.com/office/powerpoint/2010/main" val="334591462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A89C7E07-3C67-C64C-8DA0-0404F6303970}" type="slidenum">
              <a:rPr lang="en-US" smtClean="0"/>
              <a:t>19</a:t>
            </a:fld>
            <a:endParaRPr lang="en-US" dirty="0"/>
          </a:p>
        </p:txBody>
      </p:sp>
    </p:spTree>
    <p:extLst>
      <p:ext uri="{BB962C8B-B14F-4D97-AF65-F5344CB8AC3E}">
        <p14:creationId xmlns:p14="http://schemas.microsoft.com/office/powerpoint/2010/main" val="210754335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7">
            <a:extLst>
              <a:ext uri="{FF2B5EF4-FFF2-40B4-BE49-F238E27FC236}">
                <a16:creationId xmlns:a16="http://schemas.microsoft.com/office/drawing/2014/main" id="{2BBAA4EF-7955-462D-8898-9A83E9CBF570}"/>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539A5978-92F7-4400-9902-D6D34D905EE6}" type="slidenum">
              <a:rPr lang="en-US" altLang="en-US" smtClean="0">
                <a:ea typeface="ヒラギノ角ゴ Pro W3"/>
                <a:cs typeface="ヒラギノ角ゴ Pro W3"/>
              </a:rPr>
              <a:pPr>
                <a:spcBef>
                  <a:spcPct val="0"/>
                </a:spcBef>
              </a:pPr>
              <a:t>22</a:t>
            </a:fld>
            <a:endParaRPr lang="en-US" altLang="en-US">
              <a:ea typeface="ヒラギノ角ゴ Pro W3"/>
              <a:cs typeface="ヒラギノ角ゴ Pro W3"/>
            </a:endParaRPr>
          </a:p>
        </p:txBody>
      </p:sp>
      <p:sp>
        <p:nvSpPr>
          <p:cNvPr id="44035" name="Rectangle 2">
            <a:extLst>
              <a:ext uri="{FF2B5EF4-FFF2-40B4-BE49-F238E27FC236}">
                <a16:creationId xmlns:a16="http://schemas.microsoft.com/office/drawing/2014/main" id="{6934D610-6E1F-4003-BD4F-42A96ACADF49}"/>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8612" name="Rectangle 3">
            <a:extLst>
              <a:ext uri="{FF2B5EF4-FFF2-40B4-BE49-F238E27FC236}">
                <a16:creationId xmlns:a16="http://schemas.microsoft.com/office/drawing/2014/main" id="{DD971522-D97D-4C4A-BB9C-211DF284CC5B}"/>
              </a:ext>
            </a:extLst>
          </p:cNvPr>
          <p:cNvSpPr>
            <a:spLocks noGrp="1" noChangeArrowheads="1"/>
          </p:cNvSpPr>
          <p:nvPr>
            <p:ph type="body" idx="1"/>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normAutofit fontScale="70000" lnSpcReduction="20000"/>
          </a:bodyPr>
          <a:lstStyle/>
          <a:p>
            <a:pPr>
              <a:defRPr/>
            </a:pPr>
            <a:r>
              <a:rPr lang="en-US" altLang="en-US" dirty="0"/>
              <a:t>Marketing is the process of building profitable customer relationships by creating value for customers and capturing value in return</a:t>
            </a:r>
          </a:p>
          <a:p>
            <a:pPr>
              <a:defRPr/>
            </a:pPr>
            <a:endParaRPr lang="en-US" altLang="en-US" dirty="0"/>
          </a:p>
          <a:p>
            <a:pPr>
              <a:defRPr/>
            </a:pPr>
            <a:r>
              <a:rPr lang="en-US" altLang="en-US" dirty="0"/>
              <a:t>The first four steps of the marketing process focus on creating value for customers:</a:t>
            </a:r>
          </a:p>
          <a:p>
            <a:pPr marL="228600" indent="-228600">
              <a:buFont typeface="+mj-lt"/>
              <a:buAutoNum type="arabicPeriod"/>
              <a:defRPr/>
            </a:pPr>
            <a:r>
              <a:rPr lang="en-US" altLang="en-US" dirty="0"/>
              <a:t>The company first gains a full understanding of the marketplace by researching customer needs and managing marketing information.</a:t>
            </a:r>
          </a:p>
          <a:p>
            <a:pPr marL="228600" indent="-228600">
              <a:buFont typeface="+mj-lt"/>
              <a:buAutoNum type="arabicPeriod"/>
              <a:defRPr/>
            </a:pPr>
            <a:r>
              <a:rPr lang="en-US" altLang="en-US" dirty="0"/>
              <a:t>It then designs a customer-driven marketing strategy based on the answers to two simple questions. The first question is “What consumers will we serve?” (market segmentation and targeting). Good marketing companies know that they cannot serve all customers in every way. Instead, they need to focus their resources on the customers they can serve best and most profitably. The second marketing strategy question is “How can we best serve targeted customers?” (differentiation and positioning). Here, the marketer outlines a value proposition that spells out what values the company will deliver to win target customers.</a:t>
            </a:r>
          </a:p>
          <a:p>
            <a:pPr marL="228600" indent="-228600">
              <a:buFont typeface="+mj-lt"/>
              <a:buAutoNum type="arabicPeriod"/>
              <a:defRPr/>
            </a:pPr>
            <a:r>
              <a:rPr lang="en-US" altLang="en-US" dirty="0"/>
              <a:t>With its marketing strategy chosen, the company now constructs an integrated marketing program—consisting of a blend of the four/seven marketing mix elements—the four/seven Ps—that transforms the marketing strategy into real value for customers. The company develops product offers and creates strong brand identities for them. It prices these offers to create real customer value and distributes the offers to make them available to target consumers.</a:t>
            </a:r>
          </a:p>
          <a:p>
            <a:pPr marL="228600" indent="-228600">
              <a:buFont typeface="+mj-lt"/>
              <a:buAutoNum type="arabicPeriod"/>
              <a:defRPr/>
            </a:pPr>
            <a:r>
              <a:rPr lang="en-US" altLang="en-US" dirty="0"/>
              <a:t>Finally, the company designs promotion programs that communicate the value proposition to target customers and persuade them to act on the market offering.</a:t>
            </a:r>
          </a:p>
          <a:p>
            <a:pPr>
              <a:defRPr/>
            </a:pPr>
            <a:endParaRPr lang="en-US" altLang="en-US" dirty="0"/>
          </a:p>
          <a:p>
            <a:pPr>
              <a:defRPr/>
            </a:pPr>
            <a:endParaRPr lang="en-US" altLang="en-US" dirty="0"/>
          </a:p>
          <a:p>
            <a:pPr>
              <a:defRPr/>
            </a:pPr>
            <a:r>
              <a:rPr lang="en-US" altLang="en-US" dirty="0"/>
              <a:t>The first four steps in the marketing process create value </a:t>
            </a:r>
            <a:r>
              <a:rPr lang="en-US" altLang="en-US" i="1" dirty="0"/>
              <a:t>for</a:t>
            </a:r>
            <a:r>
              <a:rPr lang="en-US" altLang="en-US" dirty="0"/>
              <a:t> customers. In the final step, the company reaps the rewards of its strong customer relationships by capturing value </a:t>
            </a:r>
            <a:r>
              <a:rPr lang="en-US" altLang="en-US" i="1" dirty="0"/>
              <a:t>from</a:t>
            </a:r>
            <a:r>
              <a:rPr lang="en-US" altLang="en-US" dirty="0"/>
              <a:t> customers. Delivering superior customer value creates highly satisfied customers who will buy more and buy again. This helps the company capture customer lifetime value and greater share of customer. The result is increased long-term customer equity for the firm.</a:t>
            </a:r>
          </a:p>
          <a:p>
            <a:pPr>
              <a:defRPr/>
            </a:pPr>
            <a:endParaRPr lang="en-US" altLang="en-US" dirty="0"/>
          </a:p>
          <a:p>
            <a:pPr>
              <a:defRPr/>
            </a:pPr>
            <a:r>
              <a:rPr lang="en-US" altLang="en-US" dirty="0"/>
              <a:t>Finally, in the face of today’s changing marketing landscape, companies must take into account three additional factors. In building customer and partner relationships, they must harness marketing technology, take advantage of global opportunities, and ensure that they act in an environmentally and socially responsible way.</a:t>
            </a:r>
          </a:p>
          <a:p>
            <a:pPr>
              <a:defRPr/>
            </a:pPr>
            <a:endParaRPr lang="en-US" altLang="en-US" dirty="0"/>
          </a:p>
          <a:p>
            <a:pPr>
              <a:defRPr/>
            </a:pPr>
            <a:r>
              <a:rPr lang="en-US" altLang="en-US" dirty="0"/>
              <a:t>Essentially, over the course of the term, this is what we’ll be looking at. </a:t>
            </a: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kern="1200" dirty="0">
                <a:solidFill>
                  <a:schemeClr val="tx1"/>
                </a:solidFill>
                <a:effectLst/>
                <a:latin typeface="+mn-lt"/>
                <a:ea typeface="+mn-ea"/>
                <a:cs typeface="+mn-cs"/>
              </a:rPr>
              <a:t>The most recent step in the evolution of marketing: Societal Marketing</a:t>
            </a: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The </a:t>
            </a:r>
            <a:r>
              <a:rPr lang="en-GB" sz="1200" b="1" i="0" kern="1200" dirty="0">
                <a:solidFill>
                  <a:schemeClr val="tx1"/>
                </a:solidFill>
                <a:effectLst/>
                <a:latin typeface="+mn-lt"/>
                <a:ea typeface="+mn-ea"/>
                <a:cs typeface="+mn-cs"/>
              </a:rPr>
              <a:t>societal marketing concept</a:t>
            </a:r>
            <a:r>
              <a:rPr lang="en-GB" sz="1200" b="0" i="0" kern="1200" dirty="0">
                <a:solidFill>
                  <a:schemeClr val="tx1"/>
                </a:solidFill>
                <a:effectLst/>
                <a:latin typeface="+mn-lt"/>
                <a:ea typeface="+mn-ea"/>
                <a:cs typeface="+mn-cs"/>
              </a:rPr>
              <a:t> helps to maximize profits for the organization and creates a long-term relationship with customers. It encourages developing products that benefit society in long run and satisfies consumers. So, it considers people, planet and profit / what is bearable, equitable and viable / and therefore what is sustainable. It aims to meet the present needs of consumers and businesses while simultaneously preserving the ability of future generations to meet their needs.</a:t>
            </a: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Societal marketing includes the concept that companies have a responsibility for the needs of society as a whole, so should include environmental impact and the impact of their products on non-users. For example, a car manufacturer might aim to make cars quieter in operation, rather than simply improving the soundproofing for its occupants and ignoring the needs of people who live near major roads.</a:t>
            </a: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Factors that might be involved in this philosophy often aim at being socially and environmentally responsible, addressing issues such as pollution, employment conditions, safety, corporate social responsibility… Nowadays, the societal marketing concept may be the best of the Marketing Concepts, since it looks at the long-term interests of society and thereby forms a strong basis for an effective marketing strategy. However, it is also the most difficult one of all Marketing Concepts. Companies have to balance three considerations at the same time: the company’s profits, consumer wants, and society’s interests.</a:t>
            </a: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https://marketing-insider.eu/marketing-concepts/</a:t>
            </a:r>
          </a:p>
          <a:p>
            <a:endParaRPr lang="en-GB" sz="1200" b="0" i="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325428F8-542A-4F7D-BF3D-71D78AFC89C4}" type="slidenum">
              <a:rPr lang="en-GB" smtClean="0"/>
              <a:t>26</a:t>
            </a:fld>
            <a:endParaRPr lang="en-GB"/>
          </a:p>
        </p:txBody>
      </p:sp>
    </p:spTree>
    <p:extLst>
      <p:ext uri="{BB962C8B-B14F-4D97-AF65-F5344CB8AC3E}">
        <p14:creationId xmlns:p14="http://schemas.microsoft.com/office/powerpoint/2010/main" val="33602534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A89C7E07-3C67-C64C-8DA0-0404F6303970}" type="slidenum">
              <a:rPr lang="en-US" smtClean="0"/>
              <a:t>28</a:t>
            </a:fld>
            <a:endParaRPr lang="en-US" dirty="0"/>
          </a:p>
        </p:txBody>
      </p:sp>
    </p:spTree>
    <p:extLst>
      <p:ext uri="{BB962C8B-B14F-4D97-AF65-F5344CB8AC3E}">
        <p14:creationId xmlns:p14="http://schemas.microsoft.com/office/powerpoint/2010/main" val="75234975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B6987D-0137-DE42-B76B-FF621E808D90}"/>
              </a:ext>
            </a:extLst>
          </p:cNvPr>
          <p:cNvSpPr>
            <a:spLocks noGrp="1"/>
          </p:cNvSpPr>
          <p:nvPr>
            <p:ph type="ctrTitle"/>
          </p:nvPr>
        </p:nvSpPr>
        <p:spPr>
          <a:xfrm>
            <a:off x="6367054" y="2116182"/>
            <a:ext cx="5491571" cy="1514019"/>
          </a:xfrm>
          <a:prstGeom prst="rect">
            <a:avLst/>
          </a:prstGeom>
        </p:spPr>
        <p:txBody>
          <a:bodyPr lIns="0" tIns="0" rIns="0" bIns="0" anchor="b">
            <a:noAutofit/>
          </a:bodyPr>
          <a:lstStyle>
            <a:lvl1pPr algn="l">
              <a:defRPr sz="6000" b="1" i="0" spc="100" baseline="0">
                <a:solidFill>
                  <a:schemeClr val="bg1"/>
                </a:solidFill>
                <a:latin typeface="+mj-lt"/>
              </a:defRPr>
            </a:lvl1pPr>
          </a:lstStyle>
          <a:p>
            <a:r>
              <a:rPr lang="en-US"/>
              <a:t>Click to edit Master title style</a:t>
            </a:r>
            <a:endParaRPr lang="en-US" dirty="0"/>
          </a:p>
        </p:txBody>
      </p:sp>
      <p:grpSp>
        <p:nvGrpSpPr>
          <p:cNvPr id="9" name="Group 8">
            <a:extLst>
              <a:ext uri="{FF2B5EF4-FFF2-40B4-BE49-F238E27FC236}">
                <a16:creationId xmlns:a16="http://schemas.microsoft.com/office/drawing/2014/main" id="{C26C18C3-ED25-DD4B-BA72-24932D54DE37}"/>
              </a:ext>
            </a:extLst>
          </p:cNvPr>
          <p:cNvGrpSpPr>
            <a:grpSpLocks/>
          </p:cNvGrpSpPr>
          <p:nvPr userDrawn="1"/>
        </p:nvGrpSpPr>
        <p:grpSpPr bwMode="auto">
          <a:xfrm>
            <a:off x="1" y="758752"/>
            <a:ext cx="6099248" cy="6099248"/>
            <a:chOff x="0" y="12289"/>
            <a:chExt cx="3550" cy="3551"/>
          </a:xfrm>
        </p:grpSpPr>
        <p:sp>
          <p:nvSpPr>
            <p:cNvPr id="10" name="Freeform 9">
              <a:extLst>
                <a:ext uri="{FF2B5EF4-FFF2-40B4-BE49-F238E27FC236}">
                  <a16:creationId xmlns:a16="http://schemas.microsoft.com/office/drawing/2014/main" id="{C07CC263-2515-F147-8CC5-F8E9FF9FA8E4}"/>
                </a:ext>
              </a:extLst>
            </p:cNvPr>
            <p:cNvSpPr>
              <a:spLocks/>
            </p:cNvSpPr>
            <p:nvPr/>
          </p:nvSpPr>
          <p:spPr bwMode="auto">
            <a:xfrm>
              <a:off x="0" y="12289"/>
              <a:ext cx="1789" cy="2386"/>
            </a:xfrm>
            <a:custGeom>
              <a:avLst/>
              <a:gdLst>
                <a:gd name="T0" fmla="*/ 0 w 1789"/>
                <a:gd name="T1" fmla="+- 0 12290 12290"/>
                <a:gd name="T2" fmla="*/ 12290 h 2386"/>
                <a:gd name="T3" fmla="*/ 0 w 1789"/>
                <a:gd name="T4" fmla="+- 0 13484 12290"/>
                <a:gd name="T5" fmla="*/ 13484 h 2386"/>
                <a:gd name="T6" fmla="*/ 1192 w 1789"/>
                <a:gd name="T7" fmla="+- 0 14676 12290"/>
                <a:gd name="T8" fmla="*/ 14676 h 2386"/>
                <a:gd name="T9" fmla="*/ 1789 w 1789"/>
                <a:gd name="T10" fmla="+- 0 14079 12290"/>
                <a:gd name="T11" fmla="*/ 14079 h 2386"/>
                <a:gd name="T12" fmla="*/ 0 w 1789"/>
                <a:gd name="T13" fmla="+- 0 12290 12290"/>
                <a:gd name="T14" fmla="*/ 12290 h 2386"/>
              </a:gdLst>
              <a:ahLst/>
              <a:cxnLst>
                <a:cxn ang="0">
                  <a:pos x="T0" y="T2"/>
                </a:cxn>
                <a:cxn ang="0">
                  <a:pos x="T3" y="T5"/>
                </a:cxn>
                <a:cxn ang="0">
                  <a:pos x="T6" y="T8"/>
                </a:cxn>
                <a:cxn ang="0">
                  <a:pos x="T9" y="T11"/>
                </a:cxn>
                <a:cxn ang="0">
                  <a:pos x="T12" y="T14"/>
                </a:cxn>
              </a:cxnLst>
              <a:rect l="0" t="0" r="r" b="b"/>
              <a:pathLst>
                <a:path w="1789" h="2386">
                  <a:moveTo>
                    <a:pt x="0" y="0"/>
                  </a:moveTo>
                  <a:lnTo>
                    <a:pt x="0" y="1194"/>
                  </a:lnTo>
                  <a:lnTo>
                    <a:pt x="1192" y="2386"/>
                  </a:lnTo>
                  <a:lnTo>
                    <a:pt x="1789" y="1789"/>
                  </a:lnTo>
                  <a:lnTo>
                    <a:pt x="0" y="0"/>
                  </a:ln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sp>
          <p:nvSpPr>
            <p:cNvPr id="11" name="Freeform 10">
              <a:extLst>
                <a:ext uri="{FF2B5EF4-FFF2-40B4-BE49-F238E27FC236}">
                  <a16:creationId xmlns:a16="http://schemas.microsoft.com/office/drawing/2014/main" id="{43B40037-7481-524B-8685-404D965690F2}"/>
                </a:ext>
              </a:extLst>
            </p:cNvPr>
            <p:cNvSpPr>
              <a:spLocks/>
            </p:cNvSpPr>
            <p:nvPr/>
          </p:nvSpPr>
          <p:spPr bwMode="auto">
            <a:xfrm>
              <a:off x="0" y="14678"/>
              <a:ext cx="1162" cy="1162"/>
            </a:xfrm>
            <a:custGeom>
              <a:avLst/>
              <a:gdLst>
                <a:gd name="T0" fmla="*/ 0 w 1162"/>
                <a:gd name="T1" fmla="+- 0 14679 14679"/>
                <a:gd name="T2" fmla="*/ 14679 h 1162"/>
                <a:gd name="T3" fmla="*/ 0 w 1162"/>
                <a:gd name="T4" fmla="+- 0 15840 14679"/>
                <a:gd name="T5" fmla="*/ 15840 h 1162"/>
                <a:gd name="T6" fmla="*/ 1161 w 1162"/>
                <a:gd name="T7" fmla="+- 0 15840 14679"/>
                <a:gd name="T8" fmla="*/ 15840 h 1162"/>
                <a:gd name="T9" fmla="*/ 0 w 1162"/>
                <a:gd name="T10" fmla="+- 0 14679 14679"/>
                <a:gd name="T11" fmla="*/ 14679 h 1162"/>
              </a:gdLst>
              <a:ahLst/>
              <a:cxnLst>
                <a:cxn ang="0">
                  <a:pos x="T0" y="T2"/>
                </a:cxn>
                <a:cxn ang="0">
                  <a:pos x="T3" y="T5"/>
                </a:cxn>
                <a:cxn ang="0">
                  <a:pos x="T6" y="T8"/>
                </a:cxn>
                <a:cxn ang="0">
                  <a:pos x="T9" y="T11"/>
                </a:cxn>
              </a:cxnLst>
              <a:rect l="0" t="0" r="r" b="b"/>
              <a:pathLst>
                <a:path w="1162" h="1162">
                  <a:moveTo>
                    <a:pt x="0" y="0"/>
                  </a:moveTo>
                  <a:lnTo>
                    <a:pt x="0" y="1161"/>
                  </a:lnTo>
                  <a:lnTo>
                    <a:pt x="1161" y="1161"/>
                  </a:lnTo>
                  <a:lnTo>
                    <a:pt x="0" y="0"/>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sp>
          <p:nvSpPr>
            <p:cNvPr id="12" name="Freeform 11">
              <a:extLst>
                <a:ext uri="{FF2B5EF4-FFF2-40B4-BE49-F238E27FC236}">
                  <a16:creationId xmlns:a16="http://schemas.microsoft.com/office/drawing/2014/main" id="{7B759713-8408-EE47-9394-3DA6F5E4B624}"/>
                </a:ext>
              </a:extLst>
            </p:cNvPr>
            <p:cNvSpPr>
              <a:spLocks/>
            </p:cNvSpPr>
            <p:nvPr/>
          </p:nvSpPr>
          <p:spPr bwMode="auto">
            <a:xfrm>
              <a:off x="1221" y="14675"/>
              <a:ext cx="2329" cy="1165"/>
            </a:xfrm>
            <a:custGeom>
              <a:avLst/>
              <a:gdLst>
                <a:gd name="T0" fmla="+- 0 3550 1221"/>
                <a:gd name="T1" fmla="*/ T0 w 2329"/>
                <a:gd name="T2" fmla="+- 0 15840 14676"/>
                <a:gd name="T3" fmla="*/ 15840 h 1165"/>
                <a:gd name="T4" fmla="+- 0 2386 1221"/>
                <a:gd name="T5" fmla="*/ T4 w 2329"/>
                <a:gd name="T6" fmla="+- 0 14676 14676"/>
                <a:gd name="T7" fmla="*/ 14676 h 1165"/>
                <a:gd name="T8" fmla="+- 0 1221 1221"/>
                <a:gd name="T9" fmla="*/ T8 w 2329"/>
                <a:gd name="T10" fmla="+- 0 15840 14676"/>
                <a:gd name="T11" fmla="*/ 15840 h 1165"/>
                <a:gd name="T12" fmla="+- 0 3550 1221"/>
                <a:gd name="T13" fmla="*/ T12 w 2329"/>
                <a:gd name="T14" fmla="+- 0 15840 14676"/>
                <a:gd name="T15" fmla="*/ 15840 h 1165"/>
              </a:gdLst>
              <a:ahLst/>
              <a:cxnLst>
                <a:cxn ang="0">
                  <a:pos x="T1" y="T3"/>
                </a:cxn>
                <a:cxn ang="0">
                  <a:pos x="T5" y="T7"/>
                </a:cxn>
                <a:cxn ang="0">
                  <a:pos x="T9" y="T11"/>
                </a:cxn>
                <a:cxn ang="0">
                  <a:pos x="T13" y="T15"/>
                </a:cxn>
              </a:cxnLst>
              <a:rect l="0" t="0" r="r" b="b"/>
              <a:pathLst>
                <a:path w="2329" h="1165">
                  <a:moveTo>
                    <a:pt x="2329" y="1164"/>
                  </a:moveTo>
                  <a:lnTo>
                    <a:pt x="1165" y="0"/>
                  </a:lnTo>
                  <a:lnTo>
                    <a:pt x="0" y="1164"/>
                  </a:lnTo>
                  <a:lnTo>
                    <a:pt x="2329" y="1164"/>
                  </a:lnTo>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grpSp>
      <p:sp>
        <p:nvSpPr>
          <p:cNvPr id="18" name="Text Placeholder 29">
            <a:extLst>
              <a:ext uri="{FF2B5EF4-FFF2-40B4-BE49-F238E27FC236}">
                <a16:creationId xmlns:a16="http://schemas.microsoft.com/office/drawing/2014/main" id="{276A9CD7-E675-3048-86D3-3546A2F6B456}"/>
              </a:ext>
            </a:extLst>
          </p:cNvPr>
          <p:cNvSpPr>
            <a:spLocks noGrp="1"/>
          </p:cNvSpPr>
          <p:nvPr>
            <p:ph type="body" sz="quarter" idx="11"/>
          </p:nvPr>
        </p:nvSpPr>
        <p:spPr>
          <a:xfrm>
            <a:off x="6367055" y="4549553"/>
            <a:ext cx="5491570" cy="953337"/>
          </a:xfrm>
        </p:spPr>
        <p:txBody>
          <a:bodyPr lIns="0" tIns="0" rIns="0" bIns="0">
            <a:noAutofit/>
          </a:bodyPr>
          <a:lstStyle>
            <a:lvl1pPr marL="0" indent="0">
              <a:buNone/>
              <a:defRPr sz="1800" b="0" i="0">
                <a:solidFill>
                  <a:schemeClr val="tx2"/>
                </a:solidFill>
                <a:latin typeface="+mn-lt"/>
              </a:defRPr>
            </a:lvl1pPr>
            <a:lvl2pPr>
              <a:defRPr sz="4000"/>
            </a:lvl2pPr>
            <a:lvl3pPr>
              <a:defRPr sz="4000"/>
            </a:lvl3pPr>
            <a:lvl4pPr>
              <a:defRPr sz="4000"/>
            </a:lvl4pPr>
            <a:lvl5pPr>
              <a:defRPr sz="4000"/>
            </a:lvl5pPr>
          </a:lstStyle>
          <a:p>
            <a:pPr lvl="0"/>
            <a:r>
              <a:rPr lang="en-US"/>
              <a:t>Click to edit Master text styles</a:t>
            </a:r>
          </a:p>
        </p:txBody>
      </p:sp>
      <p:cxnSp>
        <p:nvCxnSpPr>
          <p:cNvPr id="13" name="Straight Connector 12">
            <a:extLst>
              <a:ext uri="{FF2B5EF4-FFF2-40B4-BE49-F238E27FC236}">
                <a16:creationId xmlns:a16="http://schemas.microsoft.com/office/drawing/2014/main" id="{A69706A2-3726-FE4E-B923-E75D48597816}"/>
              </a:ext>
            </a:extLst>
          </p:cNvPr>
          <p:cNvCxnSpPr>
            <a:cxnSpLocks/>
          </p:cNvCxnSpPr>
          <p:nvPr userDrawn="1"/>
        </p:nvCxnSpPr>
        <p:spPr>
          <a:xfrm>
            <a:off x="6367055" y="4252111"/>
            <a:ext cx="2133600" cy="3992"/>
          </a:xfrm>
          <a:prstGeom prst="line">
            <a:avLst/>
          </a:prstGeom>
          <a:ln w="101600">
            <a:solidFill>
              <a:schemeClr val="tx2"/>
            </a:solidFill>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202710853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Agenda">
    <p:spTree>
      <p:nvGrpSpPr>
        <p:cNvPr id="1" name=""/>
        <p:cNvGrpSpPr/>
        <p:nvPr/>
      </p:nvGrpSpPr>
      <p:grpSpPr>
        <a:xfrm>
          <a:off x="0" y="0"/>
          <a:ext cx="0" cy="0"/>
          <a:chOff x="0" y="0"/>
          <a:chExt cx="0" cy="0"/>
        </a:xfrm>
      </p:grpSpPr>
      <p:grpSp>
        <p:nvGrpSpPr>
          <p:cNvPr id="6" name="Group 5">
            <a:extLst>
              <a:ext uri="{FF2B5EF4-FFF2-40B4-BE49-F238E27FC236}">
                <a16:creationId xmlns:a16="http://schemas.microsoft.com/office/drawing/2014/main" id="{806C6F65-35CD-D64B-992A-0C1C1E00384D}"/>
              </a:ext>
            </a:extLst>
          </p:cNvPr>
          <p:cNvGrpSpPr/>
          <p:nvPr userDrawn="1"/>
        </p:nvGrpSpPr>
        <p:grpSpPr>
          <a:xfrm>
            <a:off x="6362700" y="0"/>
            <a:ext cx="5829298" cy="3235602"/>
            <a:chOff x="5612972" y="1"/>
            <a:chExt cx="6615961" cy="3672246"/>
          </a:xfrm>
        </p:grpSpPr>
        <p:sp>
          <p:nvSpPr>
            <p:cNvPr id="7" name="AutoShape 24">
              <a:extLst>
                <a:ext uri="{FF2B5EF4-FFF2-40B4-BE49-F238E27FC236}">
                  <a16:creationId xmlns:a16="http://schemas.microsoft.com/office/drawing/2014/main" id="{CFD467E2-FF13-7E4F-BEF9-EA1A17665B2D}"/>
                </a:ext>
              </a:extLst>
            </p:cNvPr>
            <p:cNvSpPr>
              <a:spLocks/>
            </p:cNvSpPr>
            <p:nvPr/>
          </p:nvSpPr>
          <p:spPr bwMode="auto">
            <a:xfrm>
              <a:off x="5612972" y="1"/>
              <a:ext cx="4408998" cy="3672246"/>
            </a:xfrm>
            <a:custGeom>
              <a:avLst/>
              <a:gdLst>
                <a:gd name="T0" fmla="+- 0 8372 6586"/>
                <a:gd name="T1" fmla="*/ T0 w 3578"/>
                <a:gd name="T2" fmla="*/ 591 h 2980"/>
                <a:gd name="T3" fmla="+- 0 7780 6586"/>
                <a:gd name="T4" fmla="*/ T3 w 3578"/>
                <a:gd name="T5" fmla="*/ 0 h 2980"/>
                <a:gd name="T6" fmla="+- 0 6586 6586"/>
                <a:gd name="T7" fmla="*/ T6 w 3578"/>
                <a:gd name="T8" fmla="*/ 0 h 2980"/>
                <a:gd name="T9" fmla="+- 0 7774 6586"/>
                <a:gd name="T10" fmla="*/ T9 w 3578"/>
                <a:gd name="T11" fmla="*/ 1188 h 2980"/>
                <a:gd name="T12" fmla="+- 0 8372 6586"/>
                <a:gd name="T13" fmla="*/ T12 w 3578"/>
                <a:gd name="T14" fmla="*/ 591 h 2980"/>
                <a:gd name="T15" fmla="+- 0 10163 6586"/>
                <a:gd name="T16" fmla="*/ T15 w 3578"/>
                <a:gd name="T17" fmla="*/ 2383 h 2980"/>
                <a:gd name="T18" fmla="+- 0 9566 6586"/>
                <a:gd name="T19" fmla="*/ T18 w 3578"/>
                <a:gd name="T20" fmla="*/ 1786 h 2980"/>
                <a:gd name="T21" fmla="+- 0 8969 6586"/>
                <a:gd name="T22" fmla="*/ T21 w 3578"/>
                <a:gd name="T23" fmla="*/ 2383 h 2980"/>
                <a:gd name="T24" fmla="+- 0 9566 6586"/>
                <a:gd name="T25" fmla="*/ T24 w 3578"/>
                <a:gd name="T26" fmla="*/ 2980 h 2980"/>
                <a:gd name="T27" fmla="+- 0 10163 6586"/>
                <a:gd name="T28" fmla="*/ T27 w 3578"/>
                <a:gd name="T29" fmla="*/ 2383 h 2980"/>
              </a:gdLst>
              <a:ahLst/>
              <a:cxnLst>
                <a:cxn ang="0">
                  <a:pos x="T1" y="T2"/>
                </a:cxn>
                <a:cxn ang="0">
                  <a:pos x="T4" y="T5"/>
                </a:cxn>
                <a:cxn ang="0">
                  <a:pos x="T7" y="T8"/>
                </a:cxn>
                <a:cxn ang="0">
                  <a:pos x="T10" y="T11"/>
                </a:cxn>
                <a:cxn ang="0">
                  <a:pos x="T13" y="T14"/>
                </a:cxn>
                <a:cxn ang="0">
                  <a:pos x="T16" y="T17"/>
                </a:cxn>
                <a:cxn ang="0">
                  <a:pos x="T19" y="T20"/>
                </a:cxn>
                <a:cxn ang="0">
                  <a:pos x="T22" y="T23"/>
                </a:cxn>
                <a:cxn ang="0">
                  <a:pos x="T25" y="T26"/>
                </a:cxn>
                <a:cxn ang="0">
                  <a:pos x="T28" y="T29"/>
                </a:cxn>
              </a:cxnLst>
              <a:rect l="0" t="0" r="r" b="b"/>
              <a:pathLst>
                <a:path w="3578" h="2980">
                  <a:moveTo>
                    <a:pt x="1786" y="591"/>
                  </a:moveTo>
                  <a:lnTo>
                    <a:pt x="1194" y="0"/>
                  </a:lnTo>
                  <a:lnTo>
                    <a:pt x="0" y="0"/>
                  </a:lnTo>
                  <a:lnTo>
                    <a:pt x="1188" y="1188"/>
                  </a:lnTo>
                  <a:lnTo>
                    <a:pt x="1786" y="591"/>
                  </a:lnTo>
                  <a:moveTo>
                    <a:pt x="3577" y="2383"/>
                  </a:moveTo>
                  <a:lnTo>
                    <a:pt x="2980" y="1786"/>
                  </a:lnTo>
                  <a:lnTo>
                    <a:pt x="2383" y="2383"/>
                  </a:lnTo>
                  <a:lnTo>
                    <a:pt x="2980" y="2980"/>
                  </a:lnTo>
                  <a:lnTo>
                    <a:pt x="3577" y="2383"/>
                  </a:lnTo>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sp>
          <p:nvSpPr>
            <p:cNvPr id="8" name="Freeform 7">
              <a:extLst>
                <a:ext uri="{FF2B5EF4-FFF2-40B4-BE49-F238E27FC236}">
                  <a16:creationId xmlns:a16="http://schemas.microsoft.com/office/drawing/2014/main" id="{CA85A327-3157-B442-993A-6900F71249AC}"/>
                </a:ext>
              </a:extLst>
            </p:cNvPr>
            <p:cNvSpPr>
              <a:spLocks/>
            </p:cNvSpPr>
            <p:nvPr/>
          </p:nvSpPr>
          <p:spPr bwMode="auto">
            <a:xfrm>
              <a:off x="6341233" y="1463970"/>
              <a:ext cx="2208196" cy="2208277"/>
            </a:xfrm>
            <a:custGeom>
              <a:avLst/>
              <a:gdLst>
                <a:gd name="T0" fmla="+- 0 7774 7177"/>
                <a:gd name="T1" fmla="*/ T0 w 1792"/>
                <a:gd name="T2" fmla="+- 0 1188 1188"/>
                <a:gd name="T3" fmla="*/ 1188 h 1792"/>
                <a:gd name="T4" fmla="+- 0 7177 7177"/>
                <a:gd name="T5" fmla="*/ T4 w 1792"/>
                <a:gd name="T6" fmla="+- 0 1786 1188"/>
                <a:gd name="T7" fmla="*/ 1786 h 1792"/>
                <a:gd name="T8" fmla="+- 0 8372 7177"/>
                <a:gd name="T9" fmla="*/ T8 w 1792"/>
                <a:gd name="T10" fmla="+- 0 2980 1188"/>
                <a:gd name="T11" fmla="*/ 2980 h 1792"/>
                <a:gd name="T12" fmla="+- 0 8969 7177"/>
                <a:gd name="T13" fmla="*/ T12 w 1792"/>
                <a:gd name="T14" fmla="+- 0 2383 1188"/>
                <a:gd name="T15" fmla="*/ 2383 h 1792"/>
                <a:gd name="T16" fmla="+- 0 7774 7177"/>
                <a:gd name="T17" fmla="*/ T16 w 1792"/>
                <a:gd name="T18" fmla="+- 0 1188 1188"/>
                <a:gd name="T19" fmla="*/ 1188 h 1792"/>
              </a:gdLst>
              <a:ahLst/>
              <a:cxnLst>
                <a:cxn ang="0">
                  <a:pos x="T1" y="T3"/>
                </a:cxn>
                <a:cxn ang="0">
                  <a:pos x="T5" y="T7"/>
                </a:cxn>
                <a:cxn ang="0">
                  <a:pos x="T9" y="T11"/>
                </a:cxn>
                <a:cxn ang="0">
                  <a:pos x="T13" y="T15"/>
                </a:cxn>
                <a:cxn ang="0">
                  <a:pos x="T17" y="T19"/>
                </a:cxn>
              </a:cxnLst>
              <a:rect l="0" t="0" r="r" b="b"/>
              <a:pathLst>
                <a:path w="1792" h="1792">
                  <a:moveTo>
                    <a:pt x="597" y="0"/>
                  </a:moveTo>
                  <a:lnTo>
                    <a:pt x="0" y="598"/>
                  </a:lnTo>
                  <a:lnTo>
                    <a:pt x="1195" y="1792"/>
                  </a:lnTo>
                  <a:lnTo>
                    <a:pt x="1792" y="1195"/>
                  </a:lnTo>
                  <a:lnTo>
                    <a:pt x="597" y="0"/>
                  </a:ln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sp>
          <p:nvSpPr>
            <p:cNvPr id="9" name="Freeform 8">
              <a:extLst>
                <a:ext uri="{FF2B5EF4-FFF2-40B4-BE49-F238E27FC236}">
                  <a16:creationId xmlns:a16="http://schemas.microsoft.com/office/drawing/2014/main" id="{9A459CB4-74AF-0544-AB1E-7CC6D10F84EB}"/>
                </a:ext>
              </a:extLst>
            </p:cNvPr>
            <p:cNvSpPr>
              <a:spLocks/>
            </p:cNvSpPr>
            <p:nvPr/>
          </p:nvSpPr>
          <p:spPr bwMode="auto">
            <a:xfrm>
              <a:off x="8555590" y="1"/>
              <a:ext cx="1457754" cy="729520"/>
            </a:xfrm>
            <a:custGeom>
              <a:avLst/>
              <a:gdLst>
                <a:gd name="T0" fmla="+- 0 10158 8975"/>
                <a:gd name="T1" fmla="*/ T0 w 1183"/>
                <a:gd name="T2" fmla="*/ 0 h 592"/>
                <a:gd name="T3" fmla="+- 0 8975 8975"/>
                <a:gd name="T4" fmla="*/ T3 w 1183"/>
                <a:gd name="T5" fmla="*/ 0 h 592"/>
                <a:gd name="T6" fmla="+- 0 9566 8975"/>
                <a:gd name="T7" fmla="*/ T6 w 1183"/>
                <a:gd name="T8" fmla="*/ 591 h 592"/>
                <a:gd name="T9" fmla="+- 0 10158 8975"/>
                <a:gd name="T10" fmla="*/ T9 w 1183"/>
                <a:gd name="T11" fmla="*/ 0 h 592"/>
              </a:gdLst>
              <a:ahLst/>
              <a:cxnLst>
                <a:cxn ang="0">
                  <a:pos x="T1" y="T2"/>
                </a:cxn>
                <a:cxn ang="0">
                  <a:pos x="T4" y="T5"/>
                </a:cxn>
                <a:cxn ang="0">
                  <a:pos x="T7" y="T8"/>
                </a:cxn>
                <a:cxn ang="0">
                  <a:pos x="T10" y="T11"/>
                </a:cxn>
              </a:cxnLst>
              <a:rect l="0" t="0" r="r" b="b"/>
              <a:pathLst>
                <a:path w="1183" h="592">
                  <a:moveTo>
                    <a:pt x="1183" y="0"/>
                  </a:moveTo>
                  <a:lnTo>
                    <a:pt x="0" y="0"/>
                  </a:lnTo>
                  <a:lnTo>
                    <a:pt x="591" y="591"/>
                  </a:lnTo>
                  <a:lnTo>
                    <a:pt x="1183" y="0"/>
                  </a:ln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sp>
          <p:nvSpPr>
            <p:cNvPr id="10" name="Freeform 9">
              <a:extLst>
                <a:ext uri="{FF2B5EF4-FFF2-40B4-BE49-F238E27FC236}">
                  <a16:creationId xmlns:a16="http://schemas.microsoft.com/office/drawing/2014/main" id="{95A20BFD-9142-D64A-A78A-61B75FCA0D76}"/>
                </a:ext>
              </a:extLst>
            </p:cNvPr>
            <p:cNvSpPr>
              <a:spLocks/>
            </p:cNvSpPr>
            <p:nvPr/>
          </p:nvSpPr>
          <p:spPr bwMode="auto">
            <a:xfrm>
              <a:off x="7076887" y="728289"/>
              <a:ext cx="2208196" cy="2208277"/>
            </a:xfrm>
            <a:custGeom>
              <a:avLst/>
              <a:gdLst>
                <a:gd name="T0" fmla="+- 0 8372 7774"/>
                <a:gd name="T1" fmla="*/ T0 w 1792"/>
                <a:gd name="T2" fmla="+- 0 591 591"/>
                <a:gd name="T3" fmla="*/ 591 h 1792"/>
                <a:gd name="T4" fmla="+- 0 7774 7774"/>
                <a:gd name="T5" fmla="*/ T4 w 1792"/>
                <a:gd name="T6" fmla="+- 0 1188 591"/>
                <a:gd name="T7" fmla="*/ 1188 h 1792"/>
                <a:gd name="T8" fmla="+- 0 8969 7774"/>
                <a:gd name="T9" fmla="*/ T8 w 1792"/>
                <a:gd name="T10" fmla="+- 0 2383 591"/>
                <a:gd name="T11" fmla="*/ 2383 h 1792"/>
                <a:gd name="T12" fmla="+- 0 9566 7774"/>
                <a:gd name="T13" fmla="*/ T12 w 1792"/>
                <a:gd name="T14" fmla="+- 0 1786 591"/>
                <a:gd name="T15" fmla="*/ 1786 h 1792"/>
                <a:gd name="T16" fmla="+- 0 8372 7774"/>
                <a:gd name="T17" fmla="*/ T16 w 1792"/>
                <a:gd name="T18" fmla="+- 0 591 591"/>
                <a:gd name="T19" fmla="*/ 591 h 1792"/>
              </a:gdLst>
              <a:ahLst/>
              <a:cxnLst>
                <a:cxn ang="0">
                  <a:pos x="T1" y="T3"/>
                </a:cxn>
                <a:cxn ang="0">
                  <a:pos x="T5" y="T7"/>
                </a:cxn>
                <a:cxn ang="0">
                  <a:pos x="T9" y="T11"/>
                </a:cxn>
                <a:cxn ang="0">
                  <a:pos x="T13" y="T15"/>
                </a:cxn>
                <a:cxn ang="0">
                  <a:pos x="T17" y="T19"/>
                </a:cxn>
              </a:cxnLst>
              <a:rect l="0" t="0" r="r" b="b"/>
              <a:pathLst>
                <a:path w="1792" h="1792">
                  <a:moveTo>
                    <a:pt x="598" y="0"/>
                  </a:moveTo>
                  <a:lnTo>
                    <a:pt x="0" y="597"/>
                  </a:lnTo>
                  <a:lnTo>
                    <a:pt x="1195" y="1792"/>
                  </a:lnTo>
                  <a:lnTo>
                    <a:pt x="1792" y="1195"/>
                  </a:lnTo>
                  <a:lnTo>
                    <a:pt x="598" y="0"/>
                  </a:lnTo>
                  <a:close/>
                </a:path>
              </a:pathLst>
            </a:custGeom>
            <a:solidFill>
              <a:schemeClr val="tx2"/>
            </a:solidFill>
            <a:ln>
              <a:noFill/>
            </a:ln>
          </p:spPr>
          <p:txBody>
            <a:bodyPr rot="0" vert="horz" wrap="square" lIns="91440" tIns="45720" rIns="91440" bIns="45720" anchor="t" anchorCtr="0" upright="1">
              <a:noAutofit/>
            </a:bodyPr>
            <a:lstStyle/>
            <a:p>
              <a:endParaRPr lang="en-US" dirty="0"/>
            </a:p>
          </p:txBody>
        </p:sp>
        <p:sp>
          <p:nvSpPr>
            <p:cNvPr id="11" name="Freeform 10">
              <a:extLst>
                <a:ext uri="{FF2B5EF4-FFF2-40B4-BE49-F238E27FC236}">
                  <a16:creationId xmlns:a16="http://schemas.microsoft.com/office/drawing/2014/main" id="{B80736DF-C890-DB47-AEAA-D3D92505E632}"/>
                </a:ext>
              </a:extLst>
            </p:cNvPr>
            <p:cNvSpPr>
              <a:spLocks/>
            </p:cNvSpPr>
            <p:nvPr/>
          </p:nvSpPr>
          <p:spPr bwMode="auto">
            <a:xfrm>
              <a:off x="9285083" y="728289"/>
              <a:ext cx="2943850" cy="2943958"/>
            </a:xfrm>
            <a:custGeom>
              <a:avLst/>
              <a:gdLst>
                <a:gd name="T0" fmla="+- 0 11955 9566"/>
                <a:gd name="T1" fmla="*/ T0 w 2389"/>
                <a:gd name="T2" fmla="+- 0 1786 591"/>
                <a:gd name="T3" fmla="*/ 1786 h 2389"/>
                <a:gd name="T4" fmla="+- 0 10760 9566"/>
                <a:gd name="T5" fmla="*/ T4 w 2389"/>
                <a:gd name="T6" fmla="+- 0 591 591"/>
                <a:gd name="T7" fmla="*/ 591 h 2389"/>
                <a:gd name="T8" fmla="+- 0 9566 9566"/>
                <a:gd name="T9" fmla="*/ T8 w 2389"/>
                <a:gd name="T10" fmla="+- 0 1786 591"/>
                <a:gd name="T11" fmla="*/ 1786 h 2389"/>
                <a:gd name="T12" fmla="+- 0 10760 9566"/>
                <a:gd name="T13" fmla="*/ T12 w 2389"/>
                <a:gd name="T14" fmla="+- 0 2980 591"/>
                <a:gd name="T15" fmla="*/ 2980 h 2389"/>
                <a:gd name="T16" fmla="+- 0 11955 9566"/>
                <a:gd name="T17" fmla="*/ T16 w 2389"/>
                <a:gd name="T18" fmla="+- 0 1786 591"/>
                <a:gd name="T19" fmla="*/ 1786 h 2389"/>
              </a:gdLst>
              <a:ahLst/>
              <a:cxnLst>
                <a:cxn ang="0">
                  <a:pos x="T1" y="T3"/>
                </a:cxn>
                <a:cxn ang="0">
                  <a:pos x="T5" y="T7"/>
                </a:cxn>
                <a:cxn ang="0">
                  <a:pos x="T9" y="T11"/>
                </a:cxn>
                <a:cxn ang="0">
                  <a:pos x="T13" y="T15"/>
                </a:cxn>
                <a:cxn ang="0">
                  <a:pos x="T17" y="T19"/>
                </a:cxn>
              </a:cxnLst>
              <a:rect l="0" t="0" r="r" b="b"/>
              <a:pathLst>
                <a:path w="2389" h="2389">
                  <a:moveTo>
                    <a:pt x="2389" y="1195"/>
                  </a:moveTo>
                  <a:lnTo>
                    <a:pt x="1194" y="0"/>
                  </a:lnTo>
                  <a:lnTo>
                    <a:pt x="0" y="1195"/>
                  </a:lnTo>
                  <a:lnTo>
                    <a:pt x="1194" y="2389"/>
                  </a:lnTo>
                  <a:lnTo>
                    <a:pt x="2389" y="1195"/>
                  </a:lnTo>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grpSp>
      <p:sp>
        <p:nvSpPr>
          <p:cNvPr id="12" name="Title 1">
            <a:extLst>
              <a:ext uri="{FF2B5EF4-FFF2-40B4-BE49-F238E27FC236}">
                <a16:creationId xmlns:a16="http://schemas.microsoft.com/office/drawing/2014/main" id="{39F93F26-ED5C-E74E-BFBD-E3054DC1B9C1}"/>
              </a:ext>
            </a:extLst>
          </p:cNvPr>
          <p:cNvSpPr>
            <a:spLocks noGrp="1"/>
          </p:cNvSpPr>
          <p:nvPr>
            <p:ph type="title"/>
          </p:nvPr>
        </p:nvSpPr>
        <p:spPr>
          <a:xfrm>
            <a:off x="964023" y="879063"/>
            <a:ext cx="4941477" cy="610863"/>
          </a:xfrm>
          <a:prstGeom prst="rect">
            <a:avLst/>
          </a:prstGeom>
        </p:spPr>
        <p:txBody>
          <a:bodyPr lIns="0" tIns="0" rIns="0" bIns="0" anchor="b" anchorCtr="0">
            <a:normAutofit/>
          </a:bodyPr>
          <a:lstStyle>
            <a:lvl1pPr>
              <a:defRPr sz="4400" b="1" i="0" spc="50" baseline="0">
                <a:latin typeface="+mj-lt"/>
              </a:defRPr>
            </a:lvl1pPr>
          </a:lstStyle>
          <a:p>
            <a:r>
              <a:rPr lang="en-US"/>
              <a:t>Click to edit Master title style</a:t>
            </a:r>
            <a:endParaRPr lang="en-US" dirty="0"/>
          </a:p>
        </p:txBody>
      </p:sp>
      <p:cxnSp>
        <p:nvCxnSpPr>
          <p:cNvPr id="13" name="Straight Connector 12">
            <a:extLst>
              <a:ext uri="{FF2B5EF4-FFF2-40B4-BE49-F238E27FC236}">
                <a16:creationId xmlns:a16="http://schemas.microsoft.com/office/drawing/2014/main" id="{CF0FD074-81E2-0D4E-8446-C5B415B238A0}"/>
              </a:ext>
            </a:extLst>
          </p:cNvPr>
          <p:cNvCxnSpPr>
            <a:cxnSpLocks/>
          </p:cNvCxnSpPr>
          <p:nvPr userDrawn="1"/>
        </p:nvCxnSpPr>
        <p:spPr>
          <a:xfrm>
            <a:off x="952500" y="1934655"/>
            <a:ext cx="2133600" cy="3992"/>
          </a:xfrm>
          <a:prstGeom prst="line">
            <a:avLst/>
          </a:prstGeom>
          <a:ln w="101600">
            <a:solidFill>
              <a:schemeClr val="tx2"/>
            </a:solidFill>
          </a:ln>
        </p:spPr>
        <p:style>
          <a:lnRef idx="1">
            <a:schemeClr val="dk1"/>
          </a:lnRef>
          <a:fillRef idx="0">
            <a:schemeClr val="dk1"/>
          </a:fillRef>
          <a:effectRef idx="0">
            <a:schemeClr val="dk1"/>
          </a:effectRef>
          <a:fontRef idx="minor">
            <a:schemeClr val="tx1"/>
          </a:fontRef>
        </p:style>
      </p:cxnSp>
      <p:sp>
        <p:nvSpPr>
          <p:cNvPr id="14" name="Text Placeholder 29">
            <a:extLst>
              <a:ext uri="{FF2B5EF4-FFF2-40B4-BE49-F238E27FC236}">
                <a16:creationId xmlns:a16="http://schemas.microsoft.com/office/drawing/2014/main" id="{58AAB058-5FFC-9E4E-AD2E-FB1B4EE51025}"/>
              </a:ext>
            </a:extLst>
          </p:cNvPr>
          <p:cNvSpPr>
            <a:spLocks noGrp="1"/>
          </p:cNvSpPr>
          <p:nvPr>
            <p:ph type="body" sz="quarter" idx="13"/>
          </p:nvPr>
        </p:nvSpPr>
        <p:spPr>
          <a:xfrm>
            <a:off x="952500" y="2818296"/>
            <a:ext cx="2133600" cy="369332"/>
          </a:xfrm>
        </p:spPr>
        <p:txBody>
          <a:bodyPr lIns="0" tIns="0" rIns="0" bIns="0">
            <a:noAutofit/>
          </a:bodyPr>
          <a:lstStyle>
            <a:lvl1pPr marL="0" indent="0">
              <a:lnSpc>
                <a:spcPct val="100000"/>
              </a:lnSpc>
              <a:buNone/>
              <a:defRPr sz="1400" b="0" i="0">
                <a:solidFill>
                  <a:schemeClr val="bg1"/>
                </a:solidFill>
                <a:latin typeface="+mn-lt"/>
              </a:defRPr>
            </a:lvl1pPr>
            <a:lvl2pPr>
              <a:defRPr sz="4000"/>
            </a:lvl2pPr>
            <a:lvl3pPr>
              <a:defRPr sz="4000"/>
            </a:lvl3pPr>
            <a:lvl4pPr>
              <a:defRPr sz="4000"/>
            </a:lvl4pPr>
            <a:lvl5pPr>
              <a:defRPr sz="4000"/>
            </a:lvl5pPr>
          </a:lstStyle>
          <a:p>
            <a:pPr lvl="0"/>
            <a:r>
              <a:rPr lang="en-US"/>
              <a:t>Click to edit Master text styles</a:t>
            </a:r>
          </a:p>
        </p:txBody>
      </p:sp>
      <p:sp>
        <p:nvSpPr>
          <p:cNvPr id="15" name="Text Placeholder 29">
            <a:extLst>
              <a:ext uri="{FF2B5EF4-FFF2-40B4-BE49-F238E27FC236}">
                <a16:creationId xmlns:a16="http://schemas.microsoft.com/office/drawing/2014/main" id="{18ABDA74-C3EC-274D-BE87-AC5B825A2A4C}"/>
              </a:ext>
            </a:extLst>
          </p:cNvPr>
          <p:cNvSpPr>
            <a:spLocks noGrp="1"/>
          </p:cNvSpPr>
          <p:nvPr>
            <p:ph type="body" sz="quarter" idx="14"/>
          </p:nvPr>
        </p:nvSpPr>
        <p:spPr>
          <a:xfrm>
            <a:off x="952500" y="2209800"/>
            <a:ext cx="2133600" cy="205837"/>
          </a:xfrm>
        </p:spPr>
        <p:txBody>
          <a:bodyPr lIns="0" tIns="0" rIns="0" bIns="0">
            <a:noAutofit/>
          </a:bodyPr>
          <a:lstStyle>
            <a:lvl1pPr marL="0" indent="0">
              <a:lnSpc>
                <a:spcPct val="100000"/>
              </a:lnSpc>
              <a:spcBef>
                <a:spcPts val="400"/>
              </a:spcBef>
              <a:buNone/>
              <a:defRPr sz="1800" b="0" i="0">
                <a:solidFill>
                  <a:schemeClr val="tx2"/>
                </a:solidFill>
                <a:latin typeface="+mj-lt"/>
              </a:defRPr>
            </a:lvl1pPr>
            <a:lvl2pPr>
              <a:defRPr sz="4000"/>
            </a:lvl2pPr>
            <a:lvl3pPr>
              <a:defRPr sz="4000"/>
            </a:lvl3pPr>
            <a:lvl4pPr>
              <a:defRPr sz="4000"/>
            </a:lvl4pPr>
            <a:lvl5pPr>
              <a:defRPr sz="4000"/>
            </a:lvl5pPr>
          </a:lstStyle>
          <a:p>
            <a:pPr lvl="0"/>
            <a:r>
              <a:rPr lang="en-US"/>
              <a:t>Click to edit Master text styles</a:t>
            </a:r>
          </a:p>
        </p:txBody>
      </p:sp>
      <p:cxnSp>
        <p:nvCxnSpPr>
          <p:cNvPr id="16" name="Straight Connector 15">
            <a:extLst>
              <a:ext uri="{FF2B5EF4-FFF2-40B4-BE49-F238E27FC236}">
                <a16:creationId xmlns:a16="http://schemas.microsoft.com/office/drawing/2014/main" id="{A3DDE02E-BC75-2645-8725-CA2CFD327A3C}"/>
              </a:ext>
            </a:extLst>
          </p:cNvPr>
          <p:cNvCxnSpPr>
            <a:cxnSpLocks/>
          </p:cNvCxnSpPr>
          <p:nvPr userDrawn="1"/>
        </p:nvCxnSpPr>
        <p:spPr>
          <a:xfrm>
            <a:off x="3663043" y="1939108"/>
            <a:ext cx="2133600" cy="3992"/>
          </a:xfrm>
          <a:prstGeom prst="line">
            <a:avLst/>
          </a:prstGeom>
          <a:ln w="101600">
            <a:solidFill>
              <a:schemeClr val="tx2"/>
            </a:solidFill>
          </a:ln>
        </p:spPr>
        <p:style>
          <a:lnRef idx="1">
            <a:schemeClr val="dk1"/>
          </a:lnRef>
          <a:fillRef idx="0">
            <a:schemeClr val="dk1"/>
          </a:fillRef>
          <a:effectRef idx="0">
            <a:schemeClr val="dk1"/>
          </a:effectRef>
          <a:fontRef idx="minor">
            <a:schemeClr val="tx1"/>
          </a:fontRef>
        </p:style>
      </p:cxnSp>
      <p:sp>
        <p:nvSpPr>
          <p:cNvPr id="17" name="Text Placeholder 29">
            <a:extLst>
              <a:ext uri="{FF2B5EF4-FFF2-40B4-BE49-F238E27FC236}">
                <a16:creationId xmlns:a16="http://schemas.microsoft.com/office/drawing/2014/main" id="{3ABA9FD1-9B74-F14F-81EF-7B3407196B03}"/>
              </a:ext>
            </a:extLst>
          </p:cNvPr>
          <p:cNvSpPr>
            <a:spLocks noGrp="1"/>
          </p:cNvSpPr>
          <p:nvPr>
            <p:ph type="body" sz="quarter" idx="15"/>
          </p:nvPr>
        </p:nvSpPr>
        <p:spPr>
          <a:xfrm>
            <a:off x="3663042" y="2818296"/>
            <a:ext cx="2128157" cy="369332"/>
          </a:xfrm>
        </p:spPr>
        <p:txBody>
          <a:bodyPr lIns="0" tIns="0" rIns="0" bIns="0">
            <a:noAutofit/>
          </a:bodyPr>
          <a:lstStyle>
            <a:lvl1pPr marL="0" indent="0">
              <a:lnSpc>
                <a:spcPct val="100000"/>
              </a:lnSpc>
              <a:buNone/>
              <a:defRPr sz="1400" b="0" i="0">
                <a:solidFill>
                  <a:schemeClr val="bg1"/>
                </a:solidFill>
                <a:latin typeface="+mn-lt"/>
              </a:defRPr>
            </a:lvl1pPr>
            <a:lvl2pPr>
              <a:defRPr sz="4000"/>
            </a:lvl2pPr>
            <a:lvl3pPr>
              <a:defRPr sz="4000"/>
            </a:lvl3pPr>
            <a:lvl4pPr>
              <a:defRPr sz="4000"/>
            </a:lvl4pPr>
            <a:lvl5pPr>
              <a:defRPr sz="4000"/>
            </a:lvl5pPr>
          </a:lstStyle>
          <a:p>
            <a:pPr lvl="0"/>
            <a:r>
              <a:rPr lang="en-US"/>
              <a:t>Click to edit Master text styles</a:t>
            </a:r>
          </a:p>
        </p:txBody>
      </p:sp>
      <p:sp>
        <p:nvSpPr>
          <p:cNvPr id="18" name="Text Placeholder 29">
            <a:extLst>
              <a:ext uri="{FF2B5EF4-FFF2-40B4-BE49-F238E27FC236}">
                <a16:creationId xmlns:a16="http://schemas.microsoft.com/office/drawing/2014/main" id="{0E9E9D03-0186-5B4C-A73F-95ADCD08A44A}"/>
              </a:ext>
            </a:extLst>
          </p:cNvPr>
          <p:cNvSpPr>
            <a:spLocks noGrp="1"/>
          </p:cNvSpPr>
          <p:nvPr>
            <p:ph type="body" sz="quarter" idx="16"/>
          </p:nvPr>
        </p:nvSpPr>
        <p:spPr>
          <a:xfrm>
            <a:off x="3663042" y="2209800"/>
            <a:ext cx="2128157" cy="205837"/>
          </a:xfrm>
        </p:spPr>
        <p:txBody>
          <a:bodyPr lIns="0" tIns="0" rIns="0" bIns="0">
            <a:noAutofit/>
          </a:bodyPr>
          <a:lstStyle>
            <a:lvl1pPr marL="0" indent="0">
              <a:lnSpc>
                <a:spcPct val="100000"/>
              </a:lnSpc>
              <a:spcBef>
                <a:spcPts val="400"/>
              </a:spcBef>
              <a:buNone/>
              <a:defRPr sz="1800" b="0" i="0">
                <a:solidFill>
                  <a:schemeClr val="tx2"/>
                </a:solidFill>
                <a:latin typeface="+mj-lt"/>
              </a:defRPr>
            </a:lvl1pPr>
            <a:lvl2pPr>
              <a:defRPr sz="4000"/>
            </a:lvl2pPr>
            <a:lvl3pPr>
              <a:defRPr sz="4000"/>
            </a:lvl3pPr>
            <a:lvl4pPr>
              <a:defRPr sz="4000"/>
            </a:lvl4pPr>
            <a:lvl5pPr>
              <a:defRPr sz="4000"/>
            </a:lvl5pPr>
          </a:lstStyle>
          <a:p>
            <a:pPr lvl="0"/>
            <a:r>
              <a:rPr lang="en-US"/>
              <a:t>Click to edit Master text styles</a:t>
            </a:r>
          </a:p>
        </p:txBody>
      </p:sp>
      <p:cxnSp>
        <p:nvCxnSpPr>
          <p:cNvPr id="20" name="Straight Connector 19">
            <a:extLst>
              <a:ext uri="{FF2B5EF4-FFF2-40B4-BE49-F238E27FC236}">
                <a16:creationId xmlns:a16="http://schemas.microsoft.com/office/drawing/2014/main" id="{E01EE6FD-FABB-AD48-92DA-19805B502918}"/>
              </a:ext>
            </a:extLst>
          </p:cNvPr>
          <p:cNvCxnSpPr>
            <a:cxnSpLocks/>
          </p:cNvCxnSpPr>
          <p:nvPr userDrawn="1"/>
        </p:nvCxnSpPr>
        <p:spPr>
          <a:xfrm>
            <a:off x="952500" y="4248119"/>
            <a:ext cx="2133600" cy="3992"/>
          </a:xfrm>
          <a:prstGeom prst="line">
            <a:avLst/>
          </a:prstGeom>
          <a:ln w="101600">
            <a:solidFill>
              <a:schemeClr val="tx2"/>
            </a:solidFill>
          </a:ln>
        </p:spPr>
        <p:style>
          <a:lnRef idx="1">
            <a:schemeClr val="dk1"/>
          </a:lnRef>
          <a:fillRef idx="0">
            <a:schemeClr val="dk1"/>
          </a:fillRef>
          <a:effectRef idx="0">
            <a:schemeClr val="dk1"/>
          </a:effectRef>
          <a:fontRef idx="minor">
            <a:schemeClr val="tx1"/>
          </a:fontRef>
        </p:style>
      </p:cxnSp>
      <p:sp>
        <p:nvSpPr>
          <p:cNvPr id="21" name="Text Placeholder 29">
            <a:extLst>
              <a:ext uri="{FF2B5EF4-FFF2-40B4-BE49-F238E27FC236}">
                <a16:creationId xmlns:a16="http://schemas.microsoft.com/office/drawing/2014/main" id="{F953BCFF-5CB8-784F-ACC1-A14670E62196}"/>
              </a:ext>
            </a:extLst>
          </p:cNvPr>
          <p:cNvSpPr>
            <a:spLocks noGrp="1"/>
          </p:cNvSpPr>
          <p:nvPr>
            <p:ph type="body" sz="quarter" idx="19"/>
          </p:nvPr>
        </p:nvSpPr>
        <p:spPr>
          <a:xfrm>
            <a:off x="952500" y="5131299"/>
            <a:ext cx="2133600" cy="369332"/>
          </a:xfrm>
        </p:spPr>
        <p:txBody>
          <a:bodyPr lIns="0" tIns="0" rIns="0" bIns="0">
            <a:noAutofit/>
          </a:bodyPr>
          <a:lstStyle>
            <a:lvl1pPr marL="0" indent="0">
              <a:lnSpc>
                <a:spcPct val="100000"/>
              </a:lnSpc>
              <a:buNone/>
              <a:defRPr sz="1400" b="0" i="0">
                <a:solidFill>
                  <a:schemeClr val="bg1"/>
                </a:solidFill>
                <a:latin typeface="+mn-lt"/>
              </a:defRPr>
            </a:lvl1pPr>
            <a:lvl2pPr>
              <a:defRPr sz="4000"/>
            </a:lvl2pPr>
            <a:lvl3pPr>
              <a:defRPr sz="4000"/>
            </a:lvl3pPr>
            <a:lvl4pPr>
              <a:defRPr sz="4000"/>
            </a:lvl4pPr>
            <a:lvl5pPr>
              <a:defRPr sz="4000"/>
            </a:lvl5pPr>
          </a:lstStyle>
          <a:p>
            <a:pPr lvl="0"/>
            <a:r>
              <a:rPr lang="en-US"/>
              <a:t>Click to edit Master text styles</a:t>
            </a:r>
          </a:p>
        </p:txBody>
      </p:sp>
      <p:sp>
        <p:nvSpPr>
          <p:cNvPr id="22" name="Text Placeholder 29">
            <a:extLst>
              <a:ext uri="{FF2B5EF4-FFF2-40B4-BE49-F238E27FC236}">
                <a16:creationId xmlns:a16="http://schemas.microsoft.com/office/drawing/2014/main" id="{97DCC038-CDD3-1D48-B8BA-2617616935C5}"/>
              </a:ext>
            </a:extLst>
          </p:cNvPr>
          <p:cNvSpPr>
            <a:spLocks noGrp="1"/>
          </p:cNvSpPr>
          <p:nvPr>
            <p:ph type="body" sz="quarter" idx="20"/>
          </p:nvPr>
        </p:nvSpPr>
        <p:spPr>
          <a:xfrm>
            <a:off x="952500" y="4522803"/>
            <a:ext cx="2133600" cy="205837"/>
          </a:xfrm>
        </p:spPr>
        <p:txBody>
          <a:bodyPr lIns="0" tIns="0" rIns="0" bIns="0">
            <a:noAutofit/>
          </a:bodyPr>
          <a:lstStyle>
            <a:lvl1pPr marL="0" indent="0">
              <a:lnSpc>
                <a:spcPct val="100000"/>
              </a:lnSpc>
              <a:spcBef>
                <a:spcPts val="400"/>
              </a:spcBef>
              <a:buNone/>
              <a:defRPr sz="1800" b="0" i="0">
                <a:solidFill>
                  <a:schemeClr val="tx2"/>
                </a:solidFill>
                <a:latin typeface="+mj-lt"/>
              </a:defRPr>
            </a:lvl1pPr>
            <a:lvl2pPr>
              <a:defRPr sz="4000"/>
            </a:lvl2pPr>
            <a:lvl3pPr>
              <a:defRPr sz="4000"/>
            </a:lvl3pPr>
            <a:lvl4pPr>
              <a:defRPr sz="4000"/>
            </a:lvl4pPr>
            <a:lvl5pPr>
              <a:defRPr sz="4000"/>
            </a:lvl5pPr>
          </a:lstStyle>
          <a:p>
            <a:pPr lvl="0"/>
            <a:r>
              <a:rPr lang="en-US"/>
              <a:t>Click to edit Master text styles</a:t>
            </a:r>
          </a:p>
        </p:txBody>
      </p:sp>
      <p:cxnSp>
        <p:nvCxnSpPr>
          <p:cNvPr id="23" name="Straight Connector 22">
            <a:extLst>
              <a:ext uri="{FF2B5EF4-FFF2-40B4-BE49-F238E27FC236}">
                <a16:creationId xmlns:a16="http://schemas.microsoft.com/office/drawing/2014/main" id="{93BB36CC-7349-334D-A028-58D01025E726}"/>
              </a:ext>
            </a:extLst>
          </p:cNvPr>
          <p:cNvCxnSpPr>
            <a:cxnSpLocks/>
          </p:cNvCxnSpPr>
          <p:nvPr userDrawn="1"/>
        </p:nvCxnSpPr>
        <p:spPr>
          <a:xfrm>
            <a:off x="3663043" y="4252111"/>
            <a:ext cx="2133600" cy="3992"/>
          </a:xfrm>
          <a:prstGeom prst="line">
            <a:avLst/>
          </a:prstGeom>
          <a:ln w="101600">
            <a:solidFill>
              <a:schemeClr val="tx2"/>
            </a:solidFill>
          </a:ln>
        </p:spPr>
        <p:style>
          <a:lnRef idx="1">
            <a:schemeClr val="dk1"/>
          </a:lnRef>
          <a:fillRef idx="0">
            <a:schemeClr val="dk1"/>
          </a:fillRef>
          <a:effectRef idx="0">
            <a:schemeClr val="dk1"/>
          </a:effectRef>
          <a:fontRef idx="minor">
            <a:schemeClr val="tx1"/>
          </a:fontRef>
        </p:style>
      </p:cxnSp>
      <p:sp>
        <p:nvSpPr>
          <p:cNvPr id="24" name="Text Placeholder 29">
            <a:extLst>
              <a:ext uri="{FF2B5EF4-FFF2-40B4-BE49-F238E27FC236}">
                <a16:creationId xmlns:a16="http://schemas.microsoft.com/office/drawing/2014/main" id="{C20DFC6E-CE65-E94B-921D-38F386E173F2}"/>
              </a:ext>
            </a:extLst>
          </p:cNvPr>
          <p:cNvSpPr>
            <a:spLocks noGrp="1"/>
          </p:cNvSpPr>
          <p:nvPr>
            <p:ph type="body" sz="quarter" idx="21"/>
          </p:nvPr>
        </p:nvSpPr>
        <p:spPr>
          <a:xfrm>
            <a:off x="3663042" y="5131299"/>
            <a:ext cx="2128157" cy="369332"/>
          </a:xfrm>
        </p:spPr>
        <p:txBody>
          <a:bodyPr lIns="0" tIns="0" rIns="0" bIns="0">
            <a:noAutofit/>
          </a:bodyPr>
          <a:lstStyle>
            <a:lvl1pPr marL="0" indent="0">
              <a:lnSpc>
                <a:spcPct val="100000"/>
              </a:lnSpc>
              <a:buNone/>
              <a:defRPr sz="1400" b="0" i="0">
                <a:solidFill>
                  <a:schemeClr val="bg1"/>
                </a:solidFill>
                <a:latin typeface="+mn-lt"/>
              </a:defRPr>
            </a:lvl1pPr>
            <a:lvl2pPr>
              <a:defRPr sz="4000"/>
            </a:lvl2pPr>
            <a:lvl3pPr>
              <a:defRPr sz="4000"/>
            </a:lvl3pPr>
            <a:lvl4pPr>
              <a:defRPr sz="4000"/>
            </a:lvl4pPr>
            <a:lvl5pPr>
              <a:defRPr sz="4000"/>
            </a:lvl5pPr>
          </a:lstStyle>
          <a:p>
            <a:pPr lvl="0"/>
            <a:r>
              <a:rPr lang="en-US"/>
              <a:t>Click to edit Master text styles</a:t>
            </a:r>
          </a:p>
        </p:txBody>
      </p:sp>
      <p:sp>
        <p:nvSpPr>
          <p:cNvPr id="25" name="Text Placeholder 29">
            <a:extLst>
              <a:ext uri="{FF2B5EF4-FFF2-40B4-BE49-F238E27FC236}">
                <a16:creationId xmlns:a16="http://schemas.microsoft.com/office/drawing/2014/main" id="{773FBF72-A3D8-2F4E-BAD2-2755F0BE4A47}"/>
              </a:ext>
            </a:extLst>
          </p:cNvPr>
          <p:cNvSpPr>
            <a:spLocks noGrp="1"/>
          </p:cNvSpPr>
          <p:nvPr>
            <p:ph type="body" sz="quarter" idx="22"/>
          </p:nvPr>
        </p:nvSpPr>
        <p:spPr>
          <a:xfrm>
            <a:off x="3663042" y="4522803"/>
            <a:ext cx="2128157" cy="205837"/>
          </a:xfrm>
        </p:spPr>
        <p:txBody>
          <a:bodyPr lIns="0" tIns="0" rIns="0" bIns="0">
            <a:noAutofit/>
          </a:bodyPr>
          <a:lstStyle>
            <a:lvl1pPr marL="0" indent="0">
              <a:lnSpc>
                <a:spcPct val="100000"/>
              </a:lnSpc>
              <a:spcBef>
                <a:spcPts val="400"/>
              </a:spcBef>
              <a:buNone/>
              <a:defRPr sz="1800" b="0" i="0">
                <a:solidFill>
                  <a:schemeClr val="tx2"/>
                </a:solidFill>
                <a:latin typeface="+mj-lt"/>
              </a:defRPr>
            </a:lvl1pPr>
            <a:lvl2pPr>
              <a:defRPr sz="4000"/>
            </a:lvl2pPr>
            <a:lvl3pPr>
              <a:defRPr sz="4000"/>
            </a:lvl3pPr>
            <a:lvl4pPr>
              <a:defRPr sz="4000"/>
            </a:lvl4pPr>
            <a:lvl5pPr>
              <a:defRPr sz="4000"/>
            </a:lvl5pPr>
          </a:lstStyle>
          <a:p>
            <a:pPr lvl="0"/>
            <a:r>
              <a:rPr lang="en-US"/>
              <a:t>Click to edit Master text styles</a:t>
            </a:r>
          </a:p>
        </p:txBody>
      </p:sp>
      <p:cxnSp>
        <p:nvCxnSpPr>
          <p:cNvPr id="26" name="Straight Connector 25">
            <a:extLst>
              <a:ext uri="{FF2B5EF4-FFF2-40B4-BE49-F238E27FC236}">
                <a16:creationId xmlns:a16="http://schemas.microsoft.com/office/drawing/2014/main" id="{C402C0D4-D9C4-F547-B996-38177302A3DC}"/>
              </a:ext>
            </a:extLst>
          </p:cNvPr>
          <p:cNvCxnSpPr>
            <a:cxnSpLocks/>
          </p:cNvCxnSpPr>
          <p:nvPr userDrawn="1"/>
        </p:nvCxnSpPr>
        <p:spPr>
          <a:xfrm>
            <a:off x="6367055" y="4252111"/>
            <a:ext cx="2133600" cy="3992"/>
          </a:xfrm>
          <a:prstGeom prst="line">
            <a:avLst/>
          </a:prstGeom>
          <a:ln w="101600">
            <a:solidFill>
              <a:schemeClr val="tx2"/>
            </a:solidFill>
          </a:ln>
        </p:spPr>
        <p:style>
          <a:lnRef idx="1">
            <a:schemeClr val="dk1"/>
          </a:lnRef>
          <a:fillRef idx="0">
            <a:schemeClr val="dk1"/>
          </a:fillRef>
          <a:effectRef idx="0">
            <a:schemeClr val="dk1"/>
          </a:effectRef>
          <a:fontRef idx="minor">
            <a:schemeClr val="tx1"/>
          </a:fontRef>
        </p:style>
      </p:cxnSp>
      <p:sp>
        <p:nvSpPr>
          <p:cNvPr id="27" name="Text Placeholder 29">
            <a:extLst>
              <a:ext uri="{FF2B5EF4-FFF2-40B4-BE49-F238E27FC236}">
                <a16:creationId xmlns:a16="http://schemas.microsoft.com/office/drawing/2014/main" id="{9B18A1DC-4A61-514B-9F70-1DCC893EBB17}"/>
              </a:ext>
            </a:extLst>
          </p:cNvPr>
          <p:cNvSpPr>
            <a:spLocks noGrp="1"/>
          </p:cNvSpPr>
          <p:nvPr>
            <p:ph type="body" sz="quarter" idx="23"/>
          </p:nvPr>
        </p:nvSpPr>
        <p:spPr>
          <a:xfrm>
            <a:off x="6367054" y="5131299"/>
            <a:ext cx="2129245" cy="369332"/>
          </a:xfrm>
        </p:spPr>
        <p:txBody>
          <a:bodyPr lIns="0" tIns="0" rIns="0" bIns="0">
            <a:noAutofit/>
          </a:bodyPr>
          <a:lstStyle>
            <a:lvl1pPr marL="0" indent="0">
              <a:lnSpc>
                <a:spcPct val="100000"/>
              </a:lnSpc>
              <a:buNone/>
              <a:defRPr sz="1400" b="0" i="0">
                <a:solidFill>
                  <a:schemeClr val="bg1"/>
                </a:solidFill>
                <a:latin typeface="+mn-lt"/>
              </a:defRPr>
            </a:lvl1pPr>
            <a:lvl2pPr>
              <a:defRPr sz="4000"/>
            </a:lvl2pPr>
            <a:lvl3pPr>
              <a:defRPr sz="4000"/>
            </a:lvl3pPr>
            <a:lvl4pPr>
              <a:defRPr sz="4000"/>
            </a:lvl4pPr>
            <a:lvl5pPr>
              <a:defRPr sz="4000"/>
            </a:lvl5pPr>
          </a:lstStyle>
          <a:p>
            <a:pPr lvl="0"/>
            <a:r>
              <a:rPr lang="en-US"/>
              <a:t>Click to edit Master text styles</a:t>
            </a:r>
          </a:p>
        </p:txBody>
      </p:sp>
      <p:sp>
        <p:nvSpPr>
          <p:cNvPr id="28" name="Text Placeholder 29">
            <a:extLst>
              <a:ext uri="{FF2B5EF4-FFF2-40B4-BE49-F238E27FC236}">
                <a16:creationId xmlns:a16="http://schemas.microsoft.com/office/drawing/2014/main" id="{DD138509-2AA1-D540-90D6-288474956619}"/>
              </a:ext>
            </a:extLst>
          </p:cNvPr>
          <p:cNvSpPr>
            <a:spLocks noGrp="1"/>
          </p:cNvSpPr>
          <p:nvPr>
            <p:ph type="body" sz="quarter" idx="24"/>
          </p:nvPr>
        </p:nvSpPr>
        <p:spPr>
          <a:xfrm>
            <a:off x="6367054" y="4522803"/>
            <a:ext cx="2129245" cy="205837"/>
          </a:xfrm>
        </p:spPr>
        <p:txBody>
          <a:bodyPr lIns="0" tIns="0" rIns="0" bIns="0">
            <a:noAutofit/>
          </a:bodyPr>
          <a:lstStyle>
            <a:lvl1pPr marL="0" indent="0">
              <a:lnSpc>
                <a:spcPct val="100000"/>
              </a:lnSpc>
              <a:spcBef>
                <a:spcPts val="400"/>
              </a:spcBef>
              <a:buNone/>
              <a:defRPr sz="1800" b="0" i="0">
                <a:solidFill>
                  <a:schemeClr val="tx2"/>
                </a:solidFill>
                <a:latin typeface="+mj-lt"/>
              </a:defRPr>
            </a:lvl1pPr>
            <a:lvl2pPr>
              <a:defRPr sz="4000"/>
            </a:lvl2pPr>
            <a:lvl3pPr>
              <a:defRPr sz="4000"/>
            </a:lvl3pPr>
            <a:lvl4pPr>
              <a:defRPr sz="4000"/>
            </a:lvl4pPr>
            <a:lvl5pPr>
              <a:defRPr sz="4000"/>
            </a:lvl5pPr>
          </a:lstStyle>
          <a:p>
            <a:pPr lvl="0"/>
            <a:r>
              <a:rPr lang="en-US"/>
              <a:t>Click to edit Master text styles</a:t>
            </a:r>
          </a:p>
        </p:txBody>
      </p:sp>
      <p:sp>
        <p:nvSpPr>
          <p:cNvPr id="2" name="Date Placeholder 1">
            <a:extLst>
              <a:ext uri="{FF2B5EF4-FFF2-40B4-BE49-F238E27FC236}">
                <a16:creationId xmlns:a16="http://schemas.microsoft.com/office/drawing/2014/main" id="{62655503-4608-4F79-A5D4-B2F67958F263}"/>
              </a:ext>
            </a:extLst>
          </p:cNvPr>
          <p:cNvSpPr>
            <a:spLocks noGrp="1"/>
          </p:cNvSpPr>
          <p:nvPr>
            <p:ph type="dt" sz="half" idx="25"/>
          </p:nvPr>
        </p:nvSpPr>
        <p:spPr/>
        <p:txBody>
          <a:bodyPr/>
          <a:lstStyle/>
          <a:p>
            <a:fld id="{6FCA8E82-58CD-E045-8B98-B7A85B79B752}" type="datetime4">
              <a:rPr lang="en-US" smtClean="0"/>
              <a:pPr/>
              <a:t>April 26, 2024</a:t>
            </a:fld>
            <a:endParaRPr lang="en-US" dirty="0">
              <a:latin typeface="+mn-lt"/>
            </a:endParaRPr>
          </a:p>
        </p:txBody>
      </p:sp>
      <p:sp>
        <p:nvSpPr>
          <p:cNvPr id="3" name="Footer Placeholder 2">
            <a:extLst>
              <a:ext uri="{FF2B5EF4-FFF2-40B4-BE49-F238E27FC236}">
                <a16:creationId xmlns:a16="http://schemas.microsoft.com/office/drawing/2014/main" id="{9DAFA395-FE4C-4A99-A74E-57757D8473E1}"/>
              </a:ext>
            </a:extLst>
          </p:cNvPr>
          <p:cNvSpPr>
            <a:spLocks noGrp="1"/>
          </p:cNvSpPr>
          <p:nvPr>
            <p:ph type="ftr" sz="quarter" idx="26"/>
          </p:nvPr>
        </p:nvSpPr>
        <p:spPr/>
        <p:txBody>
          <a:bodyPr/>
          <a:lstStyle/>
          <a:p>
            <a:r>
              <a:rPr lang="en-US"/>
              <a:t>Annual Review</a:t>
            </a:r>
            <a:endParaRPr lang="en-US" b="0" dirty="0"/>
          </a:p>
        </p:txBody>
      </p:sp>
      <p:sp>
        <p:nvSpPr>
          <p:cNvPr id="4" name="Slide Number Placeholder 3">
            <a:extLst>
              <a:ext uri="{FF2B5EF4-FFF2-40B4-BE49-F238E27FC236}">
                <a16:creationId xmlns:a16="http://schemas.microsoft.com/office/drawing/2014/main" id="{30A6A117-A0E8-43E1-9120-CE3B8B97667F}"/>
              </a:ext>
            </a:extLst>
          </p:cNvPr>
          <p:cNvSpPr>
            <a:spLocks noGrp="1"/>
          </p:cNvSpPr>
          <p:nvPr>
            <p:ph type="sldNum" sz="quarter" idx="27"/>
          </p:nvPr>
        </p:nvSpPr>
        <p:spPr/>
        <p:txBody>
          <a:bodyPr/>
          <a:lstStyle/>
          <a:p>
            <a:fld id="{294A09A9-5501-47C1-A89A-A340965A2BE2}" type="slidenum">
              <a:rPr lang="en-US" smtClean="0"/>
              <a:pPr/>
              <a:t>‹#›</a:t>
            </a:fld>
            <a:endParaRPr lang="en-US" dirty="0">
              <a:latin typeface="+mn-lt"/>
            </a:endParaRPr>
          </a:p>
        </p:txBody>
      </p:sp>
    </p:spTree>
    <p:extLst>
      <p:ext uri="{BB962C8B-B14F-4D97-AF65-F5344CB8AC3E}">
        <p14:creationId xmlns:p14="http://schemas.microsoft.com/office/powerpoint/2010/main" val="409306641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Introduction">
    <p:spTree>
      <p:nvGrpSpPr>
        <p:cNvPr id="1" name=""/>
        <p:cNvGrpSpPr/>
        <p:nvPr/>
      </p:nvGrpSpPr>
      <p:grpSpPr>
        <a:xfrm>
          <a:off x="0" y="0"/>
          <a:ext cx="0" cy="0"/>
          <a:chOff x="0" y="0"/>
          <a:chExt cx="0" cy="0"/>
        </a:xfrm>
      </p:grpSpPr>
      <p:grpSp>
        <p:nvGrpSpPr>
          <p:cNvPr id="13" name="Group 12">
            <a:extLst>
              <a:ext uri="{FF2B5EF4-FFF2-40B4-BE49-F238E27FC236}">
                <a16:creationId xmlns:a16="http://schemas.microsoft.com/office/drawing/2014/main" id="{C82066DD-D313-D148-89C7-338EB873A730}"/>
              </a:ext>
            </a:extLst>
          </p:cNvPr>
          <p:cNvGrpSpPr>
            <a:grpSpLocks/>
          </p:cNvGrpSpPr>
          <p:nvPr userDrawn="1"/>
        </p:nvGrpSpPr>
        <p:grpSpPr bwMode="auto">
          <a:xfrm rot="16200000" flipV="1">
            <a:off x="0" y="3900132"/>
            <a:ext cx="2959226" cy="2959226"/>
            <a:chOff x="0" y="12289"/>
            <a:chExt cx="3550" cy="3551"/>
          </a:xfrm>
        </p:grpSpPr>
        <p:sp>
          <p:nvSpPr>
            <p:cNvPr id="15" name="Freeform 14">
              <a:extLst>
                <a:ext uri="{FF2B5EF4-FFF2-40B4-BE49-F238E27FC236}">
                  <a16:creationId xmlns:a16="http://schemas.microsoft.com/office/drawing/2014/main" id="{A5BBD7C7-99D1-E841-A081-6912D1F2B855}"/>
                </a:ext>
              </a:extLst>
            </p:cNvPr>
            <p:cNvSpPr>
              <a:spLocks/>
            </p:cNvSpPr>
            <p:nvPr/>
          </p:nvSpPr>
          <p:spPr bwMode="auto">
            <a:xfrm>
              <a:off x="0" y="12289"/>
              <a:ext cx="1789" cy="2386"/>
            </a:xfrm>
            <a:custGeom>
              <a:avLst/>
              <a:gdLst>
                <a:gd name="T0" fmla="*/ 0 w 1789"/>
                <a:gd name="T1" fmla="+- 0 12290 12290"/>
                <a:gd name="T2" fmla="*/ 12290 h 2386"/>
                <a:gd name="T3" fmla="*/ 0 w 1789"/>
                <a:gd name="T4" fmla="+- 0 13484 12290"/>
                <a:gd name="T5" fmla="*/ 13484 h 2386"/>
                <a:gd name="T6" fmla="*/ 1192 w 1789"/>
                <a:gd name="T7" fmla="+- 0 14676 12290"/>
                <a:gd name="T8" fmla="*/ 14676 h 2386"/>
                <a:gd name="T9" fmla="*/ 1789 w 1789"/>
                <a:gd name="T10" fmla="+- 0 14079 12290"/>
                <a:gd name="T11" fmla="*/ 14079 h 2386"/>
                <a:gd name="T12" fmla="*/ 0 w 1789"/>
                <a:gd name="T13" fmla="+- 0 12290 12290"/>
                <a:gd name="T14" fmla="*/ 12290 h 2386"/>
              </a:gdLst>
              <a:ahLst/>
              <a:cxnLst>
                <a:cxn ang="0">
                  <a:pos x="T0" y="T2"/>
                </a:cxn>
                <a:cxn ang="0">
                  <a:pos x="T3" y="T5"/>
                </a:cxn>
                <a:cxn ang="0">
                  <a:pos x="T6" y="T8"/>
                </a:cxn>
                <a:cxn ang="0">
                  <a:pos x="T9" y="T11"/>
                </a:cxn>
                <a:cxn ang="0">
                  <a:pos x="T12" y="T14"/>
                </a:cxn>
              </a:cxnLst>
              <a:rect l="0" t="0" r="r" b="b"/>
              <a:pathLst>
                <a:path w="1789" h="2386">
                  <a:moveTo>
                    <a:pt x="0" y="0"/>
                  </a:moveTo>
                  <a:lnTo>
                    <a:pt x="0" y="1194"/>
                  </a:lnTo>
                  <a:lnTo>
                    <a:pt x="1192" y="2386"/>
                  </a:lnTo>
                  <a:lnTo>
                    <a:pt x="1789" y="1789"/>
                  </a:lnTo>
                  <a:lnTo>
                    <a:pt x="0" y="0"/>
                  </a:ln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sp>
          <p:nvSpPr>
            <p:cNvPr id="16" name="Freeform 15">
              <a:extLst>
                <a:ext uri="{FF2B5EF4-FFF2-40B4-BE49-F238E27FC236}">
                  <a16:creationId xmlns:a16="http://schemas.microsoft.com/office/drawing/2014/main" id="{227A14EE-CB79-754A-8B19-EB9874B3158E}"/>
                </a:ext>
              </a:extLst>
            </p:cNvPr>
            <p:cNvSpPr>
              <a:spLocks/>
            </p:cNvSpPr>
            <p:nvPr/>
          </p:nvSpPr>
          <p:spPr bwMode="auto">
            <a:xfrm>
              <a:off x="0" y="14678"/>
              <a:ext cx="1162" cy="1162"/>
            </a:xfrm>
            <a:custGeom>
              <a:avLst/>
              <a:gdLst>
                <a:gd name="T0" fmla="*/ 0 w 1162"/>
                <a:gd name="T1" fmla="+- 0 14679 14679"/>
                <a:gd name="T2" fmla="*/ 14679 h 1162"/>
                <a:gd name="T3" fmla="*/ 0 w 1162"/>
                <a:gd name="T4" fmla="+- 0 15840 14679"/>
                <a:gd name="T5" fmla="*/ 15840 h 1162"/>
                <a:gd name="T6" fmla="*/ 1161 w 1162"/>
                <a:gd name="T7" fmla="+- 0 15840 14679"/>
                <a:gd name="T8" fmla="*/ 15840 h 1162"/>
                <a:gd name="T9" fmla="*/ 0 w 1162"/>
                <a:gd name="T10" fmla="+- 0 14679 14679"/>
                <a:gd name="T11" fmla="*/ 14679 h 1162"/>
              </a:gdLst>
              <a:ahLst/>
              <a:cxnLst>
                <a:cxn ang="0">
                  <a:pos x="T0" y="T2"/>
                </a:cxn>
                <a:cxn ang="0">
                  <a:pos x="T3" y="T5"/>
                </a:cxn>
                <a:cxn ang="0">
                  <a:pos x="T6" y="T8"/>
                </a:cxn>
                <a:cxn ang="0">
                  <a:pos x="T9" y="T11"/>
                </a:cxn>
              </a:cxnLst>
              <a:rect l="0" t="0" r="r" b="b"/>
              <a:pathLst>
                <a:path w="1162" h="1162">
                  <a:moveTo>
                    <a:pt x="0" y="0"/>
                  </a:moveTo>
                  <a:lnTo>
                    <a:pt x="0" y="1161"/>
                  </a:lnTo>
                  <a:lnTo>
                    <a:pt x="1161" y="1161"/>
                  </a:lnTo>
                  <a:lnTo>
                    <a:pt x="0" y="0"/>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sp>
          <p:nvSpPr>
            <p:cNvPr id="19" name="Freeform 18">
              <a:extLst>
                <a:ext uri="{FF2B5EF4-FFF2-40B4-BE49-F238E27FC236}">
                  <a16:creationId xmlns:a16="http://schemas.microsoft.com/office/drawing/2014/main" id="{35B38B80-C3D3-4C47-B468-C41A8FF36F2A}"/>
                </a:ext>
              </a:extLst>
            </p:cNvPr>
            <p:cNvSpPr>
              <a:spLocks/>
            </p:cNvSpPr>
            <p:nvPr/>
          </p:nvSpPr>
          <p:spPr bwMode="auto">
            <a:xfrm>
              <a:off x="1221" y="14675"/>
              <a:ext cx="2329" cy="1165"/>
            </a:xfrm>
            <a:custGeom>
              <a:avLst/>
              <a:gdLst>
                <a:gd name="T0" fmla="+- 0 3550 1221"/>
                <a:gd name="T1" fmla="*/ T0 w 2329"/>
                <a:gd name="T2" fmla="+- 0 15840 14676"/>
                <a:gd name="T3" fmla="*/ 15840 h 1165"/>
                <a:gd name="T4" fmla="+- 0 2386 1221"/>
                <a:gd name="T5" fmla="*/ T4 w 2329"/>
                <a:gd name="T6" fmla="+- 0 14676 14676"/>
                <a:gd name="T7" fmla="*/ 14676 h 1165"/>
                <a:gd name="T8" fmla="+- 0 1221 1221"/>
                <a:gd name="T9" fmla="*/ T8 w 2329"/>
                <a:gd name="T10" fmla="+- 0 15840 14676"/>
                <a:gd name="T11" fmla="*/ 15840 h 1165"/>
                <a:gd name="T12" fmla="+- 0 3550 1221"/>
                <a:gd name="T13" fmla="*/ T12 w 2329"/>
                <a:gd name="T14" fmla="+- 0 15840 14676"/>
                <a:gd name="T15" fmla="*/ 15840 h 1165"/>
              </a:gdLst>
              <a:ahLst/>
              <a:cxnLst>
                <a:cxn ang="0">
                  <a:pos x="T1" y="T3"/>
                </a:cxn>
                <a:cxn ang="0">
                  <a:pos x="T5" y="T7"/>
                </a:cxn>
                <a:cxn ang="0">
                  <a:pos x="T9" y="T11"/>
                </a:cxn>
                <a:cxn ang="0">
                  <a:pos x="T13" y="T15"/>
                </a:cxn>
              </a:cxnLst>
              <a:rect l="0" t="0" r="r" b="b"/>
              <a:pathLst>
                <a:path w="2329" h="1165">
                  <a:moveTo>
                    <a:pt x="2329" y="1164"/>
                  </a:moveTo>
                  <a:lnTo>
                    <a:pt x="1165" y="0"/>
                  </a:lnTo>
                  <a:lnTo>
                    <a:pt x="0" y="1164"/>
                  </a:lnTo>
                  <a:lnTo>
                    <a:pt x="2329" y="1164"/>
                  </a:lnTo>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grpSp>
      <p:sp>
        <p:nvSpPr>
          <p:cNvPr id="14" name="Picture Placeholder 2">
            <a:extLst>
              <a:ext uri="{FF2B5EF4-FFF2-40B4-BE49-F238E27FC236}">
                <a16:creationId xmlns:a16="http://schemas.microsoft.com/office/drawing/2014/main" id="{F0C4E8C2-3240-594A-9D5E-1BCD1AF44C5E}"/>
              </a:ext>
            </a:extLst>
          </p:cNvPr>
          <p:cNvSpPr>
            <a:spLocks noGrp="1"/>
          </p:cNvSpPr>
          <p:nvPr>
            <p:ph type="pic" sz="quarter" idx="13"/>
          </p:nvPr>
        </p:nvSpPr>
        <p:spPr>
          <a:xfrm>
            <a:off x="6096000" y="-22543"/>
            <a:ext cx="6096000" cy="6903086"/>
          </a:xfrm>
        </p:spPr>
        <p:txBody>
          <a:bodyPr/>
          <a:lstStyle/>
          <a:p>
            <a:r>
              <a:rPr lang="en-US"/>
              <a:t>Click icon to add picture</a:t>
            </a:r>
            <a:endParaRPr lang="en-US" dirty="0"/>
          </a:p>
        </p:txBody>
      </p:sp>
      <p:sp>
        <p:nvSpPr>
          <p:cNvPr id="9" name="Title 1">
            <a:extLst>
              <a:ext uri="{FF2B5EF4-FFF2-40B4-BE49-F238E27FC236}">
                <a16:creationId xmlns:a16="http://schemas.microsoft.com/office/drawing/2014/main" id="{A5C37098-CEB2-1E45-989B-3DD92F3B1A30}"/>
              </a:ext>
            </a:extLst>
          </p:cNvPr>
          <p:cNvSpPr>
            <a:spLocks noGrp="1"/>
          </p:cNvSpPr>
          <p:nvPr>
            <p:ph type="title"/>
          </p:nvPr>
        </p:nvSpPr>
        <p:spPr>
          <a:xfrm>
            <a:off x="964023" y="879063"/>
            <a:ext cx="4941477" cy="610863"/>
          </a:xfrm>
          <a:prstGeom prst="rect">
            <a:avLst/>
          </a:prstGeom>
        </p:spPr>
        <p:txBody>
          <a:bodyPr lIns="0" tIns="0" rIns="0" bIns="0" anchor="b" anchorCtr="0">
            <a:normAutofit/>
          </a:bodyPr>
          <a:lstStyle>
            <a:lvl1pPr>
              <a:defRPr sz="4400" b="1" i="0">
                <a:latin typeface="+mj-lt"/>
              </a:defRPr>
            </a:lvl1pPr>
          </a:lstStyle>
          <a:p>
            <a:r>
              <a:rPr lang="en-US"/>
              <a:t>Click to edit Master title style</a:t>
            </a:r>
            <a:endParaRPr lang="en-US" dirty="0"/>
          </a:p>
        </p:txBody>
      </p:sp>
      <p:cxnSp>
        <p:nvCxnSpPr>
          <p:cNvPr id="17" name="Straight Connector 16">
            <a:extLst>
              <a:ext uri="{FF2B5EF4-FFF2-40B4-BE49-F238E27FC236}">
                <a16:creationId xmlns:a16="http://schemas.microsoft.com/office/drawing/2014/main" id="{1D23F761-57FC-3649-AE84-0C3EF95EF561}"/>
              </a:ext>
            </a:extLst>
          </p:cNvPr>
          <p:cNvCxnSpPr>
            <a:cxnSpLocks/>
          </p:cNvCxnSpPr>
          <p:nvPr userDrawn="1"/>
        </p:nvCxnSpPr>
        <p:spPr>
          <a:xfrm>
            <a:off x="952500" y="1939108"/>
            <a:ext cx="2133600" cy="3992"/>
          </a:xfrm>
          <a:prstGeom prst="line">
            <a:avLst/>
          </a:prstGeom>
          <a:ln w="101600">
            <a:solidFill>
              <a:schemeClr val="tx2"/>
            </a:solidFill>
          </a:ln>
        </p:spPr>
        <p:style>
          <a:lnRef idx="1">
            <a:schemeClr val="dk1"/>
          </a:lnRef>
          <a:fillRef idx="0">
            <a:schemeClr val="dk1"/>
          </a:fillRef>
          <a:effectRef idx="0">
            <a:schemeClr val="dk1"/>
          </a:effectRef>
          <a:fontRef idx="minor">
            <a:schemeClr val="tx1"/>
          </a:fontRef>
        </p:style>
      </p:cxnSp>
      <p:sp>
        <p:nvSpPr>
          <p:cNvPr id="18" name="Text Placeholder 29">
            <a:extLst>
              <a:ext uri="{FF2B5EF4-FFF2-40B4-BE49-F238E27FC236}">
                <a16:creationId xmlns:a16="http://schemas.microsoft.com/office/drawing/2014/main" id="{E66F2BC9-2F8A-1543-9AFD-9BAB0E75B31C}"/>
              </a:ext>
            </a:extLst>
          </p:cNvPr>
          <p:cNvSpPr>
            <a:spLocks noGrp="1"/>
          </p:cNvSpPr>
          <p:nvPr>
            <p:ph type="body" sz="quarter" idx="11"/>
          </p:nvPr>
        </p:nvSpPr>
        <p:spPr>
          <a:xfrm>
            <a:off x="952499" y="2289363"/>
            <a:ext cx="4572001" cy="2795232"/>
          </a:xfrm>
        </p:spPr>
        <p:txBody>
          <a:bodyPr lIns="0" tIns="0" rIns="0" bIns="0">
            <a:noAutofit/>
          </a:bodyPr>
          <a:lstStyle>
            <a:lvl1pPr marL="0" indent="0">
              <a:lnSpc>
                <a:spcPct val="100000"/>
              </a:lnSpc>
              <a:buNone/>
              <a:defRPr sz="1600" b="0" i="0">
                <a:solidFill>
                  <a:schemeClr val="bg1"/>
                </a:solidFill>
                <a:latin typeface="+mn-lt"/>
              </a:defRPr>
            </a:lvl1pPr>
            <a:lvl2pPr>
              <a:defRPr sz="4000"/>
            </a:lvl2pPr>
            <a:lvl3pPr>
              <a:defRPr sz="4000"/>
            </a:lvl3pPr>
            <a:lvl4pPr>
              <a:defRPr sz="4000"/>
            </a:lvl4pPr>
            <a:lvl5pPr>
              <a:defRPr sz="4000"/>
            </a:lvl5pPr>
          </a:lstStyle>
          <a:p>
            <a:pPr lvl="0"/>
            <a:r>
              <a:rPr lang="en-US"/>
              <a:t>Click to edit Master text styles</a:t>
            </a:r>
          </a:p>
        </p:txBody>
      </p:sp>
      <p:sp>
        <p:nvSpPr>
          <p:cNvPr id="2" name="Date Placeholder 1">
            <a:extLst>
              <a:ext uri="{FF2B5EF4-FFF2-40B4-BE49-F238E27FC236}">
                <a16:creationId xmlns:a16="http://schemas.microsoft.com/office/drawing/2014/main" id="{CA64E0B3-57C5-4DAF-8531-F39610E77C09}"/>
              </a:ext>
            </a:extLst>
          </p:cNvPr>
          <p:cNvSpPr>
            <a:spLocks noGrp="1"/>
          </p:cNvSpPr>
          <p:nvPr>
            <p:ph type="dt" sz="half" idx="14"/>
          </p:nvPr>
        </p:nvSpPr>
        <p:spPr/>
        <p:txBody>
          <a:bodyPr/>
          <a:lstStyle/>
          <a:p>
            <a:fld id="{6FCA8E82-58CD-E045-8B98-B7A85B79B752}" type="datetime4">
              <a:rPr lang="en-US" smtClean="0"/>
              <a:pPr/>
              <a:t>April 26, 2024</a:t>
            </a:fld>
            <a:endParaRPr lang="en-US" dirty="0">
              <a:latin typeface="+mn-lt"/>
            </a:endParaRPr>
          </a:p>
        </p:txBody>
      </p:sp>
      <p:sp>
        <p:nvSpPr>
          <p:cNvPr id="3" name="Footer Placeholder 2">
            <a:extLst>
              <a:ext uri="{FF2B5EF4-FFF2-40B4-BE49-F238E27FC236}">
                <a16:creationId xmlns:a16="http://schemas.microsoft.com/office/drawing/2014/main" id="{B7E0EC46-C626-4D58-AB64-0B3B850D1482}"/>
              </a:ext>
            </a:extLst>
          </p:cNvPr>
          <p:cNvSpPr>
            <a:spLocks noGrp="1"/>
          </p:cNvSpPr>
          <p:nvPr>
            <p:ph type="ftr" sz="quarter" idx="15"/>
          </p:nvPr>
        </p:nvSpPr>
        <p:spPr/>
        <p:txBody>
          <a:bodyPr/>
          <a:lstStyle/>
          <a:p>
            <a:r>
              <a:rPr lang="en-US"/>
              <a:t>Annual Review</a:t>
            </a:r>
            <a:endParaRPr lang="en-US" b="0" dirty="0"/>
          </a:p>
        </p:txBody>
      </p:sp>
      <p:sp>
        <p:nvSpPr>
          <p:cNvPr id="4" name="Slide Number Placeholder 3">
            <a:extLst>
              <a:ext uri="{FF2B5EF4-FFF2-40B4-BE49-F238E27FC236}">
                <a16:creationId xmlns:a16="http://schemas.microsoft.com/office/drawing/2014/main" id="{8F25D00C-8F5C-4528-87FA-F9431D967555}"/>
              </a:ext>
            </a:extLst>
          </p:cNvPr>
          <p:cNvSpPr>
            <a:spLocks noGrp="1"/>
          </p:cNvSpPr>
          <p:nvPr>
            <p:ph type="sldNum" sz="quarter" idx="16"/>
          </p:nvPr>
        </p:nvSpPr>
        <p:spPr/>
        <p:txBody>
          <a:bodyPr/>
          <a:lstStyle/>
          <a:p>
            <a:fld id="{294A09A9-5501-47C1-A89A-A340965A2BE2}" type="slidenum">
              <a:rPr lang="en-US" smtClean="0"/>
              <a:pPr/>
              <a:t>‹#›</a:t>
            </a:fld>
            <a:endParaRPr lang="en-US" dirty="0">
              <a:latin typeface="+mn-lt"/>
            </a:endParaRPr>
          </a:p>
        </p:txBody>
      </p:sp>
    </p:spTree>
    <p:extLst>
      <p:ext uri="{BB962C8B-B14F-4D97-AF65-F5344CB8AC3E}">
        <p14:creationId xmlns:p14="http://schemas.microsoft.com/office/powerpoint/2010/main" val="307376952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extLst>
    <p:ext uri="{DCECCB84-F9BA-43D5-87BE-67443E8EF086}">
      <p15:sldGuideLst xmlns:p15="http://schemas.microsoft.com/office/powerpoint/2012/main">
        <p15:guide id="1" pos="600">
          <p15:clr>
            <a:srgbClr val="FBAE40"/>
          </p15:clr>
        </p15:guide>
        <p15:guide id="6" pos="3480">
          <p15:clr>
            <a:srgbClr val="FBAE40"/>
          </p15:clr>
        </p15:guide>
        <p15:guide id="7" orient="horz" pos="1440">
          <p15:clr>
            <a:srgbClr val="FBAE40"/>
          </p15:clr>
        </p15:guide>
        <p15:guide id="9" orient="horz" pos="1224">
          <p15:clr>
            <a:srgbClr val="FBAE40"/>
          </p15:clr>
        </p15:guide>
        <p15:guide id="10" orient="horz" pos="552">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Break">
    <p:bg>
      <p:bgPr>
        <a:solidFill>
          <a:schemeClr val="tx1"/>
        </a:solidFill>
        <a:effectLst/>
      </p:bgPr>
    </p:bg>
    <p:spTree>
      <p:nvGrpSpPr>
        <p:cNvPr id="1" name=""/>
        <p:cNvGrpSpPr/>
        <p:nvPr/>
      </p:nvGrpSpPr>
      <p:grpSpPr>
        <a:xfrm>
          <a:off x="0" y="0"/>
          <a:ext cx="0" cy="0"/>
          <a:chOff x="0" y="0"/>
          <a:chExt cx="0" cy="0"/>
        </a:xfrm>
      </p:grpSpPr>
      <p:sp>
        <p:nvSpPr>
          <p:cNvPr id="21" name="Picture Placeholder 2">
            <a:extLst>
              <a:ext uri="{FF2B5EF4-FFF2-40B4-BE49-F238E27FC236}">
                <a16:creationId xmlns:a16="http://schemas.microsoft.com/office/drawing/2014/main" id="{50E2385F-F6FA-D345-AF77-A9EE8E49310D}"/>
              </a:ext>
            </a:extLst>
          </p:cNvPr>
          <p:cNvSpPr>
            <a:spLocks noGrp="1"/>
          </p:cNvSpPr>
          <p:nvPr>
            <p:ph type="pic" sz="quarter" idx="13"/>
          </p:nvPr>
        </p:nvSpPr>
        <p:spPr>
          <a:xfrm>
            <a:off x="0" y="0"/>
            <a:ext cx="12191998" cy="6858000"/>
          </a:xfrm>
          <a:solidFill>
            <a:schemeClr val="accent2"/>
          </a:solidFill>
        </p:spPr>
        <p:txBody>
          <a:bodyPr/>
          <a:lstStyle/>
          <a:p>
            <a:r>
              <a:rPr lang="en-US"/>
              <a:t>Click icon to add picture</a:t>
            </a:r>
            <a:endParaRPr lang="en-US" dirty="0"/>
          </a:p>
        </p:txBody>
      </p:sp>
      <p:sp>
        <p:nvSpPr>
          <p:cNvPr id="18" name="Title 1">
            <a:extLst>
              <a:ext uri="{FF2B5EF4-FFF2-40B4-BE49-F238E27FC236}">
                <a16:creationId xmlns:a16="http://schemas.microsoft.com/office/drawing/2014/main" id="{8D492973-78E3-D34E-835E-CF2D4517016D}"/>
              </a:ext>
            </a:extLst>
          </p:cNvPr>
          <p:cNvSpPr>
            <a:spLocks noGrp="1"/>
          </p:cNvSpPr>
          <p:nvPr>
            <p:ph type="title"/>
          </p:nvPr>
        </p:nvSpPr>
        <p:spPr>
          <a:xfrm>
            <a:off x="7193943" y="3045437"/>
            <a:ext cx="4941477" cy="610863"/>
          </a:xfrm>
          <a:prstGeom prst="rect">
            <a:avLst/>
          </a:prstGeom>
        </p:spPr>
        <p:txBody>
          <a:bodyPr lIns="0" tIns="0" rIns="0" bIns="0" anchor="b" anchorCtr="0">
            <a:normAutofit/>
          </a:bodyPr>
          <a:lstStyle>
            <a:lvl1pPr>
              <a:defRPr sz="4100" b="1" i="0" baseline="0">
                <a:solidFill>
                  <a:schemeClr val="tx1"/>
                </a:solidFill>
                <a:latin typeface="+mj-lt"/>
              </a:defRPr>
            </a:lvl1pPr>
          </a:lstStyle>
          <a:p>
            <a:r>
              <a:rPr lang="en-US"/>
              <a:t>Click to edit Master title style</a:t>
            </a:r>
            <a:endParaRPr lang="en-US" dirty="0"/>
          </a:p>
        </p:txBody>
      </p:sp>
      <p:cxnSp>
        <p:nvCxnSpPr>
          <p:cNvPr id="20" name="Straight Connector 19">
            <a:extLst>
              <a:ext uri="{FF2B5EF4-FFF2-40B4-BE49-F238E27FC236}">
                <a16:creationId xmlns:a16="http://schemas.microsoft.com/office/drawing/2014/main" id="{4BE3A3D6-A0AD-C84D-8B2A-743F5F95432E}"/>
              </a:ext>
            </a:extLst>
          </p:cNvPr>
          <p:cNvCxnSpPr>
            <a:cxnSpLocks/>
          </p:cNvCxnSpPr>
          <p:nvPr userDrawn="1"/>
        </p:nvCxnSpPr>
        <p:spPr>
          <a:xfrm>
            <a:off x="7154721" y="4003877"/>
            <a:ext cx="2133600" cy="3992"/>
          </a:xfrm>
          <a:prstGeom prst="line">
            <a:avLst/>
          </a:prstGeom>
          <a:ln w="101600">
            <a:solidFill>
              <a:schemeClr val="tx2"/>
            </a:solidFill>
          </a:ln>
        </p:spPr>
        <p:style>
          <a:lnRef idx="1">
            <a:schemeClr val="dk1"/>
          </a:lnRef>
          <a:fillRef idx="0">
            <a:schemeClr val="dk1"/>
          </a:fillRef>
          <a:effectRef idx="0">
            <a:schemeClr val="dk1"/>
          </a:effectRef>
          <a:fontRef idx="minor">
            <a:schemeClr val="tx1"/>
          </a:fontRef>
        </p:style>
      </p:cxnSp>
      <p:grpSp>
        <p:nvGrpSpPr>
          <p:cNvPr id="22" name="Group 21">
            <a:extLst>
              <a:ext uri="{FF2B5EF4-FFF2-40B4-BE49-F238E27FC236}">
                <a16:creationId xmlns:a16="http://schemas.microsoft.com/office/drawing/2014/main" id="{F4CB38BE-0FF2-694C-AA3C-D73DBF7C332C}"/>
              </a:ext>
            </a:extLst>
          </p:cNvPr>
          <p:cNvGrpSpPr>
            <a:grpSpLocks/>
          </p:cNvGrpSpPr>
          <p:nvPr userDrawn="1"/>
        </p:nvGrpSpPr>
        <p:grpSpPr bwMode="auto">
          <a:xfrm rot="10800000">
            <a:off x="9509760" y="-3"/>
            <a:ext cx="2682238" cy="2682238"/>
            <a:chOff x="0" y="12289"/>
            <a:chExt cx="3550" cy="3551"/>
          </a:xfrm>
          <a:solidFill>
            <a:schemeClr val="tx1"/>
          </a:solidFill>
        </p:grpSpPr>
        <p:sp>
          <p:nvSpPr>
            <p:cNvPr id="23" name="Freeform 22">
              <a:extLst>
                <a:ext uri="{FF2B5EF4-FFF2-40B4-BE49-F238E27FC236}">
                  <a16:creationId xmlns:a16="http://schemas.microsoft.com/office/drawing/2014/main" id="{F0257420-2EA0-6348-8B9E-1414F5297265}"/>
                </a:ext>
              </a:extLst>
            </p:cNvPr>
            <p:cNvSpPr>
              <a:spLocks/>
            </p:cNvSpPr>
            <p:nvPr/>
          </p:nvSpPr>
          <p:spPr bwMode="auto">
            <a:xfrm>
              <a:off x="0" y="12289"/>
              <a:ext cx="1789" cy="2386"/>
            </a:xfrm>
            <a:custGeom>
              <a:avLst/>
              <a:gdLst>
                <a:gd name="T0" fmla="*/ 0 w 1789"/>
                <a:gd name="T1" fmla="+- 0 12290 12290"/>
                <a:gd name="T2" fmla="*/ 12290 h 2386"/>
                <a:gd name="T3" fmla="*/ 0 w 1789"/>
                <a:gd name="T4" fmla="+- 0 13484 12290"/>
                <a:gd name="T5" fmla="*/ 13484 h 2386"/>
                <a:gd name="T6" fmla="*/ 1192 w 1789"/>
                <a:gd name="T7" fmla="+- 0 14676 12290"/>
                <a:gd name="T8" fmla="*/ 14676 h 2386"/>
                <a:gd name="T9" fmla="*/ 1789 w 1789"/>
                <a:gd name="T10" fmla="+- 0 14079 12290"/>
                <a:gd name="T11" fmla="*/ 14079 h 2386"/>
                <a:gd name="T12" fmla="*/ 0 w 1789"/>
                <a:gd name="T13" fmla="+- 0 12290 12290"/>
                <a:gd name="T14" fmla="*/ 12290 h 2386"/>
              </a:gdLst>
              <a:ahLst/>
              <a:cxnLst>
                <a:cxn ang="0">
                  <a:pos x="T0" y="T2"/>
                </a:cxn>
                <a:cxn ang="0">
                  <a:pos x="T3" y="T5"/>
                </a:cxn>
                <a:cxn ang="0">
                  <a:pos x="T6" y="T8"/>
                </a:cxn>
                <a:cxn ang="0">
                  <a:pos x="T9" y="T11"/>
                </a:cxn>
                <a:cxn ang="0">
                  <a:pos x="T12" y="T14"/>
                </a:cxn>
              </a:cxnLst>
              <a:rect l="0" t="0" r="r" b="b"/>
              <a:pathLst>
                <a:path w="1789" h="2386">
                  <a:moveTo>
                    <a:pt x="0" y="0"/>
                  </a:moveTo>
                  <a:lnTo>
                    <a:pt x="0" y="1194"/>
                  </a:lnTo>
                  <a:lnTo>
                    <a:pt x="1192" y="2386"/>
                  </a:lnTo>
                  <a:lnTo>
                    <a:pt x="1789" y="1789"/>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sp>
          <p:nvSpPr>
            <p:cNvPr id="24" name="Freeform 23">
              <a:extLst>
                <a:ext uri="{FF2B5EF4-FFF2-40B4-BE49-F238E27FC236}">
                  <a16:creationId xmlns:a16="http://schemas.microsoft.com/office/drawing/2014/main" id="{7FE65C23-C0EF-BB41-884A-01C2A7356159}"/>
                </a:ext>
              </a:extLst>
            </p:cNvPr>
            <p:cNvSpPr>
              <a:spLocks/>
            </p:cNvSpPr>
            <p:nvPr/>
          </p:nvSpPr>
          <p:spPr bwMode="auto">
            <a:xfrm>
              <a:off x="0" y="14678"/>
              <a:ext cx="1162" cy="1162"/>
            </a:xfrm>
            <a:custGeom>
              <a:avLst/>
              <a:gdLst>
                <a:gd name="T0" fmla="*/ 0 w 1162"/>
                <a:gd name="T1" fmla="+- 0 14679 14679"/>
                <a:gd name="T2" fmla="*/ 14679 h 1162"/>
                <a:gd name="T3" fmla="*/ 0 w 1162"/>
                <a:gd name="T4" fmla="+- 0 15840 14679"/>
                <a:gd name="T5" fmla="*/ 15840 h 1162"/>
                <a:gd name="T6" fmla="*/ 1161 w 1162"/>
                <a:gd name="T7" fmla="+- 0 15840 14679"/>
                <a:gd name="T8" fmla="*/ 15840 h 1162"/>
                <a:gd name="T9" fmla="*/ 0 w 1162"/>
                <a:gd name="T10" fmla="+- 0 14679 14679"/>
                <a:gd name="T11" fmla="*/ 14679 h 1162"/>
              </a:gdLst>
              <a:ahLst/>
              <a:cxnLst>
                <a:cxn ang="0">
                  <a:pos x="T0" y="T2"/>
                </a:cxn>
                <a:cxn ang="0">
                  <a:pos x="T3" y="T5"/>
                </a:cxn>
                <a:cxn ang="0">
                  <a:pos x="T6" y="T8"/>
                </a:cxn>
                <a:cxn ang="0">
                  <a:pos x="T9" y="T11"/>
                </a:cxn>
              </a:cxnLst>
              <a:rect l="0" t="0" r="r" b="b"/>
              <a:pathLst>
                <a:path w="1162" h="1162">
                  <a:moveTo>
                    <a:pt x="0" y="0"/>
                  </a:moveTo>
                  <a:lnTo>
                    <a:pt x="0" y="1161"/>
                  </a:lnTo>
                  <a:lnTo>
                    <a:pt x="1161" y="1161"/>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sp>
          <p:nvSpPr>
            <p:cNvPr id="25" name="Freeform 24">
              <a:extLst>
                <a:ext uri="{FF2B5EF4-FFF2-40B4-BE49-F238E27FC236}">
                  <a16:creationId xmlns:a16="http://schemas.microsoft.com/office/drawing/2014/main" id="{F73F5EB6-53C7-D44C-9003-FB5A81F9890D}"/>
                </a:ext>
              </a:extLst>
            </p:cNvPr>
            <p:cNvSpPr>
              <a:spLocks/>
            </p:cNvSpPr>
            <p:nvPr/>
          </p:nvSpPr>
          <p:spPr bwMode="auto">
            <a:xfrm>
              <a:off x="1221" y="14675"/>
              <a:ext cx="2329" cy="1165"/>
            </a:xfrm>
            <a:custGeom>
              <a:avLst/>
              <a:gdLst>
                <a:gd name="T0" fmla="+- 0 3550 1221"/>
                <a:gd name="T1" fmla="*/ T0 w 2329"/>
                <a:gd name="T2" fmla="+- 0 15840 14676"/>
                <a:gd name="T3" fmla="*/ 15840 h 1165"/>
                <a:gd name="T4" fmla="+- 0 2386 1221"/>
                <a:gd name="T5" fmla="*/ T4 w 2329"/>
                <a:gd name="T6" fmla="+- 0 14676 14676"/>
                <a:gd name="T7" fmla="*/ 14676 h 1165"/>
                <a:gd name="T8" fmla="+- 0 1221 1221"/>
                <a:gd name="T9" fmla="*/ T8 w 2329"/>
                <a:gd name="T10" fmla="+- 0 15840 14676"/>
                <a:gd name="T11" fmla="*/ 15840 h 1165"/>
                <a:gd name="T12" fmla="+- 0 3550 1221"/>
                <a:gd name="T13" fmla="*/ T12 w 2329"/>
                <a:gd name="T14" fmla="+- 0 15840 14676"/>
                <a:gd name="T15" fmla="*/ 15840 h 1165"/>
              </a:gdLst>
              <a:ahLst/>
              <a:cxnLst>
                <a:cxn ang="0">
                  <a:pos x="T1" y="T3"/>
                </a:cxn>
                <a:cxn ang="0">
                  <a:pos x="T5" y="T7"/>
                </a:cxn>
                <a:cxn ang="0">
                  <a:pos x="T9" y="T11"/>
                </a:cxn>
                <a:cxn ang="0">
                  <a:pos x="T13" y="T15"/>
                </a:cxn>
              </a:cxnLst>
              <a:rect l="0" t="0" r="r" b="b"/>
              <a:pathLst>
                <a:path w="2329" h="1165">
                  <a:moveTo>
                    <a:pt x="2329" y="1164"/>
                  </a:moveTo>
                  <a:lnTo>
                    <a:pt x="1165" y="0"/>
                  </a:lnTo>
                  <a:lnTo>
                    <a:pt x="0" y="1164"/>
                  </a:lnTo>
                  <a:lnTo>
                    <a:pt x="2329" y="1164"/>
                  </a:ln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grpSp>
    </p:spTree>
    <p:extLst>
      <p:ext uri="{BB962C8B-B14F-4D97-AF65-F5344CB8AC3E}">
        <p14:creationId xmlns:p14="http://schemas.microsoft.com/office/powerpoint/2010/main" val="235788918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extLst>
    <p:ext uri="{DCECCB84-F9BA-43D5-87BE-67443E8EF086}">
      <p15:sldGuideLst xmlns:p15="http://schemas.microsoft.com/office/powerpoint/2012/main">
        <p15:guide id="2" pos="7104">
          <p15:clr>
            <a:srgbClr val="FBAE40"/>
          </p15:clr>
        </p15:guide>
        <p15:guide id="3" pos="4344">
          <p15:clr>
            <a:srgbClr val="FBAE40"/>
          </p15:clr>
        </p15:guide>
        <p15:guide id="4" pos="4560">
          <p15:clr>
            <a:srgbClr val="FBAE40"/>
          </p15:clr>
        </p15:guide>
        <p15:guide id="8" orient="horz" pos="1848">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Chart">
    <p:bg>
      <p:bgPr>
        <a:solidFill>
          <a:schemeClr val="tx1"/>
        </a:solidFill>
        <a:effectLst/>
      </p:bgPr>
    </p:bg>
    <p:spTree>
      <p:nvGrpSpPr>
        <p:cNvPr id="1" name=""/>
        <p:cNvGrpSpPr/>
        <p:nvPr/>
      </p:nvGrpSpPr>
      <p:grpSpPr>
        <a:xfrm>
          <a:off x="0" y="0"/>
          <a:ext cx="0" cy="0"/>
          <a:chOff x="0" y="0"/>
          <a:chExt cx="0" cy="0"/>
        </a:xfrm>
      </p:grpSpPr>
      <p:sp>
        <p:nvSpPr>
          <p:cNvPr id="6" name="Chart Placeholder 5">
            <a:extLst>
              <a:ext uri="{FF2B5EF4-FFF2-40B4-BE49-F238E27FC236}">
                <a16:creationId xmlns:a16="http://schemas.microsoft.com/office/drawing/2014/main" id="{75992517-0394-6B43-B15D-2A86A34512F3}"/>
              </a:ext>
            </a:extLst>
          </p:cNvPr>
          <p:cNvSpPr>
            <a:spLocks noGrp="1"/>
          </p:cNvSpPr>
          <p:nvPr>
            <p:ph type="chart" sz="quarter" idx="10"/>
          </p:nvPr>
        </p:nvSpPr>
        <p:spPr>
          <a:xfrm>
            <a:off x="952500" y="1939108"/>
            <a:ext cx="10352810" cy="4110702"/>
          </a:xfrm>
        </p:spPr>
        <p:txBody>
          <a:bodyPr/>
          <a:lstStyle>
            <a:lvl1pPr>
              <a:defRPr>
                <a:solidFill>
                  <a:schemeClr val="tx1"/>
                </a:solidFill>
              </a:defRPr>
            </a:lvl1pPr>
          </a:lstStyle>
          <a:p>
            <a:r>
              <a:rPr lang="en-US"/>
              <a:t>Click icon to add chart</a:t>
            </a:r>
            <a:endParaRPr lang="en-US" dirty="0"/>
          </a:p>
        </p:txBody>
      </p:sp>
      <p:sp>
        <p:nvSpPr>
          <p:cNvPr id="16" name="Title 1">
            <a:extLst>
              <a:ext uri="{FF2B5EF4-FFF2-40B4-BE49-F238E27FC236}">
                <a16:creationId xmlns:a16="http://schemas.microsoft.com/office/drawing/2014/main" id="{109B023A-F28F-184D-BA48-3F1C0502AE0A}"/>
              </a:ext>
            </a:extLst>
          </p:cNvPr>
          <p:cNvSpPr>
            <a:spLocks noGrp="1"/>
          </p:cNvSpPr>
          <p:nvPr>
            <p:ph type="title"/>
          </p:nvPr>
        </p:nvSpPr>
        <p:spPr>
          <a:xfrm>
            <a:off x="964023" y="879063"/>
            <a:ext cx="4941477" cy="610863"/>
          </a:xfrm>
          <a:prstGeom prst="rect">
            <a:avLst/>
          </a:prstGeom>
        </p:spPr>
        <p:txBody>
          <a:bodyPr lIns="0" tIns="0" rIns="0" bIns="0" anchor="b" anchorCtr="0">
            <a:normAutofit/>
          </a:bodyPr>
          <a:lstStyle>
            <a:lvl1pPr>
              <a:defRPr sz="4400" b="1" i="0">
                <a:solidFill>
                  <a:schemeClr val="bg1"/>
                </a:solidFill>
                <a:latin typeface="+mj-lt"/>
              </a:defRPr>
            </a:lvl1pPr>
          </a:lstStyle>
          <a:p>
            <a:r>
              <a:rPr lang="en-US"/>
              <a:t>Click to edit Master title style</a:t>
            </a:r>
            <a:endParaRPr lang="en-US" dirty="0"/>
          </a:p>
        </p:txBody>
      </p:sp>
      <p:sp>
        <p:nvSpPr>
          <p:cNvPr id="2" name="Date Placeholder 1">
            <a:extLst>
              <a:ext uri="{FF2B5EF4-FFF2-40B4-BE49-F238E27FC236}">
                <a16:creationId xmlns:a16="http://schemas.microsoft.com/office/drawing/2014/main" id="{371012B1-809A-45CE-9FED-46D08DC8C42B}"/>
              </a:ext>
            </a:extLst>
          </p:cNvPr>
          <p:cNvSpPr>
            <a:spLocks noGrp="1"/>
          </p:cNvSpPr>
          <p:nvPr>
            <p:ph type="dt" sz="half" idx="11"/>
          </p:nvPr>
        </p:nvSpPr>
        <p:spPr/>
        <p:txBody>
          <a:bodyPr/>
          <a:lstStyle/>
          <a:p>
            <a:fld id="{6FCA8E82-58CD-E045-8B98-B7A85B79B752}" type="datetime4">
              <a:rPr lang="en-US" smtClean="0"/>
              <a:pPr/>
              <a:t>April 26, 2024</a:t>
            </a:fld>
            <a:endParaRPr lang="en-US" dirty="0">
              <a:latin typeface="+mn-lt"/>
            </a:endParaRPr>
          </a:p>
        </p:txBody>
      </p:sp>
      <p:sp>
        <p:nvSpPr>
          <p:cNvPr id="3" name="Footer Placeholder 2">
            <a:extLst>
              <a:ext uri="{FF2B5EF4-FFF2-40B4-BE49-F238E27FC236}">
                <a16:creationId xmlns:a16="http://schemas.microsoft.com/office/drawing/2014/main" id="{3FB6FA27-6601-4107-A3C9-808CB4430246}"/>
              </a:ext>
            </a:extLst>
          </p:cNvPr>
          <p:cNvSpPr>
            <a:spLocks noGrp="1"/>
          </p:cNvSpPr>
          <p:nvPr>
            <p:ph type="ftr" sz="quarter" idx="12"/>
          </p:nvPr>
        </p:nvSpPr>
        <p:spPr/>
        <p:txBody>
          <a:bodyPr/>
          <a:lstStyle/>
          <a:p>
            <a:r>
              <a:rPr lang="en-US"/>
              <a:t>Annual Review</a:t>
            </a:r>
            <a:endParaRPr lang="en-US" b="0" dirty="0"/>
          </a:p>
        </p:txBody>
      </p:sp>
      <p:sp>
        <p:nvSpPr>
          <p:cNvPr id="4" name="Slide Number Placeholder 3">
            <a:extLst>
              <a:ext uri="{FF2B5EF4-FFF2-40B4-BE49-F238E27FC236}">
                <a16:creationId xmlns:a16="http://schemas.microsoft.com/office/drawing/2014/main" id="{0919432A-F8B5-4A96-AEE6-2E159658D5DD}"/>
              </a:ext>
            </a:extLst>
          </p:cNvPr>
          <p:cNvSpPr>
            <a:spLocks noGrp="1"/>
          </p:cNvSpPr>
          <p:nvPr>
            <p:ph type="sldNum" sz="quarter" idx="13"/>
          </p:nvPr>
        </p:nvSpPr>
        <p:spPr/>
        <p:txBody>
          <a:bodyPr/>
          <a:lstStyle/>
          <a:p>
            <a:fld id="{294A09A9-5501-47C1-A89A-A340965A2BE2}" type="slidenum">
              <a:rPr lang="en-US" smtClean="0"/>
              <a:pPr/>
              <a:t>‹#›</a:t>
            </a:fld>
            <a:endParaRPr lang="en-US" dirty="0">
              <a:latin typeface="+mn-lt"/>
            </a:endParaRPr>
          </a:p>
        </p:txBody>
      </p:sp>
    </p:spTree>
    <p:extLst>
      <p:ext uri="{BB962C8B-B14F-4D97-AF65-F5344CB8AC3E}">
        <p14:creationId xmlns:p14="http://schemas.microsoft.com/office/powerpoint/2010/main" val="206586289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extLst>
    <p:ext uri="{DCECCB84-F9BA-43D5-87BE-67443E8EF086}">
      <p15:sldGuideLst xmlns:p15="http://schemas.microsoft.com/office/powerpoint/2012/main">
        <p15:guide id="1" pos="600">
          <p15:clr>
            <a:srgbClr val="FBAE40"/>
          </p15:clr>
        </p15:guide>
        <p15:guide id="2" pos="7080" userDrawn="1">
          <p15:clr>
            <a:srgbClr val="FBAE40"/>
          </p15:clr>
        </p15:guide>
        <p15:guide id="3" pos="2880" userDrawn="1">
          <p15:clr>
            <a:srgbClr val="FBAE40"/>
          </p15:clr>
        </p15:guide>
        <p15:guide id="4" pos="5160" userDrawn="1">
          <p15:clr>
            <a:srgbClr val="FBAE40"/>
          </p15:clr>
        </p15:guide>
        <p15:guide id="5" pos="2520" userDrawn="1">
          <p15:clr>
            <a:srgbClr val="FBAE40"/>
          </p15:clr>
        </p15:guide>
        <p15:guide id="6" pos="4800" userDrawn="1">
          <p15:clr>
            <a:srgbClr val="FBAE40"/>
          </p15:clr>
        </p15:guide>
        <p15:guide id="7" orient="horz" pos="1224" userDrawn="1">
          <p15:clr>
            <a:srgbClr val="FBAE40"/>
          </p15:clr>
        </p15:guide>
        <p15:guide id="8" orient="horz" pos="1392" userDrawn="1">
          <p15:clr>
            <a:srgbClr val="FBAE40"/>
          </p15:clr>
        </p15:guide>
        <p15:guide id="10" orient="horz" pos="552" userDrawn="1">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able">
    <p:bg>
      <p:bgPr>
        <a:solidFill>
          <a:schemeClr val="tx1"/>
        </a:solidFill>
        <a:effectLst/>
      </p:bgPr>
    </p:bg>
    <p:spTree>
      <p:nvGrpSpPr>
        <p:cNvPr id="1" name=""/>
        <p:cNvGrpSpPr/>
        <p:nvPr/>
      </p:nvGrpSpPr>
      <p:grpSpPr>
        <a:xfrm>
          <a:off x="0" y="0"/>
          <a:ext cx="0" cy="0"/>
          <a:chOff x="0" y="0"/>
          <a:chExt cx="0" cy="0"/>
        </a:xfrm>
      </p:grpSpPr>
      <p:sp>
        <p:nvSpPr>
          <p:cNvPr id="16" name="Title 1">
            <a:extLst>
              <a:ext uri="{FF2B5EF4-FFF2-40B4-BE49-F238E27FC236}">
                <a16:creationId xmlns:a16="http://schemas.microsoft.com/office/drawing/2014/main" id="{109B023A-F28F-184D-BA48-3F1C0502AE0A}"/>
              </a:ext>
            </a:extLst>
          </p:cNvPr>
          <p:cNvSpPr>
            <a:spLocks noGrp="1"/>
          </p:cNvSpPr>
          <p:nvPr>
            <p:ph type="title"/>
          </p:nvPr>
        </p:nvSpPr>
        <p:spPr>
          <a:xfrm>
            <a:off x="964023" y="879063"/>
            <a:ext cx="4941477" cy="610863"/>
          </a:xfrm>
          <a:prstGeom prst="rect">
            <a:avLst/>
          </a:prstGeom>
        </p:spPr>
        <p:txBody>
          <a:bodyPr lIns="0" tIns="0" rIns="0" bIns="0" anchor="b" anchorCtr="0">
            <a:normAutofit/>
          </a:bodyPr>
          <a:lstStyle>
            <a:lvl1pPr>
              <a:defRPr sz="4400" b="1" i="0">
                <a:solidFill>
                  <a:schemeClr val="bg1"/>
                </a:solidFill>
                <a:latin typeface="+mj-lt"/>
              </a:defRPr>
            </a:lvl1pPr>
          </a:lstStyle>
          <a:p>
            <a:r>
              <a:rPr lang="en-US"/>
              <a:t>Click to edit Master title style</a:t>
            </a:r>
            <a:endParaRPr lang="en-US" dirty="0"/>
          </a:p>
        </p:txBody>
      </p:sp>
      <p:sp>
        <p:nvSpPr>
          <p:cNvPr id="9" name="Table Placeholder 2">
            <a:extLst>
              <a:ext uri="{FF2B5EF4-FFF2-40B4-BE49-F238E27FC236}">
                <a16:creationId xmlns:a16="http://schemas.microsoft.com/office/drawing/2014/main" id="{1506B022-475A-6647-98FF-D5C319A0C7C4}"/>
              </a:ext>
            </a:extLst>
          </p:cNvPr>
          <p:cNvSpPr>
            <a:spLocks noGrp="1"/>
          </p:cNvSpPr>
          <p:nvPr>
            <p:ph type="tbl" sz="quarter" idx="10"/>
          </p:nvPr>
        </p:nvSpPr>
        <p:spPr>
          <a:xfrm>
            <a:off x="952500" y="2209800"/>
            <a:ext cx="10287000" cy="2593109"/>
          </a:xfrm>
        </p:spPr>
        <p:txBody>
          <a:bodyPr/>
          <a:lstStyle/>
          <a:p>
            <a:r>
              <a:rPr lang="en-US"/>
              <a:t>Click icon to add table</a:t>
            </a:r>
            <a:endParaRPr lang="en-US" dirty="0"/>
          </a:p>
        </p:txBody>
      </p:sp>
      <p:sp>
        <p:nvSpPr>
          <p:cNvPr id="2" name="Date Placeholder 1">
            <a:extLst>
              <a:ext uri="{FF2B5EF4-FFF2-40B4-BE49-F238E27FC236}">
                <a16:creationId xmlns:a16="http://schemas.microsoft.com/office/drawing/2014/main" id="{9B2411D2-78FE-46C1-9EA9-C6A882903B53}"/>
              </a:ext>
            </a:extLst>
          </p:cNvPr>
          <p:cNvSpPr>
            <a:spLocks noGrp="1"/>
          </p:cNvSpPr>
          <p:nvPr>
            <p:ph type="dt" sz="half" idx="11"/>
          </p:nvPr>
        </p:nvSpPr>
        <p:spPr/>
        <p:txBody>
          <a:bodyPr/>
          <a:lstStyle/>
          <a:p>
            <a:fld id="{6FCA8E82-58CD-E045-8B98-B7A85B79B752}" type="datetime4">
              <a:rPr lang="en-US" smtClean="0"/>
              <a:pPr/>
              <a:t>April 26, 2024</a:t>
            </a:fld>
            <a:endParaRPr lang="en-US" dirty="0">
              <a:latin typeface="+mn-lt"/>
            </a:endParaRPr>
          </a:p>
        </p:txBody>
      </p:sp>
      <p:sp>
        <p:nvSpPr>
          <p:cNvPr id="3" name="Footer Placeholder 2">
            <a:extLst>
              <a:ext uri="{FF2B5EF4-FFF2-40B4-BE49-F238E27FC236}">
                <a16:creationId xmlns:a16="http://schemas.microsoft.com/office/drawing/2014/main" id="{C04DAF8F-82DB-4DBE-9041-71217A4516CB}"/>
              </a:ext>
            </a:extLst>
          </p:cNvPr>
          <p:cNvSpPr>
            <a:spLocks noGrp="1"/>
          </p:cNvSpPr>
          <p:nvPr>
            <p:ph type="ftr" sz="quarter" idx="12"/>
          </p:nvPr>
        </p:nvSpPr>
        <p:spPr/>
        <p:txBody>
          <a:bodyPr/>
          <a:lstStyle/>
          <a:p>
            <a:r>
              <a:rPr lang="en-US"/>
              <a:t>Annual Review</a:t>
            </a:r>
            <a:endParaRPr lang="en-US" b="0" dirty="0"/>
          </a:p>
        </p:txBody>
      </p:sp>
      <p:sp>
        <p:nvSpPr>
          <p:cNvPr id="4" name="Slide Number Placeholder 3">
            <a:extLst>
              <a:ext uri="{FF2B5EF4-FFF2-40B4-BE49-F238E27FC236}">
                <a16:creationId xmlns:a16="http://schemas.microsoft.com/office/drawing/2014/main" id="{782F761B-6706-439D-9C75-43E751AB195C}"/>
              </a:ext>
            </a:extLst>
          </p:cNvPr>
          <p:cNvSpPr>
            <a:spLocks noGrp="1"/>
          </p:cNvSpPr>
          <p:nvPr>
            <p:ph type="sldNum" sz="quarter" idx="13"/>
          </p:nvPr>
        </p:nvSpPr>
        <p:spPr/>
        <p:txBody>
          <a:bodyPr/>
          <a:lstStyle/>
          <a:p>
            <a:fld id="{294A09A9-5501-47C1-A89A-A340965A2BE2}" type="slidenum">
              <a:rPr lang="en-US" smtClean="0"/>
              <a:pPr/>
              <a:t>‹#›</a:t>
            </a:fld>
            <a:endParaRPr lang="en-US" dirty="0">
              <a:latin typeface="+mn-lt"/>
            </a:endParaRPr>
          </a:p>
        </p:txBody>
      </p:sp>
    </p:spTree>
    <p:extLst>
      <p:ext uri="{BB962C8B-B14F-4D97-AF65-F5344CB8AC3E}">
        <p14:creationId xmlns:p14="http://schemas.microsoft.com/office/powerpoint/2010/main" val="340131073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extLst>
    <p:ext uri="{DCECCB84-F9BA-43D5-87BE-67443E8EF086}">
      <p15:sldGuideLst xmlns:p15="http://schemas.microsoft.com/office/powerpoint/2012/main">
        <p15:guide id="1" pos="600">
          <p15:clr>
            <a:srgbClr val="FBAE40"/>
          </p15:clr>
        </p15:guide>
        <p15:guide id="2" pos="7080">
          <p15:clr>
            <a:srgbClr val="FBAE40"/>
          </p15:clr>
        </p15:guide>
        <p15:guide id="3" pos="2880">
          <p15:clr>
            <a:srgbClr val="FBAE40"/>
          </p15:clr>
        </p15:guide>
        <p15:guide id="4" pos="5160">
          <p15:clr>
            <a:srgbClr val="FBAE40"/>
          </p15:clr>
        </p15:guide>
        <p15:guide id="5" pos="2520">
          <p15:clr>
            <a:srgbClr val="FBAE40"/>
          </p15:clr>
        </p15:guide>
        <p15:guide id="6" pos="4800">
          <p15:clr>
            <a:srgbClr val="FBAE40"/>
          </p15:clr>
        </p15:guide>
        <p15:guide id="7" orient="horz" pos="1224">
          <p15:clr>
            <a:srgbClr val="FBAE40"/>
          </p15:clr>
        </p15:guide>
        <p15:guide id="8" orient="horz" pos="1392">
          <p15:clr>
            <a:srgbClr val="FBAE40"/>
          </p15:clr>
        </p15:guide>
        <p15:guide id="10" orient="horz" pos="552">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Quote">
    <p:bg>
      <p:bgPr>
        <a:solidFill>
          <a:schemeClr val="tx1"/>
        </a:solidFill>
        <a:effectLst/>
      </p:bgPr>
    </p:bg>
    <p:spTree>
      <p:nvGrpSpPr>
        <p:cNvPr id="1" name=""/>
        <p:cNvGrpSpPr/>
        <p:nvPr/>
      </p:nvGrpSpPr>
      <p:grpSpPr>
        <a:xfrm>
          <a:off x="0" y="0"/>
          <a:ext cx="0" cy="0"/>
          <a:chOff x="0" y="0"/>
          <a:chExt cx="0" cy="0"/>
        </a:xfrm>
      </p:grpSpPr>
      <p:sp>
        <p:nvSpPr>
          <p:cNvPr id="9" name="Title 1">
            <a:extLst>
              <a:ext uri="{FF2B5EF4-FFF2-40B4-BE49-F238E27FC236}">
                <a16:creationId xmlns:a16="http://schemas.microsoft.com/office/drawing/2014/main" id="{A5C37098-CEB2-1E45-989B-3DD92F3B1A30}"/>
              </a:ext>
            </a:extLst>
          </p:cNvPr>
          <p:cNvSpPr>
            <a:spLocks noGrp="1"/>
          </p:cNvSpPr>
          <p:nvPr>
            <p:ph type="title"/>
          </p:nvPr>
        </p:nvSpPr>
        <p:spPr>
          <a:xfrm>
            <a:off x="964022" y="2476500"/>
            <a:ext cx="7132320" cy="3289971"/>
          </a:xfrm>
          <a:prstGeom prst="rect">
            <a:avLst/>
          </a:prstGeom>
          <a:ln>
            <a:noFill/>
          </a:ln>
        </p:spPr>
        <p:txBody>
          <a:bodyPr lIns="0" tIns="0" rIns="0" bIns="0" anchor="t" anchorCtr="0">
            <a:normAutofit/>
          </a:bodyPr>
          <a:lstStyle>
            <a:lvl1pPr>
              <a:lnSpc>
                <a:spcPct val="100000"/>
              </a:lnSpc>
              <a:defRPr sz="2800" b="0" i="0">
                <a:solidFill>
                  <a:schemeClr val="bg1"/>
                </a:solidFill>
                <a:latin typeface="+mn-lt"/>
              </a:defRPr>
            </a:lvl1pPr>
          </a:lstStyle>
          <a:p>
            <a:r>
              <a:rPr lang="en-US"/>
              <a:t>Click to edit Master title style</a:t>
            </a:r>
            <a:endParaRPr lang="en-US" dirty="0"/>
          </a:p>
        </p:txBody>
      </p:sp>
      <p:sp>
        <p:nvSpPr>
          <p:cNvPr id="10" name="TextBox 9">
            <a:extLst>
              <a:ext uri="{FF2B5EF4-FFF2-40B4-BE49-F238E27FC236}">
                <a16:creationId xmlns:a16="http://schemas.microsoft.com/office/drawing/2014/main" id="{E902327D-DBD4-7A4E-ABF2-A946A559A8AD}"/>
              </a:ext>
            </a:extLst>
          </p:cNvPr>
          <p:cNvSpPr txBox="1"/>
          <p:nvPr userDrawn="1"/>
        </p:nvSpPr>
        <p:spPr>
          <a:xfrm>
            <a:off x="699948" y="548291"/>
            <a:ext cx="1589372" cy="3170099"/>
          </a:xfrm>
          <a:prstGeom prst="rect">
            <a:avLst/>
          </a:prstGeom>
          <a:noFill/>
        </p:spPr>
        <p:txBody>
          <a:bodyPr wrap="square" rtlCol="0">
            <a:spAutoFit/>
          </a:bodyPr>
          <a:lstStyle/>
          <a:p>
            <a:r>
              <a:rPr lang="en-US" sz="20000" b="1" dirty="0">
                <a:solidFill>
                  <a:schemeClr val="bg1"/>
                </a:solidFill>
              </a:rPr>
              <a:t>“</a:t>
            </a:r>
          </a:p>
        </p:txBody>
      </p:sp>
      <p:grpSp>
        <p:nvGrpSpPr>
          <p:cNvPr id="18" name="Group 17">
            <a:extLst>
              <a:ext uri="{FF2B5EF4-FFF2-40B4-BE49-F238E27FC236}">
                <a16:creationId xmlns:a16="http://schemas.microsoft.com/office/drawing/2014/main" id="{6ACB4ADD-D9F4-984E-B29D-A2CF6D19E810}"/>
              </a:ext>
            </a:extLst>
          </p:cNvPr>
          <p:cNvGrpSpPr/>
          <p:nvPr userDrawn="1"/>
        </p:nvGrpSpPr>
        <p:grpSpPr>
          <a:xfrm>
            <a:off x="6362700" y="0"/>
            <a:ext cx="5829298" cy="3235602"/>
            <a:chOff x="5612972" y="1"/>
            <a:chExt cx="6615961" cy="3672246"/>
          </a:xfrm>
        </p:grpSpPr>
        <p:sp>
          <p:nvSpPr>
            <p:cNvPr id="19" name="AutoShape 24">
              <a:extLst>
                <a:ext uri="{FF2B5EF4-FFF2-40B4-BE49-F238E27FC236}">
                  <a16:creationId xmlns:a16="http://schemas.microsoft.com/office/drawing/2014/main" id="{5017C477-A988-7041-8A67-3D8294D6AD7C}"/>
                </a:ext>
              </a:extLst>
            </p:cNvPr>
            <p:cNvSpPr>
              <a:spLocks/>
            </p:cNvSpPr>
            <p:nvPr/>
          </p:nvSpPr>
          <p:spPr bwMode="auto">
            <a:xfrm>
              <a:off x="5612972" y="1"/>
              <a:ext cx="4408998" cy="3672246"/>
            </a:xfrm>
            <a:custGeom>
              <a:avLst/>
              <a:gdLst>
                <a:gd name="T0" fmla="+- 0 8372 6586"/>
                <a:gd name="T1" fmla="*/ T0 w 3578"/>
                <a:gd name="T2" fmla="*/ 591 h 2980"/>
                <a:gd name="T3" fmla="+- 0 7780 6586"/>
                <a:gd name="T4" fmla="*/ T3 w 3578"/>
                <a:gd name="T5" fmla="*/ 0 h 2980"/>
                <a:gd name="T6" fmla="+- 0 6586 6586"/>
                <a:gd name="T7" fmla="*/ T6 w 3578"/>
                <a:gd name="T8" fmla="*/ 0 h 2980"/>
                <a:gd name="T9" fmla="+- 0 7774 6586"/>
                <a:gd name="T10" fmla="*/ T9 w 3578"/>
                <a:gd name="T11" fmla="*/ 1188 h 2980"/>
                <a:gd name="T12" fmla="+- 0 8372 6586"/>
                <a:gd name="T13" fmla="*/ T12 w 3578"/>
                <a:gd name="T14" fmla="*/ 591 h 2980"/>
                <a:gd name="T15" fmla="+- 0 10163 6586"/>
                <a:gd name="T16" fmla="*/ T15 w 3578"/>
                <a:gd name="T17" fmla="*/ 2383 h 2980"/>
                <a:gd name="T18" fmla="+- 0 9566 6586"/>
                <a:gd name="T19" fmla="*/ T18 w 3578"/>
                <a:gd name="T20" fmla="*/ 1786 h 2980"/>
                <a:gd name="T21" fmla="+- 0 8969 6586"/>
                <a:gd name="T22" fmla="*/ T21 w 3578"/>
                <a:gd name="T23" fmla="*/ 2383 h 2980"/>
                <a:gd name="T24" fmla="+- 0 9566 6586"/>
                <a:gd name="T25" fmla="*/ T24 w 3578"/>
                <a:gd name="T26" fmla="*/ 2980 h 2980"/>
                <a:gd name="T27" fmla="+- 0 10163 6586"/>
                <a:gd name="T28" fmla="*/ T27 w 3578"/>
                <a:gd name="T29" fmla="*/ 2383 h 2980"/>
              </a:gdLst>
              <a:ahLst/>
              <a:cxnLst>
                <a:cxn ang="0">
                  <a:pos x="T1" y="T2"/>
                </a:cxn>
                <a:cxn ang="0">
                  <a:pos x="T4" y="T5"/>
                </a:cxn>
                <a:cxn ang="0">
                  <a:pos x="T7" y="T8"/>
                </a:cxn>
                <a:cxn ang="0">
                  <a:pos x="T10" y="T11"/>
                </a:cxn>
                <a:cxn ang="0">
                  <a:pos x="T13" y="T14"/>
                </a:cxn>
                <a:cxn ang="0">
                  <a:pos x="T16" y="T17"/>
                </a:cxn>
                <a:cxn ang="0">
                  <a:pos x="T19" y="T20"/>
                </a:cxn>
                <a:cxn ang="0">
                  <a:pos x="T22" y="T23"/>
                </a:cxn>
                <a:cxn ang="0">
                  <a:pos x="T25" y="T26"/>
                </a:cxn>
                <a:cxn ang="0">
                  <a:pos x="T28" y="T29"/>
                </a:cxn>
              </a:cxnLst>
              <a:rect l="0" t="0" r="r" b="b"/>
              <a:pathLst>
                <a:path w="3578" h="2980">
                  <a:moveTo>
                    <a:pt x="1786" y="591"/>
                  </a:moveTo>
                  <a:lnTo>
                    <a:pt x="1194" y="0"/>
                  </a:lnTo>
                  <a:lnTo>
                    <a:pt x="0" y="0"/>
                  </a:lnTo>
                  <a:lnTo>
                    <a:pt x="1188" y="1188"/>
                  </a:lnTo>
                  <a:lnTo>
                    <a:pt x="1786" y="591"/>
                  </a:lnTo>
                  <a:moveTo>
                    <a:pt x="3577" y="2383"/>
                  </a:moveTo>
                  <a:lnTo>
                    <a:pt x="2980" y="1786"/>
                  </a:lnTo>
                  <a:lnTo>
                    <a:pt x="2383" y="2383"/>
                  </a:lnTo>
                  <a:lnTo>
                    <a:pt x="2980" y="2980"/>
                  </a:lnTo>
                  <a:lnTo>
                    <a:pt x="3577" y="2383"/>
                  </a:lnTo>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sp>
          <p:nvSpPr>
            <p:cNvPr id="20" name="Freeform 19">
              <a:extLst>
                <a:ext uri="{FF2B5EF4-FFF2-40B4-BE49-F238E27FC236}">
                  <a16:creationId xmlns:a16="http://schemas.microsoft.com/office/drawing/2014/main" id="{206D7F37-5DD1-A24E-9CCA-84B2A168554D}"/>
                </a:ext>
              </a:extLst>
            </p:cNvPr>
            <p:cNvSpPr>
              <a:spLocks/>
            </p:cNvSpPr>
            <p:nvPr/>
          </p:nvSpPr>
          <p:spPr bwMode="auto">
            <a:xfrm>
              <a:off x="6341233" y="1463970"/>
              <a:ext cx="2208196" cy="2208277"/>
            </a:xfrm>
            <a:custGeom>
              <a:avLst/>
              <a:gdLst>
                <a:gd name="T0" fmla="+- 0 7774 7177"/>
                <a:gd name="T1" fmla="*/ T0 w 1792"/>
                <a:gd name="T2" fmla="+- 0 1188 1188"/>
                <a:gd name="T3" fmla="*/ 1188 h 1792"/>
                <a:gd name="T4" fmla="+- 0 7177 7177"/>
                <a:gd name="T5" fmla="*/ T4 w 1792"/>
                <a:gd name="T6" fmla="+- 0 1786 1188"/>
                <a:gd name="T7" fmla="*/ 1786 h 1792"/>
                <a:gd name="T8" fmla="+- 0 8372 7177"/>
                <a:gd name="T9" fmla="*/ T8 w 1792"/>
                <a:gd name="T10" fmla="+- 0 2980 1188"/>
                <a:gd name="T11" fmla="*/ 2980 h 1792"/>
                <a:gd name="T12" fmla="+- 0 8969 7177"/>
                <a:gd name="T13" fmla="*/ T12 w 1792"/>
                <a:gd name="T14" fmla="+- 0 2383 1188"/>
                <a:gd name="T15" fmla="*/ 2383 h 1792"/>
                <a:gd name="T16" fmla="+- 0 7774 7177"/>
                <a:gd name="T17" fmla="*/ T16 w 1792"/>
                <a:gd name="T18" fmla="+- 0 1188 1188"/>
                <a:gd name="T19" fmla="*/ 1188 h 1792"/>
              </a:gdLst>
              <a:ahLst/>
              <a:cxnLst>
                <a:cxn ang="0">
                  <a:pos x="T1" y="T3"/>
                </a:cxn>
                <a:cxn ang="0">
                  <a:pos x="T5" y="T7"/>
                </a:cxn>
                <a:cxn ang="0">
                  <a:pos x="T9" y="T11"/>
                </a:cxn>
                <a:cxn ang="0">
                  <a:pos x="T13" y="T15"/>
                </a:cxn>
                <a:cxn ang="0">
                  <a:pos x="T17" y="T19"/>
                </a:cxn>
              </a:cxnLst>
              <a:rect l="0" t="0" r="r" b="b"/>
              <a:pathLst>
                <a:path w="1792" h="1792">
                  <a:moveTo>
                    <a:pt x="597" y="0"/>
                  </a:moveTo>
                  <a:lnTo>
                    <a:pt x="0" y="598"/>
                  </a:lnTo>
                  <a:lnTo>
                    <a:pt x="1195" y="1792"/>
                  </a:lnTo>
                  <a:lnTo>
                    <a:pt x="1792" y="1195"/>
                  </a:lnTo>
                  <a:lnTo>
                    <a:pt x="597" y="0"/>
                  </a:ln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sp>
          <p:nvSpPr>
            <p:cNvPr id="21" name="Freeform 20">
              <a:extLst>
                <a:ext uri="{FF2B5EF4-FFF2-40B4-BE49-F238E27FC236}">
                  <a16:creationId xmlns:a16="http://schemas.microsoft.com/office/drawing/2014/main" id="{A6E321C8-096C-1B41-B14F-4CA7AE04BB16}"/>
                </a:ext>
              </a:extLst>
            </p:cNvPr>
            <p:cNvSpPr>
              <a:spLocks/>
            </p:cNvSpPr>
            <p:nvPr/>
          </p:nvSpPr>
          <p:spPr bwMode="auto">
            <a:xfrm>
              <a:off x="8555590" y="1"/>
              <a:ext cx="1457754" cy="729520"/>
            </a:xfrm>
            <a:custGeom>
              <a:avLst/>
              <a:gdLst>
                <a:gd name="T0" fmla="+- 0 10158 8975"/>
                <a:gd name="T1" fmla="*/ T0 w 1183"/>
                <a:gd name="T2" fmla="*/ 0 h 592"/>
                <a:gd name="T3" fmla="+- 0 8975 8975"/>
                <a:gd name="T4" fmla="*/ T3 w 1183"/>
                <a:gd name="T5" fmla="*/ 0 h 592"/>
                <a:gd name="T6" fmla="+- 0 9566 8975"/>
                <a:gd name="T7" fmla="*/ T6 w 1183"/>
                <a:gd name="T8" fmla="*/ 591 h 592"/>
                <a:gd name="T9" fmla="+- 0 10158 8975"/>
                <a:gd name="T10" fmla="*/ T9 w 1183"/>
                <a:gd name="T11" fmla="*/ 0 h 592"/>
              </a:gdLst>
              <a:ahLst/>
              <a:cxnLst>
                <a:cxn ang="0">
                  <a:pos x="T1" y="T2"/>
                </a:cxn>
                <a:cxn ang="0">
                  <a:pos x="T4" y="T5"/>
                </a:cxn>
                <a:cxn ang="0">
                  <a:pos x="T7" y="T8"/>
                </a:cxn>
                <a:cxn ang="0">
                  <a:pos x="T10" y="T11"/>
                </a:cxn>
              </a:cxnLst>
              <a:rect l="0" t="0" r="r" b="b"/>
              <a:pathLst>
                <a:path w="1183" h="592">
                  <a:moveTo>
                    <a:pt x="1183" y="0"/>
                  </a:moveTo>
                  <a:lnTo>
                    <a:pt x="0" y="0"/>
                  </a:lnTo>
                  <a:lnTo>
                    <a:pt x="591" y="591"/>
                  </a:lnTo>
                  <a:lnTo>
                    <a:pt x="1183" y="0"/>
                  </a:ln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sp>
          <p:nvSpPr>
            <p:cNvPr id="22" name="Freeform 21">
              <a:extLst>
                <a:ext uri="{FF2B5EF4-FFF2-40B4-BE49-F238E27FC236}">
                  <a16:creationId xmlns:a16="http://schemas.microsoft.com/office/drawing/2014/main" id="{32B3FDD4-EB13-F44F-99D0-BFAB06F00B3A}"/>
                </a:ext>
              </a:extLst>
            </p:cNvPr>
            <p:cNvSpPr>
              <a:spLocks/>
            </p:cNvSpPr>
            <p:nvPr/>
          </p:nvSpPr>
          <p:spPr bwMode="auto">
            <a:xfrm>
              <a:off x="7076887" y="728289"/>
              <a:ext cx="2208196" cy="2208277"/>
            </a:xfrm>
            <a:custGeom>
              <a:avLst/>
              <a:gdLst>
                <a:gd name="T0" fmla="+- 0 8372 7774"/>
                <a:gd name="T1" fmla="*/ T0 w 1792"/>
                <a:gd name="T2" fmla="+- 0 591 591"/>
                <a:gd name="T3" fmla="*/ 591 h 1792"/>
                <a:gd name="T4" fmla="+- 0 7774 7774"/>
                <a:gd name="T5" fmla="*/ T4 w 1792"/>
                <a:gd name="T6" fmla="+- 0 1188 591"/>
                <a:gd name="T7" fmla="*/ 1188 h 1792"/>
                <a:gd name="T8" fmla="+- 0 8969 7774"/>
                <a:gd name="T9" fmla="*/ T8 w 1792"/>
                <a:gd name="T10" fmla="+- 0 2383 591"/>
                <a:gd name="T11" fmla="*/ 2383 h 1792"/>
                <a:gd name="T12" fmla="+- 0 9566 7774"/>
                <a:gd name="T13" fmla="*/ T12 w 1792"/>
                <a:gd name="T14" fmla="+- 0 1786 591"/>
                <a:gd name="T15" fmla="*/ 1786 h 1792"/>
                <a:gd name="T16" fmla="+- 0 8372 7774"/>
                <a:gd name="T17" fmla="*/ T16 w 1792"/>
                <a:gd name="T18" fmla="+- 0 591 591"/>
                <a:gd name="T19" fmla="*/ 591 h 1792"/>
              </a:gdLst>
              <a:ahLst/>
              <a:cxnLst>
                <a:cxn ang="0">
                  <a:pos x="T1" y="T3"/>
                </a:cxn>
                <a:cxn ang="0">
                  <a:pos x="T5" y="T7"/>
                </a:cxn>
                <a:cxn ang="0">
                  <a:pos x="T9" y="T11"/>
                </a:cxn>
                <a:cxn ang="0">
                  <a:pos x="T13" y="T15"/>
                </a:cxn>
                <a:cxn ang="0">
                  <a:pos x="T17" y="T19"/>
                </a:cxn>
              </a:cxnLst>
              <a:rect l="0" t="0" r="r" b="b"/>
              <a:pathLst>
                <a:path w="1792" h="1792">
                  <a:moveTo>
                    <a:pt x="598" y="0"/>
                  </a:moveTo>
                  <a:lnTo>
                    <a:pt x="0" y="597"/>
                  </a:lnTo>
                  <a:lnTo>
                    <a:pt x="1195" y="1792"/>
                  </a:lnTo>
                  <a:lnTo>
                    <a:pt x="1792" y="1195"/>
                  </a:lnTo>
                  <a:lnTo>
                    <a:pt x="598" y="0"/>
                  </a:lnTo>
                  <a:close/>
                </a:path>
              </a:pathLst>
            </a:custGeom>
            <a:solidFill>
              <a:schemeClr val="tx2"/>
            </a:solidFill>
            <a:ln>
              <a:noFill/>
            </a:ln>
          </p:spPr>
          <p:txBody>
            <a:bodyPr rot="0" vert="horz" wrap="square" lIns="91440" tIns="45720" rIns="91440" bIns="45720" anchor="t" anchorCtr="0" upright="1">
              <a:noAutofit/>
            </a:bodyPr>
            <a:lstStyle/>
            <a:p>
              <a:endParaRPr lang="en-US" dirty="0"/>
            </a:p>
          </p:txBody>
        </p:sp>
        <p:sp>
          <p:nvSpPr>
            <p:cNvPr id="23" name="Freeform 22">
              <a:extLst>
                <a:ext uri="{FF2B5EF4-FFF2-40B4-BE49-F238E27FC236}">
                  <a16:creationId xmlns:a16="http://schemas.microsoft.com/office/drawing/2014/main" id="{A20BCBD2-A735-0C43-8C55-B384372AC62C}"/>
                </a:ext>
              </a:extLst>
            </p:cNvPr>
            <p:cNvSpPr>
              <a:spLocks/>
            </p:cNvSpPr>
            <p:nvPr/>
          </p:nvSpPr>
          <p:spPr bwMode="auto">
            <a:xfrm>
              <a:off x="9285083" y="728289"/>
              <a:ext cx="2943850" cy="2943958"/>
            </a:xfrm>
            <a:custGeom>
              <a:avLst/>
              <a:gdLst>
                <a:gd name="T0" fmla="+- 0 11955 9566"/>
                <a:gd name="T1" fmla="*/ T0 w 2389"/>
                <a:gd name="T2" fmla="+- 0 1786 591"/>
                <a:gd name="T3" fmla="*/ 1786 h 2389"/>
                <a:gd name="T4" fmla="+- 0 10760 9566"/>
                <a:gd name="T5" fmla="*/ T4 w 2389"/>
                <a:gd name="T6" fmla="+- 0 591 591"/>
                <a:gd name="T7" fmla="*/ 591 h 2389"/>
                <a:gd name="T8" fmla="+- 0 9566 9566"/>
                <a:gd name="T9" fmla="*/ T8 w 2389"/>
                <a:gd name="T10" fmla="+- 0 1786 591"/>
                <a:gd name="T11" fmla="*/ 1786 h 2389"/>
                <a:gd name="T12" fmla="+- 0 10760 9566"/>
                <a:gd name="T13" fmla="*/ T12 w 2389"/>
                <a:gd name="T14" fmla="+- 0 2980 591"/>
                <a:gd name="T15" fmla="*/ 2980 h 2389"/>
                <a:gd name="T16" fmla="+- 0 11955 9566"/>
                <a:gd name="T17" fmla="*/ T16 w 2389"/>
                <a:gd name="T18" fmla="+- 0 1786 591"/>
                <a:gd name="T19" fmla="*/ 1786 h 2389"/>
              </a:gdLst>
              <a:ahLst/>
              <a:cxnLst>
                <a:cxn ang="0">
                  <a:pos x="T1" y="T3"/>
                </a:cxn>
                <a:cxn ang="0">
                  <a:pos x="T5" y="T7"/>
                </a:cxn>
                <a:cxn ang="0">
                  <a:pos x="T9" y="T11"/>
                </a:cxn>
                <a:cxn ang="0">
                  <a:pos x="T13" y="T15"/>
                </a:cxn>
                <a:cxn ang="0">
                  <a:pos x="T17" y="T19"/>
                </a:cxn>
              </a:cxnLst>
              <a:rect l="0" t="0" r="r" b="b"/>
              <a:pathLst>
                <a:path w="2389" h="2389">
                  <a:moveTo>
                    <a:pt x="2389" y="1195"/>
                  </a:moveTo>
                  <a:lnTo>
                    <a:pt x="1194" y="0"/>
                  </a:lnTo>
                  <a:lnTo>
                    <a:pt x="0" y="1195"/>
                  </a:lnTo>
                  <a:lnTo>
                    <a:pt x="1194" y="2389"/>
                  </a:lnTo>
                  <a:lnTo>
                    <a:pt x="2389" y="1195"/>
                  </a:lnTo>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grpSp>
      <p:grpSp>
        <p:nvGrpSpPr>
          <p:cNvPr id="24" name="Group 23">
            <a:extLst>
              <a:ext uri="{FF2B5EF4-FFF2-40B4-BE49-F238E27FC236}">
                <a16:creationId xmlns:a16="http://schemas.microsoft.com/office/drawing/2014/main" id="{669A90A7-BF26-684E-8C8B-638053DA1234}"/>
              </a:ext>
            </a:extLst>
          </p:cNvPr>
          <p:cNvGrpSpPr>
            <a:grpSpLocks/>
          </p:cNvGrpSpPr>
          <p:nvPr userDrawn="1"/>
        </p:nvGrpSpPr>
        <p:grpSpPr bwMode="auto">
          <a:xfrm rot="16200000" flipV="1">
            <a:off x="0" y="3900132"/>
            <a:ext cx="2959226" cy="2959226"/>
            <a:chOff x="0" y="12289"/>
            <a:chExt cx="3550" cy="3551"/>
          </a:xfrm>
        </p:grpSpPr>
        <p:sp>
          <p:nvSpPr>
            <p:cNvPr id="25" name="Freeform 24">
              <a:extLst>
                <a:ext uri="{FF2B5EF4-FFF2-40B4-BE49-F238E27FC236}">
                  <a16:creationId xmlns:a16="http://schemas.microsoft.com/office/drawing/2014/main" id="{861D8E86-886A-8744-BC4C-FE82B02438F1}"/>
                </a:ext>
              </a:extLst>
            </p:cNvPr>
            <p:cNvSpPr>
              <a:spLocks/>
            </p:cNvSpPr>
            <p:nvPr/>
          </p:nvSpPr>
          <p:spPr bwMode="auto">
            <a:xfrm>
              <a:off x="0" y="12289"/>
              <a:ext cx="1789" cy="2386"/>
            </a:xfrm>
            <a:custGeom>
              <a:avLst/>
              <a:gdLst>
                <a:gd name="T0" fmla="*/ 0 w 1789"/>
                <a:gd name="T1" fmla="+- 0 12290 12290"/>
                <a:gd name="T2" fmla="*/ 12290 h 2386"/>
                <a:gd name="T3" fmla="*/ 0 w 1789"/>
                <a:gd name="T4" fmla="+- 0 13484 12290"/>
                <a:gd name="T5" fmla="*/ 13484 h 2386"/>
                <a:gd name="T6" fmla="*/ 1192 w 1789"/>
                <a:gd name="T7" fmla="+- 0 14676 12290"/>
                <a:gd name="T8" fmla="*/ 14676 h 2386"/>
                <a:gd name="T9" fmla="*/ 1789 w 1789"/>
                <a:gd name="T10" fmla="+- 0 14079 12290"/>
                <a:gd name="T11" fmla="*/ 14079 h 2386"/>
                <a:gd name="T12" fmla="*/ 0 w 1789"/>
                <a:gd name="T13" fmla="+- 0 12290 12290"/>
                <a:gd name="T14" fmla="*/ 12290 h 2386"/>
              </a:gdLst>
              <a:ahLst/>
              <a:cxnLst>
                <a:cxn ang="0">
                  <a:pos x="T0" y="T2"/>
                </a:cxn>
                <a:cxn ang="0">
                  <a:pos x="T3" y="T5"/>
                </a:cxn>
                <a:cxn ang="0">
                  <a:pos x="T6" y="T8"/>
                </a:cxn>
                <a:cxn ang="0">
                  <a:pos x="T9" y="T11"/>
                </a:cxn>
                <a:cxn ang="0">
                  <a:pos x="T12" y="T14"/>
                </a:cxn>
              </a:cxnLst>
              <a:rect l="0" t="0" r="r" b="b"/>
              <a:pathLst>
                <a:path w="1789" h="2386">
                  <a:moveTo>
                    <a:pt x="0" y="0"/>
                  </a:moveTo>
                  <a:lnTo>
                    <a:pt x="0" y="1194"/>
                  </a:lnTo>
                  <a:lnTo>
                    <a:pt x="1192" y="2386"/>
                  </a:lnTo>
                  <a:lnTo>
                    <a:pt x="1789" y="1789"/>
                  </a:lnTo>
                  <a:lnTo>
                    <a:pt x="0" y="0"/>
                  </a:ln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sp>
          <p:nvSpPr>
            <p:cNvPr id="26" name="Freeform 25">
              <a:extLst>
                <a:ext uri="{FF2B5EF4-FFF2-40B4-BE49-F238E27FC236}">
                  <a16:creationId xmlns:a16="http://schemas.microsoft.com/office/drawing/2014/main" id="{2D967470-E96E-8843-AAD2-E0C8B8077934}"/>
                </a:ext>
              </a:extLst>
            </p:cNvPr>
            <p:cNvSpPr>
              <a:spLocks/>
            </p:cNvSpPr>
            <p:nvPr/>
          </p:nvSpPr>
          <p:spPr bwMode="auto">
            <a:xfrm>
              <a:off x="0" y="14678"/>
              <a:ext cx="1162" cy="1162"/>
            </a:xfrm>
            <a:custGeom>
              <a:avLst/>
              <a:gdLst>
                <a:gd name="T0" fmla="*/ 0 w 1162"/>
                <a:gd name="T1" fmla="+- 0 14679 14679"/>
                <a:gd name="T2" fmla="*/ 14679 h 1162"/>
                <a:gd name="T3" fmla="*/ 0 w 1162"/>
                <a:gd name="T4" fmla="+- 0 15840 14679"/>
                <a:gd name="T5" fmla="*/ 15840 h 1162"/>
                <a:gd name="T6" fmla="*/ 1161 w 1162"/>
                <a:gd name="T7" fmla="+- 0 15840 14679"/>
                <a:gd name="T8" fmla="*/ 15840 h 1162"/>
                <a:gd name="T9" fmla="*/ 0 w 1162"/>
                <a:gd name="T10" fmla="+- 0 14679 14679"/>
                <a:gd name="T11" fmla="*/ 14679 h 1162"/>
              </a:gdLst>
              <a:ahLst/>
              <a:cxnLst>
                <a:cxn ang="0">
                  <a:pos x="T0" y="T2"/>
                </a:cxn>
                <a:cxn ang="0">
                  <a:pos x="T3" y="T5"/>
                </a:cxn>
                <a:cxn ang="0">
                  <a:pos x="T6" y="T8"/>
                </a:cxn>
                <a:cxn ang="0">
                  <a:pos x="T9" y="T11"/>
                </a:cxn>
              </a:cxnLst>
              <a:rect l="0" t="0" r="r" b="b"/>
              <a:pathLst>
                <a:path w="1162" h="1162">
                  <a:moveTo>
                    <a:pt x="0" y="0"/>
                  </a:moveTo>
                  <a:lnTo>
                    <a:pt x="0" y="1161"/>
                  </a:lnTo>
                  <a:lnTo>
                    <a:pt x="1161" y="1161"/>
                  </a:lnTo>
                  <a:lnTo>
                    <a:pt x="0" y="0"/>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sp>
          <p:nvSpPr>
            <p:cNvPr id="27" name="Freeform 26">
              <a:extLst>
                <a:ext uri="{FF2B5EF4-FFF2-40B4-BE49-F238E27FC236}">
                  <a16:creationId xmlns:a16="http://schemas.microsoft.com/office/drawing/2014/main" id="{C8A27D09-765D-3949-BCCA-238C3514D4CF}"/>
                </a:ext>
              </a:extLst>
            </p:cNvPr>
            <p:cNvSpPr>
              <a:spLocks/>
            </p:cNvSpPr>
            <p:nvPr/>
          </p:nvSpPr>
          <p:spPr bwMode="auto">
            <a:xfrm>
              <a:off x="1221" y="14675"/>
              <a:ext cx="2329" cy="1165"/>
            </a:xfrm>
            <a:custGeom>
              <a:avLst/>
              <a:gdLst>
                <a:gd name="T0" fmla="+- 0 3550 1221"/>
                <a:gd name="T1" fmla="*/ T0 w 2329"/>
                <a:gd name="T2" fmla="+- 0 15840 14676"/>
                <a:gd name="T3" fmla="*/ 15840 h 1165"/>
                <a:gd name="T4" fmla="+- 0 2386 1221"/>
                <a:gd name="T5" fmla="*/ T4 w 2329"/>
                <a:gd name="T6" fmla="+- 0 14676 14676"/>
                <a:gd name="T7" fmla="*/ 14676 h 1165"/>
                <a:gd name="T8" fmla="+- 0 1221 1221"/>
                <a:gd name="T9" fmla="*/ T8 w 2329"/>
                <a:gd name="T10" fmla="+- 0 15840 14676"/>
                <a:gd name="T11" fmla="*/ 15840 h 1165"/>
                <a:gd name="T12" fmla="+- 0 3550 1221"/>
                <a:gd name="T13" fmla="*/ T12 w 2329"/>
                <a:gd name="T14" fmla="+- 0 15840 14676"/>
                <a:gd name="T15" fmla="*/ 15840 h 1165"/>
              </a:gdLst>
              <a:ahLst/>
              <a:cxnLst>
                <a:cxn ang="0">
                  <a:pos x="T1" y="T3"/>
                </a:cxn>
                <a:cxn ang="0">
                  <a:pos x="T5" y="T7"/>
                </a:cxn>
                <a:cxn ang="0">
                  <a:pos x="T9" y="T11"/>
                </a:cxn>
                <a:cxn ang="0">
                  <a:pos x="T13" y="T15"/>
                </a:cxn>
              </a:cxnLst>
              <a:rect l="0" t="0" r="r" b="b"/>
              <a:pathLst>
                <a:path w="2329" h="1165">
                  <a:moveTo>
                    <a:pt x="2329" y="1164"/>
                  </a:moveTo>
                  <a:lnTo>
                    <a:pt x="1165" y="0"/>
                  </a:lnTo>
                  <a:lnTo>
                    <a:pt x="0" y="1164"/>
                  </a:lnTo>
                  <a:lnTo>
                    <a:pt x="2329" y="1164"/>
                  </a:lnTo>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grpSp>
    </p:spTree>
    <p:extLst>
      <p:ext uri="{BB962C8B-B14F-4D97-AF65-F5344CB8AC3E}">
        <p14:creationId xmlns:p14="http://schemas.microsoft.com/office/powerpoint/2010/main" val="1447829211"/>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extLst>
    <p:ext uri="{DCECCB84-F9BA-43D5-87BE-67443E8EF086}">
      <p15:sldGuideLst xmlns:p15="http://schemas.microsoft.com/office/powerpoint/2012/main">
        <p15:guide id="1" pos="600">
          <p15:clr>
            <a:srgbClr val="FBAE40"/>
          </p15:clr>
        </p15:guide>
        <p15:guide id="2" pos="7080">
          <p15:clr>
            <a:srgbClr val="FBAE40"/>
          </p15:clr>
        </p15:guide>
        <p15:guide id="3" pos="2880">
          <p15:clr>
            <a:srgbClr val="FBAE40"/>
          </p15:clr>
        </p15:guide>
        <p15:guide id="4" pos="5160">
          <p15:clr>
            <a:srgbClr val="FBAE40"/>
          </p15:clr>
        </p15:guide>
        <p15:guide id="5" pos="2520">
          <p15:clr>
            <a:srgbClr val="FBAE40"/>
          </p15:clr>
        </p15:guide>
        <p15:guide id="6" pos="4800">
          <p15:clr>
            <a:srgbClr val="FBAE40"/>
          </p15:clr>
        </p15:guide>
        <p15:guide id="7" orient="horz" pos="1560">
          <p15:clr>
            <a:srgbClr val="FBAE40"/>
          </p15:clr>
        </p15:guide>
        <p15:guide id="8" orient="horz" pos="1752">
          <p15:clr>
            <a:srgbClr val="FBAE40"/>
          </p15:clr>
        </p15:guide>
        <p15:guide id="9" orient="horz" pos="1248">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eam">
    <p:bg>
      <p:bgPr>
        <a:solidFill>
          <a:schemeClr val="tx1"/>
        </a:solidFill>
        <a:effectLst/>
      </p:bgPr>
    </p:bg>
    <p:spTree>
      <p:nvGrpSpPr>
        <p:cNvPr id="1" name=""/>
        <p:cNvGrpSpPr/>
        <p:nvPr/>
      </p:nvGrpSpPr>
      <p:grpSpPr>
        <a:xfrm>
          <a:off x="0" y="0"/>
          <a:ext cx="0" cy="0"/>
          <a:chOff x="0" y="0"/>
          <a:chExt cx="0" cy="0"/>
        </a:xfrm>
      </p:grpSpPr>
      <p:grpSp>
        <p:nvGrpSpPr>
          <p:cNvPr id="25" name="Group 24">
            <a:extLst>
              <a:ext uri="{FF2B5EF4-FFF2-40B4-BE49-F238E27FC236}">
                <a16:creationId xmlns:a16="http://schemas.microsoft.com/office/drawing/2014/main" id="{A7D9F21A-75CF-6045-8FA1-C4F4E21B699C}"/>
              </a:ext>
            </a:extLst>
          </p:cNvPr>
          <p:cNvGrpSpPr>
            <a:grpSpLocks/>
          </p:cNvGrpSpPr>
          <p:nvPr userDrawn="1"/>
        </p:nvGrpSpPr>
        <p:grpSpPr bwMode="auto">
          <a:xfrm rot="16200000" flipV="1">
            <a:off x="0" y="3900132"/>
            <a:ext cx="2959226" cy="2959226"/>
            <a:chOff x="0" y="12289"/>
            <a:chExt cx="3550" cy="3551"/>
          </a:xfrm>
        </p:grpSpPr>
        <p:sp>
          <p:nvSpPr>
            <p:cNvPr id="26" name="Freeform 25">
              <a:extLst>
                <a:ext uri="{FF2B5EF4-FFF2-40B4-BE49-F238E27FC236}">
                  <a16:creationId xmlns:a16="http://schemas.microsoft.com/office/drawing/2014/main" id="{AEA7E377-BB07-FA43-B532-10A92EE030B0}"/>
                </a:ext>
              </a:extLst>
            </p:cNvPr>
            <p:cNvSpPr>
              <a:spLocks/>
            </p:cNvSpPr>
            <p:nvPr/>
          </p:nvSpPr>
          <p:spPr bwMode="auto">
            <a:xfrm>
              <a:off x="0" y="12289"/>
              <a:ext cx="1789" cy="2386"/>
            </a:xfrm>
            <a:custGeom>
              <a:avLst/>
              <a:gdLst>
                <a:gd name="T0" fmla="*/ 0 w 1789"/>
                <a:gd name="T1" fmla="+- 0 12290 12290"/>
                <a:gd name="T2" fmla="*/ 12290 h 2386"/>
                <a:gd name="T3" fmla="*/ 0 w 1789"/>
                <a:gd name="T4" fmla="+- 0 13484 12290"/>
                <a:gd name="T5" fmla="*/ 13484 h 2386"/>
                <a:gd name="T6" fmla="*/ 1192 w 1789"/>
                <a:gd name="T7" fmla="+- 0 14676 12290"/>
                <a:gd name="T8" fmla="*/ 14676 h 2386"/>
                <a:gd name="T9" fmla="*/ 1789 w 1789"/>
                <a:gd name="T10" fmla="+- 0 14079 12290"/>
                <a:gd name="T11" fmla="*/ 14079 h 2386"/>
                <a:gd name="T12" fmla="*/ 0 w 1789"/>
                <a:gd name="T13" fmla="+- 0 12290 12290"/>
                <a:gd name="T14" fmla="*/ 12290 h 2386"/>
              </a:gdLst>
              <a:ahLst/>
              <a:cxnLst>
                <a:cxn ang="0">
                  <a:pos x="T0" y="T2"/>
                </a:cxn>
                <a:cxn ang="0">
                  <a:pos x="T3" y="T5"/>
                </a:cxn>
                <a:cxn ang="0">
                  <a:pos x="T6" y="T8"/>
                </a:cxn>
                <a:cxn ang="0">
                  <a:pos x="T9" y="T11"/>
                </a:cxn>
                <a:cxn ang="0">
                  <a:pos x="T12" y="T14"/>
                </a:cxn>
              </a:cxnLst>
              <a:rect l="0" t="0" r="r" b="b"/>
              <a:pathLst>
                <a:path w="1789" h="2386">
                  <a:moveTo>
                    <a:pt x="0" y="0"/>
                  </a:moveTo>
                  <a:lnTo>
                    <a:pt x="0" y="1194"/>
                  </a:lnTo>
                  <a:lnTo>
                    <a:pt x="1192" y="2386"/>
                  </a:lnTo>
                  <a:lnTo>
                    <a:pt x="1789" y="1789"/>
                  </a:lnTo>
                  <a:lnTo>
                    <a:pt x="0" y="0"/>
                  </a:ln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sp>
          <p:nvSpPr>
            <p:cNvPr id="27" name="Freeform 26">
              <a:extLst>
                <a:ext uri="{FF2B5EF4-FFF2-40B4-BE49-F238E27FC236}">
                  <a16:creationId xmlns:a16="http://schemas.microsoft.com/office/drawing/2014/main" id="{F18DE645-B3D5-2F4E-AAD6-002FEF13A310}"/>
                </a:ext>
              </a:extLst>
            </p:cNvPr>
            <p:cNvSpPr>
              <a:spLocks/>
            </p:cNvSpPr>
            <p:nvPr/>
          </p:nvSpPr>
          <p:spPr bwMode="auto">
            <a:xfrm>
              <a:off x="0" y="14678"/>
              <a:ext cx="1162" cy="1162"/>
            </a:xfrm>
            <a:custGeom>
              <a:avLst/>
              <a:gdLst>
                <a:gd name="T0" fmla="*/ 0 w 1162"/>
                <a:gd name="T1" fmla="+- 0 14679 14679"/>
                <a:gd name="T2" fmla="*/ 14679 h 1162"/>
                <a:gd name="T3" fmla="*/ 0 w 1162"/>
                <a:gd name="T4" fmla="+- 0 15840 14679"/>
                <a:gd name="T5" fmla="*/ 15840 h 1162"/>
                <a:gd name="T6" fmla="*/ 1161 w 1162"/>
                <a:gd name="T7" fmla="+- 0 15840 14679"/>
                <a:gd name="T8" fmla="*/ 15840 h 1162"/>
                <a:gd name="T9" fmla="*/ 0 w 1162"/>
                <a:gd name="T10" fmla="+- 0 14679 14679"/>
                <a:gd name="T11" fmla="*/ 14679 h 1162"/>
              </a:gdLst>
              <a:ahLst/>
              <a:cxnLst>
                <a:cxn ang="0">
                  <a:pos x="T0" y="T2"/>
                </a:cxn>
                <a:cxn ang="0">
                  <a:pos x="T3" y="T5"/>
                </a:cxn>
                <a:cxn ang="0">
                  <a:pos x="T6" y="T8"/>
                </a:cxn>
                <a:cxn ang="0">
                  <a:pos x="T9" y="T11"/>
                </a:cxn>
              </a:cxnLst>
              <a:rect l="0" t="0" r="r" b="b"/>
              <a:pathLst>
                <a:path w="1162" h="1162">
                  <a:moveTo>
                    <a:pt x="0" y="0"/>
                  </a:moveTo>
                  <a:lnTo>
                    <a:pt x="0" y="1161"/>
                  </a:lnTo>
                  <a:lnTo>
                    <a:pt x="1161" y="1161"/>
                  </a:lnTo>
                  <a:lnTo>
                    <a:pt x="0" y="0"/>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sp>
          <p:nvSpPr>
            <p:cNvPr id="36" name="Freeform 35">
              <a:extLst>
                <a:ext uri="{FF2B5EF4-FFF2-40B4-BE49-F238E27FC236}">
                  <a16:creationId xmlns:a16="http://schemas.microsoft.com/office/drawing/2014/main" id="{B90F6499-BA50-2340-A026-32C79B6BFAF4}"/>
                </a:ext>
              </a:extLst>
            </p:cNvPr>
            <p:cNvSpPr>
              <a:spLocks/>
            </p:cNvSpPr>
            <p:nvPr/>
          </p:nvSpPr>
          <p:spPr bwMode="auto">
            <a:xfrm>
              <a:off x="1221" y="14675"/>
              <a:ext cx="2329" cy="1165"/>
            </a:xfrm>
            <a:custGeom>
              <a:avLst/>
              <a:gdLst>
                <a:gd name="T0" fmla="+- 0 3550 1221"/>
                <a:gd name="T1" fmla="*/ T0 w 2329"/>
                <a:gd name="T2" fmla="+- 0 15840 14676"/>
                <a:gd name="T3" fmla="*/ 15840 h 1165"/>
                <a:gd name="T4" fmla="+- 0 2386 1221"/>
                <a:gd name="T5" fmla="*/ T4 w 2329"/>
                <a:gd name="T6" fmla="+- 0 14676 14676"/>
                <a:gd name="T7" fmla="*/ 14676 h 1165"/>
                <a:gd name="T8" fmla="+- 0 1221 1221"/>
                <a:gd name="T9" fmla="*/ T8 w 2329"/>
                <a:gd name="T10" fmla="+- 0 15840 14676"/>
                <a:gd name="T11" fmla="*/ 15840 h 1165"/>
                <a:gd name="T12" fmla="+- 0 3550 1221"/>
                <a:gd name="T13" fmla="*/ T12 w 2329"/>
                <a:gd name="T14" fmla="+- 0 15840 14676"/>
                <a:gd name="T15" fmla="*/ 15840 h 1165"/>
              </a:gdLst>
              <a:ahLst/>
              <a:cxnLst>
                <a:cxn ang="0">
                  <a:pos x="T1" y="T3"/>
                </a:cxn>
                <a:cxn ang="0">
                  <a:pos x="T5" y="T7"/>
                </a:cxn>
                <a:cxn ang="0">
                  <a:pos x="T9" y="T11"/>
                </a:cxn>
                <a:cxn ang="0">
                  <a:pos x="T13" y="T15"/>
                </a:cxn>
              </a:cxnLst>
              <a:rect l="0" t="0" r="r" b="b"/>
              <a:pathLst>
                <a:path w="2329" h="1165">
                  <a:moveTo>
                    <a:pt x="2329" y="1164"/>
                  </a:moveTo>
                  <a:lnTo>
                    <a:pt x="1165" y="0"/>
                  </a:lnTo>
                  <a:lnTo>
                    <a:pt x="0" y="1164"/>
                  </a:lnTo>
                  <a:lnTo>
                    <a:pt x="2329" y="1164"/>
                  </a:lnTo>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grpSp>
      <p:sp>
        <p:nvSpPr>
          <p:cNvPr id="38" name="Picture Placeholder 25">
            <a:extLst>
              <a:ext uri="{FF2B5EF4-FFF2-40B4-BE49-F238E27FC236}">
                <a16:creationId xmlns:a16="http://schemas.microsoft.com/office/drawing/2014/main" id="{2274C164-503B-E746-A155-849A9BC2406E}"/>
              </a:ext>
            </a:extLst>
          </p:cNvPr>
          <p:cNvSpPr>
            <a:spLocks noGrp="1"/>
          </p:cNvSpPr>
          <p:nvPr>
            <p:ph type="pic" sz="quarter" idx="18"/>
          </p:nvPr>
        </p:nvSpPr>
        <p:spPr>
          <a:xfrm>
            <a:off x="954268" y="2572883"/>
            <a:ext cx="2118245" cy="2037217"/>
          </a:xfrm>
          <a:prstGeom prst="rect">
            <a:avLst/>
          </a:prstGeom>
        </p:spPr>
        <p:txBody>
          <a:bodyPr/>
          <a:lstStyle/>
          <a:p>
            <a:r>
              <a:rPr lang="en-US"/>
              <a:t>Click icon to add picture</a:t>
            </a:r>
            <a:endParaRPr lang="en-US" dirty="0"/>
          </a:p>
        </p:txBody>
      </p:sp>
      <p:sp>
        <p:nvSpPr>
          <p:cNvPr id="61" name="Title 1">
            <a:extLst>
              <a:ext uri="{FF2B5EF4-FFF2-40B4-BE49-F238E27FC236}">
                <a16:creationId xmlns:a16="http://schemas.microsoft.com/office/drawing/2014/main" id="{E2F20AFE-B282-5146-B0D6-F2FC1B6D303E}"/>
              </a:ext>
            </a:extLst>
          </p:cNvPr>
          <p:cNvSpPr>
            <a:spLocks noGrp="1"/>
          </p:cNvSpPr>
          <p:nvPr>
            <p:ph type="title"/>
          </p:nvPr>
        </p:nvSpPr>
        <p:spPr>
          <a:xfrm>
            <a:off x="964022" y="879063"/>
            <a:ext cx="7532277" cy="610863"/>
          </a:xfrm>
          <a:prstGeom prst="rect">
            <a:avLst/>
          </a:prstGeom>
        </p:spPr>
        <p:txBody>
          <a:bodyPr lIns="0" tIns="0" rIns="0" bIns="0" anchor="b" anchorCtr="0">
            <a:normAutofit/>
          </a:bodyPr>
          <a:lstStyle>
            <a:lvl1pPr>
              <a:defRPr sz="4400" b="1" i="0">
                <a:solidFill>
                  <a:schemeClr val="bg1"/>
                </a:solidFill>
                <a:latin typeface="+mj-lt"/>
              </a:defRPr>
            </a:lvl1pPr>
          </a:lstStyle>
          <a:p>
            <a:r>
              <a:rPr lang="en-US"/>
              <a:t>Click to edit Master title style</a:t>
            </a:r>
            <a:endParaRPr lang="en-US" dirty="0"/>
          </a:p>
        </p:txBody>
      </p:sp>
      <p:cxnSp>
        <p:nvCxnSpPr>
          <p:cNvPr id="62" name="Straight Connector 61">
            <a:extLst>
              <a:ext uri="{FF2B5EF4-FFF2-40B4-BE49-F238E27FC236}">
                <a16:creationId xmlns:a16="http://schemas.microsoft.com/office/drawing/2014/main" id="{F777D2F0-DE3F-8343-B97A-E7FA440532FD}"/>
              </a:ext>
            </a:extLst>
          </p:cNvPr>
          <p:cNvCxnSpPr>
            <a:cxnSpLocks/>
          </p:cNvCxnSpPr>
          <p:nvPr userDrawn="1"/>
        </p:nvCxnSpPr>
        <p:spPr>
          <a:xfrm>
            <a:off x="952500" y="1939108"/>
            <a:ext cx="2133600" cy="0"/>
          </a:xfrm>
          <a:prstGeom prst="line">
            <a:avLst/>
          </a:prstGeom>
          <a:ln w="101600">
            <a:solidFill>
              <a:schemeClr val="tx1"/>
            </a:solidFill>
          </a:ln>
        </p:spPr>
        <p:style>
          <a:lnRef idx="1">
            <a:schemeClr val="dk1"/>
          </a:lnRef>
          <a:fillRef idx="0">
            <a:schemeClr val="dk1"/>
          </a:fillRef>
          <a:effectRef idx="0">
            <a:schemeClr val="dk1"/>
          </a:effectRef>
          <a:fontRef idx="minor">
            <a:schemeClr val="tx1"/>
          </a:fontRef>
        </p:style>
      </p:cxnSp>
      <p:sp>
        <p:nvSpPr>
          <p:cNvPr id="63" name="Picture Placeholder 25">
            <a:extLst>
              <a:ext uri="{FF2B5EF4-FFF2-40B4-BE49-F238E27FC236}">
                <a16:creationId xmlns:a16="http://schemas.microsoft.com/office/drawing/2014/main" id="{AF1B5ED8-33F6-FB44-AA92-F0D227BB310C}"/>
              </a:ext>
            </a:extLst>
          </p:cNvPr>
          <p:cNvSpPr>
            <a:spLocks noGrp="1"/>
          </p:cNvSpPr>
          <p:nvPr>
            <p:ph type="pic" sz="quarter" idx="24"/>
          </p:nvPr>
        </p:nvSpPr>
        <p:spPr>
          <a:xfrm>
            <a:off x="3658280" y="2572883"/>
            <a:ext cx="2118245" cy="2037217"/>
          </a:xfrm>
          <a:prstGeom prst="rect">
            <a:avLst/>
          </a:prstGeom>
        </p:spPr>
        <p:txBody>
          <a:bodyPr/>
          <a:lstStyle/>
          <a:p>
            <a:r>
              <a:rPr lang="en-US"/>
              <a:t>Click icon to add picture</a:t>
            </a:r>
            <a:endParaRPr lang="en-US" dirty="0"/>
          </a:p>
        </p:txBody>
      </p:sp>
      <p:sp>
        <p:nvSpPr>
          <p:cNvPr id="72" name="Text Placeholder 29">
            <a:extLst>
              <a:ext uri="{FF2B5EF4-FFF2-40B4-BE49-F238E27FC236}">
                <a16:creationId xmlns:a16="http://schemas.microsoft.com/office/drawing/2014/main" id="{0D824BDD-2D23-C943-8FE9-60B7B23B5ECD}"/>
              </a:ext>
            </a:extLst>
          </p:cNvPr>
          <p:cNvSpPr>
            <a:spLocks noGrp="1"/>
          </p:cNvSpPr>
          <p:nvPr>
            <p:ph type="body" sz="quarter" idx="12"/>
          </p:nvPr>
        </p:nvSpPr>
        <p:spPr>
          <a:xfrm>
            <a:off x="952500" y="5393169"/>
            <a:ext cx="2133600" cy="369332"/>
          </a:xfrm>
        </p:spPr>
        <p:txBody>
          <a:bodyPr lIns="0" tIns="0" rIns="0" bIns="0">
            <a:noAutofit/>
          </a:bodyPr>
          <a:lstStyle>
            <a:lvl1pPr marL="0" indent="0">
              <a:buNone/>
              <a:defRPr sz="1400" b="0" i="0">
                <a:solidFill>
                  <a:schemeClr val="bg1"/>
                </a:solidFill>
                <a:latin typeface="+mn-lt"/>
              </a:defRPr>
            </a:lvl1pPr>
            <a:lvl2pPr>
              <a:defRPr sz="4000"/>
            </a:lvl2pPr>
            <a:lvl3pPr>
              <a:defRPr sz="4000"/>
            </a:lvl3pPr>
            <a:lvl4pPr>
              <a:defRPr sz="4000"/>
            </a:lvl4pPr>
            <a:lvl5pPr>
              <a:defRPr sz="4000"/>
            </a:lvl5pPr>
          </a:lstStyle>
          <a:p>
            <a:pPr lvl="0"/>
            <a:r>
              <a:rPr lang="en-US"/>
              <a:t>Click to edit Master text styles</a:t>
            </a:r>
          </a:p>
        </p:txBody>
      </p:sp>
      <p:sp>
        <p:nvSpPr>
          <p:cNvPr id="73" name="Text Placeholder 29">
            <a:extLst>
              <a:ext uri="{FF2B5EF4-FFF2-40B4-BE49-F238E27FC236}">
                <a16:creationId xmlns:a16="http://schemas.microsoft.com/office/drawing/2014/main" id="{2F3D441E-DFB1-084B-8192-C6CBECCA40B9}"/>
              </a:ext>
            </a:extLst>
          </p:cNvPr>
          <p:cNvSpPr>
            <a:spLocks noGrp="1"/>
          </p:cNvSpPr>
          <p:nvPr>
            <p:ph type="body" sz="quarter" idx="11"/>
          </p:nvPr>
        </p:nvSpPr>
        <p:spPr>
          <a:xfrm>
            <a:off x="952500" y="4986745"/>
            <a:ext cx="2133600" cy="205837"/>
          </a:xfrm>
        </p:spPr>
        <p:txBody>
          <a:bodyPr lIns="0" tIns="0" rIns="0" bIns="0">
            <a:noAutofit/>
          </a:bodyPr>
          <a:lstStyle>
            <a:lvl1pPr marL="0" indent="0">
              <a:spcBef>
                <a:spcPts val="400"/>
              </a:spcBef>
              <a:buNone/>
              <a:defRPr sz="1800" b="0" i="0" spc="0" baseline="0">
                <a:solidFill>
                  <a:schemeClr val="bg1"/>
                </a:solidFill>
                <a:latin typeface="+mj-lt"/>
              </a:defRPr>
            </a:lvl1pPr>
            <a:lvl2pPr>
              <a:defRPr sz="4000"/>
            </a:lvl2pPr>
            <a:lvl3pPr>
              <a:defRPr sz="4000"/>
            </a:lvl3pPr>
            <a:lvl4pPr>
              <a:defRPr sz="4000"/>
            </a:lvl4pPr>
            <a:lvl5pPr>
              <a:defRPr sz="4000"/>
            </a:lvl5pPr>
          </a:lstStyle>
          <a:p>
            <a:pPr lvl="0"/>
            <a:r>
              <a:rPr lang="en-US"/>
              <a:t>Click to edit Master text styles</a:t>
            </a:r>
          </a:p>
        </p:txBody>
      </p:sp>
      <p:sp>
        <p:nvSpPr>
          <p:cNvPr id="74" name="Text Placeholder 29">
            <a:extLst>
              <a:ext uri="{FF2B5EF4-FFF2-40B4-BE49-F238E27FC236}">
                <a16:creationId xmlns:a16="http://schemas.microsoft.com/office/drawing/2014/main" id="{25797825-E7AE-2C41-A965-E6F0D70D9747}"/>
              </a:ext>
            </a:extLst>
          </p:cNvPr>
          <p:cNvSpPr>
            <a:spLocks noGrp="1"/>
          </p:cNvSpPr>
          <p:nvPr>
            <p:ph type="body" sz="quarter" idx="13"/>
          </p:nvPr>
        </p:nvSpPr>
        <p:spPr>
          <a:xfrm>
            <a:off x="3663042" y="5393169"/>
            <a:ext cx="2128157" cy="369332"/>
          </a:xfrm>
        </p:spPr>
        <p:txBody>
          <a:bodyPr lIns="0" tIns="0" rIns="0" bIns="0">
            <a:noAutofit/>
          </a:bodyPr>
          <a:lstStyle>
            <a:lvl1pPr marL="0" indent="0">
              <a:buNone/>
              <a:defRPr sz="1400" b="0" i="0">
                <a:solidFill>
                  <a:schemeClr val="bg1"/>
                </a:solidFill>
                <a:latin typeface="+mn-lt"/>
              </a:defRPr>
            </a:lvl1pPr>
            <a:lvl2pPr>
              <a:defRPr sz="4000"/>
            </a:lvl2pPr>
            <a:lvl3pPr>
              <a:defRPr sz="4000"/>
            </a:lvl3pPr>
            <a:lvl4pPr>
              <a:defRPr sz="4000"/>
            </a:lvl4pPr>
            <a:lvl5pPr>
              <a:defRPr sz="4000"/>
            </a:lvl5pPr>
          </a:lstStyle>
          <a:p>
            <a:pPr lvl="0"/>
            <a:r>
              <a:rPr lang="en-US"/>
              <a:t>Click to edit Master text styles</a:t>
            </a:r>
          </a:p>
        </p:txBody>
      </p:sp>
      <p:sp>
        <p:nvSpPr>
          <p:cNvPr id="75" name="Text Placeholder 29">
            <a:extLst>
              <a:ext uri="{FF2B5EF4-FFF2-40B4-BE49-F238E27FC236}">
                <a16:creationId xmlns:a16="http://schemas.microsoft.com/office/drawing/2014/main" id="{63C1927C-E23B-204E-9F3A-2A67D2BF702C}"/>
              </a:ext>
            </a:extLst>
          </p:cNvPr>
          <p:cNvSpPr>
            <a:spLocks noGrp="1"/>
          </p:cNvSpPr>
          <p:nvPr>
            <p:ph type="body" sz="quarter" idx="15"/>
          </p:nvPr>
        </p:nvSpPr>
        <p:spPr>
          <a:xfrm>
            <a:off x="3663042" y="4986745"/>
            <a:ext cx="2128157" cy="205837"/>
          </a:xfrm>
        </p:spPr>
        <p:txBody>
          <a:bodyPr lIns="0" tIns="0" rIns="0" bIns="0">
            <a:noAutofit/>
          </a:bodyPr>
          <a:lstStyle>
            <a:lvl1pPr marL="0" indent="0">
              <a:spcBef>
                <a:spcPts val="400"/>
              </a:spcBef>
              <a:buNone/>
              <a:defRPr sz="1800" b="0" i="0" spc="0" baseline="0">
                <a:solidFill>
                  <a:schemeClr val="bg1"/>
                </a:solidFill>
                <a:latin typeface="+mj-lt"/>
              </a:defRPr>
            </a:lvl1pPr>
            <a:lvl2pPr>
              <a:defRPr sz="4000"/>
            </a:lvl2pPr>
            <a:lvl3pPr>
              <a:defRPr sz="4000"/>
            </a:lvl3pPr>
            <a:lvl4pPr>
              <a:defRPr sz="4000"/>
            </a:lvl4pPr>
            <a:lvl5pPr>
              <a:defRPr sz="4000"/>
            </a:lvl5pPr>
          </a:lstStyle>
          <a:p>
            <a:pPr lvl="0"/>
            <a:r>
              <a:rPr lang="en-US"/>
              <a:t>Click to edit Master text styles</a:t>
            </a:r>
          </a:p>
        </p:txBody>
      </p:sp>
      <p:sp>
        <p:nvSpPr>
          <p:cNvPr id="76" name="Text Placeholder 29">
            <a:extLst>
              <a:ext uri="{FF2B5EF4-FFF2-40B4-BE49-F238E27FC236}">
                <a16:creationId xmlns:a16="http://schemas.microsoft.com/office/drawing/2014/main" id="{EC81F0F5-C204-7248-A336-A655814A8A34}"/>
              </a:ext>
            </a:extLst>
          </p:cNvPr>
          <p:cNvSpPr>
            <a:spLocks noGrp="1"/>
          </p:cNvSpPr>
          <p:nvPr>
            <p:ph type="body" sz="quarter" idx="16"/>
          </p:nvPr>
        </p:nvSpPr>
        <p:spPr>
          <a:xfrm>
            <a:off x="6367054" y="5393169"/>
            <a:ext cx="2129245" cy="369332"/>
          </a:xfrm>
        </p:spPr>
        <p:txBody>
          <a:bodyPr lIns="0" tIns="0" rIns="0" bIns="0">
            <a:noAutofit/>
          </a:bodyPr>
          <a:lstStyle>
            <a:lvl1pPr marL="0" indent="0">
              <a:buNone/>
              <a:defRPr sz="1400" b="0" i="0">
                <a:solidFill>
                  <a:schemeClr val="bg1"/>
                </a:solidFill>
                <a:latin typeface="+mn-lt"/>
              </a:defRPr>
            </a:lvl1pPr>
            <a:lvl2pPr>
              <a:defRPr sz="4000"/>
            </a:lvl2pPr>
            <a:lvl3pPr>
              <a:defRPr sz="4000"/>
            </a:lvl3pPr>
            <a:lvl4pPr>
              <a:defRPr sz="4000"/>
            </a:lvl4pPr>
            <a:lvl5pPr>
              <a:defRPr sz="4000"/>
            </a:lvl5pPr>
          </a:lstStyle>
          <a:p>
            <a:pPr lvl="0"/>
            <a:r>
              <a:rPr lang="en-US"/>
              <a:t>Click to edit Master text styles</a:t>
            </a:r>
          </a:p>
        </p:txBody>
      </p:sp>
      <p:sp>
        <p:nvSpPr>
          <p:cNvPr id="77" name="Text Placeholder 29">
            <a:extLst>
              <a:ext uri="{FF2B5EF4-FFF2-40B4-BE49-F238E27FC236}">
                <a16:creationId xmlns:a16="http://schemas.microsoft.com/office/drawing/2014/main" id="{C9FEF82E-4E9C-8343-9D36-C4A00D7137CC}"/>
              </a:ext>
            </a:extLst>
          </p:cNvPr>
          <p:cNvSpPr>
            <a:spLocks noGrp="1"/>
          </p:cNvSpPr>
          <p:nvPr>
            <p:ph type="body" sz="quarter" idx="31"/>
          </p:nvPr>
        </p:nvSpPr>
        <p:spPr>
          <a:xfrm>
            <a:off x="6367054" y="4986745"/>
            <a:ext cx="2129245" cy="205837"/>
          </a:xfrm>
        </p:spPr>
        <p:txBody>
          <a:bodyPr lIns="0" tIns="0" rIns="0" bIns="0">
            <a:noAutofit/>
          </a:bodyPr>
          <a:lstStyle>
            <a:lvl1pPr marL="0" indent="0">
              <a:spcBef>
                <a:spcPts val="400"/>
              </a:spcBef>
              <a:buNone/>
              <a:defRPr sz="1800" b="0" i="0" spc="0" baseline="0">
                <a:solidFill>
                  <a:schemeClr val="bg1"/>
                </a:solidFill>
                <a:latin typeface="+mj-lt"/>
              </a:defRPr>
            </a:lvl1pPr>
            <a:lvl2pPr>
              <a:defRPr sz="4000"/>
            </a:lvl2pPr>
            <a:lvl3pPr>
              <a:defRPr sz="4000"/>
            </a:lvl3pPr>
            <a:lvl4pPr>
              <a:defRPr sz="4000"/>
            </a:lvl4pPr>
            <a:lvl5pPr>
              <a:defRPr sz="4000"/>
            </a:lvl5pPr>
          </a:lstStyle>
          <a:p>
            <a:pPr lvl="0"/>
            <a:r>
              <a:rPr lang="en-US"/>
              <a:t>Click to edit Master text styles</a:t>
            </a:r>
          </a:p>
        </p:txBody>
      </p:sp>
      <p:sp>
        <p:nvSpPr>
          <p:cNvPr id="78" name="Text Placeholder 29">
            <a:extLst>
              <a:ext uri="{FF2B5EF4-FFF2-40B4-BE49-F238E27FC236}">
                <a16:creationId xmlns:a16="http://schemas.microsoft.com/office/drawing/2014/main" id="{F8AF6664-A005-7A42-9AEF-C5AA5603E49D}"/>
              </a:ext>
            </a:extLst>
          </p:cNvPr>
          <p:cNvSpPr>
            <a:spLocks noGrp="1"/>
          </p:cNvSpPr>
          <p:nvPr>
            <p:ph type="body" sz="quarter" idx="19"/>
          </p:nvPr>
        </p:nvSpPr>
        <p:spPr>
          <a:xfrm>
            <a:off x="9110254" y="5393169"/>
            <a:ext cx="2129245" cy="369332"/>
          </a:xfrm>
        </p:spPr>
        <p:txBody>
          <a:bodyPr lIns="0" tIns="0" rIns="0" bIns="0">
            <a:noAutofit/>
          </a:bodyPr>
          <a:lstStyle>
            <a:lvl1pPr marL="0" indent="0">
              <a:buNone/>
              <a:defRPr sz="1400" b="0" i="0">
                <a:solidFill>
                  <a:schemeClr val="bg1"/>
                </a:solidFill>
                <a:latin typeface="+mn-lt"/>
              </a:defRPr>
            </a:lvl1pPr>
            <a:lvl2pPr>
              <a:defRPr sz="4000"/>
            </a:lvl2pPr>
            <a:lvl3pPr>
              <a:defRPr sz="4000"/>
            </a:lvl3pPr>
            <a:lvl4pPr>
              <a:defRPr sz="4000"/>
            </a:lvl4pPr>
            <a:lvl5pPr>
              <a:defRPr sz="4000"/>
            </a:lvl5pPr>
          </a:lstStyle>
          <a:p>
            <a:pPr lvl="0"/>
            <a:r>
              <a:rPr lang="en-US"/>
              <a:t>Click to edit Master text styles</a:t>
            </a:r>
          </a:p>
        </p:txBody>
      </p:sp>
      <p:sp>
        <p:nvSpPr>
          <p:cNvPr id="79" name="Text Placeholder 29">
            <a:extLst>
              <a:ext uri="{FF2B5EF4-FFF2-40B4-BE49-F238E27FC236}">
                <a16:creationId xmlns:a16="http://schemas.microsoft.com/office/drawing/2014/main" id="{5F6C1E52-E2B6-5F45-A863-5BB35ABAFCD6}"/>
              </a:ext>
            </a:extLst>
          </p:cNvPr>
          <p:cNvSpPr>
            <a:spLocks noGrp="1"/>
          </p:cNvSpPr>
          <p:nvPr>
            <p:ph type="body" sz="quarter" idx="21"/>
          </p:nvPr>
        </p:nvSpPr>
        <p:spPr>
          <a:xfrm>
            <a:off x="9110254" y="4986745"/>
            <a:ext cx="2129245" cy="205837"/>
          </a:xfrm>
        </p:spPr>
        <p:txBody>
          <a:bodyPr lIns="0" tIns="0" rIns="0" bIns="0">
            <a:noAutofit/>
          </a:bodyPr>
          <a:lstStyle>
            <a:lvl1pPr marL="0" indent="0">
              <a:spcBef>
                <a:spcPts val="400"/>
              </a:spcBef>
              <a:buNone/>
              <a:defRPr sz="1800" b="0" i="0" spc="0" baseline="0">
                <a:solidFill>
                  <a:schemeClr val="bg1"/>
                </a:solidFill>
                <a:latin typeface="+mj-lt"/>
              </a:defRPr>
            </a:lvl1pPr>
            <a:lvl2pPr>
              <a:defRPr sz="4000"/>
            </a:lvl2pPr>
            <a:lvl3pPr>
              <a:defRPr sz="4000"/>
            </a:lvl3pPr>
            <a:lvl4pPr>
              <a:defRPr sz="4000"/>
            </a:lvl4pPr>
            <a:lvl5pPr>
              <a:defRPr sz="4000"/>
            </a:lvl5pPr>
          </a:lstStyle>
          <a:p>
            <a:pPr lvl="0"/>
            <a:r>
              <a:rPr lang="en-US"/>
              <a:t>Click to edit Master text styles</a:t>
            </a:r>
          </a:p>
        </p:txBody>
      </p:sp>
      <p:grpSp>
        <p:nvGrpSpPr>
          <p:cNvPr id="23" name="Group 22">
            <a:extLst>
              <a:ext uri="{FF2B5EF4-FFF2-40B4-BE49-F238E27FC236}">
                <a16:creationId xmlns:a16="http://schemas.microsoft.com/office/drawing/2014/main" id="{EFD0B2D5-B3C2-D847-A220-86CB6A37E418}"/>
              </a:ext>
            </a:extLst>
          </p:cNvPr>
          <p:cNvGrpSpPr/>
          <p:nvPr userDrawn="1"/>
        </p:nvGrpSpPr>
        <p:grpSpPr>
          <a:xfrm>
            <a:off x="6362700" y="0"/>
            <a:ext cx="5829298" cy="3235602"/>
            <a:chOff x="5612972" y="1"/>
            <a:chExt cx="6615961" cy="3672246"/>
          </a:xfrm>
        </p:grpSpPr>
        <p:sp>
          <p:nvSpPr>
            <p:cNvPr id="28" name="AutoShape 24">
              <a:extLst>
                <a:ext uri="{FF2B5EF4-FFF2-40B4-BE49-F238E27FC236}">
                  <a16:creationId xmlns:a16="http://schemas.microsoft.com/office/drawing/2014/main" id="{A7FD25A4-760F-814C-915F-DD6E89CA3A40}"/>
                </a:ext>
              </a:extLst>
            </p:cNvPr>
            <p:cNvSpPr>
              <a:spLocks/>
            </p:cNvSpPr>
            <p:nvPr/>
          </p:nvSpPr>
          <p:spPr bwMode="auto">
            <a:xfrm>
              <a:off x="5612972" y="1"/>
              <a:ext cx="4408998" cy="3672246"/>
            </a:xfrm>
            <a:custGeom>
              <a:avLst/>
              <a:gdLst>
                <a:gd name="T0" fmla="+- 0 8372 6586"/>
                <a:gd name="T1" fmla="*/ T0 w 3578"/>
                <a:gd name="T2" fmla="*/ 591 h 2980"/>
                <a:gd name="T3" fmla="+- 0 7780 6586"/>
                <a:gd name="T4" fmla="*/ T3 w 3578"/>
                <a:gd name="T5" fmla="*/ 0 h 2980"/>
                <a:gd name="T6" fmla="+- 0 6586 6586"/>
                <a:gd name="T7" fmla="*/ T6 w 3578"/>
                <a:gd name="T8" fmla="*/ 0 h 2980"/>
                <a:gd name="T9" fmla="+- 0 7774 6586"/>
                <a:gd name="T10" fmla="*/ T9 w 3578"/>
                <a:gd name="T11" fmla="*/ 1188 h 2980"/>
                <a:gd name="T12" fmla="+- 0 8372 6586"/>
                <a:gd name="T13" fmla="*/ T12 w 3578"/>
                <a:gd name="T14" fmla="*/ 591 h 2980"/>
                <a:gd name="T15" fmla="+- 0 10163 6586"/>
                <a:gd name="T16" fmla="*/ T15 w 3578"/>
                <a:gd name="T17" fmla="*/ 2383 h 2980"/>
                <a:gd name="T18" fmla="+- 0 9566 6586"/>
                <a:gd name="T19" fmla="*/ T18 w 3578"/>
                <a:gd name="T20" fmla="*/ 1786 h 2980"/>
                <a:gd name="T21" fmla="+- 0 8969 6586"/>
                <a:gd name="T22" fmla="*/ T21 w 3578"/>
                <a:gd name="T23" fmla="*/ 2383 h 2980"/>
                <a:gd name="T24" fmla="+- 0 9566 6586"/>
                <a:gd name="T25" fmla="*/ T24 w 3578"/>
                <a:gd name="T26" fmla="*/ 2980 h 2980"/>
                <a:gd name="T27" fmla="+- 0 10163 6586"/>
                <a:gd name="T28" fmla="*/ T27 w 3578"/>
                <a:gd name="T29" fmla="*/ 2383 h 2980"/>
              </a:gdLst>
              <a:ahLst/>
              <a:cxnLst>
                <a:cxn ang="0">
                  <a:pos x="T1" y="T2"/>
                </a:cxn>
                <a:cxn ang="0">
                  <a:pos x="T4" y="T5"/>
                </a:cxn>
                <a:cxn ang="0">
                  <a:pos x="T7" y="T8"/>
                </a:cxn>
                <a:cxn ang="0">
                  <a:pos x="T10" y="T11"/>
                </a:cxn>
                <a:cxn ang="0">
                  <a:pos x="T13" y="T14"/>
                </a:cxn>
                <a:cxn ang="0">
                  <a:pos x="T16" y="T17"/>
                </a:cxn>
                <a:cxn ang="0">
                  <a:pos x="T19" y="T20"/>
                </a:cxn>
                <a:cxn ang="0">
                  <a:pos x="T22" y="T23"/>
                </a:cxn>
                <a:cxn ang="0">
                  <a:pos x="T25" y="T26"/>
                </a:cxn>
                <a:cxn ang="0">
                  <a:pos x="T28" y="T29"/>
                </a:cxn>
              </a:cxnLst>
              <a:rect l="0" t="0" r="r" b="b"/>
              <a:pathLst>
                <a:path w="3578" h="2980">
                  <a:moveTo>
                    <a:pt x="1786" y="591"/>
                  </a:moveTo>
                  <a:lnTo>
                    <a:pt x="1194" y="0"/>
                  </a:lnTo>
                  <a:lnTo>
                    <a:pt x="0" y="0"/>
                  </a:lnTo>
                  <a:lnTo>
                    <a:pt x="1188" y="1188"/>
                  </a:lnTo>
                  <a:lnTo>
                    <a:pt x="1786" y="591"/>
                  </a:lnTo>
                  <a:moveTo>
                    <a:pt x="3577" y="2383"/>
                  </a:moveTo>
                  <a:lnTo>
                    <a:pt x="2980" y="1786"/>
                  </a:lnTo>
                  <a:lnTo>
                    <a:pt x="2383" y="2383"/>
                  </a:lnTo>
                  <a:lnTo>
                    <a:pt x="2980" y="2980"/>
                  </a:lnTo>
                  <a:lnTo>
                    <a:pt x="3577" y="2383"/>
                  </a:lnTo>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sp>
          <p:nvSpPr>
            <p:cNvPr id="29" name="Freeform 28">
              <a:extLst>
                <a:ext uri="{FF2B5EF4-FFF2-40B4-BE49-F238E27FC236}">
                  <a16:creationId xmlns:a16="http://schemas.microsoft.com/office/drawing/2014/main" id="{A0CC8369-E81F-D447-87D8-1AF0C58EAC07}"/>
                </a:ext>
              </a:extLst>
            </p:cNvPr>
            <p:cNvSpPr>
              <a:spLocks/>
            </p:cNvSpPr>
            <p:nvPr/>
          </p:nvSpPr>
          <p:spPr bwMode="auto">
            <a:xfrm>
              <a:off x="6341233" y="1463970"/>
              <a:ext cx="2208196" cy="2208277"/>
            </a:xfrm>
            <a:custGeom>
              <a:avLst/>
              <a:gdLst>
                <a:gd name="T0" fmla="+- 0 7774 7177"/>
                <a:gd name="T1" fmla="*/ T0 w 1792"/>
                <a:gd name="T2" fmla="+- 0 1188 1188"/>
                <a:gd name="T3" fmla="*/ 1188 h 1792"/>
                <a:gd name="T4" fmla="+- 0 7177 7177"/>
                <a:gd name="T5" fmla="*/ T4 w 1792"/>
                <a:gd name="T6" fmla="+- 0 1786 1188"/>
                <a:gd name="T7" fmla="*/ 1786 h 1792"/>
                <a:gd name="T8" fmla="+- 0 8372 7177"/>
                <a:gd name="T9" fmla="*/ T8 w 1792"/>
                <a:gd name="T10" fmla="+- 0 2980 1188"/>
                <a:gd name="T11" fmla="*/ 2980 h 1792"/>
                <a:gd name="T12" fmla="+- 0 8969 7177"/>
                <a:gd name="T13" fmla="*/ T12 w 1792"/>
                <a:gd name="T14" fmla="+- 0 2383 1188"/>
                <a:gd name="T15" fmla="*/ 2383 h 1792"/>
                <a:gd name="T16" fmla="+- 0 7774 7177"/>
                <a:gd name="T17" fmla="*/ T16 w 1792"/>
                <a:gd name="T18" fmla="+- 0 1188 1188"/>
                <a:gd name="T19" fmla="*/ 1188 h 1792"/>
              </a:gdLst>
              <a:ahLst/>
              <a:cxnLst>
                <a:cxn ang="0">
                  <a:pos x="T1" y="T3"/>
                </a:cxn>
                <a:cxn ang="0">
                  <a:pos x="T5" y="T7"/>
                </a:cxn>
                <a:cxn ang="0">
                  <a:pos x="T9" y="T11"/>
                </a:cxn>
                <a:cxn ang="0">
                  <a:pos x="T13" y="T15"/>
                </a:cxn>
                <a:cxn ang="0">
                  <a:pos x="T17" y="T19"/>
                </a:cxn>
              </a:cxnLst>
              <a:rect l="0" t="0" r="r" b="b"/>
              <a:pathLst>
                <a:path w="1792" h="1792">
                  <a:moveTo>
                    <a:pt x="597" y="0"/>
                  </a:moveTo>
                  <a:lnTo>
                    <a:pt x="0" y="598"/>
                  </a:lnTo>
                  <a:lnTo>
                    <a:pt x="1195" y="1792"/>
                  </a:lnTo>
                  <a:lnTo>
                    <a:pt x="1792" y="1195"/>
                  </a:lnTo>
                  <a:lnTo>
                    <a:pt x="597" y="0"/>
                  </a:ln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sp>
          <p:nvSpPr>
            <p:cNvPr id="30" name="Freeform 29">
              <a:extLst>
                <a:ext uri="{FF2B5EF4-FFF2-40B4-BE49-F238E27FC236}">
                  <a16:creationId xmlns:a16="http://schemas.microsoft.com/office/drawing/2014/main" id="{C41CA81E-EF54-D048-8775-CD4AB37A7DF6}"/>
                </a:ext>
              </a:extLst>
            </p:cNvPr>
            <p:cNvSpPr>
              <a:spLocks/>
            </p:cNvSpPr>
            <p:nvPr/>
          </p:nvSpPr>
          <p:spPr bwMode="auto">
            <a:xfrm>
              <a:off x="8555590" y="1"/>
              <a:ext cx="1457754" cy="729520"/>
            </a:xfrm>
            <a:custGeom>
              <a:avLst/>
              <a:gdLst>
                <a:gd name="T0" fmla="+- 0 10158 8975"/>
                <a:gd name="T1" fmla="*/ T0 w 1183"/>
                <a:gd name="T2" fmla="*/ 0 h 592"/>
                <a:gd name="T3" fmla="+- 0 8975 8975"/>
                <a:gd name="T4" fmla="*/ T3 w 1183"/>
                <a:gd name="T5" fmla="*/ 0 h 592"/>
                <a:gd name="T6" fmla="+- 0 9566 8975"/>
                <a:gd name="T7" fmla="*/ T6 w 1183"/>
                <a:gd name="T8" fmla="*/ 591 h 592"/>
                <a:gd name="T9" fmla="+- 0 10158 8975"/>
                <a:gd name="T10" fmla="*/ T9 w 1183"/>
                <a:gd name="T11" fmla="*/ 0 h 592"/>
              </a:gdLst>
              <a:ahLst/>
              <a:cxnLst>
                <a:cxn ang="0">
                  <a:pos x="T1" y="T2"/>
                </a:cxn>
                <a:cxn ang="0">
                  <a:pos x="T4" y="T5"/>
                </a:cxn>
                <a:cxn ang="0">
                  <a:pos x="T7" y="T8"/>
                </a:cxn>
                <a:cxn ang="0">
                  <a:pos x="T10" y="T11"/>
                </a:cxn>
              </a:cxnLst>
              <a:rect l="0" t="0" r="r" b="b"/>
              <a:pathLst>
                <a:path w="1183" h="592">
                  <a:moveTo>
                    <a:pt x="1183" y="0"/>
                  </a:moveTo>
                  <a:lnTo>
                    <a:pt x="0" y="0"/>
                  </a:lnTo>
                  <a:lnTo>
                    <a:pt x="591" y="591"/>
                  </a:lnTo>
                  <a:lnTo>
                    <a:pt x="1183" y="0"/>
                  </a:ln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sp>
          <p:nvSpPr>
            <p:cNvPr id="31" name="Freeform 30">
              <a:extLst>
                <a:ext uri="{FF2B5EF4-FFF2-40B4-BE49-F238E27FC236}">
                  <a16:creationId xmlns:a16="http://schemas.microsoft.com/office/drawing/2014/main" id="{D95A4B85-923E-B641-B239-2A1999AB294B}"/>
                </a:ext>
              </a:extLst>
            </p:cNvPr>
            <p:cNvSpPr>
              <a:spLocks/>
            </p:cNvSpPr>
            <p:nvPr/>
          </p:nvSpPr>
          <p:spPr bwMode="auto">
            <a:xfrm>
              <a:off x="7076887" y="728289"/>
              <a:ext cx="2208196" cy="2208277"/>
            </a:xfrm>
            <a:custGeom>
              <a:avLst/>
              <a:gdLst>
                <a:gd name="T0" fmla="+- 0 8372 7774"/>
                <a:gd name="T1" fmla="*/ T0 w 1792"/>
                <a:gd name="T2" fmla="+- 0 591 591"/>
                <a:gd name="T3" fmla="*/ 591 h 1792"/>
                <a:gd name="T4" fmla="+- 0 7774 7774"/>
                <a:gd name="T5" fmla="*/ T4 w 1792"/>
                <a:gd name="T6" fmla="+- 0 1188 591"/>
                <a:gd name="T7" fmla="*/ 1188 h 1792"/>
                <a:gd name="T8" fmla="+- 0 8969 7774"/>
                <a:gd name="T9" fmla="*/ T8 w 1792"/>
                <a:gd name="T10" fmla="+- 0 2383 591"/>
                <a:gd name="T11" fmla="*/ 2383 h 1792"/>
                <a:gd name="T12" fmla="+- 0 9566 7774"/>
                <a:gd name="T13" fmla="*/ T12 w 1792"/>
                <a:gd name="T14" fmla="+- 0 1786 591"/>
                <a:gd name="T15" fmla="*/ 1786 h 1792"/>
                <a:gd name="T16" fmla="+- 0 8372 7774"/>
                <a:gd name="T17" fmla="*/ T16 w 1792"/>
                <a:gd name="T18" fmla="+- 0 591 591"/>
                <a:gd name="T19" fmla="*/ 591 h 1792"/>
              </a:gdLst>
              <a:ahLst/>
              <a:cxnLst>
                <a:cxn ang="0">
                  <a:pos x="T1" y="T3"/>
                </a:cxn>
                <a:cxn ang="0">
                  <a:pos x="T5" y="T7"/>
                </a:cxn>
                <a:cxn ang="0">
                  <a:pos x="T9" y="T11"/>
                </a:cxn>
                <a:cxn ang="0">
                  <a:pos x="T13" y="T15"/>
                </a:cxn>
                <a:cxn ang="0">
                  <a:pos x="T17" y="T19"/>
                </a:cxn>
              </a:cxnLst>
              <a:rect l="0" t="0" r="r" b="b"/>
              <a:pathLst>
                <a:path w="1792" h="1792">
                  <a:moveTo>
                    <a:pt x="598" y="0"/>
                  </a:moveTo>
                  <a:lnTo>
                    <a:pt x="0" y="597"/>
                  </a:lnTo>
                  <a:lnTo>
                    <a:pt x="1195" y="1792"/>
                  </a:lnTo>
                  <a:lnTo>
                    <a:pt x="1792" y="1195"/>
                  </a:lnTo>
                  <a:lnTo>
                    <a:pt x="598" y="0"/>
                  </a:lnTo>
                  <a:close/>
                </a:path>
              </a:pathLst>
            </a:custGeom>
            <a:solidFill>
              <a:schemeClr val="tx2"/>
            </a:solidFill>
            <a:ln>
              <a:noFill/>
            </a:ln>
          </p:spPr>
          <p:txBody>
            <a:bodyPr rot="0" vert="horz" wrap="square" lIns="91440" tIns="45720" rIns="91440" bIns="45720" anchor="t" anchorCtr="0" upright="1">
              <a:noAutofit/>
            </a:bodyPr>
            <a:lstStyle/>
            <a:p>
              <a:endParaRPr lang="en-US" dirty="0"/>
            </a:p>
          </p:txBody>
        </p:sp>
        <p:sp>
          <p:nvSpPr>
            <p:cNvPr id="32" name="Freeform 31">
              <a:extLst>
                <a:ext uri="{FF2B5EF4-FFF2-40B4-BE49-F238E27FC236}">
                  <a16:creationId xmlns:a16="http://schemas.microsoft.com/office/drawing/2014/main" id="{501386DC-76EB-F34E-AD0E-22957D3B38D5}"/>
                </a:ext>
              </a:extLst>
            </p:cNvPr>
            <p:cNvSpPr>
              <a:spLocks/>
            </p:cNvSpPr>
            <p:nvPr/>
          </p:nvSpPr>
          <p:spPr bwMode="auto">
            <a:xfrm>
              <a:off x="9285083" y="728289"/>
              <a:ext cx="2943850" cy="2943958"/>
            </a:xfrm>
            <a:custGeom>
              <a:avLst/>
              <a:gdLst>
                <a:gd name="T0" fmla="+- 0 11955 9566"/>
                <a:gd name="T1" fmla="*/ T0 w 2389"/>
                <a:gd name="T2" fmla="+- 0 1786 591"/>
                <a:gd name="T3" fmla="*/ 1786 h 2389"/>
                <a:gd name="T4" fmla="+- 0 10760 9566"/>
                <a:gd name="T5" fmla="*/ T4 w 2389"/>
                <a:gd name="T6" fmla="+- 0 591 591"/>
                <a:gd name="T7" fmla="*/ 591 h 2389"/>
                <a:gd name="T8" fmla="+- 0 9566 9566"/>
                <a:gd name="T9" fmla="*/ T8 w 2389"/>
                <a:gd name="T10" fmla="+- 0 1786 591"/>
                <a:gd name="T11" fmla="*/ 1786 h 2389"/>
                <a:gd name="T12" fmla="+- 0 10760 9566"/>
                <a:gd name="T13" fmla="*/ T12 w 2389"/>
                <a:gd name="T14" fmla="+- 0 2980 591"/>
                <a:gd name="T15" fmla="*/ 2980 h 2389"/>
                <a:gd name="T16" fmla="+- 0 11955 9566"/>
                <a:gd name="T17" fmla="*/ T16 w 2389"/>
                <a:gd name="T18" fmla="+- 0 1786 591"/>
                <a:gd name="T19" fmla="*/ 1786 h 2389"/>
              </a:gdLst>
              <a:ahLst/>
              <a:cxnLst>
                <a:cxn ang="0">
                  <a:pos x="T1" y="T3"/>
                </a:cxn>
                <a:cxn ang="0">
                  <a:pos x="T5" y="T7"/>
                </a:cxn>
                <a:cxn ang="0">
                  <a:pos x="T9" y="T11"/>
                </a:cxn>
                <a:cxn ang="0">
                  <a:pos x="T13" y="T15"/>
                </a:cxn>
                <a:cxn ang="0">
                  <a:pos x="T17" y="T19"/>
                </a:cxn>
              </a:cxnLst>
              <a:rect l="0" t="0" r="r" b="b"/>
              <a:pathLst>
                <a:path w="2389" h="2389">
                  <a:moveTo>
                    <a:pt x="2389" y="1195"/>
                  </a:moveTo>
                  <a:lnTo>
                    <a:pt x="1194" y="0"/>
                  </a:lnTo>
                  <a:lnTo>
                    <a:pt x="0" y="1195"/>
                  </a:lnTo>
                  <a:lnTo>
                    <a:pt x="1194" y="2389"/>
                  </a:lnTo>
                  <a:lnTo>
                    <a:pt x="2389" y="1195"/>
                  </a:lnTo>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grpSp>
      <p:sp>
        <p:nvSpPr>
          <p:cNvPr id="66" name="Picture Placeholder 25">
            <a:extLst>
              <a:ext uri="{FF2B5EF4-FFF2-40B4-BE49-F238E27FC236}">
                <a16:creationId xmlns:a16="http://schemas.microsoft.com/office/drawing/2014/main" id="{2D21D633-C51E-E94E-BAE3-96F52F76E496}"/>
              </a:ext>
            </a:extLst>
          </p:cNvPr>
          <p:cNvSpPr>
            <a:spLocks noGrp="1"/>
          </p:cNvSpPr>
          <p:nvPr>
            <p:ph type="pic" sz="quarter" idx="27"/>
          </p:nvPr>
        </p:nvSpPr>
        <p:spPr>
          <a:xfrm>
            <a:off x="6362292" y="2572883"/>
            <a:ext cx="2118245" cy="2037217"/>
          </a:xfrm>
          <a:prstGeom prst="rect">
            <a:avLst/>
          </a:prstGeom>
        </p:spPr>
        <p:txBody>
          <a:bodyPr/>
          <a:lstStyle/>
          <a:p>
            <a:r>
              <a:rPr lang="en-US"/>
              <a:t>Click icon to add picture</a:t>
            </a:r>
            <a:endParaRPr lang="en-US" dirty="0"/>
          </a:p>
        </p:txBody>
      </p:sp>
      <p:sp>
        <p:nvSpPr>
          <p:cNvPr id="69" name="Picture Placeholder 25">
            <a:extLst>
              <a:ext uri="{FF2B5EF4-FFF2-40B4-BE49-F238E27FC236}">
                <a16:creationId xmlns:a16="http://schemas.microsoft.com/office/drawing/2014/main" id="{639EFA5A-9C69-DF4D-81B7-FA1F8CCCF934}"/>
              </a:ext>
            </a:extLst>
          </p:cNvPr>
          <p:cNvSpPr>
            <a:spLocks noGrp="1"/>
          </p:cNvSpPr>
          <p:nvPr>
            <p:ph type="pic" sz="quarter" idx="30"/>
          </p:nvPr>
        </p:nvSpPr>
        <p:spPr>
          <a:xfrm>
            <a:off x="9112023" y="2572883"/>
            <a:ext cx="2118245" cy="2037217"/>
          </a:xfrm>
          <a:prstGeom prst="rect">
            <a:avLst/>
          </a:prstGeom>
        </p:spPr>
        <p:txBody>
          <a:bodyPr/>
          <a:lstStyle/>
          <a:p>
            <a:r>
              <a:rPr lang="en-US"/>
              <a:t>Click icon to add picture</a:t>
            </a:r>
            <a:endParaRPr lang="en-US" dirty="0"/>
          </a:p>
        </p:txBody>
      </p:sp>
      <p:sp>
        <p:nvSpPr>
          <p:cNvPr id="2" name="Date Placeholder 1">
            <a:extLst>
              <a:ext uri="{FF2B5EF4-FFF2-40B4-BE49-F238E27FC236}">
                <a16:creationId xmlns:a16="http://schemas.microsoft.com/office/drawing/2014/main" id="{8ED89364-B1CB-4E72-A6BB-95A34B50661C}"/>
              </a:ext>
            </a:extLst>
          </p:cNvPr>
          <p:cNvSpPr>
            <a:spLocks noGrp="1"/>
          </p:cNvSpPr>
          <p:nvPr>
            <p:ph type="dt" sz="half" idx="32"/>
          </p:nvPr>
        </p:nvSpPr>
        <p:spPr/>
        <p:txBody>
          <a:bodyPr/>
          <a:lstStyle/>
          <a:p>
            <a:fld id="{6FCA8E82-58CD-E045-8B98-B7A85B79B752}" type="datetime4">
              <a:rPr lang="en-US" smtClean="0"/>
              <a:pPr/>
              <a:t>April 26, 2024</a:t>
            </a:fld>
            <a:endParaRPr lang="en-US" dirty="0">
              <a:latin typeface="+mn-lt"/>
            </a:endParaRPr>
          </a:p>
        </p:txBody>
      </p:sp>
      <p:sp>
        <p:nvSpPr>
          <p:cNvPr id="3" name="Footer Placeholder 2">
            <a:extLst>
              <a:ext uri="{FF2B5EF4-FFF2-40B4-BE49-F238E27FC236}">
                <a16:creationId xmlns:a16="http://schemas.microsoft.com/office/drawing/2014/main" id="{8E09328F-B310-4BF3-883E-BA9A39676AF2}"/>
              </a:ext>
            </a:extLst>
          </p:cNvPr>
          <p:cNvSpPr>
            <a:spLocks noGrp="1"/>
          </p:cNvSpPr>
          <p:nvPr>
            <p:ph type="ftr" sz="quarter" idx="33"/>
          </p:nvPr>
        </p:nvSpPr>
        <p:spPr/>
        <p:txBody>
          <a:bodyPr/>
          <a:lstStyle/>
          <a:p>
            <a:r>
              <a:rPr lang="en-US"/>
              <a:t>Annual Review</a:t>
            </a:r>
            <a:endParaRPr lang="en-US" b="0" dirty="0"/>
          </a:p>
        </p:txBody>
      </p:sp>
      <p:sp>
        <p:nvSpPr>
          <p:cNvPr id="4" name="Slide Number Placeholder 3">
            <a:extLst>
              <a:ext uri="{FF2B5EF4-FFF2-40B4-BE49-F238E27FC236}">
                <a16:creationId xmlns:a16="http://schemas.microsoft.com/office/drawing/2014/main" id="{04192EF2-9336-43EF-A365-1F54000F7DE9}"/>
              </a:ext>
            </a:extLst>
          </p:cNvPr>
          <p:cNvSpPr>
            <a:spLocks noGrp="1"/>
          </p:cNvSpPr>
          <p:nvPr>
            <p:ph type="sldNum" sz="quarter" idx="34"/>
          </p:nvPr>
        </p:nvSpPr>
        <p:spPr/>
        <p:txBody>
          <a:bodyPr/>
          <a:lstStyle/>
          <a:p>
            <a:fld id="{294A09A9-5501-47C1-A89A-A340965A2BE2}" type="slidenum">
              <a:rPr lang="en-US" smtClean="0"/>
              <a:pPr/>
              <a:t>‹#›</a:t>
            </a:fld>
            <a:endParaRPr lang="en-US" dirty="0">
              <a:latin typeface="+mn-lt"/>
            </a:endParaRPr>
          </a:p>
        </p:txBody>
      </p:sp>
    </p:spTree>
    <p:extLst>
      <p:ext uri="{BB962C8B-B14F-4D97-AF65-F5344CB8AC3E}">
        <p14:creationId xmlns:p14="http://schemas.microsoft.com/office/powerpoint/2010/main" val="996362460"/>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extLst>
    <p:ext uri="{DCECCB84-F9BA-43D5-87BE-67443E8EF086}">
      <p15:sldGuideLst xmlns:p15="http://schemas.microsoft.com/office/powerpoint/2012/main">
        <p15:guide id="1" pos="600">
          <p15:clr>
            <a:srgbClr val="FBAE40"/>
          </p15:clr>
        </p15:guide>
        <p15:guide id="2" pos="7080" userDrawn="1">
          <p15:clr>
            <a:srgbClr val="FBAE40"/>
          </p15:clr>
        </p15:guide>
        <p15:guide id="3" pos="2304" userDrawn="1">
          <p15:clr>
            <a:srgbClr val="FBAE40"/>
          </p15:clr>
        </p15:guide>
        <p15:guide id="4" pos="4008" userDrawn="1">
          <p15:clr>
            <a:srgbClr val="FBAE40"/>
          </p15:clr>
        </p15:guide>
        <p15:guide id="5" pos="1944" userDrawn="1">
          <p15:clr>
            <a:srgbClr val="FBAE40"/>
          </p15:clr>
        </p15:guide>
        <p15:guide id="6" pos="3648" userDrawn="1">
          <p15:clr>
            <a:srgbClr val="FBAE40"/>
          </p15:clr>
        </p15:guide>
        <p15:guide id="7" orient="horz" pos="1392" userDrawn="1">
          <p15:clr>
            <a:srgbClr val="FBAE40"/>
          </p15:clr>
        </p15:guide>
        <p15:guide id="8" orient="horz" pos="552" userDrawn="1">
          <p15:clr>
            <a:srgbClr val="FBAE40"/>
          </p15:clr>
        </p15:guide>
        <p15:guide id="9" orient="horz" pos="1224" userDrawn="1">
          <p15:clr>
            <a:srgbClr val="FBAE40"/>
          </p15:clr>
        </p15:guide>
        <p15:guide id="10" pos="5352" userDrawn="1">
          <p15:clr>
            <a:srgbClr val="FBAE40"/>
          </p15:clr>
        </p15:guide>
        <p15:guide id="11" pos="5736" userDrawn="1">
          <p15:clr>
            <a:srgbClr val="FBAE40"/>
          </p15:clr>
        </p15:guide>
        <p15:guide id="12" orient="horz" pos="2904" userDrawn="1">
          <p15:clr>
            <a:srgbClr val="FBAE40"/>
          </p15:clr>
        </p15:guide>
        <p15:guide id="13" orient="horz" pos="1608" userDrawn="1">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imeline ">
    <p:bg>
      <p:bgPr>
        <a:solidFill>
          <a:schemeClr val="tx1"/>
        </a:solidFill>
        <a:effectLst/>
      </p:bgPr>
    </p:bg>
    <p:spTree>
      <p:nvGrpSpPr>
        <p:cNvPr id="1" name=""/>
        <p:cNvGrpSpPr/>
        <p:nvPr/>
      </p:nvGrpSpPr>
      <p:grpSpPr>
        <a:xfrm>
          <a:off x="0" y="0"/>
          <a:ext cx="0" cy="0"/>
          <a:chOff x="0" y="0"/>
          <a:chExt cx="0" cy="0"/>
        </a:xfrm>
      </p:grpSpPr>
      <p:cxnSp>
        <p:nvCxnSpPr>
          <p:cNvPr id="21" name="Straight Connector 20">
            <a:extLst>
              <a:ext uri="{FF2B5EF4-FFF2-40B4-BE49-F238E27FC236}">
                <a16:creationId xmlns:a16="http://schemas.microsoft.com/office/drawing/2014/main" id="{040046AF-E5BF-854D-9986-7C3019770FE7}"/>
              </a:ext>
            </a:extLst>
          </p:cNvPr>
          <p:cNvCxnSpPr>
            <a:cxnSpLocks/>
          </p:cNvCxnSpPr>
          <p:nvPr userDrawn="1"/>
        </p:nvCxnSpPr>
        <p:spPr>
          <a:xfrm flipH="1">
            <a:off x="1045959" y="2213783"/>
            <a:ext cx="2136" cy="1828800"/>
          </a:xfrm>
          <a:prstGeom prst="line">
            <a:avLst/>
          </a:prstGeom>
          <a:ln w="16510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76CA14A6-0144-BC49-A8D4-C979D13258C0}"/>
              </a:ext>
            </a:extLst>
          </p:cNvPr>
          <p:cNvCxnSpPr>
            <a:cxnSpLocks/>
          </p:cNvCxnSpPr>
          <p:nvPr userDrawn="1"/>
        </p:nvCxnSpPr>
        <p:spPr>
          <a:xfrm flipH="1">
            <a:off x="6180493" y="2213783"/>
            <a:ext cx="11102" cy="1828800"/>
          </a:xfrm>
          <a:prstGeom prst="line">
            <a:avLst/>
          </a:prstGeom>
          <a:ln w="16510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FA582FC2-A135-5743-B9C0-6AC7225B42E1}"/>
              </a:ext>
            </a:extLst>
          </p:cNvPr>
          <p:cNvCxnSpPr>
            <a:cxnSpLocks/>
          </p:cNvCxnSpPr>
          <p:nvPr userDrawn="1"/>
        </p:nvCxnSpPr>
        <p:spPr>
          <a:xfrm flipH="1">
            <a:off x="8745623" y="3904712"/>
            <a:ext cx="2136" cy="1828800"/>
          </a:xfrm>
          <a:prstGeom prst="line">
            <a:avLst/>
          </a:prstGeom>
          <a:ln w="16510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77C43222-5868-0247-838F-58F4F6C8EE75}"/>
              </a:ext>
            </a:extLst>
          </p:cNvPr>
          <p:cNvCxnSpPr>
            <a:cxnSpLocks/>
          </p:cNvCxnSpPr>
          <p:nvPr userDrawn="1"/>
        </p:nvCxnSpPr>
        <p:spPr>
          <a:xfrm flipH="1">
            <a:off x="3611089" y="3895941"/>
            <a:ext cx="2136" cy="1828800"/>
          </a:xfrm>
          <a:prstGeom prst="line">
            <a:avLst/>
          </a:prstGeom>
          <a:ln w="165100">
            <a:solidFill>
              <a:schemeClr val="accent6"/>
            </a:solidFill>
          </a:ln>
        </p:spPr>
        <p:style>
          <a:lnRef idx="1">
            <a:schemeClr val="accent1"/>
          </a:lnRef>
          <a:fillRef idx="0">
            <a:schemeClr val="accent1"/>
          </a:fillRef>
          <a:effectRef idx="0">
            <a:schemeClr val="accent1"/>
          </a:effectRef>
          <a:fontRef idx="minor">
            <a:schemeClr val="tx1"/>
          </a:fontRef>
        </p:style>
      </p:cxnSp>
      <p:sp>
        <p:nvSpPr>
          <p:cNvPr id="30" name="Title 1">
            <a:extLst>
              <a:ext uri="{FF2B5EF4-FFF2-40B4-BE49-F238E27FC236}">
                <a16:creationId xmlns:a16="http://schemas.microsoft.com/office/drawing/2014/main" id="{46EEE005-F78A-9D4F-B159-964376C387DD}"/>
              </a:ext>
            </a:extLst>
          </p:cNvPr>
          <p:cNvSpPr>
            <a:spLocks noGrp="1"/>
          </p:cNvSpPr>
          <p:nvPr>
            <p:ph type="title"/>
          </p:nvPr>
        </p:nvSpPr>
        <p:spPr>
          <a:xfrm>
            <a:off x="964023" y="879063"/>
            <a:ext cx="4941477" cy="610863"/>
          </a:xfrm>
          <a:prstGeom prst="rect">
            <a:avLst/>
          </a:prstGeom>
        </p:spPr>
        <p:txBody>
          <a:bodyPr lIns="0" tIns="0" rIns="0" bIns="0" anchor="b" anchorCtr="0">
            <a:normAutofit/>
          </a:bodyPr>
          <a:lstStyle>
            <a:lvl1pPr>
              <a:defRPr sz="4400" b="1" i="0">
                <a:solidFill>
                  <a:schemeClr val="bg1"/>
                </a:solidFill>
                <a:latin typeface="+mj-lt"/>
              </a:defRPr>
            </a:lvl1pPr>
          </a:lstStyle>
          <a:p>
            <a:r>
              <a:rPr lang="en-US"/>
              <a:t>Click to edit Master title style</a:t>
            </a:r>
            <a:endParaRPr lang="en-US" dirty="0"/>
          </a:p>
        </p:txBody>
      </p:sp>
      <p:sp>
        <p:nvSpPr>
          <p:cNvPr id="96" name="Text Placeholder 29">
            <a:extLst>
              <a:ext uri="{FF2B5EF4-FFF2-40B4-BE49-F238E27FC236}">
                <a16:creationId xmlns:a16="http://schemas.microsoft.com/office/drawing/2014/main" id="{FC61536F-8EA7-5A48-AF76-8B0E251BD8CB}"/>
              </a:ext>
            </a:extLst>
          </p:cNvPr>
          <p:cNvSpPr>
            <a:spLocks noGrp="1"/>
          </p:cNvSpPr>
          <p:nvPr>
            <p:ph type="body" sz="quarter" idx="12"/>
          </p:nvPr>
        </p:nvSpPr>
        <p:spPr>
          <a:xfrm>
            <a:off x="1296955" y="2934856"/>
            <a:ext cx="2133600" cy="369332"/>
          </a:xfrm>
          <a:ln>
            <a:noFill/>
          </a:ln>
        </p:spPr>
        <p:txBody>
          <a:bodyPr lIns="0" tIns="0" rIns="0" bIns="0">
            <a:noAutofit/>
          </a:bodyPr>
          <a:lstStyle>
            <a:lvl1pPr marL="0" indent="0">
              <a:buNone/>
              <a:defRPr sz="1400" b="0" i="0">
                <a:solidFill>
                  <a:schemeClr val="bg1"/>
                </a:solidFill>
                <a:latin typeface="+mn-lt"/>
              </a:defRPr>
            </a:lvl1pPr>
            <a:lvl2pPr>
              <a:defRPr sz="4000"/>
            </a:lvl2pPr>
            <a:lvl3pPr>
              <a:defRPr sz="4000"/>
            </a:lvl3pPr>
            <a:lvl4pPr>
              <a:defRPr sz="4000"/>
            </a:lvl4pPr>
            <a:lvl5pPr>
              <a:defRPr sz="4000"/>
            </a:lvl5pPr>
          </a:lstStyle>
          <a:p>
            <a:pPr lvl="0"/>
            <a:r>
              <a:rPr lang="en-US"/>
              <a:t>Click to edit Master text styles</a:t>
            </a:r>
          </a:p>
        </p:txBody>
      </p:sp>
      <p:sp>
        <p:nvSpPr>
          <p:cNvPr id="97" name="Text Placeholder 29">
            <a:extLst>
              <a:ext uri="{FF2B5EF4-FFF2-40B4-BE49-F238E27FC236}">
                <a16:creationId xmlns:a16="http://schemas.microsoft.com/office/drawing/2014/main" id="{64FFD994-BD97-ED49-8607-286ECBB1CDA3}"/>
              </a:ext>
            </a:extLst>
          </p:cNvPr>
          <p:cNvSpPr>
            <a:spLocks noGrp="1"/>
          </p:cNvSpPr>
          <p:nvPr>
            <p:ph type="body" sz="quarter" idx="11"/>
          </p:nvPr>
        </p:nvSpPr>
        <p:spPr>
          <a:xfrm>
            <a:off x="1296955" y="2568686"/>
            <a:ext cx="2133600" cy="205837"/>
          </a:xfrm>
          <a:ln>
            <a:noFill/>
          </a:ln>
        </p:spPr>
        <p:txBody>
          <a:bodyPr lIns="0" tIns="0" rIns="0" bIns="0">
            <a:noAutofit/>
          </a:bodyPr>
          <a:lstStyle>
            <a:lvl1pPr marL="0" indent="0">
              <a:spcBef>
                <a:spcPts val="400"/>
              </a:spcBef>
              <a:buNone/>
              <a:defRPr sz="1800" b="0" i="0" spc="0" baseline="0">
                <a:solidFill>
                  <a:schemeClr val="bg1"/>
                </a:solidFill>
                <a:latin typeface="+mj-lt"/>
              </a:defRPr>
            </a:lvl1pPr>
            <a:lvl2pPr>
              <a:defRPr sz="4000"/>
            </a:lvl2pPr>
            <a:lvl3pPr>
              <a:defRPr sz="4000"/>
            </a:lvl3pPr>
            <a:lvl4pPr>
              <a:defRPr sz="4000"/>
            </a:lvl4pPr>
            <a:lvl5pPr>
              <a:defRPr sz="4000"/>
            </a:lvl5pPr>
          </a:lstStyle>
          <a:p>
            <a:pPr lvl="0"/>
            <a:r>
              <a:rPr lang="en-US"/>
              <a:t>Click to edit Master text styles</a:t>
            </a:r>
          </a:p>
        </p:txBody>
      </p:sp>
      <p:sp>
        <p:nvSpPr>
          <p:cNvPr id="102" name="Text Placeholder 29">
            <a:extLst>
              <a:ext uri="{FF2B5EF4-FFF2-40B4-BE49-F238E27FC236}">
                <a16:creationId xmlns:a16="http://schemas.microsoft.com/office/drawing/2014/main" id="{D1ADE805-BFBC-ED47-B9CB-6CB2FF02E868}"/>
              </a:ext>
            </a:extLst>
          </p:cNvPr>
          <p:cNvSpPr>
            <a:spLocks noGrp="1"/>
          </p:cNvSpPr>
          <p:nvPr>
            <p:ph type="body" sz="quarter" idx="30"/>
          </p:nvPr>
        </p:nvSpPr>
        <p:spPr>
          <a:xfrm>
            <a:off x="3897799" y="5087328"/>
            <a:ext cx="2133600" cy="369332"/>
          </a:xfrm>
          <a:ln>
            <a:noFill/>
          </a:ln>
        </p:spPr>
        <p:txBody>
          <a:bodyPr lIns="0" tIns="0" rIns="0" bIns="0">
            <a:noAutofit/>
          </a:bodyPr>
          <a:lstStyle>
            <a:lvl1pPr marL="0" indent="0">
              <a:buNone/>
              <a:defRPr sz="1400" b="0" i="0">
                <a:solidFill>
                  <a:schemeClr val="bg1"/>
                </a:solidFill>
                <a:latin typeface="+mn-lt"/>
              </a:defRPr>
            </a:lvl1pPr>
            <a:lvl2pPr>
              <a:defRPr sz="4000"/>
            </a:lvl2pPr>
            <a:lvl3pPr>
              <a:defRPr sz="4000"/>
            </a:lvl3pPr>
            <a:lvl4pPr>
              <a:defRPr sz="4000"/>
            </a:lvl4pPr>
            <a:lvl5pPr>
              <a:defRPr sz="4000"/>
            </a:lvl5pPr>
          </a:lstStyle>
          <a:p>
            <a:pPr lvl="0"/>
            <a:r>
              <a:rPr lang="en-US"/>
              <a:t>Click to edit Master text styles</a:t>
            </a:r>
          </a:p>
        </p:txBody>
      </p:sp>
      <p:sp>
        <p:nvSpPr>
          <p:cNvPr id="103" name="Text Placeholder 29">
            <a:extLst>
              <a:ext uri="{FF2B5EF4-FFF2-40B4-BE49-F238E27FC236}">
                <a16:creationId xmlns:a16="http://schemas.microsoft.com/office/drawing/2014/main" id="{334A3589-641F-F547-891B-149579153B75}"/>
              </a:ext>
            </a:extLst>
          </p:cNvPr>
          <p:cNvSpPr>
            <a:spLocks noGrp="1"/>
          </p:cNvSpPr>
          <p:nvPr>
            <p:ph type="body" sz="quarter" idx="31"/>
          </p:nvPr>
        </p:nvSpPr>
        <p:spPr>
          <a:xfrm>
            <a:off x="3897799" y="4701908"/>
            <a:ext cx="2133600" cy="205837"/>
          </a:xfrm>
          <a:ln>
            <a:noFill/>
          </a:ln>
        </p:spPr>
        <p:txBody>
          <a:bodyPr vert="horz" lIns="0" tIns="0" rIns="0" bIns="0" rtlCol="0">
            <a:noAutofit/>
          </a:bodyPr>
          <a:lstStyle>
            <a:lvl1pPr marL="0" indent="0">
              <a:spcBef>
                <a:spcPts val="400"/>
              </a:spcBef>
              <a:buNone/>
              <a:defRPr lang="en-US" sz="1800" spc="0" baseline="0" dirty="0">
                <a:latin typeface="+mj-lt"/>
              </a:defRPr>
            </a:lvl1pPr>
            <a:lvl2pPr>
              <a:defRPr sz="4000"/>
            </a:lvl2pPr>
            <a:lvl3pPr>
              <a:defRPr sz="4000"/>
            </a:lvl3pPr>
            <a:lvl4pPr>
              <a:defRPr sz="4000"/>
            </a:lvl4pPr>
            <a:lvl5pPr>
              <a:defRPr sz="4000"/>
            </a:lvl5pPr>
          </a:lstStyle>
          <a:p>
            <a:pPr marL="0" lvl="0" indent="0">
              <a:spcBef>
                <a:spcPts val="400"/>
              </a:spcBef>
              <a:buNone/>
            </a:pPr>
            <a:r>
              <a:rPr lang="en-US"/>
              <a:t>Click to edit Master text styles</a:t>
            </a:r>
          </a:p>
        </p:txBody>
      </p:sp>
      <p:sp>
        <p:nvSpPr>
          <p:cNvPr id="106" name="Text Placeholder 29">
            <a:extLst>
              <a:ext uri="{FF2B5EF4-FFF2-40B4-BE49-F238E27FC236}">
                <a16:creationId xmlns:a16="http://schemas.microsoft.com/office/drawing/2014/main" id="{A63F8454-D12E-A641-ABD0-8977D3F5EC05}"/>
              </a:ext>
            </a:extLst>
          </p:cNvPr>
          <p:cNvSpPr>
            <a:spLocks noGrp="1"/>
          </p:cNvSpPr>
          <p:nvPr>
            <p:ph type="body" sz="quarter" idx="32"/>
          </p:nvPr>
        </p:nvSpPr>
        <p:spPr>
          <a:xfrm>
            <a:off x="9001711" y="5087328"/>
            <a:ext cx="2133600" cy="369332"/>
          </a:xfrm>
          <a:ln>
            <a:noFill/>
          </a:ln>
        </p:spPr>
        <p:txBody>
          <a:bodyPr lIns="0" tIns="0" rIns="0" bIns="0">
            <a:noAutofit/>
          </a:bodyPr>
          <a:lstStyle>
            <a:lvl1pPr marL="0" indent="0">
              <a:buNone/>
              <a:defRPr sz="1400" b="0" i="0">
                <a:solidFill>
                  <a:schemeClr val="bg1"/>
                </a:solidFill>
                <a:latin typeface="+mn-lt"/>
              </a:defRPr>
            </a:lvl1pPr>
            <a:lvl2pPr>
              <a:defRPr sz="4000"/>
            </a:lvl2pPr>
            <a:lvl3pPr>
              <a:defRPr sz="4000"/>
            </a:lvl3pPr>
            <a:lvl4pPr>
              <a:defRPr sz="4000"/>
            </a:lvl4pPr>
            <a:lvl5pPr>
              <a:defRPr sz="4000"/>
            </a:lvl5pPr>
          </a:lstStyle>
          <a:p>
            <a:pPr lvl="0"/>
            <a:r>
              <a:rPr lang="en-US"/>
              <a:t>Click to edit Master text styles</a:t>
            </a:r>
          </a:p>
        </p:txBody>
      </p:sp>
      <p:sp>
        <p:nvSpPr>
          <p:cNvPr id="107" name="Text Placeholder 29">
            <a:extLst>
              <a:ext uri="{FF2B5EF4-FFF2-40B4-BE49-F238E27FC236}">
                <a16:creationId xmlns:a16="http://schemas.microsoft.com/office/drawing/2014/main" id="{F35AA15D-DBAD-9840-8764-A5B6D486A234}"/>
              </a:ext>
            </a:extLst>
          </p:cNvPr>
          <p:cNvSpPr>
            <a:spLocks noGrp="1"/>
          </p:cNvSpPr>
          <p:nvPr>
            <p:ph type="body" sz="quarter" idx="33"/>
          </p:nvPr>
        </p:nvSpPr>
        <p:spPr>
          <a:xfrm>
            <a:off x="9001711" y="4701908"/>
            <a:ext cx="2133600" cy="205837"/>
          </a:xfrm>
          <a:ln>
            <a:noFill/>
          </a:ln>
        </p:spPr>
        <p:txBody>
          <a:bodyPr vert="horz" lIns="0" tIns="0" rIns="0" bIns="0" rtlCol="0">
            <a:noAutofit/>
          </a:bodyPr>
          <a:lstStyle>
            <a:lvl1pPr marL="0" indent="0">
              <a:spcBef>
                <a:spcPts val="400"/>
              </a:spcBef>
              <a:buNone/>
              <a:defRPr lang="en-US" sz="1800" spc="0" baseline="0" dirty="0">
                <a:latin typeface="+mj-lt"/>
              </a:defRPr>
            </a:lvl1pPr>
            <a:lvl2pPr>
              <a:defRPr sz="4000"/>
            </a:lvl2pPr>
            <a:lvl3pPr>
              <a:defRPr sz="4000"/>
            </a:lvl3pPr>
            <a:lvl4pPr>
              <a:defRPr sz="4000"/>
            </a:lvl4pPr>
            <a:lvl5pPr>
              <a:defRPr sz="4000"/>
            </a:lvl5pPr>
          </a:lstStyle>
          <a:p>
            <a:pPr marL="0" lvl="0" indent="0">
              <a:spcBef>
                <a:spcPts val="400"/>
              </a:spcBef>
              <a:buNone/>
            </a:pPr>
            <a:r>
              <a:rPr lang="en-US"/>
              <a:t>Click to edit Master text styles</a:t>
            </a:r>
          </a:p>
        </p:txBody>
      </p:sp>
      <p:sp>
        <p:nvSpPr>
          <p:cNvPr id="108" name="Text Placeholder 29">
            <a:extLst>
              <a:ext uri="{FF2B5EF4-FFF2-40B4-BE49-F238E27FC236}">
                <a16:creationId xmlns:a16="http://schemas.microsoft.com/office/drawing/2014/main" id="{8357CA0F-1A55-B145-8305-562F0DF22543}"/>
              </a:ext>
            </a:extLst>
          </p:cNvPr>
          <p:cNvSpPr>
            <a:spLocks noGrp="1"/>
          </p:cNvSpPr>
          <p:nvPr>
            <p:ph type="body" sz="quarter" idx="34"/>
          </p:nvPr>
        </p:nvSpPr>
        <p:spPr>
          <a:xfrm>
            <a:off x="6438143" y="2934856"/>
            <a:ext cx="2133600" cy="369332"/>
          </a:xfrm>
          <a:ln>
            <a:noFill/>
          </a:ln>
        </p:spPr>
        <p:txBody>
          <a:bodyPr lIns="0" tIns="0" rIns="0" bIns="0">
            <a:noAutofit/>
          </a:bodyPr>
          <a:lstStyle>
            <a:lvl1pPr marL="0" indent="0">
              <a:buNone/>
              <a:defRPr sz="1400" b="0" i="0">
                <a:solidFill>
                  <a:schemeClr val="bg1"/>
                </a:solidFill>
                <a:latin typeface="+mn-lt"/>
              </a:defRPr>
            </a:lvl1pPr>
            <a:lvl2pPr>
              <a:defRPr sz="4000"/>
            </a:lvl2pPr>
            <a:lvl3pPr>
              <a:defRPr sz="4000"/>
            </a:lvl3pPr>
            <a:lvl4pPr>
              <a:defRPr sz="4000"/>
            </a:lvl4pPr>
            <a:lvl5pPr>
              <a:defRPr sz="4000"/>
            </a:lvl5pPr>
          </a:lstStyle>
          <a:p>
            <a:pPr lvl="0"/>
            <a:r>
              <a:rPr lang="en-US"/>
              <a:t>Click to edit Master text styles</a:t>
            </a:r>
          </a:p>
        </p:txBody>
      </p:sp>
      <p:sp>
        <p:nvSpPr>
          <p:cNvPr id="109" name="Text Placeholder 29">
            <a:extLst>
              <a:ext uri="{FF2B5EF4-FFF2-40B4-BE49-F238E27FC236}">
                <a16:creationId xmlns:a16="http://schemas.microsoft.com/office/drawing/2014/main" id="{D6C49F6F-AF28-8942-8442-8F54A1DC388B}"/>
              </a:ext>
            </a:extLst>
          </p:cNvPr>
          <p:cNvSpPr>
            <a:spLocks noGrp="1"/>
          </p:cNvSpPr>
          <p:nvPr>
            <p:ph type="body" sz="quarter" idx="35"/>
          </p:nvPr>
        </p:nvSpPr>
        <p:spPr>
          <a:xfrm>
            <a:off x="6438143" y="2568686"/>
            <a:ext cx="2133600" cy="205837"/>
          </a:xfrm>
          <a:ln>
            <a:noFill/>
          </a:ln>
        </p:spPr>
        <p:txBody>
          <a:bodyPr lIns="0" tIns="0" rIns="0" bIns="0">
            <a:noAutofit/>
          </a:bodyPr>
          <a:lstStyle>
            <a:lvl1pPr marL="0" indent="0">
              <a:spcBef>
                <a:spcPts val="400"/>
              </a:spcBef>
              <a:buNone/>
              <a:defRPr sz="1800" b="0" i="0" spc="0" baseline="0">
                <a:solidFill>
                  <a:schemeClr val="bg1"/>
                </a:solidFill>
                <a:latin typeface="+mj-lt"/>
              </a:defRPr>
            </a:lvl1pPr>
            <a:lvl2pPr>
              <a:defRPr sz="4000"/>
            </a:lvl2pPr>
            <a:lvl3pPr>
              <a:defRPr sz="4000"/>
            </a:lvl3pPr>
            <a:lvl4pPr>
              <a:defRPr sz="4000"/>
            </a:lvl4pPr>
            <a:lvl5pPr>
              <a:defRPr sz="4000"/>
            </a:lvl5pPr>
          </a:lstStyle>
          <a:p>
            <a:pPr lvl="0"/>
            <a:r>
              <a:rPr lang="en-US"/>
              <a:t>Click to edit Master text styles</a:t>
            </a:r>
          </a:p>
        </p:txBody>
      </p:sp>
      <p:cxnSp>
        <p:nvCxnSpPr>
          <p:cNvPr id="8" name="Straight Connector 7">
            <a:extLst>
              <a:ext uri="{FF2B5EF4-FFF2-40B4-BE49-F238E27FC236}">
                <a16:creationId xmlns:a16="http://schemas.microsoft.com/office/drawing/2014/main" id="{4CE2724A-BCA1-604F-9D18-BF05746408C2}"/>
              </a:ext>
            </a:extLst>
          </p:cNvPr>
          <p:cNvCxnSpPr/>
          <p:nvPr userDrawn="1"/>
        </p:nvCxnSpPr>
        <p:spPr>
          <a:xfrm>
            <a:off x="967689" y="3968780"/>
            <a:ext cx="10275477" cy="0"/>
          </a:xfrm>
          <a:prstGeom prst="line">
            <a:avLst/>
          </a:prstGeom>
          <a:ln w="165100">
            <a:solidFill>
              <a:schemeClr val="accent3"/>
            </a:solidFill>
          </a:ln>
        </p:spPr>
        <p:style>
          <a:lnRef idx="1">
            <a:schemeClr val="accent1"/>
          </a:lnRef>
          <a:fillRef idx="0">
            <a:schemeClr val="accent1"/>
          </a:fillRef>
          <a:effectRef idx="0">
            <a:schemeClr val="accent1"/>
          </a:effectRef>
          <a:fontRef idx="minor">
            <a:schemeClr val="tx1"/>
          </a:fontRef>
        </p:style>
      </p:cxnSp>
      <p:sp>
        <p:nvSpPr>
          <p:cNvPr id="44" name="Rectangle 43">
            <a:extLst>
              <a:ext uri="{FF2B5EF4-FFF2-40B4-BE49-F238E27FC236}">
                <a16:creationId xmlns:a16="http://schemas.microsoft.com/office/drawing/2014/main" id="{4923D7D1-A9CC-C34C-86FF-43B5C8978712}"/>
              </a:ext>
            </a:extLst>
          </p:cNvPr>
          <p:cNvSpPr/>
          <p:nvPr userDrawn="1"/>
        </p:nvSpPr>
        <p:spPr>
          <a:xfrm>
            <a:off x="964323" y="3883241"/>
            <a:ext cx="163271" cy="163271"/>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7" name="Rectangle 46">
            <a:extLst>
              <a:ext uri="{FF2B5EF4-FFF2-40B4-BE49-F238E27FC236}">
                <a16:creationId xmlns:a16="http://schemas.microsoft.com/office/drawing/2014/main" id="{6119FF13-13AB-3448-B24E-58E18B3CE2B6}"/>
              </a:ext>
            </a:extLst>
          </p:cNvPr>
          <p:cNvSpPr/>
          <p:nvPr userDrawn="1"/>
        </p:nvSpPr>
        <p:spPr>
          <a:xfrm>
            <a:off x="3531590" y="3892012"/>
            <a:ext cx="163271" cy="163271"/>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7" name="Rectangle 26">
            <a:extLst>
              <a:ext uri="{FF2B5EF4-FFF2-40B4-BE49-F238E27FC236}">
                <a16:creationId xmlns:a16="http://schemas.microsoft.com/office/drawing/2014/main" id="{22F8F982-870E-AE44-B0D3-B3313BC48DB7}"/>
              </a:ext>
            </a:extLst>
          </p:cNvPr>
          <p:cNvSpPr/>
          <p:nvPr userDrawn="1"/>
        </p:nvSpPr>
        <p:spPr>
          <a:xfrm>
            <a:off x="6098857" y="3883241"/>
            <a:ext cx="163271" cy="163271"/>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9" name="Rectangle 28">
            <a:extLst>
              <a:ext uri="{FF2B5EF4-FFF2-40B4-BE49-F238E27FC236}">
                <a16:creationId xmlns:a16="http://schemas.microsoft.com/office/drawing/2014/main" id="{C549A137-DB5E-9C40-8C0A-ED607212022C}"/>
              </a:ext>
            </a:extLst>
          </p:cNvPr>
          <p:cNvSpPr/>
          <p:nvPr userDrawn="1"/>
        </p:nvSpPr>
        <p:spPr>
          <a:xfrm>
            <a:off x="8666124" y="3892012"/>
            <a:ext cx="163271" cy="163271"/>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Date Placeholder 1">
            <a:extLst>
              <a:ext uri="{FF2B5EF4-FFF2-40B4-BE49-F238E27FC236}">
                <a16:creationId xmlns:a16="http://schemas.microsoft.com/office/drawing/2014/main" id="{21DC2552-C347-4C3D-8C92-4A6981227C0E}"/>
              </a:ext>
            </a:extLst>
          </p:cNvPr>
          <p:cNvSpPr>
            <a:spLocks noGrp="1"/>
          </p:cNvSpPr>
          <p:nvPr>
            <p:ph type="dt" sz="half" idx="36"/>
          </p:nvPr>
        </p:nvSpPr>
        <p:spPr/>
        <p:txBody>
          <a:bodyPr/>
          <a:lstStyle/>
          <a:p>
            <a:fld id="{6FCA8E82-58CD-E045-8B98-B7A85B79B752}" type="datetime4">
              <a:rPr lang="en-US" smtClean="0"/>
              <a:pPr/>
              <a:t>April 26, 2024</a:t>
            </a:fld>
            <a:endParaRPr lang="en-US" dirty="0">
              <a:latin typeface="+mn-lt"/>
            </a:endParaRPr>
          </a:p>
        </p:txBody>
      </p:sp>
      <p:sp>
        <p:nvSpPr>
          <p:cNvPr id="3" name="Footer Placeholder 2">
            <a:extLst>
              <a:ext uri="{FF2B5EF4-FFF2-40B4-BE49-F238E27FC236}">
                <a16:creationId xmlns:a16="http://schemas.microsoft.com/office/drawing/2014/main" id="{A5B7C35C-F3E4-4522-8711-16E4F9052C2C}"/>
              </a:ext>
            </a:extLst>
          </p:cNvPr>
          <p:cNvSpPr>
            <a:spLocks noGrp="1"/>
          </p:cNvSpPr>
          <p:nvPr>
            <p:ph type="ftr" sz="quarter" idx="37"/>
          </p:nvPr>
        </p:nvSpPr>
        <p:spPr/>
        <p:txBody>
          <a:bodyPr/>
          <a:lstStyle/>
          <a:p>
            <a:r>
              <a:rPr lang="en-US"/>
              <a:t>Annual Review</a:t>
            </a:r>
            <a:endParaRPr lang="en-US" b="0" dirty="0"/>
          </a:p>
        </p:txBody>
      </p:sp>
      <p:sp>
        <p:nvSpPr>
          <p:cNvPr id="4" name="Slide Number Placeholder 3">
            <a:extLst>
              <a:ext uri="{FF2B5EF4-FFF2-40B4-BE49-F238E27FC236}">
                <a16:creationId xmlns:a16="http://schemas.microsoft.com/office/drawing/2014/main" id="{1F4D6BAD-56F4-42F1-A2B3-FDB73364FD40}"/>
              </a:ext>
            </a:extLst>
          </p:cNvPr>
          <p:cNvSpPr>
            <a:spLocks noGrp="1"/>
          </p:cNvSpPr>
          <p:nvPr>
            <p:ph type="sldNum" sz="quarter" idx="38"/>
          </p:nvPr>
        </p:nvSpPr>
        <p:spPr/>
        <p:txBody>
          <a:bodyPr/>
          <a:lstStyle/>
          <a:p>
            <a:fld id="{294A09A9-5501-47C1-A89A-A340965A2BE2}" type="slidenum">
              <a:rPr lang="en-US" smtClean="0"/>
              <a:pPr/>
              <a:t>‹#›</a:t>
            </a:fld>
            <a:endParaRPr lang="en-US" dirty="0">
              <a:latin typeface="+mn-lt"/>
            </a:endParaRPr>
          </a:p>
        </p:txBody>
      </p:sp>
    </p:spTree>
    <p:extLst>
      <p:ext uri="{BB962C8B-B14F-4D97-AF65-F5344CB8AC3E}">
        <p14:creationId xmlns:p14="http://schemas.microsoft.com/office/powerpoint/2010/main" val="2986155231"/>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extLst>
    <p:ext uri="{DCECCB84-F9BA-43D5-87BE-67443E8EF086}">
      <p15:sldGuideLst xmlns:p15="http://schemas.microsoft.com/office/powerpoint/2012/main">
        <p15:guide id="1" pos="600">
          <p15:clr>
            <a:srgbClr val="FBAE40"/>
          </p15:clr>
        </p15:guide>
        <p15:guide id="2" pos="7080" userDrawn="1">
          <p15:clr>
            <a:srgbClr val="FBAE40"/>
          </p15:clr>
        </p15:guide>
        <p15:guide id="3" pos="2880" userDrawn="1">
          <p15:clr>
            <a:srgbClr val="FBAE40"/>
          </p15:clr>
        </p15:guide>
        <p15:guide id="4" pos="5160" userDrawn="1">
          <p15:clr>
            <a:srgbClr val="FBAE40"/>
          </p15:clr>
        </p15:guide>
        <p15:guide id="5" pos="2520" userDrawn="1">
          <p15:clr>
            <a:srgbClr val="FBAE40"/>
          </p15:clr>
        </p15:guide>
        <p15:guide id="6" pos="4800" userDrawn="1">
          <p15:clr>
            <a:srgbClr val="FBAE40"/>
          </p15:clr>
        </p15:guide>
        <p15:guide id="7" orient="horz" pos="1224" userDrawn="1">
          <p15:clr>
            <a:srgbClr val="FBAE40"/>
          </p15:clr>
        </p15:guide>
        <p15:guide id="8" orient="horz" pos="3768" userDrawn="1">
          <p15:clr>
            <a:srgbClr val="FBAE40"/>
          </p15:clr>
        </p15:guide>
        <p15:guide id="9" orient="horz" pos="552" userDrawn="1">
          <p15:clr>
            <a:srgbClr val="FBAE40"/>
          </p15:clr>
        </p15:guide>
        <p15:guide id="10" orient="horz" pos="1512" userDrawn="1">
          <p15:clr>
            <a:srgbClr val="FBAE40"/>
          </p15:clr>
        </p15:guide>
        <p15:guide id="11" orient="horz" pos="2832" userDrawn="1">
          <p15:clr>
            <a:srgbClr val="FBAE4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2 Col">
    <p:bg>
      <p:bgPr>
        <a:solidFill>
          <a:schemeClr val="tx1"/>
        </a:solidFill>
        <a:effectLst/>
      </p:bgPr>
    </p:bg>
    <p:spTree>
      <p:nvGrpSpPr>
        <p:cNvPr id="1" name=""/>
        <p:cNvGrpSpPr/>
        <p:nvPr/>
      </p:nvGrpSpPr>
      <p:grpSpPr>
        <a:xfrm>
          <a:off x="0" y="0"/>
          <a:ext cx="0" cy="0"/>
          <a:chOff x="0" y="0"/>
          <a:chExt cx="0" cy="0"/>
        </a:xfrm>
      </p:grpSpPr>
      <p:grpSp>
        <p:nvGrpSpPr>
          <p:cNvPr id="19" name="Group 18">
            <a:extLst>
              <a:ext uri="{FF2B5EF4-FFF2-40B4-BE49-F238E27FC236}">
                <a16:creationId xmlns:a16="http://schemas.microsoft.com/office/drawing/2014/main" id="{BDEF3328-825B-3946-8472-DB93D6A32867}"/>
              </a:ext>
            </a:extLst>
          </p:cNvPr>
          <p:cNvGrpSpPr>
            <a:grpSpLocks/>
          </p:cNvGrpSpPr>
          <p:nvPr userDrawn="1"/>
        </p:nvGrpSpPr>
        <p:grpSpPr bwMode="auto">
          <a:xfrm rot="16200000" flipV="1">
            <a:off x="0" y="3900132"/>
            <a:ext cx="2959226" cy="2959226"/>
            <a:chOff x="0" y="12289"/>
            <a:chExt cx="3550" cy="3551"/>
          </a:xfrm>
        </p:grpSpPr>
        <p:sp>
          <p:nvSpPr>
            <p:cNvPr id="20" name="Freeform 19">
              <a:extLst>
                <a:ext uri="{FF2B5EF4-FFF2-40B4-BE49-F238E27FC236}">
                  <a16:creationId xmlns:a16="http://schemas.microsoft.com/office/drawing/2014/main" id="{4E4E09DF-AF21-0E4A-9838-14DFBFFED7D7}"/>
                </a:ext>
              </a:extLst>
            </p:cNvPr>
            <p:cNvSpPr>
              <a:spLocks/>
            </p:cNvSpPr>
            <p:nvPr/>
          </p:nvSpPr>
          <p:spPr bwMode="auto">
            <a:xfrm>
              <a:off x="0" y="12289"/>
              <a:ext cx="1789" cy="2386"/>
            </a:xfrm>
            <a:custGeom>
              <a:avLst/>
              <a:gdLst>
                <a:gd name="T0" fmla="*/ 0 w 1789"/>
                <a:gd name="T1" fmla="+- 0 12290 12290"/>
                <a:gd name="T2" fmla="*/ 12290 h 2386"/>
                <a:gd name="T3" fmla="*/ 0 w 1789"/>
                <a:gd name="T4" fmla="+- 0 13484 12290"/>
                <a:gd name="T5" fmla="*/ 13484 h 2386"/>
                <a:gd name="T6" fmla="*/ 1192 w 1789"/>
                <a:gd name="T7" fmla="+- 0 14676 12290"/>
                <a:gd name="T8" fmla="*/ 14676 h 2386"/>
                <a:gd name="T9" fmla="*/ 1789 w 1789"/>
                <a:gd name="T10" fmla="+- 0 14079 12290"/>
                <a:gd name="T11" fmla="*/ 14079 h 2386"/>
                <a:gd name="T12" fmla="*/ 0 w 1789"/>
                <a:gd name="T13" fmla="+- 0 12290 12290"/>
                <a:gd name="T14" fmla="*/ 12290 h 2386"/>
              </a:gdLst>
              <a:ahLst/>
              <a:cxnLst>
                <a:cxn ang="0">
                  <a:pos x="T0" y="T2"/>
                </a:cxn>
                <a:cxn ang="0">
                  <a:pos x="T3" y="T5"/>
                </a:cxn>
                <a:cxn ang="0">
                  <a:pos x="T6" y="T8"/>
                </a:cxn>
                <a:cxn ang="0">
                  <a:pos x="T9" y="T11"/>
                </a:cxn>
                <a:cxn ang="0">
                  <a:pos x="T12" y="T14"/>
                </a:cxn>
              </a:cxnLst>
              <a:rect l="0" t="0" r="r" b="b"/>
              <a:pathLst>
                <a:path w="1789" h="2386">
                  <a:moveTo>
                    <a:pt x="0" y="0"/>
                  </a:moveTo>
                  <a:lnTo>
                    <a:pt x="0" y="1194"/>
                  </a:lnTo>
                  <a:lnTo>
                    <a:pt x="1192" y="2386"/>
                  </a:lnTo>
                  <a:lnTo>
                    <a:pt x="1789" y="1789"/>
                  </a:lnTo>
                  <a:lnTo>
                    <a:pt x="0" y="0"/>
                  </a:ln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sp>
          <p:nvSpPr>
            <p:cNvPr id="21" name="Freeform 20">
              <a:extLst>
                <a:ext uri="{FF2B5EF4-FFF2-40B4-BE49-F238E27FC236}">
                  <a16:creationId xmlns:a16="http://schemas.microsoft.com/office/drawing/2014/main" id="{653F54AE-9BC1-3A45-A129-4028EADE4064}"/>
                </a:ext>
              </a:extLst>
            </p:cNvPr>
            <p:cNvSpPr>
              <a:spLocks/>
            </p:cNvSpPr>
            <p:nvPr/>
          </p:nvSpPr>
          <p:spPr bwMode="auto">
            <a:xfrm>
              <a:off x="0" y="14678"/>
              <a:ext cx="1162" cy="1162"/>
            </a:xfrm>
            <a:custGeom>
              <a:avLst/>
              <a:gdLst>
                <a:gd name="T0" fmla="*/ 0 w 1162"/>
                <a:gd name="T1" fmla="+- 0 14679 14679"/>
                <a:gd name="T2" fmla="*/ 14679 h 1162"/>
                <a:gd name="T3" fmla="*/ 0 w 1162"/>
                <a:gd name="T4" fmla="+- 0 15840 14679"/>
                <a:gd name="T5" fmla="*/ 15840 h 1162"/>
                <a:gd name="T6" fmla="*/ 1161 w 1162"/>
                <a:gd name="T7" fmla="+- 0 15840 14679"/>
                <a:gd name="T8" fmla="*/ 15840 h 1162"/>
                <a:gd name="T9" fmla="*/ 0 w 1162"/>
                <a:gd name="T10" fmla="+- 0 14679 14679"/>
                <a:gd name="T11" fmla="*/ 14679 h 1162"/>
              </a:gdLst>
              <a:ahLst/>
              <a:cxnLst>
                <a:cxn ang="0">
                  <a:pos x="T0" y="T2"/>
                </a:cxn>
                <a:cxn ang="0">
                  <a:pos x="T3" y="T5"/>
                </a:cxn>
                <a:cxn ang="0">
                  <a:pos x="T6" y="T8"/>
                </a:cxn>
                <a:cxn ang="0">
                  <a:pos x="T9" y="T11"/>
                </a:cxn>
              </a:cxnLst>
              <a:rect l="0" t="0" r="r" b="b"/>
              <a:pathLst>
                <a:path w="1162" h="1162">
                  <a:moveTo>
                    <a:pt x="0" y="0"/>
                  </a:moveTo>
                  <a:lnTo>
                    <a:pt x="0" y="1161"/>
                  </a:lnTo>
                  <a:lnTo>
                    <a:pt x="1161" y="1161"/>
                  </a:lnTo>
                  <a:lnTo>
                    <a:pt x="0" y="0"/>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sp>
          <p:nvSpPr>
            <p:cNvPr id="22" name="Freeform 21">
              <a:extLst>
                <a:ext uri="{FF2B5EF4-FFF2-40B4-BE49-F238E27FC236}">
                  <a16:creationId xmlns:a16="http://schemas.microsoft.com/office/drawing/2014/main" id="{254F6D22-4944-974A-999E-F9E22F159523}"/>
                </a:ext>
              </a:extLst>
            </p:cNvPr>
            <p:cNvSpPr>
              <a:spLocks/>
            </p:cNvSpPr>
            <p:nvPr/>
          </p:nvSpPr>
          <p:spPr bwMode="auto">
            <a:xfrm>
              <a:off x="1221" y="14675"/>
              <a:ext cx="2329" cy="1165"/>
            </a:xfrm>
            <a:custGeom>
              <a:avLst/>
              <a:gdLst>
                <a:gd name="T0" fmla="+- 0 3550 1221"/>
                <a:gd name="T1" fmla="*/ T0 w 2329"/>
                <a:gd name="T2" fmla="+- 0 15840 14676"/>
                <a:gd name="T3" fmla="*/ 15840 h 1165"/>
                <a:gd name="T4" fmla="+- 0 2386 1221"/>
                <a:gd name="T5" fmla="*/ T4 w 2329"/>
                <a:gd name="T6" fmla="+- 0 14676 14676"/>
                <a:gd name="T7" fmla="*/ 14676 h 1165"/>
                <a:gd name="T8" fmla="+- 0 1221 1221"/>
                <a:gd name="T9" fmla="*/ T8 w 2329"/>
                <a:gd name="T10" fmla="+- 0 15840 14676"/>
                <a:gd name="T11" fmla="*/ 15840 h 1165"/>
                <a:gd name="T12" fmla="+- 0 3550 1221"/>
                <a:gd name="T13" fmla="*/ T12 w 2329"/>
                <a:gd name="T14" fmla="+- 0 15840 14676"/>
                <a:gd name="T15" fmla="*/ 15840 h 1165"/>
              </a:gdLst>
              <a:ahLst/>
              <a:cxnLst>
                <a:cxn ang="0">
                  <a:pos x="T1" y="T3"/>
                </a:cxn>
                <a:cxn ang="0">
                  <a:pos x="T5" y="T7"/>
                </a:cxn>
                <a:cxn ang="0">
                  <a:pos x="T9" y="T11"/>
                </a:cxn>
                <a:cxn ang="0">
                  <a:pos x="T13" y="T15"/>
                </a:cxn>
              </a:cxnLst>
              <a:rect l="0" t="0" r="r" b="b"/>
              <a:pathLst>
                <a:path w="2329" h="1165">
                  <a:moveTo>
                    <a:pt x="2329" y="1164"/>
                  </a:moveTo>
                  <a:lnTo>
                    <a:pt x="1165" y="0"/>
                  </a:lnTo>
                  <a:lnTo>
                    <a:pt x="0" y="1164"/>
                  </a:lnTo>
                  <a:lnTo>
                    <a:pt x="2329" y="1164"/>
                  </a:lnTo>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grpSp>
      <p:sp>
        <p:nvSpPr>
          <p:cNvPr id="32" name="Title 1">
            <a:extLst>
              <a:ext uri="{FF2B5EF4-FFF2-40B4-BE49-F238E27FC236}">
                <a16:creationId xmlns:a16="http://schemas.microsoft.com/office/drawing/2014/main" id="{467E05B6-B7CB-1E4F-96BA-4B8CFE8B63D9}"/>
              </a:ext>
            </a:extLst>
          </p:cNvPr>
          <p:cNvSpPr>
            <a:spLocks noGrp="1"/>
          </p:cNvSpPr>
          <p:nvPr>
            <p:ph type="title"/>
          </p:nvPr>
        </p:nvSpPr>
        <p:spPr>
          <a:xfrm>
            <a:off x="964023" y="879063"/>
            <a:ext cx="4941477" cy="610863"/>
          </a:xfrm>
          <a:prstGeom prst="rect">
            <a:avLst/>
          </a:prstGeom>
        </p:spPr>
        <p:txBody>
          <a:bodyPr lIns="0" tIns="0" rIns="0" bIns="0" anchor="b" anchorCtr="0">
            <a:normAutofit/>
          </a:bodyPr>
          <a:lstStyle>
            <a:lvl1pPr>
              <a:defRPr sz="4400" b="1" i="0">
                <a:latin typeface="+mj-lt"/>
              </a:defRPr>
            </a:lvl1pPr>
          </a:lstStyle>
          <a:p>
            <a:r>
              <a:rPr lang="en-US"/>
              <a:t>Click to edit Master title style</a:t>
            </a:r>
            <a:endParaRPr lang="en-US" dirty="0"/>
          </a:p>
        </p:txBody>
      </p:sp>
      <p:cxnSp>
        <p:nvCxnSpPr>
          <p:cNvPr id="33" name="Straight Connector 32">
            <a:extLst>
              <a:ext uri="{FF2B5EF4-FFF2-40B4-BE49-F238E27FC236}">
                <a16:creationId xmlns:a16="http://schemas.microsoft.com/office/drawing/2014/main" id="{51DEB652-BD6A-BD41-B85E-704D2C41A1C4}"/>
              </a:ext>
            </a:extLst>
          </p:cNvPr>
          <p:cNvCxnSpPr>
            <a:cxnSpLocks/>
          </p:cNvCxnSpPr>
          <p:nvPr userDrawn="1"/>
        </p:nvCxnSpPr>
        <p:spPr>
          <a:xfrm>
            <a:off x="952500" y="1939108"/>
            <a:ext cx="2133600" cy="3992"/>
          </a:xfrm>
          <a:prstGeom prst="line">
            <a:avLst/>
          </a:prstGeom>
          <a:ln w="101600">
            <a:solidFill>
              <a:schemeClr val="tx2"/>
            </a:solidFill>
          </a:ln>
        </p:spPr>
        <p:style>
          <a:lnRef idx="1">
            <a:schemeClr val="dk1"/>
          </a:lnRef>
          <a:fillRef idx="0">
            <a:schemeClr val="dk1"/>
          </a:fillRef>
          <a:effectRef idx="0">
            <a:schemeClr val="dk1"/>
          </a:effectRef>
          <a:fontRef idx="minor">
            <a:schemeClr val="tx1"/>
          </a:fontRef>
        </p:style>
      </p:cxnSp>
      <p:sp>
        <p:nvSpPr>
          <p:cNvPr id="23" name="Text Placeholder 2">
            <a:extLst>
              <a:ext uri="{FF2B5EF4-FFF2-40B4-BE49-F238E27FC236}">
                <a16:creationId xmlns:a16="http://schemas.microsoft.com/office/drawing/2014/main" id="{A6147D10-E7D7-8F40-AF69-726398729333}"/>
              </a:ext>
            </a:extLst>
          </p:cNvPr>
          <p:cNvSpPr>
            <a:spLocks noGrp="1"/>
          </p:cNvSpPr>
          <p:nvPr>
            <p:ph type="body" idx="1"/>
          </p:nvPr>
        </p:nvSpPr>
        <p:spPr>
          <a:xfrm>
            <a:off x="964023" y="2300984"/>
            <a:ext cx="4827178" cy="404216"/>
          </a:xfrm>
          <a:prstGeom prst="rect">
            <a:avLst/>
          </a:prstGeom>
        </p:spPr>
        <p:txBody>
          <a:bodyPr lIns="0" tIns="0" rIns="0" bIns="0" anchor="t" anchorCtr="0">
            <a:normAutofit/>
          </a:bodyPr>
          <a:lstStyle>
            <a:lvl1pPr marL="0" indent="0">
              <a:buNone/>
              <a:defRPr sz="1800" b="0" i="0" spc="0" baseline="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5" name="Text Placeholder 2">
            <a:extLst>
              <a:ext uri="{FF2B5EF4-FFF2-40B4-BE49-F238E27FC236}">
                <a16:creationId xmlns:a16="http://schemas.microsoft.com/office/drawing/2014/main" id="{3A0EE708-F36B-444B-9A8B-D48D69535E45}"/>
              </a:ext>
            </a:extLst>
          </p:cNvPr>
          <p:cNvSpPr>
            <a:spLocks noGrp="1"/>
          </p:cNvSpPr>
          <p:nvPr>
            <p:ph type="body" idx="10"/>
          </p:nvPr>
        </p:nvSpPr>
        <p:spPr>
          <a:xfrm>
            <a:off x="6362700" y="2300984"/>
            <a:ext cx="4764829" cy="404216"/>
          </a:xfrm>
          <a:prstGeom prst="rect">
            <a:avLst/>
          </a:prstGeom>
        </p:spPr>
        <p:txBody>
          <a:bodyPr lIns="0" tIns="0" rIns="0" bIns="0" anchor="t" anchorCtr="0">
            <a:normAutofit/>
          </a:bodyPr>
          <a:lstStyle>
            <a:lvl1pPr marL="0" indent="0">
              <a:buNone/>
              <a:defRPr sz="1800" b="0" i="0" spc="0" baseline="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7" name="Content Placeholder 3">
            <a:extLst>
              <a:ext uri="{FF2B5EF4-FFF2-40B4-BE49-F238E27FC236}">
                <a16:creationId xmlns:a16="http://schemas.microsoft.com/office/drawing/2014/main" id="{E81957B7-CEA6-A446-A203-471CF9A57FFD}"/>
              </a:ext>
            </a:extLst>
          </p:cNvPr>
          <p:cNvSpPr>
            <a:spLocks noGrp="1"/>
          </p:cNvSpPr>
          <p:nvPr>
            <p:ph sz="half" idx="2"/>
          </p:nvPr>
        </p:nvSpPr>
        <p:spPr>
          <a:xfrm>
            <a:off x="964023" y="2799146"/>
            <a:ext cx="4827178" cy="1942138"/>
          </a:xfrm>
          <a:prstGeom prst="rect">
            <a:avLst/>
          </a:prstGeom>
        </p:spPr>
        <p:txBody>
          <a:bodyPr lIns="0" tIns="0" rIns="0" bIns="0" anchor="t" anchorCtr="0">
            <a:normAutofit/>
          </a:bodyPr>
          <a:lstStyle>
            <a:lvl1pPr marL="285750" indent="-285750">
              <a:lnSpc>
                <a:spcPct val="100000"/>
              </a:lnSpc>
              <a:buFont typeface="Wingdings" pitchFamily="2" charset="2"/>
              <a:buChar char="§"/>
              <a:defRPr sz="1600">
                <a:latin typeface="+mn-lt"/>
              </a:defRPr>
            </a:lvl1pPr>
            <a:lvl2pPr>
              <a:defRPr sz="1600"/>
            </a:lvl2pPr>
            <a:lvl3pPr>
              <a:defRPr sz="1600"/>
            </a:lvl3pPr>
            <a:lvl4pPr>
              <a:defRPr sz="1600"/>
            </a:lvl4pPr>
            <a:lvl5pPr>
              <a:defRPr sz="1600"/>
            </a:lvl5pPr>
          </a:lstStyle>
          <a:p>
            <a:pPr lvl="0"/>
            <a:r>
              <a:rPr lang="en-US"/>
              <a:t>Click to edit Master text styles</a:t>
            </a:r>
          </a:p>
        </p:txBody>
      </p:sp>
      <p:sp>
        <p:nvSpPr>
          <p:cNvPr id="28" name="Content Placeholder 3">
            <a:extLst>
              <a:ext uri="{FF2B5EF4-FFF2-40B4-BE49-F238E27FC236}">
                <a16:creationId xmlns:a16="http://schemas.microsoft.com/office/drawing/2014/main" id="{E40D4044-0F7B-0647-BAB5-16B23EBD9ECD}"/>
              </a:ext>
            </a:extLst>
          </p:cNvPr>
          <p:cNvSpPr>
            <a:spLocks noGrp="1"/>
          </p:cNvSpPr>
          <p:nvPr>
            <p:ph sz="half" idx="13"/>
          </p:nvPr>
        </p:nvSpPr>
        <p:spPr>
          <a:xfrm>
            <a:off x="6362700" y="2799146"/>
            <a:ext cx="4756241" cy="1942138"/>
          </a:xfrm>
          <a:prstGeom prst="rect">
            <a:avLst/>
          </a:prstGeom>
        </p:spPr>
        <p:txBody>
          <a:bodyPr lIns="0" tIns="0" rIns="0" bIns="0" anchor="t" anchorCtr="0">
            <a:normAutofit/>
          </a:bodyPr>
          <a:lstStyle>
            <a:lvl1pPr marL="285750" indent="-285750">
              <a:lnSpc>
                <a:spcPct val="100000"/>
              </a:lnSpc>
              <a:buFont typeface="Wingdings" pitchFamily="2" charset="2"/>
              <a:buChar char="§"/>
              <a:defRPr sz="1600">
                <a:latin typeface="+mn-lt"/>
              </a:defRPr>
            </a:lvl1pPr>
            <a:lvl2pPr>
              <a:defRPr sz="1600"/>
            </a:lvl2pPr>
            <a:lvl3pPr>
              <a:defRPr sz="1600"/>
            </a:lvl3pPr>
            <a:lvl4pPr>
              <a:defRPr sz="1600"/>
            </a:lvl4pPr>
            <a:lvl5pPr>
              <a:defRPr sz="1600"/>
            </a:lvl5pPr>
          </a:lstStyle>
          <a:p>
            <a:pPr lvl="0"/>
            <a:r>
              <a:rPr lang="en-US"/>
              <a:t>Click to edit Master text styles</a:t>
            </a:r>
          </a:p>
        </p:txBody>
      </p:sp>
      <p:cxnSp>
        <p:nvCxnSpPr>
          <p:cNvPr id="15" name="Straight Connector 14">
            <a:extLst>
              <a:ext uri="{FF2B5EF4-FFF2-40B4-BE49-F238E27FC236}">
                <a16:creationId xmlns:a16="http://schemas.microsoft.com/office/drawing/2014/main" id="{ED51C063-0222-064B-8A2E-485FE9EAC10D}"/>
              </a:ext>
            </a:extLst>
          </p:cNvPr>
          <p:cNvCxnSpPr>
            <a:cxnSpLocks/>
          </p:cNvCxnSpPr>
          <p:nvPr userDrawn="1"/>
        </p:nvCxnSpPr>
        <p:spPr>
          <a:xfrm>
            <a:off x="6362700" y="1939108"/>
            <a:ext cx="2133600" cy="3992"/>
          </a:xfrm>
          <a:prstGeom prst="line">
            <a:avLst/>
          </a:prstGeom>
          <a:ln w="101600">
            <a:solidFill>
              <a:schemeClr val="tx2"/>
            </a:solidFill>
          </a:ln>
        </p:spPr>
        <p:style>
          <a:lnRef idx="1">
            <a:schemeClr val="dk1"/>
          </a:lnRef>
          <a:fillRef idx="0">
            <a:schemeClr val="dk1"/>
          </a:fillRef>
          <a:effectRef idx="0">
            <a:schemeClr val="dk1"/>
          </a:effectRef>
          <a:fontRef idx="minor">
            <a:schemeClr val="tx1"/>
          </a:fontRef>
        </p:style>
      </p:cxnSp>
      <p:sp>
        <p:nvSpPr>
          <p:cNvPr id="2" name="Date Placeholder 1">
            <a:extLst>
              <a:ext uri="{FF2B5EF4-FFF2-40B4-BE49-F238E27FC236}">
                <a16:creationId xmlns:a16="http://schemas.microsoft.com/office/drawing/2014/main" id="{4914D182-A7DD-4F7B-B207-262854316EDA}"/>
              </a:ext>
            </a:extLst>
          </p:cNvPr>
          <p:cNvSpPr>
            <a:spLocks noGrp="1"/>
          </p:cNvSpPr>
          <p:nvPr>
            <p:ph type="dt" sz="half" idx="14"/>
          </p:nvPr>
        </p:nvSpPr>
        <p:spPr/>
        <p:txBody>
          <a:bodyPr/>
          <a:lstStyle/>
          <a:p>
            <a:fld id="{6FCA8E82-58CD-E045-8B98-B7A85B79B752}" type="datetime4">
              <a:rPr lang="en-US" smtClean="0"/>
              <a:pPr/>
              <a:t>April 26, 2024</a:t>
            </a:fld>
            <a:endParaRPr lang="en-US" dirty="0">
              <a:latin typeface="+mn-lt"/>
            </a:endParaRPr>
          </a:p>
        </p:txBody>
      </p:sp>
      <p:sp>
        <p:nvSpPr>
          <p:cNvPr id="3" name="Footer Placeholder 2">
            <a:extLst>
              <a:ext uri="{FF2B5EF4-FFF2-40B4-BE49-F238E27FC236}">
                <a16:creationId xmlns:a16="http://schemas.microsoft.com/office/drawing/2014/main" id="{10B29252-5D0B-4B9D-9FBD-8EC0929FE096}"/>
              </a:ext>
            </a:extLst>
          </p:cNvPr>
          <p:cNvSpPr>
            <a:spLocks noGrp="1"/>
          </p:cNvSpPr>
          <p:nvPr>
            <p:ph type="ftr" sz="quarter" idx="15"/>
          </p:nvPr>
        </p:nvSpPr>
        <p:spPr/>
        <p:txBody>
          <a:bodyPr/>
          <a:lstStyle/>
          <a:p>
            <a:r>
              <a:rPr lang="en-US"/>
              <a:t>Annual Review</a:t>
            </a:r>
            <a:endParaRPr lang="en-US" b="0" dirty="0"/>
          </a:p>
        </p:txBody>
      </p:sp>
      <p:sp>
        <p:nvSpPr>
          <p:cNvPr id="4" name="Slide Number Placeholder 3">
            <a:extLst>
              <a:ext uri="{FF2B5EF4-FFF2-40B4-BE49-F238E27FC236}">
                <a16:creationId xmlns:a16="http://schemas.microsoft.com/office/drawing/2014/main" id="{5BB4FEF6-E217-4110-BBF5-C4B77ADC8457}"/>
              </a:ext>
            </a:extLst>
          </p:cNvPr>
          <p:cNvSpPr>
            <a:spLocks noGrp="1"/>
          </p:cNvSpPr>
          <p:nvPr>
            <p:ph type="sldNum" sz="quarter" idx="16"/>
          </p:nvPr>
        </p:nvSpPr>
        <p:spPr/>
        <p:txBody>
          <a:bodyPr/>
          <a:lstStyle/>
          <a:p>
            <a:fld id="{294A09A9-5501-47C1-A89A-A340965A2BE2}" type="slidenum">
              <a:rPr lang="en-US" smtClean="0"/>
              <a:pPr/>
              <a:t>‹#›</a:t>
            </a:fld>
            <a:endParaRPr lang="en-US" dirty="0">
              <a:latin typeface="+mn-lt"/>
            </a:endParaRPr>
          </a:p>
        </p:txBody>
      </p:sp>
    </p:spTree>
    <p:extLst>
      <p:ext uri="{BB962C8B-B14F-4D97-AF65-F5344CB8AC3E}">
        <p14:creationId xmlns:p14="http://schemas.microsoft.com/office/powerpoint/2010/main" val="2550425395"/>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extLst>
    <p:ext uri="{DCECCB84-F9BA-43D5-87BE-67443E8EF086}">
      <p15:sldGuideLst xmlns:p15="http://schemas.microsoft.com/office/powerpoint/2012/main">
        <p15:guide id="1" pos="600">
          <p15:clr>
            <a:srgbClr val="FBAE40"/>
          </p15:clr>
        </p15:guide>
        <p15:guide id="2" pos="7080">
          <p15:clr>
            <a:srgbClr val="FBAE40"/>
          </p15:clr>
        </p15:guide>
        <p15:guide id="3" pos="2304">
          <p15:clr>
            <a:srgbClr val="FBAE40"/>
          </p15:clr>
        </p15:guide>
        <p15:guide id="4" pos="5736">
          <p15:clr>
            <a:srgbClr val="FBAE40"/>
          </p15:clr>
        </p15:guide>
        <p15:guide id="5" pos="1944">
          <p15:clr>
            <a:srgbClr val="FBAE40"/>
          </p15:clr>
        </p15:guide>
        <p15:guide id="6" pos="4008">
          <p15:clr>
            <a:srgbClr val="FBAE40"/>
          </p15:clr>
        </p15:guide>
        <p15:guide id="7" orient="horz" pos="1224">
          <p15:clr>
            <a:srgbClr val="FBAE40"/>
          </p15:clr>
        </p15:guide>
        <p15:guide id="8" orient="horz" pos="1440">
          <p15:clr>
            <a:srgbClr val="FBAE40"/>
          </p15:clr>
        </p15:guide>
        <p15:guide id="9" orient="horz" pos="552">
          <p15:clr>
            <a:srgbClr val="FBAE40"/>
          </p15:clr>
        </p15:guide>
        <p15:guide id="10" pos="5352">
          <p15:clr>
            <a:srgbClr val="FBAE40"/>
          </p15:clr>
        </p15:guide>
        <p15:guide id="11" pos="3648">
          <p15:clr>
            <a:srgbClr val="FBAE40"/>
          </p15:clr>
        </p15:guide>
      </p15:sldGuideLst>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3 col">
    <p:bg>
      <p:bgPr>
        <a:solidFill>
          <a:schemeClr val="tx1"/>
        </a:solidFill>
        <a:effectLst/>
      </p:bgPr>
    </p:bg>
    <p:spTree>
      <p:nvGrpSpPr>
        <p:cNvPr id="1" name=""/>
        <p:cNvGrpSpPr/>
        <p:nvPr/>
      </p:nvGrpSpPr>
      <p:grpSpPr>
        <a:xfrm>
          <a:off x="0" y="0"/>
          <a:ext cx="0" cy="0"/>
          <a:chOff x="0" y="0"/>
          <a:chExt cx="0" cy="0"/>
        </a:xfrm>
      </p:grpSpPr>
      <p:grpSp>
        <p:nvGrpSpPr>
          <p:cNvPr id="37" name="Group 36">
            <a:extLst>
              <a:ext uri="{FF2B5EF4-FFF2-40B4-BE49-F238E27FC236}">
                <a16:creationId xmlns:a16="http://schemas.microsoft.com/office/drawing/2014/main" id="{868B08E5-2F7C-7749-8BDF-386EAF974BB0}"/>
              </a:ext>
            </a:extLst>
          </p:cNvPr>
          <p:cNvGrpSpPr>
            <a:grpSpLocks/>
          </p:cNvGrpSpPr>
          <p:nvPr userDrawn="1"/>
        </p:nvGrpSpPr>
        <p:grpSpPr bwMode="auto">
          <a:xfrm rot="16200000" flipV="1">
            <a:off x="0" y="3900132"/>
            <a:ext cx="2959226" cy="2959226"/>
            <a:chOff x="0" y="12289"/>
            <a:chExt cx="3550" cy="3551"/>
          </a:xfrm>
        </p:grpSpPr>
        <p:sp>
          <p:nvSpPr>
            <p:cNvPr id="38" name="Freeform 37">
              <a:extLst>
                <a:ext uri="{FF2B5EF4-FFF2-40B4-BE49-F238E27FC236}">
                  <a16:creationId xmlns:a16="http://schemas.microsoft.com/office/drawing/2014/main" id="{F3E300C0-0B72-9048-9E16-2166E1A88FE2}"/>
                </a:ext>
              </a:extLst>
            </p:cNvPr>
            <p:cNvSpPr>
              <a:spLocks/>
            </p:cNvSpPr>
            <p:nvPr/>
          </p:nvSpPr>
          <p:spPr bwMode="auto">
            <a:xfrm>
              <a:off x="0" y="12289"/>
              <a:ext cx="1789" cy="2386"/>
            </a:xfrm>
            <a:custGeom>
              <a:avLst/>
              <a:gdLst>
                <a:gd name="T0" fmla="*/ 0 w 1789"/>
                <a:gd name="T1" fmla="+- 0 12290 12290"/>
                <a:gd name="T2" fmla="*/ 12290 h 2386"/>
                <a:gd name="T3" fmla="*/ 0 w 1789"/>
                <a:gd name="T4" fmla="+- 0 13484 12290"/>
                <a:gd name="T5" fmla="*/ 13484 h 2386"/>
                <a:gd name="T6" fmla="*/ 1192 w 1789"/>
                <a:gd name="T7" fmla="+- 0 14676 12290"/>
                <a:gd name="T8" fmla="*/ 14676 h 2386"/>
                <a:gd name="T9" fmla="*/ 1789 w 1789"/>
                <a:gd name="T10" fmla="+- 0 14079 12290"/>
                <a:gd name="T11" fmla="*/ 14079 h 2386"/>
                <a:gd name="T12" fmla="*/ 0 w 1789"/>
                <a:gd name="T13" fmla="+- 0 12290 12290"/>
                <a:gd name="T14" fmla="*/ 12290 h 2386"/>
              </a:gdLst>
              <a:ahLst/>
              <a:cxnLst>
                <a:cxn ang="0">
                  <a:pos x="T0" y="T2"/>
                </a:cxn>
                <a:cxn ang="0">
                  <a:pos x="T3" y="T5"/>
                </a:cxn>
                <a:cxn ang="0">
                  <a:pos x="T6" y="T8"/>
                </a:cxn>
                <a:cxn ang="0">
                  <a:pos x="T9" y="T11"/>
                </a:cxn>
                <a:cxn ang="0">
                  <a:pos x="T12" y="T14"/>
                </a:cxn>
              </a:cxnLst>
              <a:rect l="0" t="0" r="r" b="b"/>
              <a:pathLst>
                <a:path w="1789" h="2386">
                  <a:moveTo>
                    <a:pt x="0" y="0"/>
                  </a:moveTo>
                  <a:lnTo>
                    <a:pt x="0" y="1194"/>
                  </a:lnTo>
                  <a:lnTo>
                    <a:pt x="1192" y="2386"/>
                  </a:lnTo>
                  <a:lnTo>
                    <a:pt x="1789" y="1789"/>
                  </a:lnTo>
                  <a:lnTo>
                    <a:pt x="0" y="0"/>
                  </a:lnTo>
                  <a:close/>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sp>
          <p:nvSpPr>
            <p:cNvPr id="39" name="Freeform 38">
              <a:extLst>
                <a:ext uri="{FF2B5EF4-FFF2-40B4-BE49-F238E27FC236}">
                  <a16:creationId xmlns:a16="http://schemas.microsoft.com/office/drawing/2014/main" id="{E4AA520D-9D51-3A42-B9B1-DF72169BC8DB}"/>
                </a:ext>
              </a:extLst>
            </p:cNvPr>
            <p:cNvSpPr>
              <a:spLocks/>
            </p:cNvSpPr>
            <p:nvPr/>
          </p:nvSpPr>
          <p:spPr bwMode="auto">
            <a:xfrm>
              <a:off x="0" y="14678"/>
              <a:ext cx="1162" cy="1162"/>
            </a:xfrm>
            <a:custGeom>
              <a:avLst/>
              <a:gdLst>
                <a:gd name="T0" fmla="*/ 0 w 1162"/>
                <a:gd name="T1" fmla="+- 0 14679 14679"/>
                <a:gd name="T2" fmla="*/ 14679 h 1162"/>
                <a:gd name="T3" fmla="*/ 0 w 1162"/>
                <a:gd name="T4" fmla="+- 0 15840 14679"/>
                <a:gd name="T5" fmla="*/ 15840 h 1162"/>
                <a:gd name="T6" fmla="*/ 1161 w 1162"/>
                <a:gd name="T7" fmla="+- 0 15840 14679"/>
                <a:gd name="T8" fmla="*/ 15840 h 1162"/>
                <a:gd name="T9" fmla="*/ 0 w 1162"/>
                <a:gd name="T10" fmla="+- 0 14679 14679"/>
                <a:gd name="T11" fmla="*/ 14679 h 1162"/>
              </a:gdLst>
              <a:ahLst/>
              <a:cxnLst>
                <a:cxn ang="0">
                  <a:pos x="T0" y="T2"/>
                </a:cxn>
                <a:cxn ang="0">
                  <a:pos x="T3" y="T5"/>
                </a:cxn>
                <a:cxn ang="0">
                  <a:pos x="T6" y="T8"/>
                </a:cxn>
                <a:cxn ang="0">
                  <a:pos x="T9" y="T11"/>
                </a:cxn>
              </a:cxnLst>
              <a:rect l="0" t="0" r="r" b="b"/>
              <a:pathLst>
                <a:path w="1162" h="1162">
                  <a:moveTo>
                    <a:pt x="0" y="0"/>
                  </a:moveTo>
                  <a:lnTo>
                    <a:pt x="0" y="1161"/>
                  </a:lnTo>
                  <a:lnTo>
                    <a:pt x="1161" y="1161"/>
                  </a:lnTo>
                  <a:lnTo>
                    <a:pt x="0" y="0"/>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sp>
          <p:nvSpPr>
            <p:cNvPr id="40" name="Freeform 39">
              <a:extLst>
                <a:ext uri="{FF2B5EF4-FFF2-40B4-BE49-F238E27FC236}">
                  <a16:creationId xmlns:a16="http://schemas.microsoft.com/office/drawing/2014/main" id="{D5F2735E-137C-DB47-AEF0-EFC871A32373}"/>
                </a:ext>
              </a:extLst>
            </p:cNvPr>
            <p:cNvSpPr>
              <a:spLocks/>
            </p:cNvSpPr>
            <p:nvPr/>
          </p:nvSpPr>
          <p:spPr bwMode="auto">
            <a:xfrm>
              <a:off x="1221" y="14675"/>
              <a:ext cx="2329" cy="1165"/>
            </a:xfrm>
            <a:custGeom>
              <a:avLst/>
              <a:gdLst>
                <a:gd name="T0" fmla="+- 0 3550 1221"/>
                <a:gd name="T1" fmla="*/ T0 w 2329"/>
                <a:gd name="T2" fmla="+- 0 15840 14676"/>
                <a:gd name="T3" fmla="*/ 15840 h 1165"/>
                <a:gd name="T4" fmla="+- 0 2386 1221"/>
                <a:gd name="T5" fmla="*/ T4 w 2329"/>
                <a:gd name="T6" fmla="+- 0 14676 14676"/>
                <a:gd name="T7" fmla="*/ 14676 h 1165"/>
                <a:gd name="T8" fmla="+- 0 1221 1221"/>
                <a:gd name="T9" fmla="*/ T8 w 2329"/>
                <a:gd name="T10" fmla="+- 0 15840 14676"/>
                <a:gd name="T11" fmla="*/ 15840 h 1165"/>
                <a:gd name="T12" fmla="+- 0 3550 1221"/>
                <a:gd name="T13" fmla="*/ T12 w 2329"/>
                <a:gd name="T14" fmla="+- 0 15840 14676"/>
                <a:gd name="T15" fmla="*/ 15840 h 1165"/>
              </a:gdLst>
              <a:ahLst/>
              <a:cxnLst>
                <a:cxn ang="0">
                  <a:pos x="T1" y="T3"/>
                </a:cxn>
                <a:cxn ang="0">
                  <a:pos x="T5" y="T7"/>
                </a:cxn>
                <a:cxn ang="0">
                  <a:pos x="T9" y="T11"/>
                </a:cxn>
                <a:cxn ang="0">
                  <a:pos x="T13" y="T15"/>
                </a:cxn>
              </a:cxnLst>
              <a:rect l="0" t="0" r="r" b="b"/>
              <a:pathLst>
                <a:path w="2329" h="1165">
                  <a:moveTo>
                    <a:pt x="2329" y="1164"/>
                  </a:moveTo>
                  <a:lnTo>
                    <a:pt x="1165" y="0"/>
                  </a:lnTo>
                  <a:lnTo>
                    <a:pt x="0" y="1164"/>
                  </a:lnTo>
                  <a:lnTo>
                    <a:pt x="2329" y="1164"/>
                  </a:lnTo>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grpSp>
      <p:sp>
        <p:nvSpPr>
          <p:cNvPr id="32" name="Title 1">
            <a:extLst>
              <a:ext uri="{FF2B5EF4-FFF2-40B4-BE49-F238E27FC236}">
                <a16:creationId xmlns:a16="http://schemas.microsoft.com/office/drawing/2014/main" id="{467E05B6-B7CB-1E4F-96BA-4B8CFE8B63D9}"/>
              </a:ext>
            </a:extLst>
          </p:cNvPr>
          <p:cNvSpPr>
            <a:spLocks noGrp="1"/>
          </p:cNvSpPr>
          <p:nvPr>
            <p:ph type="title"/>
          </p:nvPr>
        </p:nvSpPr>
        <p:spPr>
          <a:xfrm>
            <a:off x="964023" y="879063"/>
            <a:ext cx="4941477" cy="610863"/>
          </a:xfrm>
          <a:prstGeom prst="rect">
            <a:avLst/>
          </a:prstGeom>
        </p:spPr>
        <p:txBody>
          <a:bodyPr lIns="0" tIns="0" rIns="0" bIns="0" anchor="b" anchorCtr="0">
            <a:normAutofit/>
          </a:bodyPr>
          <a:lstStyle>
            <a:lvl1pPr>
              <a:defRPr sz="4400" b="1" i="0">
                <a:latin typeface="+mj-lt"/>
              </a:defRPr>
            </a:lvl1pPr>
          </a:lstStyle>
          <a:p>
            <a:r>
              <a:rPr lang="en-US"/>
              <a:t>Click to edit Master title style</a:t>
            </a:r>
            <a:endParaRPr lang="en-US" dirty="0"/>
          </a:p>
        </p:txBody>
      </p:sp>
      <p:cxnSp>
        <p:nvCxnSpPr>
          <p:cNvPr id="33" name="Straight Connector 32">
            <a:extLst>
              <a:ext uri="{FF2B5EF4-FFF2-40B4-BE49-F238E27FC236}">
                <a16:creationId xmlns:a16="http://schemas.microsoft.com/office/drawing/2014/main" id="{51DEB652-BD6A-BD41-B85E-704D2C41A1C4}"/>
              </a:ext>
            </a:extLst>
          </p:cNvPr>
          <p:cNvCxnSpPr>
            <a:cxnSpLocks/>
          </p:cNvCxnSpPr>
          <p:nvPr userDrawn="1"/>
        </p:nvCxnSpPr>
        <p:spPr>
          <a:xfrm>
            <a:off x="952500" y="1939108"/>
            <a:ext cx="2133600" cy="3992"/>
          </a:xfrm>
          <a:prstGeom prst="line">
            <a:avLst/>
          </a:prstGeom>
          <a:ln w="101600">
            <a:solidFill>
              <a:schemeClr val="tx2"/>
            </a:solidFill>
          </a:ln>
        </p:spPr>
        <p:style>
          <a:lnRef idx="1">
            <a:schemeClr val="dk1"/>
          </a:lnRef>
          <a:fillRef idx="0">
            <a:schemeClr val="dk1"/>
          </a:fillRef>
          <a:effectRef idx="0">
            <a:schemeClr val="dk1"/>
          </a:effectRef>
          <a:fontRef idx="minor">
            <a:schemeClr val="tx1"/>
          </a:fontRef>
        </p:style>
      </p:cxnSp>
      <p:sp>
        <p:nvSpPr>
          <p:cNvPr id="23" name="Text Placeholder 2">
            <a:extLst>
              <a:ext uri="{FF2B5EF4-FFF2-40B4-BE49-F238E27FC236}">
                <a16:creationId xmlns:a16="http://schemas.microsoft.com/office/drawing/2014/main" id="{A6147D10-E7D7-8F40-AF69-726398729333}"/>
              </a:ext>
            </a:extLst>
          </p:cNvPr>
          <p:cNvSpPr>
            <a:spLocks noGrp="1"/>
          </p:cNvSpPr>
          <p:nvPr>
            <p:ph type="body" idx="1"/>
          </p:nvPr>
        </p:nvSpPr>
        <p:spPr>
          <a:xfrm>
            <a:off x="952500" y="2300156"/>
            <a:ext cx="3036477" cy="404216"/>
          </a:xfrm>
          <a:prstGeom prst="rect">
            <a:avLst/>
          </a:prstGeom>
        </p:spPr>
        <p:txBody>
          <a:bodyPr vert="horz" lIns="0" tIns="0" rIns="0" bIns="0" rtlCol="0" anchor="t" anchorCtr="0">
            <a:normAutofit/>
          </a:bodyPr>
          <a:lstStyle>
            <a:lvl1pPr marL="0" indent="0">
              <a:buNone/>
              <a:defRPr lang="en-US" sz="1800" spc="0" baseline="0" dirty="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buNone/>
            </a:pPr>
            <a:r>
              <a:rPr lang="en-US"/>
              <a:t>Click to edit Master text styles</a:t>
            </a:r>
          </a:p>
        </p:txBody>
      </p:sp>
      <p:sp>
        <p:nvSpPr>
          <p:cNvPr id="27" name="Content Placeholder 3">
            <a:extLst>
              <a:ext uri="{FF2B5EF4-FFF2-40B4-BE49-F238E27FC236}">
                <a16:creationId xmlns:a16="http://schemas.microsoft.com/office/drawing/2014/main" id="{E81957B7-CEA6-A446-A203-471CF9A57FFD}"/>
              </a:ext>
            </a:extLst>
          </p:cNvPr>
          <p:cNvSpPr>
            <a:spLocks noGrp="1"/>
          </p:cNvSpPr>
          <p:nvPr>
            <p:ph sz="half" idx="2"/>
          </p:nvPr>
        </p:nvSpPr>
        <p:spPr>
          <a:xfrm>
            <a:off x="952500" y="2799146"/>
            <a:ext cx="3036477" cy="1942138"/>
          </a:xfrm>
          <a:prstGeom prst="rect">
            <a:avLst/>
          </a:prstGeom>
        </p:spPr>
        <p:txBody>
          <a:bodyPr lIns="0" tIns="0" rIns="0" bIns="0" anchor="t" anchorCtr="0">
            <a:normAutofit/>
          </a:bodyPr>
          <a:lstStyle>
            <a:lvl1pPr marL="285750" indent="-285750">
              <a:lnSpc>
                <a:spcPct val="100000"/>
              </a:lnSpc>
              <a:buFont typeface="Wingdings" pitchFamily="2" charset="2"/>
              <a:buChar char="§"/>
              <a:defRPr sz="1600">
                <a:latin typeface="+mn-lt"/>
              </a:defRPr>
            </a:lvl1pPr>
            <a:lvl2pPr>
              <a:defRPr sz="1600"/>
            </a:lvl2pPr>
            <a:lvl3pPr>
              <a:defRPr sz="1600"/>
            </a:lvl3pPr>
            <a:lvl4pPr>
              <a:defRPr sz="1600"/>
            </a:lvl4pPr>
            <a:lvl5pPr>
              <a:defRPr sz="1600"/>
            </a:lvl5pPr>
          </a:lstStyle>
          <a:p>
            <a:pPr lvl="0"/>
            <a:r>
              <a:rPr lang="en-US"/>
              <a:t>Click to edit Master text styles</a:t>
            </a:r>
          </a:p>
        </p:txBody>
      </p:sp>
      <p:sp>
        <p:nvSpPr>
          <p:cNvPr id="20" name="Text Placeholder 2">
            <a:extLst>
              <a:ext uri="{FF2B5EF4-FFF2-40B4-BE49-F238E27FC236}">
                <a16:creationId xmlns:a16="http://schemas.microsoft.com/office/drawing/2014/main" id="{057DFE0A-61D9-1B48-8196-EA94D04685DD}"/>
              </a:ext>
            </a:extLst>
          </p:cNvPr>
          <p:cNvSpPr>
            <a:spLocks noGrp="1"/>
          </p:cNvSpPr>
          <p:nvPr>
            <p:ph type="body" idx="10"/>
          </p:nvPr>
        </p:nvSpPr>
        <p:spPr>
          <a:xfrm>
            <a:off x="4569372" y="2300156"/>
            <a:ext cx="3036477" cy="404216"/>
          </a:xfrm>
          <a:prstGeom prst="rect">
            <a:avLst/>
          </a:prstGeom>
        </p:spPr>
        <p:txBody>
          <a:bodyPr vert="horz" lIns="0" tIns="0" rIns="0" bIns="0" rtlCol="0" anchor="t" anchorCtr="0">
            <a:normAutofit/>
          </a:bodyPr>
          <a:lstStyle>
            <a:lvl1pPr marL="0" indent="0">
              <a:buNone/>
              <a:defRPr lang="en-US" sz="1800" spc="0" baseline="0" dirty="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buNone/>
            </a:pPr>
            <a:r>
              <a:rPr lang="en-US"/>
              <a:t>Click to edit Master text styles</a:t>
            </a:r>
          </a:p>
        </p:txBody>
      </p:sp>
      <p:sp>
        <p:nvSpPr>
          <p:cNvPr id="21" name="Content Placeholder 3">
            <a:extLst>
              <a:ext uri="{FF2B5EF4-FFF2-40B4-BE49-F238E27FC236}">
                <a16:creationId xmlns:a16="http://schemas.microsoft.com/office/drawing/2014/main" id="{C946754A-F105-644E-99A4-DC80B9944243}"/>
              </a:ext>
            </a:extLst>
          </p:cNvPr>
          <p:cNvSpPr>
            <a:spLocks noGrp="1"/>
          </p:cNvSpPr>
          <p:nvPr>
            <p:ph sz="half" idx="11"/>
          </p:nvPr>
        </p:nvSpPr>
        <p:spPr>
          <a:xfrm>
            <a:off x="4569372" y="2799146"/>
            <a:ext cx="3050628" cy="1942138"/>
          </a:xfrm>
          <a:prstGeom prst="rect">
            <a:avLst/>
          </a:prstGeom>
        </p:spPr>
        <p:txBody>
          <a:bodyPr lIns="0" tIns="0" rIns="0" bIns="0" anchor="t" anchorCtr="0">
            <a:normAutofit/>
          </a:bodyPr>
          <a:lstStyle>
            <a:lvl1pPr marL="285750" indent="-285750">
              <a:lnSpc>
                <a:spcPct val="100000"/>
              </a:lnSpc>
              <a:buFont typeface="Wingdings" pitchFamily="2" charset="2"/>
              <a:buChar char="§"/>
              <a:defRPr sz="1600">
                <a:latin typeface="+mn-lt"/>
              </a:defRPr>
            </a:lvl1pPr>
            <a:lvl2pPr>
              <a:defRPr sz="1600"/>
            </a:lvl2pPr>
            <a:lvl3pPr>
              <a:defRPr sz="1600"/>
            </a:lvl3pPr>
            <a:lvl4pPr>
              <a:defRPr sz="1600"/>
            </a:lvl4pPr>
            <a:lvl5pPr>
              <a:defRPr sz="1600"/>
            </a:lvl5pPr>
          </a:lstStyle>
          <a:p>
            <a:pPr lvl="0"/>
            <a:r>
              <a:rPr lang="en-US"/>
              <a:t>Click to edit Master text styles</a:t>
            </a:r>
          </a:p>
        </p:txBody>
      </p:sp>
      <p:sp>
        <p:nvSpPr>
          <p:cNvPr id="22" name="Text Placeholder 2">
            <a:extLst>
              <a:ext uri="{FF2B5EF4-FFF2-40B4-BE49-F238E27FC236}">
                <a16:creationId xmlns:a16="http://schemas.microsoft.com/office/drawing/2014/main" id="{368648FC-FC9A-5645-8F0C-390FFFAE180D}"/>
              </a:ext>
            </a:extLst>
          </p:cNvPr>
          <p:cNvSpPr>
            <a:spLocks noGrp="1"/>
          </p:cNvSpPr>
          <p:nvPr>
            <p:ph type="body" idx="12"/>
          </p:nvPr>
        </p:nvSpPr>
        <p:spPr>
          <a:xfrm>
            <a:off x="8187017" y="2300156"/>
            <a:ext cx="3036477" cy="404216"/>
          </a:xfrm>
          <a:prstGeom prst="rect">
            <a:avLst/>
          </a:prstGeom>
        </p:spPr>
        <p:txBody>
          <a:bodyPr vert="horz" lIns="0" tIns="0" rIns="0" bIns="0" rtlCol="0" anchor="t" anchorCtr="0">
            <a:normAutofit/>
          </a:bodyPr>
          <a:lstStyle>
            <a:lvl1pPr marL="0" indent="0">
              <a:buNone/>
              <a:defRPr lang="en-US" sz="1800" spc="0" baseline="0" dirty="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buNone/>
            </a:pPr>
            <a:r>
              <a:rPr lang="en-US"/>
              <a:t>Click to edit Master text styles</a:t>
            </a:r>
          </a:p>
        </p:txBody>
      </p:sp>
      <p:sp>
        <p:nvSpPr>
          <p:cNvPr id="24" name="Content Placeholder 3">
            <a:extLst>
              <a:ext uri="{FF2B5EF4-FFF2-40B4-BE49-F238E27FC236}">
                <a16:creationId xmlns:a16="http://schemas.microsoft.com/office/drawing/2014/main" id="{BBB849DC-B114-D145-9879-4FE0688BF57E}"/>
              </a:ext>
            </a:extLst>
          </p:cNvPr>
          <p:cNvSpPr>
            <a:spLocks noGrp="1"/>
          </p:cNvSpPr>
          <p:nvPr>
            <p:ph sz="half" idx="13"/>
          </p:nvPr>
        </p:nvSpPr>
        <p:spPr>
          <a:xfrm>
            <a:off x="8187017" y="2799146"/>
            <a:ext cx="3036477" cy="1942138"/>
          </a:xfrm>
          <a:prstGeom prst="rect">
            <a:avLst/>
          </a:prstGeom>
        </p:spPr>
        <p:txBody>
          <a:bodyPr lIns="0" tIns="0" rIns="0" bIns="0" anchor="t" anchorCtr="0">
            <a:normAutofit/>
          </a:bodyPr>
          <a:lstStyle>
            <a:lvl1pPr marL="285750" indent="-285750">
              <a:lnSpc>
                <a:spcPct val="100000"/>
              </a:lnSpc>
              <a:buFont typeface="Wingdings" pitchFamily="2" charset="2"/>
              <a:buChar char="§"/>
              <a:defRPr sz="1600">
                <a:latin typeface="+mn-lt"/>
              </a:defRPr>
            </a:lvl1pPr>
            <a:lvl2pPr>
              <a:defRPr sz="1600"/>
            </a:lvl2pPr>
            <a:lvl3pPr>
              <a:defRPr sz="1600"/>
            </a:lvl3pPr>
            <a:lvl4pPr>
              <a:defRPr sz="1600"/>
            </a:lvl4pPr>
            <a:lvl5pPr>
              <a:defRPr sz="1600"/>
            </a:lvl5pPr>
          </a:lstStyle>
          <a:p>
            <a:pPr lvl="0"/>
            <a:r>
              <a:rPr lang="en-US"/>
              <a:t>Click to edit Master text styles</a:t>
            </a:r>
          </a:p>
        </p:txBody>
      </p:sp>
      <p:cxnSp>
        <p:nvCxnSpPr>
          <p:cNvPr id="26" name="Straight Connector 25">
            <a:extLst>
              <a:ext uri="{FF2B5EF4-FFF2-40B4-BE49-F238E27FC236}">
                <a16:creationId xmlns:a16="http://schemas.microsoft.com/office/drawing/2014/main" id="{9F0C4CE5-5F02-B143-8FD1-1B235D270DAC}"/>
              </a:ext>
            </a:extLst>
          </p:cNvPr>
          <p:cNvCxnSpPr>
            <a:cxnSpLocks/>
          </p:cNvCxnSpPr>
          <p:nvPr userDrawn="1"/>
        </p:nvCxnSpPr>
        <p:spPr>
          <a:xfrm>
            <a:off x="4569372" y="1939108"/>
            <a:ext cx="2133600" cy="3992"/>
          </a:xfrm>
          <a:prstGeom prst="line">
            <a:avLst/>
          </a:prstGeom>
          <a:ln w="101600">
            <a:solidFill>
              <a:schemeClr val="tx2"/>
            </a:solidFill>
          </a:ln>
        </p:spPr>
        <p:style>
          <a:lnRef idx="1">
            <a:schemeClr val="dk1"/>
          </a:lnRef>
          <a:fillRef idx="0">
            <a:schemeClr val="dk1"/>
          </a:fillRef>
          <a:effectRef idx="0">
            <a:schemeClr val="dk1"/>
          </a:effectRef>
          <a:fontRef idx="minor">
            <a:schemeClr val="tx1"/>
          </a:fontRef>
        </p:style>
      </p:cxnSp>
      <p:cxnSp>
        <p:nvCxnSpPr>
          <p:cNvPr id="28" name="Straight Connector 27">
            <a:extLst>
              <a:ext uri="{FF2B5EF4-FFF2-40B4-BE49-F238E27FC236}">
                <a16:creationId xmlns:a16="http://schemas.microsoft.com/office/drawing/2014/main" id="{289A8C14-DB28-F34E-8098-168D4C75AF23}"/>
              </a:ext>
            </a:extLst>
          </p:cNvPr>
          <p:cNvCxnSpPr>
            <a:cxnSpLocks/>
          </p:cNvCxnSpPr>
          <p:nvPr userDrawn="1"/>
        </p:nvCxnSpPr>
        <p:spPr>
          <a:xfrm>
            <a:off x="8187017" y="1939108"/>
            <a:ext cx="2133600" cy="3992"/>
          </a:xfrm>
          <a:prstGeom prst="line">
            <a:avLst/>
          </a:prstGeom>
          <a:ln w="101600">
            <a:solidFill>
              <a:schemeClr val="tx2"/>
            </a:solidFill>
          </a:ln>
        </p:spPr>
        <p:style>
          <a:lnRef idx="1">
            <a:schemeClr val="dk1"/>
          </a:lnRef>
          <a:fillRef idx="0">
            <a:schemeClr val="dk1"/>
          </a:fillRef>
          <a:effectRef idx="0">
            <a:schemeClr val="dk1"/>
          </a:effectRef>
          <a:fontRef idx="minor">
            <a:schemeClr val="tx1"/>
          </a:fontRef>
        </p:style>
      </p:cxnSp>
      <p:sp>
        <p:nvSpPr>
          <p:cNvPr id="2" name="Date Placeholder 1">
            <a:extLst>
              <a:ext uri="{FF2B5EF4-FFF2-40B4-BE49-F238E27FC236}">
                <a16:creationId xmlns:a16="http://schemas.microsoft.com/office/drawing/2014/main" id="{F0FA07F3-F8E4-4505-85EC-22734AC68792}"/>
              </a:ext>
            </a:extLst>
          </p:cNvPr>
          <p:cNvSpPr>
            <a:spLocks noGrp="1"/>
          </p:cNvSpPr>
          <p:nvPr>
            <p:ph type="dt" sz="half" idx="14"/>
          </p:nvPr>
        </p:nvSpPr>
        <p:spPr/>
        <p:txBody>
          <a:bodyPr/>
          <a:lstStyle/>
          <a:p>
            <a:fld id="{6FCA8E82-58CD-E045-8B98-B7A85B79B752}" type="datetime4">
              <a:rPr lang="en-US" smtClean="0"/>
              <a:pPr/>
              <a:t>April 26, 2024</a:t>
            </a:fld>
            <a:endParaRPr lang="en-US" dirty="0">
              <a:latin typeface="+mn-lt"/>
            </a:endParaRPr>
          </a:p>
        </p:txBody>
      </p:sp>
      <p:sp>
        <p:nvSpPr>
          <p:cNvPr id="3" name="Footer Placeholder 2">
            <a:extLst>
              <a:ext uri="{FF2B5EF4-FFF2-40B4-BE49-F238E27FC236}">
                <a16:creationId xmlns:a16="http://schemas.microsoft.com/office/drawing/2014/main" id="{D5165D22-FEF5-4F30-8822-5D2378806A9B}"/>
              </a:ext>
            </a:extLst>
          </p:cNvPr>
          <p:cNvSpPr>
            <a:spLocks noGrp="1"/>
          </p:cNvSpPr>
          <p:nvPr>
            <p:ph type="ftr" sz="quarter" idx="15"/>
          </p:nvPr>
        </p:nvSpPr>
        <p:spPr/>
        <p:txBody>
          <a:bodyPr/>
          <a:lstStyle/>
          <a:p>
            <a:r>
              <a:rPr lang="en-US"/>
              <a:t>Annual Review</a:t>
            </a:r>
            <a:endParaRPr lang="en-US" b="0" dirty="0"/>
          </a:p>
        </p:txBody>
      </p:sp>
      <p:sp>
        <p:nvSpPr>
          <p:cNvPr id="4" name="Slide Number Placeholder 3">
            <a:extLst>
              <a:ext uri="{FF2B5EF4-FFF2-40B4-BE49-F238E27FC236}">
                <a16:creationId xmlns:a16="http://schemas.microsoft.com/office/drawing/2014/main" id="{1540F86B-3DA3-4708-AAF5-387BA115C415}"/>
              </a:ext>
            </a:extLst>
          </p:cNvPr>
          <p:cNvSpPr>
            <a:spLocks noGrp="1"/>
          </p:cNvSpPr>
          <p:nvPr>
            <p:ph type="sldNum" sz="quarter" idx="16"/>
          </p:nvPr>
        </p:nvSpPr>
        <p:spPr/>
        <p:txBody>
          <a:bodyPr/>
          <a:lstStyle/>
          <a:p>
            <a:fld id="{294A09A9-5501-47C1-A89A-A340965A2BE2}" type="slidenum">
              <a:rPr lang="en-US" smtClean="0"/>
              <a:pPr/>
              <a:t>‹#›</a:t>
            </a:fld>
            <a:endParaRPr lang="en-US" dirty="0">
              <a:latin typeface="+mn-lt"/>
            </a:endParaRPr>
          </a:p>
        </p:txBody>
      </p:sp>
    </p:spTree>
    <p:extLst>
      <p:ext uri="{BB962C8B-B14F-4D97-AF65-F5344CB8AC3E}">
        <p14:creationId xmlns:p14="http://schemas.microsoft.com/office/powerpoint/2010/main" val="4227948718"/>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extLst>
    <p:ext uri="{DCECCB84-F9BA-43D5-87BE-67443E8EF086}">
      <p15:sldGuideLst xmlns:p15="http://schemas.microsoft.com/office/powerpoint/2012/main">
        <p15:guide id="1" pos="600">
          <p15:clr>
            <a:srgbClr val="FBAE40"/>
          </p15:clr>
        </p15:guide>
        <p15:guide id="2" pos="7080">
          <p15:clr>
            <a:srgbClr val="FBAE40"/>
          </p15:clr>
        </p15:guide>
        <p15:guide id="3" pos="2520" userDrawn="1">
          <p15:clr>
            <a:srgbClr val="FBAE40"/>
          </p15:clr>
        </p15:guide>
        <p15:guide id="4" pos="5160" userDrawn="1">
          <p15:clr>
            <a:srgbClr val="FBAE40"/>
          </p15:clr>
        </p15:guide>
        <p15:guide id="7" orient="horz" pos="1224">
          <p15:clr>
            <a:srgbClr val="FBAE40"/>
          </p15:clr>
        </p15:guide>
        <p15:guide id="8" orient="horz" pos="1440">
          <p15:clr>
            <a:srgbClr val="FBAE40"/>
          </p15:clr>
        </p15:guide>
        <p15:guide id="9" orient="horz" pos="552">
          <p15:clr>
            <a:srgbClr val="FBAE40"/>
          </p15:clr>
        </p15:guide>
        <p15:guide id="10" pos="4800" userDrawn="1">
          <p15:clr>
            <a:srgbClr val="FBAE40"/>
          </p15:clr>
        </p15:guide>
        <p15:guide id="11" pos="2880" userDrawn="1">
          <p15:clr>
            <a:srgbClr val="FBAE40"/>
          </p15:clr>
        </p15:guide>
        <p15:guide id="12" orient="horz" pos="1752" userDrawn="1">
          <p15:clr>
            <a:srgbClr val="FBAE40"/>
          </p15:clr>
        </p15:guide>
      </p15:sldGuideLst>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Summary ">
    <p:bg>
      <p:bgPr>
        <a:solidFill>
          <a:schemeClr val="tx1"/>
        </a:solidFill>
        <a:effectLst/>
      </p:bgPr>
    </p:bg>
    <p:spTree>
      <p:nvGrpSpPr>
        <p:cNvPr id="1" name=""/>
        <p:cNvGrpSpPr/>
        <p:nvPr/>
      </p:nvGrpSpPr>
      <p:grpSpPr>
        <a:xfrm>
          <a:off x="0" y="0"/>
          <a:ext cx="0" cy="0"/>
          <a:chOff x="0" y="0"/>
          <a:chExt cx="0" cy="0"/>
        </a:xfrm>
      </p:grpSpPr>
      <p:sp>
        <p:nvSpPr>
          <p:cNvPr id="32" name="Title 1">
            <a:extLst>
              <a:ext uri="{FF2B5EF4-FFF2-40B4-BE49-F238E27FC236}">
                <a16:creationId xmlns:a16="http://schemas.microsoft.com/office/drawing/2014/main" id="{467E05B6-B7CB-1E4F-96BA-4B8CFE8B63D9}"/>
              </a:ext>
            </a:extLst>
          </p:cNvPr>
          <p:cNvSpPr>
            <a:spLocks noGrp="1"/>
          </p:cNvSpPr>
          <p:nvPr>
            <p:ph type="title"/>
          </p:nvPr>
        </p:nvSpPr>
        <p:spPr>
          <a:xfrm>
            <a:off x="964023" y="879063"/>
            <a:ext cx="4941477" cy="610863"/>
          </a:xfrm>
          <a:prstGeom prst="rect">
            <a:avLst/>
          </a:prstGeom>
        </p:spPr>
        <p:txBody>
          <a:bodyPr lIns="0" tIns="0" rIns="0" bIns="0" anchor="b" anchorCtr="0">
            <a:normAutofit/>
          </a:bodyPr>
          <a:lstStyle>
            <a:lvl1pPr>
              <a:defRPr sz="4400" b="1" i="0">
                <a:latin typeface="+mj-lt"/>
              </a:defRPr>
            </a:lvl1pPr>
          </a:lstStyle>
          <a:p>
            <a:r>
              <a:rPr lang="en-US"/>
              <a:t>Click to edit Master title style</a:t>
            </a:r>
            <a:endParaRPr lang="en-US" dirty="0"/>
          </a:p>
        </p:txBody>
      </p:sp>
      <p:cxnSp>
        <p:nvCxnSpPr>
          <p:cNvPr id="33" name="Straight Connector 32">
            <a:extLst>
              <a:ext uri="{FF2B5EF4-FFF2-40B4-BE49-F238E27FC236}">
                <a16:creationId xmlns:a16="http://schemas.microsoft.com/office/drawing/2014/main" id="{51DEB652-BD6A-BD41-B85E-704D2C41A1C4}"/>
              </a:ext>
            </a:extLst>
          </p:cNvPr>
          <p:cNvCxnSpPr>
            <a:cxnSpLocks/>
          </p:cNvCxnSpPr>
          <p:nvPr userDrawn="1"/>
        </p:nvCxnSpPr>
        <p:spPr>
          <a:xfrm>
            <a:off x="952500" y="1939108"/>
            <a:ext cx="2133600" cy="3992"/>
          </a:xfrm>
          <a:prstGeom prst="line">
            <a:avLst/>
          </a:prstGeom>
          <a:ln w="101600">
            <a:solidFill>
              <a:schemeClr val="tx2"/>
            </a:solidFill>
          </a:ln>
        </p:spPr>
        <p:style>
          <a:lnRef idx="1">
            <a:schemeClr val="dk1"/>
          </a:lnRef>
          <a:fillRef idx="0">
            <a:schemeClr val="dk1"/>
          </a:fillRef>
          <a:effectRef idx="0">
            <a:schemeClr val="dk1"/>
          </a:effectRef>
          <a:fontRef idx="minor">
            <a:schemeClr val="tx1"/>
          </a:fontRef>
        </p:style>
      </p:cxnSp>
      <p:sp>
        <p:nvSpPr>
          <p:cNvPr id="3" name="Text Placeholder 2">
            <a:extLst>
              <a:ext uri="{FF2B5EF4-FFF2-40B4-BE49-F238E27FC236}">
                <a16:creationId xmlns:a16="http://schemas.microsoft.com/office/drawing/2014/main" id="{0DA8C895-11B9-EA40-B0F8-0F4FE9881512}"/>
              </a:ext>
            </a:extLst>
          </p:cNvPr>
          <p:cNvSpPr>
            <a:spLocks noGrp="1"/>
          </p:cNvSpPr>
          <p:nvPr>
            <p:ph type="body" sz="quarter" idx="10"/>
          </p:nvPr>
        </p:nvSpPr>
        <p:spPr>
          <a:xfrm>
            <a:off x="952500" y="2656904"/>
            <a:ext cx="4838700" cy="574318"/>
          </a:xfrm>
        </p:spPr>
        <p:txBody>
          <a:bodyPr>
            <a:noAutofit/>
          </a:bodyPr>
          <a:lstStyle>
            <a:lvl1pPr marL="0" indent="0">
              <a:buNone/>
              <a:defRPr sz="1600">
                <a:latin typeface="+mn-lt"/>
              </a:defRPr>
            </a:lvl1pPr>
          </a:lstStyle>
          <a:p>
            <a:pPr lvl="0"/>
            <a:r>
              <a:rPr lang="en-US"/>
              <a:t>Click to edit Master text styles</a:t>
            </a:r>
          </a:p>
        </p:txBody>
      </p:sp>
      <p:grpSp>
        <p:nvGrpSpPr>
          <p:cNvPr id="15" name="Group 14">
            <a:extLst>
              <a:ext uri="{FF2B5EF4-FFF2-40B4-BE49-F238E27FC236}">
                <a16:creationId xmlns:a16="http://schemas.microsoft.com/office/drawing/2014/main" id="{C47A1EE0-4011-3749-B01C-FC489EEDF880}"/>
              </a:ext>
            </a:extLst>
          </p:cNvPr>
          <p:cNvGrpSpPr>
            <a:grpSpLocks/>
          </p:cNvGrpSpPr>
          <p:nvPr userDrawn="1"/>
        </p:nvGrpSpPr>
        <p:grpSpPr bwMode="auto">
          <a:xfrm rot="10800000">
            <a:off x="8870040" y="0"/>
            <a:ext cx="3325208" cy="3325208"/>
            <a:chOff x="0" y="12289"/>
            <a:chExt cx="3550" cy="3551"/>
          </a:xfrm>
        </p:grpSpPr>
        <p:sp>
          <p:nvSpPr>
            <p:cNvPr id="16" name="Freeform 15">
              <a:extLst>
                <a:ext uri="{FF2B5EF4-FFF2-40B4-BE49-F238E27FC236}">
                  <a16:creationId xmlns:a16="http://schemas.microsoft.com/office/drawing/2014/main" id="{17EED68A-6660-2643-BBFB-B6AB92A7C227}"/>
                </a:ext>
              </a:extLst>
            </p:cNvPr>
            <p:cNvSpPr>
              <a:spLocks/>
            </p:cNvSpPr>
            <p:nvPr/>
          </p:nvSpPr>
          <p:spPr bwMode="auto">
            <a:xfrm>
              <a:off x="0" y="12289"/>
              <a:ext cx="1789" cy="2386"/>
            </a:xfrm>
            <a:custGeom>
              <a:avLst/>
              <a:gdLst>
                <a:gd name="T0" fmla="*/ 0 w 1789"/>
                <a:gd name="T1" fmla="+- 0 12290 12290"/>
                <a:gd name="T2" fmla="*/ 12290 h 2386"/>
                <a:gd name="T3" fmla="*/ 0 w 1789"/>
                <a:gd name="T4" fmla="+- 0 13484 12290"/>
                <a:gd name="T5" fmla="*/ 13484 h 2386"/>
                <a:gd name="T6" fmla="*/ 1192 w 1789"/>
                <a:gd name="T7" fmla="+- 0 14676 12290"/>
                <a:gd name="T8" fmla="*/ 14676 h 2386"/>
                <a:gd name="T9" fmla="*/ 1789 w 1789"/>
                <a:gd name="T10" fmla="+- 0 14079 12290"/>
                <a:gd name="T11" fmla="*/ 14079 h 2386"/>
                <a:gd name="T12" fmla="*/ 0 w 1789"/>
                <a:gd name="T13" fmla="+- 0 12290 12290"/>
                <a:gd name="T14" fmla="*/ 12290 h 2386"/>
              </a:gdLst>
              <a:ahLst/>
              <a:cxnLst>
                <a:cxn ang="0">
                  <a:pos x="T0" y="T2"/>
                </a:cxn>
                <a:cxn ang="0">
                  <a:pos x="T3" y="T5"/>
                </a:cxn>
                <a:cxn ang="0">
                  <a:pos x="T6" y="T8"/>
                </a:cxn>
                <a:cxn ang="0">
                  <a:pos x="T9" y="T11"/>
                </a:cxn>
                <a:cxn ang="0">
                  <a:pos x="T12" y="T14"/>
                </a:cxn>
              </a:cxnLst>
              <a:rect l="0" t="0" r="r" b="b"/>
              <a:pathLst>
                <a:path w="1789" h="2386">
                  <a:moveTo>
                    <a:pt x="0" y="0"/>
                  </a:moveTo>
                  <a:lnTo>
                    <a:pt x="0" y="1194"/>
                  </a:lnTo>
                  <a:lnTo>
                    <a:pt x="1192" y="2386"/>
                  </a:lnTo>
                  <a:lnTo>
                    <a:pt x="1789" y="1789"/>
                  </a:lnTo>
                  <a:lnTo>
                    <a:pt x="0" y="0"/>
                  </a:ln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sp>
          <p:nvSpPr>
            <p:cNvPr id="17" name="Freeform 16">
              <a:extLst>
                <a:ext uri="{FF2B5EF4-FFF2-40B4-BE49-F238E27FC236}">
                  <a16:creationId xmlns:a16="http://schemas.microsoft.com/office/drawing/2014/main" id="{BECF9FB8-F6C7-C54D-99F4-11FDF26D7F92}"/>
                </a:ext>
              </a:extLst>
            </p:cNvPr>
            <p:cNvSpPr>
              <a:spLocks/>
            </p:cNvSpPr>
            <p:nvPr/>
          </p:nvSpPr>
          <p:spPr bwMode="auto">
            <a:xfrm>
              <a:off x="0" y="14678"/>
              <a:ext cx="1162" cy="1162"/>
            </a:xfrm>
            <a:custGeom>
              <a:avLst/>
              <a:gdLst>
                <a:gd name="T0" fmla="*/ 0 w 1162"/>
                <a:gd name="T1" fmla="+- 0 14679 14679"/>
                <a:gd name="T2" fmla="*/ 14679 h 1162"/>
                <a:gd name="T3" fmla="*/ 0 w 1162"/>
                <a:gd name="T4" fmla="+- 0 15840 14679"/>
                <a:gd name="T5" fmla="*/ 15840 h 1162"/>
                <a:gd name="T6" fmla="*/ 1161 w 1162"/>
                <a:gd name="T7" fmla="+- 0 15840 14679"/>
                <a:gd name="T8" fmla="*/ 15840 h 1162"/>
                <a:gd name="T9" fmla="*/ 0 w 1162"/>
                <a:gd name="T10" fmla="+- 0 14679 14679"/>
                <a:gd name="T11" fmla="*/ 14679 h 1162"/>
              </a:gdLst>
              <a:ahLst/>
              <a:cxnLst>
                <a:cxn ang="0">
                  <a:pos x="T0" y="T2"/>
                </a:cxn>
                <a:cxn ang="0">
                  <a:pos x="T3" y="T5"/>
                </a:cxn>
                <a:cxn ang="0">
                  <a:pos x="T6" y="T8"/>
                </a:cxn>
                <a:cxn ang="0">
                  <a:pos x="T9" y="T11"/>
                </a:cxn>
              </a:cxnLst>
              <a:rect l="0" t="0" r="r" b="b"/>
              <a:pathLst>
                <a:path w="1162" h="1162">
                  <a:moveTo>
                    <a:pt x="0" y="0"/>
                  </a:moveTo>
                  <a:lnTo>
                    <a:pt x="0" y="1161"/>
                  </a:lnTo>
                  <a:lnTo>
                    <a:pt x="1161" y="1161"/>
                  </a:lnTo>
                  <a:lnTo>
                    <a:pt x="0" y="0"/>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sp>
          <p:nvSpPr>
            <p:cNvPr id="18" name="Freeform 17">
              <a:extLst>
                <a:ext uri="{FF2B5EF4-FFF2-40B4-BE49-F238E27FC236}">
                  <a16:creationId xmlns:a16="http://schemas.microsoft.com/office/drawing/2014/main" id="{46C7C62D-7D3B-934C-AFF9-0F10E727B42E}"/>
                </a:ext>
              </a:extLst>
            </p:cNvPr>
            <p:cNvSpPr>
              <a:spLocks/>
            </p:cNvSpPr>
            <p:nvPr/>
          </p:nvSpPr>
          <p:spPr bwMode="auto">
            <a:xfrm>
              <a:off x="1221" y="14675"/>
              <a:ext cx="2329" cy="1165"/>
            </a:xfrm>
            <a:custGeom>
              <a:avLst/>
              <a:gdLst>
                <a:gd name="T0" fmla="+- 0 3550 1221"/>
                <a:gd name="T1" fmla="*/ T0 w 2329"/>
                <a:gd name="T2" fmla="+- 0 15840 14676"/>
                <a:gd name="T3" fmla="*/ 15840 h 1165"/>
                <a:gd name="T4" fmla="+- 0 2386 1221"/>
                <a:gd name="T5" fmla="*/ T4 w 2329"/>
                <a:gd name="T6" fmla="+- 0 14676 14676"/>
                <a:gd name="T7" fmla="*/ 14676 h 1165"/>
                <a:gd name="T8" fmla="+- 0 1221 1221"/>
                <a:gd name="T9" fmla="*/ T8 w 2329"/>
                <a:gd name="T10" fmla="+- 0 15840 14676"/>
                <a:gd name="T11" fmla="*/ 15840 h 1165"/>
                <a:gd name="T12" fmla="+- 0 3550 1221"/>
                <a:gd name="T13" fmla="*/ T12 w 2329"/>
                <a:gd name="T14" fmla="+- 0 15840 14676"/>
                <a:gd name="T15" fmla="*/ 15840 h 1165"/>
              </a:gdLst>
              <a:ahLst/>
              <a:cxnLst>
                <a:cxn ang="0">
                  <a:pos x="T1" y="T3"/>
                </a:cxn>
                <a:cxn ang="0">
                  <a:pos x="T5" y="T7"/>
                </a:cxn>
                <a:cxn ang="0">
                  <a:pos x="T9" y="T11"/>
                </a:cxn>
                <a:cxn ang="0">
                  <a:pos x="T13" y="T15"/>
                </a:cxn>
              </a:cxnLst>
              <a:rect l="0" t="0" r="r" b="b"/>
              <a:pathLst>
                <a:path w="2329" h="1165">
                  <a:moveTo>
                    <a:pt x="2329" y="1164"/>
                  </a:moveTo>
                  <a:lnTo>
                    <a:pt x="1165" y="0"/>
                  </a:lnTo>
                  <a:lnTo>
                    <a:pt x="0" y="1164"/>
                  </a:lnTo>
                  <a:lnTo>
                    <a:pt x="2329" y="1164"/>
                  </a:lnTo>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grpSp>
      <p:sp>
        <p:nvSpPr>
          <p:cNvPr id="4" name="Text Placeholder 3">
            <a:extLst>
              <a:ext uri="{FF2B5EF4-FFF2-40B4-BE49-F238E27FC236}">
                <a16:creationId xmlns:a16="http://schemas.microsoft.com/office/drawing/2014/main" id="{FF85D552-3AFC-4D21-A944-9D41E128A96E}"/>
              </a:ext>
            </a:extLst>
          </p:cNvPr>
          <p:cNvSpPr>
            <a:spLocks noGrp="1"/>
          </p:cNvSpPr>
          <p:nvPr>
            <p:ph type="body" sz="quarter" idx="12"/>
          </p:nvPr>
        </p:nvSpPr>
        <p:spPr>
          <a:xfrm>
            <a:off x="952500" y="2286000"/>
            <a:ext cx="4838700" cy="315915"/>
          </a:xfrm>
        </p:spPr>
        <p:txBody>
          <a:bodyPr>
            <a:noAutofit/>
          </a:bodyPr>
          <a:lstStyle>
            <a:lvl1pPr>
              <a:buNone/>
              <a:defRPr sz="1800" b="0" spc="0" baseline="0">
                <a:solidFill>
                  <a:schemeClr val="tx2"/>
                </a:solidFill>
                <a:latin typeface="+mj-lt"/>
              </a:defRPr>
            </a:lvl1pPr>
            <a:lvl2pPr>
              <a:buNone/>
              <a:defRPr/>
            </a:lvl2pPr>
            <a:lvl3pPr>
              <a:buNone/>
              <a:defRPr/>
            </a:lvl3pPr>
            <a:lvl4pPr>
              <a:buNone/>
              <a:defRPr/>
            </a:lvl4pPr>
            <a:lvl5pPr>
              <a:buNone/>
              <a:defRPr/>
            </a:lvl5pPr>
          </a:lstStyle>
          <a:p>
            <a:pPr lvl="0"/>
            <a:r>
              <a:rPr lang="en-US"/>
              <a:t>Click to edit Master text styles</a:t>
            </a:r>
          </a:p>
        </p:txBody>
      </p:sp>
      <p:sp>
        <p:nvSpPr>
          <p:cNvPr id="21" name="Text Placeholder 2">
            <a:extLst>
              <a:ext uri="{FF2B5EF4-FFF2-40B4-BE49-F238E27FC236}">
                <a16:creationId xmlns:a16="http://schemas.microsoft.com/office/drawing/2014/main" id="{BE8C2EDB-9C70-49A2-865C-E5CD77D3E741}"/>
              </a:ext>
            </a:extLst>
          </p:cNvPr>
          <p:cNvSpPr>
            <a:spLocks noGrp="1"/>
          </p:cNvSpPr>
          <p:nvPr>
            <p:ph type="body" sz="quarter" idx="13"/>
          </p:nvPr>
        </p:nvSpPr>
        <p:spPr>
          <a:xfrm>
            <a:off x="953655" y="3841846"/>
            <a:ext cx="4838700" cy="636754"/>
          </a:xfrm>
        </p:spPr>
        <p:txBody>
          <a:bodyPr>
            <a:noAutofit/>
          </a:bodyPr>
          <a:lstStyle>
            <a:lvl1pPr marL="0" indent="0">
              <a:buNone/>
              <a:defRPr sz="1600">
                <a:latin typeface="+mn-lt"/>
              </a:defRPr>
            </a:lvl1pPr>
          </a:lstStyle>
          <a:p>
            <a:pPr lvl="0"/>
            <a:r>
              <a:rPr lang="en-US"/>
              <a:t>Click to edit Master text styles</a:t>
            </a:r>
          </a:p>
        </p:txBody>
      </p:sp>
      <p:sp>
        <p:nvSpPr>
          <p:cNvPr id="22" name="Text Placeholder 3">
            <a:extLst>
              <a:ext uri="{FF2B5EF4-FFF2-40B4-BE49-F238E27FC236}">
                <a16:creationId xmlns:a16="http://schemas.microsoft.com/office/drawing/2014/main" id="{EE50320A-D017-45C6-9986-94BC43911E98}"/>
              </a:ext>
            </a:extLst>
          </p:cNvPr>
          <p:cNvSpPr>
            <a:spLocks noGrp="1"/>
          </p:cNvSpPr>
          <p:nvPr>
            <p:ph type="body" sz="quarter" idx="14"/>
          </p:nvPr>
        </p:nvSpPr>
        <p:spPr>
          <a:xfrm>
            <a:off x="953655" y="3470942"/>
            <a:ext cx="4838700" cy="315915"/>
          </a:xfrm>
        </p:spPr>
        <p:txBody>
          <a:bodyPr>
            <a:noAutofit/>
          </a:bodyPr>
          <a:lstStyle>
            <a:lvl1pPr>
              <a:buNone/>
              <a:defRPr sz="1800" b="0" spc="0" baseline="0">
                <a:solidFill>
                  <a:schemeClr val="tx2"/>
                </a:solidFill>
                <a:latin typeface="+mj-lt"/>
              </a:defRPr>
            </a:lvl1pPr>
            <a:lvl2pPr>
              <a:buNone/>
              <a:defRPr/>
            </a:lvl2pPr>
            <a:lvl3pPr>
              <a:buNone/>
              <a:defRPr/>
            </a:lvl3pPr>
            <a:lvl4pPr>
              <a:buNone/>
              <a:defRPr/>
            </a:lvl4pPr>
            <a:lvl5pPr>
              <a:buNone/>
              <a:defRPr/>
            </a:lvl5pPr>
          </a:lstStyle>
          <a:p>
            <a:pPr lvl="0"/>
            <a:r>
              <a:rPr lang="en-US"/>
              <a:t>Click to edit Master text styles</a:t>
            </a:r>
          </a:p>
        </p:txBody>
      </p:sp>
      <p:sp>
        <p:nvSpPr>
          <p:cNvPr id="23" name="Text Placeholder 2">
            <a:extLst>
              <a:ext uri="{FF2B5EF4-FFF2-40B4-BE49-F238E27FC236}">
                <a16:creationId xmlns:a16="http://schemas.microsoft.com/office/drawing/2014/main" id="{673EB498-F5D2-4E15-990A-2AFA4A377CBB}"/>
              </a:ext>
            </a:extLst>
          </p:cNvPr>
          <p:cNvSpPr>
            <a:spLocks noGrp="1"/>
          </p:cNvSpPr>
          <p:nvPr>
            <p:ph type="body" sz="quarter" idx="15"/>
          </p:nvPr>
        </p:nvSpPr>
        <p:spPr>
          <a:xfrm>
            <a:off x="952500" y="5017901"/>
            <a:ext cx="4838700" cy="908340"/>
          </a:xfrm>
        </p:spPr>
        <p:txBody>
          <a:bodyPr>
            <a:noAutofit/>
          </a:bodyPr>
          <a:lstStyle>
            <a:lvl1pPr marL="0" indent="0">
              <a:buNone/>
              <a:defRPr sz="1600">
                <a:latin typeface="+mn-lt"/>
              </a:defRPr>
            </a:lvl1pPr>
          </a:lstStyle>
          <a:p>
            <a:pPr lvl="0"/>
            <a:r>
              <a:rPr lang="en-US"/>
              <a:t>Click to edit Master text styles</a:t>
            </a:r>
          </a:p>
        </p:txBody>
      </p:sp>
      <p:sp>
        <p:nvSpPr>
          <p:cNvPr id="24" name="Text Placeholder 3">
            <a:extLst>
              <a:ext uri="{FF2B5EF4-FFF2-40B4-BE49-F238E27FC236}">
                <a16:creationId xmlns:a16="http://schemas.microsoft.com/office/drawing/2014/main" id="{1F528150-326B-4BB3-AC38-7FC805DB6BA7}"/>
              </a:ext>
            </a:extLst>
          </p:cNvPr>
          <p:cNvSpPr>
            <a:spLocks noGrp="1"/>
          </p:cNvSpPr>
          <p:nvPr>
            <p:ph type="body" sz="quarter" idx="16"/>
          </p:nvPr>
        </p:nvSpPr>
        <p:spPr>
          <a:xfrm>
            <a:off x="952500" y="4646997"/>
            <a:ext cx="4838700" cy="315915"/>
          </a:xfrm>
        </p:spPr>
        <p:txBody>
          <a:bodyPr>
            <a:noAutofit/>
          </a:bodyPr>
          <a:lstStyle>
            <a:lvl1pPr>
              <a:buNone/>
              <a:defRPr sz="1800" b="0" spc="0" baseline="0">
                <a:solidFill>
                  <a:schemeClr val="tx2"/>
                </a:solidFill>
                <a:latin typeface="+mj-lt"/>
              </a:defRPr>
            </a:lvl1pPr>
            <a:lvl2pPr>
              <a:buNone/>
              <a:defRPr/>
            </a:lvl2pPr>
            <a:lvl3pPr>
              <a:buNone/>
              <a:defRPr/>
            </a:lvl3pPr>
            <a:lvl4pPr>
              <a:buNone/>
              <a:defRPr/>
            </a:lvl4pPr>
            <a:lvl5pPr>
              <a:buNone/>
              <a:defRPr/>
            </a:lvl5pPr>
          </a:lstStyle>
          <a:p>
            <a:pPr lvl="0"/>
            <a:r>
              <a:rPr lang="en-US"/>
              <a:t>Click to edit Master text styles</a:t>
            </a:r>
          </a:p>
        </p:txBody>
      </p:sp>
      <p:sp>
        <p:nvSpPr>
          <p:cNvPr id="25" name="Text Placeholder 2">
            <a:extLst>
              <a:ext uri="{FF2B5EF4-FFF2-40B4-BE49-F238E27FC236}">
                <a16:creationId xmlns:a16="http://schemas.microsoft.com/office/drawing/2014/main" id="{20EBEFF7-AECA-409B-9ACC-A63A168283BE}"/>
              </a:ext>
            </a:extLst>
          </p:cNvPr>
          <p:cNvSpPr>
            <a:spLocks noGrp="1"/>
          </p:cNvSpPr>
          <p:nvPr>
            <p:ph type="body" sz="quarter" idx="17"/>
          </p:nvPr>
        </p:nvSpPr>
        <p:spPr>
          <a:xfrm>
            <a:off x="6399647" y="2656904"/>
            <a:ext cx="4838700" cy="574318"/>
          </a:xfrm>
        </p:spPr>
        <p:txBody>
          <a:bodyPr>
            <a:noAutofit/>
          </a:bodyPr>
          <a:lstStyle>
            <a:lvl1pPr marL="0" indent="0">
              <a:buNone/>
              <a:defRPr sz="1600">
                <a:latin typeface="+mn-lt"/>
              </a:defRPr>
            </a:lvl1pPr>
          </a:lstStyle>
          <a:p>
            <a:pPr lvl="0"/>
            <a:r>
              <a:rPr lang="en-US"/>
              <a:t>Click to edit Master text styles</a:t>
            </a:r>
          </a:p>
        </p:txBody>
      </p:sp>
      <p:sp>
        <p:nvSpPr>
          <p:cNvPr id="26" name="Text Placeholder 3">
            <a:extLst>
              <a:ext uri="{FF2B5EF4-FFF2-40B4-BE49-F238E27FC236}">
                <a16:creationId xmlns:a16="http://schemas.microsoft.com/office/drawing/2014/main" id="{29E4D063-8666-4D7A-B8C8-2B9383F798E0}"/>
              </a:ext>
            </a:extLst>
          </p:cNvPr>
          <p:cNvSpPr>
            <a:spLocks noGrp="1"/>
          </p:cNvSpPr>
          <p:nvPr>
            <p:ph type="body" sz="quarter" idx="18"/>
          </p:nvPr>
        </p:nvSpPr>
        <p:spPr>
          <a:xfrm>
            <a:off x="6399647" y="2286000"/>
            <a:ext cx="4838700" cy="315915"/>
          </a:xfrm>
        </p:spPr>
        <p:txBody>
          <a:bodyPr>
            <a:noAutofit/>
          </a:bodyPr>
          <a:lstStyle>
            <a:lvl1pPr>
              <a:buNone/>
              <a:defRPr sz="1800" b="0" spc="0" baseline="0">
                <a:solidFill>
                  <a:schemeClr val="tx2"/>
                </a:solidFill>
                <a:latin typeface="+mj-lt"/>
              </a:defRPr>
            </a:lvl1pPr>
            <a:lvl2pPr>
              <a:buNone/>
              <a:defRPr/>
            </a:lvl2pPr>
            <a:lvl3pPr>
              <a:buNone/>
              <a:defRPr/>
            </a:lvl3pPr>
            <a:lvl4pPr>
              <a:buNone/>
              <a:defRPr/>
            </a:lvl4pPr>
            <a:lvl5pPr>
              <a:buNone/>
              <a:defRPr/>
            </a:lvl5pPr>
          </a:lstStyle>
          <a:p>
            <a:pPr lvl="0"/>
            <a:r>
              <a:rPr lang="en-US"/>
              <a:t>Click to edit Master text styles</a:t>
            </a:r>
          </a:p>
        </p:txBody>
      </p:sp>
      <p:sp>
        <p:nvSpPr>
          <p:cNvPr id="27" name="Text Placeholder 2">
            <a:extLst>
              <a:ext uri="{FF2B5EF4-FFF2-40B4-BE49-F238E27FC236}">
                <a16:creationId xmlns:a16="http://schemas.microsoft.com/office/drawing/2014/main" id="{4717B7CD-A4F9-444E-82B9-8914CB574887}"/>
              </a:ext>
            </a:extLst>
          </p:cNvPr>
          <p:cNvSpPr>
            <a:spLocks noGrp="1"/>
          </p:cNvSpPr>
          <p:nvPr>
            <p:ph type="body" sz="quarter" idx="19"/>
          </p:nvPr>
        </p:nvSpPr>
        <p:spPr>
          <a:xfrm>
            <a:off x="6399647" y="3841846"/>
            <a:ext cx="4838700" cy="908340"/>
          </a:xfrm>
        </p:spPr>
        <p:txBody>
          <a:bodyPr>
            <a:noAutofit/>
          </a:bodyPr>
          <a:lstStyle>
            <a:lvl1pPr marL="0" indent="0">
              <a:buNone/>
              <a:defRPr sz="1600">
                <a:latin typeface="+mn-lt"/>
              </a:defRPr>
            </a:lvl1pPr>
          </a:lstStyle>
          <a:p>
            <a:pPr lvl="0"/>
            <a:r>
              <a:rPr lang="en-US"/>
              <a:t>Click to edit Master text styles</a:t>
            </a:r>
          </a:p>
        </p:txBody>
      </p:sp>
      <p:sp>
        <p:nvSpPr>
          <p:cNvPr id="28" name="Text Placeholder 3">
            <a:extLst>
              <a:ext uri="{FF2B5EF4-FFF2-40B4-BE49-F238E27FC236}">
                <a16:creationId xmlns:a16="http://schemas.microsoft.com/office/drawing/2014/main" id="{2CF285B7-A950-4326-A4D5-F5D542D2D65B}"/>
              </a:ext>
            </a:extLst>
          </p:cNvPr>
          <p:cNvSpPr>
            <a:spLocks noGrp="1"/>
          </p:cNvSpPr>
          <p:nvPr>
            <p:ph type="body" sz="quarter" idx="20"/>
          </p:nvPr>
        </p:nvSpPr>
        <p:spPr>
          <a:xfrm>
            <a:off x="6399647" y="3470942"/>
            <a:ext cx="4838700" cy="315915"/>
          </a:xfrm>
        </p:spPr>
        <p:txBody>
          <a:bodyPr>
            <a:noAutofit/>
          </a:bodyPr>
          <a:lstStyle>
            <a:lvl1pPr>
              <a:buNone/>
              <a:defRPr sz="1800" b="0" spc="0" baseline="0">
                <a:solidFill>
                  <a:schemeClr val="tx2"/>
                </a:solidFill>
                <a:latin typeface="+mj-lt"/>
              </a:defRPr>
            </a:lvl1pPr>
            <a:lvl2pPr>
              <a:buNone/>
              <a:defRPr/>
            </a:lvl2pPr>
            <a:lvl3pPr>
              <a:buNone/>
              <a:defRPr/>
            </a:lvl3pPr>
            <a:lvl4pPr>
              <a:buNone/>
              <a:defRPr/>
            </a:lvl4pPr>
            <a:lvl5pPr>
              <a:buNone/>
              <a:defRPr/>
            </a:lvl5pPr>
          </a:lstStyle>
          <a:p>
            <a:pPr lvl="0"/>
            <a:r>
              <a:rPr lang="en-US"/>
              <a:t>Click to edit Master text styles</a:t>
            </a:r>
          </a:p>
        </p:txBody>
      </p:sp>
      <p:sp>
        <p:nvSpPr>
          <p:cNvPr id="2" name="Date Placeholder 1">
            <a:extLst>
              <a:ext uri="{FF2B5EF4-FFF2-40B4-BE49-F238E27FC236}">
                <a16:creationId xmlns:a16="http://schemas.microsoft.com/office/drawing/2014/main" id="{EC45E38A-5516-4C3E-88FC-0DCBD876054B}"/>
              </a:ext>
            </a:extLst>
          </p:cNvPr>
          <p:cNvSpPr>
            <a:spLocks noGrp="1"/>
          </p:cNvSpPr>
          <p:nvPr>
            <p:ph type="dt" sz="half" idx="21"/>
          </p:nvPr>
        </p:nvSpPr>
        <p:spPr/>
        <p:txBody>
          <a:bodyPr/>
          <a:lstStyle/>
          <a:p>
            <a:fld id="{6FCA8E82-58CD-E045-8B98-B7A85B79B752}" type="datetime4">
              <a:rPr lang="en-US" smtClean="0"/>
              <a:pPr/>
              <a:t>April 26, 2024</a:t>
            </a:fld>
            <a:endParaRPr lang="en-US" dirty="0">
              <a:latin typeface="+mn-lt"/>
            </a:endParaRPr>
          </a:p>
        </p:txBody>
      </p:sp>
      <p:sp>
        <p:nvSpPr>
          <p:cNvPr id="5" name="Footer Placeholder 4">
            <a:extLst>
              <a:ext uri="{FF2B5EF4-FFF2-40B4-BE49-F238E27FC236}">
                <a16:creationId xmlns:a16="http://schemas.microsoft.com/office/drawing/2014/main" id="{14225273-038D-4F51-A093-83D80104F21A}"/>
              </a:ext>
            </a:extLst>
          </p:cNvPr>
          <p:cNvSpPr>
            <a:spLocks noGrp="1"/>
          </p:cNvSpPr>
          <p:nvPr>
            <p:ph type="ftr" sz="quarter" idx="22"/>
          </p:nvPr>
        </p:nvSpPr>
        <p:spPr/>
        <p:txBody>
          <a:bodyPr/>
          <a:lstStyle/>
          <a:p>
            <a:r>
              <a:rPr lang="en-US"/>
              <a:t>Annual Review</a:t>
            </a:r>
            <a:endParaRPr lang="en-US" b="0" dirty="0"/>
          </a:p>
        </p:txBody>
      </p:sp>
      <p:sp>
        <p:nvSpPr>
          <p:cNvPr id="6" name="Slide Number Placeholder 5">
            <a:extLst>
              <a:ext uri="{FF2B5EF4-FFF2-40B4-BE49-F238E27FC236}">
                <a16:creationId xmlns:a16="http://schemas.microsoft.com/office/drawing/2014/main" id="{C7F24E14-E0E0-44FA-A4AA-FA63A858730C}"/>
              </a:ext>
            </a:extLst>
          </p:cNvPr>
          <p:cNvSpPr>
            <a:spLocks noGrp="1"/>
          </p:cNvSpPr>
          <p:nvPr>
            <p:ph type="sldNum" sz="quarter" idx="23"/>
          </p:nvPr>
        </p:nvSpPr>
        <p:spPr/>
        <p:txBody>
          <a:bodyPr/>
          <a:lstStyle/>
          <a:p>
            <a:fld id="{294A09A9-5501-47C1-A89A-A340965A2BE2}" type="slidenum">
              <a:rPr lang="en-US" smtClean="0"/>
              <a:pPr/>
              <a:t>‹#›</a:t>
            </a:fld>
            <a:endParaRPr lang="en-US" dirty="0">
              <a:latin typeface="+mn-lt"/>
            </a:endParaRPr>
          </a:p>
        </p:txBody>
      </p:sp>
    </p:spTree>
    <p:extLst>
      <p:ext uri="{BB962C8B-B14F-4D97-AF65-F5344CB8AC3E}">
        <p14:creationId xmlns:p14="http://schemas.microsoft.com/office/powerpoint/2010/main" val="306013587"/>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extLst>
    <p:ext uri="{DCECCB84-F9BA-43D5-87BE-67443E8EF086}">
      <p15:sldGuideLst xmlns:p15="http://schemas.microsoft.com/office/powerpoint/2012/main">
        <p15:guide id="1" pos="600">
          <p15:clr>
            <a:srgbClr val="FBAE40"/>
          </p15:clr>
        </p15:guide>
        <p15:guide id="2" pos="7080">
          <p15:clr>
            <a:srgbClr val="FBAE40"/>
          </p15:clr>
        </p15:guide>
        <p15:guide id="3" pos="2304">
          <p15:clr>
            <a:srgbClr val="FBAE40"/>
          </p15:clr>
        </p15:guide>
        <p15:guide id="4" pos="5736">
          <p15:clr>
            <a:srgbClr val="FBAE40"/>
          </p15:clr>
        </p15:guide>
        <p15:guide id="5" pos="1944">
          <p15:clr>
            <a:srgbClr val="FBAE40"/>
          </p15:clr>
        </p15:guide>
        <p15:guide id="6" pos="4008">
          <p15:clr>
            <a:srgbClr val="FBAE40"/>
          </p15:clr>
        </p15:guide>
        <p15:guide id="7" orient="horz" pos="1224">
          <p15:clr>
            <a:srgbClr val="FBAE40"/>
          </p15:clr>
        </p15:guide>
        <p15:guide id="8" orient="horz" pos="1440">
          <p15:clr>
            <a:srgbClr val="FBAE40"/>
          </p15:clr>
        </p15:guide>
        <p15:guide id="9" orient="horz" pos="552">
          <p15:clr>
            <a:srgbClr val="FBAE40"/>
          </p15:clr>
        </p15:guide>
        <p15:guide id="10" pos="5352">
          <p15:clr>
            <a:srgbClr val="FBAE40"/>
          </p15:clr>
        </p15:guide>
        <p15:guide id="11" pos="3648">
          <p15:clr>
            <a:srgbClr val="FBAE40"/>
          </p15:clr>
        </p15:guide>
      </p15:sldGuideLst>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hank You">
    <p:bg>
      <p:bgPr>
        <a:solidFill>
          <a:schemeClr val="tx1"/>
        </a:solidFill>
        <a:effectLst/>
      </p:bgPr>
    </p:bg>
    <p:spTree>
      <p:nvGrpSpPr>
        <p:cNvPr id="1" name=""/>
        <p:cNvGrpSpPr/>
        <p:nvPr/>
      </p:nvGrpSpPr>
      <p:grpSpPr>
        <a:xfrm>
          <a:off x="0" y="0"/>
          <a:ext cx="0" cy="0"/>
          <a:chOff x="0" y="0"/>
          <a:chExt cx="0" cy="0"/>
        </a:xfrm>
      </p:grpSpPr>
      <p:sp>
        <p:nvSpPr>
          <p:cNvPr id="16" name="Text Placeholder 29">
            <a:extLst>
              <a:ext uri="{FF2B5EF4-FFF2-40B4-BE49-F238E27FC236}">
                <a16:creationId xmlns:a16="http://schemas.microsoft.com/office/drawing/2014/main" id="{BB778BC5-5409-574B-96E2-B45CDD940DF4}"/>
              </a:ext>
            </a:extLst>
          </p:cNvPr>
          <p:cNvSpPr>
            <a:spLocks noGrp="1"/>
          </p:cNvSpPr>
          <p:nvPr>
            <p:ph type="body" sz="quarter" idx="11"/>
          </p:nvPr>
        </p:nvSpPr>
        <p:spPr>
          <a:xfrm>
            <a:off x="6896100" y="5102063"/>
            <a:ext cx="4914900" cy="588795"/>
          </a:xfrm>
        </p:spPr>
        <p:txBody>
          <a:bodyPr lIns="0" tIns="0" rIns="0" bIns="0" anchor="b">
            <a:noAutofit/>
          </a:bodyPr>
          <a:lstStyle>
            <a:lvl1pPr marL="0" indent="0">
              <a:buNone/>
              <a:defRPr sz="1600" b="0" i="0">
                <a:solidFill>
                  <a:schemeClr val="tx2"/>
                </a:solidFill>
                <a:latin typeface="+mn-lt"/>
              </a:defRPr>
            </a:lvl1pPr>
            <a:lvl2pPr>
              <a:defRPr sz="4000"/>
            </a:lvl2pPr>
            <a:lvl3pPr>
              <a:defRPr sz="4000"/>
            </a:lvl3pPr>
            <a:lvl4pPr>
              <a:defRPr sz="4000"/>
            </a:lvl4pPr>
            <a:lvl5pPr>
              <a:defRPr sz="4000"/>
            </a:lvl5pPr>
          </a:lstStyle>
          <a:p>
            <a:pPr lvl="0"/>
            <a:r>
              <a:rPr lang="en-US"/>
              <a:t>Click to edit Master text styles</a:t>
            </a:r>
          </a:p>
        </p:txBody>
      </p:sp>
      <p:sp>
        <p:nvSpPr>
          <p:cNvPr id="17" name="Subtitle 2">
            <a:extLst>
              <a:ext uri="{FF2B5EF4-FFF2-40B4-BE49-F238E27FC236}">
                <a16:creationId xmlns:a16="http://schemas.microsoft.com/office/drawing/2014/main" id="{32916F3A-28FA-9A4B-A780-0D687D932893}"/>
              </a:ext>
            </a:extLst>
          </p:cNvPr>
          <p:cNvSpPr>
            <a:spLocks noGrp="1"/>
          </p:cNvSpPr>
          <p:nvPr>
            <p:ph type="subTitle" idx="1"/>
          </p:nvPr>
        </p:nvSpPr>
        <p:spPr>
          <a:xfrm>
            <a:off x="6907623" y="3591098"/>
            <a:ext cx="4903377" cy="1057791"/>
          </a:xfrm>
        </p:spPr>
        <p:txBody>
          <a:bodyPr lIns="0" tIns="0" rIns="0" bIns="0">
            <a:normAutofit/>
          </a:bodyPr>
          <a:lstStyle>
            <a:lvl1pPr marL="0" indent="0" algn="l">
              <a:buNone/>
              <a:defRPr sz="1600" b="0" i="0">
                <a:solidFill>
                  <a:schemeClr val="bg1"/>
                </a:solidFill>
                <a:latin typeface="+mn-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26" name="Title 1">
            <a:extLst>
              <a:ext uri="{FF2B5EF4-FFF2-40B4-BE49-F238E27FC236}">
                <a16:creationId xmlns:a16="http://schemas.microsoft.com/office/drawing/2014/main" id="{E29321F6-59C5-6E4C-A846-6AD00848A444}"/>
              </a:ext>
            </a:extLst>
          </p:cNvPr>
          <p:cNvSpPr>
            <a:spLocks noGrp="1"/>
          </p:cNvSpPr>
          <p:nvPr>
            <p:ph type="title"/>
          </p:nvPr>
        </p:nvSpPr>
        <p:spPr>
          <a:xfrm>
            <a:off x="6907623" y="2173658"/>
            <a:ext cx="4903377" cy="610863"/>
          </a:xfrm>
          <a:prstGeom prst="rect">
            <a:avLst/>
          </a:prstGeom>
        </p:spPr>
        <p:txBody>
          <a:bodyPr lIns="0" tIns="0" rIns="0" bIns="0" anchor="b" anchorCtr="0">
            <a:normAutofit/>
          </a:bodyPr>
          <a:lstStyle>
            <a:lvl1pPr>
              <a:defRPr sz="4400" b="1" i="0">
                <a:latin typeface="+mj-lt"/>
              </a:defRPr>
            </a:lvl1pPr>
          </a:lstStyle>
          <a:p>
            <a:r>
              <a:rPr lang="en-US"/>
              <a:t>Click to edit Master title style</a:t>
            </a:r>
            <a:endParaRPr lang="en-US" dirty="0"/>
          </a:p>
        </p:txBody>
      </p:sp>
      <p:cxnSp>
        <p:nvCxnSpPr>
          <p:cNvPr id="27" name="Straight Connector 26">
            <a:extLst>
              <a:ext uri="{FF2B5EF4-FFF2-40B4-BE49-F238E27FC236}">
                <a16:creationId xmlns:a16="http://schemas.microsoft.com/office/drawing/2014/main" id="{AB5C3BF3-A164-DD48-BD02-4587489DA105}"/>
              </a:ext>
            </a:extLst>
          </p:cNvPr>
          <p:cNvCxnSpPr>
            <a:cxnSpLocks/>
          </p:cNvCxnSpPr>
          <p:nvPr userDrawn="1"/>
        </p:nvCxnSpPr>
        <p:spPr>
          <a:xfrm>
            <a:off x="6896100" y="3233703"/>
            <a:ext cx="2133600" cy="3992"/>
          </a:xfrm>
          <a:prstGeom prst="line">
            <a:avLst/>
          </a:prstGeom>
          <a:ln w="101600">
            <a:solidFill>
              <a:schemeClr val="tx2"/>
            </a:solidFill>
          </a:ln>
        </p:spPr>
        <p:style>
          <a:lnRef idx="1">
            <a:schemeClr val="dk1"/>
          </a:lnRef>
          <a:fillRef idx="0">
            <a:schemeClr val="dk1"/>
          </a:fillRef>
          <a:effectRef idx="0">
            <a:schemeClr val="dk1"/>
          </a:effectRef>
          <a:fontRef idx="minor">
            <a:schemeClr val="tx1"/>
          </a:fontRef>
        </p:style>
      </p:cxnSp>
      <p:sp>
        <p:nvSpPr>
          <p:cNvPr id="11" name="Picture Placeholder 2">
            <a:extLst>
              <a:ext uri="{FF2B5EF4-FFF2-40B4-BE49-F238E27FC236}">
                <a16:creationId xmlns:a16="http://schemas.microsoft.com/office/drawing/2014/main" id="{F8C225AD-C009-894E-8AFA-C94EAA06509C}"/>
              </a:ext>
            </a:extLst>
          </p:cNvPr>
          <p:cNvSpPr>
            <a:spLocks noGrp="1"/>
          </p:cNvSpPr>
          <p:nvPr>
            <p:ph type="pic" sz="quarter" idx="13"/>
          </p:nvPr>
        </p:nvSpPr>
        <p:spPr>
          <a:xfrm>
            <a:off x="0" y="0"/>
            <a:ext cx="6096000" cy="6858000"/>
          </a:xfrm>
        </p:spPr>
        <p:txBody>
          <a:bodyPr/>
          <a:lstStyle/>
          <a:p>
            <a:r>
              <a:rPr lang="en-US"/>
              <a:t>Click icon to add picture</a:t>
            </a:r>
            <a:endParaRPr lang="en-US" dirty="0"/>
          </a:p>
        </p:txBody>
      </p:sp>
      <p:grpSp>
        <p:nvGrpSpPr>
          <p:cNvPr id="30" name="Group 29">
            <a:extLst>
              <a:ext uri="{FF2B5EF4-FFF2-40B4-BE49-F238E27FC236}">
                <a16:creationId xmlns:a16="http://schemas.microsoft.com/office/drawing/2014/main" id="{FFEF81ED-50DF-3946-87D9-407C13C3CE9F}"/>
              </a:ext>
            </a:extLst>
          </p:cNvPr>
          <p:cNvGrpSpPr>
            <a:grpSpLocks/>
          </p:cNvGrpSpPr>
          <p:nvPr userDrawn="1"/>
        </p:nvGrpSpPr>
        <p:grpSpPr bwMode="auto">
          <a:xfrm rot="10800000">
            <a:off x="8870040" y="0"/>
            <a:ext cx="3325208" cy="3325208"/>
            <a:chOff x="0" y="12289"/>
            <a:chExt cx="3550" cy="3551"/>
          </a:xfrm>
        </p:grpSpPr>
        <p:sp>
          <p:nvSpPr>
            <p:cNvPr id="31" name="Freeform 30">
              <a:extLst>
                <a:ext uri="{FF2B5EF4-FFF2-40B4-BE49-F238E27FC236}">
                  <a16:creationId xmlns:a16="http://schemas.microsoft.com/office/drawing/2014/main" id="{4B6857A0-601C-9C40-ADB4-7927C7A4ECA0}"/>
                </a:ext>
              </a:extLst>
            </p:cNvPr>
            <p:cNvSpPr>
              <a:spLocks/>
            </p:cNvSpPr>
            <p:nvPr/>
          </p:nvSpPr>
          <p:spPr bwMode="auto">
            <a:xfrm>
              <a:off x="0" y="12289"/>
              <a:ext cx="1789" cy="2386"/>
            </a:xfrm>
            <a:custGeom>
              <a:avLst/>
              <a:gdLst>
                <a:gd name="T0" fmla="*/ 0 w 1789"/>
                <a:gd name="T1" fmla="+- 0 12290 12290"/>
                <a:gd name="T2" fmla="*/ 12290 h 2386"/>
                <a:gd name="T3" fmla="*/ 0 w 1789"/>
                <a:gd name="T4" fmla="+- 0 13484 12290"/>
                <a:gd name="T5" fmla="*/ 13484 h 2386"/>
                <a:gd name="T6" fmla="*/ 1192 w 1789"/>
                <a:gd name="T7" fmla="+- 0 14676 12290"/>
                <a:gd name="T8" fmla="*/ 14676 h 2386"/>
                <a:gd name="T9" fmla="*/ 1789 w 1789"/>
                <a:gd name="T10" fmla="+- 0 14079 12290"/>
                <a:gd name="T11" fmla="*/ 14079 h 2386"/>
                <a:gd name="T12" fmla="*/ 0 w 1789"/>
                <a:gd name="T13" fmla="+- 0 12290 12290"/>
                <a:gd name="T14" fmla="*/ 12290 h 2386"/>
              </a:gdLst>
              <a:ahLst/>
              <a:cxnLst>
                <a:cxn ang="0">
                  <a:pos x="T0" y="T2"/>
                </a:cxn>
                <a:cxn ang="0">
                  <a:pos x="T3" y="T5"/>
                </a:cxn>
                <a:cxn ang="0">
                  <a:pos x="T6" y="T8"/>
                </a:cxn>
                <a:cxn ang="0">
                  <a:pos x="T9" y="T11"/>
                </a:cxn>
                <a:cxn ang="0">
                  <a:pos x="T12" y="T14"/>
                </a:cxn>
              </a:cxnLst>
              <a:rect l="0" t="0" r="r" b="b"/>
              <a:pathLst>
                <a:path w="1789" h="2386">
                  <a:moveTo>
                    <a:pt x="0" y="0"/>
                  </a:moveTo>
                  <a:lnTo>
                    <a:pt x="0" y="1194"/>
                  </a:lnTo>
                  <a:lnTo>
                    <a:pt x="1192" y="2386"/>
                  </a:lnTo>
                  <a:lnTo>
                    <a:pt x="1789" y="1789"/>
                  </a:lnTo>
                  <a:lnTo>
                    <a:pt x="0" y="0"/>
                  </a:ln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sp>
          <p:nvSpPr>
            <p:cNvPr id="32" name="Freeform 31">
              <a:extLst>
                <a:ext uri="{FF2B5EF4-FFF2-40B4-BE49-F238E27FC236}">
                  <a16:creationId xmlns:a16="http://schemas.microsoft.com/office/drawing/2014/main" id="{31562ACC-ECB3-4841-A52C-00DAFF438EBF}"/>
                </a:ext>
              </a:extLst>
            </p:cNvPr>
            <p:cNvSpPr>
              <a:spLocks/>
            </p:cNvSpPr>
            <p:nvPr/>
          </p:nvSpPr>
          <p:spPr bwMode="auto">
            <a:xfrm>
              <a:off x="0" y="14678"/>
              <a:ext cx="1162" cy="1162"/>
            </a:xfrm>
            <a:custGeom>
              <a:avLst/>
              <a:gdLst>
                <a:gd name="T0" fmla="*/ 0 w 1162"/>
                <a:gd name="T1" fmla="+- 0 14679 14679"/>
                <a:gd name="T2" fmla="*/ 14679 h 1162"/>
                <a:gd name="T3" fmla="*/ 0 w 1162"/>
                <a:gd name="T4" fmla="+- 0 15840 14679"/>
                <a:gd name="T5" fmla="*/ 15840 h 1162"/>
                <a:gd name="T6" fmla="*/ 1161 w 1162"/>
                <a:gd name="T7" fmla="+- 0 15840 14679"/>
                <a:gd name="T8" fmla="*/ 15840 h 1162"/>
                <a:gd name="T9" fmla="*/ 0 w 1162"/>
                <a:gd name="T10" fmla="+- 0 14679 14679"/>
                <a:gd name="T11" fmla="*/ 14679 h 1162"/>
              </a:gdLst>
              <a:ahLst/>
              <a:cxnLst>
                <a:cxn ang="0">
                  <a:pos x="T0" y="T2"/>
                </a:cxn>
                <a:cxn ang="0">
                  <a:pos x="T3" y="T5"/>
                </a:cxn>
                <a:cxn ang="0">
                  <a:pos x="T6" y="T8"/>
                </a:cxn>
                <a:cxn ang="0">
                  <a:pos x="T9" y="T11"/>
                </a:cxn>
              </a:cxnLst>
              <a:rect l="0" t="0" r="r" b="b"/>
              <a:pathLst>
                <a:path w="1162" h="1162">
                  <a:moveTo>
                    <a:pt x="0" y="0"/>
                  </a:moveTo>
                  <a:lnTo>
                    <a:pt x="0" y="1161"/>
                  </a:lnTo>
                  <a:lnTo>
                    <a:pt x="1161" y="1161"/>
                  </a:lnTo>
                  <a:lnTo>
                    <a:pt x="0" y="0"/>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sp>
          <p:nvSpPr>
            <p:cNvPr id="33" name="Freeform 32">
              <a:extLst>
                <a:ext uri="{FF2B5EF4-FFF2-40B4-BE49-F238E27FC236}">
                  <a16:creationId xmlns:a16="http://schemas.microsoft.com/office/drawing/2014/main" id="{77C317B8-91B4-7040-AB8C-CE822CA28AAD}"/>
                </a:ext>
              </a:extLst>
            </p:cNvPr>
            <p:cNvSpPr>
              <a:spLocks/>
            </p:cNvSpPr>
            <p:nvPr/>
          </p:nvSpPr>
          <p:spPr bwMode="auto">
            <a:xfrm>
              <a:off x="1221" y="14675"/>
              <a:ext cx="2329" cy="1165"/>
            </a:xfrm>
            <a:custGeom>
              <a:avLst/>
              <a:gdLst>
                <a:gd name="T0" fmla="+- 0 3550 1221"/>
                <a:gd name="T1" fmla="*/ T0 w 2329"/>
                <a:gd name="T2" fmla="+- 0 15840 14676"/>
                <a:gd name="T3" fmla="*/ 15840 h 1165"/>
                <a:gd name="T4" fmla="+- 0 2386 1221"/>
                <a:gd name="T5" fmla="*/ T4 w 2329"/>
                <a:gd name="T6" fmla="+- 0 14676 14676"/>
                <a:gd name="T7" fmla="*/ 14676 h 1165"/>
                <a:gd name="T8" fmla="+- 0 1221 1221"/>
                <a:gd name="T9" fmla="*/ T8 w 2329"/>
                <a:gd name="T10" fmla="+- 0 15840 14676"/>
                <a:gd name="T11" fmla="*/ 15840 h 1165"/>
                <a:gd name="T12" fmla="+- 0 3550 1221"/>
                <a:gd name="T13" fmla="*/ T12 w 2329"/>
                <a:gd name="T14" fmla="+- 0 15840 14676"/>
                <a:gd name="T15" fmla="*/ 15840 h 1165"/>
              </a:gdLst>
              <a:ahLst/>
              <a:cxnLst>
                <a:cxn ang="0">
                  <a:pos x="T1" y="T3"/>
                </a:cxn>
                <a:cxn ang="0">
                  <a:pos x="T5" y="T7"/>
                </a:cxn>
                <a:cxn ang="0">
                  <a:pos x="T9" y="T11"/>
                </a:cxn>
                <a:cxn ang="0">
                  <a:pos x="T13" y="T15"/>
                </a:cxn>
              </a:cxnLst>
              <a:rect l="0" t="0" r="r" b="b"/>
              <a:pathLst>
                <a:path w="2329" h="1165">
                  <a:moveTo>
                    <a:pt x="2329" y="1164"/>
                  </a:moveTo>
                  <a:lnTo>
                    <a:pt x="1165" y="0"/>
                  </a:lnTo>
                  <a:lnTo>
                    <a:pt x="0" y="1164"/>
                  </a:lnTo>
                  <a:lnTo>
                    <a:pt x="2329" y="1164"/>
                  </a:lnTo>
                </a:path>
              </a:pathLst>
            </a:custGeom>
            <a:solidFill>
              <a:schemeClr val="accent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en-US" dirty="0"/>
            </a:p>
          </p:txBody>
        </p:sp>
      </p:grpSp>
    </p:spTree>
    <p:extLst>
      <p:ext uri="{BB962C8B-B14F-4D97-AF65-F5344CB8AC3E}">
        <p14:creationId xmlns:p14="http://schemas.microsoft.com/office/powerpoint/2010/main" val="99913072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extLst>
    <p:ext uri="{DCECCB84-F9BA-43D5-87BE-67443E8EF086}">
      <p15:sldGuideLst xmlns:p15="http://schemas.microsoft.com/office/powerpoint/2012/main">
        <p15:guide id="1" pos="600">
          <p15:clr>
            <a:srgbClr val="FBAE40"/>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3C55A3C-5767-4844-A0A3-83778C2E5409}" type="datetime1">
              <a:rPr lang="en-US" smtClean="0"/>
              <a:t>4/26/2024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51270942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8EED84C6-50E6-6C43-8031-AFF6268E0C06}"/>
              </a:ext>
            </a:extLst>
          </p:cNvPr>
          <p:cNvSpPr>
            <a:spLocks noGrp="1"/>
          </p:cNvSpPr>
          <p:nvPr>
            <p:ph type="body" idx="1"/>
          </p:nvPr>
        </p:nvSpPr>
        <p:spPr>
          <a:xfrm>
            <a:off x="971550" y="1825625"/>
            <a:ext cx="1038225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2" name="Title Placeholder 11">
            <a:extLst>
              <a:ext uri="{FF2B5EF4-FFF2-40B4-BE49-F238E27FC236}">
                <a16:creationId xmlns:a16="http://schemas.microsoft.com/office/drawing/2014/main" id="{D41FC0AE-253D-D242-9C88-017078F8A23A}"/>
              </a:ext>
            </a:extLst>
          </p:cNvPr>
          <p:cNvSpPr>
            <a:spLocks noGrp="1"/>
          </p:cNvSpPr>
          <p:nvPr>
            <p:ph type="title"/>
          </p:nvPr>
        </p:nvSpPr>
        <p:spPr>
          <a:xfrm>
            <a:off x="952500" y="365125"/>
            <a:ext cx="104013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0" name="Date Placeholder 3">
            <a:extLst>
              <a:ext uri="{FF2B5EF4-FFF2-40B4-BE49-F238E27FC236}">
                <a16:creationId xmlns:a16="http://schemas.microsoft.com/office/drawing/2014/main" id="{EF47083A-6D76-4B4D-87CA-E08E212F781D}"/>
              </a:ext>
            </a:extLst>
          </p:cNvPr>
          <p:cNvSpPr>
            <a:spLocks noGrp="1"/>
          </p:cNvSpPr>
          <p:nvPr>
            <p:ph type="dt" sz="half" idx="2"/>
          </p:nvPr>
        </p:nvSpPr>
        <p:spPr>
          <a:xfrm>
            <a:off x="2992120" y="6332220"/>
            <a:ext cx="1313180" cy="247651"/>
          </a:xfrm>
          <a:prstGeom prst="rect">
            <a:avLst/>
          </a:prstGeom>
        </p:spPr>
        <p:txBody>
          <a:bodyPr vert="horz" lIns="0" tIns="0" rIns="0" bIns="0" rtlCol="0" anchor="t" anchorCtr="0"/>
          <a:lstStyle>
            <a:lvl1pPr algn="l">
              <a:defRPr sz="1100" b="0" i="0">
                <a:solidFill>
                  <a:schemeClr val="bg1"/>
                </a:solidFill>
                <a:latin typeface="+mn-lt"/>
              </a:defRPr>
            </a:lvl1pPr>
          </a:lstStyle>
          <a:p>
            <a:fld id="{6FCA8E82-58CD-E045-8B98-B7A85B79B752}" type="datetime4">
              <a:rPr lang="en-US" smtClean="0"/>
              <a:pPr/>
              <a:t>April 26, 2024</a:t>
            </a:fld>
            <a:endParaRPr lang="en-US" dirty="0">
              <a:latin typeface="+mn-lt"/>
            </a:endParaRPr>
          </a:p>
        </p:txBody>
      </p:sp>
      <p:sp>
        <p:nvSpPr>
          <p:cNvPr id="31" name="Footer Placeholder 4">
            <a:extLst>
              <a:ext uri="{FF2B5EF4-FFF2-40B4-BE49-F238E27FC236}">
                <a16:creationId xmlns:a16="http://schemas.microsoft.com/office/drawing/2014/main" id="{C9955F1C-C0B1-BA44-8905-6991FA0D1EF3}"/>
              </a:ext>
            </a:extLst>
          </p:cNvPr>
          <p:cNvSpPr>
            <a:spLocks noGrp="1"/>
          </p:cNvSpPr>
          <p:nvPr>
            <p:ph type="ftr" sz="quarter" idx="3"/>
          </p:nvPr>
        </p:nvSpPr>
        <p:spPr>
          <a:xfrm>
            <a:off x="1494790" y="6332220"/>
            <a:ext cx="1497330" cy="247651"/>
          </a:xfrm>
          <a:prstGeom prst="rect">
            <a:avLst/>
          </a:prstGeom>
        </p:spPr>
        <p:txBody>
          <a:bodyPr vert="horz" lIns="0" tIns="0" rIns="0" bIns="0" rtlCol="0" anchor="t" anchorCtr="0"/>
          <a:lstStyle>
            <a:lvl1pPr algn="l">
              <a:defRPr sz="1100" b="0" i="0">
                <a:solidFill>
                  <a:schemeClr val="bg1"/>
                </a:solidFill>
                <a:latin typeface="+mj-lt"/>
              </a:defRPr>
            </a:lvl1pPr>
          </a:lstStyle>
          <a:p>
            <a:r>
              <a:rPr lang="en-US"/>
              <a:t>Annual Review</a:t>
            </a:r>
            <a:endParaRPr lang="en-US" b="0" dirty="0"/>
          </a:p>
        </p:txBody>
      </p:sp>
      <p:sp>
        <p:nvSpPr>
          <p:cNvPr id="32" name="Slide Number Placeholder 5">
            <a:extLst>
              <a:ext uri="{FF2B5EF4-FFF2-40B4-BE49-F238E27FC236}">
                <a16:creationId xmlns:a16="http://schemas.microsoft.com/office/drawing/2014/main" id="{C8ADA0DF-3751-9A48-8A21-59F01C782D7C}"/>
              </a:ext>
            </a:extLst>
          </p:cNvPr>
          <p:cNvSpPr>
            <a:spLocks noGrp="1"/>
          </p:cNvSpPr>
          <p:nvPr>
            <p:ph type="sldNum" sz="quarter" idx="4"/>
          </p:nvPr>
        </p:nvSpPr>
        <p:spPr>
          <a:xfrm>
            <a:off x="971550" y="6332220"/>
            <a:ext cx="523240" cy="247651"/>
          </a:xfrm>
          <a:prstGeom prst="rect">
            <a:avLst/>
          </a:prstGeom>
        </p:spPr>
        <p:txBody>
          <a:bodyPr vert="horz" lIns="0" tIns="0" rIns="0" bIns="0" rtlCol="0" anchor="t" anchorCtr="0"/>
          <a:lstStyle>
            <a:lvl1pPr algn="l">
              <a:defRPr sz="1100" b="0" i="0">
                <a:solidFill>
                  <a:schemeClr val="bg1"/>
                </a:solidFill>
                <a:latin typeface="+mn-lt"/>
              </a:defRPr>
            </a:lvl1pPr>
          </a:lstStyle>
          <a:p>
            <a:fld id="{294A09A9-5501-47C1-A89A-A340965A2BE2}" type="slidenum">
              <a:rPr lang="en-US" smtClean="0"/>
              <a:pPr/>
              <a:t>‹#›</a:t>
            </a:fld>
            <a:endParaRPr lang="en-US" dirty="0">
              <a:latin typeface="+mn-lt"/>
            </a:endParaRPr>
          </a:p>
        </p:txBody>
      </p:sp>
    </p:spTree>
    <p:extLst>
      <p:ext uri="{BB962C8B-B14F-4D97-AF65-F5344CB8AC3E}">
        <p14:creationId xmlns:p14="http://schemas.microsoft.com/office/powerpoint/2010/main" val="3515892240"/>
      </p:ext>
    </p:extLst>
  </p:cSld>
  <p:clrMap bg1="dk1" tx1="lt1" bg2="dk2" tx2="lt2" accent1="accent1" accent2="accent2" accent3="accent3" accent4="accent4" accent5="accent5" accent6="accent6" hlink="hlink" folHlink="folHlink"/>
  <p:sldLayoutIdLst>
    <p:sldLayoutId id="2147483659" r:id="rId1"/>
    <p:sldLayoutId id="2147483693" r:id="rId2"/>
    <p:sldLayoutId id="2147483671" r:id="rId3"/>
    <p:sldLayoutId id="2147483672" r:id="rId4"/>
    <p:sldLayoutId id="2147483673" r:id="rId5"/>
    <p:sldLayoutId id="2147483684" r:id="rId6"/>
    <p:sldLayoutId id="2147483675" r:id="rId7"/>
    <p:sldLayoutId id="2147483676" r:id="rId8"/>
    <p:sldLayoutId id="2147483677" r:id="rId9"/>
    <p:sldLayoutId id="2147483685" r:id="rId10"/>
    <p:sldLayoutId id="2147483688" r:id="rId11"/>
    <p:sldLayoutId id="2147483692" r:id="rId12"/>
    <p:sldLayoutId id="2147483682" r:id="rId13"/>
    <p:sldLayoutId id="2147483694" r:id="rId14"/>
  </p:sldLayoutIdLst>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hf hdr="0"/>
  <p:txStyles>
    <p:titleStyle>
      <a:lvl1pPr algn="l" defTabSz="914400" rtl="0" eaLnBrk="1" latinLnBrk="0" hangingPunct="1">
        <a:lnSpc>
          <a:spcPct val="90000"/>
        </a:lnSpc>
        <a:spcBef>
          <a:spcPct val="0"/>
        </a:spcBef>
        <a:buNone/>
        <a:defRPr sz="4400" b="1" i="0" kern="1200" spc="100" baseline="0">
          <a:solidFill>
            <a:schemeClr val="bg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b="0" i="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b="0" i="0" kern="1200">
          <a:solidFill>
            <a:schemeClr val="bg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b="0" i="0" kern="1200">
          <a:solidFill>
            <a:schemeClr val="bg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b="0" i="0" kern="1200">
          <a:solidFill>
            <a:schemeClr val="bg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b="0" i="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A4A3A4"/>
          </p15:clr>
        </p15:guide>
        <p15:guide id="2" pos="3840">
          <p15:clr>
            <a:srgbClr val="A4A3A4"/>
          </p15:clr>
        </p15:guide>
        <p15:guide id="3" pos="240">
          <p15:clr>
            <a:srgbClr val="547EBF"/>
          </p15:clr>
        </p15:guide>
        <p15:guide id="4" orient="horz" pos="240">
          <p15:clr>
            <a:srgbClr val="547EBF"/>
          </p15:clr>
        </p15:guide>
        <p15:guide id="5" pos="7440">
          <p15:clr>
            <a:srgbClr val="547EBF"/>
          </p15:clr>
        </p15:guide>
        <p15:guide id="6" orient="horz" pos="4080">
          <p15:clr>
            <a:srgbClr val="547EBF"/>
          </p15:clr>
        </p15:guide>
        <p15:guide id="7" pos="600">
          <p15:clr>
            <a:srgbClr val="547EBF"/>
          </p15:clr>
        </p15:guide>
        <p15:guide id="8" pos="3720">
          <p15:clr>
            <a:srgbClr val="547EBF"/>
          </p15:clr>
        </p15:guide>
        <p15:guide id="9" pos="2112">
          <p15:clr>
            <a:srgbClr val="547EBF"/>
          </p15:clr>
        </p15:guide>
        <p15:guide id="10" pos="1848">
          <p15:clr>
            <a:srgbClr val="547EBF"/>
          </p15:clr>
        </p15:guide>
        <p15:guide id="11" pos="5568">
          <p15:clr>
            <a:srgbClr val="547EBF"/>
          </p15:clr>
        </p15:guide>
        <p15:guide id="12" pos="5832">
          <p15:clr>
            <a:srgbClr val="547EBF"/>
          </p15:clr>
        </p15:guide>
        <p15:guide id="13" pos="4968">
          <p15:clr>
            <a:srgbClr val="9FCC3B"/>
          </p15:clr>
        </p15:guide>
        <p15:guide id="14" pos="5208">
          <p15:clr>
            <a:srgbClr val="9FCC3B"/>
          </p15:clr>
        </p15:guide>
        <p15:guide id="15" pos="2712">
          <p15:clr>
            <a:srgbClr val="9FCC3B"/>
          </p15:clr>
        </p15:guide>
        <p15:guide id="16" pos="2472">
          <p15:clr>
            <a:srgbClr val="9FCC3B"/>
          </p15:clr>
        </p15:guide>
        <p15:guide id="17" pos="3940">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slideLayout" Target="../slideLayouts/slideLayout3.xml"/><Relationship Id="rId1" Type="http://schemas.openxmlformats.org/officeDocument/2006/relationships/video" Target="https://www.youtube.com/embed/5fdx5Laavkc?feature=oembed" TargetMode="External"/></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png"/><Relationship Id="rId1" Type="http://schemas.openxmlformats.org/officeDocument/2006/relationships/slideLayout" Target="../slideLayouts/slideLayout3.xml"/><Relationship Id="rId4" Type="http://schemas.openxmlformats.org/officeDocument/2006/relationships/image" Target="../media/image11.jpeg"/></Relationships>
</file>

<file path=ppt/slides/_rels/slide18.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12.jpeg"/></Relationships>
</file>

<file path=ppt/slides/_rels/slide20.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5.xml"/><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6.xml"/><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slideLayout" Target="../slideLayouts/slideLayout14.xml"/><Relationship Id="rId1" Type="http://schemas.openxmlformats.org/officeDocument/2006/relationships/video" Target="https://www.youtube.com/embed/Q1gIKo0kti4?feature=oembed" TargetMode="External"/></Relationships>
</file>

<file path=ppt/slides/_rels/slide28.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14.xml"/><Relationship Id="rId1" Type="http://schemas.openxmlformats.org/officeDocument/2006/relationships/video" Target="https://www.youtube.com/embed/eV_753wIUzo?feature=oembed" TargetMode="External"/><Relationship Id="rId4" Type="http://schemas.openxmlformats.org/officeDocument/2006/relationships/image" Target="../media/image20.jpe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slideLayout" Target="../slideLayouts/slideLayout14.xml"/><Relationship Id="rId1" Type="http://schemas.openxmlformats.org/officeDocument/2006/relationships/video" Target="https://www.youtube.com/embed/9SlhLhSHRyM?feature=oembed" TargetMode="External"/></Relationships>
</file>

<file path=ppt/slides/_rels/slide33.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3E168C-8042-5B4E-A5A4-A5BF693AE2D6}"/>
              </a:ext>
            </a:extLst>
          </p:cNvPr>
          <p:cNvSpPr>
            <a:spLocks noGrp="1"/>
          </p:cNvSpPr>
          <p:nvPr>
            <p:ph type="ctrTitle"/>
          </p:nvPr>
        </p:nvSpPr>
        <p:spPr>
          <a:xfrm>
            <a:off x="1692614" y="2448682"/>
            <a:ext cx="10166012" cy="1753667"/>
          </a:xfrm>
        </p:spPr>
        <p:txBody>
          <a:bodyPr/>
          <a:lstStyle/>
          <a:p>
            <a:pPr algn="ctr"/>
            <a:r>
              <a:rPr lang="en-GB" altLang="en-US" sz="4000" b="1" dirty="0">
                <a:latin typeface="Calibri" panose="020F0502020204030204" pitchFamily="34" charset="0"/>
                <a:ea typeface="Calibri" panose="020F0502020204030204" pitchFamily="34" charset="0"/>
                <a:cs typeface="Calibri" panose="020F0502020204030204" pitchFamily="34" charset="0"/>
              </a:rPr>
              <a:t>BMMB7026 – MANAGING MARKETING CHANGE</a:t>
            </a:r>
            <a:br>
              <a:rPr lang="en-GB" altLang="en-US" sz="4000" b="1" dirty="0">
                <a:latin typeface="Calibri" panose="020F0502020204030204" pitchFamily="34" charset="0"/>
                <a:ea typeface="Calibri" panose="020F0502020204030204" pitchFamily="34" charset="0"/>
                <a:cs typeface="Calibri" panose="020F0502020204030204" pitchFamily="34" charset="0"/>
              </a:rPr>
            </a:br>
            <a:br>
              <a:rPr lang="en-GB" altLang="en-US" sz="4000" b="1" dirty="0">
                <a:latin typeface="Calibri" panose="020F0502020204030204" pitchFamily="34" charset="0"/>
                <a:ea typeface="Calibri" panose="020F0502020204030204" pitchFamily="34" charset="0"/>
                <a:cs typeface="Calibri" panose="020F0502020204030204" pitchFamily="34" charset="0"/>
              </a:rPr>
            </a:br>
            <a:r>
              <a:rPr lang="en-GB" altLang="en-US" sz="4000" b="1" dirty="0">
                <a:latin typeface="Calibri" panose="020F0502020204030204" pitchFamily="34" charset="0"/>
                <a:ea typeface="Calibri" panose="020F0502020204030204" pitchFamily="34" charset="0"/>
                <a:cs typeface="Calibri" panose="020F0502020204030204" pitchFamily="34" charset="0"/>
              </a:rPr>
              <a:t>Introduction to Marketing Management</a:t>
            </a:r>
            <a:br>
              <a:rPr lang="en-GB" altLang="en-US" sz="4000" b="1" dirty="0">
                <a:latin typeface="Calibri" panose="020F0502020204030204" pitchFamily="34" charset="0"/>
                <a:ea typeface="Calibri" panose="020F0502020204030204" pitchFamily="34" charset="0"/>
                <a:cs typeface="Calibri" panose="020F0502020204030204" pitchFamily="34" charset="0"/>
              </a:rPr>
            </a:br>
            <a:br>
              <a:rPr lang="en-GB" altLang="en-US" sz="4000" b="1" dirty="0">
                <a:latin typeface="Calibri" panose="020F0502020204030204" pitchFamily="34" charset="0"/>
                <a:ea typeface="Calibri" panose="020F0502020204030204" pitchFamily="34" charset="0"/>
                <a:cs typeface="Calibri" panose="020F0502020204030204" pitchFamily="34" charset="0"/>
              </a:rPr>
            </a:br>
            <a:r>
              <a:rPr lang="en-GB" altLang="en-US" sz="4000" b="1" dirty="0">
                <a:latin typeface="Calibri" panose="020F0502020204030204" pitchFamily="34" charset="0"/>
                <a:ea typeface="Calibri" panose="020F0502020204030204" pitchFamily="34" charset="0"/>
                <a:cs typeface="Calibri" panose="020F0502020204030204" pitchFamily="34" charset="0"/>
              </a:rPr>
              <a:t>The Marketing Concept</a:t>
            </a:r>
            <a:endParaRPr lang="en-US" sz="4000" dirty="0">
              <a:latin typeface="Calibri" panose="020F0502020204030204" pitchFamily="34" charset="0"/>
              <a:cs typeface="Calibri" panose="020F0502020204030204" pitchFamily="34" charset="0"/>
            </a:endParaRPr>
          </a:p>
        </p:txBody>
      </p:sp>
      <p:sp>
        <p:nvSpPr>
          <p:cNvPr id="3" name="Text Placeholder 2">
            <a:extLst>
              <a:ext uri="{FF2B5EF4-FFF2-40B4-BE49-F238E27FC236}">
                <a16:creationId xmlns:a16="http://schemas.microsoft.com/office/drawing/2014/main" id="{F18E61D8-31A3-2D45-8E25-CBE846E26E1C}"/>
              </a:ext>
            </a:extLst>
          </p:cNvPr>
          <p:cNvSpPr>
            <a:spLocks noGrp="1"/>
          </p:cNvSpPr>
          <p:nvPr>
            <p:ph type="body" sz="quarter" idx="11"/>
          </p:nvPr>
        </p:nvSpPr>
        <p:spPr>
          <a:xfrm>
            <a:off x="6367055" y="4549553"/>
            <a:ext cx="5491570" cy="953337"/>
          </a:xfrm>
        </p:spPr>
        <p:txBody>
          <a:bodyPr/>
          <a:lstStyle/>
          <a:p>
            <a:r>
              <a:rPr lang="en-US" sz="2000" dirty="0">
                <a:latin typeface="Calibri" panose="020F0502020204030204" pitchFamily="34" charset="0"/>
                <a:cs typeface="Calibri" panose="020F0502020204030204" pitchFamily="34" charset="0"/>
              </a:rPr>
              <a:t>Session 1</a:t>
            </a:r>
          </a:p>
        </p:txBody>
      </p:sp>
    </p:spTree>
    <p:extLst>
      <p:ext uri="{BB962C8B-B14F-4D97-AF65-F5344CB8AC3E}">
        <p14:creationId xmlns:p14="http://schemas.microsoft.com/office/powerpoint/2010/main" val="296095071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580D6E-43FE-4332-A6D7-5EF9C80CABEA}"/>
              </a:ext>
            </a:extLst>
          </p:cNvPr>
          <p:cNvSpPr>
            <a:spLocks noGrp="1"/>
          </p:cNvSpPr>
          <p:nvPr>
            <p:ph type="title"/>
          </p:nvPr>
        </p:nvSpPr>
        <p:spPr>
          <a:xfrm>
            <a:off x="-1459150" y="2082040"/>
            <a:ext cx="12723779" cy="3422276"/>
          </a:xfrm>
        </p:spPr>
        <p:txBody>
          <a:bodyPr>
            <a:normAutofit fontScale="90000"/>
          </a:bodyPr>
          <a:lstStyle/>
          <a:p>
            <a:pPr marL="2286000" indent="-2286000">
              <a:lnSpc>
                <a:spcPct val="115000"/>
              </a:lnSpc>
              <a:spcBef>
                <a:spcPts val="1800"/>
              </a:spcBef>
              <a:spcAft>
                <a:spcPts val="600"/>
              </a:spcAft>
              <a:tabLst>
                <a:tab pos="457200" algn="l"/>
                <a:tab pos="914400" algn="l"/>
                <a:tab pos="1371600" algn="l"/>
                <a:tab pos="1828800" algn="l"/>
              </a:tabLst>
            </a:pPr>
            <a:r>
              <a:rPr lang="en-GB" sz="1800" b="1" dirty="0">
                <a:effectLst/>
                <a:latin typeface="Arial" panose="020B0604020202020204" pitchFamily="34" charset="0"/>
                <a:ea typeface="Calibri" panose="020F0502020204030204" pitchFamily="34" charset="0"/>
                <a:cs typeface="Times New Roman" panose="02020603050405020304" pitchFamily="18" charset="0"/>
              </a:rPr>
              <a:t>					LEARNING OUTCOMES</a:t>
            </a:r>
            <a:br>
              <a:rPr lang="en-GB" sz="1800" b="1" dirty="0">
                <a:latin typeface="Calibri" panose="020F0502020204030204" pitchFamily="34" charset="0"/>
                <a:ea typeface="Calibri" panose="020F0502020204030204" pitchFamily="34" charset="0"/>
                <a:cs typeface="Times New Roman" panose="02020603050405020304" pitchFamily="18" charset="0"/>
              </a:rPr>
            </a:br>
            <a:r>
              <a:rPr lang="en-GB" sz="2000" dirty="0">
                <a:effectLst/>
                <a:latin typeface="Arial" panose="020B0604020202020204" pitchFamily="34" charset="0"/>
                <a:ea typeface="Calibri" panose="020F0502020204030204" pitchFamily="34" charset="0"/>
                <a:cs typeface="Arial" panose="020B0604020202020204" pitchFamily="34" charset="0"/>
              </a:rPr>
              <a:t>Upon the successful completion of this module, the student should be able to demonstrate the ability to:</a:t>
            </a:r>
            <a:br>
              <a:rPr lang="en-GB" sz="2000" dirty="0">
                <a:effectLst/>
                <a:latin typeface="Arial" panose="020B0604020202020204" pitchFamily="34" charset="0"/>
                <a:ea typeface="Calibri" panose="020F0502020204030204" pitchFamily="34" charset="0"/>
                <a:cs typeface="Arial" panose="020B0604020202020204" pitchFamily="34" charset="0"/>
              </a:rPr>
            </a:br>
            <a:r>
              <a:rPr lang="en-GB" sz="2000" dirty="0">
                <a:effectLst/>
                <a:latin typeface="Arial" panose="020B0604020202020204" pitchFamily="34" charset="0"/>
                <a:ea typeface="Calibri" panose="020F0502020204030204" pitchFamily="34" charset="0"/>
                <a:cs typeface="Arial" panose="020B0604020202020204" pitchFamily="34" charset="0"/>
              </a:rPr>
              <a:t> </a:t>
            </a:r>
            <a:br>
              <a:rPr lang="en-GB" sz="2000" dirty="0">
                <a:effectLst/>
                <a:latin typeface="Arial" panose="020B0604020202020204" pitchFamily="34" charset="0"/>
                <a:ea typeface="Calibri" panose="020F0502020204030204" pitchFamily="34" charset="0"/>
                <a:cs typeface="Arial" panose="020B0604020202020204" pitchFamily="34" charset="0"/>
              </a:rPr>
            </a:br>
            <a:r>
              <a:rPr lang="en-GB" sz="2000" dirty="0">
                <a:effectLst/>
                <a:latin typeface="Arial" panose="020B0604020202020204" pitchFamily="34" charset="0"/>
                <a:ea typeface="Times New Roman" panose="02020603050405020304" pitchFamily="18" charset="0"/>
                <a:cs typeface="Arial" panose="020B0604020202020204" pitchFamily="34" charset="0"/>
              </a:rPr>
              <a:t>Critically analyse theoretical perspectives and approaches to change management and demonstrate their practical application in a variety of organisational environments;</a:t>
            </a:r>
            <a:br>
              <a:rPr lang="en-GB" sz="2000" dirty="0">
                <a:effectLst/>
                <a:latin typeface="Arial" panose="020B0604020202020204" pitchFamily="34" charset="0"/>
                <a:ea typeface="Calibri" panose="020F0502020204030204" pitchFamily="34" charset="0"/>
                <a:cs typeface="Arial" panose="020B0604020202020204" pitchFamily="34" charset="0"/>
              </a:rPr>
            </a:br>
            <a:r>
              <a:rPr lang="en-GB" sz="2000" dirty="0">
                <a:effectLst/>
                <a:latin typeface="Arial" panose="020B0604020202020204" pitchFamily="34" charset="0"/>
                <a:ea typeface="Times New Roman" panose="02020603050405020304" pitchFamily="18" charset="0"/>
                <a:cs typeface="Arial" panose="020B0604020202020204" pitchFamily="34" charset="0"/>
              </a:rPr>
              <a:t> </a:t>
            </a:r>
            <a:br>
              <a:rPr lang="en-GB" sz="2000" dirty="0">
                <a:effectLst/>
                <a:latin typeface="Arial" panose="020B0604020202020204" pitchFamily="34" charset="0"/>
                <a:ea typeface="Calibri" panose="020F0502020204030204" pitchFamily="34" charset="0"/>
                <a:cs typeface="Arial" panose="020B0604020202020204" pitchFamily="34" charset="0"/>
              </a:rPr>
            </a:br>
            <a:r>
              <a:rPr lang="en-GB" sz="2000" dirty="0">
                <a:effectLst/>
                <a:latin typeface="Arial" panose="020B0604020202020204" pitchFamily="34" charset="0"/>
                <a:ea typeface="Times New Roman" panose="02020603050405020304" pitchFamily="18" charset="0"/>
                <a:cs typeface="Arial" panose="020B0604020202020204" pitchFamily="34" charset="0"/>
              </a:rPr>
              <a:t>Critically examine the key internal and external drivers of marketing change such as culture, leadership, power, digitalisation, economic and political pressures and the forces of competition; </a:t>
            </a:r>
            <a:br>
              <a:rPr lang="en-GB" sz="2000" dirty="0">
                <a:effectLst/>
                <a:latin typeface="Arial" panose="020B0604020202020204" pitchFamily="34" charset="0"/>
                <a:ea typeface="Calibri" panose="020F0502020204030204" pitchFamily="34" charset="0"/>
                <a:cs typeface="Arial" panose="020B0604020202020204" pitchFamily="34" charset="0"/>
              </a:rPr>
            </a:br>
            <a:r>
              <a:rPr lang="en-GB" sz="2000" dirty="0">
                <a:effectLst/>
                <a:latin typeface="Arial" panose="020B0604020202020204" pitchFamily="34" charset="0"/>
                <a:ea typeface="Times New Roman" panose="02020603050405020304" pitchFamily="18" charset="0"/>
                <a:cs typeface="Arial" panose="020B0604020202020204" pitchFamily="34" charset="0"/>
              </a:rPr>
              <a:t> </a:t>
            </a:r>
            <a:br>
              <a:rPr lang="en-GB" sz="2000" dirty="0">
                <a:effectLst/>
                <a:latin typeface="Arial" panose="020B0604020202020204" pitchFamily="34" charset="0"/>
                <a:ea typeface="Calibri" panose="020F0502020204030204" pitchFamily="34" charset="0"/>
                <a:cs typeface="Arial" panose="020B0604020202020204" pitchFamily="34" charset="0"/>
              </a:rPr>
            </a:br>
            <a:r>
              <a:rPr lang="en-GB" sz="2000" dirty="0">
                <a:effectLst/>
                <a:latin typeface="Arial" panose="020B0604020202020204" pitchFamily="34" charset="0"/>
                <a:ea typeface="Times New Roman" panose="02020603050405020304" pitchFamily="18" charset="0"/>
                <a:cs typeface="Arial" panose="020B0604020202020204" pitchFamily="34" charset="0"/>
              </a:rPr>
              <a:t>Critically appraise key marketing activities and the contribution of the marketing department to the whole organisation. </a:t>
            </a:r>
            <a:br>
              <a:rPr lang="en-GB" sz="2000" dirty="0">
                <a:effectLst/>
                <a:latin typeface="Arial Black" panose="020B0A04020102020204" pitchFamily="34" charset="0"/>
                <a:ea typeface="Calibri" panose="020F0502020204030204" pitchFamily="34" charset="0"/>
                <a:cs typeface="Arabic Typesetting" panose="020F0502020204030204" pitchFamily="66" charset="-78"/>
              </a:rPr>
            </a:br>
            <a:br>
              <a:rPr lang="en-GB" sz="2800" b="1" dirty="0">
                <a:latin typeface="Calibri" panose="020F0502020204030204" pitchFamily="34" charset="0"/>
                <a:cs typeface="Calibri" panose="020F0502020204030204" pitchFamily="34" charset="0"/>
              </a:rPr>
            </a:br>
            <a:br>
              <a:rPr lang="en-GB" sz="2800" b="0" dirty="0">
                <a:latin typeface="Calibri" panose="020F0502020204030204" pitchFamily="34" charset="0"/>
                <a:cs typeface="Calibri" panose="020F0502020204030204" pitchFamily="34" charset="0"/>
              </a:rPr>
            </a:br>
            <a:endParaRPr lang="en-GB"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28571074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Person watching empty phone">
            <a:extLst>
              <a:ext uri="{FF2B5EF4-FFF2-40B4-BE49-F238E27FC236}">
                <a16:creationId xmlns:a16="http://schemas.microsoft.com/office/drawing/2014/main" id="{52E57056-05DE-4B15-8006-21952D5BDC0E}"/>
              </a:ext>
            </a:extLst>
          </p:cNvPr>
          <p:cNvPicPr>
            <a:picLocks noChangeAspect="1"/>
          </p:cNvPicPr>
          <p:nvPr/>
        </p:nvPicPr>
        <p:blipFill rotWithShape="1">
          <a:blip r:embed="rId2">
            <a:extLst>
              <a:ext uri="{28A0092B-C50C-407E-A947-70E740481C1C}">
                <a14:useLocalDpi xmlns:a14="http://schemas.microsoft.com/office/drawing/2010/main" val="0"/>
              </a:ext>
            </a:extLst>
          </a:blip>
          <a:srcRect l="36672" r="4381" b="-1"/>
          <a:stretch/>
        </p:blipFill>
        <p:spPr>
          <a:xfrm>
            <a:off x="6096000" y="-22543"/>
            <a:ext cx="6096000" cy="6903086"/>
          </a:xfrm>
          <a:prstGeom prst="rect">
            <a:avLst/>
          </a:prstGeom>
          <a:noFill/>
        </p:spPr>
      </p:pic>
      <p:sp>
        <p:nvSpPr>
          <p:cNvPr id="2" name="Title 1">
            <a:extLst>
              <a:ext uri="{FF2B5EF4-FFF2-40B4-BE49-F238E27FC236}">
                <a16:creationId xmlns:a16="http://schemas.microsoft.com/office/drawing/2014/main" id="{E4AEC045-AAE6-45E9-8895-5B881D17D627}"/>
              </a:ext>
            </a:extLst>
          </p:cNvPr>
          <p:cNvSpPr>
            <a:spLocks noGrp="1"/>
          </p:cNvSpPr>
          <p:nvPr>
            <p:ph type="title"/>
          </p:nvPr>
        </p:nvSpPr>
        <p:spPr>
          <a:xfrm>
            <a:off x="964023" y="879063"/>
            <a:ext cx="4941477" cy="610863"/>
          </a:xfrm>
        </p:spPr>
        <p:txBody>
          <a:bodyPr anchor="b">
            <a:normAutofit/>
          </a:bodyPr>
          <a:lstStyle/>
          <a:p>
            <a:r>
              <a:rPr lang="en-GB" sz="3500" b="1" dirty="0">
                <a:latin typeface="Calibri" panose="020F0502020204030204" pitchFamily="34" charset="0"/>
                <a:cs typeface="Calibri" panose="020F0502020204030204" pitchFamily="34" charset="0"/>
              </a:rPr>
              <a:t>Questions? </a:t>
            </a:r>
          </a:p>
        </p:txBody>
      </p:sp>
      <p:sp>
        <p:nvSpPr>
          <p:cNvPr id="9" name="Text Placeholder 3">
            <a:extLst>
              <a:ext uri="{FF2B5EF4-FFF2-40B4-BE49-F238E27FC236}">
                <a16:creationId xmlns:a16="http://schemas.microsoft.com/office/drawing/2014/main" id="{9D3328C0-8920-C340-60B2-F7F616500D10}"/>
              </a:ext>
            </a:extLst>
          </p:cNvPr>
          <p:cNvSpPr>
            <a:spLocks noGrp="1"/>
          </p:cNvSpPr>
          <p:nvPr>
            <p:ph type="body" sz="quarter" idx="11"/>
          </p:nvPr>
        </p:nvSpPr>
        <p:spPr>
          <a:xfrm>
            <a:off x="510988" y="2289363"/>
            <a:ext cx="5154705" cy="2795232"/>
          </a:xfrm>
        </p:spPr>
        <p:txBody>
          <a:bodyPr/>
          <a:lstStyle/>
          <a:p>
            <a:pPr algn="ctr"/>
            <a:r>
              <a:rPr lang="en-GB" sz="2500" b="1" dirty="0">
                <a:latin typeface="Calibri" panose="020F0502020204030204" pitchFamily="34" charset="0"/>
                <a:cs typeface="Calibri" panose="020F0502020204030204" pitchFamily="34" charset="0"/>
              </a:rPr>
              <a:t>Recap from last week</a:t>
            </a:r>
          </a:p>
          <a:p>
            <a:pPr algn="ctr"/>
            <a:endParaRPr lang="en-GB" sz="2500" b="1" dirty="0">
              <a:latin typeface="Calibri" panose="020F0502020204030204" pitchFamily="34" charset="0"/>
              <a:cs typeface="Calibri" panose="020F0502020204030204" pitchFamily="34" charset="0"/>
            </a:endParaRPr>
          </a:p>
          <a:p>
            <a:pPr algn="ctr"/>
            <a:r>
              <a:rPr lang="en-GB" sz="2500" b="1" dirty="0">
                <a:latin typeface="Calibri" panose="020F0502020204030204" pitchFamily="34" charset="0"/>
                <a:cs typeface="Calibri" panose="020F0502020204030204" pitchFamily="34" charset="0"/>
              </a:rPr>
              <a:t>What does the term </a:t>
            </a:r>
            <a:r>
              <a:rPr lang="en-GB" sz="2500" b="1" dirty="0">
                <a:solidFill>
                  <a:schemeClr val="tx2"/>
                </a:solidFill>
                <a:latin typeface="Calibri" panose="020F0502020204030204" pitchFamily="34" charset="0"/>
                <a:cs typeface="Calibri" panose="020F0502020204030204" pitchFamily="34" charset="0"/>
              </a:rPr>
              <a:t>‘Marketing’ </a:t>
            </a:r>
            <a:r>
              <a:rPr lang="en-GB" sz="2500" b="1" dirty="0">
                <a:latin typeface="Calibri" panose="020F0502020204030204" pitchFamily="34" charset="0"/>
                <a:cs typeface="Calibri" panose="020F0502020204030204" pitchFamily="34" charset="0"/>
              </a:rPr>
              <a:t>mean to you? </a:t>
            </a:r>
          </a:p>
          <a:p>
            <a:pPr algn="ctr"/>
            <a:endParaRPr lang="en-GB" sz="2500" b="1" dirty="0">
              <a:latin typeface="Calibri" panose="020F0502020204030204" pitchFamily="34" charset="0"/>
              <a:cs typeface="Calibri" panose="020F0502020204030204" pitchFamily="34" charset="0"/>
            </a:endParaRPr>
          </a:p>
          <a:p>
            <a:pPr algn="ctr"/>
            <a:r>
              <a:rPr lang="en-GB" altLang="en-US" sz="2500" b="1" dirty="0">
                <a:latin typeface="Calibri" panose="020F0502020204030204" pitchFamily="34" charset="0"/>
                <a:cs typeface="Calibri" panose="020F0502020204030204" pitchFamily="34" charset="0"/>
              </a:rPr>
              <a:t>What do marketers do?</a:t>
            </a:r>
          </a:p>
          <a:p>
            <a:pPr algn="ctr"/>
            <a:endParaRPr lang="en-US" sz="2500"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34639279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D0E7A74F-086D-4F35-8D34-8F4024E569B5}"/>
              </a:ext>
            </a:extLst>
          </p:cNvPr>
          <p:cNvSpPr txBox="1">
            <a:spLocks/>
          </p:cNvSpPr>
          <p:nvPr/>
        </p:nvSpPr>
        <p:spPr>
          <a:xfrm>
            <a:off x="964022" y="215674"/>
            <a:ext cx="4941477" cy="610863"/>
          </a:xfrm>
          <a:prstGeom prst="rect">
            <a:avLst/>
          </a:prstGeom>
          <a:ln>
            <a:noFill/>
          </a:ln>
        </p:spPr>
        <p:txBody>
          <a:bodyPr vert="horz" lIns="0" tIns="0" rIns="0" bIns="0" rtlCol="0" anchor="b" anchorCtr="0">
            <a:normAutofit/>
          </a:bodyPr>
          <a:lstStyle>
            <a:lvl1pPr algn="l" defTabSz="914400" rtl="0" eaLnBrk="1" latinLnBrk="0" hangingPunct="1">
              <a:lnSpc>
                <a:spcPct val="100000"/>
              </a:lnSpc>
              <a:spcBef>
                <a:spcPct val="0"/>
              </a:spcBef>
              <a:buNone/>
              <a:defRPr sz="2800" b="0" i="0" kern="1200" spc="100" baseline="0">
                <a:solidFill>
                  <a:schemeClr val="bg1"/>
                </a:solidFill>
                <a:latin typeface="+mn-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GB" sz="3500" b="1" dirty="0">
                <a:solidFill>
                  <a:schemeClr val="tx2"/>
                </a:solidFill>
                <a:latin typeface="Calibri" panose="020F0502020204030204" pitchFamily="34" charset="0"/>
                <a:cs typeface="Calibri" panose="020F0502020204030204" pitchFamily="34" charset="0"/>
              </a:rPr>
              <a:t>What is Marketing? </a:t>
            </a:r>
          </a:p>
        </p:txBody>
      </p:sp>
      <p:sp>
        <p:nvSpPr>
          <p:cNvPr id="5" name="Title 4">
            <a:extLst>
              <a:ext uri="{FF2B5EF4-FFF2-40B4-BE49-F238E27FC236}">
                <a16:creationId xmlns:a16="http://schemas.microsoft.com/office/drawing/2014/main" id="{04C51157-D759-4010-A5AC-31A6C1B4CDBF}"/>
              </a:ext>
            </a:extLst>
          </p:cNvPr>
          <p:cNvSpPr>
            <a:spLocks noGrp="1"/>
          </p:cNvSpPr>
          <p:nvPr>
            <p:ph type="title"/>
          </p:nvPr>
        </p:nvSpPr>
        <p:spPr>
          <a:xfrm>
            <a:off x="964021" y="2476500"/>
            <a:ext cx="8018613" cy="3289971"/>
          </a:xfrm>
        </p:spPr>
        <p:txBody>
          <a:bodyPr>
            <a:normAutofit/>
          </a:bodyPr>
          <a:lstStyle/>
          <a:p>
            <a:pPr algn="ctr"/>
            <a:r>
              <a:rPr lang="en-GB" sz="3000" b="1" dirty="0">
                <a:latin typeface="Calibri" panose="020F0502020204030204" pitchFamily="34" charset="0"/>
                <a:cs typeface="Calibri" panose="020F0502020204030204" pitchFamily="34" charset="0"/>
              </a:rPr>
              <a:t>Marketing is </a:t>
            </a:r>
            <a:r>
              <a:rPr lang="en-GB" sz="3000" b="1" i="1" dirty="0">
                <a:latin typeface="Calibri" panose="020F0502020204030204" pitchFamily="34" charset="0"/>
                <a:cs typeface="Calibri" panose="020F0502020204030204" pitchFamily="34" charset="0"/>
              </a:rPr>
              <a:t>“the process by which companies create value for customers and build strong customer relationships to capture value from customers in return”.</a:t>
            </a:r>
            <a:br>
              <a:rPr lang="en-GB" sz="2800" b="0" dirty="0">
                <a:latin typeface="Calibri" panose="020F0502020204030204" pitchFamily="34" charset="0"/>
                <a:cs typeface="Calibri" panose="020F0502020204030204" pitchFamily="34" charset="0"/>
              </a:rPr>
            </a:br>
            <a:br>
              <a:rPr lang="en-GB" sz="2800" b="0" dirty="0">
                <a:latin typeface="Calibri" panose="020F0502020204030204" pitchFamily="34" charset="0"/>
                <a:cs typeface="Calibri" panose="020F0502020204030204" pitchFamily="34" charset="0"/>
              </a:rPr>
            </a:br>
            <a:br>
              <a:rPr lang="en-GB" sz="2800" b="0" dirty="0">
                <a:latin typeface="Calibri" panose="020F0502020204030204" pitchFamily="34" charset="0"/>
                <a:cs typeface="Calibri" panose="020F0502020204030204" pitchFamily="34" charset="0"/>
              </a:rPr>
            </a:br>
            <a:r>
              <a:rPr lang="en-GB" sz="1800" b="1" dirty="0">
                <a:latin typeface="Calibri" panose="020F0502020204030204" pitchFamily="34" charset="0"/>
                <a:cs typeface="Calibri" panose="020F0502020204030204" pitchFamily="34" charset="0"/>
              </a:rPr>
              <a:t>(Kotler, Armstrong, Harris and Piercy, 2013)</a:t>
            </a:r>
            <a:br>
              <a:rPr lang="en-GB" sz="1800" b="1" dirty="0">
                <a:latin typeface="Calibri" panose="020F0502020204030204" pitchFamily="34" charset="0"/>
                <a:cs typeface="Calibri" panose="020F0502020204030204" pitchFamily="34" charset="0"/>
              </a:rPr>
            </a:br>
            <a:endParaRPr lang="en-GB" sz="1800" b="1"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419784067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580D6E-43FE-4332-A6D7-5EF9C80CABEA}"/>
              </a:ext>
            </a:extLst>
          </p:cNvPr>
          <p:cNvSpPr>
            <a:spLocks noGrp="1"/>
          </p:cNvSpPr>
          <p:nvPr>
            <p:ph type="title"/>
          </p:nvPr>
        </p:nvSpPr>
        <p:spPr>
          <a:xfrm>
            <a:off x="964021" y="3211032"/>
            <a:ext cx="9210919" cy="2293283"/>
          </a:xfrm>
        </p:spPr>
        <p:txBody>
          <a:bodyPr>
            <a:normAutofit fontScale="90000"/>
          </a:bodyPr>
          <a:lstStyle/>
          <a:p>
            <a:pPr algn="ctr"/>
            <a:r>
              <a:rPr lang="en-GB" sz="3300" i="1" dirty="0">
                <a:latin typeface="Calibri" panose="020F0502020204030204" pitchFamily="34" charset="0"/>
                <a:cs typeface="Calibri" panose="020F0502020204030204" pitchFamily="34" charset="0"/>
              </a:rPr>
              <a:t>“</a:t>
            </a:r>
            <a:r>
              <a:rPr lang="en-GB" sz="3300" b="0" i="1" dirty="0">
                <a:latin typeface="Calibri" panose="020F0502020204030204" pitchFamily="34" charset="0"/>
                <a:cs typeface="Calibri" panose="020F0502020204030204" pitchFamily="34" charset="0"/>
              </a:rPr>
              <a:t>Marketing is the management function responsible for identifying, anticipating and satisfying customer needs profitably”.</a:t>
            </a:r>
            <a:br>
              <a:rPr lang="en-GB" sz="2800" b="0" dirty="0">
                <a:latin typeface="Calibri" panose="020F0502020204030204" pitchFamily="34" charset="0"/>
                <a:cs typeface="Calibri" panose="020F0502020204030204" pitchFamily="34" charset="0"/>
              </a:rPr>
            </a:br>
            <a:br>
              <a:rPr lang="en-GB" sz="2800" b="1" dirty="0">
                <a:latin typeface="Calibri" panose="020F0502020204030204" pitchFamily="34" charset="0"/>
                <a:cs typeface="Calibri" panose="020F0502020204030204" pitchFamily="34" charset="0"/>
              </a:rPr>
            </a:br>
            <a:r>
              <a:rPr lang="en-GB" sz="1700" b="1" dirty="0">
                <a:latin typeface="Calibri" panose="020F0502020204030204" pitchFamily="34" charset="0"/>
                <a:cs typeface="Calibri" panose="020F0502020204030204" pitchFamily="34" charset="0"/>
              </a:rPr>
              <a:t>(CIM 2024)</a:t>
            </a:r>
            <a:br>
              <a:rPr lang="en-GB" sz="2800" b="0" dirty="0">
                <a:latin typeface="Calibri" panose="020F0502020204030204" pitchFamily="34" charset="0"/>
                <a:cs typeface="Calibri" panose="020F0502020204030204" pitchFamily="34" charset="0"/>
              </a:rPr>
            </a:br>
            <a:endParaRPr lang="en-GB"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60194751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F67403-2F2A-433B-AD63-1D9EEE5AA923}"/>
              </a:ext>
            </a:extLst>
          </p:cNvPr>
          <p:cNvSpPr>
            <a:spLocks noGrp="1"/>
          </p:cNvSpPr>
          <p:nvPr>
            <p:ph type="title"/>
          </p:nvPr>
        </p:nvSpPr>
        <p:spPr>
          <a:xfrm>
            <a:off x="964021" y="2476500"/>
            <a:ext cx="8771649" cy="3289971"/>
          </a:xfrm>
        </p:spPr>
        <p:txBody>
          <a:bodyPr>
            <a:normAutofit fontScale="90000"/>
          </a:bodyPr>
          <a:lstStyle/>
          <a:p>
            <a:pPr algn="ctr"/>
            <a:r>
              <a:rPr lang="en-GB" altLang="en-US" sz="3300" i="1" dirty="0">
                <a:latin typeface="Calibri" panose="020F0502020204030204" pitchFamily="34" charset="0"/>
                <a:cs typeface="Calibri" panose="020F0502020204030204" pitchFamily="34" charset="0"/>
              </a:rPr>
              <a:t>“Because the purpose of business is to create and keep customers, it has only two central functions – marketing and innovation. The basic function of marketing is to attract and retain customers at a profit”. </a:t>
            </a:r>
            <a:br>
              <a:rPr lang="en-GB" altLang="en-US" sz="2800" i="1" dirty="0"/>
            </a:br>
            <a:br>
              <a:rPr lang="en-GB" altLang="en-US" sz="2800" i="1" dirty="0"/>
            </a:br>
            <a:r>
              <a:rPr lang="en-GB" altLang="en-US" sz="1700" b="1" dirty="0">
                <a:latin typeface="Calibri" panose="020F0502020204030204" pitchFamily="34" charset="0"/>
                <a:cs typeface="Calibri" panose="020F0502020204030204" pitchFamily="34" charset="0"/>
              </a:rPr>
              <a:t>(Drucker in Fahy &amp; Jobber, 2019)</a:t>
            </a:r>
            <a:br>
              <a:rPr lang="en-GB" altLang="en-US" dirty="0"/>
            </a:br>
            <a:endParaRPr lang="en-GB" dirty="0"/>
          </a:p>
        </p:txBody>
      </p:sp>
    </p:spTree>
    <p:extLst>
      <p:ext uri="{BB962C8B-B14F-4D97-AF65-F5344CB8AC3E}">
        <p14:creationId xmlns:p14="http://schemas.microsoft.com/office/powerpoint/2010/main" val="43620075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9A2B61B7-6EBB-4D1A-858C-3575DA6C00B2}"/>
              </a:ext>
            </a:extLst>
          </p:cNvPr>
          <p:cNvSpPr>
            <a:spLocks noGrp="1"/>
          </p:cNvSpPr>
          <p:nvPr>
            <p:ph type="title"/>
          </p:nvPr>
        </p:nvSpPr>
        <p:spPr>
          <a:xfrm>
            <a:off x="964023" y="841356"/>
            <a:ext cx="7661503" cy="610863"/>
          </a:xfrm>
        </p:spPr>
        <p:txBody>
          <a:bodyPr>
            <a:normAutofit fontScale="90000"/>
          </a:bodyPr>
          <a:lstStyle/>
          <a:p>
            <a:r>
              <a:rPr lang="en-GB" dirty="0">
                <a:latin typeface="Calibri" panose="020F0502020204030204" pitchFamily="34" charset="0"/>
                <a:cs typeface="Calibri" panose="020F0502020204030204" pitchFamily="34" charset="0"/>
              </a:rPr>
              <a:t>What Is The Marketing Concept?</a:t>
            </a:r>
          </a:p>
        </p:txBody>
      </p:sp>
      <p:pic>
        <p:nvPicPr>
          <p:cNvPr id="10" name="Picture 4">
            <a:extLst>
              <a:ext uri="{FF2B5EF4-FFF2-40B4-BE49-F238E27FC236}">
                <a16:creationId xmlns:a16="http://schemas.microsoft.com/office/drawing/2014/main" id="{F61EC3CB-86A5-4AED-9434-0DD06EBA83F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8758" y="2089765"/>
            <a:ext cx="10400124" cy="428185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1" name="Footer Placeholder 3">
            <a:extLst>
              <a:ext uri="{FF2B5EF4-FFF2-40B4-BE49-F238E27FC236}">
                <a16:creationId xmlns:a16="http://schemas.microsoft.com/office/drawing/2014/main" id="{674C6542-851E-4B0D-BB05-70713979D43B}"/>
              </a:ext>
            </a:extLst>
          </p:cNvPr>
          <p:cNvSpPr txBox="1">
            <a:spLocks/>
          </p:cNvSpPr>
          <p:nvPr/>
        </p:nvSpPr>
        <p:spPr bwMode="auto">
          <a:xfrm>
            <a:off x="3279334" y="6482254"/>
            <a:ext cx="5486400" cy="2286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Ctr="0" compatLnSpc="1">
            <a:prstTxWarp prst="textNoShape">
              <a:avLst/>
            </a:prstTxWarp>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3200" b="1" i="0" kern="1200">
                <a:solidFill>
                  <a:schemeClr val="tx1"/>
                </a:solidFill>
                <a:latin typeface="Comic Sans MS" panose="030F0702030302020204" pitchFamily="66" charset="0"/>
                <a:ea typeface="+mn-ea"/>
                <a:cs typeface="+mn-cs"/>
              </a:defRPr>
            </a:lvl1pPr>
            <a:lvl2pPr marL="742950" indent="-285750" algn="l" defTabSz="914400" rtl="0" eaLnBrk="1" latinLnBrk="0" hangingPunct="1">
              <a:lnSpc>
                <a:spcPct val="90000"/>
              </a:lnSpc>
              <a:spcBef>
                <a:spcPts val="500"/>
              </a:spcBef>
              <a:buFont typeface="Arial" panose="020B0604020202020204" pitchFamily="34" charset="0"/>
              <a:buChar char="•"/>
              <a:defRPr sz="3200" b="1" i="0" kern="1200">
                <a:solidFill>
                  <a:schemeClr val="tx1"/>
                </a:solidFill>
                <a:latin typeface="Comic Sans MS" panose="030F0702030302020204" pitchFamily="66"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3200" b="1" i="0" kern="1200">
                <a:solidFill>
                  <a:schemeClr val="tx1"/>
                </a:solidFill>
                <a:latin typeface="Comic Sans MS" panose="030F0702030302020204" pitchFamily="66"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3200" b="1" i="0" kern="1200">
                <a:solidFill>
                  <a:schemeClr val="tx1"/>
                </a:solidFill>
                <a:latin typeface="Comic Sans MS" panose="030F0702030302020204" pitchFamily="66"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3200" b="1" i="0" kern="1200">
                <a:solidFill>
                  <a:schemeClr val="tx1"/>
                </a:solidFill>
                <a:latin typeface="Comic Sans MS" panose="030F0702030302020204" pitchFamily="66" charset="0"/>
                <a:ea typeface="+mn-ea"/>
                <a:cs typeface="+mn-cs"/>
              </a:defRPr>
            </a:lvl5pPr>
            <a:lvl6pPr marL="2514600" indent="-228600" algn="l" defTabSz="914400" rtl="0" eaLnBrk="0" fontAlgn="base" latinLnBrk="0" hangingPunct="0">
              <a:lnSpc>
                <a:spcPct val="90000"/>
              </a:lnSpc>
              <a:spcBef>
                <a:spcPct val="0"/>
              </a:spcBef>
              <a:spcAft>
                <a:spcPct val="0"/>
              </a:spcAft>
              <a:buFont typeface="Arial" panose="020B0604020202020204" pitchFamily="34" charset="0"/>
              <a:buChar char="•"/>
              <a:defRPr sz="3200" b="1" kern="1200">
                <a:solidFill>
                  <a:schemeClr val="tx1"/>
                </a:solidFill>
                <a:latin typeface="Comic Sans MS" panose="030F0702030302020204" pitchFamily="66" charset="0"/>
                <a:ea typeface="+mn-ea"/>
                <a:cs typeface="+mn-cs"/>
              </a:defRPr>
            </a:lvl6pPr>
            <a:lvl7pPr marL="2971800" indent="-228600" algn="l" defTabSz="914400" rtl="0" eaLnBrk="0" fontAlgn="base" latinLnBrk="0" hangingPunct="0">
              <a:lnSpc>
                <a:spcPct val="90000"/>
              </a:lnSpc>
              <a:spcBef>
                <a:spcPct val="0"/>
              </a:spcBef>
              <a:spcAft>
                <a:spcPct val="0"/>
              </a:spcAft>
              <a:buFont typeface="Arial" panose="020B0604020202020204" pitchFamily="34" charset="0"/>
              <a:buChar char="•"/>
              <a:defRPr sz="3200" b="1" kern="1200">
                <a:solidFill>
                  <a:schemeClr val="tx1"/>
                </a:solidFill>
                <a:latin typeface="Comic Sans MS" panose="030F0702030302020204" pitchFamily="66" charset="0"/>
                <a:ea typeface="+mn-ea"/>
                <a:cs typeface="+mn-cs"/>
              </a:defRPr>
            </a:lvl7pPr>
            <a:lvl8pPr marL="3429000" indent="-228600" algn="l" defTabSz="914400" rtl="0" eaLnBrk="0" fontAlgn="base" latinLnBrk="0" hangingPunct="0">
              <a:lnSpc>
                <a:spcPct val="90000"/>
              </a:lnSpc>
              <a:spcBef>
                <a:spcPct val="0"/>
              </a:spcBef>
              <a:spcAft>
                <a:spcPct val="0"/>
              </a:spcAft>
              <a:buFont typeface="Arial" panose="020B0604020202020204" pitchFamily="34" charset="0"/>
              <a:buChar char="•"/>
              <a:defRPr sz="3200" b="1" kern="1200">
                <a:solidFill>
                  <a:schemeClr val="tx1"/>
                </a:solidFill>
                <a:latin typeface="Comic Sans MS" panose="030F0702030302020204" pitchFamily="66" charset="0"/>
                <a:ea typeface="+mn-ea"/>
                <a:cs typeface="+mn-cs"/>
              </a:defRPr>
            </a:lvl8pPr>
            <a:lvl9pPr marL="3886200" indent="-228600" algn="l" defTabSz="914400" rtl="0" eaLnBrk="0" fontAlgn="base" latinLnBrk="0" hangingPunct="0">
              <a:lnSpc>
                <a:spcPct val="90000"/>
              </a:lnSpc>
              <a:spcBef>
                <a:spcPct val="0"/>
              </a:spcBef>
              <a:spcAft>
                <a:spcPct val="0"/>
              </a:spcAft>
              <a:buFont typeface="Arial" panose="020B0604020202020204" pitchFamily="34" charset="0"/>
              <a:buChar char="•"/>
              <a:defRPr sz="3200" b="1" kern="1200">
                <a:solidFill>
                  <a:schemeClr val="tx1"/>
                </a:solidFill>
                <a:latin typeface="Comic Sans MS" panose="030F0702030302020204" pitchFamily="66" charset="0"/>
                <a:ea typeface="+mn-ea"/>
                <a:cs typeface="+mn-cs"/>
              </a:defRPr>
            </a:lvl9pPr>
          </a:lstStyle>
          <a:p>
            <a:pPr marL="0" indent="0">
              <a:buNone/>
            </a:pPr>
            <a:r>
              <a:rPr lang="en-GB" altLang="en-US" sz="1200" b="0" dirty="0">
                <a:solidFill>
                  <a:schemeClr val="tx2"/>
                </a:solidFill>
                <a:latin typeface="Calibri" panose="020F0502020204030204" pitchFamily="34" charset="0"/>
                <a:cs typeface="Calibri" panose="020F0502020204030204" pitchFamily="34" charset="0"/>
              </a:rPr>
              <a:t>Fahy &amp; Jobber (2019), “Foundations of Marketing, Sixth Edition"</a:t>
            </a:r>
            <a:endParaRPr lang="en-US" altLang="en-US" sz="1200" b="0" dirty="0">
              <a:solidFill>
                <a:schemeClr val="tx2"/>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22736257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9A2B61B7-6EBB-4D1A-858C-3575DA6C00B2}"/>
              </a:ext>
            </a:extLst>
          </p:cNvPr>
          <p:cNvSpPr>
            <a:spLocks noGrp="1"/>
          </p:cNvSpPr>
          <p:nvPr>
            <p:ph type="title"/>
          </p:nvPr>
        </p:nvSpPr>
        <p:spPr>
          <a:xfrm>
            <a:off x="982876" y="813075"/>
            <a:ext cx="7661503" cy="610863"/>
          </a:xfrm>
        </p:spPr>
        <p:txBody>
          <a:bodyPr>
            <a:normAutofit/>
          </a:bodyPr>
          <a:lstStyle/>
          <a:p>
            <a:r>
              <a:rPr lang="en-GB" dirty="0">
                <a:latin typeface="Calibri" panose="020F0502020204030204" pitchFamily="34" charset="0"/>
                <a:cs typeface="Calibri" panose="020F0502020204030204" pitchFamily="34" charset="0"/>
              </a:rPr>
              <a:t>Evolution of Marketing</a:t>
            </a:r>
          </a:p>
        </p:txBody>
      </p:sp>
      <p:pic>
        <p:nvPicPr>
          <p:cNvPr id="5" name="Content Placeholder 5">
            <a:extLst>
              <a:ext uri="{FF2B5EF4-FFF2-40B4-BE49-F238E27FC236}">
                <a16:creationId xmlns:a16="http://schemas.microsoft.com/office/drawing/2014/main" id="{2CBAE1DF-51C7-4A1F-BD30-87426812ED43}"/>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a:xfrm>
            <a:off x="1313234" y="1940678"/>
            <a:ext cx="9602449" cy="4525963"/>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267386387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F5F311-3C4C-745F-7AD9-52C9DA08B20E}"/>
              </a:ext>
            </a:extLst>
          </p:cNvPr>
          <p:cNvSpPr>
            <a:spLocks noGrp="1"/>
          </p:cNvSpPr>
          <p:nvPr>
            <p:ph type="title"/>
          </p:nvPr>
        </p:nvSpPr>
        <p:spPr/>
        <p:txBody>
          <a:bodyPr/>
          <a:lstStyle/>
          <a:p>
            <a:r>
              <a:rPr lang="en-GB" u="sng" dirty="0">
                <a:latin typeface="Calibri" panose="020F0502020204030204" pitchFamily="34" charset="0"/>
                <a:ea typeface="Calibri" panose="020F0502020204030204" pitchFamily="34" charset="0"/>
                <a:cs typeface="Calibri" panose="020F0502020204030204" pitchFamily="34" charset="0"/>
              </a:rPr>
              <a:t>The Future of Marketing</a:t>
            </a:r>
          </a:p>
        </p:txBody>
      </p:sp>
      <p:sp>
        <p:nvSpPr>
          <p:cNvPr id="3" name="Content Placeholder 2">
            <a:extLst>
              <a:ext uri="{FF2B5EF4-FFF2-40B4-BE49-F238E27FC236}">
                <a16:creationId xmlns:a16="http://schemas.microsoft.com/office/drawing/2014/main" id="{D7D2539E-238F-8B45-50EC-D47D0EEF8C4F}"/>
              </a:ext>
            </a:extLst>
          </p:cNvPr>
          <p:cNvSpPr>
            <a:spLocks noGrp="1"/>
          </p:cNvSpPr>
          <p:nvPr>
            <p:ph idx="1"/>
          </p:nvPr>
        </p:nvSpPr>
        <p:spPr/>
        <p:txBody>
          <a:bodyPr/>
          <a:lstStyle/>
          <a:p>
            <a:r>
              <a:rPr lang="en-GB" b="0" i="0" dirty="0">
                <a:effectLst/>
                <a:latin typeface="Calibri" panose="020F0502020204030204" pitchFamily="34" charset="0"/>
                <a:ea typeface="Calibri" panose="020F0502020204030204" pitchFamily="34" charset="0"/>
                <a:cs typeface="Calibri" panose="020F0502020204030204" pitchFamily="34" charset="0"/>
              </a:rPr>
              <a:t>As we</a:t>
            </a:r>
            <a:r>
              <a:rPr lang="en-GB" b="0" i="0" dirty="0">
                <a:solidFill>
                  <a:srgbClr val="242424"/>
                </a:solidFill>
                <a:effectLst/>
                <a:latin typeface="Calibri" panose="020F0502020204030204" pitchFamily="34" charset="0"/>
                <a:ea typeface="Calibri" panose="020F0502020204030204" pitchFamily="34" charset="0"/>
                <a:cs typeface="Calibri" panose="020F0502020204030204" pitchFamily="34" charset="0"/>
              </a:rPr>
              <a:t> embrace the evolution of marketing planning models in 2024, it’s crucial to recognize that the journey is ongoing.</a:t>
            </a:r>
          </a:p>
          <a:p>
            <a:pPr marL="0" indent="0">
              <a:buNone/>
            </a:pPr>
            <a:r>
              <a:rPr lang="en-GB" b="0" i="0" dirty="0">
                <a:solidFill>
                  <a:srgbClr val="242424"/>
                </a:solidFill>
                <a:effectLst/>
                <a:latin typeface="Calibri" panose="020F0502020204030204" pitchFamily="34" charset="0"/>
                <a:ea typeface="Calibri" panose="020F0502020204030204" pitchFamily="34" charset="0"/>
                <a:cs typeface="Calibri" panose="020F0502020204030204" pitchFamily="34" charset="0"/>
              </a:rPr>
              <a:t> </a:t>
            </a:r>
          </a:p>
          <a:p>
            <a:r>
              <a:rPr lang="en-GB" b="0" i="0" dirty="0">
                <a:solidFill>
                  <a:srgbClr val="242424"/>
                </a:solidFill>
                <a:effectLst/>
                <a:latin typeface="Calibri" panose="020F0502020204030204" pitchFamily="34" charset="0"/>
                <a:ea typeface="Calibri" panose="020F0502020204030204" pitchFamily="34" charset="0"/>
                <a:cs typeface="Calibri" panose="020F0502020204030204" pitchFamily="34" charset="0"/>
              </a:rPr>
              <a:t>The future holds even more exciting possibilities — from the integration of artificial intelligence to the exploration of new frontiers in consumer engagement. </a:t>
            </a:r>
          </a:p>
          <a:p>
            <a:endParaRPr lang="en-GB" b="0" i="0" dirty="0">
              <a:solidFill>
                <a:srgbClr val="242424"/>
              </a:solidFill>
              <a:effectLst/>
              <a:latin typeface="Calibri" panose="020F0502020204030204" pitchFamily="34" charset="0"/>
              <a:ea typeface="Calibri" panose="020F0502020204030204" pitchFamily="34" charset="0"/>
              <a:cs typeface="Calibri" panose="020F0502020204030204" pitchFamily="34" charset="0"/>
            </a:endParaRPr>
          </a:p>
          <a:p>
            <a:r>
              <a:rPr lang="en-GB" b="1" i="0" dirty="0">
                <a:solidFill>
                  <a:srgbClr val="242424"/>
                </a:solidFill>
                <a:effectLst/>
                <a:latin typeface="Calibri" panose="020F0502020204030204" pitchFamily="34" charset="0"/>
                <a:ea typeface="Calibri" panose="020F0502020204030204" pitchFamily="34" charset="0"/>
                <a:cs typeface="Calibri" panose="020F0502020204030204" pitchFamily="34" charset="0"/>
              </a:rPr>
              <a:t>The key is to stay agile, data-driven, and ready to adapt to whatever the future may hold.</a:t>
            </a:r>
            <a:endParaRPr lang="en-GB" b="1" dirty="0">
              <a:latin typeface="Calibri" panose="020F0502020204030204" pitchFamily="34" charset="0"/>
              <a:ea typeface="Calibri" panose="020F0502020204030204" pitchFamily="34" charset="0"/>
              <a:cs typeface="Calibri" panose="020F0502020204030204" pitchFamily="34" charset="0"/>
            </a:endParaRPr>
          </a:p>
        </p:txBody>
      </p:sp>
      <p:sp>
        <p:nvSpPr>
          <p:cNvPr id="4" name="Date Placeholder 3">
            <a:extLst>
              <a:ext uri="{FF2B5EF4-FFF2-40B4-BE49-F238E27FC236}">
                <a16:creationId xmlns:a16="http://schemas.microsoft.com/office/drawing/2014/main" id="{AF179419-530E-8E7D-A2D0-D4111124BEC8}"/>
              </a:ext>
            </a:extLst>
          </p:cNvPr>
          <p:cNvSpPr>
            <a:spLocks noGrp="1"/>
          </p:cNvSpPr>
          <p:nvPr>
            <p:ph type="dt" sz="half" idx="10"/>
          </p:nvPr>
        </p:nvSpPr>
        <p:spPr/>
        <p:txBody>
          <a:bodyPr/>
          <a:lstStyle/>
          <a:p>
            <a:fld id="{73C55A3C-5767-4844-A0A3-83778C2E5409}" type="datetime1">
              <a:rPr lang="en-US" smtClean="0"/>
              <a:t>4/26/2024</a:t>
            </a:fld>
            <a:endParaRPr lang="en-US" dirty="0"/>
          </a:p>
        </p:txBody>
      </p:sp>
      <p:sp>
        <p:nvSpPr>
          <p:cNvPr id="5" name="Footer Placeholder 4">
            <a:extLst>
              <a:ext uri="{FF2B5EF4-FFF2-40B4-BE49-F238E27FC236}">
                <a16:creationId xmlns:a16="http://schemas.microsoft.com/office/drawing/2014/main" id="{4B75750B-524F-7F5F-8594-8B98266828E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701257A3-0846-B42C-96EB-AC83403A7DC3}"/>
              </a:ext>
            </a:extLst>
          </p:cNvPr>
          <p:cNvSpPr>
            <a:spLocks noGrp="1"/>
          </p:cNvSpPr>
          <p:nvPr>
            <p:ph type="sldNum" sz="quarter" idx="12"/>
          </p:nvPr>
        </p:nvSpPr>
        <p:spPr/>
        <p:txBody>
          <a:bodyPr/>
          <a:lstStyle/>
          <a:p>
            <a:fld id="{3A98EE3D-8CD1-4C3F-BD1C-C98C9596463C}" type="slidenum">
              <a:rPr lang="en-US" smtClean="0"/>
              <a:t>9</a:t>
            </a:fld>
            <a:endParaRPr lang="en-US" dirty="0"/>
          </a:p>
        </p:txBody>
      </p:sp>
    </p:spTree>
    <p:extLst>
      <p:ext uri="{BB962C8B-B14F-4D97-AF65-F5344CB8AC3E}">
        <p14:creationId xmlns:p14="http://schemas.microsoft.com/office/powerpoint/2010/main" val="238417126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9A2B61B7-6EBB-4D1A-858C-3575DA6C00B2}"/>
              </a:ext>
            </a:extLst>
          </p:cNvPr>
          <p:cNvSpPr>
            <a:spLocks noGrp="1"/>
          </p:cNvSpPr>
          <p:nvPr>
            <p:ph type="title"/>
          </p:nvPr>
        </p:nvSpPr>
        <p:spPr>
          <a:xfrm>
            <a:off x="982876" y="1"/>
            <a:ext cx="10751924" cy="661480"/>
          </a:xfrm>
        </p:spPr>
        <p:txBody>
          <a:bodyPr>
            <a:normAutofit/>
          </a:bodyPr>
          <a:lstStyle/>
          <a:p>
            <a:r>
              <a:rPr lang="en-GB" dirty="0">
                <a:latin typeface="Calibri" panose="020F0502020204030204" pitchFamily="34" charset="0"/>
                <a:cs typeface="Calibri" panose="020F0502020204030204" pitchFamily="34" charset="0"/>
              </a:rPr>
              <a:t>Evolution of Marketing – Dr Philip Kottler </a:t>
            </a:r>
          </a:p>
        </p:txBody>
      </p:sp>
      <p:pic>
        <p:nvPicPr>
          <p:cNvPr id="2" name="Online Media 1" title="Philip Kotler on the evolution of marketing">
            <a:hlinkClick r:id="" action="ppaction://media"/>
            <a:extLst>
              <a:ext uri="{FF2B5EF4-FFF2-40B4-BE49-F238E27FC236}">
                <a16:creationId xmlns:a16="http://schemas.microsoft.com/office/drawing/2014/main" id="{6CA2A9FA-7720-4692-8AB1-3048F54EF400}"/>
              </a:ext>
            </a:extLst>
          </p:cNvPr>
          <p:cNvPicPr>
            <a:picLocks noRot="1" noChangeAspect="1"/>
          </p:cNvPicPr>
          <p:nvPr>
            <a:videoFile r:link="rId1"/>
          </p:nvPr>
        </p:nvPicPr>
        <p:blipFill>
          <a:blip r:embed="rId3"/>
          <a:stretch>
            <a:fillRect/>
          </a:stretch>
        </p:blipFill>
        <p:spPr>
          <a:xfrm>
            <a:off x="457200" y="590305"/>
            <a:ext cx="11093263" cy="6267694"/>
          </a:xfrm>
          <a:prstGeom prst="rect">
            <a:avLst/>
          </a:prstGeom>
        </p:spPr>
      </p:pic>
    </p:spTree>
    <p:extLst>
      <p:ext uri="{BB962C8B-B14F-4D97-AF65-F5344CB8AC3E}">
        <p14:creationId xmlns:p14="http://schemas.microsoft.com/office/powerpoint/2010/main" val="165025545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A diagram of a diagram&#10;&#10;Description automatically generated">
            <a:extLst>
              <a:ext uri="{FF2B5EF4-FFF2-40B4-BE49-F238E27FC236}">
                <a16:creationId xmlns:a16="http://schemas.microsoft.com/office/drawing/2014/main" id="{CD3AD7DB-45FD-FF5F-4A63-1EDE9D06CB5E}"/>
              </a:ext>
            </a:extLst>
          </p:cNvPr>
          <p:cNvPicPr>
            <a:picLocks noGrp="1" noChangeAspect="1" noChangeArrowheads="1"/>
          </p:cNvPicPr>
          <p:nvPr>
            <p:ph idx="1"/>
          </p:nvPr>
        </p:nvPicPr>
        <p:blipFill>
          <a:blip r:embed="rId3">
            <a:extLst>
              <a:ext uri="{28A0092B-C50C-407E-A947-70E740481C1C}">
                <a14:useLocalDpi xmlns:a14="http://schemas.microsoft.com/office/drawing/2010/main" val="0"/>
              </a:ext>
            </a:extLst>
          </a:blip>
          <a:stretch/>
        </p:blipFill>
        <p:spPr bwMode="auto">
          <a:xfrm>
            <a:off x="1615016" y="68263"/>
            <a:ext cx="8961967" cy="6721475"/>
          </a:xfrm>
          <a:prstGeom prst="rect">
            <a:avLst/>
          </a:prstGeom>
          <a:solidFill>
            <a:srgbClr val="FFFFFF"/>
          </a:solidFill>
        </p:spPr>
      </p:pic>
      <p:sp>
        <p:nvSpPr>
          <p:cNvPr id="4" name="Date Placeholder 3" hidden="1">
            <a:extLst>
              <a:ext uri="{FF2B5EF4-FFF2-40B4-BE49-F238E27FC236}">
                <a16:creationId xmlns:a16="http://schemas.microsoft.com/office/drawing/2014/main" id="{9806DE55-6055-6914-6699-72B064982CC7}"/>
              </a:ext>
            </a:extLst>
          </p:cNvPr>
          <p:cNvSpPr>
            <a:spLocks noGrp="1"/>
          </p:cNvSpPr>
          <p:nvPr>
            <p:ph type="dt" sz="half" idx="10"/>
          </p:nvPr>
        </p:nvSpPr>
        <p:spPr/>
        <p:txBody>
          <a:bodyPr/>
          <a:lstStyle/>
          <a:p>
            <a:pPr>
              <a:spcAft>
                <a:spcPts val="600"/>
              </a:spcAft>
            </a:pPr>
            <a:fld id="{73C55A3C-5767-4844-A0A3-83778C2E5409}" type="datetime1">
              <a:rPr lang="en-US" smtClean="0"/>
              <a:pPr>
                <a:spcAft>
                  <a:spcPts val="600"/>
                </a:spcAft>
              </a:pPr>
              <a:t>4/26/2024</a:t>
            </a:fld>
            <a:endParaRPr lang="en-US"/>
          </a:p>
        </p:txBody>
      </p:sp>
      <p:sp>
        <p:nvSpPr>
          <p:cNvPr id="6" name="Slide Number Placeholder 5" hidden="1">
            <a:extLst>
              <a:ext uri="{FF2B5EF4-FFF2-40B4-BE49-F238E27FC236}">
                <a16:creationId xmlns:a16="http://schemas.microsoft.com/office/drawing/2014/main" id="{BCD98137-07EA-DDF4-122B-B5806DD7F74F}"/>
              </a:ext>
            </a:extLst>
          </p:cNvPr>
          <p:cNvSpPr>
            <a:spLocks noGrp="1"/>
          </p:cNvSpPr>
          <p:nvPr>
            <p:ph type="sldNum" sz="quarter" idx="12"/>
          </p:nvPr>
        </p:nvSpPr>
        <p:spPr/>
        <p:txBody>
          <a:bodyPr/>
          <a:lstStyle/>
          <a:p>
            <a:pPr>
              <a:spcAft>
                <a:spcPts val="600"/>
              </a:spcAft>
            </a:pPr>
            <a:fld id="{3A98EE3D-8CD1-4C3F-BD1C-C98C9596463C}" type="slidenum">
              <a:rPr lang="en-US" smtClean="0"/>
              <a:pPr>
                <a:spcAft>
                  <a:spcPts val="600"/>
                </a:spcAft>
              </a:pPr>
              <a:t>11</a:t>
            </a:fld>
            <a:endParaRPr lang="en-US"/>
          </a:p>
        </p:txBody>
      </p:sp>
    </p:spTree>
    <p:extLst>
      <p:ext uri="{BB962C8B-B14F-4D97-AF65-F5344CB8AC3E}">
        <p14:creationId xmlns:p14="http://schemas.microsoft.com/office/powerpoint/2010/main" val="312470003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9A2B61B7-6EBB-4D1A-858C-3575DA6C00B2}"/>
              </a:ext>
            </a:extLst>
          </p:cNvPr>
          <p:cNvSpPr>
            <a:spLocks noGrp="1"/>
          </p:cNvSpPr>
          <p:nvPr>
            <p:ph type="title"/>
          </p:nvPr>
        </p:nvSpPr>
        <p:spPr>
          <a:xfrm>
            <a:off x="315883" y="133009"/>
            <a:ext cx="11720945" cy="941800"/>
          </a:xfrm>
        </p:spPr>
        <p:txBody>
          <a:bodyPr>
            <a:normAutofit/>
          </a:bodyPr>
          <a:lstStyle/>
          <a:p>
            <a:pPr algn="ctr"/>
            <a:r>
              <a:rPr lang="en-US" altLang="en-US" sz="3500" b="1" dirty="0">
                <a:latin typeface="Calibri" panose="020F0502020204030204" pitchFamily="34" charset="0"/>
                <a:cs typeface="Calibri" panose="020F0502020204030204" pitchFamily="34" charset="0"/>
              </a:rPr>
              <a:t>Market-Oriented vs Internally Orientated Businesses</a:t>
            </a:r>
            <a:endParaRPr lang="en-GB" sz="3500" dirty="0">
              <a:latin typeface="Calibri" panose="020F0502020204030204" pitchFamily="34" charset="0"/>
              <a:cs typeface="Calibri" panose="020F0502020204030204" pitchFamily="34" charset="0"/>
            </a:endParaRPr>
          </a:p>
        </p:txBody>
      </p:sp>
      <p:graphicFrame>
        <p:nvGraphicFramePr>
          <p:cNvPr id="4" name="Espace réservé du contenu 3">
            <a:extLst>
              <a:ext uri="{FF2B5EF4-FFF2-40B4-BE49-F238E27FC236}">
                <a16:creationId xmlns:a16="http://schemas.microsoft.com/office/drawing/2014/main" id="{A8F27835-BF58-497C-A7D9-16801865ED4F}"/>
              </a:ext>
            </a:extLst>
          </p:cNvPr>
          <p:cNvGraphicFramePr>
            <a:graphicFrameLocks/>
          </p:cNvGraphicFramePr>
          <p:nvPr>
            <p:extLst>
              <p:ext uri="{D42A27DB-BD31-4B8C-83A1-F6EECF244321}">
                <p14:modId xmlns:p14="http://schemas.microsoft.com/office/powerpoint/2010/main" val="3077502087"/>
              </p:ext>
            </p:extLst>
          </p:nvPr>
        </p:nvGraphicFramePr>
        <p:xfrm>
          <a:off x="315883" y="1074810"/>
          <a:ext cx="11720948" cy="5675474"/>
        </p:xfrm>
        <a:graphic>
          <a:graphicData uri="http://schemas.openxmlformats.org/drawingml/2006/table">
            <a:tbl>
              <a:tblPr firstRow="1" bandRow="1">
                <a:tableStyleId>{306799F8-075E-4A3A-A7F6-7FBC6576F1A4}</a:tableStyleId>
              </a:tblPr>
              <a:tblGrid>
                <a:gridCol w="5860474">
                  <a:extLst>
                    <a:ext uri="{9D8B030D-6E8A-4147-A177-3AD203B41FA5}">
                      <a16:colId xmlns:a16="http://schemas.microsoft.com/office/drawing/2014/main" val="20000"/>
                    </a:ext>
                  </a:extLst>
                </a:gridCol>
                <a:gridCol w="5860474">
                  <a:extLst>
                    <a:ext uri="{9D8B030D-6E8A-4147-A177-3AD203B41FA5}">
                      <a16:colId xmlns:a16="http://schemas.microsoft.com/office/drawing/2014/main" val="20001"/>
                    </a:ext>
                  </a:extLst>
                </a:gridCol>
              </a:tblGrid>
              <a:tr h="454900">
                <a:tc>
                  <a:txBody>
                    <a:bodyPr/>
                    <a:lstStyle/>
                    <a:p>
                      <a:pPr algn="l"/>
                      <a:r>
                        <a:rPr lang="en-GB" sz="2400" noProof="0" dirty="0">
                          <a:solidFill>
                            <a:schemeClr val="accent4">
                              <a:lumMod val="50000"/>
                            </a:schemeClr>
                          </a:solidFill>
                          <a:latin typeface="Calibri" panose="020F0502020204030204" pitchFamily="34" charset="0"/>
                          <a:ea typeface="Calibri" panose="020F0502020204030204" pitchFamily="34" charset="0"/>
                          <a:cs typeface="Calibri" panose="020F0502020204030204" pitchFamily="34" charset="0"/>
                        </a:rPr>
                        <a:t>Market-orientated businesses</a:t>
                      </a:r>
                    </a:p>
                  </a:txBody>
                  <a:tcPr/>
                </a:tc>
                <a:tc>
                  <a:txBody>
                    <a:bodyPr/>
                    <a:lstStyle/>
                    <a:p>
                      <a:pPr algn="l"/>
                      <a:r>
                        <a:rPr lang="en-GB" sz="2400" noProof="0" dirty="0">
                          <a:solidFill>
                            <a:schemeClr val="accent4">
                              <a:lumMod val="50000"/>
                            </a:schemeClr>
                          </a:solidFill>
                          <a:latin typeface="Calibri" panose="020F0502020204030204" pitchFamily="34" charset="0"/>
                          <a:ea typeface="Calibri" panose="020F0502020204030204" pitchFamily="34" charset="0"/>
                          <a:cs typeface="Calibri" panose="020F0502020204030204" pitchFamily="34" charset="0"/>
                        </a:rPr>
                        <a:t>Internally orientated businesses</a:t>
                      </a:r>
                    </a:p>
                  </a:txBody>
                  <a:tcPr/>
                </a:tc>
                <a:extLst>
                  <a:ext uri="{0D108BD9-81ED-4DB2-BD59-A6C34878D82A}">
                    <a16:rowId xmlns:a16="http://schemas.microsoft.com/office/drawing/2014/main" val="10000"/>
                  </a:ext>
                </a:extLst>
              </a:tr>
              <a:tr h="394247">
                <a:tc>
                  <a:txBody>
                    <a:bodyPr/>
                    <a:lstStyle/>
                    <a:p>
                      <a:r>
                        <a:rPr lang="en-GB" sz="2000" noProof="0" dirty="0">
                          <a:latin typeface="Calibri" panose="020F0502020204030204" pitchFamily="34" charset="0"/>
                          <a:ea typeface="Calibri" panose="020F0502020204030204" pitchFamily="34" charset="0"/>
                          <a:cs typeface="Calibri" panose="020F0502020204030204" pitchFamily="34" charset="0"/>
                        </a:rPr>
                        <a:t>Customer concern throughout business</a:t>
                      </a:r>
                    </a:p>
                  </a:txBody>
                  <a:tcPr/>
                </a:tc>
                <a:tc>
                  <a:txBody>
                    <a:bodyPr/>
                    <a:lstStyle/>
                    <a:p>
                      <a:r>
                        <a:rPr lang="en-GB" sz="2000" noProof="0" dirty="0">
                          <a:latin typeface="Calibri" panose="020F0502020204030204" pitchFamily="34" charset="0"/>
                          <a:ea typeface="Calibri" panose="020F0502020204030204" pitchFamily="34" charset="0"/>
                          <a:cs typeface="Calibri" panose="020F0502020204030204" pitchFamily="34" charset="0"/>
                        </a:rPr>
                        <a:t>Convenience comes first</a:t>
                      </a:r>
                    </a:p>
                  </a:txBody>
                  <a:tcPr/>
                </a:tc>
                <a:extLst>
                  <a:ext uri="{0D108BD9-81ED-4DB2-BD59-A6C34878D82A}">
                    <a16:rowId xmlns:a16="http://schemas.microsoft.com/office/drawing/2014/main" val="10001"/>
                  </a:ext>
                </a:extLst>
              </a:tr>
              <a:tr h="697514">
                <a:tc>
                  <a:txBody>
                    <a:bodyPr/>
                    <a:lstStyle/>
                    <a:p>
                      <a:r>
                        <a:rPr lang="en-GB" sz="2000" noProof="0" dirty="0">
                          <a:latin typeface="Calibri" panose="020F0502020204030204" pitchFamily="34" charset="0"/>
                          <a:ea typeface="Calibri" panose="020F0502020204030204" pitchFamily="34" charset="0"/>
                          <a:cs typeface="Calibri" panose="020F0502020204030204" pitchFamily="34" charset="0"/>
                        </a:rPr>
                        <a:t>Know customer choice criteria and match with marketing mix</a:t>
                      </a:r>
                    </a:p>
                  </a:txBody>
                  <a:tcPr/>
                </a:tc>
                <a:tc>
                  <a:txBody>
                    <a:bodyPr/>
                    <a:lstStyle/>
                    <a:p>
                      <a:r>
                        <a:rPr lang="en-GB" sz="2000" noProof="0" dirty="0">
                          <a:latin typeface="Calibri" panose="020F0502020204030204" pitchFamily="34" charset="0"/>
                          <a:ea typeface="Calibri" panose="020F0502020204030204" pitchFamily="34" charset="0"/>
                          <a:cs typeface="Calibri" panose="020F0502020204030204" pitchFamily="34" charset="0"/>
                        </a:rPr>
                        <a:t>Assume price and product performance key to most sales</a:t>
                      </a:r>
                    </a:p>
                  </a:txBody>
                  <a:tcPr/>
                </a:tc>
                <a:extLst>
                  <a:ext uri="{0D108BD9-81ED-4DB2-BD59-A6C34878D82A}">
                    <a16:rowId xmlns:a16="http://schemas.microsoft.com/office/drawing/2014/main" val="10002"/>
                  </a:ext>
                </a:extLst>
              </a:tr>
              <a:tr h="394247">
                <a:tc>
                  <a:txBody>
                    <a:bodyPr/>
                    <a:lstStyle/>
                    <a:p>
                      <a:r>
                        <a:rPr lang="en-GB" sz="2000" noProof="0" dirty="0">
                          <a:latin typeface="Calibri" panose="020F0502020204030204" pitchFamily="34" charset="0"/>
                          <a:ea typeface="Calibri" panose="020F0502020204030204" pitchFamily="34" charset="0"/>
                          <a:cs typeface="Calibri" panose="020F0502020204030204" pitchFamily="34" charset="0"/>
                        </a:rPr>
                        <a:t>Segment by customer differences</a:t>
                      </a:r>
                    </a:p>
                  </a:txBody>
                  <a:tcPr/>
                </a:tc>
                <a:tc>
                  <a:txBody>
                    <a:bodyPr/>
                    <a:lstStyle/>
                    <a:p>
                      <a:r>
                        <a:rPr lang="en-GB" sz="2000" noProof="0" dirty="0">
                          <a:latin typeface="Calibri" panose="020F0502020204030204" pitchFamily="34" charset="0"/>
                          <a:ea typeface="Calibri" panose="020F0502020204030204" pitchFamily="34" charset="0"/>
                          <a:cs typeface="Calibri" panose="020F0502020204030204" pitchFamily="34" charset="0"/>
                        </a:rPr>
                        <a:t>Segment by product</a:t>
                      </a:r>
                    </a:p>
                  </a:txBody>
                  <a:tcPr/>
                </a:tc>
                <a:extLst>
                  <a:ext uri="{0D108BD9-81ED-4DB2-BD59-A6C34878D82A}">
                    <a16:rowId xmlns:a16="http://schemas.microsoft.com/office/drawing/2014/main" val="10003"/>
                  </a:ext>
                </a:extLst>
              </a:tr>
              <a:tr h="697514">
                <a:tc>
                  <a:txBody>
                    <a:bodyPr/>
                    <a:lstStyle/>
                    <a:p>
                      <a:r>
                        <a:rPr lang="en-GB" sz="2000" noProof="0" dirty="0">
                          <a:latin typeface="Calibri" panose="020F0502020204030204" pitchFamily="34" charset="0"/>
                          <a:ea typeface="Calibri" panose="020F0502020204030204" pitchFamily="34" charset="0"/>
                          <a:cs typeface="Calibri" panose="020F0502020204030204" pitchFamily="34" charset="0"/>
                        </a:rPr>
                        <a:t>Invest in market research (MR) and track market changes</a:t>
                      </a:r>
                    </a:p>
                  </a:txBody>
                  <a:tcPr/>
                </a:tc>
                <a:tc>
                  <a:txBody>
                    <a:bodyPr/>
                    <a:lstStyle/>
                    <a:p>
                      <a:r>
                        <a:rPr lang="en-GB" sz="2000" noProof="0" dirty="0">
                          <a:latin typeface="Calibri" panose="020F0502020204030204" pitchFamily="34" charset="0"/>
                          <a:ea typeface="Calibri" panose="020F0502020204030204" pitchFamily="34" charset="0"/>
                          <a:cs typeface="Calibri" panose="020F0502020204030204" pitchFamily="34" charset="0"/>
                        </a:rPr>
                        <a:t>Rely on anecdotes and received wisdom</a:t>
                      </a:r>
                    </a:p>
                  </a:txBody>
                  <a:tcPr/>
                </a:tc>
                <a:extLst>
                  <a:ext uri="{0D108BD9-81ED-4DB2-BD59-A6C34878D82A}">
                    <a16:rowId xmlns:a16="http://schemas.microsoft.com/office/drawing/2014/main" val="10004"/>
                  </a:ext>
                </a:extLst>
              </a:tr>
              <a:tr h="394247">
                <a:tc>
                  <a:txBody>
                    <a:bodyPr/>
                    <a:lstStyle/>
                    <a:p>
                      <a:r>
                        <a:rPr lang="en-GB" sz="2000" noProof="0" dirty="0">
                          <a:latin typeface="Calibri" panose="020F0502020204030204" pitchFamily="34" charset="0"/>
                          <a:ea typeface="Calibri" panose="020F0502020204030204" pitchFamily="34" charset="0"/>
                          <a:cs typeface="Calibri" panose="020F0502020204030204" pitchFamily="34" charset="0"/>
                        </a:rPr>
                        <a:t>Welcome change</a:t>
                      </a:r>
                    </a:p>
                  </a:txBody>
                  <a:tcPr/>
                </a:tc>
                <a:tc>
                  <a:txBody>
                    <a:bodyPr/>
                    <a:lstStyle/>
                    <a:p>
                      <a:r>
                        <a:rPr lang="en-GB" sz="2000" noProof="0" dirty="0">
                          <a:latin typeface="Calibri" panose="020F0502020204030204" pitchFamily="34" charset="0"/>
                          <a:ea typeface="Calibri" panose="020F0502020204030204" pitchFamily="34" charset="0"/>
                          <a:cs typeface="Calibri" panose="020F0502020204030204" pitchFamily="34" charset="0"/>
                        </a:rPr>
                        <a:t>Cherish status quo</a:t>
                      </a:r>
                    </a:p>
                  </a:txBody>
                  <a:tcPr/>
                </a:tc>
                <a:extLst>
                  <a:ext uri="{0D108BD9-81ED-4DB2-BD59-A6C34878D82A}">
                    <a16:rowId xmlns:a16="http://schemas.microsoft.com/office/drawing/2014/main" val="10005"/>
                  </a:ext>
                </a:extLst>
              </a:tr>
              <a:tr h="394247">
                <a:tc>
                  <a:txBody>
                    <a:bodyPr/>
                    <a:lstStyle/>
                    <a:p>
                      <a:r>
                        <a:rPr lang="en-GB" sz="2000" noProof="0" dirty="0">
                          <a:latin typeface="Calibri" panose="020F0502020204030204" pitchFamily="34" charset="0"/>
                          <a:ea typeface="Calibri" panose="020F0502020204030204" pitchFamily="34" charset="0"/>
                          <a:cs typeface="Calibri" panose="020F0502020204030204" pitchFamily="34" charset="0"/>
                        </a:rPr>
                        <a:t>Try to understand competition</a:t>
                      </a:r>
                    </a:p>
                  </a:txBody>
                  <a:tcPr/>
                </a:tc>
                <a:tc>
                  <a:txBody>
                    <a:bodyPr/>
                    <a:lstStyle/>
                    <a:p>
                      <a:r>
                        <a:rPr lang="en-GB" sz="2000" noProof="0" dirty="0">
                          <a:latin typeface="Calibri" panose="020F0502020204030204" pitchFamily="34" charset="0"/>
                          <a:ea typeface="Calibri" panose="020F0502020204030204" pitchFamily="34" charset="0"/>
                          <a:cs typeface="Calibri" panose="020F0502020204030204" pitchFamily="34" charset="0"/>
                        </a:rPr>
                        <a:t>Ignore competition</a:t>
                      </a:r>
                    </a:p>
                  </a:txBody>
                  <a:tcPr/>
                </a:tc>
                <a:extLst>
                  <a:ext uri="{0D108BD9-81ED-4DB2-BD59-A6C34878D82A}">
                    <a16:rowId xmlns:a16="http://schemas.microsoft.com/office/drawing/2014/main" val="10006"/>
                  </a:ext>
                </a:extLst>
              </a:tr>
              <a:tr h="646274">
                <a:tc>
                  <a:txBody>
                    <a:bodyPr/>
                    <a:lstStyle/>
                    <a:p>
                      <a:r>
                        <a:rPr lang="en-GB" sz="2000" noProof="0" dirty="0">
                          <a:latin typeface="Calibri" panose="020F0502020204030204" pitchFamily="34" charset="0"/>
                          <a:ea typeface="Calibri" panose="020F0502020204030204" pitchFamily="34" charset="0"/>
                          <a:cs typeface="Calibri" panose="020F0502020204030204" pitchFamily="34" charset="0"/>
                        </a:rPr>
                        <a:t>Marketing spend regarded as an investment</a:t>
                      </a:r>
                    </a:p>
                  </a:txBody>
                  <a:tcPr/>
                </a:tc>
                <a:tc>
                  <a:txBody>
                    <a:bodyPr/>
                    <a:lstStyle/>
                    <a:p>
                      <a:r>
                        <a:rPr lang="en-GB" sz="2000" noProof="0" dirty="0">
                          <a:latin typeface="Calibri" panose="020F0502020204030204" pitchFamily="34" charset="0"/>
                          <a:ea typeface="Calibri" panose="020F0502020204030204" pitchFamily="34" charset="0"/>
                          <a:cs typeface="Calibri" panose="020F0502020204030204" pitchFamily="34" charset="0"/>
                        </a:rPr>
                        <a:t>Marketing spend regarded as a luxury</a:t>
                      </a:r>
                    </a:p>
                  </a:txBody>
                  <a:tcPr/>
                </a:tc>
                <a:extLst>
                  <a:ext uri="{0D108BD9-81ED-4DB2-BD59-A6C34878D82A}">
                    <a16:rowId xmlns:a16="http://schemas.microsoft.com/office/drawing/2014/main" val="10007"/>
                  </a:ext>
                </a:extLst>
              </a:tr>
              <a:tr h="394247">
                <a:tc>
                  <a:txBody>
                    <a:bodyPr/>
                    <a:lstStyle/>
                    <a:p>
                      <a:r>
                        <a:rPr lang="en-GB" sz="2000" noProof="0" dirty="0">
                          <a:latin typeface="Calibri" panose="020F0502020204030204" pitchFamily="34" charset="0"/>
                          <a:ea typeface="Calibri" panose="020F0502020204030204" pitchFamily="34" charset="0"/>
                          <a:cs typeface="Calibri" panose="020F0502020204030204" pitchFamily="34" charset="0"/>
                        </a:rPr>
                        <a:t>Innovation rewarded</a:t>
                      </a:r>
                    </a:p>
                  </a:txBody>
                  <a:tcPr/>
                </a:tc>
                <a:tc>
                  <a:txBody>
                    <a:bodyPr/>
                    <a:lstStyle/>
                    <a:p>
                      <a:r>
                        <a:rPr lang="en-GB" sz="2000" noProof="0" dirty="0">
                          <a:latin typeface="Calibri" panose="020F0502020204030204" pitchFamily="34" charset="0"/>
                          <a:ea typeface="Calibri" panose="020F0502020204030204" pitchFamily="34" charset="0"/>
                          <a:cs typeface="Calibri" panose="020F0502020204030204" pitchFamily="34" charset="0"/>
                        </a:rPr>
                        <a:t>Innovation punished</a:t>
                      </a:r>
                    </a:p>
                  </a:txBody>
                  <a:tcPr/>
                </a:tc>
                <a:extLst>
                  <a:ext uri="{0D108BD9-81ED-4DB2-BD59-A6C34878D82A}">
                    <a16:rowId xmlns:a16="http://schemas.microsoft.com/office/drawing/2014/main" val="10008"/>
                  </a:ext>
                </a:extLst>
              </a:tr>
              <a:tr h="394247">
                <a:tc>
                  <a:txBody>
                    <a:bodyPr/>
                    <a:lstStyle/>
                    <a:p>
                      <a:r>
                        <a:rPr lang="en-GB" sz="2000" noProof="0" dirty="0">
                          <a:latin typeface="Calibri" panose="020F0502020204030204" pitchFamily="34" charset="0"/>
                          <a:ea typeface="Calibri" panose="020F0502020204030204" pitchFamily="34" charset="0"/>
                          <a:cs typeface="Calibri" panose="020F0502020204030204" pitchFamily="34" charset="0"/>
                        </a:rPr>
                        <a:t>Search for latent markets</a:t>
                      </a:r>
                    </a:p>
                  </a:txBody>
                  <a:tcPr/>
                </a:tc>
                <a:tc>
                  <a:txBody>
                    <a:bodyPr/>
                    <a:lstStyle/>
                    <a:p>
                      <a:r>
                        <a:rPr lang="en-GB" sz="2000" noProof="0" dirty="0">
                          <a:latin typeface="Calibri" panose="020F0502020204030204" pitchFamily="34" charset="0"/>
                          <a:ea typeface="Calibri" panose="020F0502020204030204" pitchFamily="34" charset="0"/>
                          <a:cs typeface="Calibri" panose="020F0502020204030204" pitchFamily="34" charset="0"/>
                        </a:rPr>
                        <a:t>Stick with the same</a:t>
                      </a:r>
                    </a:p>
                  </a:txBody>
                  <a:tcPr/>
                </a:tc>
                <a:extLst>
                  <a:ext uri="{0D108BD9-81ED-4DB2-BD59-A6C34878D82A}">
                    <a16:rowId xmlns:a16="http://schemas.microsoft.com/office/drawing/2014/main" val="10009"/>
                  </a:ext>
                </a:extLst>
              </a:tr>
              <a:tr h="394247">
                <a:tc>
                  <a:txBody>
                    <a:bodyPr/>
                    <a:lstStyle/>
                    <a:p>
                      <a:r>
                        <a:rPr lang="en-GB" sz="2000" noProof="0" dirty="0">
                          <a:latin typeface="Calibri" panose="020F0502020204030204" pitchFamily="34" charset="0"/>
                          <a:ea typeface="Calibri" panose="020F0502020204030204" pitchFamily="34" charset="0"/>
                          <a:cs typeface="Calibri" panose="020F0502020204030204" pitchFamily="34" charset="0"/>
                        </a:rPr>
                        <a:t>Be fast</a:t>
                      </a:r>
                    </a:p>
                  </a:txBody>
                  <a:tcPr/>
                </a:tc>
                <a:tc>
                  <a:txBody>
                    <a:bodyPr/>
                    <a:lstStyle/>
                    <a:p>
                      <a:r>
                        <a:rPr lang="en-GB" sz="2000" noProof="0" dirty="0">
                          <a:latin typeface="Calibri" panose="020F0502020204030204" pitchFamily="34" charset="0"/>
                          <a:ea typeface="Calibri" panose="020F0502020204030204" pitchFamily="34" charset="0"/>
                          <a:cs typeface="Calibri" panose="020F0502020204030204" pitchFamily="34" charset="0"/>
                        </a:rPr>
                        <a:t>Why rush?</a:t>
                      </a:r>
                    </a:p>
                  </a:txBody>
                  <a:tcPr/>
                </a:tc>
                <a:extLst>
                  <a:ext uri="{0D108BD9-81ED-4DB2-BD59-A6C34878D82A}">
                    <a16:rowId xmlns:a16="http://schemas.microsoft.com/office/drawing/2014/main" val="10010"/>
                  </a:ext>
                </a:extLst>
              </a:tr>
              <a:tr h="394247">
                <a:tc>
                  <a:txBody>
                    <a:bodyPr/>
                    <a:lstStyle/>
                    <a:p>
                      <a:r>
                        <a:rPr lang="en-GB" sz="2000" noProof="0" dirty="0">
                          <a:latin typeface="Calibri" panose="020F0502020204030204" pitchFamily="34" charset="0"/>
                          <a:ea typeface="Calibri" panose="020F0502020204030204" pitchFamily="34" charset="0"/>
                          <a:cs typeface="Calibri" panose="020F0502020204030204" pitchFamily="34" charset="0"/>
                        </a:rPr>
                        <a:t>Strive for competitive advantage</a:t>
                      </a:r>
                    </a:p>
                  </a:txBody>
                  <a:tcPr/>
                </a:tc>
                <a:tc>
                  <a:txBody>
                    <a:bodyPr/>
                    <a:lstStyle/>
                    <a:p>
                      <a:r>
                        <a:rPr lang="en-GB" sz="2000" noProof="0" dirty="0">
                          <a:latin typeface="Calibri" panose="020F0502020204030204" pitchFamily="34" charset="0"/>
                          <a:ea typeface="Calibri" panose="020F0502020204030204" pitchFamily="34" charset="0"/>
                          <a:cs typeface="Calibri" panose="020F0502020204030204" pitchFamily="34" charset="0"/>
                        </a:rPr>
                        <a:t>Happy to be me-too</a:t>
                      </a:r>
                    </a:p>
                  </a:txBody>
                  <a:tcPr/>
                </a:tc>
                <a:extLst>
                  <a:ext uri="{0D108BD9-81ED-4DB2-BD59-A6C34878D82A}">
                    <a16:rowId xmlns:a16="http://schemas.microsoft.com/office/drawing/2014/main" val="10011"/>
                  </a:ext>
                </a:extLst>
              </a:tr>
            </a:tbl>
          </a:graphicData>
        </a:graphic>
      </p:graphicFrame>
    </p:spTree>
    <p:extLst>
      <p:ext uri="{BB962C8B-B14F-4D97-AF65-F5344CB8AC3E}">
        <p14:creationId xmlns:p14="http://schemas.microsoft.com/office/powerpoint/2010/main" val="360017375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D0E7A74F-086D-4F35-8D34-8F4024E569B5}"/>
              </a:ext>
            </a:extLst>
          </p:cNvPr>
          <p:cNvSpPr txBox="1">
            <a:spLocks/>
          </p:cNvSpPr>
          <p:nvPr/>
        </p:nvSpPr>
        <p:spPr>
          <a:xfrm>
            <a:off x="-665008" y="215674"/>
            <a:ext cx="7847214" cy="875855"/>
          </a:xfrm>
          <a:prstGeom prst="rect">
            <a:avLst/>
          </a:prstGeom>
          <a:ln>
            <a:noFill/>
          </a:ln>
        </p:spPr>
        <p:txBody>
          <a:bodyPr vert="horz" lIns="0" tIns="0" rIns="0" bIns="0" rtlCol="0" anchor="b" anchorCtr="0">
            <a:normAutofit fontScale="92500" lnSpcReduction="20000"/>
          </a:bodyPr>
          <a:lstStyle>
            <a:lvl1pPr algn="l" defTabSz="914400" rtl="0" eaLnBrk="1" latinLnBrk="0" hangingPunct="1">
              <a:lnSpc>
                <a:spcPct val="100000"/>
              </a:lnSpc>
              <a:spcBef>
                <a:spcPct val="0"/>
              </a:spcBef>
              <a:buNone/>
              <a:defRPr sz="2800" b="0" i="0" kern="1200" spc="100" baseline="0">
                <a:solidFill>
                  <a:schemeClr val="bg1"/>
                </a:solidFill>
                <a:latin typeface="+mn-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US" altLang="en-US" sz="3600" b="1" dirty="0">
                <a:latin typeface="Calibri" panose="020F0502020204030204" pitchFamily="34" charset="0"/>
                <a:ea typeface="Calibri" panose="020F0502020204030204" pitchFamily="34" charset="0"/>
                <a:cs typeface="Calibri" panose="020F0502020204030204" pitchFamily="34" charset="0"/>
              </a:rPr>
              <a:t>Understanding the Marketplace</a:t>
            </a:r>
            <a:br>
              <a:rPr lang="en-US" altLang="en-US" sz="3600" b="1" dirty="0">
                <a:latin typeface="Calibri" panose="020F0502020204030204" pitchFamily="34" charset="0"/>
                <a:ea typeface="Calibri" panose="020F0502020204030204" pitchFamily="34" charset="0"/>
                <a:cs typeface="Calibri" panose="020F0502020204030204" pitchFamily="34" charset="0"/>
              </a:rPr>
            </a:br>
            <a:r>
              <a:rPr lang="en-US" altLang="en-US" sz="3600" b="1" dirty="0">
                <a:latin typeface="Calibri" panose="020F0502020204030204" pitchFamily="34" charset="0"/>
                <a:ea typeface="Calibri" panose="020F0502020204030204" pitchFamily="34" charset="0"/>
                <a:cs typeface="Calibri" panose="020F0502020204030204" pitchFamily="34" charset="0"/>
              </a:rPr>
              <a:t>and Customer Needs</a:t>
            </a:r>
            <a:endParaRPr lang="en-GB" sz="3500" b="1" dirty="0">
              <a:solidFill>
                <a:schemeClr val="tx2"/>
              </a:solidFill>
              <a:latin typeface="Calibri" panose="020F0502020204030204" pitchFamily="34" charset="0"/>
              <a:cs typeface="Calibri" panose="020F0502020204030204" pitchFamily="34" charset="0"/>
            </a:endParaRPr>
          </a:p>
        </p:txBody>
      </p:sp>
      <p:pic>
        <p:nvPicPr>
          <p:cNvPr id="6" name="Picture 5">
            <a:extLst>
              <a:ext uri="{FF2B5EF4-FFF2-40B4-BE49-F238E27FC236}">
                <a16:creationId xmlns:a16="http://schemas.microsoft.com/office/drawing/2014/main" id="{FA76756A-6281-4D61-AEF9-DBA79AB8FAFF}"/>
              </a:ext>
            </a:extLst>
          </p:cNvPr>
          <p:cNvPicPr>
            <a:picLocks noChangeAspect="1"/>
          </p:cNvPicPr>
          <p:nvPr/>
        </p:nvPicPr>
        <p:blipFill>
          <a:blip r:embed="rId2"/>
          <a:stretch>
            <a:fillRect/>
          </a:stretch>
        </p:blipFill>
        <p:spPr>
          <a:xfrm>
            <a:off x="126461" y="1685393"/>
            <a:ext cx="8259420" cy="3834258"/>
          </a:xfrm>
          <a:prstGeom prst="rect">
            <a:avLst/>
          </a:prstGeom>
        </p:spPr>
      </p:pic>
      <p:sp>
        <p:nvSpPr>
          <p:cNvPr id="7" name="TextBox 6">
            <a:extLst>
              <a:ext uri="{FF2B5EF4-FFF2-40B4-BE49-F238E27FC236}">
                <a16:creationId xmlns:a16="http://schemas.microsoft.com/office/drawing/2014/main" id="{B69BB3AD-8C38-4DC8-8BFC-6FF5EA4B0653}"/>
              </a:ext>
            </a:extLst>
          </p:cNvPr>
          <p:cNvSpPr txBox="1"/>
          <p:nvPr/>
        </p:nvSpPr>
        <p:spPr>
          <a:xfrm>
            <a:off x="7402749" y="3083669"/>
            <a:ext cx="4550953" cy="2800767"/>
          </a:xfrm>
          <a:prstGeom prst="rect">
            <a:avLst/>
          </a:prstGeom>
          <a:noFill/>
        </p:spPr>
        <p:txBody>
          <a:bodyPr wrap="square" rtlCol="0">
            <a:spAutoFit/>
          </a:bodyPr>
          <a:lstStyle/>
          <a:p>
            <a:r>
              <a:rPr lang="en-US" altLang="en-US" sz="2200" b="1" dirty="0">
                <a:solidFill>
                  <a:schemeClr val="tx2"/>
                </a:solidFill>
                <a:latin typeface="Calibri" panose="020F0502020204030204" pitchFamily="34" charset="0"/>
                <a:ea typeface="MS PGothic" panose="020B0600070205080204" pitchFamily="34" charset="-128"/>
                <a:cs typeface="Calibri" panose="020F0502020204030204" pitchFamily="34" charset="0"/>
              </a:rPr>
              <a:t>Questions?</a:t>
            </a:r>
          </a:p>
          <a:p>
            <a:pPr algn="ctr"/>
            <a:endParaRPr lang="en-US" altLang="en-US" sz="2200" b="1" dirty="0">
              <a:solidFill>
                <a:schemeClr val="bg1"/>
              </a:solidFill>
              <a:latin typeface="Calibri" panose="020F0502020204030204" pitchFamily="34" charset="0"/>
              <a:ea typeface="MS PGothic" panose="020B0600070205080204" pitchFamily="34" charset="-128"/>
              <a:cs typeface="Calibri" panose="020F0502020204030204" pitchFamily="34" charset="0"/>
            </a:endParaRPr>
          </a:p>
          <a:p>
            <a:pPr algn="ctr"/>
            <a:r>
              <a:rPr lang="en-US" altLang="en-US" sz="2200" b="1" dirty="0">
                <a:solidFill>
                  <a:schemeClr val="bg1"/>
                </a:solidFill>
                <a:latin typeface="Calibri" panose="020F0502020204030204" pitchFamily="34" charset="0"/>
                <a:ea typeface="MS PGothic" panose="020B0600070205080204" pitchFamily="34" charset="-128"/>
                <a:cs typeface="Calibri" panose="020F0502020204030204" pitchFamily="34" charset="0"/>
              </a:rPr>
              <a:t>Why do marketers not always understand customer needs? </a:t>
            </a:r>
          </a:p>
          <a:p>
            <a:pPr algn="ctr"/>
            <a:endParaRPr lang="en-US" altLang="en-US" sz="2200" b="1" dirty="0">
              <a:solidFill>
                <a:schemeClr val="bg1"/>
              </a:solidFill>
              <a:latin typeface="Calibri" panose="020F0502020204030204" pitchFamily="34" charset="0"/>
              <a:ea typeface="MS PGothic" panose="020B0600070205080204" pitchFamily="34" charset="-128"/>
              <a:cs typeface="Calibri" panose="020F0502020204030204" pitchFamily="34" charset="0"/>
            </a:endParaRPr>
          </a:p>
          <a:p>
            <a:pPr algn="ctr"/>
            <a:r>
              <a:rPr lang="en-US" altLang="en-US" sz="2200" b="1" dirty="0">
                <a:solidFill>
                  <a:schemeClr val="bg1"/>
                </a:solidFill>
                <a:latin typeface="Calibri" panose="020F0502020204030204" pitchFamily="34" charset="0"/>
                <a:ea typeface="MS PGothic" panose="020B0600070205080204" pitchFamily="34" charset="-128"/>
                <a:cs typeface="Calibri" panose="020F0502020204030204" pitchFamily="34" charset="0"/>
              </a:rPr>
              <a:t>How can they better identify customer needs?</a:t>
            </a:r>
          </a:p>
          <a:p>
            <a:endParaRPr lang="en-GB" sz="2200" dirty="0">
              <a:solidFill>
                <a:schemeClr val="bg1"/>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78874314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9A2B61B7-6EBB-4D1A-858C-3575DA6C00B2}"/>
              </a:ext>
            </a:extLst>
          </p:cNvPr>
          <p:cNvSpPr>
            <a:spLocks noGrp="1"/>
          </p:cNvSpPr>
          <p:nvPr>
            <p:ph type="title"/>
          </p:nvPr>
        </p:nvSpPr>
        <p:spPr>
          <a:xfrm>
            <a:off x="315883" y="133009"/>
            <a:ext cx="11720945" cy="941800"/>
          </a:xfrm>
        </p:spPr>
        <p:txBody>
          <a:bodyPr>
            <a:normAutofit/>
          </a:bodyPr>
          <a:lstStyle/>
          <a:p>
            <a:r>
              <a:rPr lang="en-IE" altLang="en-US" sz="4000" dirty="0">
                <a:latin typeface="Calibri" panose="020F0502020204030204" pitchFamily="34" charset="0"/>
                <a:cs typeface="Calibri" panose="020F0502020204030204" pitchFamily="34" charset="0"/>
              </a:rPr>
              <a:t>The Nature of Customer Value</a:t>
            </a:r>
            <a:endParaRPr lang="en-GB" sz="4000" dirty="0">
              <a:latin typeface="Calibri" panose="020F0502020204030204" pitchFamily="34" charset="0"/>
              <a:cs typeface="Calibri" panose="020F0502020204030204" pitchFamily="34" charset="0"/>
            </a:endParaRPr>
          </a:p>
        </p:txBody>
      </p:sp>
      <p:grpSp>
        <p:nvGrpSpPr>
          <p:cNvPr id="5" name="Group 13">
            <a:extLst>
              <a:ext uri="{FF2B5EF4-FFF2-40B4-BE49-F238E27FC236}">
                <a16:creationId xmlns:a16="http://schemas.microsoft.com/office/drawing/2014/main" id="{DA861E44-C779-46C0-81EB-F3D112B7CAF9}"/>
              </a:ext>
            </a:extLst>
          </p:cNvPr>
          <p:cNvGrpSpPr>
            <a:grpSpLocks/>
          </p:cNvGrpSpPr>
          <p:nvPr/>
        </p:nvGrpSpPr>
        <p:grpSpPr bwMode="auto">
          <a:xfrm>
            <a:off x="943584" y="1916347"/>
            <a:ext cx="11026744" cy="3387176"/>
            <a:chOff x="107504" y="2958055"/>
            <a:chExt cx="8856811" cy="2454923"/>
          </a:xfrm>
        </p:grpSpPr>
        <p:sp>
          <p:nvSpPr>
            <p:cNvPr id="6" name="Oval 5">
              <a:extLst>
                <a:ext uri="{FF2B5EF4-FFF2-40B4-BE49-F238E27FC236}">
                  <a16:creationId xmlns:a16="http://schemas.microsoft.com/office/drawing/2014/main" id="{CF4FC6B0-E44D-48E2-A2EB-53EF5E238474}"/>
                </a:ext>
              </a:extLst>
            </p:cNvPr>
            <p:cNvSpPr/>
            <p:nvPr/>
          </p:nvSpPr>
          <p:spPr>
            <a:xfrm>
              <a:off x="107504" y="3176858"/>
              <a:ext cx="2087597" cy="1903106"/>
            </a:xfrm>
            <a:prstGeom prst="ellipse">
              <a:avLst/>
            </a:prstGeom>
            <a:ln/>
          </p:spPr>
          <p:style>
            <a:lnRef idx="2">
              <a:schemeClr val="accent6">
                <a:shade val="50000"/>
              </a:schemeClr>
            </a:lnRef>
            <a:fillRef idx="1">
              <a:schemeClr val="accent6"/>
            </a:fillRef>
            <a:effectRef idx="0">
              <a:schemeClr val="accent6"/>
            </a:effectRef>
            <a:fontRef idx="minor">
              <a:schemeClr val="lt1"/>
            </a:fontRef>
          </p:style>
          <p:txBody>
            <a:bodyPr anchor="ctr"/>
            <a:lstStyle/>
            <a:p>
              <a:pPr algn="ctr">
                <a:defRPr/>
              </a:pPr>
              <a:r>
                <a:rPr lang="en-IE" sz="2400" dirty="0">
                  <a:solidFill>
                    <a:schemeClr val="bg1"/>
                  </a:solidFill>
                </a:rPr>
                <a:t>Customer Value</a:t>
              </a:r>
            </a:p>
          </p:txBody>
        </p:sp>
        <p:sp>
          <p:nvSpPr>
            <p:cNvPr id="8" name="Equal 4">
              <a:extLst>
                <a:ext uri="{FF2B5EF4-FFF2-40B4-BE49-F238E27FC236}">
                  <a16:creationId xmlns:a16="http://schemas.microsoft.com/office/drawing/2014/main" id="{3E886276-C7D9-47D4-B7C4-73076083F50D}"/>
                </a:ext>
              </a:extLst>
            </p:cNvPr>
            <p:cNvSpPr/>
            <p:nvPr/>
          </p:nvSpPr>
          <p:spPr>
            <a:xfrm>
              <a:off x="2195101" y="3866930"/>
              <a:ext cx="720737" cy="359462"/>
            </a:xfrm>
            <a:prstGeom prst="mathEqual">
              <a:avLst/>
            </a:prstGeom>
            <a:ln/>
          </p:spPr>
          <p:style>
            <a:lnRef idx="2">
              <a:schemeClr val="accent6">
                <a:shade val="50000"/>
              </a:schemeClr>
            </a:lnRef>
            <a:fillRef idx="1">
              <a:schemeClr val="accent6"/>
            </a:fillRef>
            <a:effectRef idx="0">
              <a:schemeClr val="accent6"/>
            </a:effectRef>
            <a:fontRef idx="minor">
              <a:schemeClr val="lt1"/>
            </a:fontRef>
          </p:style>
          <p:txBody>
            <a:bodyPr anchor="ctr"/>
            <a:lstStyle/>
            <a:p>
              <a:pPr algn="ctr">
                <a:defRPr/>
              </a:pPr>
              <a:endParaRPr lang="en-IE">
                <a:solidFill>
                  <a:schemeClr val="tx1"/>
                </a:solidFill>
              </a:endParaRPr>
            </a:p>
          </p:txBody>
        </p:sp>
        <p:sp>
          <p:nvSpPr>
            <p:cNvPr id="9" name="Rounded Rectangle 5">
              <a:extLst>
                <a:ext uri="{FF2B5EF4-FFF2-40B4-BE49-F238E27FC236}">
                  <a16:creationId xmlns:a16="http://schemas.microsoft.com/office/drawing/2014/main" id="{DC182222-4F37-4EBB-8704-D560CFEAB953}"/>
                </a:ext>
              </a:extLst>
            </p:cNvPr>
            <p:cNvSpPr/>
            <p:nvPr/>
          </p:nvSpPr>
          <p:spPr>
            <a:xfrm>
              <a:off x="2915838" y="2958055"/>
              <a:ext cx="2520992" cy="2454923"/>
            </a:xfrm>
            <a:prstGeom prst="roundRect">
              <a:avLst/>
            </a:prstGeom>
            <a:ln/>
          </p:spPr>
          <p:style>
            <a:lnRef idx="2">
              <a:schemeClr val="accent6">
                <a:shade val="50000"/>
              </a:schemeClr>
            </a:lnRef>
            <a:fillRef idx="1">
              <a:schemeClr val="accent6"/>
            </a:fillRef>
            <a:effectRef idx="0">
              <a:schemeClr val="accent6"/>
            </a:effectRef>
            <a:fontRef idx="minor">
              <a:schemeClr val="lt1"/>
            </a:fontRef>
          </p:style>
          <p:txBody>
            <a:bodyPr anchor="ctr"/>
            <a:lstStyle/>
            <a:p>
              <a:pPr algn="ctr">
                <a:defRPr/>
              </a:pPr>
              <a:endParaRPr lang="en-IE" dirty="0"/>
            </a:p>
            <a:p>
              <a:pPr algn="ctr">
                <a:defRPr/>
              </a:pPr>
              <a:endParaRPr lang="en-IE" dirty="0">
                <a:solidFill>
                  <a:schemeClr val="bg1"/>
                </a:solidFill>
              </a:endParaRPr>
            </a:p>
            <a:p>
              <a:pPr algn="ctr">
                <a:defRPr/>
              </a:pPr>
              <a:r>
                <a:rPr lang="en-IE" sz="3000" b="1" dirty="0">
                  <a:solidFill>
                    <a:schemeClr val="bg1"/>
                  </a:solidFill>
                </a:rPr>
                <a:t>Perceived Benefits</a:t>
              </a:r>
              <a:endParaRPr lang="en-US" altLang="en-US" sz="3000" b="1" dirty="0">
                <a:solidFill>
                  <a:schemeClr val="bg1"/>
                </a:solidFill>
              </a:endParaRPr>
            </a:p>
            <a:p>
              <a:pPr marL="285750" indent="-285750">
                <a:buFont typeface="Arial" panose="020B0604020202020204" pitchFamily="34" charset="0"/>
                <a:buChar char="•"/>
                <a:defRPr/>
              </a:pPr>
              <a:r>
                <a:rPr lang="en-US" altLang="en-US" sz="2000" b="0" dirty="0">
                  <a:solidFill>
                    <a:schemeClr val="bg1"/>
                  </a:solidFill>
                </a:rPr>
                <a:t>Product benefits</a:t>
              </a:r>
            </a:p>
            <a:p>
              <a:pPr marL="285750" indent="-285750">
                <a:buFont typeface="Arial" panose="020B0604020202020204" pitchFamily="34" charset="0"/>
                <a:buChar char="•"/>
                <a:defRPr/>
              </a:pPr>
              <a:r>
                <a:rPr lang="en-US" altLang="en-US" sz="2000" b="0" dirty="0">
                  <a:solidFill>
                    <a:schemeClr val="bg1"/>
                  </a:solidFill>
                </a:rPr>
                <a:t>Service benefits</a:t>
              </a:r>
            </a:p>
            <a:p>
              <a:pPr marL="285750" indent="-285750">
                <a:buFont typeface="Arial" panose="020B0604020202020204" pitchFamily="34" charset="0"/>
                <a:buChar char="•"/>
                <a:defRPr/>
              </a:pPr>
              <a:r>
                <a:rPr lang="en-US" altLang="en-US" sz="2000" b="0" dirty="0">
                  <a:solidFill>
                    <a:schemeClr val="bg1"/>
                  </a:solidFill>
                </a:rPr>
                <a:t>Image benefits</a:t>
              </a:r>
            </a:p>
            <a:p>
              <a:pPr algn="ctr">
                <a:defRPr/>
              </a:pPr>
              <a:endParaRPr lang="en-IE" dirty="0"/>
            </a:p>
            <a:p>
              <a:pPr algn="ctr">
                <a:defRPr/>
              </a:pPr>
              <a:endParaRPr lang="en-IE" dirty="0"/>
            </a:p>
            <a:p>
              <a:pPr algn="ctr">
                <a:defRPr/>
              </a:pPr>
              <a:endParaRPr lang="en-IE" dirty="0"/>
            </a:p>
          </p:txBody>
        </p:sp>
        <p:sp>
          <p:nvSpPr>
            <p:cNvPr id="10" name="Minus 8">
              <a:extLst>
                <a:ext uri="{FF2B5EF4-FFF2-40B4-BE49-F238E27FC236}">
                  <a16:creationId xmlns:a16="http://schemas.microsoft.com/office/drawing/2014/main" id="{B7B5CD5C-0541-4F86-9329-6768B7C566B0}"/>
                </a:ext>
              </a:extLst>
            </p:cNvPr>
            <p:cNvSpPr/>
            <p:nvPr/>
          </p:nvSpPr>
          <p:spPr>
            <a:xfrm>
              <a:off x="5462231" y="3973926"/>
              <a:ext cx="792176" cy="252465"/>
            </a:xfrm>
            <a:prstGeom prst="mathMinus">
              <a:avLst/>
            </a:prstGeom>
            <a:ln/>
          </p:spPr>
          <p:style>
            <a:lnRef idx="2">
              <a:schemeClr val="accent6">
                <a:shade val="50000"/>
              </a:schemeClr>
            </a:lnRef>
            <a:fillRef idx="1">
              <a:schemeClr val="accent6"/>
            </a:fillRef>
            <a:effectRef idx="0">
              <a:schemeClr val="accent6"/>
            </a:effectRef>
            <a:fontRef idx="minor">
              <a:schemeClr val="lt1"/>
            </a:fontRef>
          </p:style>
          <p:txBody>
            <a:bodyPr anchor="ctr"/>
            <a:lstStyle/>
            <a:p>
              <a:pPr algn="ctr">
                <a:defRPr/>
              </a:pPr>
              <a:endParaRPr lang="en-IE"/>
            </a:p>
          </p:txBody>
        </p:sp>
        <p:sp>
          <p:nvSpPr>
            <p:cNvPr id="11" name="Rounded Rectangle 11">
              <a:extLst>
                <a:ext uri="{FF2B5EF4-FFF2-40B4-BE49-F238E27FC236}">
                  <a16:creationId xmlns:a16="http://schemas.microsoft.com/office/drawing/2014/main" id="{7BEC703C-702D-4019-AFEF-55F1A6D08E47}"/>
                </a:ext>
              </a:extLst>
            </p:cNvPr>
            <p:cNvSpPr/>
            <p:nvPr/>
          </p:nvSpPr>
          <p:spPr>
            <a:xfrm>
              <a:off x="6254407" y="2958055"/>
              <a:ext cx="2709908" cy="2454923"/>
            </a:xfrm>
            <a:prstGeom prst="roundRect">
              <a:avLst/>
            </a:prstGeom>
            <a:ln/>
          </p:spPr>
          <p:style>
            <a:lnRef idx="2">
              <a:schemeClr val="accent6">
                <a:shade val="50000"/>
              </a:schemeClr>
            </a:lnRef>
            <a:fillRef idx="1">
              <a:schemeClr val="accent6"/>
            </a:fillRef>
            <a:effectRef idx="0">
              <a:schemeClr val="accent6"/>
            </a:effectRef>
            <a:fontRef idx="minor">
              <a:schemeClr val="lt1"/>
            </a:fontRef>
          </p:style>
          <p:txBody>
            <a:bodyPr anchor="ctr"/>
            <a:lstStyle/>
            <a:p>
              <a:pPr algn="ctr">
                <a:defRPr/>
              </a:pPr>
              <a:endParaRPr lang="en-IE" dirty="0"/>
            </a:p>
            <a:p>
              <a:pPr algn="ctr">
                <a:defRPr/>
              </a:pPr>
              <a:endParaRPr lang="en-IE" dirty="0"/>
            </a:p>
            <a:p>
              <a:pPr algn="ctr">
                <a:defRPr/>
              </a:pPr>
              <a:endParaRPr lang="en-IE" sz="3000" b="1" dirty="0"/>
            </a:p>
            <a:p>
              <a:pPr algn="ctr">
                <a:defRPr/>
              </a:pPr>
              <a:r>
                <a:rPr lang="en-IE" sz="3000" b="1" dirty="0">
                  <a:solidFill>
                    <a:schemeClr val="bg1"/>
                  </a:solidFill>
                </a:rPr>
                <a:t>Perceived Sacrifice</a:t>
              </a:r>
            </a:p>
            <a:p>
              <a:pPr marL="285750" indent="-285750">
                <a:buFont typeface="Arial" panose="020B0604020202020204" pitchFamily="34" charset="0"/>
                <a:buChar char="•"/>
                <a:defRPr/>
              </a:pPr>
              <a:r>
                <a:rPr lang="en-US" altLang="en-US" sz="2000" b="0" dirty="0">
                  <a:solidFill>
                    <a:schemeClr val="bg1"/>
                  </a:solidFill>
                </a:rPr>
                <a:t>Monetary costs</a:t>
              </a:r>
            </a:p>
            <a:p>
              <a:pPr marL="285750" indent="-285750">
                <a:buFont typeface="Arial" panose="020B0604020202020204" pitchFamily="34" charset="0"/>
                <a:buChar char="•"/>
                <a:defRPr/>
              </a:pPr>
              <a:r>
                <a:rPr lang="en-US" altLang="en-US" sz="2000" b="0" dirty="0">
                  <a:solidFill>
                    <a:schemeClr val="bg1"/>
                  </a:solidFill>
                </a:rPr>
                <a:t>Time costs</a:t>
              </a:r>
            </a:p>
            <a:p>
              <a:pPr marL="285750" indent="-285750">
                <a:buFont typeface="Arial" panose="020B0604020202020204" pitchFamily="34" charset="0"/>
                <a:buChar char="•"/>
                <a:defRPr/>
              </a:pPr>
              <a:r>
                <a:rPr lang="en-US" altLang="en-US" sz="2000" b="0" dirty="0">
                  <a:solidFill>
                    <a:schemeClr val="bg1"/>
                  </a:solidFill>
                </a:rPr>
                <a:t>Energy costs</a:t>
              </a:r>
            </a:p>
            <a:p>
              <a:pPr marL="285750" indent="-285750">
                <a:buFont typeface="Arial" panose="020B0604020202020204" pitchFamily="34" charset="0"/>
                <a:buChar char="•"/>
                <a:defRPr/>
              </a:pPr>
              <a:r>
                <a:rPr lang="en-US" altLang="en-US" sz="2000" b="0" dirty="0">
                  <a:solidFill>
                    <a:schemeClr val="bg1"/>
                  </a:solidFill>
                </a:rPr>
                <a:t>Psychological costs </a:t>
              </a:r>
            </a:p>
            <a:p>
              <a:pPr marL="285750" indent="-285750">
                <a:buFont typeface="Arial" panose="020B0604020202020204" pitchFamily="34" charset="0"/>
                <a:buChar char="•"/>
                <a:defRPr/>
              </a:pPr>
              <a:r>
                <a:rPr lang="en-US" altLang="en-US" sz="2000" b="0" dirty="0">
                  <a:solidFill>
                    <a:schemeClr val="bg1"/>
                  </a:solidFill>
                </a:rPr>
                <a:t>(not making</a:t>
              </a:r>
            </a:p>
            <a:p>
              <a:pPr>
                <a:defRPr/>
              </a:pPr>
              <a:r>
                <a:rPr lang="en-US" sz="2000" b="0" dirty="0">
                  <a:solidFill>
                    <a:schemeClr val="bg1"/>
                  </a:solidFill>
                </a:rPr>
                <a:t>     the right decision,   perception of risk)</a:t>
              </a:r>
            </a:p>
            <a:p>
              <a:pPr>
                <a:defRPr/>
              </a:pPr>
              <a:endParaRPr lang="en-IE" sz="2000" b="0" dirty="0"/>
            </a:p>
            <a:p>
              <a:pPr algn="ctr">
                <a:defRPr/>
              </a:pPr>
              <a:endParaRPr lang="en-IE" dirty="0"/>
            </a:p>
            <a:p>
              <a:pPr algn="ctr">
                <a:defRPr/>
              </a:pPr>
              <a:endParaRPr lang="en-IE" dirty="0"/>
            </a:p>
            <a:p>
              <a:pPr algn="ctr">
                <a:defRPr/>
              </a:pPr>
              <a:endParaRPr lang="en-IE" dirty="0"/>
            </a:p>
          </p:txBody>
        </p:sp>
      </p:grpSp>
      <p:sp>
        <p:nvSpPr>
          <p:cNvPr id="12" name="TextBox 1">
            <a:extLst>
              <a:ext uri="{FF2B5EF4-FFF2-40B4-BE49-F238E27FC236}">
                <a16:creationId xmlns:a16="http://schemas.microsoft.com/office/drawing/2014/main" id="{D1942E5C-4F58-4753-952B-58AAD42EF01E}"/>
              </a:ext>
            </a:extLst>
          </p:cNvPr>
          <p:cNvSpPr txBox="1">
            <a:spLocks noChangeArrowheads="1"/>
          </p:cNvSpPr>
          <p:nvPr/>
        </p:nvSpPr>
        <p:spPr bwMode="auto">
          <a:xfrm>
            <a:off x="2905328" y="5947570"/>
            <a:ext cx="837565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3200" b="1">
                <a:solidFill>
                  <a:schemeClr val="tx1"/>
                </a:solidFill>
                <a:latin typeface="Comic Sans MS" panose="030F0702030302020204" pitchFamily="66" charset="0"/>
              </a:defRPr>
            </a:lvl1pPr>
            <a:lvl2pPr marL="742950" indent="-285750">
              <a:defRPr sz="3200" b="1">
                <a:solidFill>
                  <a:schemeClr val="tx1"/>
                </a:solidFill>
                <a:latin typeface="Comic Sans MS" panose="030F0702030302020204" pitchFamily="66" charset="0"/>
              </a:defRPr>
            </a:lvl2pPr>
            <a:lvl3pPr marL="1143000" indent="-228600">
              <a:defRPr sz="3200" b="1">
                <a:solidFill>
                  <a:schemeClr val="tx1"/>
                </a:solidFill>
                <a:latin typeface="Comic Sans MS" panose="030F0702030302020204" pitchFamily="66" charset="0"/>
              </a:defRPr>
            </a:lvl3pPr>
            <a:lvl4pPr marL="1600200" indent="-228600">
              <a:defRPr sz="3200" b="1">
                <a:solidFill>
                  <a:schemeClr val="tx1"/>
                </a:solidFill>
                <a:latin typeface="Comic Sans MS" panose="030F0702030302020204" pitchFamily="66" charset="0"/>
              </a:defRPr>
            </a:lvl4pPr>
            <a:lvl5pPr marL="2057400" indent="-228600">
              <a:defRPr sz="3200" b="1">
                <a:solidFill>
                  <a:schemeClr val="tx1"/>
                </a:solidFill>
                <a:latin typeface="Comic Sans MS" panose="030F0702030302020204" pitchFamily="66" charset="0"/>
              </a:defRPr>
            </a:lvl5pPr>
            <a:lvl6pPr marL="2514600" indent="-228600" eaLnBrk="0" fontAlgn="base" hangingPunct="0">
              <a:spcBef>
                <a:spcPct val="0"/>
              </a:spcBef>
              <a:spcAft>
                <a:spcPct val="0"/>
              </a:spcAft>
              <a:defRPr sz="3200" b="1">
                <a:solidFill>
                  <a:schemeClr val="tx1"/>
                </a:solidFill>
                <a:latin typeface="Comic Sans MS" panose="030F0702030302020204" pitchFamily="66" charset="0"/>
              </a:defRPr>
            </a:lvl6pPr>
            <a:lvl7pPr marL="2971800" indent="-228600" eaLnBrk="0" fontAlgn="base" hangingPunct="0">
              <a:spcBef>
                <a:spcPct val="0"/>
              </a:spcBef>
              <a:spcAft>
                <a:spcPct val="0"/>
              </a:spcAft>
              <a:defRPr sz="3200" b="1">
                <a:solidFill>
                  <a:schemeClr val="tx1"/>
                </a:solidFill>
                <a:latin typeface="Comic Sans MS" panose="030F0702030302020204" pitchFamily="66" charset="0"/>
              </a:defRPr>
            </a:lvl7pPr>
            <a:lvl8pPr marL="3429000" indent="-228600" eaLnBrk="0" fontAlgn="base" hangingPunct="0">
              <a:spcBef>
                <a:spcPct val="0"/>
              </a:spcBef>
              <a:spcAft>
                <a:spcPct val="0"/>
              </a:spcAft>
              <a:defRPr sz="3200" b="1">
                <a:solidFill>
                  <a:schemeClr val="tx1"/>
                </a:solidFill>
                <a:latin typeface="Comic Sans MS" panose="030F0702030302020204" pitchFamily="66" charset="0"/>
              </a:defRPr>
            </a:lvl8pPr>
            <a:lvl9pPr marL="3886200" indent="-228600" eaLnBrk="0" fontAlgn="base" hangingPunct="0">
              <a:spcBef>
                <a:spcPct val="0"/>
              </a:spcBef>
              <a:spcAft>
                <a:spcPct val="0"/>
              </a:spcAft>
              <a:defRPr sz="3200" b="1">
                <a:solidFill>
                  <a:schemeClr val="tx1"/>
                </a:solidFill>
                <a:latin typeface="Comic Sans MS" panose="030F0702030302020204" pitchFamily="66" charset="0"/>
              </a:defRPr>
            </a:lvl9pPr>
          </a:lstStyle>
          <a:p>
            <a:r>
              <a:rPr lang="en-GB" altLang="en-US" b="0" dirty="0">
                <a:solidFill>
                  <a:schemeClr val="bg1"/>
                </a:solidFill>
                <a:latin typeface="Calibri" panose="020F0502020204030204" pitchFamily="34" charset="0"/>
              </a:rPr>
              <a:t>Value offered should exceed that of competitors</a:t>
            </a:r>
            <a:endParaRPr lang="en-GB" altLang="en-US" dirty="0">
              <a:solidFill>
                <a:schemeClr val="bg1"/>
              </a:solidFill>
            </a:endParaRPr>
          </a:p>
        </p:txBody>
      </p:sp>
    </p:spTree>
    <p:extLst>
      <p:ext uri="{BB962C8B-B14F-4D97-AF65-F5344CB8AC3E}">
        <p14:creationId xmlns:p14="http://schemas.microsoft.com/office/powerpoint/2010/main" val="334730224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Placeholder 8" descr="People walking in motion through modern tunnel">
            <a:extLst>
              <a:ext uri="{FF2B5EF4-FFF2-40B4-BE49-F238E27FC236}">
                <a16:creationId xmlns:a16="http://schemas.microsoft.com/office/drawing/2014/main" id="{AD3FD1CC-5601-40A9-86E3-7ACE958CAD8F}"/>
              </a:ext>
            </a:extLst>
          </p:cNvPr>
          <p:cNvPicPr>
            <a:picLocks noGrp="1" noChangeAspect="1"/>
          </p:cNvPicPr>
          <p:nvPr>
            <p:ph type="pic" sz="quarter" idx="13"/>
          </p:nvPr>
        </p:nvPicPr>
        <p:blipFill>
          <a:blip r:embed="rId2">
            <a:extLst>
              <a:ext uri="{28A0092B-C50C-407E-A947-70E740481C1C}">
                <a14:useLocalDpi xmlns:a14="http://schemas.microsoft.com/office/drawing/2010/main" val="0"/>
              </a:ext>
            </a:extLst>
          </a:blip>
          <a:srcRect l="20568" r="20568"/>
          <a:stretch>
            <a:fillRect/>
          </a:stretch>
        </p:blipFill>
        <p:spPr/>
      </p:pic>
      <p:sp>
        <p:nvSpPr>
          <p:cNvPr id="3" name="Title 2">
            <a:extLst>
              <a:ext uri="{FF2B5EF4-FFF2-40B4-BE49-F238E27FC236}">
                <a16:creationId xmlns:a16="http://schemas.microsoft.com/office/drawing/2014/main" id="{C4540B9D-B718-490B-801E-F6A9A1949994}"/>
              </a:ext>
            </a:extLst>
          </p:cNvPr>
          <p:cNvSpPr>
            <a:spLocks noGrp="1"/>
          </p:cNvSpPr>
          <p:nvPr>
            <p:ph type="title"/>
          </p:nvPr>
        </p:nvSpPr>
        <p:spPr>
          <a:xfrm>
            <a:off x="952499" y="879063"/>
            <a:ext cx="4953001" cy="610863"/>
          </a:xfrm>
        </p:spPr>
        <p:txBody>
          <a:bodyPr>
            <a:normAutofit fontScale="90000"/>
          </a:bodyPr>
          <a:lstStyle/>
          <a:p>
            <a:r>
              <a:rPr lang="en-US" altLang="en-US" sz="4400" dirty="0">
                <a:latin typeface="Calibri" panose="020F0502020204030204" pitchFamily="34" charset="0"/>
                <a:cs typeface="Calibri" panose="020F0502020204030204" pitchFamily="34" charset="0"/>
              </a:rPr>
              <a:t>Forms of Customer Value</a:t>
            </a:r>
            <a:endParaRPr lang="en-GB" dirty="0">
              <a:latin typeface="Calibri" panose="020F0502020204030204" pitchFamily="34" charset="0"/>
              <a:cs typeface="Calibri" panose="020F0502020204030204" pitchFamily="34" charset="0"/>
            </a:endParaRPr>
          </a:p>
        </p:txBody>
      </p:sp>
      <p:sp>
        <p:nvSpPr>
          <p:cNvPr id="4" name="Text Placeholder 3">
            <a:extLst>
              <a:ext uri="{FF2B5EF4-FFF2-40B4-BE49-F238E27FC236}">
                <a16:creationId xmlns:a16="http://schemas.microsoft.com/office/drawing/2014/main" id="{92BB3B0F-3CDF-4F4C-8251-503050CCF9C0}"/>
              </a:ext>
            </a:extLst>
          </p:cNvPr>
          <p:cNvSpPr>
            <a:spLocks noGrp="1"/>
          </p:cNvSpPr>
          <p:nvPr>
            <p:ph type="body" sz="quarter" idx="11"/>
          </p:nvPr>
        </p:nvSpPr>
        <p:spPr>
          <a:xfrm>
            <a:off x="282633" y="2139738"/>
            <a:ext cx="5622867" cy="2795232"/>
          </a:xfrm>
        </p:spPr>
        <p:txBody>
          <a:bodyPr/>
          <a:lstStyle/>
          <a:p>
            <a:pPr marL="514350" marR="0" lvl="0" indent="-514350" algn="l" defTabSz="685800" rtl="0" eaLnBrk="0" fontAlgn="base" latinLnBrk="0" hangingPunct="0">
              <a:lnSpc>
                <a:spcPct val="90000"/>
              </a:lnSpc>
              <a:spcBef>
                <a:spcPts val="750"/>
              </a:spcBef>
              <a:spcAft>
                <a:spcPct val="0"/>
              </a:spcAft>
              <a:buClrTx/>
              <a:buSzTx/>
              <a:buFont typeface="+mj-lt"/>
              <a:buAutoNum type="arabicPeriod"/>
              <a:tabLst/>
              <a:defRPr/>
            </a:pPr>
            <a:r>
              <a:rPr kumimoji="0" lang="en-US" sz="2300" b="1" i="0" u="none" strike="noStrike" kern="1200" cap="none" spc="0" normalizeH="0" baseline="0" noProof="0" dirty="0">
                <a:ln>
                  <a:noFill/>
                </a:ln>
                <a:solidFill>
                  <a:schemeClr val="tx2"/>
                </a:solidFill>
                <a:effectLst/>
                <a:uLnTx/>
                <a:uFillTx/>
                <a:latin typeface="Calibri" panose="020F0502020204030204"/>
                <a:ea typeface="+mn-ea"/>
                <a:cs typeface="+mn-cs"/>
              </a:rPr>
              <a:t>Price value </a:t>
            </a:r>
            <a:r>
              <a:rPr kumimoji="0" lang="en-US" sz="2300" b="0" i="0" u="none" strike="noStrike" kern="1200" cap="none" spc="0" normalizeH="0" baseline="0" noProof="0" dirty="0">
                <a:ln>
                  <a:noFill/>
                </a:ln>
                <a:effectLst/>
                <a:uLnTx/>
                <a:uFillTx/>
                <a:latin typeface="Calibri" panose="020F0502020204030204"/>
                <a:ea typeface="+mn-ea"/>
                <a:cs typeface="+mn-cs"/>
              </a:rPr>
              <a:t>– customers perceive a product as being cheaper than those offered by competitors (e.g. Ryanair, Aldi, </a:t>
            </a:r>
            <a:r>
              <a:rPr kumimoji="0" lang="en-US" sz="2300" b="0" i="0" u="none" strike="noStrike" kern="1200" cap="none" spc="0" normalizeH="0" baseline="0" noProof="0" dirty="0" err="1">
                <a:ln>
                  <a:noFill/>
                </a:ln>
                <a:effectLst/>
                <a:uLnTx/>
                <a:uFillTx/>
                <a:latin typeface="Calibri" panose="020F0502020204030204"/>
                <a:ea typeface="+mn-ea"/>
                <a:cs typeface="+mn-cs"/>
              </a:rPr>
              <a:t>Easyjet</a:t>
            </a:r>
            <a:r>
              <a:rPr kumimoji="0" lang="en-US" sz="2300" b="0" i="0" u="none" strike="noStrike" kern="1200" cap="none" spc="0" normalizeH="0" baseline="0" noProof="0" dirty="0">
                <a:ln>
                  <a:noFill/>
                </a:ln>
                <a:effectLst/>
                <a:uLnTx/>
                <a:uFillTx/>
                <a:latin typeface="Calibri" panose="020F0502020204030204"/>
                <a:ea typeface="+mn-ea"/>
                <a:cs typeface="+mn-cs"/>
              </a:rPr>
              <a:t>).</a:t>
            </a:r>
          </a:p>
          <a:p>
            <a:pPr marL="514350" marR="0" lvl="0" indent="-514350" algn="l" defTabSz="685800" rtl="0" eaLnBrk="0" fontAlgn="base" latinLnBrk="0" hangingPunct="0">
              <a:lnSpc>
                <a:spcPct val="90000"/>
              </a:lnSpc>
              <a:spcBef>
                <a:spcPts val="750"/>
              </a:spcBef>
              <a:spcAft>
                <a:spcPct val="0"/>
              </a:spcAft>
              <a:buClrTx/>
              <a:buSzTx/>
              <a:buFont typeface="+mj-lt"/>
              <a:buAutoNum type="arabicPeriod"/>
              <a:tabLst/>
              <a:defRPr/>
            </a:pPr>
            <a:r>
              <a:rPr kumimoji="0" lang="en-US" sz="2300" b="1" i="0" u="none" strike="noStrike" kern="1200" cap="none" spc="0" normalizeH="0" baseline="0" noProof="0" dirty="0">
                <a:ln>
                  <a:noFill/>
                </a:ln>
                <a:solidFill>
                  <a:schemeClr val="tx2"/>
                </a:solidFill>
                <a:effectLst/>
                <a:uLnTx/>
                <a:uFillTx/>
                <a:latin typeface="Calibri" panose="020F0502020204030204"/>
                <a:ea typeface="+mn-ea"/>
                <a:cs typeface="+mn-cs"/>
              </a:rPr>
              <a:t>Performance value </a:t>
            </a:r>
            <a:r>
              <a:rPr kumimoji="0" lang="en-US" sz="2300" b="0" i="0" u="none" strike="noStrike" kern="1200" cap="none" spc="0" normalizeH="0" baseline="0" noProof="0" dirty="0">
                <a:ln>
                  <a:noFill/>
                </a:ln>
                <a:effectLst/>
                <a:uLnTx/>
                <a:uFillTx/>
                <a:latin typeface="Calibri" panose="020F0502020204030204"/>
                <a:ea typeface="+mn-ea"/>
                <a:cs typeface="+mn-cs"/>
              </a:rPr>
              <a:t>– customers look for the latest features, functionality and quality (e.g. Dyson, Tesla, Apple).</a:t>
            </a:r>
          </a:p>
          <a:p>
            <a:pPr marL="514350" marR="0" lvl="0" indent="-514350" algn="l" defTabSz="685800" rtl="0" eaLnBrk="0" fontAlgn="base" latinLnBrk="0" hangingPunct="0">
              <a:lnSpc>
                <a:spcPct val="90000"/>
              </a:lnSpc>
              <a:spcBef>
                <a:spcPts val="750"/>
              </a:spcBef>
              <a:spcAft>
                <a:spcPct val="0"/>
              </a:spcAft>
              <a:buClrTx/>
              <a:buSzTx/>
              <a:buFont typeface="+mj-lt"/>
              <a:buAutoNum type="arabicPeriod"/>
              <a:tabLst/>
              <a:defRPr/>
            </a:pPr>
            <a:r>
              <a:rPr kumimoji="0" lang="en-US" sz="2300" b="1" i="0" u="none" strike="noStrike" kern="1200" cap="none" spc="0" normalizeH="0" baseline="0" noProof="0" dirty="0">
                <a:ln>
                  <a:noFill/>
                </a:ln>
                <a:solidFill>
                  <a:schemeClr val="tx2"/>
                </a:solidFill>
                <a:effectLst/>
                <a:uLnTx/>
                <a:uFillTx/>
                <a:latin typeface="Calibri" panose="020F0502020204030204"/>
                <a:ea typeface="+mn-ea"/>
                <a:cs typeface="+mn-cs"/>
              </a:rPr>
              <a:t>Emotional value </a:t>
            </a:r>
            <a:r>
              <a:rPr kumimoji="0" lang="en-US" sz="2300" b="0" i="0" u="none" strike="noStrike" kern="1200" cap="none" spc="0" normalizeH="0" baseline="0" noProof="0" dirty="0">
                <a:ln>
                  <a:noFill/>
                </a:ln>
                <a:effectLst/>
                <a:uLnTx/>
                <a:uFillTx/>
                <a:latin typeface="Calibri" panose="020F0502020204030204"/>
                <a:ea typeface="+mn-ea"/>
                <a:cs typeface="+mn-cs"/>
              </a:rPr>
              <a:t>– what is in the mind of the customers (e.g. Volvo &amp; safety, Chanel &amp; luxury).</a:t>
            </a:r>
          </a:p>
          <a:p>
            <a:pPr marL="514350" marR="0" lvl="0" indent="-514350" algn="l" defTabSz="685800" rtl="0" eaLnBrk="0" fontAlgn="base" latinLnBrk="0" hangingPunct="0">
              <a:lnSpc>
                <a:spcPct val="90000"/>
              </a:lnSpc>
              <a:spcBef>
                <a:spcPts val="750"/>
              </a:spcBef>
              <a:spcAft>
                <a:spcPct val="0"/>
              </a:spcAft>
              <a:buClrTx/>
              <a:buSzTx/>
              <a:buFont typeface="+mj-lt"/>
              <a:buAutoNum type="arabicPeriod"/>
              <a:tabLst/>
              <a:defRPr/>
            </a:pPr>
            <a:r>
              <a:rPr kumimoji="0" lang="en-US" sz="2300" b="1" i="0" u="none" strike="noStrike" kern="1200" cap="none" spc="0" normalizeH="0" baseline="0" noProof="0" dirty="0">
                <a:ln>
                  <a:noFill/>
                </a:ln>
                <a:solidFill>
                  <a:schemeClr val="tx2"/>
                </a:solidFill>
                <a:effectLst/>
                <a:uLnTx/>
                <a:uFillTx/>
                <a:latin typeface="Calibri" panose="020F0502020204030204"/>
                <a:ea typeface="+mn-ea"/>
                <a:cs typeface="+mn-cs"/>
              </a:rPr>
              <a:t>Relational value </a:t>
            </a:r>
            <a:r>
              <a:rPr kumimoji="0" lang="en-US" sz="2300" b="0" i="0" u="none" strike="noStrike" kern="1200" cap="none" spc="0" normalizeH="0" baseline="0" noProof="0" dirty="0">
                <a:ln>
                  <a:noFill/>
                </a:ln>
                <a:effectLst/>
                <a:uLnTx/>
                <a:uFillTx/>
                <a:latin typeface="Calibri" panose="020F0502020204030204"/>
                <a:ea typeface="+mn-ea"/>
                <a:cs typeface="+mn-cs"/>
              </a:rPr>
              <a:t>– the quality of service received by a customer – a high level of trust leads to the lifetime value of a customer.</a:t>
            </a:r>
          </a:p>
          <a:p>
            <a:endParaRPr lang="en-GB" sz="2300" dirty="0"/>
          </a:p>
        </p:txBody>
      </p:sp>
    </p:spTree>
    <p:extLst>
      <p:ext uri="{BB962C8B-B14F-4D97-AF65-F5344CB8AC3E}">
        <p14:creationId xmlns:p14="http://schemas.microsoft.com/office/powerpoint/2010/main" val="24510618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F67403-2F2A-433B-AD63-1D9EEE5AA923}"/>
              </a:ext>
            </a:extLst>
          </p:cNvPr>
          <p:cNvSpPr>
            <a:spLocks noGrp="1"/>
          </p:cNvSpPr>
          <p:nvPr>
            <p:ph type="title"/>
          </p:nvPr>
        </p:nvSpPr>
        <p:spPr>
          <a:xfrm>
            <a:off x="0" y="2519464"/>
            <a:ext cx="8939719" cy="2831371"/>
          </a:xfrm>
        </p:spPr>
        <p:txBody>
          <a:bodyPr>
            <a:normAutofit fontScale="90000"/>
          </a:bodyPr>
          <a:lstStyle/>
          <a:p>
            <a:pPr algn="ctr"/>
            <a:r>
              <a:rPr lang="en-US" altLang="en-US" sz="3000" b="1" dirty="0">
                <a:latin typeface="Calibri" panose="020F0502020204030204" pitchFamily="34" charset="0"/>
                <a:cs typeface="Calibri" panose="020F0502020204030204" pitchFamily="34" charset="0"/>
              </a:rPr>
              <a:t>All kinds of </a:t>
            </a:r>
            <a:r>
              <a:rPr lang="en-US" altLang="en-US" sz="3000" b="1" dirty="0" err="1">
                <a:latin typeface="Calibri" panose="020F0502020204030204" pitchFamily="34" charset="0"/>
                <a:cs typeface="Calibri" panose="020F0502020204030204" pitchFamily="34" charset="0"/>
              </a:rPr>
              <a:t>organisations</a:t>
            </a:r>
            <a:r>
              <a:rPr lang="en-US" altLang="en-US" sz="3000" b="1" dirty="0">
                <a:latin typeface="Calibri" panose="020F0502020204030204" pitchFamily="34" charset="0"/>
                <a:cs typeface="Calibri" panose="020F0502020204030204" pitchFamily="34" charset="0"/>
              </a:rPr>
              <a:t> are now becoming proficient users of customer relationship management systems (CRMs) to get to know their customers better and to interact with them on a regular </a:t>
            </a:r>
            <a:r>
              <a:rPr lang="en-US" altLang="en-US" sz="3000" b="1" dirty="0" err="1">
                <a:latin typeface="Calibri" panose="020F0502020204030204" pitchFamily="34" charset="0"/>
                <a:cs typeface="Calibri" panose="020F0502020204030204" pitchFamily="34" charset="0"/>
              </a:rPr>
              <a:t>basis.ular</a:t>
            </a:r>
            <a:r>
              <a:rPr lang="en-US" altLang="en-US" sz="3000" b="1" dirty="0">
                <a:latin typeface="Calibri" panose="020F0502020204030204" pitchFamily="34" charset="0"/>
                <a:cs typeface="Calibri" panose="020F0502020204030204" pitchFamily="34" charset="0"/>
              </a:rPr>
              <a:t> basis.</a:t>
            </a:r>
            <a:br>
              <a:rPr lang="en-US" altLang="en-US" sz="2800" dirty="0"/>
            </a:br>
            <a:br>
              <a:rPr lang="en-GB" altLang="en-US" dirty="0"/>
            </a:br>
            <a:endParaRPr lang="en-GB" dirty="0"/>
          </a:p>
        </p:txBody>
      </p:sp>
      <p:sp>
        <p:nvSpPr>
          <p:cNvPr id="3" name="Title 1">
            <a:extLst>
              <a:ext uri="{FF2B5EF4-FFF2-40B4-BE49-F238E27FC236}">
                <a16:creationId xmlns:a16="http://schemas.microsoft.com/office/drawing/2014/main" id="{0D6709CE-4F98-4B29-B975-DA8AE33309A1}"/>
              </a:ext>
            </a:extLst>
          </p:cNvPr>
          <p:cNvSpPr txBox="1">
            <a:spLocks/>
          </p:cNvSpPr>
          <p:nvPr/>
        </p:nvSpPr>
        <p:spPr>
          <a:xfrm>
            <a:off x="964022" y="215674"/>
            <a:ext cx="4941477" cy="610863"/>
          </a:xfrm>
          <a:prstGeom prst="rect">
            <a:avLst/>
          </a:prstGeom>
          <a:ln>
            <a:noFill/>
          </a:ln>
        </p:spPr>
        <p:txBody>
          <a:bodyPr vert="horz" lIns="0" tIns="0" rIns="0" bIns="0" rtlCol="0" anchor="b" anchorCtr="0">
            <a:normAutofit/>
          </a:bodyPr>
          <a:lstStyle>
            <a:lvl1pPr algn="l" defTabSz="914400" rtl="0" eaLnBrk="1" latinLnBrk="0" hangingPunct="1">
              <a:lnSpc>
                <a:spcPct val="100000"/>
              </a:lnSpc>
              <a:spcBef>
                <a:spcPct val="0"/>
              </a:spcBef>
              <a:buNone/>
              <a:defRPr sz="2800" b="0" i="0" kern="1200" spc="100" baseline="0">
                <a:solidFill>
                  <a:schemeClr val="bg1"/>
                </a:solidFill>
                <a:latin typeface="+mn-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endParaRPr lang="en-GB" sz="3500" b="1" dirty="0">
              <a:solidFill>
                <a:schemeClr val="tx2"/>
              </a:solidFill>
              <a:latin typeface="Calibri" panose="020F0502020204030204" pitchFamily="34" charset="0"/>
              <a:cs typeface="Calibri" panose="020F0502020204030204" pitchFamily="34" charset="0"/>
            </a:endParaRPr>
          </a:p>
        </p:txBody>
      </p:sp>
      <p:sp>
        <p:nvSpPr>
          <p:cNvPr id="5" name="TextBox 4">
            <a:extLst>
              <a:ext uri="{FF2B5EF4-FFF2-40B4-BE49-F238E27FC236}">
                <a16:creationId xmlns:a16="http://schemas.microsoft.com/office/drawing/2014/main" id="{BB3D9059-FDB9-4DA9-AADE-780BC2BB5DD1}"/>
              </a:ext>
            </a:extLst>
          </p:cNvPr>
          <p:cNvSpPr txBox="1"/>
          <p:nvPr/>
        </p:nvSpPr>
        <p:spPr>
          <a:xfrm>
            <a:off x="557558" y="336439"/>
            <a:ext cx="6458988" cy="1077218"/>
          </a:xfrm>
          <a:prstGeom prst="rect">
            <a:avLst/>
          </a:prstGeom>
          <a:noFill/>
        </p:spPr>
        <p:txBody>
          <a:bodyPr wrap="square">
            <a:spAutoFit/>
          </a:bodyPr>
          <a:lstStyle/>
          <a:p>
            <a:pPr algn="ctr"/>
            <a:r>
              <a:rPr lang="en-US" altLang="en-US" sz="3200" b="1" dirty="0">
                <a:solidFill>
                  <a:schemeClr val="tx2"/>
                </a:solidFill>
                <a:latin typeface="Calibri" panose="020F0502020204030204" pitchFamily="34" charset="0"/>
                <a:cs typeface="Calibri" panose="020F0502020204030204" pitchFamily="34" charset="0"/>
              </a:rPr>
              <a:t>Customer Relationship Management (CRM)</a:t>
            </a:r>
            <a:endParaRPr lang="en-GB" sz="3200" b="1" dirty="0">
              <a:solidFill>
                <a:schemeClr val="tx2"/>
              </a:solidFill>
              <a:latin typeface="Calibri" panose="020F0502020204030204" pitchFamily="34" charset="0"/>
              <a:cs typeface="Calibri" panose="020F0502020204030204" pitchFamily="34" charset="0"/>
            </a:endParaRPr>
          </a:p>
        </p:txBody>
      </p:sp>
      <p:pic>
        <p:nvPicPr>
          <p:cNvPr id="1026" name="Picture 2" descr="Weekly editorial from our Secretary General: Moving from ''what'' to ''how''  - Eurodiaconia">
            <a:extLst>
              <a:ext uri="{FF2B5EF4-FFF2-40B4-BE49-F238E27FC236}">
                <a16:creationId xmlns:a16="http://schemas.microsoft.com/office/drawing/2014/main" id="{5827C720-6102-4AEB-B19C-BCF516DB386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50429" y="3820342"/>
            <a:ext cx="5598002" cy="297877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0346780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Amazon.co.uk: Amazon For All Occasions - Amazon.co.uk eGift Voucher: Gift  Cards">
            <a:extLst>
              <a:ext uri="{FF2B5EF4-FFF2-40B4-BE49-F238E27FC236}">
                <a16:creationId xmlns:a16="http://schemas.microsoft.com/office/drawing/2014/main" id="{A10C921F-56CB-4C65-8883-88017E253198}"/>
              </a:ext>
            </a:extLst>
          </p:cNvPr>
          <p:cNvPicPr>
            <a:picLocks noChangeAspect="1" noChangeArrowheads="1"/>
          </p:cNvPicPr>
          <p:nvPr/>
        </p:nvPicPr>
        <p:blipFill>
          <a:blip r:embed="rId2">
            <a:clrChange>
              <a:clrFrom>
                <a:srgbClr val="F9FAFB"/>
              </a:clrFrom>
              <a:clrTo>
                <a:srgbClr val="F9FAFB">
                  <a:alpha val="0"/>
                </a:srgbClr>
              </a:clrTo>
            </a:clrChange>
            <a:extLst>
              <a:ext uri="{28A0092B-C50C-407E-A947-70E740481C1C}">
                <a14:useLocalDpi xmlns:a14="http://schemas.microsoft.com/office/drawing/2010/main" val="0"/>
              </a:ext>
            </a:extLst>
          </a:blip>
          <a:srcRect/>
          <a:stretch>
            <a:fillRect/>
          </a:stretch>
        </p:blipFill>
        <p:spPr bwMode="auto">
          <a:xfrm>
            <a:off x="-262261" y="1441123"/>
            <a:ext cx="5553075" cy="3429000"/>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Tesco - Crunchbase Company Profile &amp; Funding">
            <a:extLst>
              <a:ext uri="{FF2B5EF4-FFF2-40B4-BE49-F238E27FC236}">
                <a16:creationId xmlns:a16="http://schemas.microsoft.com/office/drawing/2014/main" id="{924EF88F-FBD9-488D-9B5D-E891D130417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48176" y="3229583"/>
            <a:ext cx="3621561" cy="3303976"/>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Newsroom - Apple">
            <a:extLst>
              <a:ext uri="{FF2B5EF4-FFF2-40B4-BE49-F238E27FC236}">
                <a16:creationId xmlns:a16="http://schemas.microsoft.com/office/drawing/2014/main" id="{65E0F66D-4F00-43FA-B319-55A662014A97}"/>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40708" t="26317" r="40488" b="31738"/>
          <a:stretch/>
        </p:blipFill>
        <p:spPr bwMode="auto">
          <a:xfrm>
            <a:off x="8669737" y="912043"/>
            <a:ext cx="2500825" cy="2516957"/>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a:extLst>
              <a:ext uri="{FF2B5EF4-FFF2-40B4-BE49-F238E27FC236}">
                <a16:creationId xmlns:a16="http://schemas.microsoft.com/office/drawing/2014/main" id="{A0A5C925-42C7-4039-B934-70A31159FEB8}"/>
              </a:ext>
            </a:extLst>
          </p:cNvPr>
          <p:cNvSpPr txBox="1"/>
          <p:nvPr/>
        </p:nvSpPr>
        <p:spPr>
          <a:xfrm>
            <a:off x="880288" y="829498"/>
            <a:ext cx="6458988" cy="707886"/>
          </a:xfrm>
          <a:prstGeom prst="rect">
            <a:avLst/>
          </a:prstGeom>
          <a:noFill/>
        </p:spPr>
        <p:txBody>
          <a:bodyPr wrap="square">
            <a:spAutoFit/>
          </a:bodyPr>
          <a:lstStyle/>
          <a:p>
            <a:r>
              <a:rPr lang="en-GB" sz="4000" b="1" u="sng" dirty="0">
                <a:solidFill>
                  <a:schemeClr val="bg1"/>
                </a:solidFill>
                <a:latin typeface="Calibri" panose="020F0502020204030204" pitchFamily="34" charset="0"/>
                <a:cs typeface="Calibri" panose="020F0502020204030204" pitchFamily="34" charset="0"/>
              </a:rPr>
              <a:t>Examples</a:t>
            </a:r>
          </a:p>
        </p:txBody>
      </p:sp>
    </p:spTree>
    <p:extLst>
      <p:ext uri="{BB962C8B-B14F-4D97-AF65-F5344CB8AC3E}">
        <p14:creationId xmlns:p14="http://schemas.microsoft.com/office/powerpoint/2010/main" val="384573982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 name="Subtitle 2">
            <a:extLst>
              <a:ext uri="{FF2B5EF4-FFF2-40B4-BE49-F238E27FC236}">
                <a16:creationId xmlns:a16="http://schemas.microsoft.com/office/drawing/2014/main" id="{D34C78A3-82D9-9D0D-426D-371B6361A41B}"/>
              </a:ext>
            </a:extLst>
          </p:cNvPr>
          <p:cNvSpPr>
            <a:spLocks noGrp="1"/>
          </p:cNvSpPr>
          <p:nvPr>
            <p:ph type="subTitle" idx="1"/>
          </p:nvPr>
        </p:nvSpPr>
        <p:spPr>
          <a:xfrm>
            <a:off x="6714565" y="3591098"/>
            <a:ext cx="5096435" cy="2424220"/>
          </a:xfrm>
        </p:spPr>
        <p:txBody>
          <a:bodyPr>
            <a:normAutofit lnSpcReduction="10000"/>
          </a:bodyPr>
          <a:lstStyle/>
          <a:p>
            <a:pPr marL="342900" indent="-342900" eaLnBrk="1" hangingPunct="1">
              <a:buClr>
                <a:schemeClr val="tx2"/>
              </a:buClr>
              <a:buFont typeface="Arial" panose="020B0604020202020204" pitchFamily="34" charset="0"/>
              <a:buChar char="•"/>
            </a:pPr>
            <a:r>
              <a:rPr lang="en-GB" altLang="en-US" sz="2000" dirty="0">
                <a:latin typeface="Calibri" panose="020F0502020204030204" pitchFamily="34" charset="0"/>
                <a:cs typeface="Arial" panose="020B0604020202020204" pitchFamily="34" charset="0"/>
              </a:rPr>
              <a:t>The basic set of tools marketers have available to carry out tactical marketing.</a:t>
            </a:r>
          </a:p>
          <a:p>
            <a:pPr eaLnBrk="1" hangingPunct="1">
              <a:buClr>
                <a:schemeClr val="tx2"/>
              </a:buClr>
            </a:pPr>
            <a:endParaRPr lang="en-GB" altLang="en-US" sz="2000" dirty="0">
              <a:latin typeface="Calibri" panose="020F0502020204030204" pitchFamily="34" charset="0"/>
              <a:cs typeface="Arial" panose="020B0604020202020204" pitchFamily="34" charset="0"/>
            </a:endParaRPr>
          </a:p>
          <a:p>
            <a:pPr marL="342900" indent="-342900">
              <a:spcBef>
                <a:spcPct val="20000"/>
              </a:spcBef>
              <a:buClr>
                <a:schemeClr val="tx2"/>
              </a:buClr>
              <a:buFont typeface="Arial" panose="020B0604020202020204" pitchFamily="34" charset="0"/>
              <a:buChar char="•"/>
            </a:pPr>
            <a:r>
              <a:rPr lang="en-GB" altLang="en-US" sz="2000" dirty="0">
                <a:latin typeface="Calibri" panose="020F0502020204030204" pitchFamily="34" charset="0"/>
              </a:rPr>
              <a:t>The ‘4 Ps’ of product marketing (McCarthy, 1960)</a:t>
            </a:r>
          </a:p>
          <a:p>
            <a:pPr>
              <a:spcBef>
                <a:spcPct val="20000"/>
              </a:spcBef>
              <a:buClr>
                <a:schemeClr val="tx2"/>
              </a:buClr>
            </a:pPr>
            <a:endParaRPr lang="en-GB" altLang="en-US" sz="2000" dirty="0">
              <a:latin typeface="Calibri" panose="020F0502020204030204" pitchFamily="34" charset="0"/>
            </a:endParaRPr>
          </a:p>
          <a:p>
            <a:pPr marL="342900" indent="-342900">
              <a:spcBef>
                <a:spcPct val="20000"/>
              </a:spcBef>
              <a:buClr>
                <a:schemeClr val="tx2"/>
              </a:buClr>
              <a:buFont typeface="Arial" panose="020B0604020202020204" pitchFamily="34" charset="0"/>
              <a:buChar char="•"/>
            </a:pPr>
            <a:r>
              <a:rPr lang="en-GB" altLang="en-US" sz="2000" dirty="0">
                <a:latin typeface="Calibri" panose="020F0502020204030204" pitchFamily="34" charset="0"/>
              </a:rPr>
              <a:t>Plus, the ‘7 Ps’ of services marketing (Booms &amp; Bitner, 1981)</a:t>
            </a:r>
          </a:p>
          <a:p>
            <a:pPr marL="342900" indent="-342900">
              <a:buClr>
                <a:schemeClr val="tx2"/>
              </a:buClr>
              <a:buFont typeface="Arial" panose="020B0604020202020204" pitchFamily="34" charset="0"/>
              <a:buChar char="•"/>
            </a:pPr>
            <a:endParaRPr lang="en-US" sz="2000" dirty="0"/>
          </a:p>
        </p:txBody>
      </p:sp>
      <p:sp>
        <p:nvSpPr>
          <p:cNvPr id="3" name="Title 2">
            <a:extLst>
              <a:ext uri="{FF2B5EF4-FFF2-40B4-BE49-F238E27FC236}">
                <a16:creationId xmlns:a16="http://schemas.microsoft.com/office/drawing/2014/main" id="{323E3553-D2A2-4B81-B584-D3256BA260FF}"/>
              </a:ext>
            </a:extLst>
          </p:cNvPr>
          <p:cNvSpPr>
            <a:spLocks noGrp="1"/>
          </p:cNvSpPr>
          <p:nvPr>
            <p:ph type="title"/>
          </p:nvPr>
        </p:nvSpPr>
        <p:spPr>
          <a:xfrm>
            <a:off x="6907623" y="2541308"/>
            <a:ext cx="4903377" cy="610863"/>
          </a:xfrm>
        </p:spPr>
        <p:txBody>
          <a:bodyPr anchor="b">
            <a:normAutofit/>
          </a:bodyPr>
          <a:lstStyle/>
          <a:p>
            <a:r>
              <a:rPr lang="en-GB" sz="3400" dirty="0"/>
              <a:t>Effective Marketing Mix </a:t>
            </a:r>
          </a:p>
        </p:txBody>
      </p:sp>
      <p:pic>
        <p:nvPicPr>
          <p:cNvPr id="3074" name="Picture 2" descr="Marketing Mix Definition - 4Ps &amp; 7Ps of the Marketing Mix">
            <a:extLst>
              <a:ext uri="{FF2B5EF4-FFF2-40B4-BE49-F238E27FC236}">
                <a16:creationId xmlns:a16="http://schemas.microsoft.com/office/drawing/2014/main" id="{95F88D45-B3B9-407C-8CE8-08B640095398}"/>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206189" y="381000"/>
            <a:ext cx="6096000" cy="6096000"/>
          </a:xfrm>
          <a:prstGeom prst="rect">
            <a:avLst/>
          </a:prstGeom>
          <a:solidFill>
            <a:srgbClr val="FFFFFF"/>
          </a:solidFill>
        </p:spPr>
      </p:pic>
    </p:spTree>
    <p:extLst>
      <p:ext uri="{BB962C8B-B14F-4D97-AF65-F5344CB8AC3E}">
        <p14:creationId xmlns:p14="http://schemas.microsoft.com/office/powerpoint/2010/main" val="251348878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6F951E-91A7-6323-4A7F-019502937181}"/>
              </a:ext>
            </a:extLst>
          </p:cNvPr>
          <p:cNvSpPr>
            <a:spLocks noGrp="1"/>
          </p:cNvSpPr>
          <p:nvPr>
            <p:ph type="title"/>
          </p:nvPr>
        </p:nvSpPr>
        <p:spPr/>
        <p:txBody>
          <a:bodyPr/>
          <a:lstStyle/>
          <a:p>
            <a:endParaRPr lang="en-GB"/>
          </a:p>
        </p:txBody>
      </p:sp>
      <p:sp>
        <p:nvSpPr>
          <p:cNvPr id="4" name="Date Placeholder 3">
            <a:extLst>
              <a:ext uri="{FF2B5EF4-FFF2-40B4-BE49-F238E27FC236}">
                <a16:creationId xmlns:a16="http://schemas.microsoft.com/office/drawing/2014/main" id="{7200BC93-5E3A-7565-0338-89B3CDD65CB3}"/>
              </a:ext>
            </a:extLst>
          </p:cNvPr>
          <p:cNvSpPr>
            <a:spLocks noGrp="1"/>
          </p:cNvSpPr>
          <p:nvPr>
            <p:ph type="dt" sz="half" idx="10"/>
          </p:nvPr>
        </p:nvSpPr>
        <p:spPr/>
        <p:txBody>
          <a:bodyPr/>
          <a:lstStyle/>
          <a:p>
            <a:fld id="{73C55A3C-5767-4844-A0A3-83778C2E5409}" type="datetime1">
              <a:rPr lang="en-US" smtClean="0"/>
              <a:t>4/26/2024</a:t>
            </a:fld>
            <a:endParaRPr lang="en-US" dirty="0"/>
          </a:p>
        </p:txBody>
      </p:sp>
      <p:sp>
        <p:nvSpPr>
          <p:cNvPr id="5" name="Footer Placeholder 4">
            <a:extLst>
              <a:ext uri="{FF2B5EF4-FFF2-40B4-BE49-F238E27FC236}">
                <a16:creationId xmlns:a16="http://schemas.microsoft.com/office/drawing/2014/main" id="{165891BA-585A-18CF-B416-900821DF3D5D}"/>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ED3FAFBA-855B-E2DF-61A1-44C8E3633E46}"/>
              </a:ext>
            </a:extLst>
          </p:cNvPr>
          <p:cNvSpPr>
            <a:spLocks noGrp="1"/>
          </p:cNvSpPr>
          <p:nvPr>
            <p:ph type="sldNum" sz="quarter" idx="12"/>
          </p:nvPr>
        </p:nvSpPr>
        <p:spPr/>
        <p:txBody>
          <a:bodyPr/>
          <a:lstStyle/>
          <a:p>
            <a:fld id="{3A98EE3D-8CD1-4C3F-BD1C-C98C9596463C}" type="slidenum">
              <a:rPr lang="en-US" smtClean="0"/>
              <a:t>19</a:t>
            </a:fld>
            <a:endParaRPr lang="en-US" dirty="0"/>
          </a:p>
        </p:txBody>
      </p:sp>
      <p:pic>
        <p:nvPicPr>
          <p:cNvPr id="1026" name="Picture 2" descr="PESTEL Analysis (PEST Analysis) EXPLAINED with EXAMPLES | B2U">
            <a:extLst>
              <a:ext uri="{FF2B5EF4-FFF2-40B4-BE49-F238E27FC236}">
                <a16:creationId xmlns:a16="http://schemas.microsoft.com/office/drawing/2014/main" id="{79D4292B-7A6A-9E11-F223-00AADC3D570E}"/>
              </a:ext>
            </a:extLst>
          </p:cNvPr>
          <p:cNvPicPr>
            <a:picLocks noGrp="1" noChangeAspect="1" noChangeArrowheads="1"/>
          </p:cNvPicPr>
          <p:nvPr>
            <p:ph idx="1"/>
          </p:nvPr>
        </p:nvPicPr>
        <p:blipFill rotWithShape="1">
          <a:blip r:embed="rId3">
            <a:extLst>
              <a:ext uri="{28A0092B-C50C-407E-A947-70E740481C1C}">
                <a14:useLocalDpi xmlns:a14="http://schemas.microsoft.com/office/drawing/2010/main" val="0"/>
              </a:ext>
            </a:extLst>
          </a:blip>
          <a:srcRect l="23442" t="1249" r="23362" b="-1"/>
          <a:stretch/>
        </p:blipFill>
        <p:spPr bwMode="auto">
          <a:xfrm>
            <a:off x="0" y="131200"/>
            <a:ext cx="11828833" cy="6648979"/>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2" descr="Marketing Mix Definition - 4Ps &amp; 7Ps of the Marketing Mix">
            <a:extLst>
              <a:ext uri="{FF2B5EF4-FFF2-40B4-BE49-F238E27FC236}">
                <a16:creationId xmlns:a16="http://schemas.microsoft.com/office/drawing/2014/main" id="{DDD33B11-7873-17B8-CDEA-8CBBAAE77441}"/>
              </a:ext>
            </a:extLst>
          </p:cNvPr>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3320374" y="1440461"/>
            <a:ext cx="4961105" cy="4030456"/>
          </a:xfrm>
          <a:prstGeom prst="rect">
            <a:avLst/>
          </a:prstGeom>
          <a:solidFill>
            <a:srgbClr val="FFFFFF"/>
          </a:solidFill>
        </p:spPr>
      </p:pic>
    </p:spTree>
    <p:extLst>
      <p:ext uri="{BB962C8B-B14F-4D97-AF65-F5344CB8AC3E}">
        <p14:creationId xmlns:p14="http://schemas.microsoft.com/office/powerpoint/2010/main" val="306453186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9A2B61B7-6EBB-4D1A-858C-3575DA6C00B2}"/>
              </a:ext>
            </a:extLst>
          </p:cNvPr>
          <p:cNvSpPr>
            <a:spLocks noGrp="1"/>
          </p:cNvSpPr>
          <p:nvPr>
            <p:ph type="title"/>
          </p:nvPr>
        </p:nvSpPr>
        <p:spPr>
          <a:xfrm>
            <a:off x="315883" y="379379"/>
            <a:ext cx="11720945" cy="523875"/>
          </a:xfrm>
        </p:spPr>
        <p:txBody>
          <a:bodyPr>
            <a:normAutofit/>
          </a:bodyPr>
          <a:lstStyle/>
          <a:p>
            <a:r>
              <a:rPr lang="en-IN" sz="3000" kern="0" dirty="0">
                <a:solidFill>
                  <a:sysClr val="windowText" lastClr="000000"/>
                </a:solidFill>
                <a:latin typeface="Calibri" panose="020F0502020204030204" pitchFamily="34" charset="0"/>
                <a:cs typeface="Calibri" panose="020F0502020204030204" pitchFamily="34" charset="0"/>
              </a:rPr>
              <a:t>A Simple Model of the Marketing Process</a:t>
            </a:r>
            <a:endParaRPr lang="en-GB" sz="3000" dirty="0">
              <a:latin typeface="Calibri" panose="020F0502020204030204" pitchFamily="34" charset="0"/>
              <a:cs typeface="Calibri" panose="020F0502020204030204" pitchFamily="34" charset="0"/>
            </a:endParaRPr>
          </a:p>
        </p:txBody>
      </p:sp>
      <p:pic>
        <p:nvPicPr>
          <p:cNvPr id="13" name="Picture 4" descr="fig01_01wo.jpg">
            <a:extLst>
              <a:ext uri="{FF2B5EF4-FFF2-40B4-BE49-F238E27FC236}">
                <a16:creationId xmlns:a16="http://schemas.microsoft.com/office/drawing/2014/main" id="{1B44A563-1EF1-4298-BD53-A7D814AB7542}"/>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28592" y="2023353"/>
            <a:ext cx="10918139" cy="31712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 name="TextBox 4">
            <a:extLst>
              <a:ext uri="{FF2B5EF4-FFF2-40B4-BE49-F238E27FC236}">
                <a16:creationId xmlns:a16="http://schemas.microsoft.com/office/drawing/2014/main" id="{569FFBE7-D6B1-4A72-8F74-D2B9C1C81156}"/>
              </a:ext>
            </a:extLst>
          </p:cNvPr>
          <p:cNvSpPr txBox="1">
            <a:spLocks noChangeArrowheads="1"/>
          </p:cNvSpPr>
          <p:nvPr/>
        </p:nvSpPr>
        <p:spPr bwMode="auto">
          <a:xfrm>
            <a:off x="3343648" y="5347261"/>
            <a:ext cx="851852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3200" b="1">
                <a:solidFill>
                  <a:schemeClr val="tx1"/>
                </a:solidFill>
                <a:latin typeface="Comic Sans MS" panose="030F0702030302020204" pitchFamily="66" charset="0"/>
              </a:defRPr>
            </a:lvl1pPr>
            <a:lvl2pPr marL="742950" indent="-285750">
              <a:defRPr sz="3200" b="1">
                <a:solidFill>
                  <a:schemeClr val="tx1"/>
                </a:solidFill>
                <a:latin typeface="Comic Sans MS" panose="030F0702030302020204" pitchFamily="66" charset="0"/>
              </a:defRPr>
            </a:lvl2pPr>
            <a:lvl3pPr marL="1143000" indent="-228600">
              <a:defRPr sz="3200" b="1">
                <a:solidFill>
                  <a:schemeClr val="tx1"/>
                </a:solidFill>
                <a:latin typeface="Comic Sans MS" panose="030F0702030302020204" pitchFamily="66" charset="0"/>
              </a:defRPr>
            </a:lvl3pPr>
            <a:lvl4pPr marL="1600200" indent="-228600">
              <a:defRPr sz="3200" b="1">
                <a:solidFill>
                  <a:schemeClr val="tx1"/>
                </a:solidFill>
                <a:latin typeface="Comic Sans MS" panose="030F0702030302020204" pitchFamily="66" charset="0"/>
              </a:defRPr>
            </a:lvl4pPr>
            <a:lvl5pPr marL="2057400" indent="-228600">
              <a:defRPr sz="3200" b="1">
                <a:solidFill>
                  <a:schemeClr val="tx1"/>
                </a:solidFill>
                <a:latin typeface="Comic Sans MS" panose="030F0702030302020204" pitchFamily="66" charset="0"/>
              </a:defRPr>
            </a:lvl5pPr>
            <a:lvl6pPr marL="2514600" indent="-228600" eaLnBrk="0" fontAlgn="base" hangingPunct="0">
              <a:spcBef>
                <a:spcPct val="0"/>
              </a:spcBef>
              <a:spcAft>
                <a:spcPct val="0"/>
              </a:spcAft>
              <a:defRPr sz="3200" b="1">
                <a:solidFill>
                  <a:schemeClr val="tx1"/>
                </a:solidFill>
                <a:latin typeface="Comic Sans MS" panose="030F0702030302020204" pitchFamily="66" charset="0"/>
              </a:defRPr>
            </a:lvl6pPr>
            <a:lvl7pPr marL="2971800" indent="-228600" eaLnBrk="0" fontAlgn="base" hangingPunct="0">
              <a:spcBef>
                <a:spcPct val="0"/>
              </a:spcBef>
              <a:spcAft>
                <a:spcPct val="0"/>
              </a:spcAft>
              <a:defRPr sz="3200" b="1">
                <a:solidFill>
                  <a:schemeClr val="tx1"/>
                </a:solidFill>
                <a:latin typeface="Comic Sans MS" panose="030F0702030302020204" pitchFamily="66" charset="0"/>
              </a:defRPr>
            </a:lvl7pPr>
            <a:lvl8pPr marL="3429000" indent="-228600" eaLnBrk="0" fontAlgn="base" hangingPunct="0">
              <a:spcBef>
                <a:spcPct val="0"/>
              </a:spcBef>
              <a:spcAft>
                <a:spcPct val="0"/>
              </a:spcAft>
              <a:defRPr sz="3200" b="1">
                <a:solidFill>
                  <a:schemeClr val="tx1"/>
                </a:solidFill>
                <a:latin typeface="Comic Sans MS" panose="030F0702030302020204" pitchFamily="66" charset="0"/>
              </a:defRPr>
            </a:lvl8pPr>
            <a:lvl9pPr marL="3886200" indent="-228600" eaLnBrk="0" fontAlgn="base" hangingPunct="0">
              <a:spcBef>
                <a:spcPct val="0"/>
              </a:spcBef>
              <a:spcAft>
                <a:spcPct val="0"/>
              </a:spcAft>
              <a:defRPr sz="3200" b="1">
                <a:solidFill>
                  <a:schemeClr val="tx1"/>
                </a:solidFill>
                <a:latin typeface="Comic Sans MS" panose="030F0702030302020204" pitchFamily="66" charset="0"/>
              </a:defRPr>
            </a:lvl9pPr>
          </a:lstStyle>
          <a:p>
            <a:r>
              <a:rPr lang="en-GB" altLang="en-US" sz="2800" b="0" dirty="0">
                <a:solidFill>
                  <a:schemeClr val="bg1"/>
                </a:solidFill>
                <a:latin typeface="Calibri" panose="020F0502020204030204" pitchFamily="34" charset="0"/>
              </a:rPr>
              <a:t>Marketing is the delivery of value to customers at a profit</a:t>
            </a:r>
          </a:p>
        </p:txBody>
      </p:sp>
    </p:spTree>
    <p:extLst>
      <p:ext uri="{BB962C8B-B14F-4D97-AF65-F5344CB8AC3E}">
        <p14:creationId xmlns:p14="http://schemas.microsoft.com/office/powerpoint/2010/main" val="157644790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Placeholder 8" descr="Dinosaur toy and Christmas decors">
            <a:extLst>
              <a:ext uri="{FF2B5EF4-FFF2-40B4-BE49-F238E27FC236}">
                <a16:creationId xmlns:a16="http://schemas.microsoft.com/office/drawing/2014/main" id="{6D54A38D-3F14-453D-AEC6-37DAC3C95395}"/>
              </a:ext>
            </a:extLst>
          </p:cNvPr>
          <p:cNvPicPr>
            <a:picLocks noGrp="1" noChangeAspect="1"/>
          </p:cNvPicPr>
          <p:nvPr>
            <p:ph type="pic" sz="quarter" idx="13"/>
          </p:nvPr>
        </p:nvPicPr>
        <p:blipFill rotWithShape="1">
          <a:blip r:embed="rId2">
            <a:extLst>
              <a:ext uri="{28A0092B-C50C-407E-A947-70E740481C1C}">
                <a14:useLocalDpi xmlns:a14="http://schemas.microsoft.com/office/drawing/2010/main" val="0"/>
              </a:ext>
            </a:extLst>
          </a:blip>
          <a:srcRect l="1613" r="27740" b="-1"/>
          <a:stretch/>
        </p:blipFill>
        <p:spPr>
          <a:xfrm>
            <a:off x="6096000" y="-22543"/>
            <a:ext cx="6096000" cy="5358013"/>
          </a:xfrm>
          <a:noFill/>
        </p:spPr>
      </p:pic>
      <p:sp>
        <p:nvSpPr>
          <p:cNvPr id="14" name="Title 2">
            <a:extLst>
              <a:ext uri="{FF2B5EF4-FFF2-40B4-BE49-F238E27FC236}">
                <a16:creationId xmlns:a16="http://schemas.microsoft.com/office/drawing/2014/main" id="{0B6D7CD3-DE1E-8BD0-4EE5-2A3C84CF7F0C}"/>
              </a:ext>
            </a:extLst>
          </p:cNvPr>
          <p:cNvSpPr>
            <a:spLocks noGrp="1"/>
          </p:cNvSpPr>
          <p:nvPr>
            <p:ph type="title"/>
          </p:nvPr>
        </p:nvSpPr>
        <p:spPr>
          <a:xfrm>
            <a:off x="964023" y="879063"/>
            <a:ext cx="4941477" cy="610863"/>
          </a:xfrm>
        </p:spPr>
        <p:txBody>
          <a:bodyPr>
            <a:normAutofit/>
          </a:bodyPr>
          <a:lstStyle/>
          <a:p>
            <a:r>
              <a:rPr lang="en-US" sz="3500" dirty="0">
                <a:latin typeface="Calibri" panose="020F0502020204030204" pitchFamily="34" charset="0"/>
                <a:cs typeface="Calibri" panose="020F0502020204030204" pitchFamily="34" charset="0"/>
              </a:rPr>
              <a:t>The Marketing Concept</a:t>
            </a:r>
          </a:p>
        </p:txBody>
      </p:sp>
      <p:sp>
        <p:nvSpPr>
          <p:cNvPr id="16" name="Text Placeholder 3">
            <a:extLst>
              <a:ext uri="{FF2B5EF4-FFF2-40B4-BE49-F238E27FC236}">
                <a16:creationId xmlns:a16="http://schemas.microsoft.com/office/drawing/2014/main" id="{CB903C1F-700F-3624-15CF-0B21ECB3BC41}"/>
              </a:ext>
            </a:extLst>
          </p:cNvPr>
          <p:cNvSpPr>
            <a:spLocks noGrp="1"/>
          </p:cNvSpPr>
          <p:nvPr>
            <p:ph type="body" sz="quarter" idx="11"/>
          </p:nvPr>
        </p:nvSpPr>
        <p:spPr>
          <a:xfrm>
            <a:off x="952499" y="2119028"/>
            <a:ext cx="4572001" cy="2795232"/>
          </a:xfrm>
        </p:spPr>
        <p:txBody>
          <a:bodyPr/>
          <a:lstStyle/>
          <a:p>
            <a:pPr>
              <a:spcBef>
                <a:spcPct val="20000"/>
              </a:spcBef>
              <a:buFont typeface="Arial" panose="020B0604020202020204" pitchFamily="34" charset="0"/>
              <a:buChar char="•"/>
              <a:defRPr/>
            </a:pPr>
            <a:r>
              <a:rPr lang="cy-GB" altLang="en-US" sz="2000" b="1" dirty="0">
                <a:solidFill>
                  <a:schemeClr val="tx2"/>
                </a:solidFill>
                <a:latin typeface="Calibri" panose="020F0502020204030204" pitchFamily="34" charset="0"/>
                <a:cs typeface="Calibri" panose="020F0502020204030204" pitchFamily="34" charset="0"/>
              </a:rPr>
              <a:t>Customer centred </a:t>
            </a:r>
            <a:r>
              <a:rPr lang="cy-GB" altLang="en-US" sz="2000" b="0" dirty="0">
                <a:latin typeface="Calibri" panose="020F0502020204030204" pitchFamily="34" charset="0"/>
                <a:cs typeface="Calibri" panose="020F0502020204030204" pitchFamily="34" charset="0"/>
              </a:rPr>
              <a:t>– market sensing and responding</a:t>
            </a:r>
            <a:endParaRPr lang="da-DK" altLang="en-US" sz="2000" b="0" dirty="0">
              <a:latin typeface="Calibri" panose="020F0502020204030204" pitchFamily="34" charset="0"/>
              <a:cs typeface="Calibri" panose="020F0502020204030204" pitchFamily="34" charset="0"/>
            </a:endParaRPr>
          </a:p>
          <a:p>
            <a:pPr>
              <a:spcBef>
                <a:spcPct val="20000"/>
              </a:spcBef>
              <a:buFont typeface="Arial" panose="020B0604020202020204" pitchFamily="34" charset="0"/>
              <a:buChar char="•"/>
              <a:defRPr/>
            </a:pPr>
            <a:r>
              <a:rPr lang="da-DK" altLang="en-US" sz="2000" b="0" dirty="0">
                <a:latin typeface="Calibri" panose="020F0502020204030204" pitchFamily="34" charset="0"/>
                <a:cs typeface="Calibri" panose="020F0502020204030204" pitchFamily="34" charset="0"/>
              </a:rPr>
              <a:t>Takes an </a:t>
            </a:r>
            <a:r>
              <a:rPr lang="da-DK" altLang="en-US" sz="2000" b="1" dirty="0">
                <a:solidFill>
                  <a:schemeClr val="tx2"/>
                </a:solidFill>
                <a:latin typeface="Calibri" panose="020F0502020204030204" pitchFamily="34" charset="0"/>
                <a:cs typeface="Calibri" panose="020F0502020204030204" pitchFamily="34" charset="0"/>
              </a:rPr>
              <a:t>outside-in perspective </a:t>
            </a:r>
          </a:p>
          <a:p>
            <a:pPr>
              <a:spcBef>
                <a:spcPct val="20000"/>
              </a:spcBef>
              <a:buFont typeface="Arial" panose="020B0604020202020204" pitchFamily="34" charset="0"/>
              <a:buChar char="•"/>
              <a:defRPr/>
            </a:pPr>
            <a:r>
              <a:rPr lang="da-DK" altLang="en-US" sz="2000" b="0" dirty="0">
                <a:latin typeface="Calibri" panose="020F0502020204030204" pitchFamily="34" charset="0"/>
                <a:cs typeface="Calibri" panose="020F0502020204030204" pitchFamily="34" charset="0"/>
              </a:rPr>
              <a:t> </a:t>
            </a:r>
            <a:r>
              <a:rPr lang="da-DK" altLang="en-US" sz="2000" b="1" dirty="0">
                <a:solidFill>
                  <a:schemeClr val="tx2"/>
                </a:solidFill>
                <a:latin typeface="Calibri" panose="020F0502020204030204" pitchFamily="34" charset="0"/>
                <a:cs typeface="Calibri" panose="020F0502020204030204" pitchFamily="34" charset="0"/>
              </a:rPr>
              <a:t>Well-defined market</a:t>
            </a:r>
            <a:r>
              <a:rPr lang="da-DK" altLang="en-US" sz="2000" b="0" dirty="0">
                <a:latin typeface="Calibri" panose="020F0502020204030204" pitchFamily="34" charset="0"/>
                <a:cs typeface="Calibri" panose="020F0502020204030204" pitchFamily="34" charset="0"/>
              </a:rPr>
              <a:t>, customer needs and integration of marketing activities</a:t>
            </a:r>
          </a:p>
          <a:p>
            <a:pPr>
              <a:spcBef>
                <a:spcPct val="20000"/>
              </a:spcBef>
              <a:buFont typeface="Arial" panose="020B0604020202020204" pitchFamily="34" charset="0"/>
              <a:buChar char="•"/>
              <a:defRPr/>
            </a:pPr>
            <a:r>
              <a:rPr lang="da-DK" altLang="en-US" sz="2000" b="0" dirty="0">
                <a:latin typeface="Calibri" panose="020F0502020204030204" pitchFamily="34" charset="0"/>
                <a:cs typeface="Calibri" panose="020F0502020204030204" pitchFamily="34" charset="0"/>
              </a:rPr>
              <a:t> </a:t>
            </a:r>
            <a:r>
              <a:rPr lang="en-GB" altLang="en-US" sz="2000" b="1" dirty="0">
                <a:solidFill>
                  <a:schemeClr val="tx2"/>
                </a:solidFill>
                <a:latin typeface="Calibri" panose="020F0502020204030204" pitchFamily="34" charset="0"/>
                <a:cs typeface="Calibri" panose="020F0502020204030204" pitchFamily="34" charset="0"/>
              </a:rPr>
              <a:t>Creating lasting relationships </a:t>
            </a:r>
            <a:r>
              <a:rPr lang="en-GB" altLang="en-US" sz="2000" b="0" dirty="0">
                <a:latin typeface="Calibri" panose="020F0502020204030204" pitchFamily="34" charset="0"/>
                <a:cs typeface="Calibri" panose="020F0502020204030204" pitchFamily="34" charset="0"/>
              </a:rPr>
              <a:t>based on customer value and satisfaction</a:t>
            </a:r>
          </a:p>
          <a:p>
            <a:pPr>
              <a:spcBef>
                <a:spcPct val="20000"/>
              </a:spcBef>
              <a:buFont typeface="Arial" panose="020B0604020202020204" pitchFamily="34" charset="0"/>
              <a:buChar char="•"/>
              <a:defRPr/>
            </a:pPr>
            <a:r>
              <a:rPr lang="cy-GB" altLang="en-US" sz="2000" b="1" dirty="0">
                <a:solidFill>
                  <a:schemeClr val="tx2"/>
                </a:solidFill>
                <a:latin typeface="Calibri" panose="020F0502020204030204" pitchFamily="34" charset="0"/>
                <a:cs typeface="Calibri" panose="020F0502020204030204" pitchFamily="34" charset="0"/>
              </a:rPr>
              <a:t>Delivering better ‘value</a:t>
            </a:r>
            <a:r>
              <a:rPr lang="cy-GB" altLang="en-US" sz="2000" dirty="0">
                <a:solidFill>
                  <a:schemeClr val="tx2"/>
                </a:solidFill>
                <a:latin typeface="Calibri" panose="020F0502020204030204" pitchFamily="34" charset="0"/>
                <a:cs typeface="Calibri" panose="020F0502020204030204" pitchFamily="34" charset="0"/>
              </a:rPr>
              <a:t>’ </a:t>
            </a:r>
            <a:r>
              <a:rPr lang="cy-GB" altLang="en-US" sz="2000" b="0" dirty="0">
                <a:latin typeface="Calibri" panose="020F0502020204030204" pitchFamily="34" charset="0"/>
                <a:cs typeface="Calibri" panose="020F0502020204030204" pitchFamily="34" charset="0"/>
              </a:rPr>
              <a:t>than your competitors</a:t>
            </a:r>
            <a:endParaRPr lang="en-GB" altLang="en-US" sz="2000" b="0" dirty="0">
              <a:latin typeface="Calibri" panose="020F0502020204030204" pitchFamily="34" charset="0"/>
              <a:cs typeface="Calibri" panose="020F0502020204030204" pitchFamily="34" charset="0"/>
            </a:endParaRPr>
          </a:p>
          <a:p>
            <a:endParaRPr lang="en-US" sz="2000" dirty="0">
              <a:latin typeface="Calibri" panose="020F0502020204030204" pitchFamily="34" charset="0"/>
              <a:cs typeface="Calibri" panose="020F0502020204030204" pitchFamily="34" charset="0"/>
            </a:endParaRPr>
          </a:p>
        </p:txBody>
      </p:sp>
      <p:grpSp>
        <p:nvGrpSpPr>
          <p:cNvPr id="15" name="Group 14">
            <a:extLst>
              <a:ext uri="{FF2B5EF4-FFF2-40B4-BE49-F238E27FC236}">
                <a16:creationId xmlns:a16="http://schemas.microsoft.com/office/drawing/2014/main" id="{21EF2727-8E20-4A5C-A608-65747B7A7F46}"/>
              </a:ext>
            </a:extLst>
          </p:cNvPr>
          <p:cNvGrpSpPr/>
          <p:nvPr/>
        </p:nvGrpSpPr>
        <p:grpSpPr>
          <a:xfrm>
            <a:off x="3076084" y="5813438"/>
            <a:ext cx="8643938" cy="642938"/>
            <a:chOff x="285750" y="5429250"/>
            <a:chExt cx="8643938" cy="642938"/>
          </a:xfrm>
        </p:grpSpPr>
        <p:sp>
          <p:nvSpPr>
            <p:cNvPr id="17" name="Rectangle 16">
              <a:extLst>
                <a:ext uri="{FF2B5EF4-FFF2-40B4-BE49-F238E27FC236}">
                  <a16:creationId xmlns:a16="http://schemas.microsoft.com/office/drawing/2014/main" id="{AF1697E5-EB27-48E2-B23A-C3425EAE22E2}"/>
                </a:ext>
              </a:extLst>
            </p:cNvPr>
            <p:cNvSpPr/>
            <p:nvPr/>
          </p:nvSpPr>
          <p:spPr bwMode="auto">
            <a:xfrm>
              <a:off x="285750" y="5429250"/>
              <a:ext cx="1571625" cy="642938"/>
            </a:xfrm>
            <a:prstGeom prst="rect">
              <a:avLst/>
            </a:prstGeom>
            <a:solidFill>
              <a:srgbClr val="E7E6E6">
                <a:lumMod val="40000"/>
                <a:lumOff val="60000"/>
              </a:srgbClr>
            </a:solidFill>
            <a:ln w="9525" cap="flat" cmpd="sng" algn="ctr">
              <a:solidFill>
                <a:sysClr val="windowText" lastClr="000000"/>
              </a:solidFill>
              <a:prstDash val="solid"/>
              <a:round/>
              <a:headEnd type="none" w="med" len="med"/>
              <a:tailEnd type="none" w="med" len="med"/>
            </a:ln>
            <a:effectLst/>
          </p:spPr>
          <p:txBody>
            <a:bodyPr/>
            <a:lstStyle/>
            <a:p>
              <a:pPr marL="0" marR="0" lvl="0" indent="0" algn="ctr" defTabSz="914400" eaLnBrk="0" fontAlgn="base" latinLnBrk="0" hangingPunct="0">
                <a:lnSpc>
                  <a:spcPct val="100000"/>
                </a:lnSpc>
                <a:spcBef>
                  <a:spcPct val="0"/>
                </a:spcBef>
                <a:spcAft>
                  <a:spcPct val="0"/>
                </a:spcAft>
                <a:buClrTx/>
                <a:buSzTx/>
                <a:buFontTx/>
                <a:buNone/>
                <a:tabLst/>
                <a:defRPr/>
              </a:pPr>
              <a:r>
                <a:rPr kumimoji="0" lang="en-GB" sz="1800" b="1" i="0" u="none" strike="noStrike" kern="0" cap="none" spc="0" normalizeH="0" baseline="0" noProof="0" dirty="0">
                  <a:ln>
                    <a:noFill/>
                  </a:ln>
                  <a:solidFill>
                    <a:prstClr val="black"/>
                  </a:solidFill>
                  <a:effectLst/>
                  <a:uLnTx/>
                  <a:uFillTx/>
                  <a:latin typeface="Calibri" pitchFamily="34" charset="0"/>
                  <a:cs typeface="Calibri" pitchFamily="34" charset="0"/>
                </a:rPr>
                <a:t>Customer</a:t>
              </a:r>
            </a:p>
            <a:p>
              <a:pPr marL="0" marR="0" lvl="0" indent="0" algn="ctr" defTabSz="914400" eaLnBrk="0" fontAlgn="base" latinLnBrk="0" hangingPunct="0">
                <a:lnSpc>
                  <a:spcPct val="100000"/>
                </a:lnSpc>
                <a:spcBef>
                  <a:spcPct val="0"/>
                </a:spcBef>
                <a:spcAft>
                  <a:spcPct val="0"/>
                </a:spcAft>
                <a:buClrTx/>
                <a:buSzTx/>
                <a:buFontTx/>
                <a:buNone/>
                <a:tabLst/>
                <a:defRPr/>
              </a:pPr>
              <a:r>
                <a:rPr kumimoji="0" lang="en-GB" sz="1800" b="1" i="0" u="none" strike="noStrike" kern="0" cap="none" spc="0" normalizeH="0" baseline="0" noProof="0" dirty="0">
                  <a:ln>
                    <a:noFill/>
                  </a:ln>
                  <a:solidFill>
                    <a:prstClr val="black"/>
                  </a:solidFill>
                  <a:effectLst/>
                  <a:uLnTx/>
                  <a:uFillTx/>
                  <a:latin typeface="Calibri" pitchFamily="34" charset="0"/>
                  <a:cs typeface="Calibri" pitchFamily="34" charset="0"/>
                </a:rPr>
                <a:t>needs</a:t>
              </a:r>
            </a:p>
          </p:txBody>
        </p:sp>
        <p:sp>
          <p:nvSpPr>
            <p:cNvPr id="19" name="Rectangle 18">
              <a:extLst>
                <a:ext uri="{FF2B5EF4-FFF2-40B4-BE49-F238E27FC236}">
                  <a16:creationId xmlns:a16="http://schemas.microsoft.com/office/drawing/2014/main" id="{A860EC85-3EB6-44BF-9743-AFCEE73CD96B}"/>
                </a:ext>
              </a:extLst>
            </p:cNvPr>
            <p:cNvSpPr/>
            <p:nvPr/>
          </p:nvSpPr>
          <p:spPr bwMode="auto">
            <a:xfrm>
              <a:off x="2643188" y="5429250"/>
              <a:ext cx="1785937" cy="571500"/>
            </a:xfrm>
            <a:prstGeom prst="rect">
              <a:avLst/>
            </a:prstGeom>
            <a:solidFill>
              <a:srgbClr val="E7E6E6">
                <a:lumMod val="40000"/>
                <a:lumOff val="60000"/>
              </a:srgbClr>
            </a:solidFill>
            <a:ln w="9525" cap="flat" cmpd="sng" algn="ctr">
              <a:solidFill>
                <a:sysClr val="windowText" lastClr="000000"/>
              </a:solidFill>
              <a:prstDash val="solid"/>
              <a:round/>
              <a:headEnd type="none" w="med" len="med"/>
              <a:tailEnd type="none" w="med" len="med"/>
            </a:ln>
            <a:effectLst/>
          </p:spPr>
          <p:txBody>
            <a:bodyPr/>
            <a:lstStyle/>
            <a:p>
              <a:pPr marL="0" marR="0" lvl="0" indent="0" algn="ctr" defTabSz="914400" eaLnBrk="0" fontAlgn="base" latinLnBrk="0" hangingPunct="0">
                <a:lnSpc>
                  <a:spcPct val="100000"/>
                </a:lnSpc>
                <a:spcBef>
                  <a:spcPct val="0"/>
                </a:spcBef>
                <a:spcAft>
                  <a:spcPct val="0"/>
                </a:spcAft>
                <a:buClrTx/>
                <a:buSzTx/>
                <a:buFontTx/>
                <a:buNone/>
                <a:tabLst/>
                <a:defRPr/>
              </a:pPr>
              <a:r>
                <a:rPr kumimoji="0" lang="en-GB" sz="1400" b="1" i="0" u="none" strike="noStrike" kern="0" cap="none" spc="0" normalizeH="0" baseline="0" noProof="0" dirty="0">
                  <a:ln>
                    <a:noFill/>
                  </a:ln>
                  <a:solidFill>
                    <a:prstClr val="black"/>
                  </a:solidFill>
                  <a:effectLst/>
                  <a:uLnTx/>
                  <a:uFillTx/>
                  <a:latin typeface="Calibri" pitchFamily="34" charset="0"/>
                  <a:cs typeface="Calibri" pitchFamily="34" charset="0"/>
                </a:rPr>
                <a:t>Potential</a:t>
              </a:r>
            </a:p>
            <a:p>
              <a:pPr marL="0" marR="0" lvl="0" indent="0" algn="ctr" defTabSz="914400" eaLnBrk="0" fontAlgn="base" latinLnBrk="0" hangingPunct="0">
                <a:lnSpc>
                  <a:spcPct val="100000"/>
                </a:lnSpc>
                <a:spcBef>
                  <a:spcPct val="0"/>
                </a:spcBef>
                <a:spcAft>
                  <a:spcPct val="0"/>
                </a:spcAft>
                <a:buClrTx/>
                <a:buSzTx/>
                <a:buFontTx/>
                <a:buNone/>
                <a:tabLst/>
                <a:defRPr/>
              </a:pPr>
              <a:r>
                <a:rPr kumimoji="0" lang="en-GB" sz="1400" b="1" i="0" u="none" strike="noStrike" kern="0" cap="none" spc="0" normalizeH="0" baseline="0" noProof="0" dirty="0">
                  <a:ln>
                    <a:noFill/>
                  </a:ln>
                  <a:solidFill>
                    <a:prstClr val="black"/>
                  </a:solidFill>
                  <a:effectLst/>
                  <a:uLnTx/>
                  <a:uFillTx/>
                  <a:latin typeface="Calibri" pitchFamily="34" charset="0"/>
                  <a:cs typeface="Calibri" pitchFamily="34" charset="0"/>
                </a:rPr>
                <a:t>market opportunities</a:t>
              </a:r>
            </a:p>
          </p:txBody>
        </p:sp>
        <p:sp>
          <p:nvSpPr>
            <p:cNvPr id="21" name="Rectangle 20">
              <a:extLst>
                <a:ext uri="{FF2B5EF4-FFF2-40B4-BE49-F238E27FC236}">
                  <a16:creationId xmlns:a16="http://schemas.microsoft.com/office/drawing/2014/main" id="{C9C52F2F-957B-4D0B-996B-E6606F973042}"/>
                </a:ext>
              </a:extLst>
            </p:cNvPr>
            <p:cNvSpPr/>
            <p:nvPr/>
          </p:nvSpPr>
          <p:spPr bwMode="auto">
            <a:xfrm>
              <a:off x="5143500" y="5429250"/>
              <a:ext cx="1714500" cy="571500"/>
            </a:xfrm>
            <a:prstGeom prst="rect">
              <a:avLst/>
            </a:prstGeom>
            <a:solidFill>
              <a:srgbClr val="E7E6E6">
                <a:lumMod val="40000"/>
                <a:lumOff val="60000"/>
              </a:srgbClr>
            </a:solidFill>
            <a:ln w="9525" cap="flat" cmpd="sng" algn="ctr">
              <a:solidFill>
                <a:sysClr val="windowText" lastClr="000000"/>
              </a:solidFill>
              <a:prstDash val="solid"/>
              <a:round/>
              <a:headEnd type="none" w="med" len="med"/>
              <a:tailEnd type="none" w="med" len="med"/>
            </a:ln>
            <a:effectLst/>
          </p:spPr>
          <p:txBody>
            <a:bodyPr/>
            <a:lstStyle/>
            <a:p>
              <a:pPr marL="0" marR="0" lvl="0" indent="0" algn="ctr" defTabSz="914400" eaLnBrk="0" fontAlgn="base" latinLnBrk="0" hangingPunct="0">
                <a:lnSpc>
                  <a:spcPct val="100000"/>
                </a:lnSpc>
                <a:spcBef>
                  <a:spcPct val="0"/>
                </a:spcBef>
                <a:spcAft>
                  <a:spcPct val="0"/>
                </a:spcAft>
                <a:buClrTx/>
                <a:buSzTx/>
                <a:buFontTx/>
                <a:buNone/>
                <a:tabLst/>
                <a:defRPr/>
              </a:pPr>
              <a:r>
                <a:rPr kumimoji="0" lang="en-GB" sz="1400" b="1" i="0" u="none" strike="noStrike" kern="0" cap="none" spc="0" normalizeH="0" baseline="0" noProof="0" dirty="0">
                  <a:ln>
                    <a:noFill/>
                  </a:ln>
                  <a:solidFill>
                    <a:prstClr val="black"/>
                  </a:solidFill>
                  <a:effectLst/>
                  <a:uLnTx/>
                  <a:uFillTx/>
                  <a:latin typeface="Calibri" pitchFamily="34" charset="0"/>
                  <a:cs typeface="Calibri" pitchFamily="34" charset="0"/>
                </a:rPr>
                <a:t>Marketing products &amp; services</a:t>
              </a:r>
            </a:p>
          </p:txBody>
        </p:sp>
        <p:sp>
          <p:nvSpPr>
            <p:cNvPr id="23" name="Rectangle 22">
              <a:extLst>
                <a:ext uri="{FF2B5EF4-FFF2-40B4-BE49-F238E27FC236}">
                  <a16:creationId xmlns:a16="http://schemas.microsoft.com/office/drawing/2014/main" id="{25403FE3-A016-4AD4-82F0-C38B16F4ADD3}"/>
                </a:ext>
              </a:extLst>
            </p:cNvPr>
            <p:cNvSpPr/>
            <p:nvPr/>
          </p:nvSpPr>
          <p:spPr bwMode="auto">
            <a:xfrm>
              <a:off x="7643813" y="5429250"/>
              <a:ext cx="1285875" cy="500063"/>
            </a:xfrm>
            <a:prstGeom prst="rect">
              <a:avLst/>
            </a:prstGeom>
            <a:solidFill>
              <a:srgbClr val="E7E6E6">
                <a:lumMod val="40000"/>
                <a:lumOff val="60000"/>
              </a:srgbClr>
            </a:solidFill>
            <a:ln w="9525" cap="flat" cmpd="sng" algn="ctr">
              <a:solidFill>
                <a:sysClr val="windowText" lastClr="000000"/>
              </a:solidFill>
              <a:prstDash val="solid"/>
              <a:round/>
              <a:headEnd type="none" w="med" len="med"/>
              <a:tailEnd type="none" w="med" len="med"/>
            </a:ln>
            <a:effectLst/>
          </p:spPr>
          <p:txBody>
            <a:bodyPr/>
            <a:lstStyle/>
            <a:p>
              <a:pPr marL="0" marR="0" lvl="0" indent="0" algn="ctr" defTabSz="914400" eaLnBrk="0" fontAlgn="base" latinLnBrk="0" hangingPunct="0">
                <a:lnSpc>
                  <a:spcPct val="100000"/>
                </a:lnSpc>
                <a:spcBef>
                  <a:spcPct val="0"/>
                </a:spcBef>
                <a:spcAft>
                  <a:spcPct val="0"/>
                </a:spcAft>
                <a:buClrTx/>
                <a:buSzTx/>
                <a:buFontTx/>
                <a:buNone/>
                <a:tabLst/>
                <a:defRPr/>
              </a:pPr>
              <a:r>
                <a:rPr kumimoji="0" lang="en-GB" sz="1800" b="1" i="0" u="none" strike="noStrike" kern="0" cap="none" spc="0" normalizeH="0" baseline="0" noProof="0" dirty="0">
                  <a:ln>
                    <a:noFill/>
                  </a:ln>
                  <a:solidFill>
                    <a:prstClr val="black"/>
                  </a:solidFill>
                  <a:effectLst/>
                  <a:uLnTx/>
                  <a:uFillTx/>
                  <a:latin typeface="Calibri" pitchFamily="34" charset="0"/>
                  <a:cs typeface="Calibri" pitchFamily="34" charset="0"/>
                </a:rPr>
                <a:t>Customer</a:t>
              </a:r>
            </a:p>
          </p:txBody>
        </p:sp>
        <p:cxnSp>
          <p:nvCxnSpPr>
            <p:cNvPr id="24" name="Straight Arrow Connector 9">
              <a:extLst>
                <a:ext uri="{FF2B5EF4-FFF2-40B4-BE49-F238E27FC236}">
                  <a16:creationId xmlns:a16="http://schemas.microsoft.com/office/drawing/2014/main" id="{80C93401-206B-4E10-AFAC-8BA4658DFB53}"/>
                </a:ext>
              </a:extLst>
            </p:cNvPr>
            <p:cNvCxnSpPr>
              <a:cxnSpLocks noChangeShapeType="1"/>
            </p:cNvCxnSpPr>
            <p:nvPr/>
          </p:nvCxnSpPr>
          <p:spPr bwMode="auto">
            <a:xfrm>
              <a:off x="1857375" y="5715000"/>
              <a:ext cx="714375" cy="1588"/>
            </a:xfrm>
            <a:prstGeom prst="straightConnector1">
              <a:avLst/>
            </a:prstGeom>
            <a:noFill/>
            <a:ln w="9525" algn="ctr">
              <a:solidFill>
                <a:sysClr val="windowText" lastClr="000000"/>
              </a:solidFill>
              <a:round/>
              <a:headEnd/>
              <a:tailEnd type="arrow" w="med" len="med"/>
            </a:ln>
            <a:extLst>
              <a:ext uri="{909E8E84-426E-40DD-AFC4-6F175D3DCCD1}">
                <a14:hiddenFill xmlns:a14="http://schemas.microsoft.com/office/drawing/2010/main">
                  <a:noFill/>
                </a14:hiddenFill>
              </a:ext>
            </a:extLst>
          </p:spPr>
        </p:cxnSp>
        <p:cxnSp>
          <p:nvCxnSpPr>
            <p:cNvPr id="25" name="Straight Arrow Connector 10">
              <a:extLst>
                <a:ext uri="{FF2B5EF4-FFF2-40B4-BE49-F238E27FC236}">
                  <a16:creationId xmlns:a16="http://schemas.microsoft.com/office/drawing/2014/main" id="{15CE1D8B-E186-47B3-86BA-97C454E7483C}"/>
                </a:ext>
              </a:extLst>
            </p:cNvPr>
            <p:cNvCxnSpPr>
              <a:cxnSpLocks noChangeShapeType="1"/>
            </p:cNvCxnSpPr>
            <p:nvPr/>
          </p:nvCxnSpPr>
          <p:spPr bwMode="auto">
            <a:xfrm>
              <a:off x="4429125" y="5715000"/>
              <a:ext cx="714375" cy="1588"/>
            </a:xfrm>
            <a:prstGeom prst="straightConnector1">
              <a:avLst/>
            </a:prstGeom>
            <a:noFill/>
            <a:ln w="9525" algn="ctr">
              <a:solidFill>
                <a:sysClr val="windowText" lastClr="000000"/>
              </a:solidFill>
              <a:round/>
              <a:headEnd/>
              <a:tailEnd type="arrow" w="med" len="med"/>
            </a:ln>
            <a:extLst>
              <a:ext uri="{909E8E84-426E-40DD-AFC4-6F175D3DCCD1}">
                <a14:hiddenFill xmlns:a14="http://schemas.microsoft.com/office/drawing/2010/main">
                  <a:noFill/>
                </a14:hiddenFill>
              </a:ext>
            </a:extLst>
          </p:spPr>
        </p:cxnSp>
        <p:cxnSp>
          <p:nvCxnSpPr>
            <p:cNvPr id="26" name="Straight Arrow Connector 11">
              <a:extLst>
                <a:ext uri="{FF2B5EF4-FFF2-40B4-BE49-F238E27FC236}">
                  <a16:creationId xmlns:a16="http://schemas.microsoft.com/office/drawing/2014/main" id="{EBBE3129-0C50-407B-B07C-7D9448A591F2}"/>
                </a:ext>
              </a:extLst>
            </p:cNvPr>
            <p:cNvCxnSpPr>
              <a:cxnSpLocks noChangeShapeType="1"/>
            </p:cNvCxnSpPr>
            <p:nvPr/>
          </p:nvCxnSpPr>
          <p:spPr bwMode="auto">
            <a:xfrm>
              <a:off x="6858000" y="5715000"/>
              <a:ext cx="714375" cy="1588"/>
            </a:xfrm>
            <a:prstGeom prst="straightConnector1">
              <a:avLst/>
            </a:prstGeom>
            <a:noFill/>
            <a:ln w="9525" algn="ctr">
              <a:solidFill>
                <a:sysClr val="windowText" lastClr="000000"/>
              </a:solidFill>
              <a:round/>
              <a:headEnd/>
              <a:tailEnd type="arrow" w="med" len="med"/>
            </a:ln>
            <a:extLst>
              <a:ext uri="{909E8E84-426E-40DD-AFC4-6F175D3DCCD1}">
                <a14:hiddenFill xmlns:a14="http://schemas.microsoft.com/office/drawing/2010/main">
                  <a:noFill/>
                </a14:hiddenFill>
              </a:ext>
            </a:extLst>
          </p:spPr>
        </p:cxnSp>
      </p:grpSp>
    </p:spTree>
    <p:extLst>
      <p:ext uri="{BB962C8B-B14F-4D97-AF65-F5344CB8AC3E}">
        <p14:creationId xmlns:p14="http://schemas.microsoft.com/office/powerpoint/2010/main" val="45928862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2">
            <a:extLst>
              <a:ext uri="{FF2B5EF4-FFF2-40B4-BE49-F238E27FC236}">
                <a16:creationId xmlns:a16="http://schemas.microsoft.com/office/drawing/2014/main" id="{54AF5CE6-A712-4050-BDE5-E3AE6EDC0C42}"/>
              </a:ext>
            </a:extLst>
          </p:cNvPr>
          <p:cNvSpPr>
            <a:spLocks noGrp="1" noChangeArrowheads="1"/>
          </p:cNvSpPr>
          <p:nvPr>
            <p:ph type="title"/>
          </p:nvPr>
        </p:nvSpPr>
        <p:spPr>
          <a:xfrm>
            <a:off x="549949" y="165100"/>
            <a:ext cx="11485418" cy="871780"/>
          </a:xfrm>
        </p:spPr>
        <p:txBody>
          <a:bodyPr>
            <a:normAutofit fontScale="90000"/>
          </a:bodyPr>
          <a:lstStyle/>
          <a:p>
            <a:pPr eaLnBrk="1" hangingPunct="1"/>
            <a:r>
              <a:rPr lang="en-US" altLang="en-US" b="1" dirty="0"/>
              <a:t>So, What Is Marketing? Pulling It All Together</a:t>
            </a:r>
          </a:p>
        </p:txBody>
      </p:sp>
      <p:pic>
        <p:nvPicPr>
          <p:cNvPr id="43011" name="Picture 3" descr="fig01_06wo.jpg">
            <a:extLst>
              <a:ext uri="{FF2B5EF4-FFF2-40B4-BE49-F238E27FC236}">
                <a16:creationId xmlns:a16="http://schemas.microsoft.com/office/drawing/2014/main" id="{9484C38C-4FFE-4AED-9E9C-D25D1D4834E9}"/>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40467" y="897912"/>
            <a:ext cx="11301583" cy="5579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3012" name="Rectangle 4">
            <a:extLst>
              <a:ext uri="{FF2B5EF4-FFF2-40B4-BE49-F238E27FC236}">
                <a16:creationId xmlns:a16="http://schemas.microsoft.com/office/drawing/2014/main" id="{BE5828D3-0A86-44B6-9378-D6415AE8562E}"/>
              </a:ext>
            </a:extLst>
          </p:cNvPr>
          <p:cNvSpPr>
            <a:spLocks noChangeArrowheads="1"/>
          </p:cNvSpPr>
          <p:nvPr/>
        </p:nvSpPr>
        <p:spPr bwMode="auto">
          <a:xfrm>
            <a:off x="1981200" y="6477000"/>
            <a:ext cx="4572000" cy="215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r>
              <a:rPr lang="en-US" altLang="en-US" sz="800">
                <a:ea typeface="ヒラギノ角ゴ Pro W3"/>
                <a:cs typeface="ヒラギノ角ゴ Pro W3"/>
              </a:rPr>
              <a:t>Copyright ©2014 by Pearson Education</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30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50330A-FA59-01E3-90C0-0EFAB37F222B}"/>
              </a:ext>
            </a:extLst>
          </p:cNvPr>
          <p:cNvSpPr>
            <a:spLocks noGrp="1"/>
          </p:cNvSpPr>
          <p:nvPr>
            <p:ph type="title"/>
          </p:nvPr>
        </p:nvSpPr>
        <p:spPr>
          <a:xfrm>
            <a:off x="410308" y="365125"/>
            <a:ext cx="10943492" cy="1325563"/>
          </a:xfrm>
        </p:spPr>
        <p:txBody>
          <a:bodyPr anchor="ctr">
            <a:normAutofit/>
          </a:bodyPr>
          <a:lstStyle/>
          <a:p>
            <a:r>
              <a:rPr lang="en-GB" dirty="0"/>
              <a:t>Societal Marketing</a:t>
            </a:r>
          </a:p>
        </p:txBody>
      </p:sp>
      <p:sp>
        <p:nvSpPr>
          <p:cNvPr id="3" name="Content Placeholder 2">
            <a:extLst>
              <a:ext uri="{FF2B5EF4-FFF2-40B4-BE49-F238E27FC236}">
                <a16:creationId xmlns:a16="http://schemas.microsoft.com/office/drawing/2014/main" id="{AC89A9D8-D0B3-64FA-DF3E-6A32205205FB}"/>
              </a:ext>
            </a:extLst>
          </p:cNvPr>
          <p:cNvSpPr>
            <a:spLocks noGrp="1"/>
          </p:cNvSpPr>
          <p:nvPr>
            <p:ph idx="1"/>
          </p:nvPr>
        </p:nvSpPr>
        <p:spPr>
          <a:xfrm>
            <a:off x="410308" y="1690688"/>
            <a:ext cx="6670430" cy="4486275"/>
          </a:xfrm>
        </p:spPr>
        <p:txBody>
          <a:bodyPr>
            <a:noAutofit/>
          </a:bodyPr>
          <a:lstStyle/>
          <a:p>
            <a:r>
              <a:rPr lang="en-GB" sz="1800" b="0" i="0" dirty="0">
                <a:effectLst/>
                <a:latin typeface="Calibri" panose="020F0502020204030204" pitchFamily="34" charset="0"/>
                <a:ea typeface="Calibri" panose="020F0502020204030204" pitchFamily="34" charset="0"/>
                <a:cs typeface="Calibri" panose="020F0502020204030204" pitchFamily="34" charset="0"/>
              </a:rPr>
              <a:t>The societal marketing concept is a marketing philosophy and approach that goes beyond traditional marketing to consider the broader impact of marketing activities on society and the well-being of individuals and communities. </a:t>
            </a:r>
          </a:p>
          <a:p>
            <a:endParaRPr lang="en-GB" sz="1800" dirty="0">
              <a:latin typeface="Calibri" panose="020F0502020204030204" pitchFamily="34" charset="0"/>
              <a:ea typeface="Calibri" panose="020F0502020204030204" pitchFamily="34" charset="0"/>
              <a:cs typeface="Calibri" panose="020F0502020204030204" pitchFamily="34" charset="0"/>
            </a:endParaRPr>
          </a:p>
          <a:p>
            <a:r>
              <a:rPr lang="en-GB" sz="1800" b="0" i="0" dirty="0">
                <a:effectLst/>
                <a:latin typeface="Calibri" panose="020F0502020204030204" pitchFamily="34" charset="0"/>
                <a:ea typeface="Calibri" panose="020F0502020204030204" pitchFamily="34" charset="0"/>
                <a:cs typeface="Calibri" panose="020F0502020204030204" pitchFamily="34" charset="0"/>
              </a:rPr>
              <a:t>It places an emphasis on responsible and ethical marketing practices that benefit not only the company and its customers but also the larger society. </a:t>
            </a:r>
          </a:p>
          <a:p>
            <a:endParaRPr lang="en-GB" sz="1800" b="0" i="0" dirty="0">
              <a:effectLst/>
              <a:latin typeface="Calibri" panose="020F0502020204030204" pitchFamily="34" charset="0"/>
              <a:ea typeface="Calibri" panose="020F0502020204030204" pitchFamily="34" charset="0"/>
              <a:cs typeface="Calibri" panose="020F0502020204030204" pitchFamily="34" charset="0"/>
            </a:endParaRPr>
          </a:p>
          <a:p>
            <a:r>
              <a:rPr lang="en-GB" sz="1800" dirty="0">
                <a:latin typeface="Calibri" panose="020F0502020204030204" pitchFamily="34" charset="0"/>
                <a:ea typeface="Calibri" panose="020F0502020204030204" pitchFamily="34" charset="0"/>
                <a:cs typeface="Calibri" panose="020F0502020204030204" pitchFamily="34" charset="0"/>
              </a:rPr>
              <a:t>C</a:t>
            </a:r>
            <a:r>
              <a:rPr lang="en-GB" sz="1800" b="0" i="0" dirty="0">
                <a:effectLst/>
                <a:latin typeface="Calibri" panose="020F0502020204030204" pitchFamily="34" charset="0"/>
                <a:ea typeface="Calibri" panose="020F0502020204030204" pitchFamily="34" charset="0"/>
                <a:cs typeface="Calibri" panose="020F0502020204030204" pitchFamily="34" charset="0"/>
              </a:rPr>
              <a:t>ompanies adopting the societal marketing concept may engage in various initiatives, such as eco-friendly product design, fair trade practices, philanthropic efforts, and cause-related marketing campaigns that support social or environmental causes. The ultimate goal is to build trust with consumers, enhance brand reputation, and contribute positively to society while achieving business objectives.</a:t>
            </a:r>
            <a:endParaRPr lang="en-GB" sz="1800" dirty="0">
              <a:latin typeface="Calibri" panose="020F0502020204030204" pitchFamily="34" charset="0"/>
              <a:ea typeface="Calibri" panose="020F0502020204030204" pitchFamily="34" charset="0"/>
              <a:cs typeface="Calibri" panose="020F0502020204030204" pitchFamily="34" charset="0"/>
            </a:endParaRPr>
          </a:p>
        </p:txBody>
      </p:sp>
      <p:sp>
        <p:nvSpPr>
          <p:cNvPr id="4" name="Date Placeholder 3">
            <a:extLst>
              <a:ext uri="{FF2B5EF4-FFF2-40B4-BE49-F238E27FC236}">
                <a16:creationId xmlns:a16="http://schemas.microsoft.com/office/drawing/2014/main" id="{9396A232-B316-4119-4F9B-8D0A9FF4CE70}"/>
              </a:ext>
            </a:extLst>
          </p:cNvPr>
          <p:cNvSpPr>
            <a:spLocks noGrp="1"/>
          </p:cNvSpPr>
          <p:nvPr>
            <p:ph type="dt" sz="half" idx="10"/>
          </p:nvPr>
        </p:nvSpPr>
        <p:spPr>
          <a:xfrm>
            <a:off x="2992120" y="6332220"/>
            <a:ext cx="1313180" cy="247651"/>
          </a:xfrm>
        </p:spPr>
        <p:txBody>
          <a:bodyPr anchor="t">
            <a:normAutofit/>
          </a:bodyPr>
          <a:lstStyle/>
          <a:p>
            <a:pPr>
              <a:spcAft>
                <a:spcPts val="600"/>
              </a:spcAft>
            </a:pPr>
            <a:fld id="{73C55A3C-5767-4844-A0A3-83778C2E5409}" type="datetime1">
              <a:rPr lang="en-US" smtClean="0"/>
              <a:pPr>
                <a:spcAft>
                  <a:spcPts val="600"/>
                </a:spcAft>
              </a:pPr>
              <a:t>4/26/2024</a:t>
            </a:fld>
            <a:endParaRPr lang="en-US"/>
          </a:p>
        </p:txBody>
      </p:sp>
      <p:sp>
        <p:nvSpPr>
          <p:cNvPr id="12" name="Footer Placeholder 5">
            <a:extLst>
              <a:ext uri="{FF2B5EF4-FFF2-40B4-BE49-F238E27FC236}">
                <a16:creationId xmlns:a16="http://schemas.microsoft.com/office/drawing/2014/main" id="{2BF35330-480F-1428-6976-250818BE21CE}"/>
              </a:ext>
            </a:extLst>
          </p:cNvPr>
          <p:cNvSpPr>
            <a:spLocks noGrp="1"/>
          </p:cNvSpPr>
          <p:nvPr>
            <p:ph type="ftr" sz="quarter" idx="11"/>
          </p:nvPr>
        </p:nvSpPr>
        <p:spPr>
          <a:xfrm>
            <a:off x="1494790" y="6332220"/>
            <a:ext cx="1497330" cy="247651"/>
          </a:xfrm>
        </p:spPr>
        <p:txBody>
          <a:bodyPr anchor="t">
            <a:normAutofit/>
          </a:bodyPr>
          <a:lstStyle/>
          <a:p>
            <a:pPr>
              <a:spcAft>
                <a:spcPts val="600"/>
              </a:spcAft>
            </a:pPr>
            <a:r>
              <a:rPr lang="en-US"/>
              <a:t>Annual Review</a:t>
            </a:r>
            <a:endParaRPr lang="en-US" b="0"/>
          </a:p>
        </p:txBody>
      </p:sp>
      <p:sp>
        <p:nvSpPr>
          <p:cNvPr id="6" name="Slide Number Placeholder 5">
            <a:extLst>
              <a:ext uri="{FF2B5EF4-FFF2-40B4-BE49-F238E27FC236}">
                <a16:creationId xmlns:a16="http://schemas.microsoft.com/office/drawing/2014/main" id="{DFB02B9C-0F6D-9AC3-D09D-7958D7F128C7}"/>
              </a:ext>
            </a:extLst>
          </p:cNvPr>
          <p:cNvSpPr>
            <a:spLocks noGrp="1"/>
          </p:cNvSpPr>
          <p:nvPr>
            <p:ph type="sldNum" sz="quarter" idx="12"/>
          </p:nvPr>
        </p:nvSpPr>
        <p:spPr>
          <a:xfrm>
            <a:off x="971550" y="6332220"/>
            <a:ext cx="523240" cy="247651"/>
          </a:xfrm>
        </p:spPr>
        <p:txBody>
          <a:bodyPr anchor="t">
            <a:normAutofit/>
          </a:bodyPr>
          <a:lstStyle/>
          <a:p>
            <a:pPr>
              <a:spcAft>
                <a:spcPts val="600"/>
              </a:spcAft>
            </a:pPr>
            <a:fld id="{3A98EE3D-8CD1-4C3F-BD1C-C98C9596463C}" type="slidenum">
              <a:rPr lang="en-US" smtClean="0"/>
              <a:pPr>
                <a:spcAft>
                  <a:spcPts val="600"/>
                </a:spcAft>
              </a:pPr>
              <a:t>23</a:t>
            </a:fld>
            <a:endParaRPr lang="en-US"/>
          </a:p>
        </p:txBody>
      </p:sp>
      <p:pic>
        <p:nvPicPr>
          <p:cNvPr id="8" name="Picture 7" descr="Colourful carved figures of humans">
            <a:extLst>
              <a:ext uri="{FF2B5EF4-FFF2-40B4-BE49-F238E27FC236}">
                <a16:creationId xmlns:a16="http://schemas.microsoft.com/office/drawing/2014/main" id="{6F0373FA-E2A7-9A9B-9EAE-0D6F704DDD1F}"/>
              </a:ext>
            </a:extLst>
          </p:cNvPr>
          <p:cNvPicPr>
            <a:picLocks noChangeAspect="1"/>
          </p:cNvPicPr>
          <p:nvPr/>
        </p:nvPicPr>
        <p:blipFill rotWithShape="1">
          <a:blip r:embed="rId2"/>
          <a:srcRect l="8524" r="8035" b="1"/>
          <a:stretch/>
        </p:blipFill>
        <p:spPr>
          <a:xfrm>
            <a:off x="7241168" y="1969476"/>
            <a:ext cx="4405709" cy="3762009"/>
          </a:xfrm>
          <a:prstGeom prst="rect">
            <a:avLst/>
          </a:prstGeom>
          <a:noFill/>
        </p:spPr>
      </p:pic>
    </p:spTree>
    <p:extLst>
      <p:ext uri="{BB962C8B-B14F-4D97-AF65-F5344CB8AC3E}">
        <p14:creationId xmlns:p14="http://schemas.microsoft.com/office/powerpoint/2010/main" val="4542925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91A3A2-B428-F053-4D40-F73B5E9DD8A6}"/>
              </a:ext>
            </a:extLst>
          </p:cNvPr>
          <p:cNvSpPr>
            <a:spLocks noGrp="1"/>
          </p:cNvSpPr>
          <p:nvPr>
            <p:ph type="title"/>
          </p:nvPr>
        </p:nvSpPr>
        <p:spPr>
          <a:xfrm>
            <a:off x="330739" y="278129"/>
            <a:ext cx="11527277" cy="743275"/>
          </a:xfrm>
        </p:spPr>
        <p:txBody>
          <a:bodyPr>
            <a:normAutofit/>
          </a:bodyPr>
          <a:lstStyle/>
          <a:p>
            <a:r>
              <a:rPr lang="en-GB" sz="3600"/>
              <a:t>Key Components of the Societal Marketing Concept</a:t>
            </a:r>
            <a:endParaRPr lang="en-GB" sz="3600" dirty="0"/>
          </a:p>
        </p:txBody>
      </p:sp>
      <p:sp>
        <p:nvSpPr>
          <p:cNvPr id="3" name="Content Placeholder 2">
            <a:extLst>
              <a:ext uri="{FF2B5EF4-FFF2-40B4-BE49-F238E27FC236}">
                <a16:creationId xmlns:a16="http://schemas.microsoft.com/office/drawing/2014/main" id="{88783AFF-FB07-C092-B288-A582E09D7B12}"/>
              </a:ext>
            </a:extLst>
          </p:cNvPr>
          <p:cNvSpPr>
            <a:spLocks noGrp="1"/>
          </p:cNvSpPr>
          <p:nvPr>
            <p:ph idx="1"/>
          </p:nvPr>
        </p:nvSpPr>
        <p:spPr>
          <a:xfrm>
            <a:off x="330739" y="1128409"/>
            <a:ext cx="11527277" cy="5048554"/>
          </a:xfrm>
        </p:spPr>
        <p:txBody>
          <a:bodyPr>
            <a:normAutofit fontScale="77500" lnSpcReduction="20000"/>
          </a:bodyPr>
          <a:lstStyle/>
          <a:p>
            <a:pPr algn="l">
              <a:buFont typeface="+mj-lt"/>
              <a:buAutoNum type="arabicPeriod"/>
            </a:pPr>
            <a:r>
              <a:rPr lang="en-GB" b="1" i="0" dirty="0">
                <a:solidFill>
                  <a:srgbClr val="374151"/>
                </a:solidFill>
                <a:effectLst/>
                <a:latin typeface="Söhne"/>
              </a:rPr>
              <a:t>Consumer Welfare:</a:t>
            </a:r>
            <a:r>
              <a:rPr lang="en-GB" b="0" i="0" dirty="0">
                <a:solidFill>
                  <a:srgbClr val="374151"/>
                </a:solidFill>
                <a:effectLst/>
                <a:latin typeface="Söhne"/>
              </a:rPr>
              <a:t> The primary focus is on meeting the needs and wants of consumers while ensuring their well-being. This involves delivering products or services that genuinely benefit customers.</a:t>
            </a:r>
          </a:p>
          <a:p>
            <a:pPr algn="l">
              <a:buFont typeface="+mj-lt"/>
              <a:buAutoNum type="arabicPeriod"/>
            </a:pPr>
            <a:r>
              <a:rPr lang="en-GB" b="1" i="0" dirty="0">
                <a:solidFill>
                  <a:srgbClr val="374151"/>
                </a:solidFill>
                <a:effectLst/>
                <a:latin typeface="Söhne"/>
              </a:rPr>
              <a:t>Long-Term Perspective:</a:t>
            </a:r>
            <a:r>
              <a:rPr lang="en-GB" b="0" i="0" dirty="0">
                <a:solidFill>
                  <a:srgbClr val="374151"/>
                </a:solidFill>
                <a:effectLst/>
                <a:latin typeface="Söhne"/>
              </a:rPr>
              <a:t> Consider the long-term impact of their actions on society and the environment, rather than solely short-term profits.</a:t>
            </a:r>
          </a:p>
          <a:p>
            <a:pPr algn="l">
              <a:buFont typeface="+mj-lt"/>
              <a:buAutoNum type="arabicPeriod"/>
            </a:pPr>
            <a:r>
              <a:rPr lang="en-GB" b="1" i="0" dirty="0">
                <a:solidFill>
                  <a:srgbClr val="374151"/>
                </a:solidFill>
                <a:effectLst/>
                <a:latin typeface="Söhne"/>
              </a:rPr>
              <a:t>Ethical and Responsible Behaviour:</a:t>
            </a:r>
            <a:r>
              <a:rPr lang="en-GB" b="0" i="0" dirty="0">
                <a:solidFill>
                  <a:srgbClr val="374151"/>
                </a:solidFill>
                <a:effectLst/>
                <a:latin typeface="Söhne"/>
              </a:rPr>
              <a:t> </a:t>
            </a:r>
            <a:r>
              <a:rPr lang="en-GB" dirty="0">
                <a:solidFill>
                  <a:srgbClr val="374151"/>
                </a:solidFill>
                <a:latin typeface="Söhne"/>
              </a:rPr>
              <a:t>S</a:t>
            </a:r>
            <a:r>
              <a:rPr lang="en-GB" b="0" i="0" dirty="0">
                <a:solidFill>
                  <a:srgbClr val="374151"/>
                </a:solidFill>
                <a:effectLst/>
                <a:latin typeface="Söhne"/>
              </a:rPr>
              <a:t>trive to conduct business in an ethical and socially responsible manner, avoiding practices that could harm consumers, employees, or the environment.</a:t>
            </a:r>
          </a:p>
          <a:p>
            <a:pPr algn="l">
              <a:buFont typeface="+mj-lt"/>
              <a:buAutoNum type="arabicPeriod"/>
            </a:pPr>
            <a:r>
              <a:rPr lang="en-GB" b="1" i="0" dirty="0">
                <a:solidFill>
                  <a:srgbClr val="374151"/>
                </a:solidFill>
                <a:effectLst/>
                <a:latin typeface="Söhne"/>
              </a:rPr>
              <a:t>Environmental Sustainability:</a:t>
            </a:r>
            <a:r>
              <a:rPr lang="en-GB" b="0" i="0" dirty="0">
                <a:solidFill>
                  <a:srgbClr val="374151"/>
                </a:solidFill>
                <a:effectLst/>
                <a:latin typeface="Söhne"/>
              </a:rPr>
              <a:t> Recognise the importance of environmental conservation, companies adopting this concept aim to minimize their ecological footprint, reduce waste, and promote sustainable practices.</a:t>
            </a:r>
          </a:p>
          <a:p>
            <a:pPr algn="l">
              <a:buFont typeface="+mj-lt"/>
              <a:buAutoNum type="arabicPeriod"/>
            </a:pPr>
            <a:r>
              <a:rPr lang="en-GB" b="1" i="0" dirty="0">
                <a:solidFill>
                  <a:srgbClr val="374151"/>
                </a:solidFill>
                <a:effectLst/>
                <a:latin typeface="Söhne"/>
              </a:rPr>
              <a:t>Consumer Education:</a:t>
            </a:r>
            <a:r>
              <a:rPr lang="en-GB" b="0" i="0" dirty="0">
                <a:solidFill>
                  <a:srgbClr val="374151"/>
                </a:solidFill>
                <a:effectLst/>
                <a:latin typeface="Söhne"/>
              </a:rPr>
              <a:t> Informing consumers about product attributes, usage, safety, and environmental impact is seen as an ethical responsibility. Companies provide accurate and transparent information to empower consumers to make informed choices.</a:t>
            </a:r>
          </a:p>
          <a:p>
            <a:pPr algn="l">
              <a:buFont typeface="+mj-lt"/>
              <a:buAutoNum type="arabicPeriod"/>
            </a:pPr>
            <a:r>
              <a:rPr lang="en-GB" b="1" i="0" dirty="0">
                <a:solidFill>
                  <a:srgbClr val="374151"/>
                </a:solidFill>
                <a:effectLst/>
                <a:latin typeface="Söhne"/>
              </a:rPr>
              <a:t>Balancing the Interests of Stakeholders:</a:t>
            </a:r>
            <a:r>
              <a:rPr lang="en-GB" b="0" i="0" dirty="0">
                <a:solidFill>
                  <a:srgbClr val="374151"/>
                </a:solidFill>
                <a:effectLst/>
                <a:latin typeface="Söhne"/>
              </a:rPr>
              <a:t> The societal marketing concept considers the interests of all stakeholders, including customers, employees, suppliers, shareholders, and the community. It seeks to strike a balance among these various interests.</a:t>
            </a:r>
          </a:p>
          <a:p>
            <a:endParaRPr lang="en-GB" dirty="0"/>
          </a:p>
        </p:txBody>
      </p:sp>
      <p:sp>
        <p:nvSpPr>
          <p:cNvPr id="4" name="Date Placeholder 3">
            <a:extLst>
              <a:ext uri="{FF2B5EF4-FFF2-40B4-BE49-F238E27FC236}">
                <a16:creationId xmlns:a16="http://schemas.microsoft.com/office/drawing/2014/main" id="{BA0C5EE2-3095-E8CB-40B2-11211EBEA363}"/>
              </a:ext>
            </a:extLst>
          </p:cNvPr>
          <p:cNvSpPr>
            <a:spLocks noGrp="1"/>
          </p:cNvSpPr>
          <p:nvPr>
            <p:ph type="dt" sz="half" idx="10"/>
          </p:nvPr>
        </p:nvSpPr>
        <p:spPr/>
        <p:txBody>
          <a:bodyPr/>
          <a:lstStyle/>
          <a:p>
            <a:fld id="{73C55A3C-5767-4844-A0A3-83778C2E5409}" type="datetime1">
              <a:rPr lang="en-US" smtClean="0"/>
              <a:t>4/26/2024</a:t>
            </a:fld>
            <a:endParaRPr lang="en-US" dirty="0"/>
          </a:p>
        </p:txBody>
      </p:sp>
      <p:sp>
        <p:nvSpPr>
          <p:cNvPr id="6" name="Slide Number Placeholder 5">
            <a:extLst>
              <a:ext uri="{FF2B5EF4-FFF2-40B4-BE49-F238E27FC236}">
                <a16:creationId xmlns:a16="http://schemas.microsoft.com/office/drawing/2014/main" id="{8DB778F0-475B-6377-5B1C-AB248028BA5F}"/>
              </a:ext>
            </a:extLst>
          </p:cNvPr>
          <p:cNvSpPr>
            <a:spLocks noGrp="1"/>
          </p:cNvSpPr>
          <p:nvPr>
            <p:ph type="sldNum" sz="quarter" idx="12"/>
          </p:nvPr>
        </p:nvSpPr>
        <p:spPr/>
        <p:txBody>
          <a:bodyPr/>
          <a:lstStyle/>
          <a:p>
            <a:fld id="{3A98EE3D-8CD1-4C3F-BD1C-C98C9596463C}" type="slidenum">
              <a:rPr lang="en-US" smtClean="0"/>
              <a:t>24</a:t>
            </a:fld>
            <a:endParaRPr lang="en-US" dirty="0"/>
          </a:p>
        </p:txBody>
      </p:sp>
    </p:spTree>
    <p:extLst>
      <p:ext uri="{BB962C8B-B14F-4D97-AF65-F5344CB8AC3E}">
        <p14:creationId xmlns:p14="http://schemas.microsoft.com/office/powerpoint/2010/main" val="352242678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91A3A2-B428-F053-4D40-F73B5E9DD8A6}"/>
              </a:ext>
            </a:extLst>
          </p:cNvPr>
          <p:cNvSpPr>
            <a:spLocks noGrp="1"/>
          </p:cNvSpPr>
          <p:nvPr>
            <p:ph type="title"/>
          </p:nvPr>
        </p:nvSpPr>
        <p:spPr>
          <a:xfrm>
            <a:off x="330739" y="278129"/>
            <a:ext cx="11527277" cy="743275"/>
          </a:xfrm>
        </p:spPr>
        <p:txBody>
          <a:bodyPr>
            <a:normAutofit/>
          </a:bodyPr>
          <a:lstStyle/>
          <a:p>
            <a:r>
              <a:rPr lang="en-GB" sz="3600" dirty="0"/>
              <a:t>Key Components of the Societal Marketing Concept</a:t>
            </a:r>
          </a:p>
        </p:txBody>
      </p:sp>
      <p:sp>
        <p:nvSpPr>
          <p:cNvPr id="3" name="Content Placeholder 2">
            <a:extLst>
              <a:ext uri="{FF2B5EF4-FFF2-40B4-BE49-F238E27FC236}">
                <a16:creationId xmlns:a16="http://schemas.microsoft.com/office/drawing/2014/main" id="{88783AFF-FB07-C092-B288-A582E09D7B12}"/>
              </a:ext>
            </a:extLst>
          </p:cNvPr>
          <p:cNvSpPr>
            <a:spLocks noGrp="1"/>
          </p:cNvSpPr>
          <p:nvPr>
            <p:ph idx="1"/>
          </p:nvPr>
        </p:nvSpPr>
        <p:spPr>
          <a:xfrm>
            <a:off x="330739" y="1128409"/>
            <a:ext cx="11527277" cy="5048554"/>
          </a:xfrm>
        </p:spPr>
        <p:txBody>
          <a:bodyPr>
            <a:normAutofit fontScale="92500" lnSpcReduction="20000"/>
          </a:bodyPr>
          <a:lstStyle/>
          <a:p>
            <a:pPr marL="514350" indent="-514350" algn="l">
              <a:buFont typeface="+mj-lt"/>
              <a:buAutoNum type="arabicPeriod" startAt="7"/>
            </a:pPr>
            <a:r>
              <a:rPr lang="en-GB" b="1" i="0" dirty="0">
                <a:solidFill>
                  <a:srgbClr val="374151"/>
                </a:solidFill>
                <a:effectLst/>
                <a:latin typeface="Söhne"/>
              </a:rPr>
              <a:t>Social and Cultural Sensitivity:</a:t>
            </a:r>
            <a:r>
              <a:rPr lang="en-GB" b="0" i="0" dirty="0">
                <a:solidFill>
                  <a:srgbClr val="374151"/>
                </a:solidFill>
                <a:effectLst/>
                <a:latin typeface="Söhne"/>
              </a:rPr>
              <a:t> Understanding and respecting cultural diversity and social norms is essential. Marketing campaigns and practices should be culturally sensitive and avoid stereotypes or discriminatory messaging.</a:t>
            </a:r>
          </a:p>
          <a:p>
            <a:pPr algn="l">
              <a:buFont typeface="+mj-lt"/>
              <a:buAutoNum type="arabicPeriod" startAt="7"/>
            </a:pPr>
            <a:r>
              <a:rPr lang="en-GB" b="1" i="0" dirty="0">
                <a:solidFill>
                  <a:srgbClr val="374151"/>
                </a:solidFill>
                <a:effectLst/>
                <a:latin typeface="Söhne"/>
              </a:rPr>
              <a:t>Community Engagement:</a:t>
            </a:r>
            <a:r>
              <a:rPr lang="en-GB" b="0" i="0" dirty="0">
                <a:solidFill>
                  <a:srgbClr val="374151"/>
                </a:solidFill>
                <a:effectLst/>
                <a:latin typeface="Söhne"/>
              </a:rPr>
              <a:t> Companies actively engage with the communities in which they operate. </a:t>
            </a:r>
            <a:r>
              <a:rPr lang="en-GB" dirty="0">
                <a:solidFill>
                  <a:srgbClr val="374151"/>
                </a:solidFill>
                <a:latin typeface="Söhne"/>
              </a:rPr>
              <a:t>E.g. </a:t>
            </a:r>
            <a:r>
              <a:rPr lang="en-GB" b="0" i="0" dirty="0">
                <a:solidFill>
                  <a:srgbClr val="374151"/>
                </a:solidFill>
                <a:effectLst/>
                <a:latin typeface="Söhne"/>
              </a:rPr>
              <a:t>supporting local initiatives, contributing to community development, or addressing community concerns.</a:t>
            </a:r>
          </a:p>
          <a:p>
            <a:pPr algn="l">
              <a:buFont typeface="+mj-lt"/>
              <a:buAutoNum type="arabicPeriod" startAt="7"/>
            </a:pPr>
            <a:r>
              <a:rPr lang="en-GB" b="1" i="0" dirty="0">
                <a:solidFill>
                  <a:srgbClr val="374151"/>
                </a:solidFill>
                <a:effectLst/>
                <a:latin typeface="Söhne"/>
              </a:rPr>
              <a:t>Transparency and Accountability:</a:t>
            </a:r>
            <a:r>
              <a:rPr lang="en-GB" b="0" i="0" dirty="0">
                <a:solidFill>
                  <a:srgbClr val="374151"/>
                </a:solidFill>
                <a:effectLst/>
                <a:latin typeface="Söhne"/>
              </a:rPr>
              <a:t> Companies are transparent about their practices, policies, and social responsibility initiatives. They are accountable for their actions and welcome scrutiny from stakeholders.</a:t>
            </a:r>
          </a:p>
          <a:p>
            <a:pPr algn="l">
              <a:buFont typeface="+mj-lt"/>
              <a:buAutoNum type="arabicPeriod" startAt="7"/>
            </a:pPr>
            <a:r>
              <a:rPr lang="en-GB" b="1" i="0" dirty="0">
                <a:solidFill>
                  <a:srgbClr val="374151"/>
                </a:solidFill>
                <a:effectLst/>
                <a:latin typeface="Söhne"/>
              </a:rPr>
              <a:t>Compliance with Regulations:</a:t>
            </a:r>
            <a:r>
              <a:rPr lang="en-GB" b="0" i="0" dirty="0">
                <a:solidFill>
                  <a:srgbClr val="374151"/>
                </a:solidFill>
                <a:effectLst/>
                <a:latin typeface="Söhne"/>
              </a:rPr>
              <a:t> Adherence to laws and regulations related to consumer protection, environmental protection, and fair competition is a fundamental aspect of societal marketing.</a:t>
            </a:r>
          </a:p>
          <a:p>
            <a:pPr algn="l">
              <a:buFont typeface="+mj-lt"/>
              <a:buAutoNum type="arabicPeriod" startAt="7"/>
            </a:pPr>
            <a:r>
              <a:rPr lang="en-GB" b="1" i="0" dirty="0">
                <a:solidFill>
                  <a:srgbClr val="374151"/>
                </a:solidFill>
                <a:effectLst/>
                <a:latin typeface="Söhne"/>
              </a:rPr>
              <a:t>Sustainable Growth:</a:t>
            </a:r>
            <a:r>
              <a:rPr lang="en-GB" b="0" i="0" dirty="0">
                <a:solidFill>
                  <a:srgbClr val="374151"/>
                </a:solidFill>
                <a:effectLst/>
                <a:latin typeface="Söhne"/>
              </a:rPr>
              <a:t> Companies aim for sustainable growth that benefits both the organisation and society, rather than pursuing growth at the expense of social or environmental well-being.</a:t>
            </a:r>
          </a:p>
          <a:p>
            <a:endParaRPr lang="en-GB" dirty="0"/>
          </a:p>
        </p:txBody>
      </p:sp>
      <p:sp>
        <p:nvSpPr>
          <p:cNvPr id="4" name="Date Placeholder 3">
            <a:extLst>
              <a:ext uri="{FF2B5EF4-FFF2-40B4-BE49-F238E27FC236}">
                <a16:creationId xmlns:a16="http://schemas.microsoft.com/office/drawing/2014/main" id="{BA0C5EE2-3095-E8CB-40B2-11211EBEA363}"/>
              </a:ext>
            </a:extLst>
          </p:cNvPr>
          <p:cNvSpPr>
            <a:spLocks noGrp="1"/>
          </p:cNvSpPr>
          <p:nvPr>
            <p:ph type="dt" sz="half" idx="10"/>
          </p:nvPr>
        </p:nvSpPr>
        <p:spPr/>
        <p:txBody>
          <a:bodyPr/>
          <a:lstStyle/>
          <a:p>
            <a:fld id="{73C55A3C-5767-4844-A0A3-83778C2E5409}" type="datetime1">
              <a:rPr lang="en-US" smtClean="0"/>
              <a:t>4/26/2024</a:t>
            </a:fld>
            <a:endParaRPr lang="en-US" dirty="0"/>
          </a:p>
        </p:txBody>
      </p:sp>
      <p:sp>
        <p:nvSpPr>
          <p:cNvPr id="5" name="Footer Placeholder 4">
            <a:extLst>
              <a:ext uri="{FF2B5EF4-FFF2-40B4-BE49-F238E27FC236}">
                <a16:creationId xmlns:a16="http://schemas.microsoft.com/office/drawing/2014/main" id="{A784A68E-56DB-F8EA-C9B7-74F1C0B8A8BA}"/>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8DB778F0-475B-6377-5B1C-AB248028BA5F}"/>
              </a:ext>
            </a:extLst>
          </p:cNvPr>
          <p:cNvSpPr>
            <a:spLocks noGrp="1"/>
          </p:cNvSpPr>
          <p:nvPr>
            <p:ph type="sldNum" sz="quarter" idx="12"/>
          </p:nvPr>
        </p:nvSpPr>
        <p:spPr/>
        <p:txBody>
          <a:bodyPr/>
          <a:lstStyle/>
          <a:p>
            <a:fld id="{3A98EE3D-8CD1-4C3F-BD1C-C98C9596463C}" type="slidenum">
              <a:rPr lang="en-US" smtClean="0"/>
              <a:t>25</a:t>
            </a:fld>
            <a:endParaRPr lang="en-US" dirty="0"/>
          </a:p>
        </p:txBody>
      </p:sp>
    </p:spTree>
    <p:extLst>
      <p:ext uri="{BB962C8B-B14F-4D97-AF65-F5344CB8AC3E}">
        <p14:creationId xmlns:p14="http://schemas.microsoft.com/office/powerpoint/2010/main" val="247691370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itle 1">
            <a:extLst>
              <a:ext uri="{FF2B5EF4-FFF2-40B4-BE49-F238E27FC236}">
                <a16:creationId xmlns:a16="http://schemas.microsoft.com/office/drawing/2014/main" id="{929365F4-85EA-48B4-B9A3-5A3779777E6B}"/>
              </a:ext>
            </a:extLst>
          </p:cNvPr>
          <p:cNvSpPr>
            <a:spLocks noGrp="1"/>
          </p:cNvSpPr>
          <p:nvPr>
            <p:ph type="title"/>
          </p:nvPr>
        </p:nvSpPr>
        <p:spPr>
          <a:xfrm>
            <a:off x="126460" y="17279"/>
            <a:ext cx="3361808" cy="2545299"/>
          </a:xfrm>
        </p:spPr>
        <p:txBody>
          <a:bodyPr>
            <a:normAutofit/>
          </a:bodyPr>
          <a:lstStyle/>
          <a:p>
            <a:r>
              <a:rPr lang="en-GB" altLang="en-US" sz="4200" b="1" dirty="0"/>
              <a:t>Societal Marketing Concept </a:t>
            </a:r>
          </a:p>
        </p:txBody>
      </p:sp>
      <p:pic>
        <p:nvPicPr>
          <p:cNvPr id="28675" name="Content Placeholder 3">
            <a:extLst>
              <a:ext uri="{FF2B5EF4-FFF2-40B4-BE49-F238E27FC236}">
                <a16:creationId xmlns:a16="http://schemas.microsoft.com/office/drawing/2014/main" id="{04A38235-50B2-4C69-A759-9F41D57FBF63}"/>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a:stretch>
            <a:fillRect/>
          </a:stretch>
        </p:blipFill>
        <p:spPr>
          <a:xfrm>
            <a:off x="1546698" y="399660"/>
            <a:ext cx="6056556" cy="6058680"/>
          </a:xfrm>
        </p:spPr>
      </p:pic>
      <p:sp>
        <p:nvSpPr>
          <p:cNvPr id="2" name="TextBox 1">
            <a:extLst>
              <a:ext uri="{FF2B5EF4-FFF2-40B4-BE49-F238E27FC236}">
                <a16:creationId xmlns:a16="http://schemas.microsoft.com/office/drawing/2014/main" id="{CBA8C19C-81BF-4DF1-AD54-C4D8429D761D}"/>
              </a:ext>
            </a:extLst>
          </p:cNvPr>
          <p:cNvSpPr txBox="1"/>
          <p:nvPr/>
        </p:nvSpPr>
        <p:spPr>
          <a:xfrm>
            <a:off x="7721600" y="135456"/>
            <a:ext cx="4775200" cy="6278642"/>
          </a:xfrm>
          <a:prstGeom prst="rect">
            <a:avLst/>
          </a:prstGeom>
          <a:noFill/>
        </p:spPr>
        <p:txBody>
          <a:bodyPr wrap="square" rtlCol="0">
            <a:spAutoFit/>
          </a:bodyPr>
          <a:lstStyle/>
          <a:p>
            <a:r>
              <a:rPr lang="en-GB" altLang="en-US" sz="3200" u="sng" dirty="0">
                <a:solidFill>
                  <a:schemeClr val="bg1"/>
                </a:solidFill>
              </a:rPr>
              <a:t>Activity:</a:t>
            </a:r>
          </a:p>
          <a:p>
            <a:endParaRPr lang="en-GB" altLang="en-US" sz="3200" u="sng" dirty="0">
              <a:solidFill>
                <a:schemeClr val="bg1"/>
              </a:solidFill>
            </a:endParaRPr>
          </a:p>
          <a:p>
            <a:pPr marL="457200" indent="-457200">
              <a:buFont typeface="Arial" panose="020B0604020202020204" pitchFamily="34" charset="0"/>
              <a:buChar char="•"/>
            </a:pPr>
            <a:r>
              <a:rPr lang="en-GB" altLang="en-US" sz="3200" dirty="0">
                <a:solidFill>
                  <a:schemeClr val="bg1"/>
                </a:solidFill>
              </a:rPr>
              <a:t>Discuss a company/organisation that you think truly demonstrates the Societal Marketing Concept</a:t>
            </a:r>
          </a:p>
          <a:p>
            <a:pPr marL="457200" indent="-457200">
              <a:buFont typeface="Arial" panose="020B0604020202020204" pitchFamily="34" charset="0"/>
              <a:buChar char="•"/>
            </a:pPr>
            <a:endParaRPr lang="en-GB" altLang="en-US" sz="3200" dirty="0">
              <a:solidFill>
                <a:schemeClr val="bg1"/>
              </a:solidFill>
            </a:endParaRPr>
          </a:p>
          <a:p>
            <a:pPr marL="457200" indent="-457200">
              <a:buFont typeface="Arial" panose="020B0604020202020204" pitchFamily="34" charset="0"/>
              <a:buChar char="•"/>
            </a:pPr>
            <a:r>
              <a:rPr lang="en-GB" altLang="en-US" sz="3200" dirty="0">
                <a:solidFill>
                  <a:schemeClr val="bg1"/>
                </a:solidFill>
              </a:rPr>
              <a:t>Feedback and justification for your choice</a:t>
            </a:r>
            <a:r>
              <a:rPr lang="en-GB" altLang="en-US" sz="2800" dirty="0">
                <a:solidFill>
                  <a:schemeClr val="bg1"/>
                </a:solidFill>
              </a:rPr>
              <a:t>.  </a:t>
            </a:r>
          </a:p>
          <a:p>
            <a:endParaRPr lang="en-GB"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867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867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674" grpId="0"/>
      <p:bldP spid="2"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208E38-D2EC-396A-D182-DBDAAD8E364C}"/>
              </a:ext>
            </a:extLst>
          </p:cNvPr>
          <p:cNvSpPr>
            <a:spLocks noGrp="1"/>
          </p:cNvSpPr>
          <p:nvPr>
            <p:ph type="title"/>
          </p:nvPr>
        </p:nvSpPr>
        <p:spPr/>
        <p:txBody>
          <a:bodyPr/>
          <a:lstStyle/>
          <a:p>
            <a:endParaRPr lang="en-GB"/>
          </a:p>
        </p:txBody>
      </p:sp>
      <p:pic>
        <p:nvPicPr>
          <p:cNvPr id="7" name="Online Media 6" title="Fair Trade: The First Step">
            <a:hlinkClick r:id="" action="ppaction://media"/>
            <a:extLst>
              <a:ext uri="{FF2B5EF4-FFF2-40B4-BE49-F238E27FC236}">
                <a16:creationId xmlns:a16="http://schemas.microsoft.com/office/drawing/2014/main" id="{E5DDDAA0-05AA-21D2-8192-6790B8FD4DA1}"/>
              </a:ext>
            </a:extLst>
          </p:cNvPr>
          <p:cNvPicPr>
            <a:picLocks noGrp="1" noRot="1" noChangeAspect="1"/>
          </p:cNvPicPr>
          <p:nvPr>
            <p:ph idx="1"/>
            <a:videoFile r:link="rId1"/>
          </p:nvPr>
        </p:nvPicPr>
        <p:blipFill>
          <a:blip r:embed="rId3"/>
          <a:stretch>
            <a:fillRect/>
          </a:stretch>
        </p:blipFill>
        <p:spPr>
          <a:xfrm>
            <a:off x="0" y="2969"/>
            <a:ext cx="12131979" cy="6855031"/>
          </a:xfrm>
          <a:prstGeom prst="rect">
            <a:avLst/>
          </a:prstGeom>
        </p:spPr>
      </p:pic>
      <p:sp>
        <p:nvSpPr>
          <p:cNvPr id="4" name="Date Placeholder 3">
            <a:extLst>
              <a:ext uri="{FF2B5EF4-FFF2-40B4-BE49-F238E27FC236}">
                <a16:creationId xmlns:a16="http://schemas.microsoft.com/office/drawing/2014/main" id="{593E9C7D-5F9D-A10E-D005-711443F9F101}"/>
              </a:ext>
            </a:extLst>
          </p:cNvPr>
          <p:cNvSpPr>
            <a:spLocks noGrp="1"/>
          </p:cNvSpPr>
          <p:nvPr>
            <p:ph type="dt" sz="half" idx="10"/>
          </p:nvPr>
        </p:nvSpPr>
        <p:spPr/>
        <p:txBody>
          <a:bodyPr/>
          <a:lstStyle/>
          <a:p>
            <a:fld id="{73C55A3C-5767-4844-A0A3-83778C2E5409}" type="datetime1">
              <a:rPr lang="en-US" smtClean="0"/>
              <a:t>4/26/2024</a:t>
            </a:fld>
            <a:endParaRPr lang="en-US" dirty="0"/>
          </a:p>
        </p:txBody>
      </p:sp>
      <p:sp>
        <p:nvSpPr>
          <p:cNvPr id="5" name="Footer Placeholder 4">
            <a:extLst>
              <a:ext uri="{FF2B5EF4-FFF2-40B4-BE49-F238E27FC236}">
                <a16:creationId xmlns:a16="http://schemas.microsoft.com/office/drawing/2014/main" id="{9D28C2BD-57CE-2BE6-363F-7A3778BCBF3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B1D108CA-08AF-8026-BFDA-89D7206E148D}"/>
              </a:ext>
            </a:extLst>
          </p:cNvPr>
          <p:cNvSpPr>
            <a:spLocks noGrp="1"/>
          </p:cNvSpPr>
          <p:nvPr>
            <p:ph type="sldNum" sz="quarter" idx="12"/>
          </p:nvPr>
        </p:nvSpPr>
        <p:spPr/>
        <p:txBody>
          <a:bodyPr/>
          <a:lstStyle/>
          <a:p>
            <a:fld id="{3A98EE3D-8CD1-4C3F-BD1C-C98C9596463C}" type="slidenum">
              <a:rPr lang="en-US" smtClean="0"/>
              <a:t>27</a:t>
            </a:fld>
            <a:endParaRPr lang="en-US" dirty="0"/>
          </a:p>
        </p:txBody>
      </p:sp>
    </p:spTree>
    <p:extLst>
      <p:ext uri="{BB962C8B-B14F-4D97-AF65-F5344CB8AC3E}">
        <p14:creationId xmlns:p14="http://schemas.microsoft.com/office/powerpoint/2010/main" val="14065025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C77512-3A93-379E-B770-F88B76625AA9}"/>
              </a:ext>
            </a:extLst>
          </p:cNvPr>
          <p:cNvSpPr>
            <a:spLocks noGrp="1"/>
          </p:cNvSpPr>
          <p:nvPr>
            <p:ph type="title"/>
          </p:nvPr>
        </p:nvSpPr>
        <p:spPr/>
        <p:txBody>
          <a:bodyPr/>
          <a:lstStyle/>
          <a:p>
            <a:endParaRPr lang="en-GB"/>
          </a:p>
        </p:txBody>
      </p:sp>
      <p:pic>
        <p:nvPicPr>
          <p:cNvPr id="7" name="Online Media 6" title="What's Next? | Patagonia">
            <a:hlinkClick r:id="" action="ppaction://media"/>
            <a:extLst>
              <a:ext uri="{FF2B5EF4-FFF2-40B4-BE49-F238E27FC236}">
                <a16:creationId xmlns:a16="http://schemas.microsoft.com/office/drawing/2014/main" id="{D2030621-23AA-899D-39A0-23A3813B3747}"/>
              </a:ext>
            </a:extLst>
          </p:cNvPr>
          <p:cNvPicPr>
            <a:picLocks noGrp="1" noRot="1" noChangeAspect="1"/>
          </p:cNvPicPr>
          <p:nvPr>
            <p:ph idx="1"/>
            <a:videoFile r:link="rId1"/>
          </p:nvPr>
        </p:nvPicPr>
        <p:blipFill>
          <a:blip r:embed="rId4"/>
          <a:stretch>
            <a:fillRect/>
          </a:stretch>
        </p:blipFill>
        <p:spPr>
          <a:xfrm>
            <a:off x="0" y="-8047"/>
            <a:ext cx="12151475" cy="6866047"/>
          </a:xfrm>
          <a:prstGeom prst="rect">
            <a:avLst/>
          </a:prstGeom>
        </p:spPr>
      </p:pic>
      <p:sp>
        <p:nvSpPr>
          <p:cNvPr id="4" name="Date Placeholder 3">
            <a:extLst>
              <a:ext uri="{FF2B5EF4-FFF2-40B4-BE49-F238E27FC236}">
                <a16:creationId xmlns:a16="http://schemas.microsoft.com/office/drawing/2014/main" id="{7F1ABF3D-ECC3-AB86-1636-47D0BC8AA7BC}"/>
              </a:ext>
            </a:extLst>
          </p:cNvPr>
          <p:cNvSpPr>
            <a:spLocks noGrp="1"/>
          </p:cNvSpPr>
          <p:nvPr>
            <p:ph type="dt" sz="half" idx="10"/>
          </p:nvPr>
        </p:nvSpPr>
        <p:spPr/>
        <p:txBody>
          <a:bodyPr/>
          <a:lstStyle/>
          <a:p>
            <a:fld id="{73C55A3C-5767-4844-A0A3-83778C2E5409}" type="datetime1">
              <a:rPr lang="en-US" smtClean="0"/>
              <a:t>4/26/2024</a:t>
            </a:fld>
            <a:endParaRPr lang="en-US" dirty="0"/>
          </a:p>
        </p:txBody>
      </p:sp>
      <p:sp>
        <p:nvSpPr>
          <p:cNvPr id="5" name="Footer Placeholder 4">
            <a:extLst>
              <a:ext uri="{FF2B5EF4-FFF2-40B4-BE49-F238E27FC236}">
                <a16:creationId xmlns:a16="http://schemas.microsoft.com/office/drawing/2014/main" id="{05F4671E-CF6E-75BA-815B-1EBF43E3E86A}"/>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BE14AE99-DFA1-A073-31DB-C3A9848AEF70}"/>
              </a:ext>
            </a:extLst>
          </p:cNvPr>
          <p:cNvSpPr>
            <a:spLocks noGrp="1"/>
          </p:cNvSpPr>
          <p:nvPr>
            <p:ph type="sldNum" sz="quarter" idx="12"/>
          </p:nvPr>
        </p:nvSpPr>
        <p:spPr/>
        <p:txBody>
          <a:bodyPr/>
          <a:lstStyle/>
          <a:p>
            <a:fld id="{3A98EE3D-8CD1-4C3F-BD1C-C98C9596463C}" type="slidenum">
              <a:rPr lang="en-US" smtClean="0"/>
              <a:t>28</a:t>
            </a:fld>
            <a:endParaRPr lang="en-US" dirty="0"/>
          </a:p>
        </p:txBody>
      </p:sp>
    </p:spTree>
    <p:extLst>
      <p:ext uri="{BB962C8B-B14F-4D97-AF65-F5344CB8AC3E}">
        <p14:creationId xmlns:p14="http://schemas.microsoft.com/office/powerpoint/2010/main" val="8216923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CF7C36-2FD5-A3E3-DA90-6EEB058EF936}"/>
              </a:ext>
            </a:extLst>
          </p:cNvPr>
          <p:cNvSpPr>
            <a:spLocks noGrp="1"/>
          </p:cNvSpPr>
          <p:nvPr>
            <p:ph type="title"/>
          </p:nvPr>
        </p:nvSpPr>
        <p:spPr/>
        <p:txBody>
          <a:bodyPr/>
          <a:lstStyle/>
          <a:p>
            <a:r>
              <a:rPr lang="en-GB" dirty="0"/>
              <a:t>The Marketing Planning Process</a:t>
            </a:r>
          </a:p>
        </p:txBody>
      </p:sp>
      <p:sp>
        <p:nvSpPr>
          <p:cNvPr id="3" name="Content Placeholder 2">
            <a:extLst>
              <a:ext uri="{FF2B5EF4-FFF2-40B4-BE49-F238E27FC236}">
                <a16:creationId xmlns:a16="http://schemas.microsoft.com/office/drawing/2014/main" id="{696F166F-91BF-E85F-D618-13021DF7E2D2}"/>
              </a:ext>
            </a:extLst>
          </p:cNvPr>
          <p:cNvSpPr>
            <a:spLocks noGrp="1"/>
          </p:cNvSpPr>
          <p:nvPr>
            <p:ph idx="1"/>
          </p:nvPr>
        </p:nvSpPr>
        <p:spPr>
          <a:xfrm>
            <a:off x="293077" y="1825625"/>
            <a:ext cx="11350931" cy="4351338"/>
          </a:xfrm>
        </p:spPr>
        <p:txBody>
          <a:bodyPr>
            <a:normAutofit/>
          </a:bodyPr>
          <a:lstStyle/>
          <a:p>
            <a:r>
              <a:rPr lang="en-GB" dirty="0"/>
              <a:t>A marketing plan answers the following questions:</a:t>
            </a:r>
          </a:p>
          <a:p>
            <a:endParaRPr lang="en-GB" dirty="0"/>
          </a:p>
          <a:p>
            <a:r>
              <a:rPr lang="en-GB" dirty="0"/>
              <a:t>Where are we now? 			</a:t>
            </a:r>
            <a:r>
              <a:rPr lang="en-GB" b="1" dirty="0">
                <a:solidFill>
                  <a:srgbClr val="FF0000"/>
                </a:solidFill>
              </a:rPr>
              <a:t>→	Marketing Audit</a:t>
            </a:r>
          </a:p>
          <a:p>
            <a:endParaRPr lang="en-GB" sz="1000" b="1" dirty="0">
              <a:solidFill>
                <a:srgbClr val="FF0000"/>
              </a:solidFill>
            </a:endParaRPr>
          </a:p>
          <a:p>
            <a:r>
              <a:rPr lang="en-GB" dirty="0"/>
              <a:t>Where do we want to be?   		</a:t>
            </a:r>
            <a:r>
              <a:rPr lang="en-GB" b="1" dirty="0">
                <a:solidFill>
                  <a:srgbClr val="FF0000"/>
                </a:solidFill>
              </a:rPr>
              <a:t>→	Marketing Objectives</a:t>
            </a:r>
          </a:p>
          <a:p>
            <a:endParaRPr lang="en-GB" sz="1000" dirty="0">
              <a:solidFill>
                <a:srgbClr val="FF0000"/>
              </a:solidFill>
            </a:endParaRPr>
          </a:p>
          <a:p>
            <a:r>
              <a:rPr lang="en-GB" dirty="0"/>
              <a:t>How will we get there?   		</a:t>
            </a:r>
            <a:r>
              <a:rPr lang="en-GB" b="1" dirty="0">
                <a:solidFill>
                  <a:srgbClr val="FF0000"/>
                </a:solidFill>
              </a:rPr>
              <a:t>→	Marketing Strategy &amp; Tactics</a:t>
            </a:r>
          </a:p>
          <a:p>
            <a:pPr marL="0" indent="0">
              <a:buNone/>
            </a:pPr>
            <a:endParaRPr lang="en-GB" sz="1000" b="1" dirty="0">
              <a:solidFill>
                <a:srgbClr val="FF0000"/>
              </a:solidFill>
            </a:endParaRPr>
          </a:p>
          <a:p>
            <a:r>
              <a:rPr lang="en-GB" dirty="0"/>
              <a:t>How will we know when we get there? </a:t>
            </a:r>
            <a:r>
              <a:rPr lang="en-GB" b="1" dirty="0">
                <a:solidFill>
                  <a:srgbClr val="FF0000"/>
                </a:solidFill>
              </a:rPr>
              <a:t>→	Action &amp; Control</a:t>
            </a:r>
          </a:p>
        </p:txBody>
      </p:sp>
      <p:sp>
        <p:nvSpPr>
          <p:cNvPr id="4" name="Date Placeholder 3">
            <a:extLst>
              <a:ext uri="{FF2B5EF4-FFF2-40B4-BE49-F238E27FC236}">
                <a16:creationId xmlns:a16="http://schemas.microsoft.com/office/drawing/2014/main" id="{9588E321-E861-A800-3521-9E15C845AE84}"/>
              </a:ext>
            </a:extLst>
          </p:cNvPr>
          <p:cNvSpPr>
            <a:spLocks noGrp="1"/>
          </p:cNvSpPr>
          <p:nvPr>
            <p:ph type="dt" sz="half" idx="10"/>
          </p:nvPr>
        </p:nvSpPr>
        <p:spPr/>
        <p:txBody>
          <a:bodyPr/>
          <a:lstStyle/>
          <a:p>
            <a:fld id="{73C55A3C-5767-4844-A0A3-83778C2E5409}" type="datetime1">
              <a:rPr lang="en-US" smtClean="0"/>
              <a:t>4/26/2024</a:t>
            </a:fld>
            <a:endParaRPr lang="en-US" dirty="0"/>
          </a:p>
        </p:txBody>
      </p:sp>
      <p:sp>
        <p:nvSpPr>
          <p:cNvPr id="5" name="Footer Placeholder 4">
            <a:extLst>
              <a:ext uri="{FF2B5EF4-FFF2-40B4-BE49-F238E27FC236}">
                <a16:creationId xmlns:a16="http://schemas.microsoft.com/office/drawing/2014/main" id="{9204BF1D-D6F6-B11C-9597-8D48E5CFC30F}"/>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BF543181-B05F-F1C0-36F6-21E849671B24}"/>
              </a:ext>
            </a:extLst>
          </p:cNvPr>
          <p:cNvSpPr>
            <a:spLocks noGrp="1"/>
          </p:cNvSpPr>
          <p:nvPr>
            <p:ph type="sldNum" sz="quarter" idx="12"/>
          </p:nvPr>
        </p:nvSpPr>
        <p:spPr/>
        <p:txBody>
          <a:bodyPr/>
          <a:lstStyle/>
          <a:p>
            <a:fld id="{3A98EE3D-8CD1-4C3F-BD1C-C98C9596463C}" type="slidenum">
              <a:rPr lang="en-US" smtClean="0"/>
              <a:t>29</a:t>
            </a:fld>
            <a:endParaRPr lang="en-US" dirty="0"/>
          </a:p>
        </p:txBody>
      </p:sp>
    </p:spTree>
    <p:extLst>
      <p:ext uri="{BB962C8B-B14F-4D97-AF65-F5344CB8AC3E}">
        <p14:creationId xmlns:p14="http://schemas.microsoft.com/office/powerpoint/2010/main" val="130278339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323E3553-D2A2-4B81-B584-D3256BA260FF}"/>
              </a:ext>
            </a:extLst>
          </p:cNvPr>
          <p:cNvSpPr>
            <a:spLocks noGrp="1"/>
          </p:cNvSpPr>
          <p:nvPr>
            <p:ph type="title"/>
          </p:nvPr>
        </p:nvSpPr>
        <p:spPr>
          <a:xfrm>
            <a:off x="6069423" y="6143626"/>
            <a:ext cx="6122577" cy="610863"/>
          </a:xfrm>
        </p:spPr>
        <p:txBody>
          <a:bodyPr anchor="b">
            <a:noAutofit/>
          </a:bodyPr>
          <a:lstStyle/>
          <a:p>
            <a:r>
              <a:rPr lang="en-US" altLang="en-US" sz="3000" b="1" dirty="0">
                <a:latin typeface="Calibri" panose="020F0502020204030204" pitchFamily="34" charset="0"/>
                <a:cs typeface="Calibri" panose="020F0502020204030204" pitchFamily="34" charset="0"/>
              </a:rPr>
              <a:t>The Marketing Planning Process</a:t>
            </a:r>
            <a:endParaRPr lang="en-GB" sz="3000" dirty="0">
              <a:latin typeface="Calibri" panose="020F0502020204030204" pitchFamily="34" charset="0"/>
              <a:cs typeface="Calibri" panose="020F0502020204030204" pitchFamily="34" charset="0"/>
            </a:endParaRPr>
          </a:p>
        </p:txBody>
      </p:sp>
      <p:sp>
        <p:nvSpPr>
          <p:cNvPr id="5" name="Rectangle 4">
            <a:extLst>
              <a:ext uri="{FF2B5EF4-FFF2-40B4-BE49-F238E27FC236}">
                <a16:creationId xmlns:a16="http://schemas.microsoft.com/office/drawing/2014/main" id="{2BB447E0-225D-4552-851F-E8D64F8CC55E}"/>
              </a:ext>
            </a:extLst>
          </p:cNvPr>
          <p:cNvSpPr/>
          <p:nvPr/>
        </p:nvSpPr>
        <p:spPr>
          <a:xfrm>
            <a:off x="179388" y="1152525"/>
            <a:ext cx="8785225" cy="477838"/>
          </a:xfrm>
          <a:prstGeom prst="rect">
            <a:avLst/>
          </a:prstGeom>
        </p:spPr>
        <p:style>
          <a:lnRef idx="2">
            <a:schemeClr val="accent4">
              <a:hueOff val="0"/>
              <a:satOff val="0"/>
              <a:lumOff val="0"/>
              <a:alphaOff val="0"/>
            </a:schemeClr>
          </a:lnRef>
          <a:fillRef idx="1">
            <a:schemeClr val="accent4">
              <a:alpha val="90000"/>
              <a:tint val="40000"/>
              <a:hueOff val="0"/>
              <a:satOff val="0"/>
              <a:lumOff val="0"/>
              <a:alphaOff val="0"/>
            </a:schemeClr>
          </a:fillRef>
          <a:effectRef idx="0">
            <a:schemeClr val="accent4">
              <a:alpha val="90000"/>
              <a:tint val="40000"/>
              <a:hueOff val="0"/>
              <a:satOff val="0"/>
              <a:lumOff val="0"/>
              <a:alphaOff val="0"/>
            </a:schemeClr>
          </a:effectRef>
          <a:fontRef idx="minor">
            <a:schemeClr val="dk1">
              <a:hueOff val="0"/>
              <a:satOff val="0"/>
              <a:lumOff val="0"/>
              <a:alphaOff val="0"/>
            </a:schemeClr>
          </a:fontRef>
        </p:style>
        <p:txBody>
          <a:bodyPr/>
          <a:lstStyle/>
          <a:p>
            <a:endParaRPr lang="en-GB"/>
          </a:p>
        </p:txBody>
      </p:sp>
      <p:sp>
        <p:nvSpPr>
          <p:cNvPr id="6" name="Rectangle 5">
            <a:extLst>
              <a:ext uri="{FF2B5EF4-FFF2-40B4-BE49-F238E27FC236}">
                <a16:creationId xmlns:a16="http://schemas.microsoft.com/office/drawing/2014/main" id="{11CB6EB8-FB3A-4200-BE85-23EDA1AE5DA2}"/>
              </a:ext>
            </a:extLst>
          </p:cNvPr>
          <p:cNvSpPr/>
          <p:nvPr/>
        </p:nvSpPr>
        <p:spPr>
          <a:xfrm>
            <a:off x="179388" y="2014538"/>
            <a:ext cx="8785225" cy="477837"/>
          </a:xfrm>
          <a:prstGeom prst="rect">
            <a:avLst/>
          </a:prstGeom>
        </p:spPr>
        <p:style>
          <a:lnRef idx="2">
            <a:schemeClr val="accent4">
              <a:hueOff val="0"/>
              <a:satOff val="0"/>
              <a:lumOff val="0"/>
              <a:alphaOff val="0"/>
            </a:schemeClr>
          </a:lnRef>
          <a:fillRef idx="1">
            <a:schemeClr val="accent4">
              <a:alpha val="90000"/>
              <a:tint val="40000"/>
              <a:hueOff val="0"/>
              <a:satOff val="0"/>
              <a:lumOff val="0"/>
              <a:alphaOff val="0"/>
            </a:schemeClr>
          </a:fillRef>
          <a:effectRef idx="0">
            <a:schemeClr val="accent4">
              <a:alpha val="90000"/>
              <a:tint val="40000"/>
              <a:hueOff val="0"/>
              <a:satOff val="0"/>
              <a:lumOff val="0"/>
              <a:alphaOff val="0"/>
            </a:schemeClr>
          </a:effectRef>
          <a:fontRef idx="minor">
            <a:schemeClr val="dk1">
              <a:hueOff val="0"/>
              <a:satOff val="0"/>
              <a:lumOff val="0"/>
              <a:alphaOff val="0"/>
            </a:schemeClr>
          </a:fontRef>
        </p:style>
        <p:txBody>
          <a:bodyPr/>
          <a:lstStyle/>
          <a:p>
            <a:endParaRPr lang="en-GB"/>
          </a:p>
        </p:txBody>
      </p:sp>
      <p:sp>
        <p:nvSpPr>
          <p:cNvPr id="7" name="Rectangle 6">
            <a:extLst>
              <a:ext uri="{FF2B5EF4-FFF2-40B4-BE49-F238E27FC236}">
                <a16:creationId xmlns:a16="http://schemas.microsoft.com/office/drawing/2014/main" id="{111631AD-A943-4C5B-A1ED-7DB92C4AB9D1}"/>
              </a:ext>
            </a:extLst>
          </p:cNvPr>
          <p:cNvSpPr/>
          <p:nvPr/>
        </p:nvSpPr>
        <p:spPr>
          <a:xfrm>
            <a:off x="179388" y="2922588"/>
            <a:ext cx="8785225" cy="477837"/>
          </a:xfrm>
          <a:prstGeom prst="rect">
            <a:avLst/>
          </a:prstGeom>
        </p:spPr>
        <p:style>
          <a:lnRef idx="2">
            <a:schemeClr val="accent4">
              <a:hueOff val="0"/>
              <a:satOff val="0"/>
              <a:lumOff val="0"/>
              <a:alphaOff val="0"/>
            </a:schemeClr>
          </a:lnRef>
          <a:fillRef idx="1">
            <a:schemeClr val="accent4">
              <a:alpha val="90000"/>
              <a:tint val="40000"/>
              <a:hueOff val="0"/>
              <a:satOff val="0"/>
              <a:lumOff val="0"/>
              <a:alphaOff val="0"/>
            </a:schemeClr>
          </a:fillRef>
          <a:effectRef idx="0">
            <a:schemeClr val="accent4">
              <a:alpha val="90000"/>
              <a:tint val="40000"/>
              <a:hueOff val="0"/>
              <a:satOff val="0"/>
              <a:lumOff val="0"/>
              <a:alphaOff val="0"/>
            </a:schemeClr>
          </a:effectRef>
          <a:fontRef idx="minor">
            <a:schemeClr val="dk1">
              <a:hueOff val="0"/>
              <a:satOff val="0"/>
              <a:lumOff val="0"/>
              <a:alphaOff val="0"/>
            </a:schemeClr>
          </a:fontRef>
        </p:style>
        <p:txBody>
          <a:bodyPr/>
          <a:lstStyle/>
          <a:p>
            <a:endParaRPr lang="en-GB"/>
          </a:p>
        </p:txBody>
      </p:sp>
      <p:sp>
        <p:nvSpPr>
          <p:cNvPr id="8" name="Rectangle 7">
            <a:extLst>
              <a:ext uri="{FF2B5EF4-FFF2-40B4-BE49-F238E27FC236}">
                <a16:creationId xmlns:a16="http://schemas.microsoft.com/office/drawing/2014/main" id="{15FA247E-4DE7-4D92-9FB2-99BE69B07228}"/>
              </a:ext>
            </a:extLst>
          </p:cNvPr>
          <p:cNvSpPr/>
          <p:nvPr/>
        </p:nvSpPr>
        <p:spPr>
          <a:xfrm>
            <a:off x="179388" y="3784600"/>
            <a:ext cx="8785225" cy="477838"/>
          </a:xfrm>
          <a:prstGeom prst="rect">
            <a:avLst/>
          </a:prstGeom>
        </p:spPr>
        <p:style>
          <a:lnRef idx="2">
            <a:schemeClr val="accent4">
              <a:hueOff val="0"/>
              <a:satOff val="0"/>
              <a:lumOff val="0"/>
              <a:alphaOff val="0"/>
            </a:schemeClr>
          </a:lnRef>
          <a:fillRef idx="1">
            <a:schemeClr val="accent4">
              <a:alpha val="90000"/>
              <a:tint val="40000"/>
              <a:hueOff val="0"/>
              <a:satOff val="0"/>
              <a:lumOff val="0"/>
              <a:alphaOff val="0"/>
            </a:schemeClr>
          </a:fillRef>
          <a:effectRef idx="0">
            <a:schemeClr val="accent4">
              <a:alpha val="90000"/>
              <a:tint val="40000"/>
              <a:hueOff val="0"/>
              <a:satOff val="0"/>
              <a:lumOff val="0"/>
              <a:alphaOff val="0"/>
            </a:schemeClr>
          </a:effectRef>
          <a:fontRef idx="minor">
            <a:schemeClr val="dk1">
              <a:hueOff val="0"/>
              <a:satOff val="0"/>
              <a:lumOff val="0"/>
              <a:alphaOff val="0"/>
            </a:schemeClr>
          </a:fontRef>
        </p:style>
        <p:txBody>
          <a:bodyPr/>
          <a:lstStyle/>
          <a:p>
            <a:endParaRPr lang="en-GB"/>
          </a:p>
        </p:txBody>
      </p:sp>
      <p:sp>
        <p:nvSpPr>
          <p:cNvPr id="9" name="Rectangle 8">
            <a:extLst>
              <a:ext uri="{FF2B5EF4-FFF2-40B4-BE49-F238E27FC236}">
                <a16:creationId xmlns:a16="http://schemas.microsoft.com/office/drawing/2014/main" id="{F0546DD0-5041-46F9-8645-F87FDCD749FC}"/>
              </a:ext>
            </a:extLst>
          </p:cNvPr>
          <p:cNvSpPr/>
          <p:nvPr/>
        </p:nvSpPr>
        <p:spPr>
          <a:xfrm>
            <a:off x="179388" y="4645025"/>
            <a:ext cx="8785225" cy="479425"/>
          </a:xfrm>
          <a:prstGeom prst="rect">
            <a:avLst/>
          </a:prstGeom>
        </p:spPr>
        <p:style>
          <a:lnRef idx="2">
            <a:schemeClr val="accent4">
              <a:hueOff val="0"/>
              <a:satOff val="0"/>
              <a:lumOff val="0"/>
              <a:alphaOff val="0"/>
            </a:schemeClr>
          </a:lnRef>
          <a:fillRef idx="1">
            <a:schemeClr val="accent4">
              <a:alpha val="90000"/>
              <a:tint val="40000"/>
              <a:hueOff val="0"/>
              <a:satOff val="0"/>
              <a:lumOff val="0"/>
              <a:alphaOff val="0"/>
            </a:schemeClr>
          </a:fillRef>
          <a:effectRef idx="0">
            <a:schemeClr val="accent4">
              <a:alpha val="90000"/>
              <a:tint val="40000"/>
              <a:hueOff val="0"/>
              <a:satOff val="0"/>
              <a:lumOff val="0"/>
              <a:alphaOff val="0"/>
            </a:schemeClr>
          </a:effectRef>
          <a:fontRef idx="minor">
            <a:schemeClr val="dk1">
              <a:hueOff val="0"/>
              <a:satOff val="0"/>
              <a:lumOff val="0"/>
              <a:alphaOff val="0"/>
            </a:schemeClr>
          </a:fontRef>
        </p:style>
        <p:txBody>
          <a:bodyPr/>
          <a:lstStyle/>
          <a:p>
            <a:endParaRPr lang="en-GB"/>
          </a:p>
        </p:txBody>
      </p:sp>
      <p:sp>
        <p:nvSpPr>
          <p:cNvPr id="10" name="Rectangle 9">
            <a:extLst>
              <a:ext uri="{FF2B5EF4-FFF2-40B4-BE49-F238E27FC236}">
                <a16:creationId xmlns:a16="http://schemas.microsoft.com/office/drawing/2014/main" id="{FCE89FAA-1433-4A21-ADA3-BEE5B44B98D5}"/>
              </a:ext>
            </a:extLst>
          </p:cNvPr>
          <p:cNvSpPr/>
          <p:nvPr/>
        </p:nvSpPr>
        <p:spPr>
          <a:xfrm>
            <a:off x="179388" y="5507038"/>
            <a:ext cx="8785225" cy="479425"/>
          </a:xfrm>
          <a:prstGeom prst="rect">
            <a:avLst/>
          </a:prstGeom>
        </p:spPr>
        <p:style>
          <a:lnRef idx="2">
            <a:schemeClr val="accent4">
              <a:hueOff val="0"/>
              <a:satOff val="0"/>
              <a:lumOff val="0"/>
              <a:alphaOff val="0"/>
            </a:schemeClr>
          </a:lnRef>
          <a:fillRef idx="1">
            <a:schemeClr val="accent4">
              <a:alpha val="90000"/>
              <a:tint val="40000"/>
              <a:hueOff val="0"/>
              <a:satOff val="0"/>
              <a:lumOff val="0"/>
              <a:alphaOff val="0"/>
            </a:schemeClr>
          </a:fillRef>
          <a:effectRef idx="0">
            <a:schemeClr val="accent4">
              <a:alpha val="90000"/>
              <a:tint val="40000"/>
              <a:hueOff val="0"/>
              <a:satOff val="0"/>
              <a:lumOff val="0"/>
              <a:alphaOff val="0"/>
            </a:schemeClr>
          </a:effectRef>
          <a:fontRef idx="minor">
            <a:schemeClr val="dk1">
              <a:hueOff val="0"/>
              <a:satOff val="0"/>
              <a:lumOff val="0"/>
              <a:alphaOff val="0"/>
            </a:schemeClr>
          </a:fontRef>
        </p:style>
        <p:txBody>
          <a:bodyPr/>
          <a:lstStyle/>
          <a:p>
            <a:endParaRPr lang="en-GB"/>
          </a:p>
        </p:txBody>
      </p:sp>
      <p:grpSp>
        <p:nvGrpSpPr>
          <p:cNvPr id="11" name="Group 50">
            <a:extLst>
              <a:ext uri="{FF2B5EF4-FFF2-40B4-BE49-F238E27FC236}">
                <a16:creationId xmlns:a16="http://schemas.microsoft.com/office/drawing/2014/main" id="{8DFFD01B-10ED-42C0-B6BB-83CD816824EA}"/>
              </a:ext>
            </a:extLst>
          </p:cNvPr>
          <p:cNvGrpSpPr>
            <a:grpSpLocks/>
          </p:cNvGrpSpPr>
          <p:nvPr/>
        </p:nvGrpSpPr>
        <p:grpSpPr bwMode="auto">
          <a:xfrm>
            <a:off x="612775" y="871538"/>
            <a:ext cx="6183313" cy="4916487"/>
            <a:chOff x="612129" y="871700"/>
            <a:chExt cx="6183556" cy="4916240"/>
          </a:xfrm>
        </p:grpSpPr>
        <p:grpSp>
          <p:nvGrpSpPr>
            <p:cNvPr id="12" name="Group 6">
              <a:extLst>
                <a:ext uri="{FF2B5EF4-FFF2-40B4-BE49-F238E27FC236}">
                  <a16:creationId xmlns:a16="http://schemas.microsoft.com/office/drawing/2014/main" id="{30746CE5-804D-4C1F-AACF-DFF09ABF1AB7}"/>
                </a:ext>
              </a:extLst>
            </p:cNvPr>
            <p:cNvGrpSpPr>
              <a:grpSpLocks/>
            </p:cNvGrpSpPr>
            <p:nvPr/>
          </p:nvGrpSpPr>
          <p:grpSpPr bwMode="auto">
            <a:xfrm>
              <a:off x="612129" y="871700"/>
              <a:ext cx="6149657" cy="560880"/>
              <a:chOff x="432742" y="12007"/>
              <a:chExt cx="6149657" cy="560880"/>
            </a:xfrm>
          </p:grpSpPr>
          <p:sp>
            <p:nvSpPr>
              <p:cNvPr id="28" name="Rectangle: Rounded Corners 27">
                <a:extLst>
                  <a:ext uri="{FF2B5EF4-FFF2-40B4-BE49-F238E27FC236}">
                    <a16:creationId xmlns:a16="http://schemas.microsoft.com/office/drawing/2014/main" id="{85821829-179D-4309-BF26-715911D116D8}"/>
                  </a:ext>
                </a:extLst>
              </p:cNvPr>
              <p:cNvSpPr/>
              <p:nvPr/>
            </p:nvSpPr>
            <p:spPr>
              <a:xfrm>
                <a:off x="432742" y="12007"/>
                <a:ext cx="6150217" cy="560359"/>
              </a:xfrm>
              <a:prstGeom prst="roundRect">
                <a:avLst/>
              </a:prstGeom>
            </p:spPr>
            <p:style>
              <a:lnRef idx="2">
                <a:schemeClr val="accent4">
                  <a:shade val="80000"/>
                  <a:hueOff val="0"/>
                  <a:satOff val="0"/>
                  <a:lumOff val="0"/>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txBody>
              <a:bodyPr/>
              <a:lstStyle/>
              <a:p>
                <a:endParaRPr lang="en-GB"/>
              </a:p>
            </p:txBody>
          </p:sp>
          <p:sp>
            <p:nvSpPr>
              <p:cNvPr id="29" name="Rectangle: Rounded Corners 5">
                <a:extLst>
                  <a:ext uri="{FF2B5EF4-FFF2-40B4-BE49-F238E27FC236}">
                    <a16:creationId xmlns:a16="http://schemas.microsoft.com/office/drawing/2014/main" id="{10AE96A8-11D1-423A-BD86-6DECD3C982D9}"/>
                  </a:ext>
                </a:extLst>
              </p:cNvPr>
              <p:cNvSpPr txBox="1"/>
              <p:nvPr/>
            </p:nvSpPr>
            <p:spPr>
              <a:xfrm>
                <a:off x="459731" y="38993"/>
                <a:ext cx="6096240" cy="506388"/>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lIns="232442" tIns="0" rIns="232442" bIns="0" spcCol="1270" anchor="ctr"/>
              <a:lstStyle/>
              <a:p>
                <a:pPr defTabSz="844550">
                  <a:lnSpc>
                    <a:spcPct val="90000"/>
                  </a:lnSpc>
                  <a:spcAft>
                    <a:spcPct val="35000"/>
                  </a:spcAft>
                  <a:defRPr/>
                </a:pPr>
                <a:r>
                  <a:rPr lang="en-IE" sz="1900" dirty="0"/>
                  <a:t>Business mission &amp; strategy</a:t>
                </a:r>
              </a:p>
            </p:txBody>
          </p:sp>
        </p:grpSp>
        <p:grpSp>
          <p:nvGrpSpPr>
            <p:cNvPr id="13" name="Group 9">
              <a:extLst>
                <a:ext uri="{FF2B5EF4-FFF2-40B4-BE49-F238E27FC236}">
                  <a16:creationId xmlns:a16="http://schemas.microsoft.com/office/drawing/2014/main" id="{67F9F4E3-B147-4801-9E61-9F38480B76B9}"/>
                </a:ext>
              </a:extLst>
            </p:cNvPr>
            <p:cNvGrpSpPr>
              <a:grpSpLocks/>
            </p:cNvGrpSpPr>
            <p:nvPr/>
          </p:nvGrpSpPr>
          <p:grpSpPr bwMode="auto">
            <a:xfrm>
              <a:off x="612129" y="2595380"/>
              <a:ext cx="6149657" cy="560880"/>
              <a:chOff x="432742" y="1735687"/>
              <a:chExt cx="6149657" cy="560880"/>
            </a:xfrm>
          </p:grpSpPr>
          <p:sp>
            <p:nvSpPr>
              <p:cNvPr id="26" name="Rectangle: Rounded Corners 25">
                <a:extLst>
                  <a:ext uri="{FF2B5EF4-FFF2-40B4-BE49-F238E27FC236}">
                    <a16:creationId xmlns:a16="http://schemas.microsoft.com/office/drawing/2014/main" id="{2B4E6344-D0AC-4232-B290-6D33C9D5CEDF}"/>
                  </a:ext>
                </a:extLst>
              </p:cNvPr>
              <p:cNvSpPr/>
              <p:nvPr/>
            </p:nvSpPr>
            <p:spPr>
              <a:xfrm>
                <a:off x="432742" y="1735945"/>
                <a:ext cx="6150217" cy="560359"/>
              </a:xfrm>
              <a:prstGeom prst="roundRect">
                <a:avLst/>
              </a:prstGeom>
            </p:spPr>
            <p:style>
              <a:lnRef idx="2">
                <a:schemeClr val="accent4">
                  <a:shade val="80000"/>
                  <a:hueOff val="0"/>
                  <a:satOff val="0"/>
                  <a:lumOff val="0"/>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txBody>
              <a:bodyPr/>
              <a:lstStyle/>
              <a:p>
                <a:endParaRPr lang="en-GB"/>
              </a:p>
            </p:txBody>
          </p:sp>
          <p:sp>
            <p:nvSpPr>
              <p:cNvPr id="27" name="Rectangle: Rounded Corners 9">
                <a:extLst>
                  <a:ext uri="{FF2B5EF4-FFF2-40B4-BE49-F238E27FC236}">
                    <a16:creationId xmlns:a16="http://schemas.microsoft.com/office/drawing/2014/main" id="{62CA325F-EDF9-41F9-8499-B272F769B31C}"/>
                  </a:ext>
                </a:extLst>
              </p:cNvPr>
              <p:cNvSpPr txBox="1"/>
              <p:nvPr/>
            </p:nvSpPr>
            <p:spPr>
              <a:xfrm>
                <a:off x="459731" y="1762931"/>
                <a:ext cx="6096240" cy="506388"/>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lIns="232442" tIns="0" rIns="232442" bIns="0" spcCol="1270" anchor="ctr"/>
              <a:lstStyle/>
              <a:p>
                <a:pPr defTabSz="844550">
                  <a:lnSpc>
                    <a:spcPct val="90000"/>
                  </a:lnSpc>
                  <a:spcAft>
                    <a:spcPct val="35000"/>
                  </a:spcAft>
                  <a:defRPr/>
                </a:pPr>
                <a:r>
                  <a:rPr lang="en-IE" sz="1900" dirty="0"/>
                  <a:t>Marketing objectives</a:t>
                </a:r>
              </a:p>
            </p:txBody>
          </p:sp>
        </p:grpSp>
        <p:grpSp>
          <p:nvGrpSpPr>
            <p:cNvPr id="14" name="Group 11">
              <a:extLst>
                <a:ext uri="{FF2B5EF4-FFF2-40B4-BE49-F238E27FC236}">
                  <a16:creationId xmlns:a16="http://schemas.microsoft.com/office/drawing/2014/main" id="{DC3AE808-1E8F-460F-A589-6597841DF14C}"/>
                </a:ext>
              </a:extLst>
            </p:cNvPr>
            <p:cNvGrpSpPr>
              <a:grpSpLocks/>
            </p:cNvGrpSpPr>
            <p:nvPr/>
          </p:nvGrpSpPr>
          <p:grpSpPr bwMode="auto">
            <a:xfrm>
              <a:off x="618648" y="3503380"/>
              <a:ext cx="6149657" cy="560880"/>
              <a:chOff x="439261" y="2643687"/>
              <a:chExt cx="6149657" cy="560880"/>
            </a:xfrm>
          </p:grpSpPr>
          <p:sp>
            <p:nvSpPr>
              <p:cNvPr id="24" name="Rectangle: Rounded Corners 23">
                <a:extLst>
                  <a:ext uri="{FF2B5EF4-FFF2-40B4-BE49-F238E27FC236}">
                    <a16:creationId xmlns:a16="http://schemas.microsoft.com/office/drawing/2014/main" id="{9EEE48FD-AE2E-49F8-87F1-11B8B2121C5E}"/>
                  </a:ext>
                </a:extLst>
              </p:cNvPr>
              <p:cNvSpPr/>
              <p:nvPr/>
            </p:nvSpPr>
            <p:spPr>
              <a:xfrm>
                <a:off x="439092" y="2643950"/>
                <a:ext cx="6150217" cy="560359"/>
              </a:xfrm>
              <a:prstGeom prst="roundRect">
                <a:avLst/>
              </a:prstGeom>
            </p:spPr>
            <p:style>
              <a:lnRef idx="2">
                <a:schemeClr val="accent4">
                  <a:shade val="80000"/>
                  <a:hueOff val="0"/>
                  <a:satOff val="0"/>
                  <a:lumOff val="0"/>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txBody>
              <a:bodyPr/>
              <a:lstStyle/>
              <a:p>
                <a:endParaRPr lang="en-GB"/>
              </a:p>
            </p:txBody>
          </p:sp>
          <p:sp>
            <p:nvSpPr>
              <p:cNvPr id="25" name="Rectangle: Rounded Corners 12">
                <a:extLst>
                  <a:ext uri="{FF2B5EF4-FFF2-40B4-BE49-F238E27FC236}">
                    <a16:creationId xmlns:a16="http://schemas.microsoft.com/office/drawing/2014/main" id="{8498D5CA-536D-4BDA-B3C2-C0F962E8292B}"/>
                  </a:ext>
                </a:extLst>
              </p:cNvPr>
              <p:cNvSpPr txBox="1"/>
              <p:nvPr/>
            </p:nvSpPr>
            <p:spPr>
              <a:xfrm>
                <a:off x="466081" y="2670936"/>
                <a:ext cx="6096240" cy="506388"/>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lIns="232442" tIns="0" rIns="232442" bIns="0" spcCol="1270" anchor="ctr"/>
              <a:lstStyle/>
              <a:p>
                <a:pPr defTabSz="844550">
                  <a:lnSpc>
                    <a:spcPct val="90000"/>
                  </a:lnSpc>
                  <a:spcAft>
                    <a:spcPct val="35000"/>
                  </a:spcAft>
                  <a:defRPr/>
                </a:pPr>
                <a:r>
                  <a:rPr lang="en-IE" sz="1900" dirty="0"/>
                  <a:t>Marketing strategy</a:t>
                </a:r>
              </a:p>
            </p:txBody>
          </p:sp>
        </p:grpSp>
        <p:grpSp>
          <p:nvGrpSpPr>
            <p:cNvPr id="15" name="Group 13">
              <a:extLst>
                <a:ext uri="{FF2B5EF4-FFF2-40B4-BE49-F238E27FC236}">
                  <a16:creationId xmlns:a16="http://schemas.microsoft.com/office/drawing/2014/main" id="{88748303-4F45-4AC3-95C6-2C0BD7A075D2}"/>
                </a:ext>
              </a:extLst>
            </p:cNvPr>
            <p:cNvGrpSpPr>
              <a:grpSpLocks/>
            </p:cNvGrpSpPr>
            <p:nvPr/>
          </p:nvGrpSpPr>
          <p:grpSpPr bwMode="auto">
            <a:xfrm>
              <a:off x="618648" y="4365220"/>
              <a:ext cx="6149657" cy="560880"/>
              <a:chOff x="439261" y="3505527"/>
              <a:chExt cx="6149657" cy="560880"/>
            </a:xfrm>
          </p:grpSpPr>
          <p:sp>
            <p:nvSpPr>
              <p:cNvPr id="22" name="Rectangle: Rounded Corners 21">
                <a:extLst>
                  <a:ext uri="{FF2B5EF4-FFF2-40B4-BE49-F238E27FC236}">
                    <a16:creationId xmlns:a16="http://schemas.microsoft.com/office/drawing/2014/main" id="{13896D6F-A7E8-45AB-8940-EEDEEFCAFF0D}"/>
                  </a:ext>
                </a:extLst>
              </p:cNvPr>
              <p:cNvSpPr/>
              <p:nvPr/>
            </p:nvSpPr>
            <p:spPr>
              <a:xfrm>
                <a:off x="439092" y="3505918"/>
                <a:ext cx="6150217" cy="560360"/>
              </a:xfrm>
              <a:prstGeom prst="roundRect">
                <a:avLst/>
              </a:prstGeom>
            </p:spPr>
            <p:style>
              <a:lnRef idx="2">
                <a:schemeClr val="accent4">
                  <a:shade val="80000"/>
                  <a:hueOff val="0"/>
                  <a:satOff val="0"/>
                  <a:lumOff val="0"/>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txBody>
              <a:bodyPr/>
              <a:lstStyle/>
              <a:p>
                <a:endParaRPr lang="en-GB"/>
              </a:p>
            </p:txBody>
          </p:sp>
          <p:sp>
            <p:nvSpPr>
              <p:cNvPr id="23" name="Rectangle: Rounded Corners 15">
                <a:extLst>
                  <a:ext uri="{FF2B5EF4-FFF2-40B4-BE49-F238E27FC236}">
                    <a16:creationId xmlns:a16="http://schemas.microsoft.com/office/drawing/2014/main" id="{08C11FAC-C176-44A8-9424-F107D851D985}"/>
                  </a:ext>
                </a:extLst>
              </p:cNvPr>
              <p:cNvSpPr txBox="1"/>
              <p:nvPr/>
            </p:nvSpPr>
            <p:spPr>
              <a:xfrm>
                <a:off x="466081" y="3532905"/>
                <a:ext cx="6096240" cy="506387"/>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lIns="232442" tIns="0" rIns="232442" bIns="0" spcCol="1270" anchor="ctr"/>
              <a:lstStyle/>
              <a:p>
                <a:pPr defTabSz="844550">
                  <a:lnSpc>
                    <a:spcPct val="90000"/>
                  </a:lnSpc>
                  <a:spcAft>
                    <a:spcPct val="35000"/>
                  </a:spcAft>
                  <a:defRPr/>
                </a:pPr>
                <a:r>
                  <a:rPr lang="en-IE" sz="1900" dirty="0"/>
                  <a:t>Marketing actions</a:t>
                </a:r>
              </a:p>
            </p:txBody>
          </p:sp>
        </p:grpSp>
        <p:grpSp>
          <p:nvGrpSpPr>
            <p:cNvPr id="16" name="Group 15">
              <a:extLst>
                <a:ext uri="{FF2B5EF4-FFF2-40B4-BE49-F238E27FC236}">
                  <a16:creationId xmlns:a16="http://schemas.microsoft.com/office/drawing/2014/main" id="{F18FE232-A0BD-4141-A50D-E84D7F3F6D0D}"/>
                </a:ext>
              </a:extLst>
            </p:cNvPr>
            <p:cNvGrpSpPr>
              <a:grpSpLocks/>
            </p:cNvGrpSpPr>
            <p:nvPr/>
          </p:nvGrpSpPr>
          <p:grpSpPr bwMode="auto">
            <a:xfrm>
              <a:off x="618648" y="5227060"/>
              <a:ext cx="6149657" cy="560880"/>
              <a:chOff x="439261" y="4367367"/>
              <a:chExt cx="6149657" cy="560880"/>
            </a:xfrm>
          </p:grpSpPr>
          <p:sp>
            <p:nvSpPr>
              <p:cNvPr id="20" name="Rectangle: Rounded Corners 19">
                <a:extLst>
                  <a:ext uri="{FF2B5EF4-FFF2-40B4-BE49-F238E27FC236}">
                    <a16:creationId xmlns:a16="http://schemas.microsoft.com/office/drawing/2014/main" id="{192290B1-64A5-43BB-A501-57C585B6EDC7}"/>
                  </a:ext>
                </a:extLst>
              </p:cNvPr>
              <p:cNvSpPr/>
              <p:nvPr/>
            </p:nvSpPr>
            <p:spPr>
              <a:xfrm>
                <a:off x="439092" y="4367888"/>
                <a:ext cx="6150217" cy="560359"/>
              </a:xfrm>
              <a:prstGeom prst="roundRect">
                <a:avLst/>
              </a:prstGeom>
            </p:spPr>
            <p:style>
              <a:lnRef idx="2">
                <a:schemeClr val="accent4">
                  <a:shade val="80000"/>
                  <a:hueOff val="0"/>
                  <a:satOff val="0"/>
                  <a:lumOff val="0"/>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txBody>
              <a:bodyPr/>
              <a:lstStyle/>
              <a:p>
                <a:endParaRPr lang="en-GB"/>
              </a:p>
            </p:txBody>
          </p:sp>
          <p:sp>
            <p:nvSpPr>
              <p:cNvPr id="21" name="Rectangle: Rounded Corners 18">
                <a:extLst>
                  <a:ext uri="{FF2B5EF4-FFF2-40B4-BE49-F238E27FC236}">
                    <a16:creationId xmlns:a16="http://schemas.microsoft.com/office/drawing/2014/main" id="{6035F530-F282-4C9F-92FE-02B968836049}"/>
                  </a:ext>
                </a:extLst>
              </p:cNvPr>
              <p:cNvSpPr txBox="1"/>
              <p:nvPr/>
            </p:nvSpPr>
            <p:spPr>
              <a:xfrm>
                <a:off x="466081" y="4394874"/>
                <a:ext cx="6096240" cy="506388"/>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lIns="232442" tIns="0" rIns="232442" bIns="0" spcCol="1270" anchor="ctr"/>
              <a:lstStyle/>
              <a:p>
                <a:pPr defTabSz="844550">
                  <a:lnSpc>
                    <a:spcPct val="90000"/>
                  </a:lnSpc>
                  <a:spcAft>
                    <a:spcPct val="35000"/>
                  </a:spcAft>
                  <a:defRPr/>
                </a:pPr>
                <a:r>
                  <a:rPr lang="en-IE" sz="1900" dirty="0"/>
                  <a:t>Marketing performance</a:t>
                </a:r>
              </a:p>
            </p:txBody>
          </p:sp>
        </p:grpSp>
        <p:grpSp>
          <p:nvGrpSpPr>
            <p:cNvPr id="17" name="Group 47">
              <a:extLst>
                <a:ext uri="{FF2B5EF4-FFF2-40B4-BE49-F238E27FC236}">
                  <a16:creationId xmlns:a16="http://schemas.microsoft.com/office/drawing/2014/main" id="{29E8BF35-F807-486F-9589-5E2E8E11317C}"/>
                </a:ext>
              </a:extLst>
            </p:cNvPr>
            <p:cNvGrpSpPr>
              <a:grpSpLocks/>
            </p:cNvGrpSpPr>
            <p:nvPr/>
          </p:nvGrpSpPr>
          <p:grpSpPr bwMode="auto">
            <a:xfrm>
              <a:off x="646028" y="1740370"/>
              <a:ext cx="6149657" cy="560880"/>
              <a:chOff x="439261" y="920007"/>
              <a:chExt cx="6149657" cy="560880"/>
            </a:xfrm>
          </p:grpSpPr>
          <p:sp>
            <p:nvSpPr>
              <p:cNvPr id="18" name="Rectangle: Rounded Corners 17">
                <a:extLst>
                  <a:ext uri="{FF2B5EF4-FFF2-40B4-BE49-F238E27FC236}">
                    <a16:creationId xmlns:a16="http://schemas.microsoft.com/office/drawing/2014/main" id="{FADF7367-8C9B-4539-AECE-31698CEAFC4B}"/>
                  </a:ext>
                </a:extLst>
              </p:cNvPr>
              <p:cNvSpPr/>
              <p:nvPr/>
            </p:nvSpPr>
            <p:spPr>
              <a:xfrm>
                <a:off x="438701" y="919655"/>
                <a:ext cx="6150217" cy="561947"/>
              </a:xfrm>
              <a:prstGeom prst="roundRect">
                <a:avLst/>
              </a:prstGeom>
            </p:spPr>
            <p:style>
              <a:lnRef idx="2">
                <a:schemeClr val="accent4">
                  <a:shade val="80000"/>
                  <a:hueOff val="0"/>
                  <a:satOff val="0"/>
                  <a:lumOff val="0"/>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txBody>
              <a:bodyPr/>
              <a:lstStyle/>
              <a:p>
                <a:endParaRPr lang="en-GB"/>
              </a:p>
            </p:txBody>
          </p:sp>
          <p:sp>
            <p:nvSpPr>
              <p:cNvPr id="19" name="Rectangle: Rounded Corners 4">
                <a:extLst>
                  <a:ext uri="{FF2B5EF4-FFF2-40B4-BE49-F238E27FC236}">
                    <a16:creationId xmlns:a16="http://schemas.microsoft.com/office/drawing/2014/main" id="{7B4156D4-34AC-453F-AC35-8CC67C2504A9}"/>
                  </a:ext>
                </a:extLst>
              </p:cNvPr>
              <p:cNvSpPr txBox="1"/>
              <p:nvPr/>
            </p:nvSpPr>
            <p:spPr>
              <a:xfrm>
                <a:off x="465689" y="946642"/>
                <a:ext cx="6096240" cy="507975"/>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lIns="232442" tIns="0" rIns="232442" bIns="0" spcCol="1270" anchor="ctr"/>
              <a:lstStyle/>
              <a:p>
                <a:pPr defTabSz="844550">
                  <a:lnSpc>
                    <a:spcPct val="90000"/>
                  </a:lnSpc>
                  <a:spcAft>
                    <a:spcPct val="35000"/>
                  </a:spcAft>
                  <a:defRPr/>
                </a:pPr>
                <a:r>
                  <a:rPr lang="en-IE" sz="1900" dirty="0"/>
                  <a:t>Environmental &amp; customer analysis</a:t>
                </a:r>
              </a:p>
            </p:txBody>
          </p:sp>
        </p:grpSp>
      </p:grpSp>
    </p:spTree>
    <p:extLst>
      <p:ext uri="{BB962C8B-B14F-4D97-AF65-F5344CB8AC3E}">
        <p14:creationId xmlns:p14="http://schemas.microsoft.com/office/powerpoint/2010/main" val="322101376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A diagram of a company's process&#10;&#10;Description automatically generated with medium confidence">
            <a:extLst>
              <a:ext uri="{FF2B5EF4-FFF2-40B4-BE49-F238E27FC236}">
                <a16:creationId xmlns:a16="http://schemas.microsoft.com/office/drawing/2014/main" id="{3D3A28CF-A0FA-FCC2-022A-59648A5B98F3}"/>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tretch>
            <a:fillRect/>
          </a:stretch>
        </p:blipFill>
        <p:spPr bwMode="auto">
          <a:xfrm>
            <a:off x="2558381" y="68263"/>
            <a:ext cx="7075237" cy="6721475"/>
          </a:xfrm>
          <a:prstGeom prst="rect">
            <a:avLst/>
          </a:prstGeom>
          <a:solidFill>
            <a:srgbClr val="FFFFFF"/>
          </a:solidFill>
        </p:spPr>
      </p:pic>
      <p:sp>
        <p:nvSpPr>
          <p:cNvPr id="5" name="Date Placeholder 4" hidden="1">
            <a:extLst>
              <a:ext uri="{FF2B5EF4-FFF2-40B4-BE49-F238E27FC236}">
                <a16:creationId xmlns:a16="http://schemas.microsoft.com/office/drawing/2014/main" id="{CF572372-E972-F2D6-3CA7-DFEDC8C470D7}"/>
              </a:ext>
            </a:extLst>
          </p:cNvPr>
          <p:cNvSpPr>
            <a:spLocks noGrp="1"/>
          </p:cNvSpPr>
          <p:nvPr>
            <p:ph type="dt" sz="half" idx="4294967295"/>
          </p:nvPr>
        </p:nvSpPr>
        <p:spPr>
          <a:xfrm>
            <a:off x="2992120" y="6332220"/>
            <a:ext cx="1313180" cy="247651"/>
          </a:xfrm>
        </p:spPr>
        <p:txBody>
          <a:bodyPr/>
          <a:lstStyle/>
          <a:p>
            <a:pPr>
              <a:spcAft>
                <a:spcPts val="600"/>
              </a:spcAft>
            </a:pPr>
            <a:fld id="{6FCA8E82-58CD-E045-8B98-B7A85B79B752}" type="datetime4">
              <a:rPr lang="en-US" smtClean="0"/>
              <a:pPr>
                <a:spcAft>
                  <a:spcPts val="600"/>
                </a:spcAft>
              </a:pPr>
              <a:t>April 26, 2024</a:t>
            </a:fld>
            <a:endParaRPr lang="en-US">
              <a:latin typeface="+mn-lt"/>
            </a:endParaRPr>
          </a:p>
        </p:txBody>
      </p:sp>
      <p:sp>
        <p:nvSpPr>
          <p:cNvPr id="6" name="Footer Placeholder 5">
            <a:extLst>
              <a:ext uri="{FF2B5EF4-FFF2-40B4-BE49-F238E27FC236}">
                <a16:creationId xmlns:a16="http://schemas.microsoft.com/office/drawing/2014/main" id="{C317258E-CB9E-11F3-1277-BD517760973C}"/>
              </a:ext>
            </a:extLst>
          </p:cNvPr>
          <p:cNvSpPr>
            <a:spLocks noGrp="1"/>
          </p:cNvSpPr>
          <p:nvPr>
            <p:ph type="ftr" sz="quarter" idx="4294967295"/>
          </p:nvPr>
        </p:nvSpPr>
        <p:spPr>
          <a:xfrm>
            <a:off x="1494790" y="6332220"/>
            <a:ext cx="1497330" cy="247651"/>
          </a:xfrm>
        </p:spPr>
        <p:txBody>
          <a:bodyPr/>
          <a:lstStyle/>
          <a:p>
            <a:pPr>
              <a:spcAft>
                <a:spcPts val="600"/>
              </a:spcAft>
            </a:pPr>
            <a:r>
              <a:rPr lang="en-US"/>
              <a:t>Annual Review</a:t>
            </a:r>
            <a:endParaRPr lang="en-US" b="0"/>
          </a:p>
        </p:txBody>
      </p:sp>
      <p:sp>
        <p:nvSpPr>
          <p:cNvPr id="7" name="Slide Number Placeholder 6" hidden="1">
            <a:extLst>
              <a:ext uri="{FF2B5EF4-FFF2-40B4-BE49-F238E27FC236}">
                <a16:creationId xmlns:a16="http://schemas.microsoft.com/office/drawing/2014/main" id="{163B61F7-5396-A401-1CC2-9FC61158D0DB}"/>
              </a:ext>
            </a:extLst>
          </p:cNvPr>
          <p:cNvSpPr>
            <a:spLocks noGrp="1"/>
          </p:cNvSpPr>
          <p:nvPr>
            <p:ph type="sldNum" sz="quarter" idx="4294967295"/>
          </p:nvPr>
        </p:nvSpPr>
        <p:spPr>
          <a:xfrm>
            <a:off x="971550" y="6332220"/>
            <a:ext cx="523240" cy="247651"/>
          </a:xfrm>
        </p:spPr>
        <p:txBody>
          <a:bodyPr/>
          <a:lstStyle/>
          <a:p>
            <a:pPr>
              <a:spcAft>
                <a:spcPts val="600"/>
              </a:spcAft>
            </a:pPr>
            <a:fld id="{294A09A9-5501-47C1-A89A-A340965A2BE2}" type="slidenum">
              <a:rPr lang="en-US" smtClean="0"/>
              <a:pPr>
                <a:spcAft>
                  <a:spcPts val="600"/>
                </a:spcAft>
              </a:pPr>
              <a:t>31</a:t>
            </a:fld>
            <a:endParaRPr lang="en-US">
              <a:latin typeface="+mn-lt"/>
            </a:endParaRPr>
          </a:p>
        </p:txBody>
      </p:sp>
    </p:spTree>
    <p:extLst>
      <p:ext uri="{BB962C8B-B14F-4D97-AF65-F5344CB8AC3E}">
        <p14:creationId xmlns:p14="http://schemas.microsoft.com/office/powerpoint/2010/main" val="81135056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Online Media 6" title="SOSTAC®  Plan in 3 mins with Go-To">
            <a:hlinkClick r:id="" action="ppaction://media"/>
            <a:extLst>
              <a:ext uri="{FF2B5EF4-FFF2-40B4-BE49-F238E27FC236}">
                <a16:creationId xmlns:a16="http://schemas.microsoft.com/office/drawing/2014/main" id="{1293D4BC-C2F9-0047-8EA2-67E310A7E4B3}"/>
              </a:ext>
            </a:extLst>
          </p:cNvPr>
          <p:cNvPicPr>
            <a:picLocks noGrp="1" noRot="1" noChangeAspect="1"/>
          </p:cNvPicPr>
          <p:nvPr>
            <p:ph idx="1"/>
            <a:videoFile r:link="rId1"/>
          </p:nvPr>
        </p:nvPicPr>
        <p:blipFill rotWithShape="1">
          <a:blip r:embed="rId3"/>
          <a:srcRect b="443"/>
          <a:stretch/>
        </p:blipFill>
        <p:spPr>
          <a:xfrm>
            <a:off x="20" y="10"/>
            <a:ext cx="12191980" cy="6857990"/>
          </a:xfrm>
          <a:prstGeom prst="rect">
            <a:avLst/>
          </a:prstGeom>
          <a:noFill/>
        </p:spPr>
      </p:pic>
      <p:sp>
        <p:nvSpPr>
          <p:cNvPr id="4" name="Date Placeholder 3" hidden="1">
            <a:extLst>
              <a:ext uri="{FF2B5EF4-FFF2-40B4-BE49-F238E27FC236}">
                <a16:creationId xmlns:a16="http://schemas.microsoft.com/office/drawing/2014/main" id="{E8735BF2-E974-3C44-3DB5-ACC03B50E8AD}"/>
              </a:ext>
            </a:extLst>
          </p:cNvPr>
          <p:cNvSpPr>
            <a:spLocks noGrp="1"/>
          </p:cNvSpPr>
          <p:nvPr>
            <p:ph type="dt" sz="half" idx="10"/>
          </p:nvPr>
        </p:nvSpPr>
        <p:spPr/>
        <p:txBody>
          <a:bodyPr/>
          <a:lstStyle/>
          <a:p>
            <a:pPr>
              <a:spcAft>
                <a:spcPts val="600"/>
              </a:spcAft>
            </a:pPr>
            <a:fld id="{73C55A3C-5767-4844-A0A3-83778C2E5409}" type="datetime1">
              <a:rPr lang="en-US" smtClean="0"/>
              <a:pPr>
                <a:spcAft>
                  <a:spcPts val="600"/>
                </a:spcAft>
              </a:pPr>
              <a:t>4/26/2024</a:t>
            </a:fld>
            <a:endParaRPr lang="en-US"/>
          </a:p>
        </p:txBody>
      </p:sp>
      <p:sp>
        <p:nvSpPr>
          <p:cNvPr id="6" name="Slide Number Placeholder 5" hidden="1">
            <a:extLst>
              <a:ext uri="{FF2B5EF4-FFF2-40B4-BE49-F238E27FC236}">
                <a16:creationId xmlns:a16="http://schemas.microsoft.com/office/drawing/2014/main" id="{DD203E12-9125-4BF3-AA42-5A082031CF57}"/>
              </a:ext>
            </a:extLst>
          </p:cNvPr>
          <p:cNvSpPr>
            <a:spLocks noGrp="1"/>
          </p:cNvSpPr>
          <p:nvPr>
            <p:ph type="sldNum" sz="quarter" idx="12"/>
          </p:nvPr>
        </p:nvSpPr>
        <p:spPr/>
        <p:txBody>
          <a:bodyPr/>
          <a:lstStyle/>
          <a:p>
            <a:pPr>
              <a:spcAft>
                <a:spcPts val="600"/>
              </a:spcAft>
            </a:pPr>
            <a:fld id="{3A98EE3D-8CD1-4C3F-BD1C-C98C9596463C}" type="slidenum">
              <a:rPr lang="en-US" smtClean="0"/>
              <a:pPr>
                <a:spcAft>
                  <a:spcPts val="600"/>
                </a:spcAft>
              </a:pPr>
              <a:t>32</a:t>
            </a:fld>
            <a:endParaRPr lang="en-US"/>
          </a:p>
        </p:txBody>
      </p:sp>
    </p:spTree>
    <p:extLst>
      <p:ext uri="{BB962C8B-B14F-4D97-AF65-F5344CB8AC3E}">
        <p14:creationId xmlns:p14="http://schemas.microsoft.com/office/powerpoint/2010/main" val="42318490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descr="Quizzical burrowing owl looking forward">
            <a:extLst>
              <a:ext uri="{FF2B5EF4-FFF2-40B4-BE49-F238E27FC236}">
                <a16:creationId xmlns:a16="http://schemas.microsoft.com/office/drawing/2014/main" id="{DA2DF4EC-645E-4BA6-8628-BDC3F018980A}"/>
              </a:ext>
            </a:extLst>
          </p:cNvPr>
          <p:cNvPicPr>
            <a:picLocks noGrp="1" noChangeAspect="1"/>
          </p:cNvPicPr>
          <p:nvPr>
            <p:ph type="pic" sz="quarter" idx="13"/>
          </p:nvPr>
        </p:nvPicPr>
        <p:blipFill>
          <a:blip r:embed="rId2">
            <a:extLst>
              <a:ext uri="{28A0092B-C50C-407E-A947-70E740481C1C}">
                <a14:useLocalDpi xmlns:a14="http://schemas.microsoft.com/office/drawing/2010/main" val="0"/>
              </a:ext>
            </a:extLst>
          </a:blip>
          <a:srcRect t="9522" b="9522"/>
          <a:stretch>
            <a:fillRect/>
          </a:stretch>
        </p:blipFill>
        <p:spPr/>
      </p:pic>
      <p:sp>
        <p:nvSpPr>
          <p:cNvPr id="3" name="Title 2">
            <a:extLst>
              <a:ext uri="{FF2B5EF4-FFF2-40B4-BE49-F238E27FC236}">
                <a16:creationId xmlns:a16="http://schemas.microsoft.com/office/drawing/2014/main" id="{862BE641-75C4-4E46-8941-FF881DEBFFC0}"/>
              </a:ext>
            </a:extLst>
          </p:cNvPr>
          <p:cNvSpPr>
            <a:spLocks noGrp="1"/>
          </p:cNvSpPr>
          <p:nvPr>
            <p:ph type="title"/>
          </p:nvPr>
        </p:nvSpPr>
        <p:spPr/>
        <p:txBody>
          <a:bodyPr/>
          <a:lstStyle/>
          <a:p>
            <a:r>
              <a:rPr lang="en-GB" dirty="0"/>
              <a:t>Any Questions?</a:t>
            </a:r>
          </a:p>
        </p:txBody>
      </p:sp>
    </p:spTree>
    <p:extLst>
      <p:ext uri="{BB962C8B-B14F-4D97-AF65-F5344CB8AC3E}">
        <p14:creationId xmlns:p14="http://schemas.microsoft.com/office/powerpoint/2010/main" val="18698742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sld>
</file>

<file path=ppt/theme/theme1.xml><?xml version="1.0" encoding="utf-8"?>
<a:theme xmlns:a="http://schemas.openxmlformats.org/drawingml/2006/main" name="Theme1">
  <a:themeElements>
    <a:clrScheme name="Swiss">
      <a:dk1>
        <a:srgbClr val="000000"/>
      </a:dk1>
      <a:lt1>
        <a:srgbClr val="FFFFFF"/>
      </a:lt1>
      <a:dk2>
        <a:srgbClr val="E4E4E4"/>
      </a:dk2>
      <a:lt2>
        <a:srgbClr val="7CA655"/>
      </a:lt2>
      <a:accent1>
        <a:srgbClr val="A9D4DB"/>
      </a:accent1>
      <a:accent2>
        <a:srgbClr val="FBE284"/>
      </a:accent2>
      <a:accent3>
        <a:srgbClr val="4495A2"/>
      </a:accent3>
      <a:accent4>
        <a:srgbClr val="AA5881"/>
      </a:accent4>
      <a:accent5>
        <a:srgbClr val="E06742"/>
      </a:accent5>
      <a:accent6>
        <a:srgbClr val="F9D448"/>
      </a:accent6>
      <a:hlink>
        <a:srgbClr val="4495A2"/>
      </a:hlink>
      <a:folHlink>
        <a:srgbClr val="AA5881"/>
      </a:folHlink>
    </a:clrScheme>
    <a:fontScheme name="Custom 175">
      <a:majorFont>
        <a:latin typeface="Franklin Gothic Demi"/>
        <a:ea typeface=""/>
        <a:cs typeface=""/>
      </a:majorFont>
      <a:minorFont>
        <a:latin typeface="Franklin Gothic Book"/>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SwissPresentation C_Win32_MW_JS_SL_v2.potx" id="{230A82CA-9023-4220-9E5B-0E652CF31B20}" vid="{96196EC2-C392-482E-BF29-9BD12A62668F}"/>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12" ma:contentTypeDescription="Create a new document." ma:contentTypeScope="" ma:versionID="426e97fa315356fffbdcd9876fe988c2">
  <xsd:schema xmlns:xsd="http://www.w3.org/2001/XMLSchema" xmlns:xs="http://www.w3.org/2001/XMLSchema" xmlns:p="http://schemas.microsoft.com/office/2006/metadata/properties" xmlns:ns2="71af3243-3dd4-4a8d-8c0d-dd76da1f02a5" xmlns:ns3="16c05727-aa75-4e4a-9b5f-8a80a1165891" targetNamespace="http://schemas.microsoft.com/office/2006/metadata/properties" ma:root="true" ma:fieldsID="14b8f0def80e6d70ce3def20c90759ae" ns2:_="" ns3:_="">
    <xsd:import namespace="71af3243-3dd4-4a8d-8c0d-dd76da1f02a5"/>
    <xsd:import namespace="16c05727-aa75-4e4a-9b5f-8a80a1165891"/>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2:Statu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element name="Status" ma:index="19" nillable="true" ma:displayName="Status" ma:default="Not started" ma:format="Dropdown" ma:internalName="Status">
      <xsd:simpleType>
        <xsd:restriction base="dms:Choice">
          <xsd:enumeration value="Not started"/>
          <xsd:enumeration value="In Progress"/>
          <xsd:enumeration value="Completed"/>
        </xsd:restriction>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Status xmlns="71af3243-3dd4-4a8d-8c0d-dd76da1f02a5">Not started</Status>
    <MediaServiceKeyPoints xmlns="71af3243-3dd4-4a8d-8c0d-dd76da1f02a5"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94F21D10-BD83-491A-AAA6-945C2DB1EB0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1af3243-3dd4-4a8d-8c0d-dd76da1f02a5"/>
    <ds:schemaRef ds:uri="16c05727-aa75-4e4a-9b5f-8a80a116589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09EC1AB0-9704-404D-B6D3-819D938AC55B}">
  <ds:schemaRefs>
    <ds:schemaRef ds:uri="http://schemas.microsoft.com/office/2006/metadata/properties"/>
    <ds:schemaRef ds:uri="http://schemas.microsoft.com/office/infopath/2007/PartnerControls"/>
    <ds:schemaRef ds:uri="71af3243-3dd4-4a8d-8c0d-dd76da1f02a5"/>
  </ds:schemaRefs>
</ds:datastoreItem>
</file>

<file path=customXml/itemProps3.xml><?xml version="1.0" encoding="utf-8"?>
<ds:datastoreItem xmlns:ds="http://schemas.openxmlformats.org/officeDocument/2006/customXml" ds:itemID="{1D20B6E4-879E-4E6C-BDE7-261540CD3765}">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0</TotalTime>
  <Words>2283</Words>
  <Application>Microsoft Office PowerPoint</Application>
  <PresentationFormat>Widescreen</PresentationFormat>
  <Paragraphs>208</Paragraphs>
  <Slides>33</Slides>
  <Notes>7</Notes>
  <HiddenSlides>0</HiddenSlides>
  <MMClips>4</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33</vt:i4>
      </vt:variant>
    </vt:vector>
  </HeadingPairs>
  <TitlesOfParts>
    <vt:vector size="43" baseType="lpstr">
      <vt:lpstr>Söhne</vt:lpstr>
      <vt:lpstr>source-serif-pro</vt:lpstr>
      <vt:lpstr>Arial</vt:lpstr>
      <vt:lpstr>Arial Black</vt:lpstr>
      <vt:lpstr>Calibri</vt:lpstr>
      <vt:lpstr>Comic Sans MS</vt:lpstr>
      <vt:lpstr>Franklin Gothic Book</vt:lpstr>
      <vt:lpstr>Franklin Gothic Demi</vt:lpstr>
      <vt:lpstr>Wingdings</vt:lpstr>
      <vt:lpstr>Theme1</vt:lpstr>
      <vt:lpstr>BMMB7026 – MANAGING MARKETING CHANGE  Introduction to Marketing Management  The Marketing Concept</vt:lpstr>
      <vt:lpstr>     LEARNING OUTCOMES Upon the successful completion of this module, the student should be able to demonstrate the ability to:   Critically analyse theoretical perspectives and approaches to change management and demonstrate their practical application in a variety of organisational environments;   Critically examine the key internal and external drivers of marketing change such as culture, leadership, power, digitalisation, economic and political pressures and the forces of competition;    Critically appraise key marketing activities and the contribution of the marketing department to the whole organisation.    </vt:lpstr>
      <vt:lpstr>Questions? </vt:lpstr>
      <vt:lpstr>Marketing is “the process by which companies create value for customers and build strong customer relationships to capture value from customers in return”.   (Kotler, Armstrong, Harris and Piercy, 2013) </vt:lpstr>
      <vt:lpstr>“Marketing is the management function responsible for identifying, anticipating and satisfying customer needs profitably”.  (CIM 2024) </vt:lpstr>
      <vt:lpstr>“Because the purpose of business is to create and keep customers, it has only two central functions – marketing and innovation. The basic function of marketing is to attract and retain customers at a profit”.   (Drucker in Fahy &amp; Jobber, 2019) </vt:lpstr>
      <vt:lpstr>What Is The Marketing Concept?</vt:lpstr>
      <vt:lpstr>Evolution of Marketing</vt:lpstr>
      <vt:lpstr>The Future of Marketing</vt:lpstr>
      <vt:lpstr>Evolution of Marketing – Dr Philip Kottler </vt:lpstr>
      <vt:lpstr>PowerPoint Presentation</vt:lpstr>
      <vt:lpstr>Market-Oriented vs Internally Orientated Businesses</vt:lpstr>
      <vt:lpstr>PowerPoint Presentation</vt:lpstr>
      <vt:lpstr>The Nature of Customer Value</vt:lpstr>
      <vt:lpstr>Forms of Customer Value</vt:lpstr>
      <vt:lpstr>All kinds of organisations are now becoming proficient users of customer relationship management systems (CRMs) to get to know their customers better and to interact with them on a regular basis.ular basis.  </vt:lpstr>
      <vt:lpstr>PowerPoint Presentation</vt:lpstr>
      <vt:lpstr>Effective Marketing Mix </vt:lpstr>
      <vt:lpstr>PowerPoint Presentation</vt:lpstr>
      <vt:lpstr>A Simple Model of the Marketing Process</vt:lpstr>
      <vt:lpstr>The Marketing Concept</vt:lpstr>
      <vt:lpstr>So, What Is Marketing? Pulling It All Together</vt:lpstr>
      <vt:lpstr>Societal Marketing</vt:lpstr>
      <vt:lpstr>Key Components of the Societal Marketing Concept</vt:lpstr>
      <vt:lpstr>Key Components of the Societal Marketing Concept</vt:lpstr>
      <vt:lpstr>Societal Marketing Concept </vt:lpstr>
      <vt:lpstr>PowerPoint Presentation</vt:lpstr>
      <vt:lpstr>PowerPoint Presentation</vt:lpstr>
      <vt:lpstr>The Marketing Planning Process</vt:lpstr>
      <vt:lpstr>The Marketing Planning Process</vt:lpstr>
      <vt:lpstr>PowerPoint Presentation</vt:lpstr>
      <vt:lpstr>PowerPoint Presentation</vt:lpstr>
      <vt:lpstr>Any Questions?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Introduction to  Marketing Management &amp; The Marketing Concept</dc:title>
  <dc:creator>Davina Evans</dc:creator>
  <cp:lastModifiedBy>Gwyneth Jones</cp:lastModifiedBy>
  <cp:revision>28</cp:revision>
  <dcterms:created xsi:type="dcterms:W3CDTF">2022-04-26T18:12:51Z</dcterms:created>
  <dcterms:modified xsi:type="dcterms:W3CDTF">2024-04-26T12:55:07Z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