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305" r:id="rId5"/>
    <p:sldId id="316" r:id="rId6"/>
    <p:sldId id="320" r:id="rId7"/>
    <p:sldId id="313" r:id="rId8"/>
    <p:sldId id="314" r:id="rId9"/>
    <p:sldId id="315" r:id="rId10"/>
    <p:sldId id="317" r:id="rId11"/>
    <p:sldId id="318" r:id="rId12"/>
    <p:sldId id="319" r:id="rId13"/>
    <p:sldId id="321" r:id="rId14"/>
    <p:sldId id="322" r:id="rId15"/>
    <p:sldId id="324" r:id="rId16"/>
    <p:sldId id="325" r:id="rId17"/>
    <p:sldId id="326" r:id="rId18"/>
    <p:sldId id="323" r:id="rId19"/>
    <p:sldId id="32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Noble" initials="HN" lastIdx="1" clrIdx="0">
    <p:extLst>
      <p:ext uri="{19B8F6BF-5375-455C-9EA6-DF929625EA0E}">
        <p15:presenceInfo xmlns:p15="http://schemas.microsoft.com/office/powerpoint/2012/main" userId="bac41adc5396608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39" autoAdjust="0"/>
    <p:restoredTop sz="94619" autoAdjust="0"/>
  </p:normalViewPr>
  <p:slideViewPr>
    <p:cSldViewPr snapToGrid="0">
      <p:cViewPr varScale="1">
        <p:scale>
          <a:sx n="89" d="100"/>
          <a:sy n="89" d="100"/>
        </p:scale>
        <p:origin x="66" y="9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_rels/data4.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9.png"/><Relationship Id="rId7" Type="http://schemas.openxmlformats.org/officeDocument/2006/relationships/image" Target="../media/image11.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3.png"/><Relationship Id="rId5" Type="http://schemas.openxmlformats.org/officeDocument/2006/relationships/image" Target="../media/image10.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2.png"/></Relationships>
</file>

<file path=ppt/diagrams/_rels/data5.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22.svg"/><Relationship Id="rId1" Type="http://schemas.openxmlformats.org/officeDocument/2006/relationships/image" Target="../media/image15.png"/><Relationship Id="rId6" Type="http://schemas.openxmlformats.org/officeDocument/2006/relationships/image" Target="../media/image26.svg"/><Relationship Id="rId5" Type="http://schemas.openxmlformats.org/officeDocument/2006/relationships/image" Target="../media/image17.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19.png"/></Relationships>
</file>

<file path=ppt/diagrams/_rels/drawing4.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9.png"/><Relationship Id="rId7" Type="http://schemas.openxmlformats.org/officeDocument/2006/relationships/image" Target="../media/image11.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3.png"/><Relationship Id="rId5" Type="http://schemas.openxmlformats.org/officeDocument/2006/relationships/image" Target="../media/image10.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2.png"/></Relationships>
</file>

<file path=ppt/diagrams/_rels/drawing5.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22.svg"/><Relationship Id="rId1" Type="http://schemas.openxmlformats.org/officeDocument/2006/relationships/image" Target="../media/image15.png"/><Relationship Id="rId6" Type="http://schemas.openxmlformats.org/officeDocument/2006/relationships/image" Target="../media/image26.svg"/><Relationship Id="rId5" Type="http://schemas.openxmlformats.org/officeDocument/2006/relationships/image" Target="../media/image17.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19.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376BFCC-3E70-44EA-B49C-3A443FB3745B}" type="doc">
      <dgm:prSet loTypeId="urn:microsoft.com/office/officeart/2005/8/layout/default" loCatId="list" qsTypeId="urn:microsoft.com/office/officeart/2005/8/quickstyle/simple4" qsCatId="simple" csTypeId="urn:microsoft.com/office/officeart/2005/8/colors/colorful1" csCatId="colorful"/>
      <dgm:spPr/>
      <dgm:t>
        <a:bodyPr/>
        <a:lstStyle/>
        <a:p>
          <a:endParaRPr lang="en-US"/>
        </a:p>
      </dgm:t>
    </dgm:pt>
    <dgm:pt modelId="{2E6448F3-64E5-47A9-8EF7-69F95B214827}">
      <dgm:prSet/>
      <dgm:spPr/>
      <dgm:t>
        <a:bodyPr/>
        <a:lstStyle/>
        <a:p>
          <a:r>
            <a:rPr lang="en-GB"/>
            <a:t>Who? </a:t>
          </a:r>
          <a:endParaRPr lang="en-US"/>
        </a:p>
      </dgm:t>
    </dgm:pt>
    <dgm:pt modelId="{39CDF7D3-E11B-47BC-937D-FE1848047F2A}" type="parTrans" cxnId="{A68E6959-0D93-40AB-8B5F-179362F91E9C}">
      <dgm:prSet/>
      <dgm:spPr/>
      <dgm:t>
        <a:bodyPr/>
        <a:lstStyle/>
        <a:p>
          <a:endParaRPr lang="en-US"/>
        </a:p>
      </dgm:t>
    </dgm:pt>
    <dgm:pt modelId="{0C88B178-8B8A-469E-9520-69833DFF82B5}" type="sibTrans" cxnId="{A68E6959-0D93-40AB-8B5F-179362F91E9C}">
      <dgm:prSet/>
      <dgm:spPr/>
      <dgm:t>
        <a:bodyPr/>
        <a:lstStyle/>
        <a:p>
          <a:endParaRPr lang="en-US"/>
        </a:p>
      </dgm:t>
    </dgm:pt>
    <dgm:pt modelId="{9CF9A6AC-DE5D-4424-8234-F8EF938E8C69}">
      <dgm:prSet/>
      <dgm:spPr/>
      <dgm:t>
        <a:bodyPr/>
        <a:lstStyle/>
        <a:p>
          <a:r>
            <a:rPr lang="en-GB"/>
            <a:t>What?</a:t>
          </a:r>
          <a:endParaRPr lang="en-US"/>
        </a:p>
      </dgm:t>
    </dgm:pt>
    <dgm:pt modelId="{9B19D9A2-981D-40B2-BA1A-AEDDBFB44A3C}" type="parTrans" cxnId="{64CCDA92-4675-4B7A-B4C6-B30C6F5B033E}">
      <dgm:prSet/>
      <dgm:spPr/>
      <dgm:t>
        <a:bodyPr/>
        <a:lstStyle/>
        <a:p>
          <a:endParaRPr lang="en-US"/>
        </a:p>
      </dgm:t>
    </dgm:pt>
    <dgm:pt modelId="{3B2A29CA-8573-4313-BD28-B706AD073912}" type="sibTrans" cxnId="{64CCDA92-4675-4B7A-B4C6-B30C6F5B033E}">
      <dgm:prSet/>
      <dgm:spPr/>
      <dgm:t>
        <a:bodyPr/>
        <a:lstStyle/>
        <a:p>
          <a:endParaRPr lang="en-US"/>
        </a:p>
      </dgm:t>
    </dgm:pt>
    <dgm:pt modelId="{6F33D635-A5C8-43F5-BA63-D2AFE3F024FB}">
      <dgm:prSet/>
      <dgm:spPr/>
      <dgm:t>
        <a:bodyPr/>
        <a:lstStyle/>
        <a:p>
          <a:r>
            <a:rPr lang="en-GB"/>
            <a:t>How</a:t>
          </a:r>
          <a:endParaRPr lang="en-US"/>
        </a:p>
      </dgm:t>
    </dgm:pt>
    <dgm:pt modelId="{2D1E192D-DDE3-4BB8-ACB7-600348F797D8}" type="parTrans" cxnId="{7F1CF9ED-3B0D-48CA-BF68-4D0421683C63}">
      <dgm:prSet/>
      <dgm:spPr/>
      <dgm:t>
        <a:bodyPr/>
        <a:lstStyle/>
        <a:p>
          <a:endParaRPr lang="en-US"/>
        </a:p>
      </dgm:t>
    </dgm:pt>
    <dgm:pt modelId="{C63CBB12-A57A-4BC5-AD78-6838A6A81E23}" type="sibTrans" cxnId="{7F1CF9ED-3B0D-48CA-BF68-4D0421683C63}">
      <dgm:prSet/>
      <dgm:spPr/>
      <dgm:t>
        <a:bodyPr/>
        <a:lstStyle/>
        <a:p>
          <a:endParaRPr lang="en-US"/>
        </a:p>
      </dgm:t>
    </dgm:pt>
    <dgm:pt modelId="{8FDD6D3F-5E4A-4210-AC41-2DBF611CB529}">
      <dgm:prSet/>
      <dgm:spPr/>
      <dgm:t>
        <a:bodyPr/>
        <a:lstStyle/>
        <a:p>
          <a:r>
            <a:rPr lang="en-GB"/>
            <a:t>When </a:t>
          </a:r>
          <a:endParaRPr lang="en-US"/>
        </a:p>
      </dgm:t>
    </dgm:pt>
    <dgm:pt modelId="{4DFE95C2-BDAD-4D86-8BFC-91DBC46BB563}" type="parTrans" cxnId="{6F67BA7E-50EE-4563-B5E7-4317BE3A2D60}">
      <dgm:prSet/>
      <dgm:spPr/>
      <dgm:t>
        <a:bodyPr/>
        <a:lstStyle/>
        <a:p>
          <a:endParaRPr lang="en-US"/>
        </a:p>
      </dgm:t>
    </dgm:pt>
    <dgm:pt modelId="{48B050C4-9051-4016-9378-4E5925E2BA7F}" type="sibTrans" cxnId="{6F67BA7E-50EE-4563-B5E7-4317BE3A2D60}">
      <dgm:prSet/>
      <dgm:spPr/>
      <dgm:t>
        <a:bodyPr/>
        <a:lstStyle/>
        <a:p>
          <a:endParaRPr lang="en-US"/>
        </a:p>
      </dgm:t>
    </dgm:pt>
    <dgm:pt modelId="{B4CD46E0-C007-421A-BB5C-0222B8ED1783}">
      <dgm:prSet/>
      <dgm:spPr/>
      <dgm:t>
        <a:bodyPr/>
        <a:lstStyle/>
        <a:p>
          <a:r>
            <a:rPr lang="en-GB"/>
            <a:t>Why?</a:t>
          </a:r>
          <a:endParaRPr lang="en-US"/>
        </a:p>
      </dgm:t>
    </dgm:pt>
    <dgm:pt modelId="{6A54A346-D456-4EEF-935D-975E007A1DF0}" type="parTrans" cxnId="{3BF86836-8292-4C61-8EF0-B38DD8A25EBB}">
      <dgm:prSet/>
      <dgm:spPr/>
      <dgm:t>
        <a:bodyPr/>
        <a:lstStyle/>
        <a:p>
          <a:endParaRPr lang="en-US"/>
        </a:p>
      </dgm:t>
    </dgm:pt>
    <dgm:pt modelId="{3A915E4F-C662-4A7E-A8CB-AC63A9FDF1F4}" type="sibTrans" cxnId="{3BF86836-8292-4C61-8EF0-B38DD8A25EBB}">
      <dgm:prSet/>
      <dgm:spPr/>
      <dgm:t>
        <a:bodyPr/>
        <a:lstStyle/>
        <a:p>
          <a:endParaRPr lang="en-US"/>
        </a:p>
      </dgm:t>
    </dgm:pt>
    <dgm:pt modelId="{3B69FA74-E0F6-40E1-A37D-364F2C571593}" type="pres">
      <dgm:prSet presAssocID="{3376BFCC-3E70-44EA-B49C-3A443FB3745B}" presName="diagram" presStyleCnt="0">
        <dgm:presLayoutVars>
          <dgm:dir/>
          <dgm:resizeHandles val="exact"/>
        </dgm:presLayoutVars>
      </dgm:prSet>
      <dgm:spPr/>
      <dgm:t>
        <a:bodyPr/>
        <a:lstStyle/>
        <a:p>
          <a:endParaRPr lang="en-US"/>
        </a:p>
      </dgm:t>
    </dgm:pt>
    <dgm:pt modelId="{38BD267F-D939-4FAC-B93F-A82B18EA3604}" type="pres">
      <dgm:prSet presAssocID="{2E6448F3-64E5-47A9-8EF7-69F95B214827}" presName="node" presStyleLbl="node1" presStyleIdx="0" presStyleCnt="5">
        <dgm:presLayoutVars>
          <dgm:bulletEnabled val="1"/>
        </dgm:presLayoutVars>
      </dgm:prSet>
      <dgm:spPr/>
      <dgm:t>
        <a:bodyPr/>
        <a:lstStyle/>
        <a:p>
          <a:endParaRPr lang="en-US"/>
        </a:p>
      </dgm:t>
    </dgm:pt>
    <dgm:pt modelId="{E9711A66-B061-485F-8C07-DFE2623C2381}" type="pres">
      <dgm:prSet presAssocID="{0C88B178-8B8A-469E-9520-69833DFF82B5}" presName="sibTrans" presStyleCnt="0"/>
      <dgm:spPr/>
    </dgm:pt>
    <dgm:pt modelId="{76DFB1DC-2ABF-4DFB-95E9-3BD8D52231BB}" type="pres">
      <dgm:prSet presAssocID="{9CF9A6AC-DE5D-4424-8234-F8EF938E8C69}" presName="node" presStyleLbl="node1" presStyleIdx="1" presStyleCnt="5">
        <dgm:presLayoutVars>
          <dgm:bulletEnabled val="1"/>
        </dgm:presLayoutVars>
      </dgm:prSet>
      <dgm:spPr/>
      <dgm:t>
        <a:bodyPr/>
        <a:lstStyle/>
        <a:p>
          <a:endParaRPr lang="en-US"/>
        </a:p>
      </dgm:t>
    </dgm:pt>
    <dgm:pt modelId="{1E36F1D1-B007-40EE-BA64-1938D00302DE}" type="pres">
      <dgm:prSet presAssocID="{3B2A29CA-8573-4313-BD28-B706AD073912}" presName="sibTrans" presStyleCnt="0"/>
      <dgm:spPr/>
    </dgm:pt>
    <dgm:pt modelId="{9BED1E6A-1BAB-4ABD-9A28-D4199A62362E}" type="pres">
      <dgm:prSet presAssocID="{6F33D635-A5C8-43F5-BA63-D2AFE3F024FB}" presName="node" presStyleLbl="node1" presStyleIdx="2" presStyleCnt="5">
        <dgm:presLayoutVars>
          <dgm:bulletEnabled val="1"/>
        </dgm:presLayoutVars>
      </dgm:prSet>
      <dgm:spPr/>
      <dgm:t>
        <a:bodyPr/>
        <a:lstStyle/>
        <a:p>
          <a:endParaRPr lang="en-US"/>
        </a:p>
      </dgm:t>
    </dgm:pt>
    <dgm:pt modelId="{28B3A606-14AA-411E-8612-27A0BEC3FA32}" type="pres">
      <dgm:prSet presAssocID="{C63CBB12-A57A-4BC5-AD78-6838A6A81E23}" presName="sibTrans" presStyleCnt="0"/>
      <dgm:spPr/>
    </dgm:pt>
    <dgm:pt modelId="{AEF12D99-4F63-4617-B412-99357677A6F1}" type="pres">
      <dgm:prSet presAssocID="{8FDD6D3F-5E4A-4210-AC41-2DBF611CB529}" presName="node" presStyleLbl="node1" presStyleIdx="3" presStyleCnt="5">
        <dgm:presLayoutVars>
          <dgm:bulletEnabled val="1"/>
        </dgm:presLayoutVars>
      </dgm:prSet>
      <dgm:spPr/>
      <dgm:t>
        <a:bodyPr/>
        <a:lstStyle/>
        <a:p>
          <a:endParaRPr lang="en-US"/>
        </a:p>
      </dgm:t>
    </dgm:pt>
    <dgm:pt modelId="{03D53B05-9797-45A8-9715-136AC2EF50DB}" type="pres">
      <dgm:prSet presAssocID="{48B050C4-9051-4016-9378-4E5925E2BA7F}" presName="sibTrans" presStyleCnt="0"/>
      <dgm:spPr/>
    </dgm:pt>
    <dgm:pt modelId="{CBE95ABE-30C3-4B05-BF9B-D82B8D61D2D1}" type="pres">
      <dgm:prSet presAssocID="{B4CD46E0-C007-421A-BB5C-0222B8ED1783}" presName="node" presStyleLbl="node1" presStyleIdx="4" presStyleCnt="5">
        <dgm:presLayoutVars>
          <dgm:bulletEnabled val="1"/>
        </dgm:presLayoutVars>
      </dgm:prSet>
      <dgm:spPr/>
      <dgm:t>
        <a:bodyPr/>
        <a:lstStyle/>
        <a:p>
          <a:endParaRPr lang="en-US"/>
        </a:p>
      </dgm:t>
    </dgm:pt>
  </dgm:ptLst>
  <dgm:cxnLst>
    <dgm:cxn modelId="{BAB0D201-7A8E-4514-BB4B-EADED80F4076}" type="presOf" srcId="{3376BFCC-3E70-44EA-B49C-3A443FB3745B}" destId="{3B69FA74-E0F6-40E1-A37D-364F2C571593}" srcOrd="0" destOrd="0" presId="urn:microsoft.com/office/officeart/2005/8/layout/default"/>
    <dgm:cxn modelId="{9A8ECDDB-606F-4145-BDC3-E1F21ED232AF}" type="presOf" srcId="{6F33D635-A5C8-43F5-BA63-D2AFE3F024FB}" destId="{9BED1E6A-1BAB-4ABD-9A28-D4199A62362E}" srcOrd="0" destOrd="0" presId="urn:microsoft.com/office/officeart/2005/8/layout/default"/>
    <dgm:cxn modelId="{6F67BA7E-50EE-4563-B5E7-4317BE3A2D60}" srcId="{3376BFCC-3E70-44EA-B49C-3A443FB3745B}" destId="{8FDD6D3F-5E4A-4210-AC41-2DBF611CB529}" srcOrd="3" destOrd="0" parTransId="{4DFE95C2-BDAD-4D86-8BFC-91DBC46BB563}" sibTransId="{48B050C4-9051-4016-9378-4E5925E2BA7F}"/>
    <dgm:cxn modelId="{3BF86836-8292-4C61-8EF0-B38DD8A25EBB}" srcId="{3376BFCC-3E70-44EA-B49C-3A443FB3745B}" destId="{B4CD46E0-C007-421A-BB5C-0222B8ED1783}" srcOrd="4" destOrd="0" parTransId="{6A54A346-D456-4EEF-935D-975E007A1DF0}" sibTransId="{3A915E4F-C662-4A7E-A8CB-AC63A9FDF1F4}"/>
    <dgm:cxn modelId="{A68E6959-0D93-40AB-8B5F-179362F91E9C}" srcId="{3376BFCC-3E70-44EA-B49C-3A443FB3745B}" destId="{2E6448F3-64E5-47A9-8EF7-69F95B214827}" srcOrd="0" destOrd="0" parTransId="{39CDF7D3-E11B-47BC-937D-FE1848047F2A}" sibTransId="{0C88B178-8B8A-469E-9520-69833DFF82B5}"/>
    <dgm:cxn modelId="{64CCDA92-4675-4B7A-B4C6-B30C6F5B033E}" srcId="{3376BFCC-3E70-44EA-B49C-3A443FB3745B}" destId="{9CF9A6AC-DE5D-4424-8234-F8EF938E8C69}" srcOrd="1" destOrd="0" parTransId="{9B19D9A2-981D-40B2-BA1A-AEDDBFB44A3C}" sibTransId="{3B2A29CA-8573-4313-BD28-B706AD073912}"/>
    <dgm:cxn modelId="{0AD11AB7-0932-472C-8D13-1E2DE8EEBF22}" type="presOf" srcId="{9CF9A6AC-DE5D-4424-8234-F8EF938E8C69}" destId="{76DFB1DC-2ABF-4DFB-95E9-3BD8D52231BB}" srcOrd="0" destOrd="0" presId="urn:microsoft.com/office/officeart/2005/8/layout/default"/>
    <dgm:cxn modelId="{AFD5538B-05DA-4DA6-9817-E11B5C8EDC49}" type="presOf" srcId="{8FDD6D3F-5E4A-4210-AC41-2DBF611CB529}" destId="{AEF12D99-4F63-4617-B412-99357677A6F1}" srcOrd="0" destOrd="0" presId="urn:microsoft.com/office/officeart/2005/8/layout/default"/>
    <dgm:cxn modelId="{6D32EF71-CF1C-4A81-A74C-583A6EF6F203}" type="presOf" srcId="{B4CD46E0-C007-421A-BB5C-0222B8ED1783}" destId="{CBE95ABE-30C3-4B05-BF9B-D82B8D61D2D1}" srcOrd="0" destOrd="0" presId="urn:microsoft.com/office/officeart/2005/8/layout/default"/>
    <dgm:cxn modelId="{7F1CF9ED-3B0D-48CA-BF68-4D0421683C63}" srcId="{3376BFCC-3E70-44EA-B49C-3A443FB3745B}" destId="{6F33D635-A5C8-43F5-BA63-D2AFE3F024FB}" srcOrd="2" destOrd="0" parTransId="{2D1E192D-DDE3-4BB8-ACB7-600348F797D8}" sibTransId="{C63CBB12-A57A-4BC5-AD78-6838A6A81E23}"/>
    <dgm:cxn modelId="{143A749E-BB10-47E9-BFE3-5E515006876C}" type="presOf" srcId="{2E6448F3-64E5-47A9-8EF7-69F95B214827}" destId="{38BD267F-D939-4FAC-B93F-A82B18EA3604}" srcOrd="0" destOrd="0" presId="urn:microsoft.com/office/officeart/2005/8/layout/default"/>
    <dgm:cxn modelId="{6015BA1F-404E-41BB-AF6A-CCD05DE359FF}" type="presParOf" srcId="{3B69FA74-E0F6-40E1-A37D-364F2C571593}" destId="{38BD267F-D939-4FAC-B93F-A82B18EA3604}" srcOrd="0" destOrd="0" presId="urn:microsoft.com/office/officeart/2005/8/layout/default"/>
    <dgm:cxn modelId="{2FA02B73-C7AD-4A88-88B3-D85A397B48BC}" type="presParOf" srcId="{3B69FA74-E0F6-40E1-A37D-364F2C571593}" destId="{E9711A66-B061-485F-8C07-DFE2623C2381}" srcOrd="1" destOrd="0" presId="urn:microsoft.com/office/officeart/2005/8/layout/default"/>
    <dgm:cxn modelId="{2DA1DD29-40F0-4D03-B6DE-8DCCD6D61518}" type="presParOf" srcId="{3B69FA74-E0F6-40E1-A37D-364F2C571593}" destId="{76DFB1DC-2ABF-4DFB-95E9-3BD8D52231BB}" srcOrd="2" destOrd="0" presId="urn:microsoft.com/office/officeart/2005/8/layout/default"/>
    <dgm:cxn modelId="{355A32D0-CD03-4C28-BC2A-2D4512AA6115}" type="presParOf" srcId="{3B69FA74-E0F6-40E1-A37D-364F2C571593}" destId="{1E36F1D1-B007-40EE-BA64-1938D00302DE}" srcOrd="3" destOrd="0" presId="urn:microsoft.com/office/officeart/2005/8/layout/default"/>
    <dgm:cxn modelId="{3347AD4C-B322-426C-87FF-8D4CDE6472DD}" type="presParOf" srcId="{3B69FA74-E0F6-40E1-A37D-364F2C571593}" destId="{9BED1E6A-1BAB-4ABD-9A28-D4199A62362E}" srcOrd="4" destOrd="0" presId="urn:microsoft.com/office/officeart/2005/8/layout/default"/>
    <dgm:cxn modelId="{A0A53149-0CBE-488D-8FB3-44FF0B08B98F}" type="presParOf" srcId="{3B69FA74-E0F6-40E1-A37D-364F2C571593}" destId="{28B3A606-14AA-411E-8612-27A0BEC3FA32}" srcOrd="5" destOrd="0" presId="urn:microsoft.com/office/officeart/2005/8/layout/default"/>
    <dgm:cxn modelId="{77FADA3C-E9E4-4695-885D-86342CF5C7EA}" type="presParOf" srcId="{3B69FA74-E0F6-40E1-A37D-364F2C571593}" destId="{AEF12D99-4F63-4617-B412-99357677A6F1}" srcOrd="6" destOrd="0" presId="urn:microsoft.com/office/officeart/2005/8/layout/default"/>
    <dgm:cxn modelId="{AAA5A033-3D09-4667-B1C4-2EB65A7DA1B4}" type="presParOf" srcId="{3B69FA74-E0F6-40E1-A37D-364F2C571593}" destId="{03D53B05-9797-45A8-9715-136AC2EF50DB}" srcOrd="7" destOrd="0" presId="urn:microsoft.com/office/officeart/2005/8/layout/default"/>
    <dgm:cxn modelId="{4B397091-C3C8-4D53-9554-1A14EF2A569B}" type="presParOf" srcId="{3B69FA74-E0F6-40E1-A37D-364F2C571593}" destId="{CBE95ABE-30C3-4B05-BF9B-D82B8D61D2D1}"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3B753B2-92DF-4BCC-927C-2B56DF073750}" type="doc">
      <dgm:prSet loTypeId="urn:microsoft.com/office/officeart/2008/layout/LinedList" loCatId="list" qsTypeId="urn:microsoft.com/office/officeart/2005/8/quickstyle/simple4" qsCatId="simple" csTypeId="urn:microsoft.com/office/officeart/2005/8/colors/colorful2" csCatId="colorful" phldr="1"/>
      <dgm:spPr/>
      <dgm:t>
        <a:bodyPr/>
        <a:lstStyle/>
        <a:p>
          <a:endParaRPr lang="en-US"/>
        </a:p>
      </dgm:t>
    </dgm:pt>
    <dgm:pt modelId="{BD71F8BB-2740-45B2-9B24-0E9216F4A828}">
      <dgm:prSet/>
      <dgm:spPr/>
      <dgm:t>
        <a:bodyPr/>
        <a:lstStyle/>
        <a:p>
          <a:r>
            <a:rPr lang="en-GB"/>
            <a:t>Moustakas (1990)</a:t>
          </a:r>
          <a:endParaRPr lang="en-US"/>
        </a:p>
      </dgm:t>
    </dgm:pt>
    <dgm:pt modelId="{5EB69BDF-8455-4B0A-9663-B0FF452F9888}" type="parTrans" cxnId="{A7AC2262-6D25-4519-B487-0420ADD40146}">
      <dgm:prSet/>
      <dgm:spPr/>
      <dgm:t>
        <a:bodyPr/>
        <a:lstStyle/>
        <a:p>
          <a:endParaRPr lang="en-US"/>
        </a:p>
      </dgm:t>
    </dgm:pt>
    <dgm:pt modelId="{2D9CF251-9A21-4434-9556-1FBB9BBDFAB0}" type="sibTrans" cxnId="{A7AC2262-6D25-4519-B487-0420ADD40146}">
      <dgm:prSet/>
      <dgm:spPr/>
      <dgm:t>
        <a:bodyPr/>
        <a:lstStyle/>
        <a:p>
          <a:endParaRPr lang="en-US"/>
        </a:p>
      </dgm:t>
    </dgm:pt>
    <dgm:pt modelId="{271782DD-7DAA-472A-AF36-010C6C4718C8}">
      <dgm:prSet/>
      <dgm:spPr/>
      <dgm:t>
        <a:bodyPr/>
        <a:lstStyle/>
        <a:p>
          <a:r>
            <a:rPr lang="en-GB"/>
            <a:t>Sela Smith (2002)</a:t>
          </a:r>
          <a:endParaRPr lang="en-US"/>
        </a:p>
      </dgm:t>
    </dgm:pt>
    <dgm:pt modelId="{0477CB09-DE6B-4EEB-9EAF-BC1F7DE79832}" type="parTrans" cxnId="{084354B0-DE17-4C00-9CCA-C8FE35D4CDB8}">
      <dgm:prSet/>
      <dgm:spPr/>
      <dgm:t>
        <a:bodyPr/>
        <a:lstStyle/>
        <a:p>
          <a:endParaRPr lang="en-US"/>
        </a:p>
      </dgm:t>
    </dgm:pt>
    <dgm:pt modelId="{51E34A13-A2A9-4DFA-A7E2-3EAD0E48A432}" type="sibTrans" cxnId="{084354B0-DE17-4C00-9CCA-C8FE35D4CDB8}">
      <dgm:prSet/>
      <dgm:spPr/>
      <dgm:t>
        <a:bodyPr/>
        <a:lstStyle/>
        <a:p>
          <a:endParaRPr lang="en-US"/>
        </a:p>
      </dgm:t>
    </dgm:pt>
    <dgm:pt modelId="{16FF8AF3-8EB5-44AB-BD28-837E59A272C8}">
      <dgm:prSet/>
      <dgm:spPr/>
      <dgm:t>
        <a:bodyPr/>
        <a:lstStyle/>
        <a:p>
          <a:r>
            <a:rPr lang="en-GB" dirty="0"/>
            <a:t>Finlay (2002)</a:t>
          </a:r>
          <a:endParaRPr lang="en-US" dirty="0"/>
        </a:p>
      </dgm:t>
    </dgm:pt>
    <dgm:pt modelId="{521873B5-2CF5-4509-9F7D-1FCD2E8A3D30}" type="parTrans" cxnId="{57834B95-BF59-476A-A103-8B398731204B}">
      <dgm:prSet/>
      <dgm:spPr/>
      <dgm:t>
        <a:bodyPr/>
        <a:lstStyle/>
        <a:p>
          <a:endParaRPr lang="en-US"/>
        </a:p>
      </dgm:t>
    </dgm:pt>
    <dgm:pt modelId="{D5F7A369-8FE3-4B61-AF48-305F835FCCA8}" type="sibTrans" cxnId="{57834B95-BF59-476A-A103-8B398731204B}">
      <dgm:prSet/>
      <dgm:spPr/>
      <dgm:t>
        <a:bodyPr/>
        <a:lstStyle/>
        <a:p>
          <a:endParaRPr lang="en-US"/>
        </a:p>
      </dgm:t>
    </dgm:pt>
    <dgm:pt modelId="{B77BF734-4C20-4082-A1B1-ACCF1A7DCAEC}">
      <dgm:prSet/>
      <dgm:spPr/>
      <dgm:t>
        <a:bodyPr/>
        <a:lstStyle/>
        <a:p>
          <a:r>
            <a:rPr lang="en-GB" dirty="0"/>
            <a:t>Ferendo (2004) </a:t>
          </a:r>
          <a:endParaRPr lang="en-US" dirty="0"/>
        </a:p>
      </dgm:t>
    </dgm:pt>
    <dgm:pt modelId="{15F71A0F-388D-4B9D-BD0D-AAF85F44678F}" type="parTrans" cxnId="{4EB34653-3BD6-4F0C-8C35-B58E29F8AA28}">
      <dgm:prSet/>
      <dgm:spPr/>
      <dgm:t>
        <a:bodyPr/>
        <a:lstStyle/>
        <a:p>
          <a:endParaRPr lang="en-US"/>
        </a:p>
      </dgm:t>
    </dgm:pt>
    <dgm:pt modelId="{4D0C3ED4-0C57-4C6D-8F68-7D96094D110C}" type="sibTrans" cxnId="{4EB34653-3BD6-4F0C-8C35-B58E29F8AA28}">
      <dgm:prSet/>
      <dgm:spPr/>
      <dgm:t>
        <a:bodyPr/>
        <a:lstStyle/>
        <a:p>
          <a:endParaRPr lang="en-US"/>
        </a:p>
      </dgm:t>
    </dgm:pt>
    <dgm:pt modelId="{1676071D-9547-4A54-8F5B-D52B24B4E520}">
      <dgm:prSet/>
      <dgm:spPr/>
      <dgm:t>
        <a:bodyPr/>
        <a:lstStyle/>
        <a:p>
          <a:r>
            <a:rPr lang="en-GB"/>
            <a:t>Meents (2006) </a:t>
          </a:r>
          <a:endParaRPr lang="en-US"/>
        </a:p>
      </dgm:t>
    </dgm:pt>
    <dgm:pt modelId="{D762FD60-EF43-4A54-AF5D-7A21AB5ADC4F}" type="parTrans" cxnId="{ACF1C4BE-688B-4C47-8EF8-775847030191}">
      <dgm:prSet/>
      <dgm:spPr/>
      <dgm:t>
        <a:bodyPr/>
        <a:lstStyle/>
        <a:p>
          <a:endParaRPr lang="en-US"/>
        </a:p>
      </dgm:t>
    </dgm:pt>
    <dgm:pt modelId="{F99ADDF9-A5E4-41C7-B9A5-35A314A82657}" type="sibTrans" cxnId="{ACF1C4BE-688B-4C47-8EF8-775847030191}">
      <dgm:prSet/>
      <dgm:spPr/>
      <dgm:t>
        <a:bodyPr/>
        <a:lstStyle/>
        <a:p>
          <a:endParaRPr lang="en-US"/>
        </a:p>
      </dgm:t>
    </dgm:pt>
    <dgm:pt modelId="{46479C25-C1D4-4E84-ACB4-8F5F233D111D}">
      <dgm:prSet/>
      <dgm:spPr/>
      <dgm:t>
        <a:bodyPr/>
        <a:lstStyle/>
        <a:p>
          <a:r>
            <a:rPr lang="en-GB" dirty="0" err="1"/>
            <a:t>Ozertugrul</a:t>
          </a:r>
          <a:r>
            <a:rPr lang="en-GB" dirty="0"/>
            <a:t> (2015)</a:t>
          </a:r>
          <a:endParaRPr lang="en-US" dirty="0"/>
        </a:p>
      </dgm:t>
    </dgm:pt>
    <dgm:pt modelId="{FDE36514-8783-4E7F-B24E-A0C34EBEE458}" type="parTrans" cxnId="{558A05B1-9988-4FF0-8B63-C9A6ED2D5B6B}">
      <dgm:prSet/>
      <dgm:spPr/>
      <dgm:t>
        <a:bodyPr/>
        <a:lstStyle/>
        <a:p>
          <a:endParaRPr lang="en-US"/>
        </a:p>
      </dgm:t>
    </dgm:pt>
    <dgm:pt modelId="{78B05480-FE7F-4E58-9ACE-E3B915325556}" type="sibTrans" cxnId="{558A05B1-9988-4FF0-8B63-C9A6ED2D5B6B}">
      <dgm:prSet/>
      <dgm:spPr/>
      <dgm:t>
        <a:bodyPr/>
        <a:lstStyle/>
        <a:p>
          <a:endParaRPr lang="en-US"/>
        </a:p>
      </dgm:t>
    </dgm:pt>
    <dgm:pt modelId="{94963E24-2AFF-4017-9278-28B55E0A0528}">
      <dgm:prSet/>
      <dgm:spPr/>
      <dgm:t>
        <a:bodyPr/>
        <a:lstStyle/>
        <a:p>
          <a:r>
            <a:rPr lang="en-GB"/>
            <a:t>Sultan (2019)</a:t>
          </a:r>
          <a:endParaRPr lang="en-US"/>
        </a:p>
      </dgm:t>
    </dgm:pt>
    <dgm:pt modelId="{9F8DD432-937C-4910-BEEC-C45CCB2694B2}" type="parTrans" cxnId="{AC707579-D85D-4410-9F53-56EB908B7006}">
      <dgm:prSet/>
      <dgm:spPr/>
      <dgm:t>
        <a:bodyPr/>
        <a:lstStyle/>
        <a:p>
          <a:endParaRPr lang="en-US"/>
        </a:p>
      </dgm:t>
    </dgm:pt>
    <dgm:pt modelId="{8EAB6880-F1E9-4BC7-BC10-17169F5FEF9B}" type="sibTrans" cxnId="{AC707579-D85D-4410-9F53-56EB908B7006}">
      <dgm:prSet/>
      <dgm:spPr/>
      <dgm:t>
        <a:bodyPr/>
        <a:lstStyle/>
        <a:p>
          <a:endParaRPr lang="en-US"/>
        </a:p>
      </dgm:t>
    </dgm:pt>
    <dgm:pt modelId="{550C7732-A0E3-45DA-A020-05BACF7DB0A3}" type="pres">
      <dgm:prSet presAssocID="{83B753B2-92DF-4BCC-927C-2B56DF073750}" presName="vert0" presStyleCnt="0">
        <dgm:presLayoutVars>
          <dgm:dir/>
          <dgm:animOne val="branch"/>
          <dgm:animLvl val="lvl"/>
        </dgm:presLayoutVars>
      </dgm:prSet>
      <dgm:spPr/>
      <dgm:t>
        <a:bodyPr/>
        <a:lstStyle/>
        <a:p>
          <a:endParaRPr lang="en-US"/>
        </a:p>
      </dgm:t>
    </dgm:pt>
    <dgm:pt modelId="{87F1ECC4-D2E8-4F56-95E9-7650C98F534A}" type="pres">
      <dgm:prSet presAssocID="{BD71F8BB-2740-45B2-9B24-0E9216F4A828}" presName="thickLine" presStyleLbl="alignNode1" presStyleIdx="0" presStyleCnt="7"/>
      <dgm:spPr/>
    </dgm:pt>
    <dgm:pt modelId="{D9E0C60B-60CB-4FB4-B99B-6FEBF40DEECE}" type="pres">
      <dgm:prSet presAssocID="{BD71F8BB-2740-45B2-9B24-0E9216F4A828}" presName="horz1" presStyleCnt="0"/>
      <dgm:spPr/>
    </dgm:pt>
    <dgm:pt modelId="{00CDD370-FA76-491F-B99C-16154905117C}" type="pres">
      <dgm:prSet presAssocID="{BD71F8BB-2740-45B2-9B24-0E9216F4A828}" presName="tx1" presStyleLbl="revTx" presStyleIdx="0" presStyleCnt="7"/>
      <dgm:spPr/>
      <dgm:t>
        <a:bodyPr/>
        <a:lstStyle/>
        <a:p>
          <a:endParaRPr lang="en-US"/>
        </a:p>
      </dgm:t>
    </dgm:pt>
    <dgm:pt modelId="{8BC2D2D8-0C26-4628-93DF-4DBD1DC10FC7}" type="pres">
      <dgm:prSet presAssocID="{BD71F8BB-2740-45B2-9B24-0E9216F4A828}" presName="vert1" presStyleCnt="0"/>
      <dgm:spPr/>
    </dgm:pt>
    <dgm:pt modelId="{D4062FCA-67B6-4713-8718-8B0F16821B00}" type="pres">
      <dgm:prSet presAssocID="{271782DD-7DAA-472A-AF36-010C6C4718C8}" presName="thickLine" presStyleLbl="alignNode1" presStyleIdx="1" presStyleCnt="7"/>
      <dgm:spPr/>
    </dgm:pt>
    <dgm:pt modelId="{D9DDE1CF-EB56-4CEA-A8D9-F8336466FC37}" type="pres">
      <dgm:prSet presAssocID="{271782DD-7DAA-472A-AF36-010C6C4718C8}" presName="horz1" presStyleCnt="0"/>
      <dgm:spPr/>
    </dgm:pt>
    <dgm:pt modelId="{40F4870A-2958-4CF6-9546-08618A9FBC37}" type="pres">
      <dgm:prSet presAssocID="{271782DD-7DAA-472A-AF36-010C6C4718C8}" presName="tx1" presStyleLbl="revTx" presStyleIdx="1" presStyleCnt="7"/>
      <dgm:spPr/>
      <dgm:t>
        <a:bodyPr/>
        <a:lstStyle/>
        <a:p>
          <a:endParaRPr lang="en-US"/>
        </a:p>
      </dgm:t>
    </dgm:pt>
    <dgm:pt modelId="{5A77DF06-B062-48DA-80CB-C9C67EE625E2}" type="pres">
      <dgm:prSet presAssocID="{271782DD-7DAA-472A-AF36-010C6C4718C8}" presName="vert1" presStyleCnt="0"/>
      <dgm:spPr/>
    </dgm:pt>
    <dgm:pt modelId="{9E8818E0-AF81-4E91-A1E9-FD67C35FB22C}" type="pres">
      <dgm:prSet presAssocID="{16FF8AF3-8EB5-44AB-BD28-837E59A272C8}" presName="thickLine" presStyleLbl="alignNode1" presStyleIdx="2" presStyleCnt="7"/>
      <dgm:spPr/>
    </dgm:pt>
    <dgm:pt modelId="{B4DCDCF9-C1F4-482B-BFFD-435B9371CBC6}" type="pres">
      <dgm:prSet presAssocID="{16FF8AF3-8EB5-44AB-BD28-837E59A272C8}" presName="horz1" presStyleCnt="0"/>
      <dgm:spPr/>
    </dgm:pt>
    <dgm:pt modelId="{EC7C0829-B6FA-469B-9C1E-B9128E03DD70}" type="pres">
      <dgm:prSet presAssocID="{16FF8AF3-8EB5-44AB-BD28-837E59A272C8}" presName="tx1" presStyleLbl="revTx" presStyleIdx="2" presStyleCnt="7"/>
      <dgm:spPr/>
      <dgm:t>
        <a:bodyPr/>
        <a:lstStyle/>
        <a:p>
          <a:endParaRPr lang="en-US"/>
        </a:p>
      </dgm:t>
    </dgm:pt>
    <dgm:pt modelId="{0BBA5767-C57E-4AAB-A264-C38A1F49B22D}" type="pres">
      <dgm:prSet presAssocID="{16FF8AF3-8EB5-44AB-BD28-837E59A272C8}" presName="vert1" presStyleCnt="0"/>
      <dgm:spPr/>
    </dgm:pt>
    <dgm:pt modelId="{63F7FEFE-DE9A-413B-8D36-B9C019A3636B}" type="pres">
      <dgm:prSet presAssocID="{B77BF734-4C20-4082-A1B1-ACCF1A7DCAEC}" presName="thickLine" presStyleLbl="alignNode1" presStyleIdx="3" presStyleCnt="7"/>
      <dgm:spPr/>
    </dgm:pt>
    <dgm:pt modelId="{93F15B97-B0E9-4896-A50F-F48ECE2E5598}" type="pres">
      <dgm:prSet presAssocID="{B77BF734-4C20-4082-A1B1-ACCF1A7DCAEC}" presName="horz1" presStyleCnt="0"/>
      <dgm:spPr/>
    </dgm:pt>
    <dgm:pt modelId="{BB2D9A49-8220-4D67-A081-99F5763685E3}" type="pres">
      <dgm:prSet presAssocID="{B77BF734-4C20-4082-A1B1-ACCF1A7DCAEC}" presName="tx1" presStyleLbl="revTx" presStyleIdx="3" presStyleCnt="7"/>
      <dgm:spPr/>
      <dgm:t>
        <a:bodyPr/>
        <a:lstStyle/>
        <a:p>
          <a:endParaRPr lang="en-US"/>
        </a:p>
      </dgm:t>
    </dgm:pt>
    <dgm:pt modelId="{45B4F0FB-7337-4C8D-8383-50A5028F1C94}" type="pres">
      <dgm:prSet presAssocID="{B77BF734-4C20-4082-A1B1-ACCF1A7DCAEC}" presName="vert1" presStyleCnt="0"/>
      <dgm:spPr/>
    </dgm:pt>
    <dgm:pt modelId="{FECA4ED6-9AF4-420F-9C2F-A8D9B8077E9D}" type="pres">
      <dgm:prSet presAssocID="{1676071D-9547-4A54-8F5B-D52B24B4E520}" presName="thickLine" presStyleLbl="alignNode1" presStyleIdx="4" presStyleCnt="7"/>
      <dgm:spPr/>
    </dgm:pt>
    <dgm:pt modelId="{E46804AD-FE20-4206-80FE-4CA0B3C7ED3D}" type="pres">
      <dgm:prSet presAssocID="{1676071D-9547-4A54-8F5B-D52B24B4E520}" presName="horz1" presStyleCnt="0"/>
      <dgm:spPr/>
    </dgm:pt>
    <dgm:pt modelId="{93965C5B-D126-453A-8F83-C6B7C6B535F1}" type="pres">
      <dgm:prSet presAssocID="{1676071D-9547-4A54-8F5B-D52B24B4E520}" presName="tx1" presStyleLbl="revTx" presStyleIdx="4" presStyleCnt="7"/>
      <dgm:spPr/>
      <dgm:t>
        <a:bodyPr/>
        <a:lstStyle/>
        <a:p>
          <a:endParaRPr lang="en-US"/>
        </a:p>
      </dgm:t>
    </dgm:pt>
    <dgm:pt modelId="{1B4BEAFA-A3D9-4B00-A622-1FC8BA31ADC0}" type="pres">
      <dgm:prSet presAssocID="{1676071D-9547-4A54-8F5B-D52B24B4E520}" presName="vert1" presStyleCnt="0"/>
      <dgm:spPr/>
    </dgm:pt>
    <dgm:pt modelId="{2BBBB575-21EF-49D5-9866-6F39D00EB96E}" type="pres">
      <dgm:prSet presAssocID="{46479C25-C1D4-4E84-ACB4-8F5F233D111D}" presName="thickLine" presStyleLbl="alignNode1" presStyleIdx="5" presStyleCnt="7"/>
      <dgm:spPr/>
    </dgm:pt>
    <dgm:pt modelId="{BC65667F-7EA3-4A04-80A7-98FCC03386CE}" type="pres">
      <dgm:prSet presAssocID="{46479C25-C1D4-4E84-ACB4-8F5F233D111D}" presName="horz1" presStyleCnt="0"/>
      <dgm:spPr/>
    </dgm:pt>
    <dgm:pt modelId="{1D9DC8E7-305E-4C9D-8057-8A93E3ED5553}" type="pres">
      <dgm:prSet presAssocID="{46479C25-C1D4-4E84-ACB4-8F5F233D111D}" presName="tx1" presStyleLbl="revTx" presStyleIdx="5" presStyleCnt="7"/>
      <dgm:spPr/>
      <dgm:t>
        <a:bodyPr/>
        <a:lstStyle/>
        <a:p>
          <a:endParaRPr lang="en-US"/>
        </a:p>
      </dgm:t>
    </dgm:pt>
    <dgm:pt modelId="{B1943E6C-780B-43C3-8DD8-A6DC28171CDA}" type="pres">
      <dgm:prSet presAssocID="{46479C25-C1D4-4E84-ACB4-8F5F233D111D}" presName="vert1" presStyleCnt="0"/>
      <dgm:spPr/>
    </dgm:pt>
    <dgm:pt modelId="{039714DE-9FFC-492F-A45C-72A98FF4E9BF}" type="pres">
      <dgm:prSet presAssocID="{94963E24-2AFF-4017-9278-28B55E0A0528}" presName="thickLine" presStyleLbl="alignNode1" presStyleIdx="6" presStyleCnt="7"/>
      <dgm:spPr/>
    </dgm:pt>
    <dgm:pt modelId="{1AE40374-CF38-4341-8D36-B519E2949BC6}" type="pres">
      <dgm:prSet presAssocID="{94963E24-2AFF-4017-9278-28B55E0A0528}" presName="horz1" presStyleCnt="0"/>
      <dgm:spPr/>
    </dgm:pt>
    <dgm:pt modelId="{F3C7CDDE-F4F6-4A7C-81AE-B3B748D6CCBF}" type="pres">
      <dgm:prSet presAssocID="{94963E24-2AFF-4017-9278-28B55E0A0528}" presName="tx1" presStyleLbl="revTx" presStyleIdx="6" presStyleCnt="7"/>
      <dgm:spPr/>
      <dgm:t>
        <a:bodyPr/>
        <a:lstStyle/>
        <a:p>
          <a:endParaRPr lang="en-US"/>
        </a:p>
      </dgm:t>
    </dgm:pt>
    <dgm:pt modelId="{3BA0356F-8D9F-4CCB-9546-0EB3738DEB5D}" type="pres">
      <dgm:prSet presAssocID="{94963E24-2AFF-4017-9278-28B55E0A0528}" presName="vert1" presStyleCnt="0"/>
      <dgm:spPr/>
    </dgm:pt>
  </dgm:ptLst>
  <dgm:cxnLst>
    <dgm:cxn modelId="{1C09715D-0FA6-4579-920D-E9BAAFC5AC56}" type="presOf" srcId="{BD71F8BB-2740-45B2-9B24-0E9216F4A828}" destId="{00CDD370-FA76-491F-B99C-16154905117C}" srcOrd="0" destOrd="0" presId="urn:microsoft.com/office/officeart/2008/layout/LinedList"/>
    <dgm:cxn modelId="{ACF1C4BE-688B-4C47-8EF8-775847030191}" srcId="{83B753B2-92DF-4BCC-927C-2B56DF073750}" destId="{1676071D-9547-4A54-8F5B-D52B24B4E520}" srcOrd="4" destOrd="0" parTransId="{D762FD60-EF43-4A54-AF5D-7A21AB5ADC4F}" sibTransId="{F99ADDF9-A5E4-41C7-B9A5-35A314A82657}"/>
    <dgm:cxn modelId="{E1EF7A5D-2198-4777-BC80-A3AA718FB962}" type="presOf" srcId="{1676071D-9547-4A54-8F5B-D52B24B4E520}" destId="{93965C5B-D126-453A-8F83-C6B7C6B535F1}" srcOrd="0" destOrd="0" presId="urn:microsoft.com/office/officeart/2008/layout/LinedList"/>
    <dgm:cxn modelId="{57834B95-BF59-476A-A103-8B398731204B}" srcId="{83B753B2-92DF-4BCC-927C-2B56DF073750}" destId="{16FF8AF3-8EB5-44AB-BD28-837E59A272C8}" srcOrd="2" destOrd="0" parTransId="{521873B5-2CF5-4509-9F7D-1FCD2E8A3D30}" sibTransId="{D5F7A369-8FE3-4B61-AF48-305F835FCCA8}"/>
    <dgm:cxn modelId="{779A8B1D-0466-4D2F-AE88-650D250462A1}" type="presOf" srcId="{83B753B2-92DF-4BCC-927C-2B56DF073750}" destId="{550C7732-A0E3-45DA-A020-05BACF7DB0A3}" srcOrd="0" destOrd="0" presId="urn:microsoft.com/office/officeart/2008/layout/LinedList"/>
    <dgm:cxn modelId="{E34F5362-4094-4225-92F5-F3D7C1411B9E}" type="presOf" srcId="{94963E24-2AFF-4017-9278-28B55E0A0528}" destId="{F3C7CDDE-F4F6-4A7C-81AE-B3B748D6CCBF}" srcOrd="0" destOrd="0" presId="urn:microsoft.com/office/officeart/2008/layout/LinedList"/>
    <dgm:cxn modelId="{D1A3A7C6-F958-4457-8B80-CB55257804D4}" type="presOf" srcId="{46479C25-C1D4-4E84-ACB4-8F5F233D111D}" destId="{1D9DC8E7-305E-4C9D-8057-8A93E3ED5553}" srcOrd="0" destOrd="0" presId="urn:microsoft.com/office/officeart/2008/layout/LinedList"/>
    <dgm:cxn modelId="{C72E24A5-404D-41AC-BD63-557FB90A7FC7}" type="presOf" srcId="{271782DD-7DAA-472A-AF36-010C6C4718C8}" destId="{40F4870A-2958-4CF6-9546-08618A9FBC37}" srcOrd="0" destOrd="0" presId="urn:microsoft.com/office/officeart/2008/layout/LinedList"/>
    <dgm:cxn modelId="{A7AC2262-6D25-4519-B487-0420ADD40146}" srcId="{83B753B2-92DF-4BCC-927C-2B56DF073750}" destId="{BD71F8BB-2740-45B2-9B24-0E9216F4A828}" srcOrd="0" destOrd="0" parTransId="{5EB69BDF-8455-4B0A-9663-B0FF452F9888}" sibTransId="{2D9CF251-9A21-4434-9556-1FBB9BBDFAB0}"/>
    <dgm:cxn modelId="{356A64EC-740E-4087-82E7-411351067B51}" type="presOf" srcId="{B77BF734-4C20-4082-A1B1-ACCF1A7DCAEC}" destId="{BB2D9A49-8220-4D67-A081-99F5763685E3}" srcOrd="0" destOrd="0" presId="urn:microsoft.com/office/officeart/2008/layout/LinedList"/>
    <dgm:cxn modelId="{084354B0-DE17-4C00-9CCA-C8FE35D4CDB8}" srcId="{83B753B2-92DF-4BCC-927C-2B56DF073750}" destId="{271782DD-7DAA-472A-AF36-010C6C4718C8}" srcOrd="1" destOrd="0" parTransId="{0477CB09-DE6B-4EEB-9EAF-BC1F7DE79832}" sibTransId="{51E34A13-A2A9-4DFA-A7E2-3EAD0E48A432}"/>
    <dgm:cxn modelId="{558A05B1-9988-4FF0-8B63-C9A6ED2D5B6B}" srcId="{83B753B2-92DF-4BCC-927C-2B56DF073750}" destId="{46479C25-C1D4-4E84-ACB4-8F5F233D111D}" srcOrd="5" destOrd="0" parTransId="{FDE36514-8783-4E7F-B24E-A0C34EBEE458}" sibTransId="{78B05480-FE7F-4E58-9ACE-E3B915325556}"/>
    <dgm:cxn modelId="{AC707579-D85D-4410-9F53-56EB908B7006}" srcId="{83B753B2-92DF-4BCC-927C-2B56DF073750}" destId="{94963E24-2AFF-4017-9278-28B55E0A0528}" srcOrd="6" destOrd="0" parTransId="{9F8DD432-937C-4910-BEEC-C45CCB2694B2}" sibTransId="{8EAB6880-F1E9-4BC7-BC10-17169F5FEF9B}"/>
    <dgm:cxn modelId="{4EB34653-3BD6-4F0C-8C35-B58E29F8AA28}" srcId="{83B753B2-92DF-4BCC-927C-2B56DF073750}" destId="{B77BF734-4C20-4082-A1B1-ACCF1A7DCAEC}" srcOrd="3" destOrd="0" parTransId="{15F71A0F-388D-4B9D-BD0D-AAF85F44678F}" sibTransId="{4D0C3ED4-0C57-4C6D-8F68-7D96094D110C}"/>
    <dgm:cxn modelId="{F25B1DCA-3889-40F5-8AE1-FDB6984367CE}" type="presOf" srcId="{16FF8AF3-8EB5-44AB-BD28-837E59A272C8}" destId="{EC7C0829-B6FA-469B-9C1E-B9128E03DD70}" srcOrd="0" destOrd="0" presId="urn:microsoft.com/office/officeart/2008/layout/LinedList"/>
    <dgm:cxn modelId="{BB42138D-6809-4A9B-BF57-3BE49BF4EC68}" type="presParOf" srcId="{550C7732-A0E3-45DA-A020-05BACF7DB0A3}" destId="{87F1ECC4-D2E8-4F56-95E9-7650C98F534A}" srcOrd="0" destOrd="0" presId="urn:microsoft.com/office/officeart/2008/layout/LinedList"/>
    <dgm:cxn modelId="{EB639B96-49CC-4201-9B7B-0BF02BD0CC2B}" type="presParOf" srcId="{550C7732-A0E3-45DA-A020-05BACF7DB0A3}" destId="{D9E0C60B-60CB-4FB4-B99B-6FEBF40DEECE}" srcOrd="1" destOrd="0" presId="urn:microsoft.com/office/officeart/2008/layout/LinedList"/>
    <dgm:cxn modelId="{888F45FA-A52B-48B6-85B7-9C718CD0F0BA}" type="presParOf" srcId="{D9E0C60B-60CB-4FB4-B99B-6FEBF40DEECE}" destId="{00CDD370-FA76-491F-B99C-16154905117C}" srcOrd="0" destOrd="0" presId="urn:microsoft.com/office/officeart/2008/layout/LinedList"/>
    <dgm:cxn modelId="{671B02CC-C2F7-4695-8C2D-740816487379}" type="presParOf" srcId="{D9E0C60B-60CB-4FB4-B99B-6FEBF40DEECE}" destId="{8BC2D2D8-0C26-4628-93DF-4DBD1DC10FC7}" srcOrd="1" destOrd="0" presId="urn:microsoft.com/office/officeart/2008/layout/LinedList"/>
    <dgm:cxn modelId="{B89E9B84-111F-4D05-9A69-D75AF8F617CF}" type="presParOf" srcId="{550C7732-A0E3-45DA-A020-05BACF7DB0A3}" destId="{D4062FCA-67B6-4713-8718-8B0F16821B00}" srcOrd="2" destOrd="0" presId="urn:microsoft.com/office/officeart/2008/layout/LinedList"/>
    <dgm:cxn modelId="{73047E74-DC27-404D-81B2-DED62AD52991}" type="presParOf" srcId="{550C7732-A0E3-45DA-A020-05BACF7DB0A3}" destId="{D9DDE1CF-EB56-4CEA-A8D9-F8336466FC37}" srcOrd="3" destOrd="0" presId="urn:microsoft.com/office/officeart/2008/layout/LinedList"/>
    <dgm:cxn modelId="{9FA2FFDB-EC02-4409-A7D6-9AE2E6556CFA}" type="presParOf" srcId="{D9DDE1CF-EB56-4CEA-A8D9-F8336466FC37}" destId="{40F4870A-2958-4CF6-9546-08618A9FBC37}" srcOrd="0" destOrd="0" presId="urn:microsoft.com/office/officeart/2008/layout/LinedList"/>
    <dgm:cxn modelId="{0AC4582B-571B-4B58-B052-577073E81DA2}" type="presParOf" srcId="{D9DDE1CF-EB56-4CEA-A8D9-F8336466FC37}" destId="{5A77DF06-B062-48DA-80CB-C9C67EE625E2}" srcOrd="1" destOrd="0" presId="urn:microsoft.com/office/officeart/2008/layout/LinedList"/>
    <dgm:cxn modelId="{07880FE7-61F7-456E-9283-0EE07D25FC87}" type="presParOf" srcId="{550C7732-A0E3-45DA-A020-05BACF7DB0A3}" destId="{9E8818E0-AF81-4E91-A1E9-FD67C35FB22C}" srcOrd="4" destOrd="0" presId="urn:microsoft.com/office/officeart/2008/layout/LinedList"/>
    <dgm:cxn modelId="{B4D9D60C-5360-4C3C-9177-DE17820F37EA}" type="presParOf" srcId="{550C7732-A0E3-45DA-A020-05BACF7DB0A3}" destId="{B4DCDCF9-C1F4-482B-BFFD-435B9371CBC6}" srcOrd="5" destOrd="0" presId="urn:microsoft.com/office/officeart/2008/layout/LinedList"/>
    <dgm:cxn modelId="{ACF3E57A-11F3-4127-AF4B-EC1C04F209F7}" type="presParOf" srcId="{B4DCDCF9-C1F4-482B-BFFD-435B9371CBC6}" destId="{EC7C0829-B6FA-469B-9C1E-B9128E03DD70}" srcOrd="0" destOrd="0" presId="urn:microsoft.com/office/officeart/2008/layout/LinedList"/>
    <dgm:cxn modelId="{32C435DD-C007-464E-BDA8-5BE4FAE3879E}" type="presParOf" srcId="{B4DCDCF9-C1F4-482B-BFFD-435B9371CBC6}" destId="{0BBA5767-C57E-4AAB-A264-C38A1F49B22D}" srcOrd="1" destOrd="0" presId="urn:microsoft.com/office/officeart/2008/layout/LinedList"/>
    <dgm:cxn modelId="{0744C290-10B4-4B6B-B0E9-84E7D9580730}" type="presParOf" srcId="{550C7732-A0E3-45DA-A020-05BACF7DB0A3}" destId="{63F7FEFE-DE9A-413B-8D36-B9C019A3636B}" srcOrd="6" destOrd="0" presId="urn:microsoft.com/office/officeart/2008/layout/LinedList"/>
    <dgm:cxn modelId="{7436E68F-A49B-4F45-8412-D0171B2AF52D}" type="presParOf" srcId="{550C7732-A0E3-45DA-A020-05BACF7DB0A3}" destId="{93F15B97-B0E9-4896-A50F-F48ECE2E5598}" srcOrd="7" destOrd="0" presId="urn:microsoft.com/office/officeart/2008/layout/LinedList"/>
    <dgm:cxn modelId="{704BB6D7-1977-4743-B5E4-BDE8A92A615F}" type="presParOf" srcId="{93F15B97-B0E9-4896-A50F-F48ECE2E5598}" destId="{BB2D9A49-8220-4D67-A081-99F5763685E3}" srcOrd="0" destOrd="0" presId="urn:microsoft.com/office/officeart/2008/layout/LinedList"/>
    <dgm:cxn modelId="{FB5BC696-C0D8-4DE5-A5BC-4058229CB361}" type="presParOf" srcId="{93F15B97-B0E9-4896-A50F-F48ECE2E5598}" destId="{45B4F0FB-7337-4C8D-8383-50A5028F1C94}" srcOrd="1" destOrd="0" presId="urn:microsoft.com/office/officeart/2008/layout/LinedList"/>
    <dgm:cxn modelId="{1ECEBC69-EB91-46AD-9664-754CAA8C6E62}" type="presParOf" srcId="{550C7732-A0E3-45DA-A020-05BACF7DB0A3}" destId="{FECA4ED6-9AF4-420F-9C2F-A8D9B8077E9D}" srcOrd="8" destOrd="0" presId="urn:microsoft.com/office/officeart/2008/layout/LinedList"/>
    <dgm:cxn modelId="{CB5A2C04-EEDA-4283-B134-13FD57285894}" type="presParOf" srcId="{550C7732-A0E3-45DA-A020-05BACF7DB0A3}" destId="{E46804AD-FE20-4206-80FE-4CA0B3C7ED3D}" srcOrd="9" destOrd="0" presId="urn:microsoft.com/office/officeart/2008/layout/LinedList"/>
    <dgm:cxn modelId="{8328C52F-543B-46F1-A7F9-EAC9B28C791B}" type="presParOf" srcId="{E46804AD-FE20-4206-80FE-4CA0B3C7ED3D}" destId="{93965C5B-D126-453A-8F83-C6B7C6B535F1}" srcOrd="0" destOrd="0" presId="urn:microsoft.com/office/officeart/2008/layout/LinedList"/>
    <dgm:cxn modelId="{B854872A-3744-443F-A47E-FD96FAACA2CD}" type="presParOf" srcId="{E46804AD-FE20-4206-80FE-4CA0B3C7ED3D}" destId="{1B4BEAFA-A3D9-4B00-A622-1FC8BA31ADC0}" srcOrd="1" destOrd="0" presId="urn:microsoft.com/office/officeart/2008/layout/LinedList"/>
    <dgm:cxn modelId="{8C1D77FD-7B3F-40F9-8282-8C72DED65BE1}" type="presParOf" srcId="{550C7732-A0E3-45DA-A020-05BACF7DB0A3}" destId="{2BBBB575-21EF-49D5-9866-6F39D00EB96E}" srcOrd="10" destOrd="0" presId="urn:microsoft.com/office/officeart/2008/layout/LinedList"/>
    <dgm:cxn modelId="{1DDA5B63-FF67-4684-B801-D06CE37B4986}" type="presParOf" srcId="{550C7732-A0E3-45DA-A020-05BACF7DB0A3}" destId="{BC65667F-7EA3-4A04-80A7-98FCC03386CE}" srcOrd="11" destOrd="0" presId="urn:microsoft.com/office/officeart/2008/layout/LinedList"/>
    <dgm:cxn modelId="{09AA9956-200B-4149-AAE1-502364FF891E}" type="presParOf" srcId="{BC65667F-7EA3-4A04-80A7-98FCC03386CE}" destId="{1D9DC8E7-305E-4C9D-8057-8A93E3ED5553}" srcOrd="0" destOrd="0" presId="urn:microsoft.com/office/officeart/2008/layout/LinedList"/>
    <dgm:cxn modelId="{9724C8CE-B4AC-413E-9969-1A8A29685CE9}" type="presParOf" srcId="{BC65667F-7EA3-4A04-80A7-98FCC03386CE}" destId="{B1943E6C-780B-43C3-8DD8-A6DC28171CDA}" srcOrd="1" destOrd="0" presId="urn:microsoft.com/office/officeart/2008/layout/LinedList"/>
    <dgm:cxn modelId="{F484995E-782D-427B-8BDD-CBF7A7DE841D}" type="presParOf" srcId="{550C7732-A0E3-45DA-A020-05BACF7DB0A3}" destId="{039714DE-9FFC-492F-A45C-72A98FF4E9BF}" srcOrd="12" destOrd="0" presId="urn:microsoft.com/office/officeart/2008/layout/LinedList"/>
    <dgm:cxn modelId="{E19F2E2D-0926-4017-9FCA-60C1B301CE17}" type="presParOf" srcId="{550C7732-A0E3-45DA-A020-05BACF7DB0A3}" destId="{1AE40374-CF38-4341-8D36-B519E2949BC6}" srcOrd="13" destOrd="0" presId="urn:microsoft.com/office/officeart/2008/layout/LinedList"/>
    <dgm:cxn modelId="{50522D62-9EA5-4227-B935-CF58A58D0AFB}" type="presParOf" srcId="{1AE40374-CF38-4341-8D36-B519E2949BC6}" destId="{F3C7CDDE-F4F6-4A7C-81AE-B3B748D6CCBF}" srcOrd="0" destOrd="0" presId="urn:microsoft.com/office/officeart/2008/layout/LinedList"/>
    <dgm:cxn modelId="{2B070474-173E-4074-95A1-C64063C45DEA}" type="presParOf" srcId="{1AE40374-CF38-4341-8D36-B519E2949BC6}" destId="{3BA0356F-8D9F-4CCB-9546-0EB3738DEB5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E1F17E5-A9AD-4685-9EE3-2E6A7096B093}" type="doc">
      <dgm:prSet loTypeId="urn:microsoft.com/office/officeart/2005/8/layout/chart3" loCatId="cycle" qsTypeId="urn:microsoft.com/office/officeart/2005/8/quickstyle/simple1" qsCatId="simple" csTypeId="urn:microsoft.com/office/officeart/2005/8/colors/colorful1" csCatId="colorful" phldr="1"/>
      <dgm:spPr/>
      <dgm:t>
        <a:bodyPr/>
        <a:lstStyle/>
        <a:p>
          <a:endParaRPr lang="en-US"/>
        </a:p>
      </dgm:t>
    </dgm:pt>
    <dgm:pt modelId="{8DDA01AA-2D4D-45DB-B2BB-016885B303AC}">
      <dgm:prSet/>
      <dgm:spPr/>
      <dgm:t>
        <a:bodyPr/>
        <a:lstStyle/>
        <a:p>
          <a:r>
            <a:rPr lang="en-GB" dirty="0"/>
            <a:t>The heuristic method is a form of phenomenological inquiry.</a:t>
          </a:r>
        </a:p>
        <a:p>
          <a:endParaRPr lang="en-GB" dirty="0"/>
        </a:p>
        <a:p>
          <a:endParaRPr lang="en-GB" dirty="0"/>
        </a:p>
      </dgm:t>
    </dgm:pt>
    <dgm:pt modelId="{6F009C11-659F-4953-9145-05617F0C615F}" type="parTrans" cxnId="{BF583492-45D4-4908-8656-5DDA2DC7F8D8}">
      <dgm:prSet/>
      <dgm:spPr/>
      <dgm:t>
        <a:bodyPr/>
        <a:lstStyle/>
        <a:p>
          <a:endParaRPr lang="en-US"/>
        </a:p>
      </dgm:t>
    </dgm:pt>
    <dgm:pt modelId="{F9F49DA5-F79C-4BD4-8E04-5375E4661579}" type="sibTrans" cxnId="{BF583492-45D4-4908-8656-5DDA2DC7F8D8}">
      <dgm:prSet/>
      <dgm:spPr/>
      <dgm:t>
        <a:bodyPr/>
        <a:lstStyle/>
        <a:p>
          <a:endParaRPr lang="en-US"/>
        </a:p>
      </dgm:t>
    </dgm:pt>
    <dgm:pt modelId="{C8BFEA1D-1A88-4E3E-8242-FF07B9A059F5}">
      <dgm:prSet/>
      <dgm:spPr/>
      <dgm:t>
        <a:bodyPr/>
        <a:lstStyle/>
        <a:p>
          <a:r>
            <a:rPr lang="en-GB" dirty="0"/>
            <a:t>Contrary to phenomenological inquiry heuristics does not </a:t>
          </a:r>
        </a:p>
        <a:p>
          <a:r>
            <a:rPr lang="en-GB" dirty="0"/>
            <a:t>involve definitive descriptions or universal structures, it entails depictions of the felt and thought experience of the individual.</a:t>
          </a:r>
          <a:endParaRPr lang="en-US" dirty="0"/>
        </a:p>
      </dgm:t>
    </dgm:pt>
    <dgm:pt modelId="{F49CDB55-2D09-488E-893C-9917CE4A6894}" type="parTrans" cxnId="{A33BFDE6-D5F0-4C47-BDB3-BBF589CC78FB}">
      <dgm:prSet/>
      <dgm:spPr/>
      <dgm:t>
        <a:bodyPr/>
        <a:lstStyle/>
        <a:p>
          <a:endParaRPr lang="en-US"/>
        </a:p>
      </dgm:t>
    </dgm:pt>
    <dgm:pt modelId="{AD4E08AC-C963-4385-AF1E-ED3A9C5DC182}" type="sibTrans" cxnId="{A33BFDE6-D5F0-4C47-BDB3-BBF589CC78FB}">
      <dgm:prSet/>
      <dgm:spPr/>
      <dgm:t>
        <a:bodyPr/>
        <a:lstStyle/>
        <a:p>
          <a:endParaRPr lang="en-US"/>
        </a:p>
      </dgm:t>
    </dgm:pt>
    <dgm:pt modelId="{DBE183DD-2FD9-4CA8-A7EC-354C3B89A18A}">
      <dgm:prSet/>
      <dgm:spPr/>
      <dgm:t>
        <a:bodyPr/>
        <a:lstStyle/>
        <a:p>
          <a:r>
            <a:rPr lang="en-GB" dirty="0"/>
            <a:t> Moustakas, (1990)  </a:t>
          </a:r>
          <a:endParaRPr lang="en-US" dirty="0"/>
        </a:p>
      </dgm:t>
    </dgm:pt>
    <dgm:pt modelId="{62E2F2D6-6AD5-45D7-BC5A-BE739856C1A0}" type="parTrans" cxnId="{2C98A393-EEDF-4690-8800-B949B3FCE6CE}">
      <dgm:prSet/>
      <dgm:spPr/>
      <dgm:t>
        <a:bodyPr/>
        <a:lstStyle/>
        <a:p>
          <a:endParaRPr lang="en-US"/>
        </a:p>
      </dgm:t>
    </dgm:pt>
    <dgm:pt modelId="{58342D97-AA3F-493E-8074-7B1C9A234663}" type="sibTrans" cxnId="{2C98A393-EEDF-4690-8800-B949B3FCE6CE}">
      <dgm:prSet/>
      <dgm:spPr/>
      <dgm:t>
        <a:bodyPr/>
        <a:lstStyle/>
        <a:p>
          <a:endParaRPr lang="en-US"/>
        </a:p>
      </dgm:t>
    </dgm:pt>
    <dgm:pt modelId="{13FBE461-A01B-4E65-B2F8-4730BCF75B41}" type="pres">
      <dgm:prSet presAssocID="{0E1F17E5-A9AD-4685-9EE3-2E6A7096B093}" presName="compositeShape" presStyleCnt="0">
        <dgm:presLayoutVars>
          <dgm:chMax val="7"/>
          <dgm:dir/>
          <dgm:resizeHandles val="exact"/>
        </dgm:presLayoutVars>
      </dgm:prSet>
      <dgm:spPr/>
      <dgm:t>
        <a:bodyPr/>
        <a:lstStyle/>
        <a:p>
          <a:endParaRPr lang="en-US"/>
        </a:p>
      </dgm:t>
    </dgm:pt>
    <dgm:pt modelId="{90B7291D-F963-474B-B2C6-2F79727D3510}" type="pres">
      <dgm:prSet presAssocID="{0E1F17E5-A9AD-4685-9EE3-2E6A7096B093}" presName="wedge1" presStyleLbl="node1" presStyleIdx="0" presStyleCnt="3"/>
      <dgm:spPr/>
      <dgm:t>
        <a:bodyPr/>
        <a:lstStyle/>
        <a:p>
          <a:endParaRPr lang="en-US"/>
        </a:p>
      </dgm:t>
    </dgm:pt>
    <dgm:pt modelId="{5BCA7DAF-1B11-4E56-9EBC-00DC14404B1D}" type="pres">
      <dgm:prSet presAssocID="{0E1F17E5-A9AD-4685-9EE3-2E6A7096B093}" presName="wedge1Tx" presStyleLbl="node1" presStyleIdx="0" presStyleCnt="3">
        <dgm:presLayoutVars>
          <dgm:chMax val="0"/>
          <dgm:chPref val="0"/>
          <dgm:bulletEnabled val="1"/>
        </dgm:presLayoutVars>
      </dgm:prSet>
      <dgm:spPr/>
      <dgm:t>
        <a:bodyPr/>
        <a:lstStyle/>
        <a:p>
          <a:endParaRPr lang="en-US"/>
        </a:p>
      </dgm:t>
    </dgm:pt>
    <dgm:pt modelId="{240B0580-7E42-4D89-8FB6-5FF6103F8282}" type="pres">
      <dgm:prSet presAssocID="{0E1F17E5-A9AD-4685-9EE3-2E6A7096B093}" presName="wedge2" presStyleLbl="node1" presStyleIdx="1" presStyleCnt="3"/>
      <dgm:spPr/>
      <dgm:t>
        <a:bodyPr/>
        <a:lstStyle/>
        <a:p>
          <a:endParaRPr lang="en-US"/>
        </a:p>
      </dgm:t>
    </dgm:pt>
    <dgm:pt modelId="{C17EECB7-1775-4C17-84A1-0D1B8A81A6C7}" type="pres">
      <dgm:prSet presAssocID="{0E1F17E5-A9AD-4685-9EE3-2E6A7096B093}" presName="wedge2Tx" presStyleLbl="node1" presStyleIdx="1" presStyleCnt="3">
        <dgm:presLayoutVars>
          <dgm:chMax val="0"/>
          <dgm:chPref val="0"/>
          <dgm:bulletEnabled val="1"/>
        </dgm:presLayoutVars>
      </dgm:prSet>
      <dgm:spPr/>
      <dgm:t>
        <a:bodyPr/>
        <a:lstStyle/>
        <a:p>
          <a:endParaRPr lang="en-US"/>
        </a:p>
      </dgm:t>
    </dgm:pt>
    <dgm:pt modelId="{EECD70F6-60AF-40C7-BDD0-3DA830341C6E}" type="pres">
      <dgm:prSet presAssocID="{0E1F17E5-A9AD-4685-9EE3-2E6A7096B093}" presName="wedge3" presStyleLbl="node1" presStyleIdx="2" presStyleCnt="3"/>
      <dgm:spPr/>
      <dgm:t>
        <a:bodyPr/>
        <a:lstStyle/>
        <a:p>
          <a:endParaRPr lang="en-US"/>
        </a:p>
      </dgm:t>
    </dgm:pt>
    <dgm:pt modelId="{022E4718-2F03-4CEF-BE3F-3A55F4F8E1CA}" type="pres">
      <dgm:prSet presAssocID="{0E1F17E5-A9AD-4685-9EE3-2E6A7096B093}" presName="wedge3Tx" presStyleLbl="node1" presStyleIdx="2" presStyleCnt="3">
        <dgm:presLayoutVars>
          <dgm:chMax val="0"/>
          <dgm:chPref val="0"/>
          <dgm:bulletEnabled val="1"/>
        </dgm:presLayoutVars>
      </dgm:prSet>
      <dgm:spPr/>
      <dgm:t>
        <a:bodyPr/>
        <a:lstStyle/>
        <a:p>
          <a:endParaRPr lang="en-US"/>
        </a:p>
      </dgm:t>
    </dgm:pt>
  </dgm:ptLst>
  <dgm:cxnLst>
    <dgm:cxn modelId="{1E2278DE-CA5F-458E-87DC-51848BDDC575}" type="presOf" srcId="{C8BFEA1D-1A88-4E3E-8242-FF07B9A059F5}" destId="{C17EECB7-1775-4C17-84A1-0D1B8A81A6C7}" srcOrd="1" destOrd="0" presId="urn:microsoft.com/office/officeart/2005/8/layout/chart3"/>
    <dgm:cxn modelId="{A629CB7C-6912-45D3-8292-206BC1EC4F2B}" type="presOf" srcId="{8DDA01AA-2D4D-45DB-B2BB-016885B303AC}" destId="{90B7291D-F963-474B-B2C6-2F79727D3510}" srcOrd="0" destOrd="0" presId="urn:microsoft.com/office/officeart/2005/8/layout/chart3"/>
    <dgm:cxn modelId="{9B0F2ED6-A809-4486-89FC-ECA101527FDB}" type="presOf" srcId="{8DDA01AA-2D4D-45DB-B2BB-016885B303AC}" destId="{5BCA7DAF-1B11-4E56-9EBC-00DC14404B1D}" srcOrd="1" destOrd="0" presId="urn:microsoft.com/office/officeart/2005/8/layout/chart3"/>
    <dgm:cxn modelId="{12203DF3-D73D-44E7-9820-E3B50D27D7A0}" type="presOf" srcId="{C8BFEA1D-1A88-4E3E-8242-FF07B9A059F5}" destId="{240B0580-7E42-4D89-8FB6-5FF6103F8282}" srcOrd="0" destOrd="0" presId="urn:microsoft.com/office/officeart/2005/8/layout/chart3"/>
    <dgm:cxn modelId="{5D9B2380-E320-4A2C-9D42-E09C164CA848}" type="presOf" srcId="{DBE183DD-2FD9-4CA8-A7EC-354C3B89A18A}" destId="{EECD70F6-60AF-40C7-BDD0-3DA830341C6E}" srcOrd="0" destOrd="0" presId="urn:microsoft.com/office/officeart/2005/8/layout/chart3"/>
    <dgm:cxn modelId="{3FB8D7B4-6265-4038-A933-3E3E409F8E93}" type="presOf" srcId="{0E1F17E5-A9AD-4685-9EE3-2E6A7096B093}" destId="{13FBE461-A01B-4E65-B2F8-4730BCF75B41}" srcOrd="0" destOrd="0" presId="urn:microsoft.com/office/officeart/2005/8/layout/chart3"/>
    <dgm:cxn modelId="{BF583492-45D4-4908-8656-5DDA2DC7F8D8}" srcId="{0E1F17E5-A9AD-4685-9EE3-2E6A7096B093}" destId="{8DDA01AA-2D4D-45DB-B2BB-016885B303AC}" srcOrd="0" destOrd="0" parTransId="{6F009C11-659F-4953-9145-05617F0C615F}" sibTransId="{F9F49DA5-F79C-4BD4-8E04-5375E4661579}"/>
    <dgm:cxn modelId="{A33BFDE6-D5F0-4C47-BDB3-BBF589CC78FB}" srcId="{0E1F17E5-A9AD-4685-9EE3-2E6A7096B093}" destId="{C8BFEA1D-1A88-4E3E-8242-FF07B9A059F5}" srcOrd="1" destOrd="0" parTransId="{F49CDB55-2D09-488E-893C-9917CE4A6894}" sibTransId="{AD4E08AC-C963-4385-AF1E-ED3A9C5DC182}"/>
    <dgm:cxn modelId="{2C98A393-EEDF-4690-8800-B949B3FCE6CE}" srcId="{0E1F17E5-A9AD-4685-9EE3-2E6A7096B093}" destId="{DBE183DD-2FD9-4CA8-A7EC-354C3B89A18A}" srcOrd="2" destOrd="0" parTransId="{62E2F2D6-6AD5-45D7-BC5A-BE739856C1A0}" sibTransId="{58342D97-AA3F-493E-8074-7B1C9A234663}"/>
    <dgm:cxn modelId="{45650F02-234A-4374-AC03-F9E50DF91985}" type="presOf" srcId="{DBE183DD-2FD9-4CA8-A7EC-354C3B89A18A}" destId="{022E4718-2F03-4CEF-BE3F-3A55F4F8E1CA}" srcOrd="1" destOrd="0" presId="urn:microsoft.com/office/officeart/2005/8/layout/chart3"/>
    <dgm:cxn modelId="{3FABC6C7-C511-493F-AB30-1D2681CDC839}" type="presParOf" srcId="{13FBE461-A01B-4E65-B2F8-4730BCF75B41}" destId="{90B7291D-F963-474B-B2C6-2F79727D3510}" srcOrd="0" destOrd="0" presId="urn:microsoft.com/office/officeart/2005/8/layout/chart3"/>
    <dgm:cxn modelId="{FAE475C7-7280-4004-A0FB-66A620B8E089}" type="presParOf" srcId="{13FBE461-A01B-4E65-B2F8-4730BCF75B41}" destId="{5BCA7DAF-1B11-4E56-9EBC-00DC14404B1D}" srcOrd="1" destOrd="0" presId="urn:microsoft.com/office/officeart/2005/8/layout/chart3"/>
    <dgm:cxn modelId="{A4B15C7B-CB71-4D34-BFA4-5F76E0BCB353}" type="presParOf" srcId="{13FBE461-A01B-4E65-B2F8-4730BCF75B41}" destId="{240B0580-7E42-4D89-8FB6-5FF6103F8282}" srcOrd="2" destOrd="0" presId="urn:microsoft.com/office/officeart/2005/8/layout/chart3"/>
    <dgm:cxn modelId="{97839B3D-39DF-42D0-B248-6FEC9C4B9D78}" type="presParOf" srcId="{13FBE461-A01B-4E65-B2F8-4730BCF75B41}" destId="{C17EECB7-1775-4C17-84A1-0D1B8A81A6C7}" srcOrd="3" destOrd="0" presId="urn:microsoft.com/office/officeart/2005/8/layout/chart3"/>
    <dgm:cxn modelId="{CC1074C5-C919-43D0-AEF7-4621F6868378}" type="presParOf" srcId="{13FBE461-A01B-4E65-B2F8-4730BCF75B41}" destId="{EECD70F6-60AF-40C7-BDD0-3DA830341C6E}" srcOrd="4" destOrd="0" presId="urn:microsoft.com/office/officeart/2005/8/layout/chart3"/>
    <dgm:cxn modelId="{ABDDC476-C79A-4222-B4A4-4673CD86F8D9}" type="presParOf" srcId="{13FBE461-A01B-4E65-B2F8-4730BCF75B41}" destId="{022E4718-2F03-4CEF-BE3F-3A55F4F8E1CA}" srcOrd="5" destOrd="0" presId="urn:microsoft.com/office/officeart/2005/8/layout/char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9667EEB-7077-48BB-8381-3AEF9C7545B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7F7D8C8-56DD-4A82-9898-CB551855B536}">
      <dgm:prSet/>
      <dgm:spPr/>
      <dgm:t>
        <a:bodyPr/>
        <a:lstStyle/>
        <a:p>
          <a:pPr>
            <a:lnSpc>
              <a:spcPct val="100000"/>
            </a:lnSpc>
          </a:pPr>
          <a:r>
            <a:rPr lang="en-GB"/>
            <a:t>Initial engagement  </a:t>
          </a:r>
          <a:endParaRPr lang="en-US"/>
        </a:p>
      </dgm:t>
    </dgm:pt>
    <dgm:pt modelId="{85DB3BF5-3D0B-4272-B7E6-59B320718B7B}" type="parTrans" cxnId="{0E1AFF41-8B41-4B3A-A3D7-76399DE25866}">
      <dgm:prSet/>
      <dgm:spPr/>
      <dgm:t>
        <a:bodyPr/>
        <a:lstStyle/>
        <a:p>
          <a:endParaRPr lang="en-US"/>
        </a:p>
      </dgm:t>
    </dgm:pt>
    <dgm:pt modelId="{916789C1-B24E-4716-AF23-D9A5D717C61A}" type="sibTrans" cxnId="{0E1AFF41-8B41-4B3A-A3D7-76399DE25866}">
      <dgm:prSet/>
      <dgm:spPr/>
      <dgm:t>
        <a:bodyPr/>
        <a:lstStyle/>
        <a:p>
          <a:endParaRPr lang="en-US"/>
        </a:p>
      </dgm:t>
    </dgm:pt>
    <dgm:pt modelId="{7C8A5FB2-1934-4C45-A672-D2DEB2F10406}">
      <dgm:prSet/>
      <dgm:spPr/>
      <dgm:t>
        <a:bodyPr/>
        <a:lstStyle/>
        <a:p>
          <a:pPr>
            <a:lnSpc>
              <a:spcPct val="100000"/>
            </a:lnSpc>
          </a:pPr>
          <a:r>
            <a:rPr lang="en-GB"/>
            <a:t>Immersion</a:t>
          </a:r>
          <a:endParaRPr lang="en-US"/>
        </a:p>
      </dgm:t>
    </dgm:pt>
    <dgm:pt modelId="{55E0DBD2-8D63-4A00-9979-5B62E27132AE}" type="parTrans" cxnId="{37468594-B435-4AA1-9FA9-5E7857546F8A}">
      <dgm:prSet/>
      <dgm:spPr/>
      <dgm:t>
        <a:bodyPr/>
        <a:lstStyle/>
        <a:p>
          <a:endParaRPr lang="en-US"/>
        </a:p>
      </dgm:t>
    </dgm:pt>
    <dgm:pt modelId="{16A3A918-5287-49C8-AFDA-AF9D3BC0FCD5}" type="sibTrans" cxnId="{37468594-B435-4AA1-9FA9-5E7857546F8A}">
      <dgm:prSet/>
      <dgm:spPr/>
      <dgm:t>
        <a:bodyPr/>
        <a:lstStyle/>
        <a:p>
          <a:endParaRPr lang="en-US"/>
        </a:p>
      </dgm:t>
    </dgm:pt>
    <dgm:pt modelId="{9CAACA08-938E-4ECE-A7FB-594CE0E34C4A}">
      <dgm:prSet/>
      <dgm:spPr/>
      <dgm:t>
        <a:bodyPr/>
        <a:lstStyle/>
        <a:p>
          <a:pPr>
            <a:lnSpc>
              <a:spcPct val="100000"/>
            </a:lnSpc>
          </a:pPr>
          <a:r>
            <a:rPr lang="en-GB"/>
            <a:t>Incubation</a:t>
          </a:r>
          <a:endParaRPr lang="en-US"/>
        </a:p>
      </dgm:t>
    </dgm:pt>
    <dgm:pt modelId="{FF40235B-C299-4D35-9884-59B05CA5F93C}" type="parTrans" cxnId="{6C42A850-2726-44BE-8DD8-8CDFA96AA9A7}">
      <dgm:prSet/>
      <dgm:spPr/>
      <dgm:t>
        <a:bodyPr/>
        <a:lstStyle/>
        <a:p>
          <a:endParaRPr lang="en-US"/>
        </a:p>
      </dgm:t>
    </dgm:pt>
    <dgm:pt modelId="{B8DE99B1-C17A-44D1-AB74-CFBA50B20BA7}" type="sibTrans" cxnId="{6C42A850-2726-44BE-8DD8-8CDFA96AA9A7}">
      <dgm:prSet/>
      <dgm:spPr/>
      <dgm:t>
        <a:bodyPr/>
        <a:lstStyle/>
        <a:p>
          <a:endParaRPr lang="en-US"/>
        </a:p>
      </dgm:t>
    </dgm:pt>
    <dgm:pt modelId="{104DE377-AD17-4467-ADB6-21885B9BBC19}">
      <dgm:prSet/>
      <dgm:spPr/>
      <dgm:t>
        <a:bodyPr/>
        <a:lstStyle/>
        <a:p>
          <a:pPr>
            <a:lnSpc>
              <a:spcPct val="100000"/>
            </a:lnSpc>
          </a:pPr>
          <a:r>
            <a:rPr lang="en-GB"/>
            <a:t>Illumination</a:t>
          </a:r>
          <a:endParaRPr lang="en-US"/>
        </a:p>
      </dgm:t>
    </dgm:pt>
    <dgm:pt modelId="{8FE0C335-1D91-4E56-9365-7BF480968090}" type="parTrans" cxnId="{2DECA611-FCEE-4371-9942-1B31BD7C40B9}">
      <dgm:prSet/>
      <dgm:spPr/>
      <dgm:t>
        <a:bodyPr/>
        <a:lstStyle/>
        <a:p>
          <a:endParaRPr lang="en-US"/>
        </a:p>
      </dgm:t>
    </dgm:pt>
    <dgm:pt modelId="{D822DB20-AC93-4B9C-AC46-F0A02DF95BCB}" type="sibTrans" cxnId="{2DECA611-FCEE-4371-9942-1B31BD7C40B9}">
      <dgm:prSet/>
      <dgm:spPr/>
      <dgm:t>
        <a:bodyPr/>
        <a:lstStyle/>
        <a:p>
          <a:endParaRPr lang="en-US"/>
        </a:p>
      </dgm:t>
    </dgm:pt>
    <dgm:pt modelId="{F7258F4D-B155-46D7-BD1D-CFB3C2507982}">
      <dgm:prSet/>
      <dgm:spPr/>
      <dgm:t>
        <a:bodyPr/>
        <a:lstStyle/>
        <a:p>
          <a:pPr>
            <a:lnSpc>
              <a:spcPct val="100000"/>
            </a:lnSpc>
          </a:pPr>
          <a:r>
            <a:rPr lang="en-GB"/>
            <a:t>Explication</a:t>
          </a:r>
          <a:endParaRPr lang="en-US"/>
        </a:p>
      </dgm:t>
    </dgm:pt>
    <dgm:pt modelId="{B01534F7-FE67-419F-A799-A9F21E990D19}" type="parTrans" cxnId="{DD304063-0F34-43BC-92E4-5F4C087F601C}">
      <dgm:prSet/>
      <dgm:spPr/>
      <dgm:t>
        <a:bodyPr/>
        <a:lstStyle/>
        <a:p>
          <a:endParaRPr lang="en-US"/>
        </a:p>
      </dgm:t>
    </dgm:pt>
    <dgm:pt modelId="{7311B49B-2105-4502-85C9-0C920B4E84D6}" type="sibTrans" cxnId="{DD304063-0F34-43BC-92E4-5F4C087F601C}">
      <dgm:prSet/>
      <dgm:spPr/>
      <dgm:t>
        <a:bodyPr/>
        <a:lstStyle/>
        <a:p>
          <a:endParaRPr lang="en-US"/>
        </a:p>
      </dgm:t>
    </dgm:pt>
    <dgm:pt modelId="{DE7B32B8-9D3C-4CAA-B07D-73B13DD8FCDC}">
      <dgm:prSet/>
      <dgm:spPr/>
      <dgm:t>
        <a:bodyPr/>
        <a:lstStyle/>
        <a:p>
          <a:pPr>
            <a:lnSpc>
              <a:spcPct val="100000"/>
            </a:lnSpc>
          </a:pPr>
          <a:r>
            <a:rPr lang="en-GB"/>
            <a:t>Creative synthesis </a:t>
          </a:r>
          <a:endParaRPr lang="en-US"/>
        </a:p>
      </dgm:t>
    </dgm:pt>
    <dgm:pt modelId="{098F7C06-72BD-4250-9CE9-C79D51822C38}" type="parTrans" cxnId="{84ABACEC-B535-4976-84F1-2E42A57C1F0C}">
      <dgm:prSet/>
      <dgm:spPr/>
      <dgm:t>
        <a:bodyPr/>
        <a:lstStyle/>
        <a:p>
          <a:endParaRPr lang="en-US"/>
        </a:p>
      </dgm:t>
    </dgm:pt>
    <dgm:pt modelId="{6C1700F7-5597-4A1F-B14A-F454AFE7C67C}" type="sibTrans" cxnId="{84ABACEC-B535-4976-84F1-2E42A57C1F0C}">
      <dgm:prSet/>
      <dgm:spPr/>
      <dgm:t>
        <a:bodyPr/>
        <a:lstStyle/>
        <a:p>
          <a:endParaRPr lang="en-US"/>
        </a:p>
      </dgm:t>
    </dgm:pt>
    <dgm:pt modelId="{879AF5AA-C9D2-4512-9BA9-441859509B20}" type="pres">
      <dgm:prSet presAssocID="{B9667EEB-7077-48BB-8381-3AEF9C7545B7}" presName="root" presStyleCnt="0">
        <dgm:presLayoutVars>
          <dgm:dir/>
          <dgm:resizeHandles val="exact"/>
        </dgm:presLayoutVars>
      </dgm:prSet>
      <dgm:spPr/>
      <dgm:t>
        <a:bodyPr/>
        <a:lstStyle/>
        <a:p>
          <a:endParaRPr lang="en-US"/>
        </a:p>
      </dgm:t>
    </dgm:pt>
    <dgm:pt modelId="{918B0975-4AAE-47CC-B659-1AEEB0B4CE89}" type="pres">
      <dgm:prSet presAssocID="{47F7D8C8-56DD-4A82-9898-CB551855B536}" presName="compNode" presStyleCnt="0"/>
      <dgm:spPr/>
    </dgm:pt>
    <dgm:pt modelId="{3FD1AB4D-66F9-4CCD-9BE5-6523BE93BAAB}" type="pres">
      <dgm:prSet presAssocID="{47F7D8C8-56DD-4A82-9898-CB551855B536}" presName="bgRect" presStyleLbl="bgShp" presStyleIdx="0" presStyleCnt="6"/>
      <dgm:spPr/>
    </dgm:pt>
    <dgm:pt modelId="{DD8A2490-3B45-4E1C-8F4D-2890D86A2B77}" type="pres">
      <dgm:prSet presAssocID="{47F7D8C8-56DD-4A82-9898-CB551855B536}"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id="0" name="" descr="Checkmark"/>
        </a:ext>
      </dgm:extLst>
    </dgm:pt>
    <dgm:pt modelId="{CA5BF607-0747-4882-BD47-848159C825A7}" type="pres">
      <dgm:prSet presAssocID="{47F7D8C8-56DD-4A82-9898-CB551855B536}" presName="spaceRect" presStyleCnt="0"/>
      <dgm:spPr/>
    </dgm:pt>
    <dgm:pt modelId="{5F695626-08D5-4967-AF0D-BBC40B0EC499}" type="pres">
      <dgm:prSet presAssocID="{47F7D8C8-56DD-4A82-9898-CB551855B536}" presName="parTx" presStyleLbl="revTx" presStyleIdx="0" presStyleCnt="6">
        <dgm:presLayoutVars>
          <dgm:chMax val="0"/>
          <dgm:chPref val="0"/>
        </dgm:presLayoutVars>
      </dgm:prSet>
      <dgm:spPr/>
      <dgm:t>
        <a:bodyPr/>
        <a:lstStyle/>
        <a:p>
          <a:endParaRPr lang="en-US"/>
        </a:p>
      </dgm:t>
    </dgm:pt>
    <dgm:pt modelId="{1D8C6D94-729A-4F85-B7E2-B911E7BD1830}" type="pres">
      <dgm:prSet presAssocID="{916789C1-B24E-4716-AF23-D9A5D717C61A}" presName="sibTrans" presStyleCnt="0"/>
      <dgm:spPr/>
    </dgm:pt>
    <dgm:pt modelId="{52253CF0-4ACB-422F-99E7-52856E921B28}" type="pres">
      <dgm:prSet presAssocID="{7C8A5FB2-1934-4C45-A672-D2DEB2F10406}" presName="compNode" presStyleCnt="0"/>
      <dgm:spPr/>
    </dgm:pt>
    <dgm:pt modelId="{A5835BE4-D073-47FE-B06D-ACC5CFEC929D}" type="pres">
      <dgm:prSet presAssocID="{7C8A5FB2-1934-4C45-A672-D2DEB2F10406}" presName="bgRect" presStyleLbl="bgShp" presStyleIdx="1" presStyleCnt="6"/>
      <dgm:spPr/>
    </dgm:pt>
    <dgm:pt modelId="{AEFC6189-F6D4-40C5-9847-022F67F94482}" type="pres">
      <dgm:prSet presAssocID="{7C8A5FB2-1934-4C45-A672-D2DEB2F10406}"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id="0" name="" descr="Earth Globe Americas"/>
        </a:ext>
      </dgm:extLst>
    </dgm:pt>
    <dgm:pt modelId="{FC541C2D-2845-43FA-AA25-6DBA61C438A7}" type="pres">
      <dgm:prSet presAssocID="{7C8A5FB2-1934-4C45-A672-D2DEB2F10406}" presName="spaceRect" presStyleCnt="0"/>
      <dgm:spPr/>
    </dgm:pt>
    <dgm:pt modelId="{CDFD90C7-2740-499C-B63C-875F762B0035}" type="pres">
      <dgm:prSet presAssocID="{7C8A5FB2-1934-4C45-A672-D2DEB2F10406}" presName="parTx" presStyleLbl="revTx" presStyleIdx="1" presStyleCnt="6">
        <dgm:presLayoutVars>
          <dgm:chMax val="0"/>
          <dgm:chPref val="0"/>
        </dgm:presLayoutVars>
      </dgm:prSet>
      <dgm:spPr/>
      <dgm:t>
        <a:bodyPr/>
        <a:lstStyle/>
        <a:p>
          <a:endParaRPr lang="en-US"/>
        </a:p>
      </dgm:t>
    </dgm:pt>
    <dgm:pt modelId="{37694166-E057-4456-B285-63913D7AD2F5}" type="pres">
      <dgm:prSet presAssocID="{16A3A918-5287-49C8-AFDA-AF9D3BC0FCD5}" presName="sibTrans" presStyleCnt="0"/>
      <dgm:spPr/>
    </dgm:pt>
    <dgm:pt modelId="{2D6A08FB-4180-4A09-BBC2-BFCE4C1EC68A}" type="pres">
      <dgm:prSet presAssocID="{9CAACA08-938E-4ECE-A7FB-594CE0E34C4A}" presName="compNode" presStyleCnt="0"/>
      <dgm:spPr/>
    </dgm:pt>
    <dgm:pt modelId="{56409985-FE36-4041-811E-3FB740FE7C82}" type="pres">
      <dgm:prSet presAssocID="{9CAACA08-938E-4ECE-A7FB-594CE0E34C4A}" presName="bgRect" presStyleLbl="bgShp" presStyleIdx="2" presStyleCnt="6"/>
      <dgm:spPr/>
    </dgm:pt>
    <dgm:pt modelId="{4FE0C4D6-6624-47EE-BD98-E4420AE0A398}" type="pres">
      <dgm:prSet presAssocID="{9CAACA08-938E-4ECE-A7FB-594CE0E34C4A}"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extLst>
        <a:ext uri="{E40237B7-FDA0-4F09-8148-C483321AD2D9}">
          <dgm14:cNvPr xmlns:dgm14="http://schemas.microsoft.com/office/drawing/2010/diagram" id="0" name="" descr="Rocket"/>
        </a:ext>
      </dgm:extLst>
    </dgm:pt>
    <dgm:pt modelId="{2B506AF9-38A7-405C-AE3F-508C15D8CC20}" type="pres">
      <dgm:prSet presAssocID="{9CAACA08-938E-4ECE-A7FB-594CE0E34C4A}" presName="spaceRect" presStyleCnt="0"/>
      <dgm:spPr/>
    </dgm:pt>
    <dgm:pt modelId="{D54F1E3D-7349-4F69-A568-A07C3F960B4F}" type="pres">
      <dgm:prSet presAssocID="{9CAACA08-938E-4ECE-A7FB-594CE0E34C4A}" presName="parTx" presStyleLbl="revTx" presStyleIdx="2" presStyleCnt="6">
        <dgm:presLayoutVars>
          <dgm:chMax val="0"/>
          <dgm:chPref val="0"/>
        </dgm:presLayoutVars>
      </dgm:prSet>
      <dgm:spPr/>
      <dgm:t>
        <a:bodyPr/>
        <a:lstStyle/>
        <a:p>
          <a:endParaRPr lang="en-US"/>
        </a:p>
      </dgm:t>
    </dgm:pt>
    <dgm:pt modelId="{226D910C-AC88-416B-B8EA-3B6810767247}" type="pres">
      <dgm:prSet presAssocID="{B8DE99B1-C17A-44D1-AB74-CFBA50B20BA7}" presName="sibTrans" presStyleCnt="0"/>
      <dgm:spPr/>
    </dgm:pt>
    <dgm:pt modelId="{53D509FE-186D-4934-95D6-D63FFAAF29FE}" type="pres">
      <dgm:prSet presAssocID="{104DE377-AD17-4467-ADB6-21885B9BBC19}" presName="compNode" presStyleCnt="0"/>
      <dgm:spPr/>
    </dgm:pt>
    <dgm:pt modelId="{9BC47E4A-FB20-49DB-89F4-B63993335CC6}" type="pres">
      <dgm:prSet presAssocID="{104DE377-AD17-4467-ADB6-21885B9BBC19}" presName="bgRect" presStyleLbl="bgShp" presStyleIdx="3" presStyleCnt="6"/>
      <dgm:spPr/>
    </dgm:pt>
    <dgm:pt modelId="{9F2976CC-6C85-44DA-AD4E-3AE41EB4C3F2}" type="pres">
      <dgm:prSet presAssocID="{104DE377-AD17-4467-ADB6-21885B9BBC19}"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extLst>
        <a:ext uri="{E40237B7-FDA0-4F09-8148-C483321AD2D9}">
          <dgm14:cNvPr xmlns:dgm14="http://schemas.microsoft.com/office/drawing/2010/diagram" id="0" name="" descr="Lightbulb"/>
        </a:ext>
      </dgm:extLst>
    </dgm:pt>
    <dgm:pt modelId="{F637303B-DF18-45D3-BEB4-91E71AA58DBB}" type="pres">
      <dgm:prSet presAssocID="{104DE377-AD17-4467-ADB6-21885B9BBC19}" presName="spaceRect" presStyleCnt="0"/>
      <dgm:spPr/>
    </dgm:pt>
    <dgm:pt modelId="{2C797388-64BA-4F60-8379-84BC44A1C0AA}" type="pres">
      <dgm:prSet presAssocID="{104DE377-AD17-4467-ADB6-21885B9BBC19}" presName="parTx" presStyleLbl="revTx" presStyleIdx="3" presStyleCnt="6">
        <dgm:presLayoutVars>
          <dgm:chMax val="0"/>
          <dgm:chPref val="0"/>
        </dgm:presLayoutVars>
      </dgm:prSet>
      <dgm:spPr/>
      <dgm:t>
        <a:bodyPr/>
        <a:lstStyle/>
        <a:p>
          <a:endParaRPr lang="en-US"/>
        </a:p>
      </dgm:t>
    </dgm:pt>
    <dgm:pt modelId="{8B62724B-D4FE-4C0C-B3AC-A61133DEE23E}" type="pres">
      <dgm:prSet presAssocID="{D822DB20-AC93-4B9C-AC46-F0A02DF95BCB}" presName="sibTrans" presStyleCnt="0"/>
      <dgm:spPr/>
    </dgm:pt>
    <dgm:pt modelId="{622E9C92-56BD-4993-9B24-EEB9CD61B416}" type="pres">
      <dgm:prSet presAssocID="{F7258F4D-B155-46D7-BD1D-CFB3C2507982}" presName="compNode" presStyleCnt="0"/>
      <dgm:spPr/>
    </dgm:pt>
    <dgm:pt modelId="{603BC63E-29C8-418A-A697-36B5F0583EAD}" type="pres">
      <dgm:prSet presAssocID="{F7258F4D-B155-46D7-BD1D-CFB3C2507982}" presName="bgRect" presStyleLbl="bgShp" presStyleIdx="4" presStyleCnt="6"/>
      <dgm:spPr/>
    </dgm:pt>
    <dgm:pt modelId="{A8F851BE-DD10-48C2-ADD4-896B7754EDE2}" type="pres">
      <dgm:prSet presAssocID="{F7258F4D-B155-46D7-BD1D-CFB3C2507982}"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extLst>
        <a:ext uri="{E40237B7-FDA0-4F09-8148-C483321AD2D9}">
          <dgm14:cNvPr xmlns:dgm14="http://schemas.microsoft.com/office/drawing/2010/diagram" id="0" name="" descr="Irritant"/>
        </a:ext>
      </dgm:extLst>
    </dgm:pt>
    <dgm:pt modelId="{980BA550-EC4E-4144-A438-8CDBD28990FF}" type="pres">
      <dgm:prSet presAssocID="{F7258F4D-B155-46D7-BD1D-CFB3C2507982}" presName="spaceRect" presStyleCnt="0"/>
      <dgm:spPr/>
    </dgm:pt>
    <dgm:pt modelId="{06126C53-56B9-43E5-A27F-9AC04A69C08E}" type="pres">
      <dgm:prSet presAssocID="{F7258F4D-B155-46D7-BD1D-CFB3C2507982}" presName="parTx" presStyleLbl="revTx" presStyleIdx="4" presStyleCnt="6">
        <dgm:presLayoutVars>
          <dgm:chMax val="0"/>
          <dgm:chPref val="0"/>
        </dgm:presLayoutVars>
      </dgm:prSet>
      <dgm:spPr/>
      <dgm:t>
        <a:bodyPr/>
        <a:lstStyle/>
        <a:p>
          <a:endParaRPr lang="en-US"/>
        </a:p>
      </dgm:t>
    </dgm:pt>
    <dgm:pt modelId="{5F8AB91E-DC3C-4533-A9D7-5B25A82C1591}" type="pres">
      <dgm:prSet presAssocID="{7311B49B-2105-4502-85C9-0C920B4E84D6}" presName="sibTrans" presStyleCnt="0"/>
      <dgm:spPr/>
    </dgm:pt>
    <dgm:pt modelId="{F8B7CF5F-DF8D-435C-8238-5FB77330211A}" type="pres">
      <dgm:prSet presAssocID="{DE7B32B8-9D3C-4CAA-B07D-73B13DD8FCDC}" presName="compNode" presStyleCnt="0"/>
      <dgm:spPr/>
    </dgm:pt>
    <dgm:pt modelId="{00DCDEF4-A799-4A98-A9B3-23743D0A76D6}" type="pres">
      <dgm:prSet presAssocID="{DE7B32B8-9D3C-4CAA-B07D-73B13DD8FCDC}" presName="bgRect" presStyleLbl="bgShp" presStyleIdx="5" presStyleCnt="6"/>
      <dgm:spPr/>
    </dgm:pt>
    <dgm:pt modelId="{505BB93B-07B6-4651-BA68-C07B55CC155C}" type="pres">
      <dgm:prSet presAssocID="{DE7B32B8-9D3C-4CAA-B07D-73B13DD8FCDC}"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a:blipFill>
        <a:ln>
          <a:noFill/>
        </a:ln>
      </dgm:spPr>
      <dgm:extLst>
        <a:ext uri="{E40237B7-FDA0-4F09-8148-C483321AD2D9}">
          <dgm14:cNvPr xmlns:dgm14="http://schemas.microsoft.com/office/drawing/2010/diagram" id="0" name="" descr="Head with Gears"/>
        </a:ext>
      </dgm:extLst>
    </dgm:pt>
    <dgm:pt modelId="{207287C5-D212-4CF1-8381-DAE29BC6DB6A}" type="pres">
      <dgm:prSet presAssocID="{DE7B32B8-9D3C-4CAA-B07D-73B13DD8FCDC}" presName="spaceRect" presStyleCnt="0"/>
      <dgm:spPr/>
    </dgm:pt>
    <dgm:pt modelId="{D098C1A7-3420-4EE3-8D4D-DE6825DF70F9}" type="pres">
      <dgm:prSet presAssocID="{DE7B32B8-9D3C-4CAA-B07D-73B13DD8FCDC}" presName="parTx" presStyleLbl="revTx" presStyleIdx="5" presStyleCnt="6">
        <dgm:presLayoutVars>
          <dgm:chMax val="0"/>
          <dgm:chPref val="0"/>
        </dgm:presLayoutVars>
      </dgm:prSet>
      <dgm:spPr/>
      <dgm:t>
        <a:bodyPr/>
        <a:lstStyle/>
        <a:p>
          <a:endParaRPr lang="en-US"/>
        </a:p>
      </dgm:t>
    </dgm:pt>
  </dgm:ptLst>
  <dgm:cxnLst>
    <dgm:cxn modelId="{0C588151-B80E-450D-9462-47911DFCF990}" type="presOf" srcId="{B9667EEB-7077-48BB-8381-3AEF9C7545B7}" destId="{879AF5AA-C9D2-4512-9BA9-441859509B20}" srcOrd="0" destOrd="0" presId="urn:microsoft.com/office/officeart/2018/2/layout/IconVerticalSolidList"/>
    <dgm:cxn modelId="{CAC7FC01-2C23-4C84-AE2B-E19A66AB56E5}" type="presOf" srcId="{9CAACA08-938E-4ECE-A7FB-594CE0E34C4A}" destId="{D54F1E3D-7349-4F69-A568-A07C3F960B4F}" srcOrd="0" destOrd="0" presId="urn:microsoft.com/office/officeart/2018/2/layout/IconVerticalSolidList"/>
    <dgm:cxn modelId="{84ABACEC-B535-4976-84F1-2E42A57C1F0C}" srcId="{B9667EEB-7077-48BB-8381-3AEF9C7545B7}" destId="{DE7B32B8-9D3C-4CAA-B07D-73B13DD8FCDC}" srcOrd="5" destOrd="0" parTransId="{098F7C06-72BD-4250-9CE9-C79D51822C38}" sibTransId="{6C1700F7-5597-4A1F-B14A-F454AFE7C67C}"/>
    <dgm:cxn modelId="{594F4265-791F-4E93-80EC-C7E2334BB174}" type="presOf" srcId="{7C8A5FB2-1934-4C45-A672-D2DEB2F10406}" destId="{CDFD90C7-2740-499C-B63C-875F762B0035}" srcOrd="0" destOrd="0" presId="urn:microsoft.com/office/officeart/2018/2/layout/IconVerticalSolidList"/>
    <dgm:cxn modelId="{0E1AFF41-8B41-4B3A-A3D7-76399DE25866}" srcId="{B9667EEB-7077-48BB-8381-3AEF9C7545B7}" destId="{47F7D8C8-56DD-4A82-9898-CB551855B536}" srcOrd="0" destOrd="0" parTransId="{85DB3BF5-3D0B-4272-B7E6-59B320718B7B}" sibTransId="{916789C1-B24E-4716-AF23-D9A5D717C61A}"/>
    <dgm:cxn modelId="{2DECA611-FCEE-4371-9942-1B31BD7C40B9}" srcId="{B9667EEB-7077-48BB-8381-3AEF9C7545B7}" destId="{104DE377-AD17-4467-ADB6-21885B9BBC19}" srcOrd="3" destOrd="0" parTransId="{8FE0C335-1D91-4E56-9365-7BF480968090}" sibTransId="{D822DB20-AC93-4B9C-AC46-F0A02DF95BCB}"/>
    <dgm:cxn modelId="{C1D634C0-48B1-4363-A4A8-2E760947E3E6}" type="presOf" srcId="{F7258F4D-B155-46D7-BD1D-CFB3C2507982}" destId="{06126C53-56B9-43E5-A27F-9AC04A69C08E}" srcOrd="0" destOrd="0" presId="urn:microsoft.com/office/officeart/2018/2/layout/IconVerticalSolidList"/>
    <dgm:cxn modelId="{EA9B2B2D-117E-44E4-9ACB-8494FEA51120}" type="presOf" srcId="{104DE377-AD17-4467-ADB6-21885B9BBC19}" destId="{2C797388-64BA-4F60-8379-84BC44A1C0AA}" srcOrd="0" destOrd="0" presId="urn:microsoft.com/office/officeart/2018/2/layout/IconVerticalSolidList"/>
    <dgm:cxn modelId="{8622D0F5-5F8A-485E-A31B-7C3FD1184021}" type="presOf" srcId="{DE7B32B8-9D3C-4CAA-B07D-73B13DD8FCDC}" destId="{D098C1A7-3420-4EE3-8D4D-DE6825DF70F9}" srcOrd="0" destOrd="0" presId="urn:microsoft.com/office/officeart/2018/2/layout/IconVerticalSolidList"/>
    <dgm:cxn modelId="{DD304063-0F34-43BC-92E4-5F4C087F601C}" srcId="{B9667EEB-7077-48BB-8381-3AEF9C7545B7}" destId="{F7258F4D-B155-46D7-BD1D-CFB3C2507982}" srcOrd="4" destOrd="0" parTransId="{B01534F7-FE67-419F-A799-A9F21E990D19}" sibTransId="{7311B49B-2105-4502-85C9-0C920B4E84D6}"/>
    <dgm:cxn modelId="{6C42A850-2726-44BE-8DD8-8CDFA96AA9A7}" srcId="{B9667EEB-7077-48BB-8381-3AEF9C7545B7}" destId="{9CAACA08-938E-4ECE-A7FB-594CE0E34C4A}" srcOrd="2" destOrd="0" parTransId="{FF40235B-C299-4D35-9884-59B05CA5F93C}" sibTransId="{B8DE99B1-C17A-44D1-AB74-CFBA50B20BA7}"/>
    <dgm:cxn modelId="{702DD0AA-B712-42B7-AF17-0DAE3CA2CA90}" type="presOf" srcId="{47F7D8C8-56DD-4A82-9898-CB551855B536}" destId="{5F695626-08D5-4967-AF0D-BBC40B0EC499}" srcOrd="0" destOrd="0" presId="urn:microsoft.com/office/officeart/2018/2/layout/IconVerticalSolidList"/>
    <dgm:cxn modelId="{37468594-B435-4AA1-9FA9-5E7857546F8A}" srcId="{B9667EEB-7077-48BB-8381-3AEF9C7545B7}" destId="{7C8A5FB2-1934-4C45-A672-D2DEB2F10406}" srcOrd="1" destOrd="0" parTransId="{55E0DBD2-8D63-4A00-9979-5B62E27132AE}" sibTransId="{16A3A918-5287-49C8-AFDA-AF9D3BC0FCD5}"/>
    <dgm:cxn modelId="{A145B7F5-FC5A-4914-8226-0EBB64E6F1F8}" type="presParOf" srcId="{879AF5AA-C9D2-4512-9BA9-441859509B20}" destId="{918B0975-4AAE-47CC-B659-1AEEB0B4CE89}" srcOrd="0" destOrd="0" presId="urn:microsoft.com/office/officeart/2018/2/layout/IconVerticalSolidList"/>
    <dgm:cxn modelId="{60CC2939-9C25-4027-ABB9-7CAC636C7161}" type="presParOf" srcId="{918B0975-4AAE-47CC-B659-1AEEB0B4CE89}" destId="{3FD1AB4D-66F9-4CCD-9BE5-6523BE93BAAB}" srcOrd="0" destOrd="0" presId="urn:microsoft.com/office/officeart/2018/2/layout/IconVerticalSolidList"/>
    <dgm:cxn modelId="{ABEBE743-9681-455E-BB8B-7F53487E5110}" type="presParOf" srcId="{918B0975-4AAE-47CC-B659-1AEEB0B4CE89}" destId="{DD8A2490-3B45-4E1C-8F4D-2890D86A2B77}" srcOrd="1" destOrd="0" presId="urn:microsoft.com/office/officeart/2018/2/layout/IconVerticalSolidList"/>
    <dgm:cxn modelId="{D169982A-373F-48F1-AC0C-58697990C31A}" type="presParOf" srcId="{918B0975-4AAE-47CC-B659-1AEEB0B4CE89}" destId="{CA5BF607-0747-4882-BD47-848159C825A7}" srcOrd="2" destOrd="0" presId="urn:microsoft.com/office/officeart/2018/2/layout/IconVerticalSolidList"/>
    <dgm:cxn modelId="{753EAA77-60C1-4FB7-BEB4-02AC44122B2A}" type="presParOf" srcId="{918B0975-4AAE-47CC-B659-1AEEB0B4CE89}" destId="{5F695626-08D5-4967-AF0D-BBC40B0EC499}" srcOrd="3" destOrd="0" presId="urn:microsoft.com/office/officeart/2018/2/layout/IconVerticalSolidList"/>
    <dgm:cxn modelId="{074B4C05-A320-4726-974E-426826E0682F}" type="presParOf" srcId="{879AF5AA-C9D2-4512-9BA9-441859509B20}" destId="{1D8C6D94-729A-4F85-B7E2-B911E7BD1830}" srcOrd="1" destOrd="0" presId="urn:microsoft.com/office/officeart/2018/2/layout/IconVerticalSolidList"/>
    <dgm:cxn modelId="{4716A8B3-353F-485A-BFB5-407C07A35600}" type="presParOf" srcId="{879AF5AA-C9D2-4512-9BA9-441859509B20}" destId="{52253CF0-4ACB-422F-99E7-52856E921B28}" srcOrd="2" destOrd="0" presId="urn:microsoft.com/office/officeart/2018/2/layout/IconVerticalSolidList"/>
    <dgm:cxn modelId="{FAA19392-D840-490B-A28A-21F7F7914018}" type="presParOf" srcId="{52253CF0-4ACB-422F-99E7-52856E921B28}" destId="{A5835BE4-D073-47FE-B06D-ACC5CFEC929D}" srcOrd="0" destOrd="0" presId="urn:microsoft.com/office/officeart/2018/2/layout/IconVerticalSolidList"/>
    <dgm:cxn modelId="{05C21128-0CD7-4E3D-8CE6-A537D145E210}" type="presParOf" srcId="{52253CF0-4ACB-422F-99E7-52856E921B28}" destId="{AEFC6189-F6D4-40C5-9847-022F67F94482}" srcOrd="1" destOrd="0" presId="urn:microsoft.com/office/officeart/2018/2/layout/IconVerticalSolidList"/>
    <dgm:cxn modelId="{694D768D-22D1-4277-A743-BC6FE41673FB}" type="presParOf" srcId="{52253CF0-4ACB-422F-99E7-52856E921B28}" destId="{FC541C2D-2845-43FA-AA25-6DBA61C438A7}" srcOrd="2" destOrd="0" presId="urn:microsoft.com/office/officeart/2018/2/layout/IconVerticalSolidList"/>
    <dgm:cxn modelId="{C0C24F2B-F4DD-4859-8DD4-B4B208A72F7A}" type="presParOf" srcId="{52253CF0-4ACB-422F-99E7-52856E921B28}" destId="{CDFD90C7-2740-499C-B63C-875F762B0035}" srcOrd="3" destOrd="0" presId="urn:microsoft.com/office/officeart/2018/2/layout/IconVerticalSolidList"/>
    <dgm:cxn modelId="{57125997-FC49-4C49-903A-76D4B98AD63B}" type="presParOf" srcId="{879AF5AA-C9D2-4512-9BA9-441859509B20}" destId="{37694166-E057-4456-B285-63913D7AD2F5}" srcOrd="3" destOrd="0" presId="urn:microsoft.com/office/officeart/2018/2/layout/IconVerticalSolidList"/>
    <dgm:cxn modelId="{FBFBF626-7E14-4116-90C9-5CFBD86FEE3D}" type="presParOf" srcId="{879AF5AA-C9D2-4512-9BA9-441859509B20}" destId="{2D6A08FB-4180-4A09-BBC2-BFCE4C1EC68A}" srcOrd="4" destOrd="0" presId="urn:microsoft.com/office/officeart/2018/2/layout/IconVerticalSolidList"/>
    <dgm:cxn modelId="{28B6A4F2-52D7-4408-9F28-87F07A6E2F8F}" type="presParOf" srcId="{2D6A08FB-4180-4A09-BBC2-BFCE4C1EC68A}" destId="{56409985-FE36-4041-811E-3FB740FE7C82}" srcOrd="0" destOrd="0" presId="urn:microsoft.com/office/officeart/2018/2/layout/IconVerticalSolidList"/>
    <dgm:cxn modelId="{545F554A-22EF-49FA-A3BF-A28765EEE959}" type="presParOf" srcId="{2D6A08FB-4180-4A09-BBC2-BFCE4C1EC68A}" destId="{4FE0C4D6-6624-47EE-BD98-E4420AE0A398}" srcOrd="1" destOrd="0" presId="urn:microsoft.com/office/officeart/2018/2/layout/IconVerticalSolidList"/>
    <dgm:cxn modelId="{31DEDCED-2390-40A6-B783-834D236E35CB}" type="presParOf" srcId="{2D6A08FB-4180-4A09-BBC2-BFCE4C1EC68A}" destId="{2B506AF9-38A7-405C-AE3F-508C15D8CC20}" srcOrd="2" destOrd="0" presId="urn:microsoft.com/office/officeart/2018/2/layout/IconVerticalSolidList"/>
    <dgm:cxn modelId="{6F60F870-42E1-4109-BF56-0AD9AAAC18DD}" type="presParOf" srcId="{2D6A08FB-4180-4A09-BBC2-BFCE4C1EC68A}" destId="{D54F1E3D-7349-4F69-A568-A07C3F960B4F}" srcOrd="3" destOrd="0" presId="urn:microsoft.com/office/officeart/2018/2/layout/IconVerticalSolidList"/>
    <dgm:cxn modelId="{44B58F65-EFF3-47F1-879B-01CB6CAEA096}" type="presParOf" srcId="{879AF5AA-C9D2-4512-9BA9-441859509B20}" destId="{226D910C-AC88-416B-B8EA-3B6810767247}" srcOrd="5" destOrd="0" presId="urn:microsoft.com/office/officeart/2018/2/layout/IconVerticalSolidList"/>
    <dgm:cxn modelId="{ADCC86CD-162F-462F-886E-6A9A52A37D77}" type="presParOf" srcId="{879AF5AA-C9D2-4512-9BA9-441859509B20}" destId="{53D509FE-186D-4934-95D6-D63FFAAF29FE}" srcOrd="6" destOrd="0" presId="urn:microsoft.com/office/officeart/2018/2/layout/IconVerticalSolidList"/>
    <dgm:cxn modelId="{B24DF3E7-3083-4266-8653-E94D6FD047DF}" type="presParOf" srcId="{53D509FE-186D-4934-95D6-D63FFAAF29FE}" destId="{9BC47E4A-FB20-49DB-89F4-B63993335CC6}" srcOrd="0" destOrd="0" presId="urn:microsoft.com/office/officeart/2018/2/layout/IconVerticalSolidList"/>
    <dgm:cxn modelId="{E6630BF8-ACFA-4915-89FD-FE3E56053C87}" type="presParOf" srcId="{53D509FE-186D-4934-95D6-D63FFAAF29FE}" destId="{9F2976CC-6C85-44DA-AD4E-3AE41EB4C3F2}" srcOrd="1" destOrd="0" presId="urn:microsoft.com/office/officeart/2018/2/layout/IconVerticalSolidList"/>
    <dgm:cxn modelId="{D47605C6-EE61-4E51-BF66-37AF2E025EB6}" type="presParOf" srcId="{53D509FE-186D-4934-95D6-D63FFAAF29FE}" destId="{F637303B-DF18-45D3-BEB4-91E71AA58DBB}" srcOrd="2" destOrd="0" presId="urn:microsoft.com/office/officeart/2018/2/layout/IconVerticalSolidList"/>
    <dgm:cxn modelId="{72E40418-01B2-4347-9D9D-015B3907F807}" type="presParOf" srcId="{53D509FE-186D-4934-95D6-D63FFAAF29FE}" destId="{2C797388-64BA-4F60-8379-84BC44A1C0AA}" srcOrd="3" destOrd="0" presId="urn:microsoft.com/office/officeart/2018/2/layout/IconVerticalSolidList"/>
    <dgm:cxn modelId="{98A2DD07-4D2C-4DB3-92CE-16A57BFFA150}" type="presParOf" srcId="{879AF5AA-C9D2-4512-9BA9-441859509B20}" destId="{8B62724B-D4FE-4C0C-B3AC-A61133DEE23E}" srcOrd="7" destOrd="0" presId="urn:microsoft.com/office/officeart/2018/2/layout/IconVerticalSolidList"/>
    <dgm:cxn modelId="{6F1C210F-3EF8-4CF1-9B3E-6B8EAC557633}" type="presParOf" srcId="{879AF5AA-C9D2-4512-9BA9-441859509B20}" destId="{622E9C92-56BD-4993-9B24-EEB9CD61B416}" srcOrd="8" destOrd="0" presId="urn:microsoft.com/office/officeart/2018/2/layout/IconVerticalSolidList"/>
    <dgm:cxn modelId="{124FB6C1-C67D-4297-A687-EBAA333774DC}" type="presParOf" srcId="{622E9C92-56BD-4993-9B24-EEB9CD61B416}" destId="{603BC63E-29C8-418A-A697-36B5F0583EAD}" srcOrd="0" destOrd="0" presId="urn:microsoft.com/office/officeart/2018/2/layout/IconVerticalSolidList"/>
    <dgm:cxn modelId="{A1750262-89AE-4720-B8C8-FB08514FD0A4}" type="presParOf" srcId="{622E9C92-56BD-4993-9B24-EEB9CD61B416}" destId="{A8F851BE-DD10-48C2-ADD4-896B7754EDE2}" srcOrd="1" destOrd="0" presId="urn:microsoft.com/office/officeart/2018/2/layout/IconVerticalSolidList"/>
    <dgm:cxn modelId="{BCBA6011-4B29-4B85-9CB7-C4DA7AB26136}" type="presParOf" srcId="{622E9C92-56BD-4993-9B24-EEB9CD61B416}" destId="{980BA550-EC4E-4144-A438-8CDBD28990FF}" srcOrd="2" destOrd="0" presId="urn:microsoft.com/office/officeart/2018/2/layout/IconVerticalSolidList"/>
    <dgm:cxn modelId="{EDFA1277-4965-499A-B7B0-F620F81D2C1F}" type="presParOf" srcId="{622E9C92-56BD-4993-9B24-EEB9CD61B416}" destId="{06126C53-56B9-43E5-A27F-9AC04A69C08E}" srcOrd="3" destOrd="0" presId="urn:microsoft.com/office/officeart/2018/2/layout/IconVerticalSolidList"/>
    <dgm:cxn modelId="{71BB805F-5F30-4FFF-8308-B65CDAB39001}" type="presParOf" srcId="{879AF5AA-C9D2-4512-9BA9-441859509B20}" destId="{5F8AB91E-DC3C-4533-A9D7-5B25A82C1591}" srcOrd="9" destOrd="0" presId="urn:microsoft.com/office/officeart/2018/2/layout/IconVerticalSolidList"/>
    <dgm:cxn modelId="{BDA069A5-FF92-4438-85CE-D1C197BD2D76}" type="presParOf" srcId="{879AF5AA-C9D2-4512-9BA9-441859509B20}" destId="{F8B7CF5F-DF8D-435C-8238-5FB77330211A}" srcOrd="10" destOrd="0" presId="urn:microsoft.com/office/officeart/2018/2/layout/IconVerticalSolidList"/>
    <dgm:cxn modelId="{640CD98A-3819-4704-A9A3-BEAA45975D1A}" type="presParOf" srcId="{F8B7CF5F-DF8D-435C-8238-5FB77330211A}" destId="{00DCDEF4-A799-4A98-A9B3-23743D0A76D6}" srcOrd="0" destOrd="0" presId="urn:microsoft.com/office/officeart/2018/2/layout/IconVerticalSolidList"/>
    <dgm:cxn modelId="{5D45D53F-484A-4C35-91BF-E1D2791B45A7}" type="presParOf" srcId="{F8B7CF5F-DF8D-435C-8238-5FB77330211A}" destId="{505BB93B-07B6-4651-BA68-C07B55CC155C}" srcOrd="1" destOrd="0" presId="urn:microsoft.com/office/officeart/2018/2/layout/IconVerticalSolidList"/>
    <dgm:cxn modelId="{054EBE4D-72D4-4009-AFCC-89CF845C42DA}" type="presParOf" srcId="{F8B7CF5F-DF8D-435C-8238-5FB77330211A}" destId="{207287C5-D212-4CF1-8381-DAE29BC6DB6A}" srcOrd="2" destOrd="0" presId="urn:microsoft.com/office/officeart/2018/2/layout/IconVerticalSolidList"/>
    <dgm:cxn modelId="{C32CFDA7-A11D-47BA-A15C-1377BE2A5D38}" type="presParOf" srcId="{F8B7CF5F-DF8D-435C-8238-5FB77330211A}" destId="{D098C1A7-3420-4EE3-8D4D-DE6825DF70F9}"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1A74A6F-35FF-44F6-A2C3-829897777FC7}"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4E18227-8BE0-445F-9E3B-DB5EFB7F92D9}">
      <dgm:prSet/>
      <dgm:spPr/>
      <dgm:t>
        <a:bodyPr/>
        <a:lstStyle/>
        <a:p>
          <a:r>
            <a:rPr lang="en-GB"/>
            <a:t>Introspection</a:t>
          </a:r>
          <a:endParaRPr lang="en-US"/>
        </a:p>
      </dgm:t>
    </dgm:pt>
    <dgm:pt modelId="{F91D9590-3371-45EA-AAA8-808E6F6CDA67}" type="parTrans" cxnId="{2F249C32-415D-436A-96FE-020AF8BFB22F}">
      <dgm:prSet/>
      <dgm:spPr/>
      <dgm:t>
        <a:bodyPr/>
        <a:lstStyle/>
        <a:p>
          <a:endParaRPr lang="en-US"/>
        </a:p>
      </dgm:t>
    </dgm:pt>
    <dgm:pt modelId="{D45937B8-1837-46A4-9D20-EDAE2EEF19EA}" type="sibTrans" cxnId="{2F249C32-415D-436A-96FE-020AF8BFB22F}">
      <dgm:prSet/>
      <dgm:spPr/>
      <dgm:t>
        <a:bodyPr/>
        <a:lstStyle/>
        <a:p>
          <a:endParaRPr lang="en-US"/>
        </a:p>
      </dgm:t>
    </dgm:pt>
    <dgm:pt modelId="{D5DEE7CB-D179-4D01-903C-383822A2CBF4}">
      <dgm:prSet/>
      <dgm:spPr/>
      <dgm:t>
        <a:bodyPr/>
        <a:lstStyle/>
        <a:p>
          <a:r>
            <a:rPr lang="en-GB"/>
            <a:t>Intersubjective reflection</a:t>
          </a:r>
          <a:endParaRPr lang="en-US"/>
        </a:p>
      </dgm:t>
    </dgm:pt>
    <dgm:pt modelId="{08605F85-CBA0-47EF-BECF-D19FE68737C3}" type="parTrans" cxnId="{3C48DB31-DD20-4043-ABED-5E7E06FF371E}">
      <dgm:prSet/>
      <dgm:spPr/>
      <dgm:t>
        <a:bodyPr/>
        <a:lstStyle/>
        <a:p>
          <a:endParaRPr lang="en-US"/>
        </a:p>
      </dgm:t>
    </dgm:pt>
    <dgm:pt modelId="{D69A6A81-5653-423E-842D-23282F9EA15D}" type="sibTrans" cxnId="{3C48DB31-DD20-4043-ABED-5E7E06FF371E}">
      <dgm:prSet/>
      <dgm:spPr/>
      <dgm:t>
        <a:bodyPr/>
        <a:lstStyle/>
        <a:p>
          <a:endParaRPr lang="en-US"/>
        </a:p>
      </dgm:t>
    </dgm:pt>
    <dgm:pt modelId="{E50C194C-21D0-4874-B49A-CC4FFEA792B5}">
      <dgm:prSet/>
      <dgm:spPr/>
      <dgm:t>
        <a:bodyPr/>
        <a:lstStyle/>
        <a:p>
          <a:r>
            <a:rPr lang="en-GB"/>
            <a:t>Mutual collaboration</a:t>
          </a:r>
          <a:endParaRPr lang="en-US"/>
        </a:p>
      </dgm:t>
    </dgm:pt>
    <dgm:pt modelId="{66DE23C3-6D22-4FCF-ABD9-8CEEC2F538A9}" type="parTrans" cxnId="{58E63A4B-7665-4DD1-9C7E-91C352D135E0}">
      <dgm:prSet/>
      <dgm:spPr/>
      <dgm:t>
        <a:bodyPr/>
        <a:lstStyle/>
        <a:p>
          <a:endParaRPr lang="en-US"/>
        </a:p>
      </dgm:t>
    </dgm:pt>
    <dgm:pt modelId="{2696A5AB-2C99-452E-8FCA-26E92ABB291E}" type="sibTrans" cxnId="{58E63A4B-7665-4DD1-9C7E-91C352D135E0}">
      <dgm:prSet/>
      <dgm:spPr/>
      <dgm:t>
        <a:bodyPr/>
        <a:lstStyle/>
        <a:p>
          <a:endParaRPr lang="en-US"/>
        </a:p>
      </dgm:t>
    </dgm:pt>
    <dgm:pt modelId="{ED9353CD-9EFA-40F9-8880-388EC30980F0}">
      <dgm:prSet/>
      <dgm:spPr/>
      <dgm:t>
        <a:bodyPr/>
        <a:lstStyle/>
        <a:p>
          <a:r>
            <a:rPr lang="en-GB"/>
            <a:t>Social critique</a:t>
          </a:r>
          <a:endParaRPr lang="en-US"/>
        </a:p>
      </dgm:t>
    </dgm:pt>
    <dgm:pt modelId="{57BE1012-81F2-4860-836B-BC7A002D6C1E}" type="parTrans" cxnId="{172F847F-743A-48A7-9311-C212B9F81EB3}">
      <dgm:prSet/>
      <dgm:spPr/>
      <dgm:t>
        <a:bodyPr/>
        <a:lstStyle/>
        <a:p>
          <a:endParaRPr lang="en-US"/>
        </a:p>
      </dgm:t>
    </dgm:pt>
    <dgm:pt modelId="{4A9A56C8-1CAD-4F49-B4F0-30E23F0ECDCD}" type="sibTrans" cxnId="{172F847F-743A-48A7-9311-C212B9F81EB3}">
      <dgm:prSet/>
      <dgm:spPr/>
      <dgm:t>
        <a:bodyPr/>
        <a:lstStyle/>
        <a:p>
          <a:endParaRPr lang="en-US"/>
        </a:p>
      </dgm:t>
    </dgm:pt>
    <dgm:pt modelId="{5B1E8CF6-9131-44FB-9CA8-7CAC88EDAB6C}">
      <dgm:prSet/>
      <dgm:spPr/>
      <dgm:t>
        <a:bodyPr/>
        <a:lstStyle/>
        <a:p>
          <a:r>
            <a:rPr lang="en-GB"/>
            <a:t>Discursive deconstruction</a:t>
          </a:r>
          <a:endParaRPr lang="en-US"/>
        </a:p>
      </dgm:t>
    </dgm:pt>
    <dgm:pt modelId="{31140C68-859F-4B5E-B669-C68579E45EAA}" type="parTrans" cxnId="{BB9F9C44-5B95-4D04-90B3-9C8BFEF41A2B}">
      <dgm:prSet/>
      <dgm:spPr/>
      <dgm:t>
        <a:bodyPr/>
        <a:lstStyle/>
        <a:p>
          <a:endParaRPr lang="en-US"/>
        </a:p>
      </dgm:t>
    </dgm:pt>
    <dgm:pt modelId="{B3F95682-D70B-4A1C-ACAB-8BB3157F6E49}" type="sibTrans" cxnId="{BB9F9C44-5B95-4D04-90B3-9C8BFEF41A2B}">
      <dgm:prSet/>
      <dgm:spPr/>
      <dgm:t>
        <a:bodyPr/>
        <a:lstStyle/>
        <a:p>
          <a:endParaRPr lang="en-US"/>
        </a:p>
      </dgm:t>
    </dgm:pt>
    <dgm:pt modelId="{1A820A22-DCAD-48AA-B275-7847F6995F57}" type="pres">
      <dgm:prSet presAssocID="{71A74A6F-35FF-44F6-A2C3-829897777FC7}" presName="root" presStyleCnt="0">
        <dgm:presLayoutVars>
          <dgm:dir/>
          <dgm:resizeHandles val="exact"/>
        </dgm:presLayoutVars>
      </dgm:prSet>
      <dgm:spPr/>
      <dgm:t>
        <a:bodyPr/>
        <a:lstStyle/>
        <a:p>
          <a:endParaRPr lang="en-US"/>
        </a:p>
      </dgm:t>
    </dgm:pt>
    <dgm:pt modelId="{C5307B4A-8001-4294-B731-D8E15B6ED062}" type="pres">
      <dgm:prSet presAssocID="{71A74A6F-35FF-44F6-A2C3-829897777FC7}" presName="container" presStyleCnt="0">
        <dgm:presLayoutVars>
          <dgm:dir/>
          <dgm:resizeHandles val="exact"/>
        </dgm:presLayoutVars>
      </dgm:prSet>
      <dgm:spPr/>
    </dgm:pt>
    <dgm:pt modelId="{3F31D239-BE16-4007-9DAD-56E623C3F63C}" type="pres">
      <dgm:prSet presAssocID="{24E18227-8BE0-445F-9E3B-DB5EFB7F92D9}" presName="compNode" presStyleCnt="0"/>
      <dgm:spPr/>
    </dgm:pt>
    <dgm:pt modelId="{21F53211-0AF6-4432-A0B2-F33AB440FB3D}" type="pres">
      <dgm:prSet presAssocID="{24E18227-8BE0-445F-9E3B-DB5EFB7F92D9}" presName="iconBgRect" presStyleLbl="bgShp" presStyleIdx="0" presStyleCnt="5"/>
      <dgm:spPr/>
    </dgm:pt>
    <dgm:pt modelId="{E4129D9B-C983-421A-9271-A15AB2864989}" type="pres">
      <dgm:prSet presAssocID="{24E18227-8BE0-445F-9E3B-DB5EFB7F92D9}"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id="0" name="" descr="Stethoscope"/>
        </a:ext>
      </dgm:extLst>
    </dgm:pt>
    <dgm:pt modelId="{C7F9E234-17C1-43C1-9494-8035148D1ED2}" type="pres">
      <dgm:prSet presAssocID="{24E18227-8BE0-445F-9E3B-DB5EFB7F92D9}" presName="spaceRect" presStyleCnt="0"/>
      <dgm:spPr/>
    </dgm:pt>
    <dgm:pt modelId="{65ED4B05-010E-45E1-9902-F6C4266D2C41}" type="pres">
      <dgm:prSet presAssocID="{24E18227-8BE0-445F-9E3B-DB5EFB7F92D9}" presName="textRect" presStyleLbl="revTx" presStyleIdx="0" presStyleCnt="5">
        <dgm:presLayoutVars>
          <dgm:chMax val="1"/>
          <dgm:chPref val="1"/>
        </dgm:presLayoutVars>
      </dgm:prSet>
      <dgm:spPr/>
      <dgm:t>
        <a:bodyPr/>
        <a:lstStyle/>
        <a:p>
          <a:endParaRPr lang="en-US"/>
        </a:p>
      </dgm:t>
    </dgm:pt>
    <dgm:pt modelId="{A33D7908-BB3A-4146-8F4A-7D24A0E587F5}" type="pres">
      <dgm:prSet presAssocID="{D45937B8-1837-46A4-9D20-EDAE2EEF19EA}" presName="sibTrans" presStyleLbl="sibTrans2D1" presStyleIdx="0" presStyleCnt="0"/>
      <dgm:spPr/>
      <dgm:t>
        <a:bodyPr/>
        <a:lstStyle/>
        <a:p>
          <a:endParaRPr lang="en-US"/>
        </a:p>
      </dgm:t>
    </dgm:pt>
    <dgm:pt modelId="{AB1638AA-14C3-4A8C-A3A9-DA1D74F1A577}" type="pres">
      <dgm:prSet presAssocID="{D5DEE7CB-D179-4D01-903C-383822A2CBF4}" presName="compNode" presStyleCnt="0"/>
      <dgm:spPr/>
    </dgm:pt>
    <dgm:pt modelId="{7BC094ED-6439-40B3-B445-41FC6A628E6D}" type="pres">
      <dgm:prSet presAssocID="{D5DEE7CB-D179-4D01-903C-383822A2CBF4}" presName="iconBgRect" presStyleLbl="bgShp" presStyleIdx="1" presStyleCnt="5"/>
      <dgm:spPr/>
    </dgm:pt>
    <dgm:pt modelId="{94931216-CC92-4D6E-9AEE-14E932E234B0}" type="pres">
      <dgm:prSet presAssocID="{D5DEE7CB-D179-4D01-903C-383822A2CBF4}"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id="0" name="" descr="Head with Gears"/>
        </a:ext>
      </dgm:extLst>
    </dgm:pt>
    <dgm:pt modelId="{9C2A902E-9E88-4280-BCE8-3F2C4A24B467}" type="pres">
      <dgm:prSet presAssocID="{D5DEE7CB-D179-4D01-903C-383822A2CBF4}" presName="spaceRect" presStyleCnt="0"/>
      <dgm:spPr/>
    </dgm:pt>
    <dgm:pt modelId="{C40550BF-D1EB-4A4C-9989-B4A1C13F78B3}" type="pres">
      <dgm:prSet presAssocID="{D5DEE7CB-D179-4D01-903C-383822A2CBF4}" presName="textRect" presStyleLbl="revTx" presStyleIdx="1" presStyleCnt="5">
        <dgm:presLayoutVars>
          <dgm:chMax val="1"/>
          <dgm:chPref val="1"/>
        </dgm:presLayoutVars>
      </dgm:prSet>
      <dgm:spPr/>
      <dgm:t>
        <a:bodyPr/>
        <a:lstStyle/>
        <a:p>
          <a:endParaRPr lang="en-US"/>
        </a:p>
      </dgm:t>
    </dgm:pt>
    <dgm:pt modelId="{2006B1F3-853A-4579-9253-C041AE6F5AF1}" type="pres">
      <dgm:prSet presAssocID="{D69A6A81-5653-423E-842D-23282F9EA15D}" presName="sibTrans" presStyleLbl="sibTrans2D1" presStyleIdx="0" presStyleCnt="0"/>
      <dgm:spPr/>
      <dgm:t>
        <a:bodyPr/>
        <a:lstStyle/>
        <a:p>
          <a:endParaRPr lang="en-US"/>
        </a:p>
      </dgm:t>
    </dgm:pt>
    <dgm:pt modelId="{0B28E48A-31A9-4F53-A7FF-CBBE3B6C032B}" type="pres">
      <dgm:prSet presAssocID="{E50C194C-21D0-4874-B49A-CC4FFEA792B5}" presName="compNode" presStyleCnt="0"/>
      <dgm:spPr/>
    </dgm:pt>
    <dgm:pt modelId="{676AF5BA-3A69-497B-836D-7306B4C30CBF}" type="pres">
      <dgm:prSet presAssocID="{E50C194C-21D0-4874-B49A-CC4FFEA792B5}" presName="iconBgRect" presStyleLbl="bgShp" presStyleIdx="2" presStyleCnt="5"/>
      <dgm:spPr/>
    </dgm:pt>
    <dgm:pt modelId="{21E80A1A-1A55-4EC5-9D4E-6ABDAA3920F2}" type="pres">
      <dgm:prSet presAssocID="{E50C194C-21D0-4874-B49A-CC4FFEA792B5}"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extLst>
        <a:ext uri="{E40237B7-FDA0-4F09-8148-C483321AD2D9}">
          <dgm14:cNvPr xmlns:dgm14="http://schemas.microsoft.com/office/drawing/2010/diagram" id="0" name="" descr="Handshake"/>
        </a:ext>
      </dgm:extLst>
    </dgm:pt>
    <dgm:pt modelId="{19F00DEC-0D31-4614-A331-1FF38D8FC8F0}" type="pres">
      <dgm:prSet presAssocID="{E50C194C-21D0-4874-B49A-CC4FFEA792B5}" presName="spaceRect" presStyleCnt="0"/>
      <dgm:spPr/>
    </dgm:pt>
    <dgm:pt modelId="{46E16EDE-9B22-4D9C-B052-D44FB974FF95}" type="pres">
      <dgm:prSet presAssocID="{E50C194C-21D0-4874-B49A-CC4FFEA792B5}" presName="textRect" presStyleLbl="revTx" presStyleIdx="2" presStyleCnt="5">
        <dgm:presLayoutVars>
          <dgm:chMax val="1"/>
          <dgm:chPref val="1"/>
        </dgm:presLayoutVars>
      </dgm:prSet>
      <dgm:spPr/>
      <dgm:t>
        <a:bodyPr/>
        <a:lstStyle/>
        <a:p>
          <a:endParaRPr lang="en-US"/>
        </a:p>
      </dgm:t>
    </dgm:pt>
    <dgm:pt modelId="{202A4283-C20B-48F3-B317-0C8E61B15961}" type="pres">
      <dgm:prSet presAssocID="{2696A5AB-2C99-452E-8FCA-26E92ABB291E}" presName="sibTrans" presStyleLbl="sibTrans2D1" presStyleIdx="0" presStyleCnt="0"/>
      <dgm:spPr/>
      <dgm:t>
        <a:bodyPr/>
        <a:lstStyle/>
        <a:p>
          <a:endParaRPr lang="en-US"/>
        </a:p>
      </dgm:t>
    </dgm:pt>
    <dgm:pt modelId="{75C5D342-4198-4ADA-BF6D-5BC7ADD82C9A}" type="pres">
      <dgm:prSet presAssocID="{ED9353CD-9EFA-40F9-8880-388EC30980F0}" presName="compNode" presStyleCnt="0"/>
      <dgm:spPr/>
    </dgm:pt>
    <dgm:pt modelId="{EAA62AF4-D471-4FEE-8BE2-4140AFD58330}" type="pres">
      <dgm:prSet presAssocID="{ED9353CD-9EFA-40F9-8880-388EC30980F0}" presName="iconBgRect" presStyleLbl="bgShp" presStyleIdx="3" presStyleCnt="5"/>
      <dgm:spPr/>
    </dgm:pt>
    <dgm:pt modelId="{621D7876-4233-4624-AE0F-AF04127B9560}" type="pres">
      <dgm:prSet presAssocID="{ED9353CD-9EFA-40F9-8880-388EC30980F0}"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extLst>
        <a:ext uri="{E40237B7-FDA0-4F09-8148-C483321AD2D9}">
          <dgm14:cNvPr xmlns:dgm14="http://schemas.microsoft.com/office/drawing/2010/diagram" id="0" name="" descr="Chat"/>
        </a:ext>
      </dgm:extLst>
    </dgm:pt>
    <dgm:pt modelId="{5460C5CE-4B5C-47E1-BA65-0D6FCE0A9987}" type="pres">
      <dgm:prSet presAssocID="{ED9353CD-9EFA-40F9-8880-388EC30980F0}" presName="spaceRect" presStyleCnt="0"/>
      <dgm:spPr/>
    </dgm:pt>
    <dgm:pt modelId="{76A713E3-4B20-4667-9B72-95F1CB3533A1}" type="pres">
      <dgm:prSet presAssocID="{ED9353CD-9EFA-40F9-8880-388EC30980F0}" presName="textRect" presStyleLbl="revTx" presStyleIdx="3" presStyleCnt="5">
        <dgm:presLayoutVars>
          <dgm:chMax val="1"/>
          <dgm:chPref val="1"/>
        </dgm:presLayoutVars>
      </dgm:prSet>
      <dgm:spPr/>
      <dgm:t>
        <a:bodyPr/>
        <a:lstStyle/>
        <a:p>
          <a:endParaRPr lang="en-US"/>
        </a:p>
      </dgm:t>
    </dgm:pt>
    <dgm:pt modelId="{CC529A13-A39A-485F-B517-052B0919CBD5}" type="pres">
      <dgm:prSet presAssocID="{4A9A56C8-1CAD-4F49-B4F0-30E23F0ECDCD}" presName="sibTrans" presStyleLbl="sibTrans2D1" presStyleIdx="0" presStyleCnt="0"/>
      <dgm:spPr/>
      <dgm:t>
        <a:bodyPr/>
        <a:lstStyle/>
        <a:p>
          <a:endParaRPr lang="en-US"/>
        </a:p>
      </dgm:t>
    </dgm:pt>
    <dgm:pt modelId="{78CAEE62-0F2A-4FCB-9ED1-21D0C0731BE3}" type="pres">
      <dgm:prSet presAssocID="{5B1E8CF6-9131-44FB-9CA8-7CAC88EDAB6C}" presName="compNode" presStyleCnt="0"/>
      <dgm:spPr/>
    </dgm:pt>
    <dgm:pt modelId="{3E1DE11F-B66E-49CC-ACA6-FD6A3DBD5605}" type="pres">
      <dgm:prSet presAssocID="{5B1E8CF6-9131-44FB-9CA8-7CAC88EDAB6C}" presName="iconBgRect" presStyleLbl="bgShp" presStyleIdx="4" presStyleCnt="5"/>
      <dgm:spPr/>
    </dgm:pt>
    <dgm:pt modelId="{8CA327A4-ED72-4B0F-8D21-E60A9CFFCD03}" type="pres">
      <dgm:prSet presAssocID="{5B1E8CF6-9131-44FB-9CA8-7CAC88EDAB6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extLst>
        <a:ext uri="{E40237B7-FDA0-4F09-8148-C483321AD2D9}">
          <dgm14:cNvPr xmlns:dgm14="http://schemas.microsoft.com/office/drawing/2010/diagram" id="0" name="" descr="Drama"/>
        </a:ext>
      </dgm:extLst>
    </dgm:pt>
    <dgm:pt modelId="{1A89B771-A379-40C7-A516-13569CC8C911}" type="pres">
      <dgm:prSet presAssocID="{5B1E8CF6-9131-44FB-9CA8-7CAC88EDAB6C}" presName="spaceRect" presStyleCnt="0"/>
      <dgm:spPr/>
    </dgm:pt>
    <dgm:pt modelId="{D74293E0-2BCD-4F0D-867B-4A802E0EE978}" type="pres">
      <dgm:prSet presAssocID="{5B1E8CF6-9131-44FB-9CA8-7CAC88EDAB6C}" presName="textRect" presStyleLbl="revTx" presStyleIdx="4" presStyleCnt="5">
        <dgm:presLayoutVars>
          <dgm:chMax val="1"/>
          <dgm:chPref val="1"/>
        </dgm:presLayoutVars>
      </dgm:prSet>
      <dgm:spPr/>
      <dgm:t>
        <a:bodyPr/>
        <a:lstStyle/>
        <a:p>
          <a:endParaRPr lang="en-US"/>
        </a:p>
      </dgm:t>
    </dgm:pt>
  </dgm:ptLst>
  <dgm:cxnLst>
    <dgm:cxn modelId="{58E63A4B-7665-4DD1-9C7E-91C352D135E0}" srcId="{71A74A6F-35FF-44F6-A2C3-829897777FC7}" destId="{E50C194C-21D0-4874-B49A-CC4FFEA792B5}" srcOrd="2" destOrd="0" parTransId="{66DE23C3-6D22-4FCF-ABD9-8CEEC2F538A9}" sibTransId="{2696A5AB-2C99-452E-8FCA-26E92ABB291E}"/>
    <dgm:cxn modelId="{96EA6C8D-27BB-4D55-BF78-D234FB065CBE}" type="presOf" srcId="{4A9A56C8-1CAD-4F49-B4F0-30E23F0ECDCD}" destId="{CC529A13-A39A-485F-B517-052B0919CBD5}" srcOrd="0" destOrd="0" presId="urn:microsoft.com/office/officeart/2018/2/layout/IconCircleList"/>
    <dgm:cxn modelId="{ABB1C5F5-27D6-4B0E-A164-DC6DFD994426}" type="presOf" srcId="{D5DEE7CB-D179-4D01-903C-383822A2CBF4}" destId="{C40550BF-D1EB-4A4C-9989-B4A1C13F78B3}" srcOrd="0" destOrd="0" presId="urn:microsoft.com/office/officeart/2018/2/layout/IconCircleList"/>
    <dgm:cxn modelId="{C02A1C8E-06CA-46B1-875D-3AAB324A7571}" type="presOf" srcId="{E50C194C-21D0-4874-B49A-CC4FFEA792B5}" destId="{46E16EDE-9B22-4D9C-B052-D44FB974FF95}" srcOrd="0" destOrd="0" presId="urn:microsoft.com/office/officeart/2018/2/layout/IconCircleList"/>
    <dgm:cxn modelId="{A676A0C8-82F3-402D-983A-22D07E8734DE}" type="presOf" srcId="{71A74A6F-35FF-44F6-A2C3-829897777FC7}" destId="{1A820A22-DCAD-48AA-B275-7847F6995F57}" srcOrd="0" destOrd="0" presId="urn:microsoft.com/office/officeart/2018/2/layout/IconCircleList"/>
    <dgm:cxn modelId="{91F87B7E-7BDE-45CF-9460-DFE991171FF4}" type="presOf" srcId="{D69A6A81-5653-423E-842D-23282F9EA15D}" destId="{2006B1F3-853A-4579-9253-C041AE6F5AF1}" srcOrd="0" destOrd="0" presId="urn:microsoft.com/office/officeart/2018/2/layout/IconCircleList"/>
    <dgm:cxn modelId="{BB9F9C44-5B95-4D04-90B3-9C8BFEF41A2B}" srcId="{71A74A6F-35FF-44F6-A2C3-829897777FC7}" destId="{5B1E8CF6-9131-44FB-9CA8-7CAC88EDAB6C}" srcOrd="4" destOrd="0" parTransId="{31140C68-859F-4B5E-B669-C68579E45EAA}" sibTransId="{B3F95682-D70B-4A1C-ACAB-8BB3157F6E49}"/>
    <dgm:cxn modelId="{C2F4CB36-71B3-419F-A8C0-2DD616ECCF43}" type="presOf" srcId="{2696A5AB-2C99-452E-8FCA-26E92ABB291E}" destId="{202A4283-C20B-48F3-B317-0C8E61B15961}" srcOrd="0" destOrd="0" presId="urn:microsoft.com/office/officeart/2018/2/layout/IconCircleList"/>
    <dgm:cxn modelId="{3C48DB31-DD20-4043-ABED-5E7E06FF371E}" srcId="{71A74A6F-35FF-44F6-A2C3-829897777FC7}" destId="{D5DEE7CB-D179-4D01-903C-383822A2CBF4}" srcOrd="1" destOrd="0" parTransId="{08605F85-CBA0-47EF-BECF-D19FE68737C3}" sibTransId="{D69A6A81-5653-423E-842D-23282F9EA15D}"/>
    <dgm:cxn modelId="{2F249C32-415D-436A-96FE-020AF8BFB22F}" srcId="{71A74A6F-35FF-44F6-A2C3-829897777FC7}" destId="{24E18227-8BE0-445F-9E3B-DB5EFB7F92D9}" srcOrd="0" destOrd="0" parTransId="{F91D9590-3371-45EA-AAA8-808E6F6CDA67}" sibTransId="{D45937B8-1837-46A4-9D20-EDAE2EEF19EA}"/>
    <dgm:cxn modelId="{052DC844-C7F3-4005-A1C1-AEFCCAB33D12}" type="presOf" srcId="{24E18227-8BE0-445F-9E3B-DB5EFB7F92D9}" destId="{65ED4B05-010E-45E1-9902-F6C4266D2C41}" srcOrd="0" destOrd="0" presId="urn:microsoft.com/office/officeart/2018/2/layout/IconCircleList"/>
    <dgm:cxn modelId="{29AD03EA-AD10-4630-A59B-F2B6029CCA09}" type="presOf" srcId="{ED9353CD-9EFA-40F9-8880-388EC30980F0}" destId="{76A713E3-4B20-4667-9B72-95F1CB3533A1}" srcOrd="0" destOrd="0" presId="urn:microsoft.com/office/officeart/2018/2/layout/IconCircleList"/>
    <dgm:cxn modelId="{49E538F4-E554-435F-BEFA-5ECB7E523926}" type="presOf" srcId="{5B1E8CF6-9131-44FB-9CA8-7CAC88EDAB6C}" destId="{D74293E0-2BCD-4F0D-867B-4A802E0EE978}" srcOrd="0" destOrd="0" presId="urn:microsoft.com/office/officeart/2018/2/layout/IconCircleList"/>
    <dgm:cxn modelId="{2869FA06-B464-4E22-8B7C-D8185349BCDD}" type="presOf" srcId="{D45937B8-1837-46A4-9D20-EDAE2EEF19EA}" destId="{A33D7908-BB3A-4146-8F4A-7D24A0E587F5}" srcOrd="0" destOrd="0" presId="urn:microsoft.com/office/officeart/2018/2/layout/IconCircleList"/>
    <dgm:cxn modelId="{172F847F-743A-48A7-9311-C212B9F81EB3}" srcId="{71A74A6F-35FF-44F6-A2C3-829897777FC7}" destId="{ED9353CD-9EFA-40F9-8880-388EC30980F0}" srcOrd="3" destOrd="0" parTransId="{57BE1012-81F2-4860-836B-BC7A002D6C1E}" sibTransId="{4A9A56C8-1CAD-4F49-B4F0-30E23F0ECDCD}"/>
    <dgm:cxn modelId="{3AC8CE6C-8826-42F5-A659-047C55A124AE}" type="presParOf" srcId="{1A820A22-DCAD-48AA-B275-7847F6995F57}" destId="{C5307B4A-8001-4294-B731-D8E15B6ED062}" srcOrd="0" destOrd="0" presId="urn:microsoft.com/office/officeart/2018/2/layout/IconCircleList"/>
    <dgm:cxn modelId="{F7529464-4C21-424C-983C-3DCA786498DE}" type="presParOf" srcId="{C5307B4A-8001-4294-B731-D8E15B6ED062}" destId="{3F31D239-BE16-4007-9DAD-56E623C3F63C}" srcOrd="0" destOrd="0" presId="urn:microsoft.com/office/officeart/2018/2/layout/IconCircleList"/>
    <dgm:cxn modelId="{58B7FA44-A700-4A8A-BE8A-F5B64FA577E8}" type="presParOf" srcId="{3F31D239-BE16-4007-9DAD-56E623C3F63C}" destId="{21F53211-0AF6-4432-A0B2-F33AB440FB3D}" srcOrd="0" destOrd="0" presId="urn:microsoft.com/office/officeart/2018/2/layout/IconCircleList"/>
    <dgm:cxn modelId="{598337E8-7E0D-46B0-813C-753B722C9D2A}" type="presParOf" srcId="{3F31D239-BE16-4007-9DAD-56E623C3F63C}" destId="{E4129D9B-C983-421A-9271-A15AB2864989}" srcOrd="1" destOrd="0" presId="urn:microsoft.com/office/officeart/2018/2/layout/IconCircleList"/>
    <dgm:cxn modelId="{6FAE3C86-D182-46AE-AF03-CAA1697A6C07}" type="presParOf" srcId="{3F31D239-BE16-4007-9DAD-56E623C3F63C}" destId="{C7F9E234-17C1-43C1-9494-8035148D1ED2}" srcOrd="2" destOrd="0" presId="urn:microsoft.com/office/officeart/2018/2/layout/IconCircleList"/>
    <dgm:cxn modelId="{50F6FB17-96A0-4302-A85A-3CBA6213A2E4}" type="presParOf" srcId="{3F31D239-BE16-4007-9DAD-56E623C3F63C}" destId="{65ED4B05-010E-45E1-9902-F6C4266D2C41}" srcOrd="3" destOrd="0" presId="urn:microsoft.com/office/officeart/2018/2/layout/IconCircleList"/>
    <dgm:cxn modelId="{77C0844B-1857-42F5-88B1-AA1D161851C9}" type="presParOf" srcId="{C5307B4A-8001-4294-B731-D8E15B6ED062}" destId="{A33D7908-BB3A-4146-8F4A-7D24A0E587F5}" srcOrd="1" destOrd="0" presId="urn:microsoft.com/office/officeart/2018/2/layout/IconCircleList"/>
    <dgm:cxn modelId="{D79FEB24-6059-4FE8-B6D5-03B28C8912C7}" type="presParOf" srcId="{C5307B4A-8001-4294-B731-D8E15B6ED062}" destId="{AB1638AA-14C3-4A8C-A3A9-DA1D74F1A577}" srcOrd="2" destOrd="0" presId="urn:microsoft.com/office/officeart/2018/2/layout/IconCircleList"/>
    <dgm:cxn modelId="{6495B309-4047-4C08-8A7A-C30C8D1DE7DC}" type="presParOf" srcId="{AB1638AA-14C3-4A8C-A3A9-DA1D74F1A577}" destId="{7BC094ED-6439-40B3-B445-41FC6A628E6D}" srcOrd="0" destOrd="0" presId="urn:microsoft.com/office/officeart/2018/2/layout/IconCircleList"/>
    <dgm:cxn modelId="{CFDB47AD-8DAC-4DB5-8B55-6D057C25E40C}" type="presParOf" srcId="{AB1638AA-14C3-4A8C-A3A9-DA1D74F1A577}" destId="{94931216-CC92-4D6E-9AEE-14E932E234B0}" srcOrd="1" destOrd="0" presId="urn:microsoft.com/office/officeart/2018/2/layout/IconCircleList"/>
    <dgm:cxn modelId="{A4F9A860-2C87-4C4F-A666-347EA9F6327E}" type="presParOf" srcId="{AB1638AA-14C3-4A8C-A3A9-DA1D74F1A577}" destId="{9C2A902E-9E88-4280-BCE8-3F2C4A24B467}" srcOrd="2" destOrd="0" presId="urn:microsoft.com/office/officeart/2018/2/layout/IconCircleList"/>
    <dgm:cxn modelId="{82179EEF-D24D-4AE5-B024-AD993C5A4840}" type="presParOf" srcId="{AB1638AA-14C3-4A8C-A3A9-DA1D74F1A577}" destId="{C40550BF-D1EB-4A4C-9989-B4A1C13F78B3}" srcOrd="3" destOrd="0" presId="urn:microsoft.com/office/officeart/2018/2/layout/IconCircleList"/>
    <dgm:cxn modelId="{2EE3FB85-3525-4255-9A09-BE1EF9BE4108}" type="presParOf" srcId="{C5307B4A-8001-4294-B731-D8E15B6ED062}" destId="{2006B1F3-853A-4579-9253-C041AE6F5AF1}" srcOrd="3" destOrd="0" presId="urn:microsoft.com/office/officeart/2018/2/layout/IconCircleList"/>
    <dgm:cxn modelId="{D0887097-8B21-4F2F-9530-7923C61812CA}" type="presParOf" srcId="{C5307B4A-8001-4294-B731-D8E15B6ED062}" destId="{0B28E48A-31A9-4F53-A7FF-CBBE3B6C032B}" srcOrd="4" destOrd="0" presId="urn:microsoft.com/office/officeart/2018/2/layout/IconCircleList"/>
    <dgm:cxn modelId="{66796496-D94B-42CA-8D38-860AA5D9F464}" type="presParOf" srcId="{0B28E48A-31A9-4F53-A7FF-CBBE3B6C032B}" destId="{676AF5BA-3A69-497B-836D-7306B4C30CBF}" srcOrd="0" destOrd="0" presId="urn:microsoft.com/office/officeart/2018/2/layout/IconCircleList"/>
    <dgm:cxn modelId="{0C08CB5F-81D0-4FA6-A892-CA330C63CD2E}" type="presParOf" srcId="{0B28E48A-31A9-4F53-A7FF-CBBE3B6C032B}" destId="{21E80A1A-1A55-4EC5-9D4E-6ABDAA3920F2}" srcOrd="1" destOrd="0" presId="urn:microsoft.com/office/officeart/2018/2/layout/IconCircleList"/>
    <dgm:cxn modelId="{14078D32-8C20-491A-AA7F-4C28F783BC62}" type="presParOf" srcId="{0B28E48A-31A9-4F53-A7FF-CBBE3B6C032B}" destId="{19F00DEC-0D31-4614-A331-1FF38D8FC8F0}" srcOrd="2" destOrd="0" presId="urn:microsoft.com/office/officeart/2018/2/layout/IconCircleList"/>
    <dgm:cxn modelId="{2BC437F8-865B-49E8-A1DF-DF7F8ABD2365}" type="presParOf" srcId="{0B28E48A-31A9-4F53-A7FF-CBBE3B6C032B}" destId="{46E16EDE-9B22-4D9C-B052-D44FB974FF95}" srcOrd="3" destOrd="0" presId="urn:microsoft.com/office/officeart/2018/2/layout/IconCircleList"/>
    <dgm:cxn modelId="{978A6D28-9F31-4E4B-8570-033CEE72CA55}" type="presParOf" srcId="{C5307B4A-8001-4294-B731-D8E15B6ED062}" destId="{202A4283-C20B-48F3-B317-0C8E61B15961}" srcOrd="5" destOrd="0" presId="urn:microsoft.com/office/officeart/2018/2/layout/IconCircleList"/>
    <dgm:cxn modelId="{9C4FD1E1-CD00-44DE-BCAF-3C4E6E3ECFBB}" type="presParOf" srcId="{C5307B4A-8001-4294-B731-D8E15B6ED062}" destId="{75C5D342-4198-4ADA-BF6D-5BC7ADD82C9A}" srcOrd="6" destOrd="0" presId="urn:microsoft.com/office/officeart/2018/2/layout/IconCircleList"/>
    <dgm:cxn modelId="{9464A9BD-146A-4AB8-A4E9-8543853EEE0D}" type="presParOf" srcId="{75C5D342-4198-4ADA-BF6D-5BC7ADD82C9A}" destId="{EAA62AF4-D471-4FEE-8BE2-4140AFD58330}" srcOrd="0" destOrd="0" presId="urn:microsoft.com/office/officeart/2018/2/layout/IconCircleList"/>
    <dgm:cxn modelId="{0BA9B979-2DCE-447D-BF3A-6E1C770AFD8E}" type="presParOf" srcId="{75C5D342-4198-4ADA-BF6D-5BC7ADD82C9A}" destId="{621D7876-4233-4624-AE0F-AF04127B9560}" srcOrd="1" destOrd="0" presId="urn:microsoft.com/office/officeart/2018/2/layout/IconCircleList"/>
    <dgm:cxn modelId="{C6B59159-04C3-4507-A6C4-B81F48B8CB7B}" type="presParOf" srcId="{75C5D342-4198-4ADA-BF6D-5BC7ADD82C9A}" destId="{5460C5CE-4B5C-47E1-BA65-0D6FCE0A9987}" srcOrd="2" destOrd="0" presId="urn:microsoft.com/office/officeart/2018/2/layout/IconCircleList"/>
    <dgm:cxn modelId="{CE59C22F-1928-401D-92C2-6689FF4D2141}" type="presParOf" srcId="{75C5D342-4198-4ADA-BF6D-5BC7ADD82C9A}" destId="{76A713E3-4B20-4667-9B72-95F1CB3533A1}" srcOrd="3" destOrd="0" presId="urn:microsoft.com/office/officeart/2018/2/layout/IconCircleList"/>
    <dgm:cxn modelId="{0192A74B-695A-42EE-BFE7-66BF9D9CEA79}" type="presParOf" srcId="{C5307B4A-8001-4294-B731-D8E15B6ED062}" destId="{CC529A13-A39A-485F-B517-052B0919CBD5}" srcOrd="7" destOrd="0" presId="urn:microsoft.com/office/officeart/2018/2/layout/IconCircleList"/>
    <dgm:cxn modelId="{B3899BCB-B21E-4B43-94E7-409A670655DC}" type="presParOf" srcId="{C5307B4A-8001-4294-B731-D8E15B6ED062}" destId="{78CAEE62-0F2A-4FCB-9ED1-21D0C0731BE3}" srcOrd="8" destOrd="0" presId="urn:microsoft.com/office/officeart/2018/2/layout/IconCircleList"/>
    <dgm:cxn modelId="{83BEB33D-B185-4560-93E2-88C317F0521F}" type="presParOf" srcId="{78CAEE62-0F2A-4FCB-9ED1-21D0C0731BE3}" destId="{3E1DE11F-B66E-49CC-ACA6-FD6A3DBD5605}" srcOrd="0" destOrd="0" presId="urn:microsoft.com/office/officeart/2018/2/layout/IconCircleList"/>
    <dgm:cxn modelId="{07D0AA6A-C27A-44DC-B6E6-413C7FF05762}" type="presParOf" srcId="{78CAEE62-0F2A-4FCB-9ED1-21D0C0731BE3}" destId="{8CA327A4-ED72-4B0F-8D21-E60A9CFFCD03}" srcOrd="1" destOrd="0" presId="urn:microsoft.com/office/officeart/2018/2/layout/IconCircleList"/>
    <dgm:cxn modelId="{56A91292-2A12-4BEC-8293-CE35E666420C}" type="presParOf" srcId="{78CAEE62-0F2A-4FCB-9ED1-21D0C0731BE3}" destId="{1A89B771-A379-40C7-A516-13569CC8C911}" srcOrd="2" destOrd="0" presId="urn:microsoft.com/office/officeart/2018/2/layout/IconCircleList"/>
    <dgm:cxn modelId="{9763F318-BEB6-44FB-B94F-002EE6F87A5B}" type="presParOf" srcId="{78CAEE62-0F2A-4FCB-9ED1-21D0C0731BE3}" destId="{D74293E0-2BCD-4F0D-867B-4A802E0EE978}"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BD267F-D939-4FAC-B93F-A82B18EA3604}">
      <dsp:nvSpPr>
        <dsp:cNvPr id="0" name=""/>
        <dsp:cNvSpPr/>
      </dsp:nvSpPr>
      <dsp:spPr>
        <a:xfrm>
          <a:off x="1310386" y="962"/>
          <a:ext cx="2416531" cy="1449918"/>
        </a:xfrm>
        <a:prstGeom prst="rect">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0000"/>
                <a:lumMod val="90000"/>
              </a:schemeClr>
            </a:gs>
          </a:gsLst>
          <a:lin ang="5400000" scaled="0"/>
        </a:gradFill>
        <a:ln>
          <a:noFill/>
        </a:ln>
        <a:effectLst>
          <a:outerShdw blurRad="63500" dist="25400" dir="5400000"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28600" tIns="228600" rIns="228600" bIns="228600" numCol="1" spcCol="1270" anchor="ctr" anchorCtr="0">
          <a:noAutofit/>
        </a:bodyPr>
        <a:lstStyle/>
        <a:p>
          <a:pPr lvl="0" algn="ctr" defTabSz="2667000">
            <a:lnSpc>
              <a:spcPct val="90000"/>
            </a:lnSpc>
            <a:spcBef>
              <a:spcPct val="0"/>
            </a:spcBef>
            <a:spcAft>
              <a:spcPct val="35000"/>
            </a:spcAft>
          </a:pPr>
          <a:r>
            <a:rPr lang="en-GB" sz="6000" kern="1200"/>
            <a:t>Who? </a:t>
          </a:r>
          <a:endParaRPr lang="en-US" sz="6000" kern="1200"/>
        </a:p>
      </dsp:txBody>
      <dsp:txXfrm>
        <a:off x="1310386" y="962"/>
        <a:ext cx="2416531" cy="1449918"/>
      </dsp:txXfrm>
    </dsp:sp>
    <dsp:sp modelId="{76DFB1DC-2ABF-4DFB-95E9-3BD8D52231BB}">
      <dsp:nvSpPr>
        <dsp:cNvPr id="0" name=""/>
        <dsp:cNvSpPr/>
      </dsp:nvSpPr>
      <dsp:spPr>
        <a:xfrm>
          <a:off x="3968571" y="962"/>
          <a:ext cx="2416531" cy="1449918"/>
        </a:xfrm>
        <a:prstGeom prst="rect">
          <a:avLst/>
        </a:prstGeom>
        <a:gradFill rotWithShape="0">
          <a:gsLst>
            <a:gs pos="0">
              <a:schemeClr val="accent3">
                <a:hueOff val="0"/>
                <a:satOff val="0"/>
                <a:lumOff val="0"/>
                <a:alphaOff val="0"/>
                <a:tint val="96000"/>
                <a:lumMod val="104000"/>
              </a:schemeClr>
            </a:gs>
            <a:gs pos="100000">
              <a:schemeClr val="accent3">
                <a:hueOff val="0"/>
                <a:satOff val="0"/>
                <a:lumOff val="0"/>
                <a:alphaOff val="0"/>
                <a:shade val="90000"/>
                <a:lumMod val="90000"/>
              </a:schemeClr>
            </a:gs>
          </a:gsLst>
          <a:lin ang="5400000" scaled="0"/>
        </a:gradFill>
        <a:ln>
          <a:noFill/>
        </a:ln>
        <a:effectLst>
          <a:outerShdw blurRad="63500" dist="25400" dir="5400000"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28600" tIns="228600" rIns="228600" bIns="228600" numCol="1" spcCol="1270" anchor="ctr" anchorCtr="0">
          <a:noAutofit/>
        </a:bodyPr>
        <a:lstStyle/>
        <a:p>
          <a:pPr lvl="0" algn="ctr" defTabSz="2667000">
            <a:lnSpc>
              <a:spcPct val="90000"/>
            </a:lnSpc>
            <a:spcBef>
              <a:spcPct val="0"/>
            </a:spcBef>
            <a:spcAft>
              <a:spcPct val="35000"/>
            </a:spcAft>
          </a:pPr>
          <a:r>
            <a:rPr lang="en-GB" sz="6000" kern="1200"/>
            <a:t>What?</a:t>
          </a:r>
          <a:endParaRPr lang="en-US" sz="6000" kern="1200"/>
        </a:p>
      </dsp:txBody>
      <dsp:txXfrm>
        <a:off x="3968571" y="962"/>
        <a:ext cx="2416531" cy="1449918"/>
      </dsp:txXfrm>
    </dsp:sp>
    <dsp:sp modelId="{9BED1E6A-1BAB-4ABD-9A28-D4199A62362E}">
      <dsp:nvSpPr>
        <dsp:cNvPr id="0" name=""/>
        <dsp:cNvSpPr/>
      </dsp:nvSpPr>
      <dsp:spPr>
        <a:xfrm>
          <a:off x="6626756" y="962"/>
          <a:ext cx="2416531" cy="1449918"/>
        </a:xfrm>
        <a:prstGeom prst="rect">
          <a:avLst/>
        </a:prstGeom>
        <a:gradFill rotWithShape="0">
          <a:gsLst>
            <a:gs pos="0">
              <a:schemeClr val="accent4">
                <a:hueOff val="0"/>
                <a:satOff val="0"/>
                <a:lumOff val="0"/>
                <a:alphaOff val="0"/>
                <a:tint val="96000"/>
                <a:lumMod val="104000"/>
              </a:schemeClr>
            </a:gs>
            <a:gs pos="100000">
              <a:schemeClr val="accent4">
                <a:hueOff val="0"/>
                <a:satOff val="0"/>
                <a:lumOff val="0"/>
                <a:alphaOff val="0"/>
                <a:shade val="90000"/>
                <a:lumMod val="90000"/>
              </a:schemeClr>
            </a:gs>
          </a:gsLst>
          <a:lin ang="5400000" scaled="0"/>
        </a:gradFill>
        <a:ln>
          <a:noFill/>
        </a:ln>
        <a:effectLst>
          <a:outerShdw blurRad="63500" dist="25400" dir="5400000"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28600" tIns="228600" rIns="228600" bIns="228600" numCol="1" spcCol="1270" anchor="ctr" anchorCtr="0">
          <a:noAutofit/>
        </a:bodyPr>
        <a:lstStyle/>
        <a:p>
          <a:pPr lvl="0" algn="ctr" defTabSz="2667000">
            <a:lnSpc>
              <a:spcPct val="90000"/>
            </a:lnSpc>
            <a:spcBef>
              <a:spcPct val="0"/>
            </a:spcBef>
            <a:spcAft>
              <a:spcPct val="35000"/>
            </a:spcAft>
          </a:pPr>
          <a:r>
            <a:rPr lang="en-GB" sz="6000" kern="1200"/>
            <a:t>How</a:t>
          </a:r>
          <a:endParaRPr lang="en-US" sz="6000" kern="1200"/>
        </a:p>
      </dsp:txBody>
      <dsp:txXfrm>
        <a:off x="6626756" y="962"/>
        <a:ext cx="2416531" cy="1449918"/>
      </dsp:txXfrm>
    </dsp:sp>
    <dsp:sp modelId="{AEF12D99-4F63-4617-B412-99357677A6F1}">
      <dsp:nvSpPr>
        <dsp:cNvPr id="0" name=""/>
        <dsp:cNvSpPr/>
      </dsp:nvSpPr>
      <dsp:spPr>
        <a:xfrm>
          <a:off x="2639479" y="1692534"/>
          <a:ext cx="2416531" cy="1449918"/>
        </a:xfrm>
        <a:prstGeom prst="rect">
          <a:avLst/>
        </a:prstGeom>
        <a:gradFill rotWithShape="0">
          <a:gsLst>
            <a:gs pos="0">
              <a:schemeClr val="accent5">
                <a:hueOff val="0"/>
                <a:satOff val="0"/>
                <a:lumOff val="0"/>
                <a:alphaOff val="0"/>
                <a:tint val="96000"/>
                <a:lumMod val="104000"/>
              </a:schemeClr>
            </a:gs>
            <a:gs pos="100000">
              <a:schemeClr val="accent5">
                <a:hueOff val="0"/>
                <a:satOff val="0"/>
                <a:lumOff val="0"/>
                <a:alphaOff val="0"/>
                <a:shade val="90000"/>
                <a:lumMod val="90000"/>
              </a:schemeClr>
            </a:gs>
          </a:gsLst>
          <a:lin ang="5400000" scaled="0"/>
        </a:gradFill>
        <a:ln>
          <a:noFill/>
        </a:ln>
        <a:effectLst>
          <a:outerShdw blurRad="63500" dist="25400" dir="5400000"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28600" tIns="228600" rIns="228600" bIns="228600" numCol="1" spcCol="1270" anchor="ctr" anchorCtr="0">
          <a:noAutofit/>
        </a:bodyPr>
        <a:lstStyle/>
        <a:p>
          <a:pPr lvl="0" algn="ctr" defTabSz="2667000">
            <a:lnSpc>
              <a:spcPct val="90000"/>
            </a:lnSpc>
            <a:spcBef>
              <a:spcPct val="0"/>
            </a:spcBef>
            <a:spcAft>
              <a:spcPct val="35000"/>
            </a:spcAft>
          </a:pPr>
          <a:r>
            <a:rPr lang="en-GB" sz="6000" kern="1200"/>
            <a:t>When </a:t>
          </a:r>
          <a:endParaRPr lang="en-US" sz="6000" kern="1200"/>
        </a:p>
      </dsp:txBody>
      <dsp:txXfrm>
        <a:off x="2639479" y="1692534"/>
        <a:ext cx="2416531" cy="1449918"/>
      </dsp:txXfrm>
    </dsp:sp>
    <dsp:sp modelId="{CBE95ABE-30C3-4B05-BF9B-D82B8D61D2D1}">
      <dsp:nvSpPr>
        <dsp:cNvPr id="0" name=""/>
        <dsp:cNvSpPr/>
      </dsp:nvSpPr>
      <dsp:spPr>
        <a:xfrm>
          <a:off x="5297664" y="1692534"/>
          <a:ext cx="2416531" cy="1449918"/>
        </a:xfrm>
        <a:prstGeom prst="rect">
          <a:avLst/>
        </a:prstGeom>
        <a:gradFill rotWithShape="0">
          <a:gsLst>
            <a:gs pos="0">
              <a:schemeClr val="accent6">
                <a:hueOff val="0"/>
                <a:satOff val="0"/>
                <a:lumOff val="0"/>
                <a:alphaOff val="0"/>
                <a:tint val="96000"/>
                <a:lumMod val="104000"/>
              </a:schemeClr>
            </a:gs>
            <a:gs pos="100000">
              <a:schemeClr val="accent6">
                <a:hueOff val="0"/>
                <a:satOff val="0"/>
                <a:lumOff val="0"/>
                <a:alphaOff val="0"/>
                <a:shade val="90000"/>
                <a:lumMod val="90000"/>
              </a:schemeClr>
            </a:gs>
          </a:gsLst>
          <a:lin ang="5400000" scaled="0"/>
        </a:gradFill>
        <a:ln>
          <a:noFill/>
        </a:ln>
        <a:effectLst>
          <a:outerShdw blurRad="63500" dist="25400" dir="5400000"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28600" tIns="228600" rIns="228600" bIns="228600" numCol="1" spcCol="1270" anchor="ctr" anchorCtr="0">
          <a:noAutofit/>
        </a:bodyPr>
        <a:lstStyle/>
        <a:p>
          <a:pPr lvl="0" algn="ctr" defTabSz="2667000">
            <a:lnSpc>
              <a:spcPct val="90000"/>
            </a:lnSpc>
            <a:spcBef>
              <a:spcPct val="0"/>
            </a:spcBef>
            <a:spcAft>
              <a:spcPct val="35000"/>
            </a:spcAft>
          </a:pPr>
          <a:r>
            <a:rPr lang="en-GB" sz="6000" kern="1200"/>
            <a:t>Why?</a:t>
          </a:r>
          <a:endParaRPr lang="en-US" sz="6000" kern="1200"/>
        </a:p>
      </dsp:txBody>
      <dsp:txXfrm>
        <a:off x="5297664" y="1692534"/>
        <a:ext cx="2416531" cy="14499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F1ECC4-D2E8-4F56-95E9-7650C98F534A}">
      <dsp:nvSpPr>
        <dsp:cNvPr id="0" name=""/>
        <dsp:cNvSpPr/>
      </dsp:nvSpPr>
      <dsp:spPr>
        <a:xfrm>
          <a:off x="0" y="598"/>
          <a:ext cx="6266011" cy="0"/>
        </a:xfrm>
        <a:prstGeom prst="line">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0000"/>
                <a:lumMod val="90000"/>
              </a:schemeClr>
            </a:gs>
          </a:gsLst>
          <a:lin ang="5400000" scaled="0"/>
        </a:gradFill>
        <a:ln w="9525" cap="rnd" cmpd="sng" algn="ctr">
          <a:solidFill>
            <a:schemeClr val="accent2">
              <a:hueOff val="0"/>
              <a:satOff val="0"/>
              <a:lumOff val="0"/>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00CDD370-FA76-491F-B99C-16154905117C}">
      <dsp:nvSpPr>
        <dsp:cNvPr id="0" name=""/>
        <dsp:cNvSpPr/>
      </dsp:nvSpPr>
      <dsp:spPr>
        <a:xfrm>
          <a:off x="0" y="598"/>
          <a:ext cx="6266011" cy="6997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GB" sz="3200" kern="1200"/>
            <a:t>Moustakas (1990)</a:t>
          </a:r>
          <a:endParaRPr lang="en-US" sz="3200" kern="1200"/>
        </a:p>
      </dsp:txBody>
      <dsp:txXfrm>
        <a:off x="0" y="598"/>
        <a:ext cx="6266011" cy="699764"/>
      </dsp:txXfrm>
    </dsp:sp>
    <dsp:sp modelId="{D4062FCA-67B6-4713-8718-8B0F16821B00}">
      <dsp:nvSpPr>
        <dsp:cNvPr id="0" name=""/>
        <dsp:cNvSpPr/>
      </dsp:nvSpPr>
      <dsp:spPr>
        <a:xfrm>
          <a:off x="0" y="700362"/>
          <a:ext cx="6266011" cy="0"/>
        </a:xfrm>
        <a:prstGeom prst="line">
          <a:avLst/>
        </a:prstGeom>
        <a:gradFill rotWithShape="0">
          <a:gsLst>
            <a:gs pos="0">
              <a:schemeClr val="accent2">
                <a:hueOff val="-27198"/>
                <a:satOff val="-1572"/>
                <a:lumOff val="2157"/>
                <a:alphaOff val="0"/>
                <a:tint val="96000"/>
                <a:lumMod val="104000"/>
              </a:schemeClr>
            </a:gs>
            <a:gs pos="100000">
              <a:schemeClr val="accent2">
                <a:hueOff val="-27198"/>
                <a:satOff val="-1572"/>
                <a:lumOff val="2157"/>
                <a:alphaOff val="0"/>
                <a:shade val="90000"/>
                <a:lumMod val="90000"/>
              </a:schemeClr>
            </a:gs>
          </a:gsLst>
          <a:lin ang="5400000" scaled="0"/>
        </a:gradFill>
        <a:ln w="9525" cap="rnd" cmpd="sng" algn="ctr">
          <a:solidFill>
            <a:schemeClr val="accent2">
              <a:hueOff val="-27198"/>
              <a:satOff val="-1572"/>
              <a:lumOff val="2157"/>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40F4870A-2958-4CF6-9546-08618A9FBC37}">
      <dsp:nvSpPr>
        <dsp:cNvPr id="0" name=""/>
        <dsp:cNvSpPr/>
      </dsp:nvSpPr>
      <dsp:spPr>
        <a:xfrm>
          <a:off x="0" y="700362"/>
          <a:ext cx="6266011" cy="6997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GB" sz="3200" kern="1200"/>
            <a:t>Sela Smith (2002)</a:t>
          </a:r>
          <a:endParaRPr lang="en-US" sz="3200" kern="1200"/>
        </a:p>
      </dsp:txBody>
      <dsp:txXfrm>
        <a:off x="0" y="700362"/>
        <a:ext cx="6266011" cy="699764"/>
      </dsp:txXfrm>
    </dsp:sp>
    <dsp:sp modelId="{9E8818E0-AF81-4E91-A1E9-FD67C35FB22C}">
      <dsp:nvSpPr>
        <dsp:cNvPr id="0" name=""/>
        <dsp:cNvSpPr/>
      </dsp:nvSpPr>
      <dsp:spPr>
        <a:xfrm>
          <a:off x="0" y="1400126"/>
          <a:ext cx="6266011" cy="0"/>
        </a:xfrm>
        <a:prstGeom prst="line">
          <a:avLst/>
        </a:prstGeom>
        <a:gradFill rotWithShape="0">
          <a:gsLst>
            <a:gs pos="0">
              <a:schemeClr val="accent2">
                <a:hueOff val="-54397"/>
                <a:satOff val="-3144"/>
                <a:lumOff val="4314"/>
                <a:alphaOff val="0"/>
                <a:tint val="96000"/>
                <a:lumMod val="104000"/>
              </a:schemeClr>
            </a:gs>
            <a:gs pos="100000">
              <a:schemeClr val="accent2">
                <a:hueOff val="-54397"/>
                <a:satOff val="-3144"/>
                <a:lumOff val="4314"/>
                <a:alphaOff val="0"/>
                <a:shade val="90000"/>
                <a:lumMod val="90000"/>
              </a:schemeClr>
            </a:gs>
          </a:gsLst>
          <a:lin ang="5400000" scaled="0"/>
        </a:gradFill>
        <a:ln w="9525" cap="rnd" cmpd="sng" algn="ctr">
          <a:solidFill>
            <a:schemeClr val="accent2">
              <a:hueOff val="-54397"/>
              <a:satOff val="-3144"/>
              <a:lumOff val="4314"/>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EC7C0829-B6FA-469B-9C1E-B9128E03DD70}">
      <dsp:nvSpPr>
        <dsp:cNvPr id="0" name=""/>
        <dsp:cNvSpPr/>
      </dsp:nvSpPr>
      <dsp:spPr>
        <a:xfrm>
          <a:off x="0" y="1400126"/>
          <a:ext cx="6266011" cy="6997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GB" sz="3200" kern="1200" dirty="0"/>
            <a:t>Finlay (2002)</a:t>
          </a:r>
          <a:endParaRPr lang="en-US" sz="3200" kern="1200" dirty="0"/>
        </a:p>
      </dsp:txBody>
      <dsp:txXfrm>
        <a:off x="0" y="1400126"/>
        <a:ext cx="6266011" cy="699764"/>
      </dsp:txXfrm>
    </dsp:sp>
    <dsp:sp modelId="{63F7FEFE-DE9A-413B-8D36-B9C019A3636B}">
      <dsp:nvSpPr>
        <dsp:cNvPr id="0" name=""/>
        <dsp:cNvSpPr/>
      </dsp:nvSpPr>
      <dsp:spPr>
        <a:xfrm>
          <a:off x="0" y="2099891"/>
          <a:ext cx="6266011" cy="0"/>
        </a:xfrm>
        <a:prstGeom prst="line">
          <a:avLst/>
        </a:prstGeom>
        <a:gradFill rotWithShape="0">
          <a:gsLst>
            <a:gs pos="0">
              <a:schemeClr val="accent2">
                <a:hueOff val="-81595"/>
                <a:satOff val="-4716"/>
                <a:lumOff val="6471"/>
                <a:alphaOff val="0"/>
                <a:tint val="96000"/>
                <a:lumMod val="104000"/>
              </a:schemeClr>
            </a:gs>
            <a:gs pos="100000">
              <a:schemeClr val="accent2">
                <a:hueOff val="-81595"/>
                <a:satOff val="-4716"/>
                <a:lumOff val="6471"/>
                <a:alphaOff val="0"/>
                <a:shade val="90000"/>
                <a:lumMod val="90000"/>
              </a:schemeClr>
            </a:gs>
          </a:gsLst>
          <a:lin ang="5400000" scaled="0"/>
        </a:gradFill>
        <a:ln w="9525" cap="rnd" cmpd="sng" algn="ctr">
          <a:solidFill>
            <a:schemeClr val="accent2">
              <a:hueOff val="-81595"/>
              <a:satOff val="-4716"/>
              <a:lumOff val="6471"/>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BB2D9A49-8220-4D67-A081-99F5763685E3}">
      <dsp:nvSpPr>
        <dsp:cNvPr id="0" name=""/>
        <dsp:cNvSpPr/>
      </dsp:nvSpPr>
      <dsp:spPr>
        <a:xfrm>
          <a:off x="0" y="2099891"/>
          <a:ext cx="6266011" cy="6997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GB" sz="3200" kern="1200" dirty="0"/>
            <a:t>Ferendo (2004) </a:t>
          </a:r>
          <a:endParaRPr lang="en-US" sz="3200" kern="1200" dirty="0"/>
        </a:p>
      </dsp:txBody>
      <dsp:txXfrm>
        <a:off x="0" y="2099891"/>
        <a:ext cx="6266011" cy="699764"/>
      </dsp:txXfrm>
    </dsp:sp>
    <dsp:sp modelId="{FECA4ED6-9AF4-420F-9C2F-A8D9B8077E9D}">
      <dsp:nvSpPr>
        <dsp:cNvPr id="0" name=""/>
        <dsp:cNvSpPr/>
      </dsp:nvSpPr>
      <dsp:spPr>
        <a:xfrm>
          <a:off x="0" y="2799655"/>
          <a:ext cx="6266011" cy="0"/>
        </a:xfrm>
        <a:prstGeom prst="line">
          <a:avLst/>
        </a:prstGeom>
        <a:gradFill rotWithShape="0">
          <a:gsLst>
            <a:gs pos="0">
              <a:schemeClr val="accent2">
                <a:hueOff val="-108793"/>
                <a:satOff val="-6288"/>
                <a:lumOff val="8627"/>
                <a:alphaOff val="0"/>
                <a:tint val="96000"/>
                <a:lumMod val="104000"/>
              </a:schemeClr>
            </a:gs>
            <a:gs pos="100000">
              <a:schemeClr val="accent2">
                <a:hueOff val="-108793"/>
                <a:satOff val="-6288"/>
                <a:lumOff val="8627"/>
                <a:alphaOff val="0"/>
                <a:shade val="90000"/>
                <a:lumMod val="90000"/>
              </a:schemeClr>
            </a:gs>
          </a:gsLst>
          <a:lin ang="5400000" scaled="0"/>
        </a:gradFill>
        <a:ln w="9525" cap="rnd" cmpd="sng" algn="ctr">
          <a:solidFill>
            <a:schemeClr val="accent2">
              <a:hueOff val="-108793"/>
              <a:satOff val="-6288"/>
              <a:lumOff val="8627"/>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93965C5B-D126-453A-8F83-C6B7C6B535F1}">
      <dsp:nvSpPr>
        <dsp:cNvPr id="0" name=""/>
        <dsp:cNvSpPr/>
      </dsp:nvSpPr>
      <dsp:spPr>
        <a:xfrm>
          <a:off x="0" y="2799655"/>
          <a:ext cx="6266011" cy="6997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GB" sz="3200" kern="1200"/>
            <a:t>Meents (2006) </a:t>
          </a:r>
          <a:endParaRPr lang="en-US" sz="3200" kern="1200"/>
        </a:p>
      </dsp:txBody>
      <dsp:txXfrm>
        <a:off x="0" y="2799655"/>
        <a:ext cx="6266011" cy="699764"/>
      </dsp:txXfrm>
    </dsp:sp>
    <dsp:sp modelId="{2BBBB575-21EF-49D5-9866-6F39D00EB96E}">
      <dsp:nvSpPr>
        <dsp:cNvPr id="0" name=""/>
        <dsp:cNvSpPr/>
      </dsp:nvSpPr>
      <dsp:spPr>
        <a:xfrm>
          <a:off x="0" y="3499420"/>
          <a:ext cx="6266011" cy="0"/>
        </a:xfrm>
        <a:prstGeom prst="line">
          <a:avLst/>
        </a:prstGeom>
        <a:gradFill rotWithShape="0">
          <a:gsLst>
            <a:gs pos="0">
              <a:schemeClr val="accent2">
                <a:hueOff val="-135992"/>
                <a:satOff val="-7860"/>
                <a:lumOff val="10784"/>
                <a:alphaOff val="0"/>
                <a:tint val="96000"/>
                <a:lumMod val="104000"/>
              </a:schemeClr>
            </a:gs>
            <a:gs pos="100000">
              <a:schemeClr val="accent2">
                <a:hueOff val="-135992"/>
                <a:satOff val="-7860"/>
                <a:lumOff val="10784"/>
                <a:alphaOff val="0"/>
                <a:shade val="90000"/>
                <a:lumMod val="90000"/>
              </a:schemeClr>
            </a:gs>
          </a:gsLst>
          <a:lin ang="5400000" scaled="0"/>
        </a:gradFill>
        <a:ln w="9525" cap="rnd" cmpd="sng" algn="ctr">
          <a:solidFill>
            <a:schemeClr val="accent2">
              <a:hueOff val="-135992"/>
              <a:satOff val="-7860"/>
              <a:lumOff val="10784"/>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1D9DC8E7-305E-4C9D-8057-8A93E3ED5553}">
      <dsp:nvSpPr>
        <dsp:cNvPr id="0" name=""/>
        <dsp:cNvSpPr/>
      </dsp:nvSpPr>
      <dsp:spPr>
        <a:xfrm>
          <a:off x="0" y="3499420"/>
          <a:ext cx="6266011" cy="6997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GB" sz="3200" kern="1200" dirty="0" err="1"/>
            <a:t>Ozertugrul</a:t>
          </a:r>
          <a:r>
            <a:rPr lang="en-GB" sz="3200" kern="1200" dirty="0"/>
            <a:t> (2015)</a:t>
          </a:r>
          <a:endParaRPr lang="en-US" sz="3200" kern="1200" dirty="0"/>
        </a:p>
      </dsp:txBody>
      <dsp:txXfrm>
        <a:off x="0" y="3499420"/>
        <a:ext cx="6266011" cy="699764"/>
      </dsp:txXfrm>
    </dsp:sp>
    <dsp:sp modelId="{039714DE-9FFC-492F-A45C-72A98FF4E9BF}">
      <dsp:nvSpPr>
        <dsp:cNvPr id="0" name=""/>
        <dsp:cNvSpPr/>
      </dsp:nvSpPr>
      <dsp:spPr>
        <a:xfrm>
          <a:off x="0" y="4199184"/>
          <a:ext cx="6266011" cy="0"/>
        </a:xfrm>
        <a:prstGeom prst="line">
          <a:avLst/>
        </a:prstGeom>
        <a:gradFill rotWithShape="0">
          <a:gsLst>
            <a:gs pos="0">
              <a:schemeClr val="accent2">
                <a:hueOff val="-163190"/>
                <a:satOff val="-9432"/>
                <a:lumOff val="12941"/>
                <a:alphaOff val="0"/>
                <a:tint val="96000"/>
                <a:lumMod val="104000"/>
              </a:schemeClr>
            </a:gs>
            <a:gs pos="100000">
              <a:schemeClr val="accent2">
                <a:hueOff val="-163190"/>
                <a:satOff val="-9432"/>
                <a:lumOff val="12941"/>
                <a:alphaOff val="0"/>
                <a:shade val="90000"/>
                <a:lumMod val="90000"/>
              </a:schemeClr>
            </a:gs>
          </a:gsLst>
          <a:lin ang="5400000" scaled="0"/>
        </a:gradFill>
        <a:ln w="9525" cap="rnd" cmpd="sng" algn="ctr">
          <a:solidFill>
            <a:schemeClr val="accent2">
              <a:hueOff val="-163190"/>
              <a:satOff val="-9432"/>
              <a:lumOff val="12941"/>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F3C7CDDE-F4F6-4A7C-81AE-B3B748D6CCBF}">
      <dsp:nvSpPr>
        <dsp:cNvPr id="0" name=""/>
        <dsp:cNvSpPr/>
      </dsp:nvSpPr>
      <dsp:spPr>
        <a:xfrm>
          <a:off x="0" y="4199184"/>
          <a:ext cx="6266011" cy="6997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GB" sz="3200" kern="1200"/>
            <a:t>Sultan (2019)</a:t>
          </a:r>
          <a:endParaRPr lang="en-US" sz="3200" kern="1200"/>
        </a:p>
      </dsp:txBody>
      <dsp:txXfrm>
        <a:off x="0" y="4199184"/>
        <a:ext cx="6266011" cy="6997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B7291D-F963-474B-B2C6-2F79727D3510}">
      <dsp:nvSpPr>
        <dsp:cNvPr id="0" name=""/>
        <dsp:cNvSpPr/>
      </dsp:nvSpPr>
      <dsp:spPr>
        <a:xfrm>
          <a:off x="1114802" y="337234"/>
          <a:ext cx="4196692" cy="4196692"/>
        </a:xfrm>
        <a:prstGeom prst="pie">
          <a:avLst>
            <a:gd name="adj1" fmla="val 16200000"/>
            <a:gd name="adj2" fmla="val 1800000"/>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GB" sz="1200" kern="1200" dirty="0"/>
            <a:t>The heuristic method is a form of phenomenological inquiry.</a:t>
          </a:r>
        </a:p>
        <a:p>
          <a:pPr lvl="0" algn="ctr" defTabSz="533400">
            <a:lnSpc>
              <a:spcPct val="90000"/>
            </a:lnSpc>
            <a:spcBef>
              <a:spcPct val="0"/>
            </a:spcBef>
            <a:spcAft>
              <a:spcPct val="35000"/>
            </a:spcAft>
          </a:pPr>
          <a:endParaRPr lang="en-GB" sz="1200" kern="1200" dirty="0"/>
        </a:p>
        <a:p>
          <a:pPr lvl="0" algn="ctr" defTabSz="533400">
            <a:lnSpc>
              <a:spcPct val="90000"/>
            </a:lnSpc>
            <a:spcBef>
              <a:spcPct val="0"/>
            </a:spcBef>
            <a:spcAft>
              <a:spcPct val="35000"/>
            </a:spcAft>
          </a:pPr>
          <a:endParaRPr lang="en-GB" sz="1200" kern="1200" dirty="0"/>
        </a:p>
      </dsp:txBody>
      <dsp:txXfrm>
        <a:off x="3396503" y="1111623"/>
        <a:ext cx="1423877" cy="1398897"/>
      </dsp:txXfrm>
    </dsp:sp>
    <dsp:sp modelId="{240B0580-7E42-4D89-8FB6-5FF6103F8282}">
      <dsp:nvSpPr>
        <dsp:cNvPr id="0" name=""/>
        <dsp:cNvSpPr/>
      </dsp:nvSpPr>
      <dsp:spPr>
        <a:xfrm>
          <a:off x="898472" y="462135"/>
          <a:ext cx="4196692" cy="4196692"/>
        </a:xfrm>
        <a:prstGeom prst="pie">
          <a:avLst>
            <a:gd name="adj1" fmla="val 1800000"/>
            <a:gd name="adj2" fmla="val 9000000"/>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GB" sz="1200" kern="1200" dirty="0"/>
            <a:t>Contrary to phenomenological inquiry heuristics does not </a:t>
          </a:r>
        </a:p>
        <a:p>
          <a:pPr lvl="0" algn="ctr" defTabSz="533400">
            <a:lnSpc>
              <a:spcPct val="90000"/>
            </a:lnSpc>
            <a:spcBef>
              <a:spcPct val="0"/>
            </a:spcBef>
            <a:spcAft>
              <a:spcPct val="35000"/>
            </a:spcAft>
          </a:pPr>
          <a:r>
            <a:rPr lang="en-GB" sz="1200" kern="1200" dirty="0"/>
            <a:t>involve definitive descriptions or universal structures, it entails depictions of the felt and thought experience of the individual.</a:t>
          </a:r>
          <a:endParaRPr lang="en-US" sz="1200" kern="1200" dirty="0"/>
        </a:p>
      </dsp:txBody>
      <dsp:txXfrm>
        <a:off x="2047566" y="3110048"/>
        <a:ext cx="1898503" cy="1298976"/>
      </dsp:txXfrm>
    </dsp:sp>
    <dsp:sp modelId="{EECD70F6-60AF-40C7-BDD0-3DA830341C6E}">
      <dsp:nvSpPr>
        <dsp:cNvPr id="0" name=""/>
        <dsp:cNvSpPr/>
      </dsp:nvSpPr>
      <dsp:spPr>
        <a:xfrm>
          <a:off x="898472" y="462135"/>
          <a:ext cx="4196692" cy="4196692"/>
        </a:xfrm>
        <a:prstGeom prst="pie">
          <a:avLst>
            <a:gd name="adj1" fmla="val 9000000"/>
            <a:gd name="adj2" fmla="val 1620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GB" sz="1200" kern="1200" dirty="0"/>
            <a:t> Moustakas, (1990)  </a:t>
          </a:r>
          <a:endParaRPr lang="en-US" sz="1200" kern="1200" dirty="0"/>
        </a:p>
      </dsp:txBody>
      <dsp:txXfrm>
        <a:off x="1348118" y="1286485"/>
        <a:ext cx="1423877" cy="139889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D1AB4D-66F9-4CCD-9BE5-6523BE93BAAB}">
      <dsp:nvSpPr>
        <dsp:cNvPr id="0" name=""/>
        <dsp:cNvSpPr/>
      </dsp:nvSpPr>
      <dsp:spPr>
        <a:xfrm>
          <a:off x="0" y="1584"/>
          <a:ext cx="6266011" cy="6753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8A2490-3B45-4E1C-8F4D-2890D86A2B77}">
      <dsp:nvSpPr>
        <dsp:cNvPr id="0" name=""/>
        <dsp:cNvSpPr/>
      </dsp:nvSpPr>
      <dsp:spPr>
        <a:xfrm>
          <a:off x="204297" y="153541"/>
          <a:ext cx="371449" cy="3714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F695626-08D5-4967-AF0D-BBC40B0EC499}">
      <dsp:nvSpPr>
        <dsp:cNvPr id="0" name=""/>
        <dsp:cNvSpPr/>
      </dsp:nvSpPr>
      <dsp:spPr>
        <a:xfrm>
          <a:off x="780043" y="1584"/>
          <a:ext cx="5485967" cy="67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476" tIns="71476" rIns="71476" bIns="71476" numCol="1" spcCol="1270" anchor="ctr" anchorCtr="0">
          <a:noAutofit/>
        </a:bodyPr>
        <a:lstStyle/>
        <a:p>
          <a:pPr lvl="0" algn="l" defTabSz="844550">
            <a:lnSpc>
              <a:spcPct val="100000"/>
            </a:lnSpc>
            <a:spcBef>
              <a:spcPct val="0"/>
            </a:spcBef>
            <a:spcAft>
              <a:spcPct val="35000"/>
            </a:spcAft>
          </a:pPr>
          <a:r>
            <a:rPr lang="en-GB" sz="1900" kern="1200"/>
            <a:t>Initial engagement  </a:t>
          </a:r>
          <a:endParaRPr lang="en-US" sz="1900" kern="1200"/>
        </a:p>
      </dsp:txBody>
      <dsp:txXfrm>
        <a:off x="780043" y="1584"/>
        <a:ext cx="5485967" cy="675362"/>
      </dsp:txXfrm>
    </dsp:sp>
    <dsp:sp modelId="{A5835BE4-D073-47FE-B06D-ACC5CFEC929D}">
      <dsp:nvSpPr>
        <dsp:cNvPr id="0" name=""/>
        <dsp:cNvSpPr/>
      </dsp:nvSpPr>
      <dsp:spPr>
        <a:xfrm>
          <a:off x="0" y="845787"/>
          <a:ext cx="6266011" cy="6753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FC6189-F6D4-40C5-9847-022F67F94482}">
      <dsp:nvSpPr>
        <dsp:cNvPr id="0" name=""/>
        <dsp:cNvSpPr/>
      </dsp:nvSpPr>
      <dsp:spPr>
        <a:xfrm>
          <a:off x="204297" y="997744"/>
          <a:ext cx="371449" cy="3714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DFD90C7-2740-499C-B63C-875F762B0035}">
      <dsp:nvSpPr>
        <dsp:cNvPr id="0" name=""/>
        <dsp:cNvSpPr/>
      </dsp:nvSpPr>
      <dsp:spPr>
        <a:xfrm>
          <a:off x="780043" y="845787"/>
          <a:ext cx="5485967" cy="67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476" tIns="71476" rIns="71476" bIns="71476" numCol="1" spcCol="1270" anchor="ctr" anchorCtr="0">
          <a:noAutofit/>
        </a:bodyPr>
        <a:lstStyle/>
        <a:p>
          <a:pPr lvl="0" algn="l" defTabSz="844550">
            <a:lnSpc>
              <a:spcPct val="100000"/>
            </a:lnSpc>
            <a:spcBef>
              <a:spcPct val="0"/>
            </a:spcBef>
            <a:spcAft>
              <a:spcPct val="35000"/>
            </a:spcAft>
          </a:pPr>
          <a:r>
            <a:rPr lang="en-GB" sz="1900" kern="1200"/>
            <a:t>Immersion</a:t>
          </a:r>
          <a:endParaRPr lang="en-US" sz="1900" kern="1200"/>
        </a:p>
      </dsp:txBody>
      <dsp:txXfrm>
        <a:off x="780043" y="845787"/>
        <a:ext cx="5485967" cy="675362"/>
      </dsp:txXfrm>
    </dsp:sp>
    <dsp:sp modelId="{56409985-FE36-4041-811E-3FB740FE7C82}">
      <dsp:nvSpPr>
        <dsp:cNvPr id="0" name=""/>
        <dsp:cNvSpPr/>
      </dsp:nvSpPr>
      <dsp:spPr>
        <a:xfrm>
          <a:off x="0" y="1689990"/>
          <a:ext cx="6266011" cy="6753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E0C4D6-6624-47EE-BD98-E4420AE0A398}">
      <dsp:nvSpPr>
        <dsp:cNvPr id="0" name=""/>
        <dsp:cNvSpPr/>
      </dsp:nvSpPr>
      <dsp:spPr>
        <a:xfrm>
          <a:off x="204297" y="1841947"/>
          <a:ext cx="371449" cy="3714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54F1E3D-7349-4F69-A568-A07C3F960B4F}">
      <dsp:nvSpPr>
        <dsp:cNvPr id="0" name=""/>
        <dsp:cNvSpPr/>
      </dsp:nvSpPr>
      <dsp:spPr>
        <a:xfrm>
          <a:off x="780043" y="1689990"/>
          <a:ext cx="5485967" cy="67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476" tIns="71476" rIns="71476" bIns="71476" numCol="1" spcCol="1270" anchor="ctr" anchorCtr="0">
          <a:noAutofit/>
        </a:bodyPr>
        <a:lstStyle/>
        <a:p>
          <a:pPr lvl="0" algn="l" defTabSz="844550">
            <a:lnSpc>
              <a:spcPct val="100000"/>
            </a:lnSpc>
            <a:spcBef>
              <a:spcPct val="0"/>
            </a:spcBef>
            <a:spcAft>
              <a:spcPct val="35000"/>
            </a:spcAft>
          </a:pPr>
          <a:r>
            <a:rPr lang="en-GB" sz="1900" kern="1200"/>
            <a:t>Incubation</a:t>
          </a:r>
          <a:endParaRPr lang="en-US" sz="1900" kern="1200"/>
        </a:p>
      </dsp:txBody>
      <dsp:txXfrm>
        <a:off x="780043" y="1689990"/>
        <a:ext cx="5485967" cy="675362"/>
      </dsp:txXfrm>
    </dsp:sp>
    <dsp:sp modelId="{9BC47E4A-FB20-49DB-89F4-B63993335CC6}">
      <dsp:nvSpPr>
        <dsp:cNvPr id="0" name=""/>
        <dsp:cNvSpPr/>
      </dsp:nvSpPr>
      <dsp:spPr>
        <a:xfrm>
          <a:off x="0" y="2534193"/>
          <a:ext cx="6266011" cy="6753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2976CC-6C85-44DA-AD4E-3AE41EB4C3F2}">
      <dsp:nvSpPr>
        <dsp:cNvPr id="0" name=""/>
        <dsp:cNvSpPr/>
      </dsp:nvSpPr>
      <dsp:spPr>
        <a:xfrm>
          <a:off x="204297" y="2686150"/>
          <a:ext cx="371449" cy="37144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C797388-64BA-4F60-8379-84BC44A1C0AA}">
      <dsp:nvSpPr>
        <dsp:cNvPr id="0" name=""/>
        <dsp:cNvSpPr/>
      </dsp:nvSpPr>
      <dsp:spPr>
        <a:xfrm>
          <a:off x="780043" y="2534193"/>
          <a:ext cx="5485967" cy="67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476" tIns="71476" rIns="71476" bIns="71476" numCol="1" spcCol="1270" anchor="ctr" anchorCtr="0">
          <a:noAutofit/>
        </a:bodyPr>
        <a:lstStyle/>
        <a:p>
          <a:pPr lvl="0" algn="l" defTabSz="844550">
            <a:lnSpc>
              <a:spcPct val="100000"/>
            </a:lnSpc>
            <a:spcBef>
              <a:spcPct val="0"/>
            </a:spcBef>
            <a:spcAft>
              <a:spcPct val="35000"/>
            </a:spcAft>
          </a:pPr>
          <a:r>
            <a:rPr lang="en-GB" sz="1900" kern="1200"/>
            <a:t>Illumination</a:t>
          </a:r>
          <a:endParaRPr lang="en-US" sz="1900" kern="1200"/>
        </a:p>
      </dsp:txBody>
      <dsp:txXfrm>
        <a:off x="780043" y="2534193"/>
        <a:ext cx="5485967" cy="675362"/>
      </dsp:txXfrm>
    </dsp:sp>
    <dsp:sp modelId="{603BC63E-29C8-418A-A697-36B5F0583EAD}">
      <dsp:nvSpPr>
        <dsp:cNvPr id="0" name=""/>
        <dsp:cNvSpPr/>
      </dsp:nvSpPr>
      <dsp:spPr>
        <a:xfrm>
          <a:off x="0" y="3378396"/>
          <a:ext cx="6266011" cy="6753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F851BE-DD10-48C2-ADD4-896B7754EDE2}">
      <dsp:nvSpPr>
        <dsp:cNvPr id="0" name=""/>
        <dsp:cNvSpPr/>
      </dsp:nvSpPr>
      <dsp:spPr>
        <a:xfrm>
          <a:off x="204297" y="3530353"/>
          <a:ext cx="371449" cy="37144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6126C53-56B9-43E5-A27F-9AC04A69C08E}">
      <dsp:nvSpPr>
        <dsp:cNvPr id="0" name=""/>
        <dsp:cNvSpPr/>
      </dsp:nvSpPr>
      <dsp:spPr>
        <a:xfrm>
          <a:off x="780043" y="3378396"/>
          <a:ext cx="5485967" cy="67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476" tIns="71476" rIns="71476" bIns="71476" numCol="1" spcCol="1270" anchor="ctr" anchorCtr="0">
          <a:noAutofit/>
        </a:bodyPr>
        <a:lstStyle/>
        <a:p>
          <a:pPr lvl="0" algn="l" defTabSz="844550">
            <a:lnSpc>
              <a:spcPct val="100000"/>
            </a:lnSpc>
            <a:spcBef>
              <a:spcPct val="0"/>
            </a:spcBef>
            <a:spcAft>
              <a:spcPct val="35000"/>
            </a:spcAft>
          </a:pPr>
          <a:r>
            <a:rPr lang="en-GB" sz="1900" kern="1200"/>
            <a:t>Explication</a:t>
          </a:r>
          <a:endParaRPr lang="en-US" sz="1900" kern="1200"/>
        </a:p>
      </dsp:txBody>
      <dsp:txXfrm>
        <a:off x="780043" y="3378396"/>
        <a:ext cx="5485967" cy="675362"/>
      </dsp:txXfrm>
    </dsp:sp>
    <dsp:sp modelId="{00DCDEF4-A799-4A98-A9B3-23743D0A76D6}">
      <dsp:nvSpPr>
        <dsp:cNvPr id="0" name=""/>
        <dsp:cNvSpPr/>
      </dsp:nvSpPr>
      <dsp:spPr>
        <a:xfrm>
          <a:off x="0" y="4222599"/>
          <a:ext cx="6266011" cy="6753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5BB93B-07B6-4651-BA68-C07B55CC155C}">
      <dsp:nvSpPr>
        <dsp:cNvPr id="0" name=""/>
        <dsp:cNvSpPr/>
      </dsp:nvSpPr>
      <dsp:spPr>
        <a:xfrm>
          <a:off x="204297" y="4374556"/>
          <a:ext cx="371449" cy="37144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098C1A7-3420-4EE3-8D4D-DE6825DF70F9}">
      <dsp:nvSpPr>
        <dsp:cNvPr id="0" name=""/>
        <dsp:cNvSpPr/>
      </dsp:nvSpPr>
      <dsp:spPr>
        <a:xfrm>
          <a:off x="780043" y="4222599"/>
          <a:ext cx="5485967" cy="67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476" tIns="71476" rIns="71476" bIns="71476" numCol="1" spcCol="1270" anchor="ctr" anchorCtr="0">
          <a:noAutofit/>
        </a:bodyPr>
        <a:lstStyle/>
        <a:p>
          <a:pPr lvl="0" algn="l" defTabSz="844550">
            <a:lnSpc>
              <a:spcPct val="100000"/>
            </a:lnSpc>
            <a:spcBef>
              <a:spcPct val="0"/>
            </a:spcBef>
            <a:spcAft>
              <a:spcPct val="35000"/>
            </a:spcAft>
          </a:pPr>
          <a:r>
            <a:rPr lang="en-GB" sz="1900" kern="1200"/>
            <a:t>Creative synthesis </a:t>
          </a:r>
          <a:endParaRPr lang="en-US" sz="1900" kern="1200"/>
        </a:p>
      </dsp:txBody>
      <dsp:txXfrm>
        <a:off x="780043" y="4222599"/>
        <a:ext cx="5485967" cy="6753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F53211-0AF6-4432-A0B2-F33AB440FB3D}">
      <dsp:nvSpPr>
        <dsp:cNvPr id="0" name=""/>
        <dsp:cNvSpPr/>
      </dsp:nvSpPr>
      <dsp:spPr>
        <a:xfrm>
          <a:off x="34339" y="650042"/>
          <a:ext cx="891578" cy="891578"/>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129D9B-C983-421A-9271-A15AB2864989}">
      <dsp:nvSpPr>
        <dsp:cNvPr id="0" name=""/>
        <dsp:cNvSpPr/>
      </dsp:nvSpPr>
      <dsp:spPr>
        <a:xfrm>
          <a:off x="221570" y="837274"/>
          <a:ext cx="517115" cy="5171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5ED4B05-010E-45E1-9902-F6C4266D2C41}">
      <dsp:nvSpPr>
        <dsp:cNvPr id="0" name=""/>
        <dsp:cNvSpPr/>
      </dsp:nvSpPr>
      <dsp:spPr>
        <a:xfrm>
          <a:off x="1116970" y="650042"/>
          <a:ext cx="2101578" cy="891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1066800">
            <a:lnSpc>
              <a:spcPct val="90000"/>
            </a:lnSpc>
            <a:spcBef>
              <a:spcPct val="0"/>
            </a:spcBef>
            <a:spcAft>
              <a:spcPct val="35000"/>
            </a:spcAft>
          </a:pPr>
          <a:r>
            <a:rPr lang="en-GB" sz="2400" kern="1200"/>
            <a:t>Introspection</a:t>
          </a:r>
          <a:endParaRPr lang="en-US" sz="2400" kern="1200"/>
        </a:p>
      </dsp:txBody>
      <dsp:txXfrm>
        <a:off x="1116970" y="650042"/>
        <a:ext cx="2101578" cy="891578"/>
      </dsp:txXfrm>
    </dsp:sp>
    <dsp:sp modelId="{7BC094ED-6439-40B3-B445-41FC6A628E6D}">
      <dsp:nvSpPr>
        <dsp:cNvPr id="0" name=""/>
        <dsp:cNvSpPr/>
      </dsp:nvSpPr>
      <dsp:spPr>
        <a:xfrm>
          <a:off x="3584732" y="650042"/>
          <a:ext cx="891578" cy="891578"/>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931216-CC92-4D6E-9AEE-14E932E234B0}">
      <dsp:nvSpPr>
        <dsp:cNvPr id="0" name=""/>
        <dsp:cNvSpPr/>
      </dsp:nvSpPr>
      <dsp:spPr>
        <a:xfrm>
          <a:off x="3771964" y="837274"/>
          <a:ext cx="517115" cy="5171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40550BF-D1EB-4A4C-9989-B4A1C13F78B3}">
      <dsp:nvSpPr>
        <dsp:cNvPr id="0" name=""/>
        <dsp:cNvSpPr/>
      </dsp:nvSpPr>
      <dsp:spPr>
        <a:xfrm>
          <a:off x="4667364" y="650042"/>
          <a:ext cx="2101578" cy="891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1066800">
            <a:lnSpc>
              <a:spcPct val="90000"/>
            </a:lnSpc>
            <a:spcBef>
              <a:spcPct val="0"/>
            </a:spcBef>
            <a:spcAft>
              <a:spcPct val="35000"/>
            </a:spcAft>
          </a:pPr>
          <a:r>
            <a:rPr lang="en-GB" sz="2400" kern="1200"/>
            <a:t>Intersubjective reflection</a:t>
          </a:r>
          <a:endParaRPr lang="en-US" sz="2400" kern="1200"/>
        </a:p>
      </dsp:txBody>
      <dsp:txXfrm>
        <a:off x="4667364" y="650042"/>
        <a:ext cx="2101578" cy="891578"/>
      </dsp:txXfrm>
    </dsp:sp>
    <dsp:sp modelId="{676AF5BA-3A69-497B-836D-7306B4C30CBF}">
      <dsp:nvSpPr>
        <dsp:cNvPr id="0" name=""/>
        <dsp:cNvSpPr/>
      </dsp:nvSpPr>
      <dsp:spPr>
        <a:xfrm>
          <a:off x="7135126" y="650042"/>
          <a:ext cx="891578" cy="891578"/>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E80A1A-1A55-4EC5-9D4E-6ABDAA3920F2}">
      <dsp:nvSpPr>
        <dsp:cNvPr id="0" name=""/>
        <dsp:cNvSpPr/>
      </dsp:nvSpPr>
      <dsp:spPr>
        <a:xfrm>
          <a:off x="7322357" y="837274"/>
          <a:ext cx="517115" cy="51711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6E16EDE-9B22-4D9C-B052-D44FB974FF95}">
      <dsp:nvSpPr>
        <dsp:cNvPr id="0" name=""/>
        <dsp:cNvSpPr/>
      </dsp:nvSpPr>
      <dsp:spPr>
        <a:xfrm>
          <a:off x="8217757" y="650042"/>
          <a:ext cx="2101578" cy="891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1066800">
            <a:lnSpc>
              <a:spcPct val="90000"/>
            </a:lnSpc>
            <a:spcBef>
              <a:spcPct val="0"/>
            </a:spcBef>
            <a:spcAft>
              <a:spcPct val="35000"/>
            </a:spcAft>
          </a:pPr>
          <a:r>
            <a:rPr lang="en-GB" sz="2400" kern="1200"/>
            <a:t>Mutual collaboration</a:t>
          </a:r>
          <a:endParaRPr lang="en-US" sz="2400" kern="1200"/>
        </a:p>
      </dsp:txBody>
      <dsp:txXfrm>
        <a:off x="8217757" y="650042"/>
        <a:ext cx="2101578" cy="891578"/>
      </dsp:txXfrm>
    </dsp:sp>
    <dsp:sp modelId="{EAA62AF4-D471-4FEE-8BE2-4140AFD58330}">
      <dsp:nvSpPr>
        <dsp:cNvPr id="0" name=""/>
        <dsp:cNvSpPr/>
      </dsp:nvSpPr>
      <dsp:spPr>
        <a:xfrm>
          <a:off x="34339" y="2173128"/>
          <a:ext cx="891578" cy="891578"/>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1D7876-4233-4624-AE0F-AF04127B9560}">
      <dsp:nvSpPr>
        <dsp:cNvPr id="0" name=""/>
        <dsp:cNvSpPr/>
      </dsp:nvSpPr>
      <dsp:spPr>
        <a:xfrm>
          <a:off x="221570" y="2360360"/>
          <a:ext cx="517115" cy="51711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6A713E3-4B20-4667-9B72-95F1CB3533A1}">
      <dsp:nvSpPr>
        <dsp:cNvPr id="0" name=""/>
        <dsp:cNvSpPr/>
      </dsp:nvSpPr>
      <dsp:spPr>
        <a:xfrm>
          <a:off x="1116970" y="2173128"/>
          <a:ext cx="2101578" cy="891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1066800">
            <a:lnSpc>
              <a:spcPct val="90000"/>
            </a:lnSpc>
            <a:spcBef>
              <a:spcPct val="0"/>
            </a:spcBef>
            <a:spcAft>
              <a:spcPct val="35000"/>
            </a:spcAft>
          </a:pPr>
          <a:r>
            <a:rPr lang="en-GB" sz="2400" kern="1200"/>
            <a:t>Social critique</a:t>
          </a:r>
          <a:endParaRPr lang="en-US" sz="2400" kern="1200"/>
        </a:p>
      </dsp:txBody>
      <dsp:txXfrm>
        <a:off x="1116970" y="2173128"/>
        <a:ext cx="2101578" cy="891578"/>
      </dsp:txXfrm>
    </dsp:sp>
    <dsp:sp modelId="{3E1DE11F-B66E-49CC-ACA6-FD6A3DBD5605}">
      <dsp:nvSpPr>
        <dsp:cNvPr id="0" name=""/>
        <dsp:cNvSpPr/>
      </dsp:nvSpPr>
      <dsp:spPr>
        <a:xfrm>
          <a:off x="3584732" y="2173128"/>
          <a:ext cx="891578" cy="891578"/>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A327A4-ED72-4B0F-8D21-E60A9CFFCD03}">
      <dsp:nvSpPr>
        <dsp:cNvPr id="0" name=""/>
        <dsp:cNvSpPr/>
      </dsp:nvSpPr>
      <dsp:spPr>
        <a:xfrm>
          <a:off x="3771964" y="2360360"/>
          <a:ext cx="517115" cy="51711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74293E0-2BCD-4F0D-867B-4A802E0EE978}">
      <dsp:nvSpPr>
        <dsp:cNvPr id="0" name=""/>
        <dsp:cNvSpPr/>
      </dsp:nvSpPr>
      <dsp:spPr>
        <a:xfrm>
          <a:off x="4667363" y="2173128"/>
          <a:ext cx="2101578" cy="891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1066800">
            <a:lnSpc>
              <a:spcPct val="90000"/>
            </a:lnSpc>
            <a:spcBef>
              <a:spcPct val="0"/>
            </a:spcBef>
            <a:spcAft>
              <a:spcPct val="35000"/>
            </a:spcAft>
          </a:pPr>
          <a:r>
            <a:rPr lang="en-GB" sz="2400" kern="1200"/>
            <a:t>Discursive deconstruction</a:t>
          </a:r>
          <a:endParaRPr lang="en-US" sz="2400" kern="1200"/>
        </a:p>
      </dsp:txBody>
      <dsp:txXfrm>
        <a:off x="4667363" y="2173128"/>
        <a:ext cx="2101578" cy="89157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xmlns="">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12/7/2020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508280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12/7/2020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65516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12/7/2020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6120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12/7/2020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03605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343D99-809A-49C0-96E5-4250D0B498EE}" type="datetime1">
              <a:rPr lang="en-US" smtClean="0"/>
              <a:t>12/7/2020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9299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12/7/2020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729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12/7/2020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01489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12/7/2020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769114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12/7/2020</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42305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12/7/2020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7392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12/7/2020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772432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12/7/2020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828532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12/7/2020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972524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12/7/2020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92141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12/7/2020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39391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E833E-1B6D-415F-AD29-75AE8C43BD0D}" type="datetime1">
              <a:rPr lang="en-US" smtClean="0"/>
              <a:t>12/7/2020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9491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52596F-08A7-4B70-989A-F2B1CF31E66B}" type="datetime1">
              <a:rPr lang="en-US" smtClean="0"/>
              <a:t>12/7/2020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47370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12/7/2020</a:t>
            </a:fld>
            <a:endParaRPr lang="en-US" dirty="0"/>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1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336207152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ftr="0" dt="0"/>
  <p:txStyles>
    <p:title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2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21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7.png"/><Relationship Id="rId7" Type="http://schemas.openxmlformats.org/officeDocument/2006/relationships/diagramColors" Target="../diagrams/colors3.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3.png"/><Relationship Id="rId7" Type="http://schemas.openxmlformats.org/officeDocument/2006/relationships/diagramColors" Target="../diagrams/colors4.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2.sv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95" name="Picture 94">
            <a:extLst>
              <a:ext uri="{FF2B5EF4-FFF2-40B4-BE49-F238E27FC236}">
                <a16:creationId xmlns:a16="http://schemas.microsoft.com/office/drawing/2014/main" id="{46541C6F-EEDE-40B2-BD3E-26FC17019453}"/>
              </a:ext>
            </a:extLst>
          </p:cNvPr>
          <p:cNvPicPr>
            <a:picLocks noChangeAspect="1"/>
          </p:cNvPicPr>
          <p:nvPr/>
        </p:nvPicPr>
        <p:blipFill rotWithShape="1">
          <a:blip r:embed="rId4"/>
          <a:srcRect t="2519" b="13212"/>
          <a:stretch/>
        </p:blipFill>
        <p:spPr>
          <a:xfrm>
            <a:off x="-3047" y="10"/>
            <a:ext cx="12191999" cy="6857990"/>
          </a:xfrm>
          <a:prstGeom prst="rect">
            <a:avLst/>
          </a:prstGeom>
        </p:spPr>
      </p:pic>
      <p:sp>
        <p:nvSpPr>
          <p:cNvPr id="99" name="Rectangle 98">
            <a:extLst>
              <a:ext uri="{FF2B5EF4-FFF2-40B4-BE49-F238E27FC236}">
                <a16:creationId xmlns:a16="http://schemas.microsoft.com/office/drawing/2014/main" id="{5683D043-25BB-4AC9-8130-64117967261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bg1">
                  <a:alpha val="30000"/>
                </a:schemeClr>
              </a:gs>
              <a:gs pos="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2501661" y="-457200"/>
            <a:ext cx="6521570" cy="4477109"/>
          </a:xfrm>
        </p:spPr>
        <p:txBody>
          <a:bodyPr anchor="t">
            <a:normAutofit/>
          </a:bodyPr>
          <a:lstStyle/>
          <a:p>
            <a:pPr algn="l"/>
            <a:r>
              <a:rPr lang="en-US" sz="11500" dirty="0">
                <a:solidFill>
                  <a:schemeClr val="tx1"/>
                </a:solidFill>
              </a:rPr>
              <a:t/>
            </a:r>
            <a:br>
              <a:rPr lang="en-US" sz="11500" dirty="0">
                <a:solidFill>
                  <a:schemeClr val="tx1"/>
                </a:solidFill>
              </a:rPr>
            </a:br>
            <a:r>
              <a:rPr lang="en-US" sz="11500" dirty="0">
                <a:solidFill>
                  <a:schemeClr val="tx1"/>
                </a:solidFill>
              </a:rPr>
              <a:t>Heuristics</a:t>
            </a:r>
          </a:p>
        </p:txBody>
      </p:sp>
      <p:sp>
        <p:nvSpPr>
          <p:cNvPr id="101" name="Rectangle 100">
            <a:extLst>
              <a:ext uri="{FF2B5EF4-FFF2-40B4-BE49-F238E27FC236}">
                <a16:creationId xmlns:a16="http://schemas.microsoft.com/office/drawing/2014/main" id="{AA61CCAC-6875-474C-8E9E-F57ABF078C2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7" y="4704862"/>
            <a:ext cx="12191999" cy="2155484"/>
          </a:xfrm>
          <a:prstGeom prst="rect">
            <a:avLst/>
          </a:prstGeom>
          <a:gradFill flip="none" rotWithShape="1">
            <a:gsLst>
              <a:gs pos="59000">
                <a:schemeClr val="bg1">
                  <a:alpha val="30000"/>
                </a:schemeClr>
              </a:gs>
              <a:gs pos="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DB93FB3F-A8D4-46D3-A1C6-C79C64563729}"/>
              </a:ext>
            </a:extLst>
          </p:cNvPr>
          <p:cNvSpPr>
            <a:spLocks noGrp="1"/>
          </p:cNvSpPr>
          <p:nvPr>
            <p:ph type="subTitle" idx="1"/>
          </p:nvPr>
        </p:nvSpPr>
        <p:spPr>
          <a:xfrm>
            <a:off x="2976113" y="2838091"/>
            <a:ext cx="7858664" cy="2251494"/>
          </a:xfrm>
        </p:spPr>
        <p:txBody>
          <a:bodyPr anchor="b">
            <a:normAutofit/>
          </a:bodyPr>
          <a:lstStyle/>
          <a:p>
            <a:pPr algn="l"/>
            <a:r>
              <a:rPr lang="en-US" sz="5400" dirty="0"/>
              <a:t>    Helen Noble </a:t>
            </a:r>
          </a:p>
          <a:p>
            <a:pPr algn="l"/>
            <a:r>
              <a:rPr lang="en-US" sz="3600" dirty="0"/>
              <a:t>         December 2020</a:t>
            </a:r>
          </a:p>
        </p:txBody>
      </p:sp>
    </p:spTree>
    <p:extLst>
      <p:ext uri="{BB962C8B-B14F-4D97-AF65-F5344CB8AC3E}">
        <p14:creationId xmlns:p14="http://schemas.microsoft.com/office/powerpoint/2010/main" val="1946576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5BAB7C38-AF9A-43A2-9B1C-F1DEBC80BC7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676" cy="2108723"/>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353C57-5B6C-4FD3-A4E9-531657B8151D}"/>
              </a:ext>
            </a:extLst>
          </p:cNvPr>
          <p:cNvSpPr>
            <a:spLocks noGrp="1"/>
          </p:cNvSpPr>
          <p:nvPr>
            <p:ph type="title"/>
          </p:nvPr>
        </p:nvSpPr>
        <p:spPr>
          <a:xfrm>
            <a:off x="913795" y="609600"/>
            <a:ext cx="10353762" cy="1257300"/>
          </a:xfrm>
        </p:spPr>
        <p:txBody>
          <a:bodyPr>
            <a:normAutofit/>
          </a:bodyPr>
          <a:lstStyle/>
          <a:p>
            <a:r>
              <a:rPr lang="en-GB">
                <a:solidFill>
                  <a:srgbClr val="FFFFFF"/>
                </a:solidFill>
              </a:rPr>
              <a:t>Heuristics </a:t>
            </a:r>
          </a:p>
        </p:txBody>
      </p:sp>
      <p:pic>
        <p:nvPicPr>
          <p:cNvPr id="18" name="Picture 17">
            <a:extLst>
              <a:ext uri="{FF2B5EF4-FFF2-40B4-BE49-F238E27FC236}">
                <a16:creationId xmlns:a16="http://schemas.microsoft.com/office/drawing/2014/main" id="{A8D526D7-C782-4F65-A21F-A6B40D869B47}"/>
              </a:ext>
              <a:ext uri="{C183D7F6-B498-43B3-948B-1728B52AA6E4}">
                <adec:decorative xmlns:adec="http://schemas.microsoft.com/office/drawing/2017/decorative" xmlns="" val="1"/>
              </a:ext>
            </a:extLst>
          </p:cNvPr>
          <p:cNvPicPr preferRelativeResize="0">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798" t="2669" r="616"/>
          <a:stretch/>
        </p:blipFill>
        <p:spPr>
          <a:xfrm>
            <a:off x="-5325" y="2049331"/>
            <a:ext cx="12192001" cy="4808669"/>
          </a:xfrm>
          <a:prstGeom prst="rect">
            <a:avLst/>
          </a:prstGeom>
          <a:effectLst>
            <a:innerShdw blurRad="63500" dist="50800" dir="16200000">
              <a:prstClr val="black">
                <a:alpha val="50000"/>
              </a:prstClr>
            </a:innerShdw>
          </a:effectLst>
        </p:spPr>
      </p:pic>
      <p:graphicFrame>
        <p:nvGraphicFramePr>
          <p:cNvPr id="12" name="Content Placeholder 2">
            <a:extLst>
              <a:ext uri="{FF2B5EF4-FFF2-40B4-BE49-F238E27FC236}">
                <a16:creationId xmlns:a16="http://schemas.microsoft.com/office/drawing/2014/main" id="{1FA2BAD9-66C2-4CE4-8F4E-20B00F4A63B7}"/>
              </a:ext>
            </a:extLst>
          </p:cNvPr>
          <p:cNvGraphicFramePr>
            <a:graphicFrameLocks noGrp="1"/>
          </p:cNvGraphicFramePr>
          <p:nvPr>
            <p:ph idx="1"/>
            <p:extLst>
              <p:ext uri="{D42A27DB-BD31-4B8C-83A1-F6EECF244321}">
                <p14:modId xmlns:p14="http://schemas.microsoft.com/office/powerpoint/2010/main" val="3101792104"/>
              </p:ext>
            </p:extLst>
          </p:nvPr>
        </p:nvGraphicFramePr>
        <p:xfrm>
          <a:off x="914400" y="2647784"/>
          <a:ext cx="10353675" cy="31434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24370592"/>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702B083-54F7-41CA-9C6D-B87D3568398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92AA17E1-8D32-49FA-8C33-D57631B4EB4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83806" y="-2"/>
            <a:ext cx="8108194" cy="6858002"/>
          </a:xfrm>
          <a:custGeom>
            <a:avLst/>
            <a:gdLst>
              <a:gd name="connsiteX0" fmla="*/ 4629960 w 8108194"/>
              <a:gd name="connsiteY0" fmla="*/ 0 h 6858002"/>
              <a:gd name="connsiteX1" fmla="*/ 0 w 8108194"/>
              <a:gd name="connsiteY1" fmla="*/ 0 h 6858002"/>
              <a:gd name="connsiteX2" fmla="*/ 0 w 8108194"/>
              <a:gd name="connsiteY2" fmla="*/ 6858002 h 6858002"/>
              <a:gd name="connsiteX3" fmla="*/ 1406984 w 8108194"/>
              <a:gd name="connsiteY3" fmla="*/ 6858002 h 6858002"/>
              <a:gd name="connsiteX4" fmla="*/ 4629960 w 8108194"/>
              <a:gd name="connsiteY4" fmla="*/ 6858002 h 6858002"/>
              <a:gd name="connsiteX5" fmla="*/ 7761129 w 8108194"/>
              <a:gd name="connsiteY5" fmla="*/ 6858002 h 6858002"/>
              <a:gd name="connsiteX6" fmla="*/ 7795626 w 8108194"/>
              <a:gd name="connsiteY6" fmla="*/ 6702327 h 6858002"/>
              <a:gd name="connsiteX7" fmla="*/ 7828504 w 8108194"/>
              <a:gd name="connsiteY7" fmla="*/ 6547336 h 6858002"/>
              <a:gd name="connsiteX8" fmla="*/ 7860686 w 8108194"/>
              <a:gd name="connsiteY8" fmla="*/ 6391660 h 6858002"/>
              <a:gd name="connsiteX9" fmla="*/ 7888239 w 8108194"/>
              <a:gd name="connsiteY9" fmla="*/ 6235297 h 6858002"/>
              <a:gd name="connsiteX10" fmla="*/ 7916023 w 8108194"/>
              <a:gd name="connsiteY10" fmla="*/ 6079621 h 6858002"/>
              <a:gd name="connsiteX11" fmla="*/ 7941955 w 8108194"/>
              <a:gd name="connsiteY11" fmla="*/ 5923258 h 6858002"/>
              <a:gd name="connsiteX12" fmla="*/ 7964181 w 8108194"/>
              <a:gd name="connsiteY12" fmla="*/ 5768953 h 6858002"/>
              <a:gd name="connsiteX13" fmla="*/ 7985250 w 8108194"/>
              <a:gd name="connsiteY13" fmla="*/ 5612591 h 6858002"/>
              <a:gd name="connsiteX14" fmla="*/ 8004468 w 8108194"/>
              <a:gd name="connsiteY14" fmla="*/ 5456914 h 6858002"/>
              <a:gd name="connsiteX15" fmla="*/ 8021137 w 8108194"/>
              <a:gd name="connsiteY15" fmla="*/ 5303981 h 6858002"/>
              <a:gd name="connsiteX16" fmla="*/ 8037808 w 8108194"/>
              <a:gd name="connsiteY16" fmla="*/ 5148990 h 6858002"/>
              <a:gd name="connsiteX17" fmla="*/ 8051700 w 8108194"/>
              <a:gd name="connsiteY17" fmla="*/ 4996057 h 6858002"/>
              <a:gd name="connsiteX18" fmla="*/ 8062581 w 8108194"/>
              <a:gd name="connsiteY18" fmla="*/ 4843123 h 6858002"/>
              <a:gd name="connsiteX19" fmla="*/ 8073927 w 8108194"/>
              <a:gd name="connsiteY19" fmla="*/ 4690876 h 6858002"/>
              <a:gd name="connsiteX20" fmla="*/ 8083419 w 8108194"/>
              <a:gd name="connsiteY20" fmla="*/ 4540000 h 6858002"/>
              <a:gd name="connsiteX21" fmla="*/ 8090134 w 8108194"/>
              <a:gd name="connsiteY21" fmla="*/ 4390495 h 6858002"/>
              <a:gd name="connsiteX22" fmla="*/ 8095922 w 8108194"/>
              <a:gd name="connsiteY22" fmla="*/ 4240991 h 6858002"/>
              <a:gd name="connsiteX23" fmla="*/ 8101479 w 8108194"/>
              <a:gd name="connsiteY23" fmla="*/ 4092858 h 6858002"/>
              <a:gd name="connsiteX24" fmla="*/ 8104026 w 8108194"/>
              <a:gd name="connsiteY24" fmla="*/ 3946783 h 6858002"/>
              <a:gd name="connsiteX25" fmla="*/ 8106804 w 8108194"/>
              <a:gd name="connsiteY25" fmla="*/ 3800707 h 6858002"/>
              <a:gd name="connsiteX26" fmla="*/ 8108194 w 8108194"/>
              <a:gd name="connsiteY26" fmla="*/ 3656689 h 6858002"/>
              <a:gd name="connsiteX27" fmla="*/ 8106804 w 8108194"/>
              <a:gd name="connsiteY27" fmla="*/ 3514043 h 6858002"/>
              <a:gd name="connsiteX28" fmla="*/ 8106804 w 8108194"/>
              <a:gd name="connsiteY28" fmla="*/ 3372768 h 6858002"/>
              <a:gd name="connsiteX29" fmla="*/ 8104026 w 8108194"/>
              <a:gd name="connsiteY29" fmla="*/ 3232865 h 6858002"/>
              <a:gd name="connsiteX30" fmla="*/ 8099859 w 8108194"/>
              <a:gd name="connsiteY30" fmla="*/ 3095705 h 6858002"/>
              <a:gd name="connsiteX31" fmla="*/ 8095922 w 8108194"/>
              <a:gd name="connsiteY31" fmla="*/ 2959917 h 6858002"/>
              <a:gd name="connsiteX32" fmla="*/ 8091523 w 8108194"/>
              <a:gd name="connsiteY32" fmla="*/ 2826871 h 6858002"/>
              <a:gd name="connsiteX33" fmla="*/ 8084809 w 8108194"/>
              <a:gd name="connsiteY33" fmla="*/ 2694512 h 6858002"/>
              <a:gd name="connsiteX34" fmla="*/ 8077631 w 8108194"/>
              <a:gd name="connsiteY34" fmla="*/ 2564211 h 6858002"/>
              <a:gd name="connsiteX35" fmla="*/ 8071149 w 8108194"/>
              <a:gd name="connsiteY35" fmla="*/ 2436652 h 6858002"/>
              <a:gd name="connsiteX36" fmla="*/ 8052857 w 8108194"/>
              <a:gd name="connsiteY36" fmla="*/ 2187706 h 6858002"/>
              <a:gd name="connsiteX37" fmla="*/ 8033409 w 8108194"/>
              <a:gd name="connsiteY37" fmla="*/ 1949048 h 6858002"/>
              <a:gd name="connsiteX38" fmla="*/ 8013034 w 8108194"/>
              <a:gd name="connsiteY38" fmla="*/ 1719991 h 6858002"/>
              <a:gd name="connsiteX39" fmla="*/ 7990575 w 8108194"/>
              <a:gd name="connsiteY39" fmla="*/ 1503278 h 6858002"/>
              <a:gd name="connsiteX40" fmla="*/ 7967191 w 8108194"/>
              <a:gd name="connsiteY40" fmla="*/ 1296166 h 6858002"/>
              <a:gd name="connsiteX41" fmla="*/ 7941955 w 8108194"/>
              <a:gd name="connsiteY41" fmla="*/ 1104142 h 6858002"/>
              <a:gd name="connsiteX42" fmla="*/ 7917180 w 8108194"/>
              <a:gd name="connsiteY42" fmla="*/ 923777 h 6858002"/>
              <a:gd name="connsiteX43" fmla="*/ 7892407 w 8108194"/>
              <a:gd name="connsiteY43" fmla="*/ 757813 h 6858002"/>
              <a:gd name="connsiteX44" fmla="*/ 7869022 w 8108194"/>
              <a:gd name="connsiteY44" fmla="*/ 605566 h 6858002"/>
              <a:gd name="connsiteX45" fmla="*/ 7846795 w 8108194"/>
              <a:gd name="connsiteY45" fmla="*/ 470463 h 6858002"/>
              <a:gd name="connsiteX46" fmla="*/ 7825725 w 8108194"/>
              <a:gd name="connsiteY46" fmla="*/ 348391 h 6858002"/>
              <a:gd name="connsiteX47" fmla="*/ 7808129 w 8108194"/>
              <a:gd name="connsiteY47" fmla="*/ 245521 h 6858002"/>
              <a:gd name="connsiteX48" fmla="*/ 7791459 w 8108194"/>
              <a:gd name="connsiteY48" fmla="*/ 159110 h 6858002"/>
              <a:gd name="connsiteX49" fmla="*/ 7767610 w 8108194"/>
              <a:gd name="connsiteY49" fmla="*/ 40466 h 6858002"/>
              <a:gd name="connsiteX50" fmla="*/ 7759507 w 8108194"/>
              <a:gd name="connsiteY50" fmla="*/ 4 h 6858002"/>
              <a:gd name="connsiteX51" fmla="*/ 7768809 w 8108194"/>
              <a:gd name="connsiteY51" fmla="*/ 4 h 6858002"/>
              <a:gd name="connsiteX52" fmla="*/ 7768809 w 8108194"/>
              <a:gd name="connsiteY52" fmla="*/ 3 h 6858002"/>
              <a:gd name="connsiteX53" fmla="*/ 4629960 w 8108194"/>
              <a:gd name="connsiteY53" fmla="*/ 3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8108194" h="6858002">
                <a:moveTo>
                  <a:pt x="4629960" y="0"/>
                </a:moveTo>
                <a:lnTo>
                  <a:pt x="0" y="0"/>
                </a:lnTo>
                <a:lnTo>
                  <a:pt x="0" y="6858002"/>
                </a:lnTo>
                <a:lnTo>
                  <a:pt x="1406984" y="6858002"/>
                </a:lnTo>
                <a:lnTo>
                  <a:pt x="4629960" y="6858002"/>
                </a:lnTo>
                <a:lnTo>
                  <a:pt x="7761129" y="6858002"/>
                </a:lnTo>
                <a:lnTo>
                  <a:pt x="7795626" y="6702327"/>
                </a:lnTo>
                <a:lnTo>
                  <a:pt x="7828504" y="6547336"/>
                </a:lnTo>
                <a:lnTo>
                  <a:pt x="7860686" y="6391660"/>
                </a:lnTo>
                <a:lnTo>
                  <a:pt x="7888239" y="6235297"/>
                </a:lnTo>
                <a:lnTo>
                  <a:pt x="7916023" y="6079621"/>
                </a:lnTo>
                <a:lnTo>
                  <a:pt x="7941955" y="5923258"/>
                </a:lnTo>
                <a:lnTo>
                  <a:pt x="7964181" y="5768953"/>
                </a:lnTo>
                <a:lnTo>
                  <a:pt x="7985250" y="5612591"/>
                </a:lnTo>
                <a:lnTo>
                  <a:pt x="8004468" y="5456914"/>
                </a:lnTo>
                <a:lnTo>
                  <a:pt x="8021137" y="5303981"/>
                </a:lnTo>
                <a:lnTo>
                  <a:pt x="8037808" y="5148990"/>
                </a:lnTo>
                <a:lnTo>
                  <a:pt x="8051700" y="4996057"/>
                </a:lnTo>
                <a:lnTo>
                  <a:pt x="8062581" y="4843123"/>
                </a:lnTo>
                <a:lnTo>
                  <a:pt x="8073927" y="4690876"/>
                </a:lnTo>
                <a:lnTo>
                  <a:pt x="8083419" y="4540000"/>
                </a:lnTo>
                <a:lnTo>
                  <a:pt x="8090134" y="4390495"/>
                </a:lnTo>
                <a:lnTo>
                  <a:pt x="8095922" y="4240991"/>
                </a:lnTo>
                <a:lnTo>
                  <a:pt x="8101479" y="4092858"/>
                </a:lnTo>
                <a:lnTo>
                  <a:pt x="8104026" y="3946783"/>
                </a:lnTo>
                <a:lnTo>
                  <a:pt x="8106804" y="3800707"/>
                </a:lnTo>
                <a:lnTo>
                  <a:pt x="8108194" y="3656689"/>
                </a:lnTo>
                <a:lnTo>
                  <a:pt x="8106804" y="3514043"/>
                </a:lnTo>
                <a:lnTo>
                  <a:pt x="8106804" y="3372768"/>
                </a:lnTo>
                <a:lnTo>
                  <a:pt x="8104026" y="3232865"/>
                </a:lnTo>
                <a:lnTo>
                  <a:pt x="8099859" y="3095705"/>
                </a:lnTo>
                <a:lnTo>
                  <a:pt x="8095922" y="2959917"/>
                </a:lnTo>
                <a:lnTo>
                  <a:pt x="8091523" y="2826871"/>
                </a:lnTo>
                <a:lnTo>
                  <a:pt x="8084809" y="2694512"/>
                </a:lnTo>
                <a:lnTo>
                  <a:pt x="8077631" y="2564211"/>
                </a:lnTo>
                <a:lnTo>
                  <a:pt x="8071149" y="2436652"/>
                </a:lnTo>
                <a:lnTo>
                  <a:pt x="8052857" y="2187706"/>
                </a:lnTo>
                <a:lnTo>
                  <a:pt x="8033409" y="1949048"/>
                </a:lnTo>
                <a:lnTo>
                  <a:pt x="8013034" y="1719991"/>
                </a:lnTo>
                <a:lnTo>
                  <a:pt x="7990575" y="1503278"/>
                </a:lnTo>
                <a:lnTo>
                  <a:pt x="7967191" y="1296166"/>
                </a:lnTo>
                <a:lnTo>
                  <a:pt x="7941955" y="1104142"/>
                </a:lnTo>
                <a:lnTo>
                  <a:pt x="7917180" y="923777"/>
                </a:lnTo>
                <a:lnTo>
                  <a:pt x="7892407" y="757813"/>
                </a:lnTo>
                <a:lnTo>
                  <a:pt x="7869022" y="605566"/>
                </a:lnTo>
                <a:lnTo>
                  <a:pt x="7846795" y="470463"/>
                </a:lnTo>
                <a:lnTo>
                  <a:pt x="7825725" y="348391"/>
                </a:lnTo>
                <a:lnTo>
                  <a:pt x="7808129" y="245521"/>
                </a:lnTo>
                <a:lnTo>
                  <a:pt x="7791459" y="159110"/>
                </a:lnTo>
                <a:lnTo>
                  <a:pt x="7767610" y="40466"/>
                </a:lnTo>
                <a:lnTo>
                  <a:pt x="7759507" y="4"/>
                </a:lnTo>
                <a:lnTo>
                  <a:pt x="7768809" y="4"/>
                </a:lnTo>
                <a:lnTo>
                  <a:pt x="7768809" y="3"/>
                </a:lnTo>
                <a:lnTo>
                  <a:pt x="4629960" y="3"/>
                </a:lnTo>
                <a:close/>
              </a:path>
            </a:pathLst>
          </a:cu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A80FE0FC-C5AC-4716-9245-C7229CF6C911}"/>
              </a:ext>
            </a:extLst>
          </p:cNvPr>
          <p:cNvSpPr txBox="1"/>
          <p:nvPr/>
        </p:nvSpPr>
        <p:spPr>
          <a:xfrm>
            <a:off x="834887" y="834887"/>
            <a:ext cx="1049571" cy="523220"/>
          </a:xfrm>
          <a:prstGeom prst="rect">
            <a:avLst/>
          </a:prstGeom>
          <a:noFill/>
        </p:spPr>
        <p:txBody>
          <a:bodyPr wrap="square" rtlCol="0">
            <a:spAutoFit/>
          </a:bodyPr>
          <a:lstStyle/>
          <a:p>
            <a:pPr>
              <a:spcAft>
                <a:spcPts val="600"/>
              </a:spcAft>
            </a:pPr>
            <a:r>
              <a:rPr lang="en-GB" sz="2800" dirty="0"/>
              <a:t>Who?</a:t>
            </a:r>
          </a:p>
        </p:txBody>
      </p:sp>
      <p:graphicFrame>
        <p:nvGraphicFramePr>
          <p:cNvPr id="5" name="TextBox 2">
            <a:extLst>
              <a:ext uri="{FF2B5EF4-FFF2-40B4-BE49-F238E27FC236}">
                <a16:creationId xmlns:a16="http://schemas.microsoft.com/office/drawing/2014/main" id="{9E43C2F8-5756-4323-B930-AB7646F6281C}"/>
              </a:ext>
            </a:extLst>
          </p:cNvPr>
          <p:cNvGraphicFramePr/>
          <p:nvPr>
            <p:extLst>
              <p:ext uri="{D42A27DB-BD31-4B8C-83A1-F6EECF244321}">
                <p14:modId xmlns:p14="http://schemas.microsoft.com/office/powerpoint/2010/main" val="766191360"/>
              </p:ext>
            </p:extLst>
          </p:nvPr>
        </p:nvGraphicFramePr>
        <p:xfrm>
          <a:off x="5282521" y="709683"/>
          <a:ext cx="6266011" cy="48995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656446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B577D423-FE81-4236-89DE-39776B81094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621672" y="609599"/>
            <a:ext cx="6889687" cy="5273675"/>
          </a:xfrm>
          <a:prstGeom prst="rect">
            <a:avLst/>
          </a:prstGeom>
        </p:spPr>
      </p:pic>
      <p:graphicFrame>
        <p:nvGraphicFramePr>
          <p:cNvPr id="5" name="TextBox 1">
            <a:extLst>
              <a:ext uri="{FF2B5EF4-FFF2-40B4-BE49-F238E27FC236}">
                <a16:creationId xmlns:a16="http://schemas.microsoft.com/office/drawing/2014/main" id="{33EB6F80-E5F1-4D1D-BBCF-AE7D33B54DE7}"/>
              </a:ext>
            </a:extLst>
          </p:cNvPr>
          <p:cNvGraphicFramePr/>
          <p:nvPr>
            <p:extLst>
              <p:ext uri="{D42A27DB-BD31-4B8C-83A1-F6EECF244321}">
                <p14:modId xmlns:p14="http://schemas.microsoft.com/office/powerpoint/2010/main" val="4150338"/>
              </p:ext>
            </p:extLst>
          </p:nvPr>
        </p:nvGraphicFramePr>
        <p:xfrm>
          <a:off x="2846566" y="609599"/>
          <a:ext cx="6209967" cy="49960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extBox 2">
            <a:extLst>
              <a:ext uri="{FF2B5EF4-FFF2-40B4-BE49-F238E27FC236}">
                <a16:creationId xmlns:a16="http://schemas.microsoft.com/office/drawing/2014/main" id="{3F9C7169-4D44-42D5-8248-3804C8D3C393}"/>
              </a:ext>
            </a:extLst>
          </p:cNvPr>
          <p:cNvSpPr txBox="1"/>
          <p:nvPr/>
        </p:nvSpPr>
        <p:spPr>
          <a:xfrm>
            <a:off x="842838" y="1836751"/>
            <a:ext cx="2107096" cy="769441"/>
          </a:xfrm>
          <a:prstGeom prst="rect">
            <a:avLst/>
          </a:prstGeom>
          <a:noFill/>
        </p:spPr>
        <p:txBody>
          <a:bodyPr wrap="square" rtlCol="0">
            <a:spAutoFit/>
          </a:bodyPr>
          <a:lstStyle/>
          <a:p>
            <a:r>
              <a:rPr lang="en-GB" sz="4400" dirty="0">
                <a:solidFill>
                  <a:srgbClr val="FFC000"/>
                </a:solidFill>
              </a:rPr>
              <a:t>What? </a:t>
            </a:r>
          </a:p>
        </p:txBody>
      </p:sp>
    </p:spTree>
    <p:extLst>
      <p:ext uri="{BB962C8B-B14F-4D97-AF65-F5344CB8AC3E}">
        <p14:creationId xmlns:p14="http://schemas.microsoft.com/office/powerpoint/2010/main" val="15087002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D524A2-761B-4470-A867-2986BCFF9C18}"/>
              </a:ext>
            </a:extLst>
          </p:cNvPr>
          <p:cNvSpPr txBox="1"/>
          <p:nvPr/>
        </p:nvSpPr>
        <p:spPr>
          <a:xfrm>
            <a:off x="633743" y="609599"/>
            <a:ext cx="3413156" cy="5273675"/>
          </a:xfrm>
          <a:prstGeom prst="rect">
            <a:avLst/>
          </a:prstGeom>
        </p:spPr>
        <p:txBody>
          <a:bodyPr vert="horz" lIns="91440" tIns="45720" rIns="91440" bIns="45720" rtlCol="0" anchor="ctr">
            <a:normAutofit/>
          </a:bodyPr>
          <a:lstStyle/>
          <a:p>
            <a:pPr algn="ctr" defTabSz="457200">
              <a:spcBef>
                <a:spcPct val="0"/>
              </a:spcBef>
              <a:spcAft>
                <a:spcPts val="600"/>
              </a:spcAft>
            </a:pPr>
            <a:r>
              <a:rPr lang="en-US" sz="40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rPr>
              <a:t>Moustakas’s (1990) Six Stages: </a:t>
            </a:r>
          </a:p>
        </p:txBody>
      </p:sp>
      <p:pic>
        <p:nvPicPr>
          <p:cNvPr id="10" name="Picture 9">
            <a:extLst>
              <a:ext uri="{FF2B5EF4-FFF2-40B4-BE49-F238E27FC236}">
                <a16:creationId xmlns:a16="http://schemas.microsoft.com/office/drawing/2014/main" id="{82AABC82-C2D1-4340-A6DF-6E73DF06FCAC}"/>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4639056" y="2"/>
            <a:ext cx="7552944" cy="6857998"/>
          </a:xfrm>
          <a:prstGeom prst="rect">
            <a:avLst/>
          </a:prstGeom>
        </p:spPr>
      </p:pic>
      <p:graphicFrame>
        <p:nvGraphicFramePr>
          <p:cNvPr id="5" name="TextBox 2">
            <a:extLst>
              <a:ext uri="{FF2B5EF4-FFF2-40B4-BE49-F238E27FC236}">
                <a16:creationId xmlns:a16="http://schemas.microsoft.com/office/drawing/2014/main" id="{BCFAF8F5-352D-4BC8-A557-F384BFFE17EF}"/>
              </a:ext>
            </a:extLst>
          </p:cNvPr>
          <p:cNvGraphicFramePr/>
          <p:nvPr>
            <p:extLst>
              <p:ext uri="{D42A27DB-BD31-4B8C-83A1-F6EECF244321}">
                <p14:modId xmlns:p14="http://schemas.microsoft.com/office/powerpoint/2010/main" val="3666833241"/>
              </p:ext>
            </p:extLst>
          </p:nvPr>
        </p:nvGraphicFramePr>
        <p:xfrm>
          <a:off x="5282521" y="709683"/>
          <a:ext cx="6266011" cy="489954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Box 5">
            <a:extLst>
              <a:ext uri="{FF2B5EF4-FFF2-40B4-BE49-F238E27FC236}">
                <a16:creationId xmlns:a16="http://schemas.microsoft.com/office/drawing/2014/main" id="{F1D48219-E747-4DB4-84A0-32DA2260B5AF}"/>
              </a:ext>
            </a:extLst>
          </p:cNvPr>
          <p:cNvSpPr txBox="1"/>
          <p:nvPr/>
        </p:nvSpPr>
        <p:spPr>
          <a:xfrm>
            <a:off x="1126460" y="974726"/>
            <a:ext cx="1123449" cy="646331"/>
          </a:xfrm>
          <a:prstGeom prst="rect">
            <a:avLst/>
          </a:prstGeom>
          <a:noFill/>
        </p:spPr>
        <p:txBody>
          <a:bodyPr wrap="none" rtlCol="0">
            <a:spAutoFit/>
          </a:bodyPr>
          <a:lstStyle/>
          <a:p>
            <a:r>
              <a:rPr lang="en-GB" sz="3600" dirty="0"/>
              <a:t>How</a:t>
            </a:r>
            <a:r>
              <a:rPr lang="en-GB" dirty="0"/>
              <a:t>?</a:t>
            </a:r>
          </a:p>
        </p:txBody>
      </p:sp>
    </p:spTree>
    <p:extLst>
      <p:ext uri="{BB962C8B-B14F-4D97-AF65-F5344CB8AC3E}">
        <p14:creationId xmlns:p14="http://schemas.microsoft.com/office/powerpoint/2010/main" val="3299299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52FE371-BE37-438A-BE81-B7976BE61DA6}"/>
              </a:ext>
            </a:extLst>
          </p:cNvPr>
          <p:cNvSpPr txBox="1"/>
          <p:nvPr/>
        </p:nvSpPr>
        <p:spPr>
          <a:xfrm>
            <a:off x="763325" y="1264257"/>
            <a:ext cx="1080937" cy="584775"/>
          </a:xfrm>
          <a:prstGeom prst="rect">
            <a:avLst/>
          </a:prstGeom>
          <a:noFill/>
        </p:spPr>
        <p:txBody>
          <a:bodyPr wrap="none" rtlCol="0">
            <a:spAutoFit/>
          </a:bodyPr>
          <a:lstStyle/>
          <a:p>
            <a:r>
              <a:rPr lang="en-GB" sz="3200" dirty="0"/>
              <a:t>How?</a:t>
            </a:r>
          </a:p>
        </p:txBody>
      </p:sp>
      <p:sp>
        <p:nvSpPr>
          <p:cNvPr id="7" name="Rectangle 6">
            <a:extLst>
              <a:ext uri="{FF2B5EF4-FFF2-40B4-BE49-F238E27FC236}">
                <a16:creationId xmlns:a16="http://schemas.microsoft.com/office/drawing/2014/main" id="{4ED74594-15E8-423C-9E3C-B4B846B5A5CB}"/>
              </a:ext>
            </a:extLst>
          </p:cNvPr>
          <p:cNvSpPr/>
          <p:nvPr/>
        </p:nvSpPr>
        <p:spPr>
          <a:xfrm>
            <a:off x="4548146" y="381663"/>
            <a:ext cx="2938780" cy="923330"/>
          </a:xfrm>
          <a:prstGeom prst="rect">
            <a:avLst/>
          </a:prstGeom>
          <a:noFill/>
        </p:spPr>
        <p:txBody>
          <a:bodyPr wrap="square" lIns="91440" tIns="45720" rIns="91440" bIns="45720">
            <a:spAutoFit/>
          </a:bodyPr>
          <a:lstStyle/>
          <a:p>
            <a:pPr algn="ctr"/>
            <a:r>
              <a:rPr lang="en-GB"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Processes:</a:t>
            </a:r>
          </a:p>
        </p:txBody>
      </p:sp>
      <p:sp>
        <p:nvSpPr>
          <p:cNvPr id="9" name="Rectangle 8">
            <a:extLst>
              <a:ext uri="{FF2B5EF4-FFF2-40B4-BE49-F238E27FC236}">
                <a16:creationId xmlns:a16="http://schemas.microsoft.com/office/drawing/2014/main" id="{75409178-9229-4BA4-8AE9-7D00BF3D6573}"/>
              </a:ext>
            </a:extLst>
          </p:cNvPr>
          <p:cNvSpPr/>
          <p:nvPr/>
        </p:nvSpPr>
        <p:spPr>
          <a:xfrm>
            <a:off x="4548146" y="5185112"/>
            <a:ext cx="2822712" cy="923330"/>
          </a:xfrm>
          <a:prstGeom prst="rect">
            <a:avLst/>
          </a:prstGeom>
          <a:noFill/>
        </p:spPr>
        <p:txBody>
          <a:bodyPr wrap="square" lIns="91440" tIns="45720" rIns="91440" bIns="45720">
            <a:spAutoFit/>
          </a:bodyPr>
          <a:lstStyle/>
          <a:p>
            <a:pPr algn="ctr"/>
            <a:r>
              <a:rPr lang="en-GB"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Intuition</a:t>
            </a:r>
          </a:p>
        </p:txBody>
      </p:sp>
      <p:sp>
        <p:nvSpPr>
          <p:cNvPr id="10" name="Rectangle 9">
            <a:extLst>
              <a:ext uri="{FF2B5EF4-FFF2-40B4-BE49-F238E27FC236}">
                <a16:creationId xmlns:a16="http://schemas.microsoft.com/office/drawing/2014/main" id="{8309DF26-3DD8-420D-AAD8-17C9801BB581}"/>
              </a:ext>
            </a:extLst>
          </p:cNvPr>
          <p:cNvSpPr/>
          <p:nvPr/>
        </p:nvSpPr>
        <p:spPr>
          <a:xfrm>
            <a:off x="-1212576" y="1182267"/>
            <a:ext cx="14328252" cy="923330"/>
          </a:xfrm>
          <a:prstGeom prst="rect">
            <a:avLst/>
          </a:prstGeom>
          <a:noFill/>
        </p:spPr>
        <p:txBody>
          <a:bodyPr wrap="square" lIns="91440" tIns="45720" rIns="91440" bIns="45720">
            <a:spAutoFit/>
          </a:bodyPr>
          <a:lstStyle/>
          <a:p>
            <a:pPr algn="ctr"/>
            <a:r>
              <a:rPr lang="en-GB" sz="5400" b="1" cap="none" spc="0" dirty="0">
                <a:ln w="22225">
                  <a:solidFill>
                    <a:schemeClr val="accent2"/>
                  </a:solidFill>
                  <a:prstDash val="solid"/>
                </a:ln>
                <a:solidFill>
                  <a:schemeClr val="accent2">
                    <a:lumMod val="40000"/>
                    <a:lumOff val="60000"/>
                  </a:schemeClr>
                </a:solidFill>
                <a:effectLst/>
              </a:rPr>
              <a:t>Indwelling </a:t>
            </a:r>
          </a:p>
        </p:txBody>
      </p:sp>
      <p:sp>
        <p:nvSpPr>
          <p:cNvPr id="11" name="Rectangle 10">
            <a:extLst>
              <a:ext uri="{FF2B5EF4-FFF2-40B4-BE49-F238E27FC236}">
                <a16:creationId xmlns:a16="http://schemas.microsoft.com/office/drawing/2014/main" id="{832524CC-541D-4A25-8763-750389330821}"/>
              </a:ext>
            </a:extLst>
          </p:cNvPr>
          <p:cNvSpPr/>
          <p:nvPr/>
        </p:nvSpPr>
        <p:spPr>
          <a:xfrm>
            <a:off x="1327870" y="4536930"/>
            <a:ext cx="9589272" cy="923330"/>
          </a:xfrm>
          <a:prstGeom prst="rect">
            <a:avLst/>
          </a:prstGeom>
          <a:noFill/>
        </p:spPr>
        <p:txBody>
          <a:bodyPr wrap="square" lIns="91440" tIns="45720" rIns="91440" bIns="45720">
            <a:spAutoFit/>
          </a:bodyPr>
          <a:lstStyle/>
          <a:p>
            <a:pPr algn="ctr"/>
            <a:r>
              <a:rPr lang="en-GB" sz="5400" b="1" cap="none" spc="50" dirty="0">
                <a:ln w="9525" cmpd="sng">
                  <a:solidFill>
                    <a:schemeClr val="accent1"/>
                  </a:solidFill>
                  <a:prstDash val="solid"/>
                </a:ln>
                <a:solidFill>
                  <a:srgbClr val="70AD47">
                    <a:tint val="1000"/>
                  </a:srgbClr>
                </a:solidFill>
                <a:effectLst>
                  <a:glow rad="38100">
                    <a:schemeClr val="accent1">
                      <a:alpha val="40000"/>
                    </a:schemeClr>
                  </a:glow>
                </a:effectLst>
              </a:rPr>
              <a:t>Self-dialogue</a:t>
            </a:r>
          </a:p>
        </p:txBody>
      </p:sp>
      <p:sp>
        <p:nvSpPr>
          <p:cNvPr id="12" name="Rectangle 11">
            <a:extLst>
              <a:ext uri="{FF2B5EF4-FFF2-40B4-BE49-F238E27FC236}">
                <a16:creationId xmlns:a16="http://schemas.microsoft.com/office/drawing/2014/main" id="{AA9BA2B9-273A-41EA-BD63-7794DE478591}"/>
              </a:ext>
            </a:extLst>
          </p:cNvPr>
          <p:cNvSpPr/>
          <p:nvPr/>
        </p:nvSpPr>
        <p:spPr>
          <a:xfrm>
            <a:off x="2604051" y="4261782"/>
            <a:ext cx="6694998" cy="2585323"/>
          </a:xfrm>
          <a:prstGeom prst="rect">
            <a:avLst/>
          </a:prstGeom>
          <a:noFill/>
        </p:spPr>
        <p:txBody>
          <a:bodyPr wrap="square" lIns="91440" tIns="45720" rIns="91440" bIns="45720">
            <a:spAutoFit/>
          </a:bodyPr>
          <a:lstStyle/>
          <a:p>
            <a:pPr algn="ctr"/>
            <a:endParaRPr lang="en-GB" sz="5400" b="0" cap="none" spc="0" dirty="0">
              <a:ln w="0"/>
              <a:solidFill>
                <a:schemeClr val="accent1"/>
              </a:solidFill>
              <a:effectLst>
                <a:outerShdw blurRad="38100" dist="25400" dir="5400000" algn="ctr" rotWithShape="0">
                  <a:srgbClr val="6E747A">
                    <a:alpha val="43000"/>
                  </a:srgbClr>
                </a:outerShdw>
              </a:effectLst>
            </a:endParaRPr>
          </a:p>
          <a:p>
            <a:pPr algn="ctr"/>
            <a:endParaRPr lang="en-GB" sz="5400" b="0" cap="none" spc="0" dirty="0">
              <a:ln w="0"/>
              <a:solidFill>
                <a:schemeClr val="accent1"/>
              </a:solidFill>
              <a:effectLst>
                <a:outerShdw blurRad="38100" dist="25400" dir="5400000" algn="ctr" rotWithShape="0">
                  <a:srgbClr val="6E747A">
                    <a:alpha val="43000"/>
                  </a:srgbClr>
                </a:outerShdw>
              </a:effectLst>
            </a:endParaRPr>
          </a:p>
          <a:p>
            <a:pPr algn="ctr"/>
            <a:r>
              <a:rPr lang="en-GB" sz="5400" b="0" cap="none" spc="0" dirty="0">
                <a:ln w="0"/>
                <a:solidFill>
                  <a:schemeClr val="accent1"/>
                </a:solidFill>
                <a:effectLst>
                  <a:outerShdw blurRad="38100" dist="25400" dir="5400000" algn="ctr" rotWithShape="0">
                    <a:srgbClr val="6E747A">
                      <a:alpha val="43000"/>
                    </a:srgbClr>
                  </a:outerShdw>
                </a:effectLst>
              </a:rPr>
              <a:t>Focusing </a:t>
            </a:r>
          </a:p>
        </p:txBody>
      </p:sp>
      <p:sp>
        <p:nvSpPr>
          <p:cNvPr id="13" name="Rectangle 12">
            <a:extLst>
              <a:ext uri="{FF2B5EF4-FFF2-40B4-BE49-F238E27FC236}">
                <a16:creationId xmlns:a16="http://schemas.microsoft.com/office/drawing/2014/main" id="{15DF844C-947C-463B-AB63-BBD9AD72334A}"/>
              </a:ext>
            </a:extLst>
          </p:cNvPr>
          <p:cNvSpPr/>
          <p:nvPr/>
        </p:nvSpPr>
        <p:spPr>
          <a:xfrm>
            <a:off x="-262393" y="3736326"/>
            <a:ext cx="12133690" cy="923330"/>
          </a:xfrm>
          <a:prstGeom prst="rect">
            <a:avLst/>
          </a:prstGeom>
          <a:noFill/>
        </p:spPr>
        <p:txBody>
          <a:bodyPr wrap="square" lIns="91440" tIns="45720" rIns="91440" bIns="45720">
            <a:spAutoFit/>
          </a:bodyPr>
          <a:lstStyle/>
          <a:p>
            <a:pPr algn="ctr"/>
            <a:r>
              <a:rPr lang="en-GB" sz="5400" b="1" cap="none" spc="0" dirty="0">
                <a:ln w="6600">
                  <a:solidFill>
                    <a:schemeClr val="accent2"/>
                  </a:solidFill>
                  <a:prstDash val="solid"/>
                </a:ln>
                <a:solidFill>
                  <a:srgbClr val="FFFFFF"/>
                </a:solidFill>
                <a:effectLst>
                  <a:outerShdw dist="38100" dir="2700000" algn="tl" rotWithShape="0">
                    <a:schemeClr val="accent2"/>
                  </a:outerShdw>
                </a:effectLst>
              </a:rPr>
              <a:t>Feelings</a:t>
            </a:r>
          </a:p>
        </p:txBody>
      </p:sp>
      <p:sp>
        <p:nvSpPr>
          <p:cNvPr id="14" name="Rectangle 13">
            <a:extLst>
              <a:ext uri="{FF2B5EF4-FFF2-40B4-BE49-F238E27FC236}">
                <a16:creationId xmlns:a16="http://schemas.microsoft.com/office/drawing/2014/main" id="{F380AE1B-90F7-4A68-AD62-A6B89E8B861A}"/>
              </a:ext>
            </a:extLst>
          </p:cNvPr>
          <p:cNvSpPr/>
          <p:nvPr/>
        </p:nvSpPr>
        <p:spPr>
          <a:xfrm>
            <a:off x="532737" y="2105596"/>
            <a:ext cx="11109298" cy="923330"/>
          </a:xfrm>
          <a:prstGeom prst="rect">
            <a:avLst/>
          </a:prstGeom>
          <a:noFill/>
        </p:spPr>
        <p:txBody>
          <a:bodyPr wrap="squar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Internal frame of reference</a:t>
            </a:r>
          </a:p>
        </p:txBody>
      </p:sp>
      <p:sp>
        <p:nvSpPr>
          <p:cNvPr id="18" name="Rectangle 17">
            <a:extLst>
              <a:ext uri="{FF2B5EF4-FFF2-40B4-BE49-F238E27FC236}">
                <a16:creationId xmlns:a16="http://schemas.microsoft.com/office/drawing/2014/main" id="{D4004D46-0F70-4E41-B414-7F0DE72DFC07}"/>
              </a:ext>
            </a:extLst>
          </p:cNvPr>
          <p:cNvSpPr/>
          <p:nvPr/>
        </p:nvSpPr>
        <p:spPr>
          <a:xfrm>
            <a:off x="4005940" y="2967335"/>
            <a:ext cx="4152098" cy="923330"/>
          </a:xfrm>
          <a:prstGeom prst="rect">
            <a:avLst/>
          </a:prstGeom>
          <a:noFill/>
        </p:spPr>
        <p:txBody>
          <a:bodyPr wrap="square" lIns="91440" tIns="45720" rIns="91440" bIns="45720">
            <a:spAutoFit/>
          </a:bodyPr>
          <a:lstStyle/>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Tacit knowing</a:t>
            </a:r>
          </a:p>
        </p:txBody>
      </p:sp>
    </p:spTree>
    <p:extLst>
      <p:ext uri="{BB962C8B-B14F-4D97-AF65-F5344CB8AC3E}">
        <p14:creationId xmlns:p14="http://schemas.microsoft.com/office/powerpoint/2010/main" val="25656135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1E70A317-DCED-4E80-AA2D-467D8702E5C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E6A9C4A-F94A-4E75-B8D1-BAED51020CCB}"/>
              </a:ext>
            </a:extLst>
          </p:cNvPr>
          <p:cNvSpPr txBox="1"/>
          <p:nvPr/>
        </p:nvSpPr>
        <p:spPr>
          <a:xfrm>
            <a:off x="861791" y="835383"/>
            <a:ext cx="3382832" cy="3499549"/>
          </a:xfrm>
          <a:prstGeom prst="rect">
            <a:avLst/>
          </a:prstGeom>
        </p:spPr>
        <p:txBody>
          <a:bodyPr vert="horz" lIns="91440" tIns="45720" rIns="91440" bIns="45720" rtlCol="0" anchor="b">
            <a:normAutofit/>
          </a:bodyPr>
          <a:lstStyle/>
          <a:p>
            <a:pPr defTabSz="457200">
              <a:spcBef>
                <a:spcPct val="0"/>
              </a:spcBef>
              <a:spcAft>
                <a:spcPts val="600"/>
              </a:spcAft>
            </a:pPr>
            <a:r>
              <a:rPr lang="en-US" sz="4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rPr>
              <a:t>Heuristic Self-Search Inquiry</a:t>
            </a:r>
          </a:p>
        </p:txBody>
      </p:sp>
      <p:pic>
        <p:nvPicPr>
          <p:cNvPr id="13" name="Picture 4">
            <a:extLst>
              <a:ext uri="{FF2B5EF4-FFF2-40B4-BE49-F238E27FC236}">
                <a16:creationId xmlns:a16="http://schemas.microsoft.com/office/drawing/2014/main" id="{8CF34805-9A18-4EA6-A070-79CB5728746C}"/>
              </a:ext>
            </a:extLst>
          </p:cNvPr>
          <p:cNvPicPr>
            <a:picLocks noChangeAspect="1"/>
          </p:cNvPicPr>
          <p:nvPr/>
        </p:nvPicPr>
        <p:blipFill rotWithShape="1">
          <a:blip r:embed="rId3"/>
          <a:srcRect l="8783" r="8783"/>
          <a:stretch/>
        </p:blipFill>
        <p:spPr>
          <a:xfrm>
            <a:off x="4654297" y="10"/>
            <a:ext cx="7537704" cy="6857990"/>
          </a:xfrm>
          <a:prstGeom prst="rect">
            <a:avLst/>
          </a:prstGeom>
        </p:spPr>
      </p:pic>
      <p:sp>
        <p:nvSpPr>
          <p:cNvPr id="4" name="TextBox 3">
            <a:extLst>
              <a:ext uri="{FF2B5EF4-FFF2-40B4-BE49-F238E27FC236}">
                <a16:creationId xmlns:a16="http://schemas.microsoft.com/office/drawing/2014/main" id="{D719ADE9-C2DB-463D-8FD7-DC9CB605AE8E}"/>
              </a:ext>
            </a:extLst>
          </p:cNvPr>
          <p:cNvSpPr txBox="1"/>
          <p:nvPr/>
        </p:nvSpPr>
        <p:spPr>
          <a:xfrm>
            <a:off x="1089329" y="5255812"/>
            <a:ext cx="2494594" cy="523220"/>
          </a:xfrm>
          <a:prstGeom prst="rect">
            <a:avLst/>
          </a:prstGeom>
          <a:noFill/>
        </p:spPr>
        <p:txBody>
          <a:bodyPr wrap="none" rtlCol="0">
            <a:spAutoFit/>
          </a:bodyPr>
          <a:lstStyle/>
          <a:p>
            <a:r>
              <a:rPr lang="en-GB" sz="2800" dirty="0"/>
              <a:t>Sela-Smith 2002</a:t>
            </a:r>
          </a:p>
        </p:txBody>
      </p:sp>
      <p:sp>
        <p:nvSpPr>
          <p:cNvPr id="6" name="TextBox 5">
            <a:extLst>
              <a:ext uri="{FF2B5EF4-FFF2-40B4-BE49-F238E27FC236}">
                <a16:creationId xmlns:a16="http://schemas.microsoft.com/office/drawing/2014/main" id="{159E6587-D7B4-42C0-858F-CB4AC47A1AA0}"/>
              </a:ext>
            </a:extLst>
          </p:cNvPr>
          <p:cNvSpPr txBox="1"/>
          <p:nvPr/>
        </p:nvSpPr>
        <p:spPr>
          <a:xfrm>
            <a:off x="1208598" y="1590261"/>
            <a:ext cx="1059264" cy="523220"/>
          </a:xfrm>
          <a:prstGeom prst="rect">
            <a:avLst/>
          </a:prstGeom>
          <a:noFill/>
        </p:spPr>
        <p:txBody>
          <a:bodyPr wrap="none" rtlCol="0">
            <a:spAutoFit/>
          </a:bodyPr>
          <a:lstStyle/>
          <a:p>
            <a:r>
              <a:rPr lang="en-GB" sz="2800" dirty="0"/>
              <a:t>How? </a:t>
            </a:r>
          </a:p>
        </p:txBody>
      </p:sp>
    </p:spTree>
    <p:extLst>
      <p:ext uri="{BB962C8B-B14F-4D97-AF65-F5344CB8AC3E}">
        <p14:creationId xmlns:p14="http://schemas.microsoft.com/office/powerpoint/2010/main" val="14107183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6AFD25-BB8D-4234-B8CF-BE8BF53373E5}"/>
              </a:ext>
            </a:extLst>
          </p:cNvPr>
          <p:cNvSpPr txBox="1"/>
          <p:nvPr/>
        </p:nvSpPr>
        <p:spPr>
          <a:xfrm>
            <a:off x="923925" y="2584174"/>
            <a:ext cx="6327664" cy="3714751"/>
          </a:xfrm>
          <a:prstGeom prst="rect">
            <a:avLst/>
          </a:prstGeom>
          <a:noFill/>
        </p:spPr>
        <p:txBody>
          <a:bodyPr wrap="square" rtlCol="0">
            <a:spAutoFit/>
          </a:bodyPr>
          <a:lstStyle/>
          <a:p>
            <a:pPr>
              <a:spcAft>
                <a:spcPts val="600"/>
              </a:spcAft>
            </a:pPr>
            <a:endParaRPr lang="en-GB" dirty="0"/>
          </a:p>
          <a:p>
            <a:pPr>
              <a:spcAft>
                <a:spcPts val="600"/>
              </a:spcAft>
            </a:pPr>
            <a:endParaRPr lang="en-GB" dirty="0"/>
          </a:p>
          <a:p>
            <a:pPr>
              <a:spcAft>
                <a:spcPts val="600"/>
              </a:spcAft>
            </a:pPr>
            <a:endParaRPr lang="en-GB" dirty="0"/>
          </a:p>
          <a:p>
            <a:pPr>
              <a:spcAft>
                <a:spcPts val="600"/>
              </a:spcAft>
            </a:pPr>
            <a:endParaRPr lang="en-GB" dirty="0"/>
          </a:p>
          <a:p>
            <a:pPr>
              <a:spcAft>
                <a:spcPts val="600"/>
              </a:spcAft>
            </a:pPr>
            <a:endParaRPr lang="en-GB" dirty="0"/>
          </a:p>
          <a:p>
            <a:pPr>
              <a:spcAft>
                <a:spcPts val="600"/>
              </a:spcAft>
            </a:pPr>
            <a:endParaRPr lang="en-GB" dirty="0"/>
          </a:p>
          <a:p>
            <a:pPr>
              <a:spcAft>
                <a:spcPts val="600"/>
              </a:spcAft>
            </a:pPr>
            <a:endParaRPr lang="en-GB" dirty="0"/>
          </a:p>
          <a:p>
            <a:pPr>
              <a:spcAft>
                <a:spcPts val="600"/>
              </a:spcAft>
            </a:pPr>
            <a:endParaRPr lang="en-GB" dirty="0"/>
          </a:p>
          <a:p>
            <a:pPr>
              <a:spcAft>
                <a:spcPts val="600"/>
              </a:spcAft>
            </a:pPr>
            <a:endParaRPr lang="en-GB" dirty="0"/>
          </a:p>
          <a:p>
            <a:pPr>
              <a:spcAft>
                <a:spcPts val="600"/>
              </a:spcAft>
            </a:pPr>
            <a:r>
              <a:rPr lang="en-GB" sz="2400" dirty="0"/>
              <a:t>Finlay (2002)</a:t>
            </a:r>
          </a:p>
        </p:txBody>
      </p:sp>
      <p:sp>
        <p:nvSpPr>
          <p:cNvPr id="4" name="TextBox 3">
            <a:extLst>
              <a:ext uri="{FF2B5EF4-FFF2-40B4-BE49-F238E27FC236}">
                <a16:creationId xmlns:a16="http://schemas.microsoft.com/office/drawing/2014/main" id="{7E385D7C-48DE-415A-BE72-E613755AAAFA}"/>
              </a:ext>
            </a:extLst>
          </p:cNvPr>
          <p:cNvSpPr txBox="1"/>
          <p:nvPr/>
        </p:nvSpPr>
        <p:spPr>
          <a:xfrm>
            <a:off x="2886323" y="1383527"/>
            <a:ext cx="7346948" cy="707886"/>
          </a:xfrm>
          <a:prstGeom prst="rect">
            <a:avLst/>
          </a:prstGeom>
          <a:noFill/>
        </p:spPr>
        <p:txBody>
          <a:bodyPr wrap="none" rtlCol="0">
            <a:spAutoFit/>
          </a:bodyPr>
          <a:lstStyle/>
          <a:p>
            <a:pPr>
              <a:spcAft>
                <a:spcPts val="600"/>
              </a:spcAft>
            </a:pPr>
            <a:r>
              <a:rPr lang="en-GB" sz="4000" dirty="0"/>
              <a:t>Reflexivity at the heart of heuristics</a:t>
            </a:r>
          </a:p>
        </p:txBody>
      </p:sp>
      <p:graphicFrame>
        <p:nvGraphicFramePr>
          <p:cNvPr id="7" name="TextBox 4">
            <a:extLst>
              <a:ext uri="{FF2B5EF4-FFF2-40B4-BE49-F238E27FC236}">
                <a16:creationId xmlns:a16="http://schemas.microsoft.com/office/drawing/2014/main" id="{462FCA24-6B89-47CA-A52F-C1448E8BE362}"/>
              </a:ext>
            </a:extLst>
          </p:cNvPr>
          <p:cNvGraphicFramePr/>
          <p:nvPr>
            <p:extLst>
              <p:ext uri="{D42A27DB-BD31-4B8C-83A1-F6EECF244321}">
                <p14:modId xmlns:p14="http://schemas.microsoft.com/office/powerpoint/2010/main" val="716981776"/>
              </p:ext>
            </p:extLst>
          </p:nvPr>
        </p:nvGraphicFramePr>
        <p:xfrm>
          <a:off x="914400" y="2076450"/>
          <a:ext cx="10353675" cy="37147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E88B9801-E728-4882-8850-2F7EFA182619}"/>
              </a:ext>
            </a:extLst>
          </p:cNvPr>
          <p:cNvSpPr txBox="1"/>
          <p:nvPr/>
        </p:nvSpPr>
        <p:spPr>
          <a:xfrm>
            <a:off x="914400" y="771277"/>
            <a:ext cx="858055" cy="461665"/>
          </a:xfrm>
          <a:prstGeom prst="rect">
            <a:avLst/>
          </a:prstGeom>
          <a:noFill/>
        </p:spPr>
        <p:txBody>
          <a:bodyPr wrap="none" rtlCol="0">
            <a:spAutoFit/>
          </a:bodyPr>
          <a:lstStyle/>
          <a:p>
            <a:r>
              <a:rPr lang="en-GB" sz="2400" dirty="0"/>
              <a:t>How?</a:t>
            </a:r>
          </a:p>
        </p:txBody>
      </p:sp>
    </p:spTree>
    <p:extLst>
      <p:ext uri="{BB962C8B-B14F-4D97-AF65-F5344CB8AC3E}">
        <p14:creationId xmlns:p14="http://schemas.microsoft.com/office/powerpoint/2010/main" val="40332276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6540ED7E-4309-4CF9-9C8D-82E304E0283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6F3830F-85A0-4A02-9BEA-A543CEA72BCF}"/>
              </a:ext>
            </a:extLst>
          </p:cNvPr>
          <p:cNvSpPr/>
          <p:nvPr/>
        </p:nvSpPr>
        <p:spPr>
          <a:xfrm>
            <a:off x="5803900" y="965197"/>
            <a:ext cx="5521512" cy="1333504"/>
          </a:xfrm>
          <a:prstGeom prst="rect">
            <a:avLst/>
          </a:prstGeom>
        </p:spPr>
        <p:txBody>
          <a:bodyPr vert="horz" lIns="91440" tIns="45720" rIns="91440" bIns="45720" rtlCol="0" anchor="b">
            <a:normAutofit/>
          </a:bodyPr>
          <a:lstStyle/>
          <a:p>
            <a:pPr algn="ctr" defTabSz="457200">
              <a:spcBef>
                <a:spcPct val="0"/>
              </a:spcBef>
              <a:spcAft>
                <a:spcPts val="600"/>
              </a:spcAft>
            </a:pPr>
            <a:r>
              <a:rPr lang="en-US" sz="5400" b="1" cap="none" spc="0" dirty="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rPr>
              <a:t> </a:t>
            </a:r>
          </a:p>
        </p:txBody>
      </p:sp>
      <p:sp>
        <p:nvSpPr>
          <p:cNvPr id="29" name="Rectangle 28">
            <a:extLst>
              <a:ext uri="{FF2B5EF4-FFF2-40B4-BE49-F238E27FC236}">
                <a16:creationId xmlns:a16="http://schemas.microsoft.com/office/drawing/2014/main" id="{CA8ACC6B-EC7C-4E3C-8D08-C0A3AA4077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0614" y="965196"/>
            <a:ext cx="5042779" cy="4781641"/>
          </a:xfrm>
          <a:prstGeom prst="rect">
            <a:avLst/>
          </a:prstGeom>
          <a:solidFill>
            <a:schemeClr val="tx1"/>
          </a:solidFill>
          <a:ln w="190500">
            <a:solidFill>
              <a:srgbClr val="F2F2F2">
                <a:alpha val="7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 descr="Maze with solid fill">
            <a:extLst>
              <a:ext uri="{FF2B5EF4-FFF2-40B4-BE49-F238E27FC236}">
                <a16:creationId xmlns:a16="http://schemas.microsoft.com/office/drawing/2014/main" id="{49A261F9-E853-4357-997D-77A2EC0F81EF}"/>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532967" y="1438360"/>
            <a:ext cx="3835314" cy="3835314"/>
          </a:xfrm>
          <a:prstGeom prst="rect">
            <a:avLst/>
          </a:prstGeom>
        </p:spPr>
      </p:pic>
      <p:sp>
        <p:nvSpPr>
          <p:cNvPr id="6" name="TextBox 5">
            <a:extLst>
              <a:ext uri="{FF2B5EF4-FFF2-40B4-BE49-F238E27FC236}">
                <a16:creationId xmlns:a16="http://schemas.microsoft.com/office/drawing/2014/main" id="{4C835517-8CF6-493F-AFDE-D3AE12D62A93}"/>
              </a:ext>
            </a:extLst>
          </p:cNvPr>
          <p:cNvSpPr txBox="1"/>
          <p:nvPr/>
        </p:nvSpPr>
        <p:spPr>
          <a:xfrm>
            <a:off x="7556740" y="3096884"/>
            <a:ext cx="2461177" cy="584775"/>
          </a:xfrm>
          <a:prstGeom prst="rect">
            <a:avLst/>
          </a:prstGeom>
          <a:noFill/>
        </p:spPr>
        <p:txBody>
          <a:bodyPr wrap="square" rtlCol="0">
            <a:spAutoFit/>
          </a:bodyPr>
          <a:lstStyle/>
          <a:p>
            <a:r>
              <a:rPr lang="en-GB" sz="3200" dirty="0"/>
              <a:t>Sultan (2019)</a:t>
            </a:r>
          </a:p>
        </p:txBody>
      </p:sp>
      <p:sp>
        <p:nvSpPr>
          <p:cNvPr id="7" name="Rectangle 6">
            <a:extLst>
              <a:ext uri="{FF2B5EF4-FFF2-40B4-BE49-F238E27FC236}">
                <a16:creationId xmlns:a16="http://schemas.microsoft.com/office/drawing/2014/main" id="{CEB7D0AA-9DBF-44E6-9989-47E39396C406}"/>
              </a:ext>
            </a:extLst>
          </p:cNvPr>
          <p:cNvSpPr/>
          <p:nvPr/>
        </p:nvSpPr>
        <p:spPr>
          <a:xfrm>
            <a:off x="4589252" y="1190445"/>
            <a:ext cx="8341743" cy="1200329"/>
          </a:xfrm>
          <a:prstGeom prst="rect">
            <a:avLst/>
          </a:prstGeom>
          <a:noFill/>
        </p:spPr>
        <p:txBody>
          <a:bodyPr wrap="square" lIns="91440" tIns="45720" rIns="91440" bIns="45720">
            <a:spAutoFit/>
          </a:bodyPr>
          <a:lstStyle/>
          <a:p>
            <a:pPr algn="ctr"/>
            <a:r>
              <a:rPr lang="en-US" sz="72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Labyrinth</a:t>
            </a:r>
            <a:endParaRPr lang="en-US" sz="72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9" name="TextBox 8">
            <a:extLst>
              <a:ext uri="{FF2B5EF4-FFF2-40B4-BE49-F238E27FC236}">
                <a16:creationId xmlns:a16="http://schemas.microsoft.com/office/drawing/2014/main" id="{531E5312-066F-414A-81E1-03202145CB15}"/>
              </a:ext>
            </a:extLst>
          </p:cNvPr>
          <p:cNvSpPr txBox="1"/>
          <p:nvPr/>
        </p:nvSpPr>
        <p:spPr>
          <a:xfrm>
            <a:off x="6987396" y="4387769"/>
            <a:ext cx="4253990" cy="400110"/>
          </a:xfrm>
          <a:prstGeom prst="rect">
            <a:avLst/>
          </a:prstGeom>
          <a:noFill/>
        </p:spPr>
        <p:txBody>
          <a:bodyPr wrap="square" rtlCol="0">
            <a:spAutoFit/>
          </a:bodyPr>
          <a:lstStyle/>
          <a:p>
            <a:r>
              <a:rPr lang="en-GB" sz="2000" dirty="0"/>
              <a:t>Seven processes of heuristic inquiry </a:t>
            </a:r>
          </a:p>
        </p:txBody>
      </p:sp>
    </p:spTree>
    <p:extLst>
      <p:ext uri="{BB962C8B-B14F-4D97-AF65-F5344CB8AC3E}">
        <p14:creationId xmlns:p14="http://schemas.microsoft.com/office/powerpoint/2010/main" val="7965787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E732D6-6211-47E2-A243-A7D9C07A81D5}"/>
              </a:ext>
            </a:extLst>
          </p:cNvPr>
          <p:cNvSpPr txBox="1"/>
          <p:nvPr/>
        </p:nvSpPr>
        <p:spPr>
          <a:xfrm>
            <a:off x="1293962" y="310551"/>
            <a:ext cx="1785668" cy="584775"/>
          </a:xfrm>
          <a:prstGeom prst="rect">
            <a:avLst/>
          </a:prstGeom>
          <a:noFill/>
        </p:spPr>
        <p:txBody>
          <a:bodyPr wrap="square" rtlCol="0">
            <a:spAutoFit/>
          </a:bodyPr>
          <a:lstStyle/>
          <a:p>
            <a:r>
              <a:rPr lang="en-GB" sz="3200" dirty="0"/>
              <a:t>When?</a:t>
            </a:r>
          </a:p>
        </p:txBody>
      </p:sp>
      <p:sp>
        <p:nvSpPr>
          <p:cNvPr id="4" name="Rectangle 3">
            <a:extLst>
              <a:ext uri="{FF2B5EF4-FFF2-40B4-BE49-F238E27FC236}">
                <a16:creationId xmlns:a16="http://schemas.microsoft.com/office/drawing/2014/main" id="{D6C62D58-3C5C-4252-9815-DEEC935A48E1}"/>
              </a:ext>
            </a:extLst>
          </p:cNvPr>
          <p:cNvSpPr/>
          <p:nvPr/>
        </p:nvSpPr>
        <p:spPr>
          <a:xfrm flipH="1">
            <a:off x="785001" y="4114800"/>
            <a:ext cx="10757142" cy="1754326"/>
          </a:xfrm>
          <a:prstGeom prst="rect">
            <a:avLst/>
          </a:prstGeom>
          <a:noFill/>
        </p:spPr>
        <p:txBody>
          <a:bodyPr wrap="square" lIns="91440" tIns="45720" rIns="91440" bIns="45720">
            <a:spAutoFit/>
          </a:bodyPr>
          <a:lstStyle/>
          <a:p>
            <a:pPr algn="ct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Politics</a:t>
            </a:r>
          </a:p>
          <a:p>
            <a:pPr algn="ctr"/>
            <a:r>
              <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And </a:t>
            </a: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a:t>
            </a:r>
            <a:r>
              <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G</a:t>
            </a: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overnment</a:t>
            </a:r>
          </a:p>
        </p:txBody>
      </p:sp>
      <p:sp>
        <p:nvSpPr>
          <p:cNvPr id="5" name="Rectangle 4">
            <a:extLst>
              <a:ext uri="{FF2B5EF4-FFF2-40B4-BE49-F238E27FC236}">
                <a16:creationId xmlns:a16="http://schemas.microsoft.com/office/drawing/2014/main" id="{9BE9AE8A-45AB-44B0-AAF7-6217C7649823}"/>
              </a:ext>
            </a:extLst>
          </p:cNvPr>
          <p:cNvSpPr/>
          <p:nvPr/>
        </p:nvSpPr>
        <p:spPr>
          <a:xfrm>
            <a:off x="526210" y="1272915"/>
            <a:ext cx="11274724" cy="923330"/>
          </a:xfrm>
          <a:prstGeom prst="rect">
            <a:avLst/>
          </a:prstGeom>
          <a:noFill/>
        </p:spPr>
        <p:txBody>
          <a:bodyPr wrap="square" lIns="91440" tIns="45720" rIns="91440" bIns="45720">
            <a:spAutoFit/>
          </a:bodyPr>
          <a:lstStyle/>
          <a:p>
            <a:pPr algn="ctr"/>
            <a:r>
              <a:rPr lang="en-US" sz="5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Health Care </a:t>
            </a:r>
            <a:endPar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6" name="Rectangle 5">
            <a:extLst>
              <a:ext uri="{FF2B5EF4-FFF2-40B4-BE49-F238E27FC236}">
                <a16:creationId xmlns:a16="http://schemas.microsoft.com/office/drawing/2014/main" id="{DD4BFE76-4F14-4BD3-A8DB-D2EC758DBBE4}"/>
              </a:ext>
            </a:extLst>
          </p:cNvPr>
          <p:cNvSpPr/>
          <p:nvPr/>
        </p:nvSpPr>
        <p:spPr>
          <a:xfrm>
            <a:off x="621103" y="2120125"/>
            <a:ext cx="11680166" cy="923330"/>
          </a:xfrm>
          <a:prstGeom prst="rect">
            <a:avLst/>
          </a:prstGeom>
          <a:noFill/>
        </p:spPr>
        <p:txBody>
          <a:bodyPr wrap="square" lIns="91440" tIns="45720" rIns="91440" bIns="45720">
            <a:spAutoFit/>
          </a:bodyPr>
          <a:lstStyle/>
          <a:p>
            <a:pPr algn="ctr"/>
            <a:r>
              <a:rPr lang="en-US" sz="5400" b="1" cap="none" spc="0" dirty="0">
                <a:ln w="12700">
                  <a:solidFill>
                    <a:schemeClr val="accent5"/>
                  </a:solidFill>
                  <a:prstDash val="solid"/>
                </a:ln>
                <a:pattFill prst="ltDnDiag">
                  <a:fgClr>
                    <a:schemeClr val="accent5">
                      <a:lumMod val="60000"/>
                      <a:lumOff val="40000"/>
                    </a:schemeClr>
                  </a:fgClr>
                  <a:bgClr>
                    <a:schemeClr val="bg1"/>
                  </a:bgClr>
                </a:pattFill>
                <a:effectLst/>
              </a:rPr>
              <a:t> </a:t>
            </a:r>
          </a:p>
        </p:txBody>
      </p:sp>
      <p:sp>
        <p:nvSpPr>
          <p:cNvPr id="7" name="Rectangle 6">
            <a:extLst>
              <a:ext uri="{FF2B5EF4-FFF2-40B4-BE49-F238E27FC236}">
                <a16:creationId xmlns:a16="http://schemas.microsoft.com/office/drawing/2014/main" id="{A83B4F4F-9D82-4916-A3D7-46A45EAF4011}"/>
              </a:ext>
            </a:extLst>
          </p:cNvPr>
          <p:cNvSpPr/>
          <p:nvPr/>
        </p:nvSpPr>
        <p:spPr>
          <a:xfrm>
            <a:off x="1293962" y="2196245"/>
            <a:ext cx="9395251" cy="923330"/>
          </a:xfrm>
          <a:prstGeom prst="rect">
            <a:avLst/>
          </a:prstGeom>
          <a:noFill/>
        </p:spPr>
        <p:txBody>
          <a:bodyPr wrap="square" lIns="91440" tIns="45720" rIns="91440" bIns="45720">
            <a:spAutoFit/>
          </a:bodyPr>
          <a:lstStyle/>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Counselling and Psychotherapy </a:t>
            </a:r>
            <a:endParaRPr lang="en-GB"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8" name="Rectangle 7">
            <a:extLst>
              <a:ext uri="{FF2B5EF4-FFF2-40B4-BE49-F238E27FC236}">
                <a16:creationId xmlns:a16="http://schemas.microsoft.com/office/drawing/2014/main" id="{4E8F2AB9-9B4E-4379-A0E2-B98EB4F232D9}"/>
              </a:ext>
            </a:extLst>
          </p:cNvPr>
          <p:cNvSpPr/>
          <p:nvPr/>
        </p:nvSpPr>
        <p:spPr>
          <a:xfrm>
            <a:off x="3994029" y="3119574"/>
            <a:ext cx="4218317" cy="923330"/>
          </a:xfrm>
          <a:prstGeom prst="rect">
            <a:avLst/>
          </a:prstGeom>
          <a:noFill/>
        </p:spPr>
        <p:txBody>
          <a:bodyPr wrap="square" lIns="91440" tIns="45720" rIns="91440" bIns="45720">
            <a:spAutoFit/>
          </a:bodyPr>
          <a:lstStyle/>
          <a:p>
            <a:pPr algn="ctr"/>
            <a:r>
              <a:rPr lang="en-US" sz="5400"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Education</a:t>
            </a:r>
            <a:endParaRPr lang="en-US" sz="5400" b="1" cap="none" spc="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p:txBody>
      </p:sp>
    </p:spTree>
    <p:extLst>
      <p:ext uri="{BB962C8B-B14F-4D97-AF65-F5344CB8AC3E}">
        <p14:creationId xmlns:p14="http://schemas.microsoft.com/office/powerpoint/2010/main" val="30783098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C3D9BD5-A493-4B97-963D-60135D5338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1F759AF4-E342-4E60-8A32-C44A328F2F4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EA841B0-BDB0-40A2-8B73-97DD6A605552}"/>
              </a:ext>
            </a:extLst>
          </p:cNvPr>
          <p:cNvSpPr txBox="1"/>
          <p:nvPr/>
        </p:nvSpPr>
        <p:spPr>
          <a:xfrm>
            <a:off x="924443" y="1023257"/>
            <a:ext cx="3732902" cy="4570457"/>
          </a:xfrm>
          <a:prstGeom prst="rect">
            <a:avLst/>
          </a:prstGeom>
          <a:effectLst/>
        </p:spPr>
        <p:txBody>
          <a:bodyPr vert="horz" lIns="91440" tIns="45720" rIns="91440" bIns="45720" rtlCol="0" anchor="ctr">
            <a:normAutofit/>
          </a:bodyPr>
          <a:lstStyle/>
          <a:p>
            <a:pPr defTabSz="457200">
              <a:spcBef>
                <a:spcPct val="0"/>
              </a:spcBef>
              <a:spcAft>
                <a:spcPts val="600"/>
              </a:spcAft>
            </a:pPr>
            <a:r>
              <a:rPr lang="en-US" sz="4000" dirty="0">
                <a:ln>
                  <a:solidFill>
                    <a:schemeClr val="bg1">
                      <a:lumMod val="75000"/>
                      <a:lumOff val="25000"/>
                      <a:alpha val="10000"/>
                    </a:schemeClr>
                  </a:solidFill>
                </a:ln>
                <a:solidFill>
                  <a:schemeClr val="accent1"/>
                </a:solidFill>
                <a:effectLst>
                  <a:outerShdw blurRad="9525" dist="25400" dir="14640000" algn="tl" rotWithShape="0">
                    <a:schemeClr val="bg1">
                      <a:alpha val="30000"/>
                    </a:schemeClr>
                  </a:outerShdw>
                </a:effectLst>
                <a:latin typeface="+mj-lt"/>
                <a:ea typeface="+mj-ea"/>
              </a:rPr>
              <a:t>Why?</a:t>
            </a:r>
          </a:p>
        </p:txBody>
      </p:sp>
      <p:cxnSp>
        <p:nvCxnSpPr>
          <p:cNvPr id="13" name="Straight Connector 12">
            <a:extLst>
              <a:ext uri="{FF2B5EF4-FFF2-40B4-BE49-F238E27FC236}">
                <a16:creationId xmlns:a16="http://schemas.microsoft.com/office/drawing/2014/main" id="{A49B2805-6469-407A-A68A-BB85AC8A8596}"/>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68371"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AD98BFCD-E13B-4916-89CE-F2BCAFEF9082}"/>
              </a:ext>
            </a:extLst>
          </p:cNvPr>
          <p:cNvSpPr txBox="1"/>
          <p:nvPr/>
        </p:nvSpPr>
        <p:spPr>
          <a:xfrm>
            <a:off x="5252560" y="1023257"/>
            <a:ext cx="6025645" cy="4570457"/>
          </a:xfrm>
          <a:prstGeom prst="rect">
            <a:avLst/>
          </a:prstGeom>
          <a:effectLst/>
        </p:spPr>
        <p:txBody>
          <a:bodyPr vert="horz" lIns="91440" tIns="45720" rIns="91440" bIns="45720" rtlCol="0" anchor="ctr">
            <a:normAutofit/>
          </a:bodyPr>
          <a:lstStyle/>
          <a:p>
            <a:pPr defTabSz="457200">
              <a:spcBef>
                <a:spcPct val="20000"/>
              </a:spcBef>
              <a:spcAft>
                <a:spcPts val="600"/>
              </a:spcAft>
              <a:buClr>
                <a:schemeClr val="tx2"/>
              </a:buClr>
              <a:buSzPct val="70000"/>
              <a:buFont typeface="Wingdings 2" charset="2"/>
            </a:pPr>
            <a:r>
              <a:rPr lang="en-US">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rPr>
              <a:t>McLeod (2011) notes that despite the conceptual congruency of humanistic therapeutic approaches and the heuristic inquiry method, few studies exist in the public domain (p.207) and therefore the potential contribution to the body of therapeutic knowledge, by the heuristic method, remains unfulfilled (p. 208). </a:t>
            </a:r>
          </a:p>
        </p:txBody>
      </p:sp>
    </p:spTree>
    <p:extLst>
      <p:ext uri="{BB962C8B-B14F-4D97-AF65-F5344CB8AC3E}">
        <p14:creationId xmlns:p14="http://schemas.microsoft.com/office/powerpoint/2010/main" val="47485525"/>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C3D9BD5-A493-4B97-963D-60135D5338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1F759AF4-E342-4E60-8A32-C44A328F2F4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7D0100C-9337-435E-B74B-1352F0D1E8A3}"/>
              </a:ext>
            </a:extLst>
          </p:cNvPr>
          <p:cNvSpPr txBox="1"/>
          <p:nvPr/>
        </p:nvSpPr>
        <p:spPr>
          <a:xfrm>
            <a:off x="1235469" y="1023257"/>
            <a:ext cx="3732902" cy="4570457"/>
          </a:xfrm>
          <a:prstGeom prst="rect">
            <a:avLst/>
          </a:prstGeom>
          <a:effectLst/>
        </p:spPr>
        <p:txBody>
          <a:bodyPr vert="horz" lIns="91440" tIns="45720" rIns="91440" bIns="45720" rtlCol="0" anchor="ctr">
            <a:normAutofit/>
          </a:bodyPr>
          <a:lstStyle/>
          <a:p>
            <a:pPr defTabSz="457200">
              <a:spcBef>
                <a:spcPct val="0"/>
              </a:spcBef>
              <a:spcAft>
                <a:spcPts val="600"/>
              </a:spcAft>
            </a:pPr>
            <a:r>
              <a:rPr lang="en-US" sz="40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rPr>
              <a:t>Why?</a:t>
            </a:r>
          </a:p>
        </p:txBody>
      </p:sp>
      <p:cxnSp>
        <p:nvCxnSpPr>
          <p:cNvPr id="13" name="Straight Connector 12">
            <a:extLst>
              <a:ext uri="{FF2B5EF4-FFF2-40B4-BE49-F238E27FC236}">
                <a16:creationId xmlns:a16="http://schemas.microsoft.com/office/drawing/2014/main" id="{A49B2805-6469-407A-A68A-BB85AC8A8596}"/>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68371"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6E26E9DA-7AEA-488E-9B3F-175B4C374BC0}"/>
              </a:ext>
            </a:extLst>
          </p:cNvPr>
          <p:cNvSpPr txBox="1"/>
          <p:nvPr/>
        </p:nvSpPr>
        <p:spPr>
          <a:xfrm>
            <a:off x="5252560" y="1023257"/>
            <a:ext cx="6025645" cy="4570457"/>
          </a:xfrm>
          <a:prstGeom prst="rect">
            <a:avLst/>
          </a:prstGeom>
          <a:effectLst/>
        </p:spPr>
        <p:txBody>
          <a:bodyPr vert="horz" lIns="91440" tIns="45720" rIns="91440" bIns="45720" rtlCol="0" anchor="ctr">
            <a:normAutofit/>
          </a:bodyPr>
          <a:lstStyle/>
          <a:p>
            <a:pPr defTabSz="457200">
              <a:spcBef>
                <a:spcPct val="20000"/>
              </a:spcBef>
              <a:spcAft>
                <a:spcPts val="600"/>
              </a:spcAft>
              <a:buClr>
                <a:schemeClr val="tx2"/>
              </a:buClr>
              <a:buSzPct val="70000"/>
              <a:buFont typeface="Wingdings 2" charset="2"/>
            </a:pPr>
            <a:r>
              <a:rPr lang="en-US" dirty="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rPr>
              <a:t>Mearns and Cooper (2015) assert the idea of ‘relational depth,’ that a therapist’s ability to meet a client on the same level of self-understanding, is a crucial component for an effective therapeutic relationship.</a:t>
            </a:r>
          </a:p>
        </p:txBody>
      </p:sp>
    </p:spTree>
    <p:extLst>
      <p:ext uri="{BB962C8B-B14F-4D97-AF65-F5344CB8AC3E}">
        <p14:creationId xmlns:p14="http://schemas.microsoft.com/office/powerpoint/2010/main" val="2167742870"/>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B051A4-96A7-4A11-9DAD-063A9C577F8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5B67B9C-9B45-4084-9BB5-187071EE9A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565918"/>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9F805C-481D-44B9-80BA-6BB4A659DCAF}"/>
              </a:ext>
            </a:extLst>
          </p:cNvPr>
          <p:cNvSpPr txBox="1"/>
          <p:nvPr/>
        </p:nvSpPr>
        <p:spPr>
          <a:xfrm>
            <a:off x="913794" y="741515"/>
            <a:ext cx="10353761" cy="1633340"/>
          </a:xfrm>
          <a:prstGeom prst="rect">
            <a:avLst/>
          </a:prstGeom>
        </p:spPr>
        <p:txBody>
          <a:bodyPr vert="horz" lIns="91440" tIns="45720" rIns="91440" bIns="45720" rtlCol="0" anchor="ctr">
            <a:normAutofit/>
          </a:bodyPr>
          <a:lstStyle/>
          <a:p>
            <a:pPr algn="ctr" defTabSz="457200">
              <a:spcBef>
                <a:spcPct val="0"/>
              </a:spcBef>
              <a:spcAft>
                <a:spcPts val="600"/>
              </a:spcAft>
            </a:pPr>
            <a:r>
              <a:rPr lang="en-US" sz="4800" dirty="0">
                <a:ln>
                  <a:solidFill>
                    <a:schemeClr val="bg1">
                      <a:lumMod val="75000"/>
                      <a:lumOff val="25000"/>
                      <a:alpha val="10000"/>
                    </a:schemeClr>
                  </a:solidFill>
                </a:ln>
                <a:solidFill>
                  <a:schemeClr val="accent1"/>
                </a:solidFill>
                <a:effectLst>
                  <a:outerShdw blurRad="9525" dist="25400" dir="14640000" algn="tl" rotWithShape="0">
                    <a:schemeClr val="bg1">
                      <a:alpha val="30000"/>
                    </a:schemeClr>
                  </a:outerShdw>
                </a:effectLst>
                <a:latin typeface="+mj-lt"/>
                <a:ea typeface="+mj-ea"/>
              </a:rPr>
              <a:t>Why?</a:t>
            </a:r>
          </a:p>
        </p:txBody>
      </p:sp>
      <p:sp>
        <p:nvSpPr>
          <p:cNvPr id="3" name="TextBox 2">
            <a:extLst>
              <a:ext uri="{FF2B5EF4-FFF2-40B4-BE49-F238E27FC236}">
                <a16:creationId xmlns:a16="http://schemas.microsoft.com/office/drawing/2014/main" id="{202C569A-1D4A-4615-B076-49873A1703A6}"/>
              </a:ext>
            </a:extLst>
          </p:cNvPr>
          <p:cNvSpPr txBox="1"/>
          <p:nvPr/>
        </p:nvSpPr>
        <p:spPr>
          <a:xfrm>
            <a:off x="913795" y="3070927"/>
            <a:ext cx="10353762" cy="3045558"/>
          </a:xfrm>
          <a:prstGeom prst="rect">
            <a:avLst/>
          </a:prstGeom>
          <a:effectLst/>
        </p:spPr>
        <p:txBody>
          <a:bodyPr vert="horz" lIns="91440" tIns="45720" rIns="91440" bIns="45720" rtlCol="0" anchor="ctr">
            <a:normAutofit/>
          </a:bodyPr>
          <a:lstStyle/>
          <a:p>
            <a:pPr defTabSz="457200">
              <a:spcBef>
                <a:spcPct val="20000"/>
              </a:spcBef>
              <a:spcAft>
                <a:spcPts val="600"/>
              </a:spcAft>
              <a:buClr>
                <a:schemeClr val="tx2"/>
              </a:buClr>
              <a:buSzPct val="70000"/>
              <a:buFont typeface="Wingdings 2" charset="2"/>
            </a:pPr>
            <a:r>
              <a:rPr lang="en-US">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rPr>
              <a:t>McLeod (2011) notes the value of utilising personal experience in psychotherapy research for producing practical knowledge, highlighting where mainstream research fails, for example, in discerning: “…moments of clarity, illumination and healing” (p. 204)</a:t>
            </a:r>
          </a:p>
        </p:txBody>
      </p:sp>
    </p:spTree>
    <p:extLst>
      <p:ext uri="{BB962C8B-B14F-4D97-AF65-F5344CB8AC3E}">
        <p14:creationId xmlns:p14="http://schemas.microsoft.com/office/powerpoint/2010/main" val="3809991213"/>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6B051A4-96A7-4A11-9DAD-063A9C577F8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5B67B9C-9B45-4084-9BB5-187071EE9A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565918"/>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0F3EDEF-54D3-4A1E-A01A-86EB4A88306A}"/>
              </a:ext>
            </a:extLst>
          </p:cNvPr>
          <p:cNvSpPr txBox="1"/>
          <p:nvPr/>
        </p:nvSpPr>
        <p:spPr>
          <a:xfrm>
            <a:off x="913794" y="741515"/>
            <a:ext cx="10353761" cy="1633340"/>
          </a:xfrm>
          <a:prstGeom prst="rect">
            <a:avLst/>
          </a:prstGeom>
        </p:spPr>
        <p:txBody>
          <a:bodyPr vert="horz" lIns="91440" tIns="45720" rIns="91440" bIns="45720" rtlCol="0" anchor="ctr">
            <a:normAutofit/>
          </a:bodyPr>
          <a:lstStyle/>
          <a:p>
            <a:pPr algn="ctr" defTabSz="457200">
              <a:spcBef>
                <a:spcPct val="0"/>
              </a:spcBef>
              <a:spcAft>
                <a:spcPts val="600"/>
              </a:spcAft>
            </a:pPr>
            <a:r>
              <a:rPr lang="en-US" sz="4800" dirty="0">
                <a:ln>
                  <a:solidFill>
                    <a:schemeClr val="bg1">
                      <a:lumMod val="75000"/>
                      <a:lumOff val="25000"/>
                      <a:alpha val="10000"/>
                    </a:schemeClr>
                  </a:solidFill>
                </a:ln>
                <a:solidFill>
                  <a:schemeClr val="accent1"/>
                </a:solidFill>
                <a:effectLst>
                  <a:outerShdw blurRad="9525" dist="25400" dir="14640000" algn="tl" rotWithShape="0">
                    <a:schemeClr val="bg1">
                      <a:alpha val="30000"/>
                    </a:schemeClr>
                  </a:outerShdw>
                </a:effectLst>
                <a:latin typeface="+mj-lt"/>
                <a:ea typeface="+mj-ea"/>
              </a:rPr>
              <a:t>Why?</a:t>
            </a:r>
          </a:p>
        </p:txBody>
      </p:sp>
      <p:sp>
        <p:nvSpPr>
          <p:cNvPr id="3" name="TextBox 2">
            <a:extLst>
              <a:ext uri="{FF2B5EF4-FFF2-40B4-BE49-F238E27FC236}">
                <a16:creationId xmlns:a16="http://schemas.microsoft.com/office/drawing/2014/main" id="{F2D5B7E6-9FC0-4BD0-960B-91A7AEC3E8F7}"/>
              </a:ext>
            </a:extLst>
          </p:cNvPr>
          <p:cNvSpPr txBox="1"/>
          <p:nvPr/>
        </p:nvSpPr>
        <p:spPr>
          <a:xfrm>
            <a:off x="595223" y="2881223"/>
            <a:ext cx="10672334" cy="3235262"/>
          </a:xfrm>
          <a:prstGeom prst="rect">
            <a:avLst/>
          </a:prstGeom>
          <a:effectLst/>
        </p:spPr>
        <p:txBody>
          <a:bodyPr vert="horz" lIns="91440" tIns="45720" rIns="91440" bIns="45720" rtlCol="0" anchor="ctr">
            <a:normAutofit/>
          </a:bodyPr>
          <a:lstStyle/>
          <a:p>
            <a:pPr defTabSz="457200">
              <a:spcBef>
                <a:spcPct val="20000"/>
              </a:spcBef>
              <a:spcAft>
                <a:spcPts val="600"/>
              </a:spcAft>
              <a:buClr>
                <a:schemeClr val="tx2"/>
              </a:buClr>
              <a:buSzPct val="70000"/>
              <a:buFont typeface="Wingdings 2" charset="2"/>
            </a:pPr>
            <a:r>
              <a:rPr lang="en-US" dirty="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rPr>
              <a:t>McLeod also notes how the creative dimension to the work can add to the researcher’s sense of satisfaction </a:t>
            </a:r>
          </a:p>
          <a:p>
            <a:pPr defTabSz="457200">
              <a:spcBef>
                <a:spcPct val="20000"/>
              </a:spcBef>
              <a:spcAft>
                <a:spcPts val="600"/>
              </a:spcAft>
              <a:buClr>
                <a:schemeClr val="tx2"/>
              </a:buClr>
              <a:buSzPct val="70000"/>
              <a:buFont typeface="Wingdings 2" charset="2"/>
            </a:pPr>
            <a:r>
              <a:rPr lang="en-US" dirty="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rPr>
              <a:t>about the work, contributing to the personal growth and learning which is especially poignant for therapists, </a:t>
            </a:r>
          </a:p>
          <a:p>
            <a:pPr defTabSz="457200">
              <a:spcBef>
                <a:spcPct val="20000"/>
              </a:spcBef>
              <a:spcAft>
                <a:spcPts val="600"/>
              </a:spcAft>
              <a:buClr>
                <a:schemeClr val="tx2"/>
              </a:buClr>
              <a:buSzPct val="70000"/>
              <a:buFont typeface="Wingdings 2" charset="2"/>
            </a:pPr>
            <a:r>
              <a:rPr lang="en-US" dirty="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rPr>
              <a:t>as these dimensions “…make a significant contribution to therapist competence and effectiveness” </a:t>
            </a:r>
          </a:p>
          <a:p>
            <a:pPr defTabSz="457200">
              <a:spcBef>
                <a:spcPct val="20000"/>
              </a:spcBef>
              <a:spcAft>
                <a:spcPts val="600"/>
              </a:spcAft>
              <a:buClr>
                <a:schemeClr val="tx2"/>
              </a:buClr>
              <a:buSzPct val="70000"/>
              <a:buFont typeface="Wingdings 2" charset="2"/>
            </a:pPr>
            <a:r>
              <a:rPr lang="en-US" dirty="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rPr>
              <a:t>(McLeod, 2015, p. 209). </a:t>
            </a:r>
          </a:p>
        </p:txBody>
      </p:sp>
    </p:spTree>
    <p:extLst>
      <p:ext uri="{BB962C8B-B14F-4D97-AF65-F5344CB8AC3E}">
        <p14:creationId xmlns:p14="http://schemas.microsoft.com/office/powerpoint/2010/main" val="2259957506"/>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F69A253-B631-47C6-91E7-C5829446ACCE}"/>
              </a:ext>
            </a:extLst>
          </p:cNvPr>
          <p:cNvSpPr txBox="1"/>
          <p:nvPr/>
        </p:nvSpPr>
        <p:spPr>
          <a:xfrm>
            <a:off x="94891" y="1500996"/>
            <a:ext cx="16762739" cy="5965736"/>
          </a:xfrm>
          <a:prstGeom prst="rect">
            <a:avLst/>
          </a:prstGeom>
          <a:noFill/>
        </p:spPr>
        <p:txBody>
          <a:bodyPr wrap="square" rtlCol="0">
            <a:spAutoFit/>
          </a:bodyPr>
          <a:lstStyle/>
          <a:p>
            <a:r>
              <a:rPr lang="en-GB" dirty="0"/>
              <a:t>Ferendo, F. (2004) ‘A heuristic and  hermeneutic inquiry: Ken Wilber and personal transformation.’ </a:t>
            </a:r>
          </a:p>
          <a:p>
            <a:r>
              <a:rPr lang="en-GB" dirty="0"/>
              <a:t>Ohio: University of Cincinnati. (Cited in </a:t>
            </a:r>
            <a:r>
              <a:rPr lang="en-GB" dirty="0" err="1"/>
              <a:t>Ozertugrul</a:t>
            </a:r>
            <a:r>
              <a:rPr lang="en-GB" dirty="0"/>
              <a:t>, 2017b)</a:t>
            </a:r>
          </a:p>
          <a:p>
            <a:endParaRPr lang="en-GB" dirty="0"/>
          </a:p>
          <a:p>
            <a:r>
              <a:rPr lang="en-GB" dirty="0"/>
              <a:t>Finlay, L. (2002) ‘Negotiating the swamp: The opportunity and challenge of reflexivity in research practice.’  </a:t>
            </a:r>
          </a:p>
          <a:p>
            <a:r>
              <a:rPr lang="en-GB" i="1" dirty="0"/>
              <a:t>Qualitative Research </a:t>
            </a:r>
            <a:r>
              <a:rPr lang="en-GB" dirty="0"/>
              <a:t>3. 209-230.</a:t>
            </a:r>
          </a:p>
          <a:p>
            <a:endParaRPr lang="en-GB" dirty="0"/>
          </a:p>
          <a:p>
            <a:r>
              <a:rPr lang="en-GB" dirty="0"/>
              <a:t>Gendlin, E. (1978) </a:t>
            </a:r>
            <a:r>
              <a:rPr lang="en-GB" i="1" dirty="0"/>
              <a:t>Focusing. </a:t>
            </a:r>
            <a:r>
              <a:rPr lang="en-GB" dirty="0"/>
              <a:t>New York: Everest House</a:t>
            </a:r>
          </a:p>
          <a:p>
            <a:pPr>
              <a:lnSpc>
                <a:spcPts val="1400"/>
              </a:lnSpc>
              <a:spcAft>
                <a:spcPts val="1200"/>
              </a:spcAft>
            </a:pPr>
            <a:r>
              <a:rPr lang="en-GB" dirty="0"/>
              <a:t> </a:t>
            </a:r>
            <a:r>
              <a:rPr lang="en-US" sz="1800" dirty="0">
                <a:ln>
                  <a:noFill/>
                </a:ln>
                <a:solidFill>
                  <a:srgbClr val="000000"/>
                </a:solidFill>
                <a:effectLst/>
                <a:latin typeface="Times" panose="02020603050405020304" pitchFamily="18" charset="0"/>
                <a:ea typeface="Arial Unicode MS"/>
                <a:cs typeface="Arial Unicode MS"/>
              </a:rPr>
              <a:t>McLeod, J. (2011) </a:t>
            </a:r>
            <a:r>
              <a:rPr lang="en-US" sz="1800" i="1" dirty="0">
                <a:ln>
                  <a:noFill/>
                </a:ln>
                <a:solidFill>
                  <a:srgbClr val="000000"/>
                </a:solidFill>
                <a:effectLst/>
                <a:latin typeface="Times" panose="02020603050405020304" pitchFamily="18" charset="0"/>
                <a:ea typeface="Arial Unicode MS"/>
                <a:cs typeface="Arial Unicode MS"/>
              </a:rPr>
              <a:t>Qualitative Research in Counselling and Psychotherapy</a:t>
            </a:r>
            <a:r>
              <a:rPr lang="en-US" sz="1800" dirty="0">
                <a:ln>
                  <a:noFill/>
                </a:ln>
                <a:solidFill>
                  <a:srgbClr val="000000"/>
                </a:solidFill>
                <a:effectLst/>
                <a:latin typeface="Times" panose="02020603050405020304" pitchFamily="18" charset="0"/>
                <a:ea typeface="Arial Unicode MS"/>
                <a:cs typeface="Arial Unicode MS"/>
              </a:rPr>
              <a:t>. London: Sage. </a:t>
            </a:r>
            <a:endParaRPr lang="en-GB" sz="1600" dirty="0">
              <a:ln>
                <a:noFill/>
              </a:ln>
              <a:solidFill>
                <a:srgbClr val="000000"/>
              </a:solidFill>
              <a:effectLst/>
              <a:latin typeface="Helvetica Neue"/>
              <a:ea typeface="Arial Unicode MS"/>
              <a:cs typeface="Arial Unicode MS"/>
            </a:endParaRPr>
          </a:p>
          <a:p>
            <a:r>
              <a:rPr lang="en-GB" dirty="0"/>
              <a:t>McLeod, J. (2011) </a:t>
            </a:r>
            <a:r>
              <a:rPr lang="en-GB" i="1" dirty="0"/>
              <a:t>Qualitative Research in Counselling and Psychotherapy. </a:t>
            </a:r>
            <a:r>
              <a:rPr lang="en-GB" dirty="0"/>
              <a:t>London: Sage</a:t>
            </a:r>
          </a:p>
          <a:p>
            <a:endParaRPr lang="en-GB" dirty="0"/>
          </a:p>
          <a:p>
            <a:r>
              <a:rPr lang="en-GB" dirty="0"/>
              <a:t>McLeod, J. (2015) </a:t>
            </a:r>
            <a:r>
              <a:rPr lang="en-GB" i="1" dirty="0"/>
              <a:t>Doing Research in Counselling and Psychotherapy. </a:t>
            </a:r>
            <a:r>
              <a:rPr lang="en-GB" dirty="0"/>
              <a:t>London: Sage</a:t>
            </a:r>
          </a:p>
          <a:p>
            <a:endParaRPr lang="en-GB" dirty="0"/>
          </a:p>
          <a:p>
            <a:r>
              <a:rPr lang="en-GB" dirty="0"/>
              <a:t>Mearns, D. &amp; Cooper, M. (2015) </a:t>
            </a:r>
            <a:r>
              <a:rPr lang="en-GB" i="1" dirty="0"/>
              <a:t>Relational Depth in Counselling and Psychotherapy. </a:t>
            </a:r>
            <a:r>
              <a:rPr lang="en-GB" dirty="0"/>
              <a:t>London: Sage </a:t>
            </a:r>
          </a:p>
          <a:p>
            <a:endParaRPr lang="en-GB" dirty="0"/>
          </a:p>
          <a:p>
            <a:r>
              <a:rPr lang="en-GB" dirty="0"/>
              <a:t>Meents, J. (2006) ‘Acres of Diamonds: A heuristic self-search inquiry into intuition.’ Alberta, Canada: Interdisciplinary </a:t>
            </a:r>
          </a:p>
          <a:p>
            <a:r>
              <a:rPr lang="en-GB" dirty="0"/>
              <a:t>Graduate Program. (Cited in </a:t>
            </a:r>
            <a:r>
              <a:rPr lang="en-GB" dirty="0" err="1"/>
              <a:t>Ozertugrul</a:t>
            </a:r>
            <a:r>
              <a:rPr lang="en-GB" dirty="0"/>
              <a:t>, 2017b)</a:t>
            </a:r>
          </a:p>
          <a:p>
            <a:endParaRPr lang="en-GB" dirty="0"/>
          </a:p>
          <a:p>
            <a:endParaRPr lang="en-GB" i="1" dirty="0"/>
          </a:p>
          <a:p>
            <a:endParaRPr lang="en-GB" dirty="0"/>
          </a:p>
          <a:p>
            <a:endParaRPr lang="en-GB" dirty="0"/>
          </a:p>
          <a:p>
            <a:endParaRPr lang="en-GB" dirty="0"/>
          </a:p>
        </p:txBody>
      </p:sp>
      <p:sp>
        <p:nvSpPr>
          <p:cNvPr id="11" name="TextBox 10">
            <a:extLst>
              <a:ext uri="{FF2B5EF4-FFF2-40B4-BE49-F238E27FC236}">
                <a16:creationId xmlns:a16="http://schemas.microsoft.com/office/drawing/2014/main" id="{4B5A624B-87F9-4117-AC14-FEF76FB4BDDE}"/>
              </a:ext>
            </a:extLst>
          </p:cNvPr>
          <p:cNvSpPr txBox="1"/>
          <p:nvPr/>
        </p:nvSpPr>
        <p:spPr>
          <a:xfrm>
            <a:off x="4433978" y="733245"/>
            <a:ext cx="2005062" cy="523220"/>
          </a:xfrm>
          <a:prstGeom prst="rect">
            <a:avLst/>
          </a:prstGeom>
          <a:noFill/>
        </p:spPr>
        <p:txBody>
          <a:bodyPr wrap="square" rtlCol="0">
            <a:spAutoFit/>
          </a:bodyPr>
          <a:lstStyle/>
          <a:p>
            <a:r>
              <a:rPr lang="en-GB" sz="2800" dirty="0">
                <a:solidFill>
                  <a:schemeClr val="accent1">
                    <a:lumMod val="60000"/>
                    <a:lumOff val="40000"/>
                  </a:schemeClr>
                </a:solidFill>
              </a:rPr>
              <a:t>References </a:t>
            </a:r>
          </a:p>
        </p:txBody>
      </p:sp>
    </p:spTree>
    <p:extLst>
      <p:ext uri="{BB962C8B-B14F-4D97-AF65-F5344CB8AC3E}">
        <p14:creationId xmlns:p14="http://schemas.microsoft.com/office/powerpoint/2010/main" val="14916757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68E4FCE-ACE6-456E-BD57-5F35D8446CEB}"/>
              </a:ext>
            </a:extLst>
          </p:cNvPr>
          <p:cNvSpPr txBox="1"/>
          <p:nvPr/>
        </p:nvSpPr>
        <p:spPr>
          <a:xfrm>
            <a:off x="172528" y="828136"/>
            <a:ext cx="11326484" cy="6706540"/>
          </a:xfrm>
          <a:prstGeom prst="rect">
            <a:avLst/>
          </a:prstGeom>
          <a:noFill/>
        </p:spPr>
        <p:txBody>
          <a:bodyPr wrap="square" rtlCol="0">
            <a:spAutoFit/>
          </a:bodyPr>
          <a:lstStyle/>
          <a:p>
            <a:endParaRPr lang="en-GB" dirty="0"/>
          </a:p>
          <a:p>
            <a:endParaRPr lang="en-GB" dirty="0"/>
          </a:p>
          <a:p>
            <a:endParaRPr lang="en-GB" dirty="0"/>
          </a:p>
          <a:p>
            <a:r>
              <a:rPr lang="en-GB" dirty="0"/>
              <a:t>Moustakas, C. (1990) </a:t>
            </a:r>
            <a:r>
              <a:rPr lang="en-GB" i="1" dirty="0"/>
              <a:t>Heuristic Research: Design, Methodology and Applications</a:t>
            </a:r>
            <a:r>
              <a:rPr lang="en-GB" dirty="0"/>
              <a:t>. London: Sage </a:t>
            </a:r>
          </a:p>
          <a:p>
            <a:endParaRPr lang="en-GB" dirty="0"/>
          </a:p>
          <a:p>
            <a:r>
              <a:rPr lang="en-GB" dirty="0" err="1"/>
              <a:t>Ozertugral</a:t>
            </a:r>
            <a:r>
              <a:rPr lang="en-GB" dirty="0"/>
              <a:t>, E. (2017a) ‘Heuristic Self-Search Inquiry Into One Experience of Obsessive-Compulsive Disorder.’</a:t>
            </a:r>
          </a:p>
          <a:p>
            <a:r>
              <a:rPr lang="en-GB" i="1" dirty="0"/>
              <a:t>Journal of Humanistic Psychology. </a:t>
            </a:r>
            <a:r>
              <a:rPr lang="en-GB" dirty="0"/>
              <a:t>57(3) 215-236.</a:t>
            </a:r>
          </a:p>
          <a:p>
            <a:endParaRPr lang="en-GB" dirty="0"/>
          </a:p>
          <a:p>
            <a:r>
              <a:rPr lang="en-GB" dirty="0" err="1"/>
              <a:t>Ozertugrul</a:t>
            </a:r>
            <a:r>
              <a:rPr lang="en-GB" dirty="0"/>
              <a:t>, E. (2017b) ‘A Comparative Analysis: Heuristic Self-Search Inquiry as Self-knowledge and Knowledge of Society.’ </a:t>
            </a:r>
          </a:p>
          <a:p>
            <a:r>
              <a:rPr lang="en-GB" i="1" dirty="0"/>
              <a:t>Journal of Humanistic Psychology. </a:t>
            </a:r>
            <a:r>
              <a:rPr lang="en-GB" dirty="0"/>
              <a:t>57(3) 237-251.</a:t>
            </a:r>
          </a:p>
          <a:p>
            <a:endParaRPr lang="en-GB" dirty="0"/>
          </a:p>
          <a:p>
            <a:r>
              <a:rPr lang="en-GB" dirty="0" err="1"/>
              <a:t>Polyani</a:t>
            </a:r>
            <a:r>
              <a:rPr lang="en-GB" dirty="0"/>
              <a:t>, M. (1966) </a:t>
            </a:r>
            <a:r>
              <a:rPr lang="en-GB" i="1" dirty="0"/>
              <a:t>The Tacit Dimension.</a:t>
            </a:r>
            <a:r>
              <a:rPr lang="en-GB" dirty="0"/>
              <a:t> New York: Doubleday. </a:t>
            </a:r>
          </a:p>
          <a:p>
            <a:endParaRPr lang="en-GB" dirty="0"/>
          </a:p>
          <a:p>
            <a:r>
              <a:rPr lang="en-GB" dirty="0"/>
              <a:t>Sela-Smith, S. (2002a) ‘Heuristic Research: A Review and Critique of Moustakas’ methods.’ </a:t>
            </a:r>
            <a:r>
              <a:rPr lang="en-GB" i="1" dirty="0"/>
              <a:t>Journal of Humanistic Psychology.</a:t>
            </a:r>
          </a:p>
          <a:p>
            <a:r>
              <a:rPr lang="en-GB" dirty="0"/>
              <a:t>42(3) 53-88.</a:t>
            </a:r>
          </a:p>
          <a:p>
            <a:endParaRPr lang="en-GB" dirty="0"/>
          </a:p>
          <a:p>
            <a:r>
              <a:rPr lang="en-GB" dirty="0"/>
              <a:t>Sela-Smith, S.(2002b) ‘Heuristic self-search inquiry: Clarification of Moustakas’ Heuristic Research.’ </a:t>
            </a:r>
          </a:p>
          <a:p>
            <a:r>
              <a:rPr lang="en-GB" dirty="0"/>
              <a:t>San Francisco: </a:t>
            </a:r>
            <a:r>
              <a:rPr lang="en-GB" dirty="0" err="1"/>
              <a:t>Saybrook</a:t>
            </a:r>
            <a:r>
              <a:rPr lang="en-GB" dirty="0"/>
              <a:t> Graduate School.  </a:t>
            </a:r>
          </a:p>
          <a:p>
            <a:endParaRPr lang="en-GB" dirty="0"/>
          </a:p>
          <a:p>
            <a:r>
              <a:rPr lang="en-GB" dirty="0"/>
              <a:t>Sultan, N. (2019) </a:t>
            </a:r>
            <a:r>
              <a:rPr lang="en-GB" i="1" dirty="0"/>
              <a:t>Heuristic Inquiry: Researching Human Experience Holistically. </a:t>
            </a:r>
            <a:r>
              <a:rPr lang="en-GB" dirty="0"/>
              <a:t>California: Sage </a:t>
            </a:r>
          </a:p>
          <a:p>
            <a:endParaRPr lang="en-GB" dirty="0"/>
          </a:p>
          <a:p>
            <a:endParaRPr lang="en-GB" dirty="0"/>
          </a:p>
          <a:p>
            <a:r>
              <a:rPr lang="en-GB" dirty="0"/>
              <a:t> </a:t>
            </a:r>
          </a:p>
        </p:txBody>
      </p:sp>
      <p:sp>
        <p:nvSpPr>
          <p:cNvPr id="5" name="TextBox 4">
            <a:extLst>
              <a:ext uri="{FF2B5EF4-FFF2-40B4-BE49-F238E27FC236}">
                <a16:creationId xmlns:a16="http://schemas.microsoft.com/office/drawing/2014/main" id="{17105386-BE8A-434D-A921-9776C5508673}"/>
              </a:ext>
            </a:extLst>
          </p:cNvPr>
          <p:cNvSpPr txBox="1"/>
          <p:nvPr/>
        </p:nvSpPr>
        <p:spPr>
          <a:xfrm>
            <a:off x="3700732" y="828136"/>
            <a:ext cx="3331990" cy="461665"/>
          </a:xfrm>
          <a:prstGeom prst="rect">
            <a:avLst/>
          </a:prstGeom>
          <a:noFill/>
        </p:spPr>
        <p:txBody>
          <a:bodyPr wrap="square" rtlCol="0">
            <a:spAutoFit/>
          </a:bodyPr>
          <a:lstStyle/>
          <a:p>
            <a:r>
              <a:rPr lang="en-GB" sz="2400" dirty="0">
                <a:solidFill>
                  <a:schemeClr val="accent1"/>
                </a:solidFill>
              </a:rPr>
              <a:t>References</a:t>
            </a:r>
            <a:r>
              <a:rPr lang="en-GB" dirty="0"/>
              <a:t> </a:t>
            </a:r>
          </a:p>
        </p:txBody>
      </p:sp>
    </p:spTree>
    <p:extLst>
      <p:ext uri="{BB962C8B-B14F-4D97-AF65-F5344CB8AC3E}">
        <p14:creationId xmlns:p14="http://schemas.microsoft.com/office/powerpoint/2010/main" val="1965530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VTI">
  <a:themeElements>
    <a:clrScheme name="Custom 35">
      <a:dk1>
        <a:sysClr val="windowText" lastClr="000000"/>
      </a:dk1>
      <a:lt1>
        <a:sysClr val="window" lastClr="FFFFFF"/>
      </a:lt1>
      <a:dk2>
        <a:srgbClr val="4E3B30"/>
      </a:dk2>
      <a:lt2>
        <a:srgbClr val="F4EDD8"/>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ustom 4">
      <a:majorFont>
        <a:latin typeface="Goudy Old Style"/>
        <a:ea typeface=""/>
        <a:cs typeface=""/>
      </a:majorFont>
      <a:minorFont>
        <a:latin typeface="Goudy Old Style"/>
        <a:ea typeface=""/>
        <a:cs typeface=""/>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VTI" id="{35C4A07C-0176-4A32-9BCB-B016516853F0}" vid="{9B70D35C-BCA8-4715-BB49-8BE54A7FC07C}"/>
    </a:ext>
  </a:extLst>
</a:theme>
</file>

<file path=ppt/theme/themeOverride1.xml><?xml version="1.0" encoding="utf-8"?>
<a:themeOverride xmlns:a="http://schemas.openxmlformats.org/drawingml/2006/main">
  <a:clrScheme name="Custom 42">
    <a:dk1>
      <a:sysClr val="windowText" lastClr="000000"/>
    </a:dk1>
    <a:lt1>
      <a:sysClr val="window" lastClr="FFFFFF"/>
    </a:lt1>
    <a:dk2>
      <a:srgbClr val="454551"/>
    </a:dk2>
    <a:lt2>
      <a:srgbClr val="E3E3E5"/>
    </a:lt2>
    <a:accent1>
      <a:srgbClr val="FE09E3"/>
    </a:accent1>
    <a:accent2>
      <a:srgbClr val="00ACF5"/>
    </a:accent2>
    <a:accent3>
      <a:srgbClr val="55CB72"/>
    </a:accent3>
    <a:accent4>
      <a:srgbClr val="EFC926"/>
    </a:accent4>
    <a:accent5>
      <a:srgbClr val="969696"/>
    </a:accent5>
    <a:accent6>
      <a:srgbClr val="D54773"/>
    </a:accent6>
    <a:hlink>
      <a:srgbClr val="6B9F25"/>
    </a:hlink>
    <a:folHlink>
      <a:srgbClr val="8C8C8C"/>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89B453C-F2B2-4ECA-A6ED-7DBEF1B6D3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2A3AD49-9331-450C-A2FE-6857A4DB38C6}">
  <ds:schemaRefs>
    <ds:schemaRef ds:uri="16c05727-aa75-4e4a-9b5f-8a80a1165891"/>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71af3243-3dd4-4a8d-8c0d-dd76da1f02a5"/>
    <ds:schemaRef ds:uri="http://www.w3.org/XML/1998/namespace"/>
  </ds:schemaRefs>
</ds:datastoreItem>
</file>

<file path=customXml/itemProps3.xml><?xml version="1.0" encoding="utf-8"?>
<ds:datastoreItem xmlns:ds="http://schemas.openxmlformats.org/officeDocument/2006/customXml" ds:itemID="{73CC670F-05B9-4BB7-BA2C-0DE5B5C1E5D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191</TotalTime>
  <Words>733</Words>
  <Application>Microsoft Office PowerPoint</Application>
  <PresentationFormat>Widescreen</PresentationFormat>
  <Paragraphs>127</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 Unicode MS</vt:lpstr>
      <vt:lpstr>Goudy Old Style</vt:lpstr>
      <vt:lpstr>Helvetica Neue</vt:lpstr>
      <vt:lpstr>Times</vt:lpstr>
      <vt:lpstr>Trebuchet MS</vt:lpstr>
      <vt:lpstr>Wingdings 2</vt:lpstr>
      <vt:lpstr>SlateVTI</vt:lpstr>
      <vt:lpstr> Heuristics</vt:lpstr>
      <vt:lpstr>Heuristics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Heuristics</dc:title>
  <dc:creator>Helen Noble</dc:creator>
  <cp:lastModifiedBy>Ruth Groff</cp:lastModifiedBy>
  <cp:revision>12</cp:revision>
  <dcterms:created xsi:type="dcterms:W3CDTF">2020-12-07T12:37:13Z</dcterms:created>
  <dcterms:modified xsi:type="dcterms:W3CDTF">2020-12-07T17:02:17Z</dcterms:modified>
</cp:coreProperties>
</file>