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4D806-9574-458E-8922-BC5D57922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EFFC34-BAEE-4998-A22D-01325C6B33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50A58-C300-4873-A091-8A65E255A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D4DA0-E81D-4B13-BAD9-01EDF8AFF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3FDE6-F2A0-42A6-A0C8-5BD40AA21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95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F15DF-3B78-4B6B-B89E-619D47F74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A7B4E-6E7C-468C-93D7-687B35E8F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F3516-605F-41C7-AF89-B8B0EE2AD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A0118-7453-4DD0-8064-4EC4D5BBB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3825F-84D3-4C91-8F94-2D6B1D87F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52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C7FC2-63F8-4561-88BC-7D5AAD186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B2F5FA-F0D0-4A5F-8B43-7747D01E2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62B8D-5498-475A-82D2-BEA976631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AC89D-DB56-4FAD-B85A-F0AD08A6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C1445-FFCA-42AA-82A0-AB84C3063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793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4D5C1-444F-45A6-891A-4AE91E2A2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8ED51-8970-4E92-BBE1-C4D763BD82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2DB06-5C02-4F73-8520-F83C8D627D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E5833C-BC6D-44A0-8C94-6C9459620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27B724-AF52-438C-A762-E4B28AB5A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A1-B381-4C6B-A019-E9C61629E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B8795-0C4F-4C0C-9EC3-81E0399F2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7045CC-15C2-4144-B53A-1E06D5D5E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CE8576-A6D7-4B12-ABB7-8E3C29FECF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062CEB-4500-47D5-8F16-C9B3C0BF20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68ECE8-BEBE-4DDD-B746-3645E4B775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BA51DF-A878-407D-9338-7D44637F4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723279-016C-488F-AC3C-1665101C1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803CB4-7671-4D04-A99E-6C14AD457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702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26787-C670-4193-BE39-AB46514B3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B3CA1A-3D24-46CB-AFEA-07C1421F0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3E493-5968-4A12-8624-BF157649D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F18A5-9F28-43CF-AC51-4D152F13A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610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13BDDA-2708-4942-8BD7-9B0BA304A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35E6E1-2E6C-44BB-A7D4-1E2C60717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4C33E6-4081-4C7F-BE68-C19515329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600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6CF87-41F4-4563-ADF6-857CF17F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C077-C465-4DC4-8F36-459E13560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955FDF-DEAF-4EBC-8582-A8FBDCC9C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515C7E-3788-4D91-A9D3-AB975F25A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78623-094D-4BD9-BB53-D32D3AF97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62A0B7-0FDD-468F-890C-90FA0B924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13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86E09-B5B6-484A-837A-00C7BD287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F333DF-E244-4A64-BC00-FA72AE9C08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824D8B-267D-4383-82AD-A40E541DA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FE460F-E5AB-4CB9-8BFD-FD5E6166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922D3-A979-4A1D-8E9B-19A3B7469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318F02-A446-4705-9A46-0EA6EA478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987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F0B19-77E1-4229-8A11-8C7B92E1D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ED0EDD-AF7B-41F8-88B3-78FBF064AE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FE581-8EBD-420F-BBDD-87ECD7E61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244D1-7A76-41CA-82B9-DC5913B50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35406-D656-4C66-BF55-E3E27E1EF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580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EE2F16-C163-4709-9BD7-9B7AB77FBB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CACAB6-F9C2-4588-B70F-418FF1FDF5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60894-77F6-4A0F-A39A-7A06BC7CE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C63DD-11BB-4A96-A8EA-1E75EA298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7BE1A-2AE9-4B4B-A366-458FF72CD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17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AFBF0F-2FDB-46E0-8DF1-4DEB42DDC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DAB7B-5D0E-4939-B211-583D6BD49E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0E44F-00FA-4EBC-B72E-497F48104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3FBB4-E954-465D-AF57-1E2F4CC7B01B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4B122-672C-40B2-BE98-22E2779D4F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47844-040C-485A-99CE-25607495E1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44B73-4FC9-4015-88E8-0950C314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23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805AD-D8F3-4A34-B630-FC34AC0ACA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7C83CE-15FE-4B09-B753-3BE7309FB5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12A49-4F18-4D0D-BB14-A3F72C3A95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66" t="14166" r="17422" b="4861"/>
          <a:stretch/>
        </p:blipFill>
        <p:spPr>
          <a:xfrm>
            <a:off x="1162050" y="-18799"/>
            <a:ext cx="9867900" cy="688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39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3866-786F-4F42-BCDD-DBB23D25E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E7E20-1690-4FAB-B614-10A660B44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FD452-168C-4073-B100-4F06613807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41" t="12640" r="16875" b="5324"/>
          <a:stretch/>
        </p:blipFill>
        <p:spPr>
          <a:xfrm>
            <a:off x="1200149" y="30861"/>
            <a:ext cx="9791701" cy="6796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23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Johnstone (1903951)</dc:creator>
  <cp:lastModifiedBy>Emma Johnstone (1903951)</cp:lastModifiedBy>
  <cp:revision>2</cp:revision>
  <dcterms:created xsi:type="dcterms:W3CDTF">2020-02-24T11:02:15Z</dcterms:created>
  <dcterms:modified xsi:type="dcterms:W3CDTF">2020-04-18T15:57:54Z</dcterms:modified>
</cp:coreProperties>
</file>