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9"/>
  </p:notesMasterIdLst>
  <p:sldIdLst>
    <p:sldId id="382" r:id="rId2"/>
    <p:sldId id="434" r:id="rId3"/>
    <p:sldId id="455" r:id="rId4"/>
    <p:sldId id="386" r:id="rId5"/>
    <p:sldId id="399" r:id="rId6"/>
    <p:sldId id="398" r:id="rId7"/>
    <p:sldId id="400" r:id="rId8"/>
    <p:sldId id="397" r:id="rId9"/>
    <p:sldId id="410" r:id="rId10"/>
    <p:sldId id="412" r:id="rId11"/>
    <p:sldId id="416" r:id="rId12"/>
    <p:sldId id="390" r:id="rId13"/>
    <p:sldId id="415" r:id="rId14"/>
    <p:sldId id="388" r:id="rId15"/>
    <p:sldId id="414" r:id="rId16"/>
    <p:sldId id="417" r:id="rId17"/>
    <p:sldId id="418" r:id="rId18"/>
    <p:sldId id="405" r:id="rId19"/>
    <p:sldId id="419" r:id="rId20"/>
    <p:sldId id="420" r:id="rId21"/>
    <p:sldId id="406" r:id="rId22"/>
    <p:sldId id="402" r:id="rId23"/>
    <p:sldId id="355" r:id="rId24"/>
    <p:sldId id="354" r:id="rId25"/>
    <p:sldId id="333" r:id="rId26"/>
    <p:sldId id="335" r:id="rId27"/>
    <p:sldId id="337" r:id="rId28"/>
    <p:sldId id="336" r:id="rId29"/>
    <p:sldId id="338" r:id="rId30"/>
    <p:sldId id="346" r:id="rId31"/>
    <p:sldId id="341" r:id="rId32"/>
    <p:sldId id="342" r:id="rId33"/>
    <p:sldId id="411" r:id="rId34"/>
    <p:sldId id="409" r:id="rId35"/>
    <p:sldId id="456" r:id="rId36"/>
    <p:sldId id="359" r:id="rId37"/>
    <p:sldId id="413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3DDF80-E6F0-4B26-9FB4-51FB013B3425}" v="485" dt="2023-01-20T01:57:28.5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101" d="100"/>
          <a:sy n="101" d="100"/>
        </p:scale>
        <p:origin x="9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commentAuthors" Target="commentAuthors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6A3DDF80-E6F0-4B26-9FB4-51FB013B3425}"/>
    <pc:docChg chg="undo custSel addSld delSld modSld sldOrd">
      <pc:chgData name="Vasilios Tavlaridis" userId="cf0f3e73-e183-4ecf-9d20-cf90aae84965" providerId="ADAL" clId="{6A3DDF80-E6F0-4B26-9FB4-51FB013B3425}" dt="2023-01-20T01:57:58.231" v="787"/>
      <pc:docMkLst>
        <pc:docMk/>
      </pc:docMkLst>
      <pc:sldChg chg="delSp modSp mod modTransition modAnim">
        <pc:chgData name="Vasilios Tavlaridis" userId="cf0f3e73-e183-4ecf-9d20-cf90aae84965" providerId="ADAL" clId="{6A3DDF80-E6F0-4B26-9FB4-51FB013B3425}" dt="2023-01-20T01:41:28.197" v="639"/>
        <pc:sldMkLst>
          <pc:docMk/>
          <pc:sldMk cId="2204373444" sldId="333"/>
        </pc:sldMkLst>
        <pc:spChg chg="del">
          <ac:chgData name="Vasilios Tavlaridis" userId="cf0f3e73-e183-4ecf-9d20-cf90aae84965" providerId="ADAL" clId="{6A3DDF80-E6F0-4B26-9FB4-51FB013B3425}" dt="2023-01-20T01:32:49.138" v="565" actId="478"/>
          <ac:spMkLst>
            <pc:docMk/>
            <pc:sldMk cId="2204373444" sldId="333"/>
            <ac:spMk id="7" creationId="{00000000-0000-0000-0000-000000000000}"/>
          </ac:spMkLst>
        </pc:spChg>
        <pc:spChg chg="mod">
          <ac:chgData name="Vasilios Tavlaridis" userId="cf0f3e73-e183-4ecf-9d20-cf90aae84965" providerId="ADAL" clId="{6A3DDF80-E6F0-4B26-9FB4-51FB013B3425}" dt="2023-01-20T01:41:21.274" v="637" actId="1076"/>
          <ac:spMkLst>
            <pc:docMk/>
            <pc:sldMk cId="2204373444" sldId="333"/>
            <ac:spMk id="13" creationId="{00000000-0000-0000-0000-000000000000}"/>
          </ac:spMkLst>
        </pc:spChg>
        <pc:graphicFrameChg chg="mod">
          <ac:chgData name="Vasilios Tavlaridis" userId="cf0f3e73-e183-4ecf-9d20-cf90aae84965" providerId="ADAL" clId="{6A3DDF80-E6F0-4B26-9FB4-51FB013B3425}" dt="2023-01-20T01:41:02.047" v="633" actId="1076"/>
          <ac:graphicFrameMkLst>
            <pc:docMk/>
            <pc:sldMk cId="2204373444" sldId="333"/>
            <ac:graphicFrameMk id="22" creationId="{00000000-0000-0000-0000-000000000000}"/>
          </ac:graphicFrameMkLst>
        </pc:graphicFrameChg>
      </pc:sldChg>
      <pc:sldChg chg="delSp modSp mod modTransition modAnim">
        <pc:chgData name="Vasilios Tavlaridis" userId="cf0f3e73-e183-4ecf-9d20-cf90aae84965" providerId="ADAL" clId="{6A3DDF80-E6F0-4B26-9FB4-51FB013B3425}" dt="2023-01-20T01:56:37.161" v="758"/>
        <pc:sldMkLst>
          <pc:docMk/>
          <pc:sldMk cId="3622961338" sldId="335"/>
        </pc:sldMkLst>
        <pc:spChg chg="del mod">
          <ac:chgData name="Vasilios Tavlaridis" userId="cf0f3e73-e183-4ecf-9d20-cf90aae84965" providerId="ADAL" clId="{6A3DDF80-E6F0-4B26-9FB4-51FB013B3425}" dt="2023-01-20T00:47:54.002" v="396" actId="478"/>
          <ac:spMkLst>
            <pc:docMk/>
            <pc:sldMk cId="3622961338" sldId="335"/>
            <ac:spMk id="4" creationId="{00000000-0000-0000-0000-000000000000}"/>
          </ac:spMkLst>
        </pc:spChg>
        <pc:picChg chg="del">
          <ac:chgData name="Vasilios Tavlaridis" userId="cf0f3e73-e183-4ecf-9d20-cf90aae84965" providerId="ADAL" clId="{6A3DDF80-E6F0-4B26-9FB4-51FB013B3425}" dt="2023-01-20T00:47:55.959" v="397" actId="478"/>
          <ac:picMkLst>
            <pc:docMk/>
            <pc:sldMk cId="3622961338" sldId="335"/>
            <ac:picMk id="18" creationId="{00000000-0000-0000-0000-000000000000}"/>
          </ac:picMkLst>
        </pc:picChg>
      </pc:sldChg>
      <pc:sldChg chg="modSp mod modTransition modAnim">
        <pc:chgData name="Vasilios Tavlaridis" userId="cf0f3e73-e183-4ecf-9d20-cf90aae84965" providerId="ADAL" clId="{6A3DDF80-E6F0-4B26-9FB4-51FB013B3425}" dt="2023-01-20T01:56:11.905" v="747"/>
        <pc:sldMkLst>
          <pc:docMk/>
          <pc:sldMk cId="3178306047" sldId="336"/>
        </pc:sldMkLst>
        <pc:spChg chg="mod">
          <ac:chgData name="Vasilios Tavlaridis" userId="cf0f3e73-e183-4ecf-9d20-cf90aae84965" providerId="ADAL" clId="{6A3DDF80-E6F0-4B26-9FB4-51FB013B3425}" dt="2023-01-20T01:42:04.772" v="642" actId="12"/>
          <ac:spMkLst>
            <pc:docMk/>
            <pc:sldMk cId="3178306047" sldId="336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6:22.718" v="748"/>
        <pc:sldMkLst>
          <pc:docMk/>
          <pc:sldMk cId="2479796027" sldId="337"/>
        </pc:sldMkLst>
        <pc:spChg chg="mod">
          <ac:chgData name="Vasilios Tavlaridis" userId="cf0f3e73-e183-4ecf-9d20-cf90aae84965" providerId="ADAL" clId="{6A3DDF80-E6F0-4B26-9FB4-51FB013B3425}" dt="2023-01-20T01:41:52.119" v="640" actId="12"/>
          <ac:spMkLst>
            <pc:docMk/>
            <pc:sldMk cId="2479796027" sldId="337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6:04.917" v="746"/>
        <pc:sldMkLst>
          <pc:docMk/>
          <pc:sldMk cId="564493551" sldId="338"/>
        </pc:sldMkLst>
        <pc:spChg chg="mod">
          <ac:chgData name="Vasilios Tavlaridis" userId="cf0f3e73-e183-4ecf-9d20-cf90aae84965" providerId="ADAL" clId="{6A3DDF80-E6F0-4B26-9FB4-51FB013B3425}" dt="2023-01-20T01:55:55.659" v="744" actId="1076"/>
          <ac:spMkLst>
            <pc:docMk/>
            <pc:sldMk cId="564493551" sldId="338"/>
            <ac:spMk id="4" creationId="{00000000-0000-0000-0000-000000000000}"/>
          </ac:spMkLst>
        </pc:spChg>
      </pc:sldChg>
      <pc:sldChg chg="modSp modTransition modAnim">
        <pc:chgData name="Vasilios Tavlaridis" userId="cf0f3e73-e183-4ecf-9d20-cf90aae84965" providerId="ADAL" clId="{6A3DDF80-E6F0-4B26-9FB4-51FB013B3425}" dt="2023-01-20T01:55:21.219" v="741"/>
        <pc:sldMkLst>
          <pc:docMk/>
          <pc:sldMk cId="1197891016" sldId="341"/>
        </pc:sldMkLst>
        <pc:spChg chg="mod">
          <ac:chgData name="Vasilios Tavlaridis" userId="cf0f3e73-e183-4ecf-9d20-cf90aae84965" providerId="ADAL" clId="{6A3DDF80-E6F0-4B26-9FB4-51FB013B3425}" dt="2023-01-20T01:43:47.857" v="657" actId="12"/>
          <ac:spMkLst>
            <pc:docMk/>
            <pc:sldMk cId="1197891016" sldId="341"/>
            <ac:spMk id="4" creationId="{00000000-0000-0000-0000-000000000000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44:39.200" v="663"/>
        <pc:sldMkLst>
          <pc:docMk/>
          <pc:sldMk cId="1991355358" sldId="342"/>
        </pc:sldMkLst>
        <pc:spChg chg="mod">
          <ac:chgData name="Vasilios Tavlaridis" userId="cf0f3e73-e183-4ecf-9d20-cf90aae84965" providerId="ADAL" clId="{6A3DDF80-E6F0-4B26-9FB4-51FB013B3425}" dt="2023-01-20T01:44:24.771" v="662" actId="12"/>
          <ac:spMkLst>
            <pc:docMk/>
            <pc:sldMk cId="1991355358" sldId="342"/>
            <ac:spMk id="3" creationId="{00000000-0000-0000-0000-000000000000}"/>
          </ac:spMkLst>
        </pc:spChg>
        <pc:spChg chg="del mod">
          <ac:chgData name="Vasilios Tavlaridis" userId="cf0f3e73-e183-4ecf-9d20-cf90aae84965" providerId="ADAL" clId="{6A3DDF80-E6F0-4B26-9FB4-51FB013B3425}" dt="2023-01-20T00:48:17.546" v="401" actId="478"/>
          <ac:spMkLst>
            <pc:docMk/>
            <pc:sldMk cId="1991355358" sldId="342"/>
            <ac:spMk id="5" creationId="{00000000-0000-0000-0000-000000000000}"/>
          </ac:spMkLst>
        </pc:spChg>
        <pc:graphicFrameChg chg="mod">
          <ac:chgData name="Vasilios Tavlaridis" userId="cf0f3e73-e183-4ecf-9d20-cf90aae84965" providerId="ADAL" clId="{6A3DDF80-E6F0-4B26-9FB4-51FB013B3425}" dt="2023-01-20T01:44:39.200" v="663"/>
          <ac:graphicFrameMkLst>
            <pc:docMk/>
            <pc:sldMk cId="1991355358" sldId="342"/>
            <ac:graphicFrameMk id="2" creationId="{00000000-0000-0000-0000-000000000000}"/>
          </ac:graphicFrameMkLst>
        </pc:graphicFrameChg>
        <pc:picChg chg="del">
          <ac:chgData name="Vasilios Tavlaridis" userId="cf0f3e73-e183-4ecf-9d20-cf90aae84965" providerId="ADAL" clId="{6A3DDF80-E6F0-4B26-9FB4-51FB013B3425}" dt="2023-01-20T00:48:12.254" v="399" actId="478"/>
          <ac:picMkLst>
            <pc:docMk/>
            <pc:sldMk cId="1991355358" sldId="342"/>
            <ac:picMk id="4" creationId="{00000000-0000-0000-0000-000000000000}"/>
          </ac:picMkLst>
        </pc:picChg>
      </pc:sldChg>
      <pc:sldChg chg="delSp modSp mod modTransition modAnim">
        <pc:chgData name="Vasilios Tavlaridis" userId="cf0f3e73-e183-4ecf-9d20-cf90aae84965" providerId="ADAL" clId="{6A3DDF80-E6F0-4B26-9FB4-51FB013B3425}" dt="2023-01-20T01:55:47.758" v="743"/>
        <pc:sldMkLst>
          <pc:docMk/>
          <pc:sldMk cId="389527585" sldId="346"/>
        </pc:sldMkLst>
        <pc:spChg chg="mod">
          <ac:chgData name="Vasilios Tavlaridis" userId="cf0f3e73-e183-4ecf-9d20-cf90aae84965" providerId="ADAL" clId="{6A3DDF80-E6F0-4B26-9FB4-51FB013B3425}" dt="2023-01-20T01:55:35.038" v="742" actId="12"/>
          <ac:spMkLst>
            <pc:docMk/>
            <pc:sldMk cId="389527585" sldId="346"/>
            <ac:spMk id="4" creationId="{00000000-0000-0000-0000-000000000000}"/>
          </ac:spMkLst>
        </pc:spChg>
        <pc:spChg chg="del">
          <ac:chgData name="Vasilios Tavlaridis" userId="cf0f3e73-e183-4ecf-9d20-cf90aae84965" providerId="ADAL" clId="{6A3DDF80-E6F0-4B26-9FB4-51FB013B3425}" dt="2023-01-20T00:48:06.554" v="398" actId="478"/>
          <ac:spMkLst>
            <pc:docMk/>
            <pc:sldMk cId="389527585" sldId="346"/>
            <ac:spMk id="6" creationId="{00000000-0000-0000-0000-000000000000}"/>
          </ac:spMkLst>
        </pc:spChg>
      </pc:sldChg>
      <pc:sldChg chg="modSp modTransition modAnim">
        <pc:chgData name="Vasilios Tavlaridis" userId="cf0f3e73-e183-4ecf-9d20-cf90aae84965" providerId="ADAL" clId="{6A3DDF80-E6F0-4B26-9FB4-51FB013B3425}" dt="2023-01-20T01:57:17.831" v="778"/>
        <pc:sldMkLst>
          <pc:docMk/>
          <pc:sldMk cId="1328273514" sldId="354"/>
        </pc:sldMkLst>
        <pc:spChg chg="mod">
          <ac:chgData name="Vasilios Tavlaridis" userId="cf0f3e73-e183-4ecf-9d20-cf90aae84965" providerId="ADAL" clId="{6A3DDF80-E6F0-4B26-9FB4-51FB013B3425}" dt="2023-01-20T01:51:41.945" v="718" actId="12"/>
          <ac:spMkLst>
            <pc:docMk/>
            <pc:sldMk cId="1328273514" sldId="354"/>
            <ac:spMk id="9" creationId="{00000000-0000-0000-0000-000000000000}"/>
          </ac:spMkLst>
        </pc:spChg>
        <pc:spChg chg="mod">
          <ac:chgData name="Vasilios Tavlaridis" userId="cf0f3e73-e183-4ecf-9d20-cf90aae84965" providerId="ADAL" clId="{6A3DDF80-E6F0-4B26-9FB4-51FB013B3425}" dt="2023-01-20T01:51:50.840" v="719" actId="12"/>
          <ac:spMkLst>
            <pc:docMk/>
            <pc:sldMk cId="1328273514" sldId="354"/>
            <ac:spMk id="11" creationId="{00000000-0000-0000-0000-000000000000}"/>
          </ac:spMkLst>
        </pc:spChg>
        <pc:spChg chg="mod">
          <ac:chgData name="Vasilios Tavlaridis" userId="cf0f3e73-e183-4ecf-9d20-cf90aae84965" providerId="ADAL" clId="{6A3DDF80-E6F0-4B26-9FB4-51FB013B3425}" dt="2023-01-20T01:52:05.776" v="720" actId="12"/>
          <ac:spMkLst>
            <pc:docMk/>
            <pc:sldMk cId="1328273514" sldId="354"/>
            <ac:spMk id="12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7:28.584" v="779"/>
        <pc:sldMkLst>
          <pc:docMk/>
          <pc:sldMk cId="424496549" sldId="355"/>
        </pc:sldMkLst>
        <pc:spChg chg="mod">
          <ac:chgData name="Vasilios Tavlaridis" userId="cf0f3e73-e183-4ecf-9d20-cf90aae84965" providerId="ADAL" clId="{6A3DDF80-E6F0-4B26-9FB4-51FB013B3425}" dt="2023-01-20T00:47:20.597" v="394" actId="12"/>
          <ac:spMkLst>
            <pc:docMk/>
            <pc:sldMk cId="424496549" sldId="355"/>
            <ac:spMk id="369667" creationId="{00000000-0000-0000-0000-000000000000}"/>
          </ac:spMkLst>
        </pc:spChg>
      </pc:sldChg>
      <pc:sldChg chg="modSp mod modTransition">
        <pc:chgData name="Vasilios Tavlaridis" userId="cf0f3e73-e183-4ecf-9d20-cf90aae84965" providerId="ADAL" clId="{6A3DDF80-E6F0-4B26-9FB4-51FB013B3425}" dt="2023-01-20T01:47:01.011" v="699" actId="120"/>
        <pc:sldMkLst>
          <pc:docMk/>
          <pc:sldMk cId="3883478066" sldId="359"/>
        </pc:sldMkLst>
        <pc:spChg chg="mod">
          <ac:chgData name="Vasilios Tavlaridis" userId="cf0f3e73-e183-4ecf-9d20-cf90aae84965" providerId="ADAL" clId="{6A3DDF80-E6F0-4B26-9FB4-51FB013B3425}" dt="2023-01-20T01:47:01.011" v="699" actId="120"/>
          <ac:spMkLst>
            <pc:docMk/>
            <pc:sldMk cId="3883478066" sldId="359"/>
            <ac:spMk id="2" creationId="{00000000-0000-0000-0000-000000000000}"/>
          </ac:spMkLst>
        </pc:spChg>
      </pc:sldChg>
      <pc:sldChg chg="del">
        <pc:chgData name="Vasilios Tavlaridis" userId="cf0f3e73-e183-4ecf-9d20-cf90aae84965" providerId="ADAL" clId="{6A3DDF80-E6F0-4B26-9FB4-51FB013B3425}" dt="2023-01-19T11:26:26.289" v="2" actId="47"/>
        <pc:sldMkLst>
          <pc:docMk/>
          <pc:sldMk cId="3068028113" sldId="380"/>
        </pc:sldMkLst>
      </pc:sldChg>
      <pc:sldChg chg="addSp delSp modSp mod">
        <pc:chgData name="Vasilios Tavlaridis" userId="cf0f3e73-e183-4ecf-9d20-cf90aae84965" providerId="ADAL" clId="{6A3DDF80-E6F0-4B26-9FB4-51FB013B3425}" dt="2023-01-20T00:16:59.675" v="51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6A3DDF80-E6F0-4B26-9FB4-51FB013B3425}" dt="2023-01-20T00:13:28.439" v="10" actId="1076"/>
          <ac:spMkLst>
            <pc:docMk/>
            <pc:sldMk cId="1416662466" sldId="382"/>
            <ac:spMk id="4" creationId="{BA99E7BF-5022-400B-A4A0-5E0D97A1F8F8}"/>
          </ac:spMkLst>
        </pc:spChg>
        <pc:spChg chg="add del mod">
          <ac:chgData name="Vasilios Tavlaridis" userId="cf0f3e73-e183-4ecf-9d20-cf90aae84965" providerId="ADAL" clId="{6A3DDF80-E6F0-4B26-9FB4-51FB013B3425}" dt="2023-01-20T00:16:59.675" v="51" actId="20577"/>
          <ac:spMkLst>
            <pc:docMk/>
            <pc:sldMk cId="1416662466" sldId="382"/>
            <ac:spMk id="5" creationId="{DBCF296B-BB79-4206-A198-2F41806854BB}"/>
          </ac:spMkLst>
        </pc:spChg>
        <pc:spChg chg="mod">
          <ac:chgData name="Vasilios Tavlaridis" userId="cf0f3e73-e183-4ecf-9d20-cf90aae84965" providerId="ADAL" clId="{6A3DDF80-E6F0-4B26-9FB4-51FB013B3425}" dt="2023-01-20T00:13:02.827" v="7" actId="13926"/>
          <ac:spMkLst>
            <pc:docMk/>
            <pc:sldMk cId="1416662466" sldId="382"/>
            <ac:spMk id="6" creationId="{2B04BCD5-A62B-4FD2-884E-FF5F62D1504C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16:01.647" v="437"/>
        <pc:sldMkLst>
          <pc:docMk/>
          <pc:sldMk cId="0" sldId="386"/>
        </pc:sldMkLst>
        <pc:spChg chg="mod">
          <ac:chgData name="Vasilios Tavlaridis" userId="cf0f3e73-e183-4ecf-9d20-cf90aae84965" providerId="ADAL" clId="{6A3DDF80-E6F0-4B26-9FB4-51FB013B3425}" dt="2023-01-20T00:22:24.978" v="205" actId="5793"/>
          <ac:spMkLst>
            <pc:docMk/>
            <pc:sldMk cId="0" sldId="386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2:02.496" v="481"/>
        <pc:sldMkLst>
          <pc:docMk/>
          <pc:sldMk cId="0" sldId="388"/>
        </pc:sldMkLst>
        <pc:spChg chg="mod">
          <ac:chgData name="Vasilios Tavlaridis" userId="cf0f3e73-e183-4ecf-9d20-cf90aae84965" providerId="ADAL" clId="{6A3DDF80-E6F0-4B26-9FB4-51FB013B3425}" dt="2023-01-20T00:31:09.222" v="237" actId="12"/>
          <ac:spMkLst>
            <pc:docMk/>
            <pc:sldMk cId="0" sldId="388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1:08.210" v="475"/>
        <pc:sldMkLst>
          <pc:docMk/>
          <pc:sldMk cId="0" sldId="390"/>
        </pc:sldMkLst>
        <pc:spChg chg="mod">
          <ac:chgData name="Vasilios Tavlaridis" userId="cf0f3e73-e183-4ecf-9d20-cf90aae84965" providerId="ADAL" clId="{6A3DDF80-E6F0-4B26-9FB4-51FB013B3425}" dt="2023-01-20T00:29:52.398" v="233" actId="14100"/>
          <ac:spMkLst>
            <pc:docMk/>
            <pc:sldMk cId="0" sldId="390"/>
            <ac:spMk id="3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18:07.923" v="451"/>
        <pc:sldMkLst>
          <pc:docMk/>
          <pc:sldMk cId="3153338155" sldId="397"/>
        </pc:sldMkLst>
      </pc:sldChg>
      <pc:sldChg chg="modSp mod modTransition modAnim">
        <pc:chgData name="Vasilios Tavlaridis" userId="cf0f3e73-e183-4ecf-9d20-cf90aae84965" providerId="ADAL" clId="{6A3DDF80-E6F0-4B26-9FB4-51FB013B3425}" dt="2023-01-20T01:17:07.199" v="443"/>
        <pc:sldMkLst>
          <pc:docMk/>
          <pc:sldMk cId="3517777302" sldId="398"/>
        </pc:sldMkLst>
        <pc:spChg chg="mod">
          <ac:chgData name="Vasilios Tavlaridis" userId="cf0f3e73-e183-4ecf-9d20-cf90aae84965" providerId="ADAL" clId="{6A3DDF80-E6F0-4B26-9FB4-51FB013B3425}" dt="2023-01-20T00:27:19.606" v="226" actId="12"/>
          <ac:spMkLst>
            <pc:docMk/>
            <pc:sldMk cId="3517777302" sldId="398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16:14.457" v="438"/>
        <pc:sldMkLst>
          <pc:docMk/>
          <pc:sldMk cId="4065089141" sldId="399"/>
        </pc:sldMkLst>
        <pc:spChg chg="mod">
          <ac:chgData name="Vasilios Tavlaridis" userId="cf0f3e73-e183-4ecf-9d20-cf90aae84965" providerId="ADAL" clId="{6A3DDF80-E6F0-4B26-9FB4-51FB013B3425}" dt="2023-01-20T00:22:43.642" v="206" actId="115"/>
          <ac:spMkLst>
            <pc:docMk/>
            <pc:sldMk cId="4065089141" sldId="399"/>
            <ac:spMk id="3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17:39.624" v="447"/>
        <pc:sldMkLst>
          <pc:docMk/>
          <pc:sldMk cId="1660327970" sldId="400"/>
        </pc:sldMkLst>
      </pc:sldChg>
      <pc:sldChg chg="modSp modTransition modAnim">
        <pc:chgData name="Vasilios Tavlaridis" userId="cf0f3e73-e183-4ecf-9d20-cf90aae84965" providerId="ADAL" clId="{6A3DDF80-E6F0-4B26-9FB4-51FB013B3425}" dt="2023-01-20T01:25:12.715" v="512" actId="12"/>
        <pc:sldMkLst>
          <pc:docMk/>
          <pc:sldMk cId="3628551636" sldId="402"/>
        </pc:sldMkLst>
        <pc:spChg chg="mod">
          <ac:chgData name="Vasilios Tavlaridis" userId="cf0f3e73-e183-4ecf-9d20-cf90aae84965" providerId="ADAL" clId="{6A3DDF80-E6F0-4B26-9FB4-51FB013B3425}" dt="2023-01-20T01:25:12.715" v="512" actId="12"/>
          <ac:spMkLst>
            <pc:docMk/>
            <pc:sldMk cId="3628551636" sldId="402"/>
            <ac:spMk id="3" creationId="{00000000-0000-0000-0000-000000000000}"/>
          </ac:spMkLst>
        </pc:spChg>
      </pc:sldChg>
      <pc:sldChg chg="modSp modTransition modAnim">
        <pc:chgData name="Vasilios Tavlaridis" userId="cf0f3e73-e183-4ecf-9d20-cf90aae84965" providerId="ADAL" clId="{6A3DDF80-E6F0-4B26-9FB4-51FB013B3425}" dt="2023-01-20T01:50:01.464" v="715"/>
        <pc:sldMkLst>
          <pc:docMk/>
          <pc:sldMk cId="2372788533" sldId="405"/>
        </pc:sldMkLst>
        <pc:spChg chg="mod">
          <ac:chgData name="Vasilios Tavlaridis" userId="cf0f3e73-e183-4ecf-9d20-cf90aae84965" providerId="ADAL" clId="{6A3DDF80-E6F0-4B26-9FB4-51FB013B3425}" dt="2023-01-20T00:36:14.493" v="278" actId="5793"/>
          <ac:spMkLst>
            <pc:docMk/>
            <pc:sldMk cId="2372788533" sldId="405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4:43.551" v="508"/>
        <pc:sldMkLst>
          <pc:docMk/>
          <pc:sldMk cId="174863092" sldId="406"/>
        </pc:sldMkLst>
        <pc:spChg chg="mod">
          <ac:chgData name="Vasilios Tavlaridis" userId="cf0f3e73-e183-4ecf-9d20-cf90aae84965" providerId="ADAL" clId="{6A3DDF80-E6F0-4B26-9FB4-51FB013B3425}" dt="2023-01-20T00:42:03.114" v="322" actId="1076"/>
          <ac:spMkLst>
            <pc:docMk/>
            <pc:sldMk cId="174863092" sldId="406"/>
            <ac:spMk id="4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46:35.150" v="690"/>
        <pc:sldMkLst>
          <pc:docMk/>
          <pc:sldMk cId="2797804867" sldId="409"/>
        </pc:sldMkLst>
      </pc:sldChg>
      <pc:sldChg chg="modSp mod modTransition modAnim">
        <pc:chgData name="Vasilios Tavlaridis" userId="cf0f3e73-e183-4ecf-9d20-cf90aae84965" providerId="ADAL" clId="{6A3DDF80-E6F0-4B26-9FB4-51FB013B3425}" dt="2023-01-20T01:18:30.222" v="455"/>
        <pc:sldMkLst>
          <pc:docMk/>
          <pc:sldMk cId="212736951" sldId="410"/>
        </pc:sldMkLst>
        <pc:spChg chg="mod">
          <ac:chgData name="Vasilios Tavlaridis" userId="cf0f3e73-e183-4ecf-9d20-cf90aae84965" providerId="ADAL" clId="{6A3DDF80-E6F0-4B26-9FB4-51FB013B3425}" dt="2023-01-20T00:28:30.973" v="227" actId="12"/>
          <ac:spMkLst>
            <pc:docMk/>
            <pc:sldMk cId="212736951" sldId="410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45:48.546" v="685"/>
        <pc:sldMkLst>
          <pc:docMk/>
          <pc:sldMk cId="2759153221" sldId="411"/>
        </pc:sldMkLst>
        <pc:spChg chg="mod">
          <ac:chgData name="Vasilios Tavlaridis" userId="cf0f3e73-e183-4ecf-9d20-cf90aae84965" providerId="ADAL" clId="{6A3DDF80-E6F0-4B26-9FB4-51FB013B3425}" dt="2023-01-20T01:45:17.460" v="684" actId="122"/>
          <ac:spMkLst>
            <pc:docMk/>
            <pc:sldMk cId="2759153221" sldId="411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0:01.630" v="468"/>
        <pc:sldMkLst>
          <pc:docMk/>
          <pc:sldMk cId="3949660204" sldId="412"/>
        </pc:sldMkLst>
        <pc:spChg chg="mod">
          <ac:chgData name="Vasilios Tavlaridis" userId="cf0f3e73-e183-4ecf-9d20-cf90aae84965" providerId="ADAL" clId="{6A3DDF80-E6F0-4B26-9FB4-51FB013B3425}" dt="2023-01-20T00:29:17.868" v="231" actId="13926"/>
          <ac:spMkLst>
            <pc:docMk/>
            <pc:sldMk cId="3949660204" sldId="412"/>
            <ac:spMk id="3" creationId="{00000000-0000-0000-0000-000000000000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47:47.608" v="705"/>
        <pc:sldMkLst>
          <pc:docMk/>
          <pc:sldMk cId="1481059622" sldId="413"/>
        </pc:sldMkLst>
        <pc:spChg chg="del mod">
          <ac:chgData name="Vasilios Tavlaridis" userId="cf0f3e73-e183-4ecf-9d20-cf90aae84965" providerId="ADAL" clId="{6A3DDF80-E6F0-4B26-9FB4-51FB013B3425}" dt="2023-01-20T00:48:39.844" v="404" actId="478"/>
          <ac:spMkLst>
            <pc:docMk/>
            <pc:sldMk cId="1481059622" sldId="413"/>
            <ac:spMk id="6" creationId="{00000000-0000-0000-0000-000000000000}"/>
          </ac:spMkLst>
        </pc:spChg>
        <pc:picChg chg="mod">
          <ac:chgData name="Vasilios Tavlaridis" userId="cf0f3e73-e183-4ecf-9d20-cf90aae84965" providerId="ADAL" clId="{6A3DDF80-E6F0-4B26-9FB4-51FB013B3425}" dt="2023-01-20T01:47:28.076" v="703" actId="14100"/>
          <ac:picMkLst>
            <pc:docMk/>
            <pc:sldMk cId="1481059622" sldId="413"/>
            <ac:picMk id="7" creationId="{97E7309C-CC5A-4AEA-A772-79F8FE0A8163}"/>
          </ac:picMkLst>
        </pc:picChg>
        <pc:picChg chg="del">
          <ac:chgData name="Vasilios Tavlaridis" userId="cf0f3e73-e183-4ecf-9d20-cf90aae84965" providerId="ADAL" clId="{6A3DDF80-E6F0-4B26-9FB4-51FB013B3425}" dt="2023-01-20T00:48:34.155" v="402" actId="478"/>
          <ac:picMkLst>
            <pc:docMk/>
            <pc:sldMk cId="1481059622" sldId="413"/>
            <ac:picMk id="8" creationId="{00000000-0000-0000-0000-000000000000}"/>
          </ac:picMkLst>
        </pc:picChg>
      </pc:sldChg>
      <pc:sldChg chg="ord modTransition modAnim">
        <pc:chgData name="Vasilios Tavlaridis" userId="cf0f3e73-e183-4ecf-9d20-cf90aae84965" providerId="ADAL" clId="{6A3DDF80-E6F0-4B26-9FB4-51FB013B3425}" dt="2023-01-20T01:57:58.231" v="787"/>
        <pc:sldMkLst>
          <pc:docMk/>
          <pc:sldMk cId="2504525001" sldId="414"/>
        </pc:sldMkLst>
      </pc:sldChg>
      <pc:sldChg chg="modSp mod modTransition modAnim">
        <pc:chgData name="Vasilios Tavlaridis" userId="cf0f3e73-e183-4ecf-9d20-cf90aae84965" providerId="ADAL" clId="{6A3DDF80-E6F0-4B26-9FB4-51FB013B3425}" dt="2023-01-20T01:21:33.781" v="477"/>
        <pc:sldMkLst>
          <pc:docMk/>
          <pc:sldMk cId="3042265056" sldId="415"/>
        </pc:sldMkLst>
        <pc:spChg chg="mod">
          <ac:chgData name="Vasilios Tavlaridis" userId="cf0f3e73-e183-4ecf-9d20-cf90aae84965" providerId="ADAL" clId="{6A3DDF80-E6F0-4B26-9FB4-51FB013B3425}" dt="2023-01-20T00:30:44.630" v="236" actId="207"/>
          <ac:spMkLst>
            <pc:docMk/>
            <pc:sldMk cId="3042265056" sldId="415"/>
            <ac:spMk id="3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20:31.780" v="470"/>
        <pc:sldMkLst>
          <pc:docMk/>
          <pc:sldMk cId="1398558525" sldId="416"/>
        </pc:sldMkLst>
      </pc:sldChg>
      <pc:sldChg chg="modSp mod modTransition modAnim">
        <pc:chgData name="Vasilios Tavlaridis" userId="cf0f3e73-e183-4ecf-9d20-cf90aae84965" providerId="ADAL" clId="{6A3DDF80-E6F0-4B26-9FB4-51FB013B3425}" dt="2023-01-20T01:22:23.280" v="485"/>
        <pc:sldMkLst>
          <pc:docMk/>
          <pc:sldMk cId="4189288419" sldId="417"/>
        </pc:sldMkLst>
        <pc:spChg chg="mod">
          <ac:chgData name="Vasilios Tavlaridis" userId="cf0f3e73-e183-4ecf-9d20-cf90aae84965" providerId="ADAL" clId="{6A3DDF80-E6F0-4B26-9FB4-51FB013B3425}" dt="2023-01-20T00:37:42.114" v="299" actId="1076"/>
          <ac:spMkLst>
            <pc:docMk/>
            <pc:sldMk cId="4189288419" sldId="417"/>
            <ac:spMk id="4" creationId="{00000000-0000-0000-0000-000000000000}"/>
          </ac:spMkLst>
        </pc:spChg>
      </pc:sldChg>
      <pc:sldChg chg="modSp ord modTransition modAnim">
        <pc:chgData name="Vasilios Tavlaridis" userId="cf0f3e73-e183-4ecf-9d20-cf90aae84965" providerId="ADAL" clId="{6A3DDF80-E6F0-4B26-9FB4-51FB013B3425}" dt="2023-01-20T01:22:40.092" v="489"/>
        <pc:sldMkLst>
          <pc:docMk/>
          <pc:sldMk cId="139306132" sldId="418"/>
        </pc:sldMkLst>
        <pc:spChg chg="mod">
          <ac:chgData name="Vasilios Tavlaridis" userId="cf0f3e73-e183-4ecf-9d20-cf90aae84965" providerId="ADAL" clId="{6A3DDF80-E6F0-4B26-9FB4-51FB013B3425}" dt="2023-01-20T00:37:12.381" v="298" actId="20577"/>
          <ac:spMkLst>
            <pc:docMk/>
            <pc:sldMk cId="139306132" sldId="418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3:49.129" v="498"/>
        <pc:sldMkLst>
          <pc:docMk/>
          <pc:sldMk cId="3295061523" sldId="419"/>
        </pc:sldMkLst>
        <pc:spChg chg="mod">
          <ac:chgData name="Vasilios Tavlaridis" userId="cf0f3e73-e183-4ecf-9d20-cf90aae84965" providerId="ADAL" clId="{6A3DDF80-E6F0-4B26-9FB4-51FB013B3425}" dt="2023-01-20T00:40:10.604" v="308" actId="20577"/>
          <ac:spMkLst>
            <pc:docMk/>
            <pc:sldMk cId="3295061523" sldId="419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1:15.825" v="717"/>
        <pc:sldMkLst>
          <pc:docMk/>
          <pc:sldMk cId="1363425380" sldId="420"/>
        </pc:sldMkLst>
        <pc:spChg chg="mod">
          <ac:chgData name="Vasilios Tavlaridis" userId="cf0f3e73-e183-4ecf-9d20-cf90aae84965" providerId="ADAL" clId="{6A3DDF80-E6F0-4B26-9FB4-51FB013B3425}" dt="2023-01-20T01:24:04.040" v="500" actId="15"/>
          <ac:spMkLst>
            <pc:docMk/>
            <pc:sldMk cId="1363425380" sldId="420"/>
            <ac:spMk id="4" creationId="{00000000-0000-0000-0000-000000000000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14:55.873" v="410"/>
        <pc:sldMkLst>
          <pc:docMk/>
          <pc:sldMk cId="4112720265" sldId="434"/>
        </pc:sldMkLst>
        <pc:spChg chg="mod">
          <ac:chgData name="Vasilios Tavlaridis" userId="cf0f3e73-e183-4ecf-9d20-cf90aae84965" providerId="ADAL" clId="{6A3DDF80-E6F0-4B26-9FB4-51FB013B3425}" dt="2023-01-20T00:19:41.088" v="66" actId="207"/>
          <ac:spMkLst>
            <pc:docMk/>
            <pc:sldMk cId="4112720265" sldId="434"/>
            <ac:spMk id="2" creationId="{EDAA5AA7-ED10-4016-A974-6D5B01978A19}"/>
          </ac:spMkLst>
        </pc:spChg>
        <pc:spChg chg="mod">
          <ac:chgData name="Vasilios Tavlaridis" userId="cf0f3e73-e183-4ecf-9d20-cf90aae84965" providerId="ADAL" clId="{6A3DDF80-E6F0-4B26-9FB4-51FB013B3425}" dt="2023-01-20T00:19:26.646" v="64" actId="12"/>
          <ac:spMkLst>
            <pc:docMk/>
            <pc:sldMk cId="4112720265" sldId="434"/>
            <ac:spMk id="3" creationId="{D78708A7-C4C3-4B95-A970-42331F701328}"/>
          </ac:spMkLst>
        </pc:spChg>
        <pc:spChg chg="del">
          <ac:chgData name="Vasilios Tavlaridis" userId="cf0f3e73-e183-4ecf-9d20-cf90aae84965" providerId="ADAL" clId="{6A3DDF80-E6F0-4B26-9FB4-51FB013B3425}" dt="2023-01-20T00:12:33.868" v="3" actId="478"/>
          <ac:spMkLst>
            <pc:docMk/>
            <pc:sldMk cId="4112720265" sldId="434"/>
            <ac:spMk id="5" creationId="{C92A7CA7-6342-41FC-9E00-11EB8B7D74E5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15:56.407" v="436"/>
        <pc:sldMkLst>
          <pc:docMk/>
          <pc:sldMk cId="3422826634" sldId="455"/>
        </pc:sldMkLst>
        <pc:spChg chg="mod">
          <ac:chgData name="Vasilios Tavlaridis" userId="cf0f3e73-e183-4ecf-9d20-cf90aae84965" providerId="ADAL" clId="{6A3DDF80-E6F0-4B26-9FB4-51FB013B3425}" dt="2023-01-20T00:21:58.511" v="201" actId="13926"/>
          <ac:spMkLst>
            <pc:docMk/>
            <pc:sldMk cId="3422826634" sldId="455"/>
            <ac:spMk id="2" creationId="{EDAA5AA7-ED10-4016-A974-6D5B01978A19}"/>
          </ac:spMkLst>
        </pc:spChg>
        <pc:spChg chg="mod">
          <ac:chgData name="Vasilios Tavlaridis" userId="cf0f3e73-e183-4ecf-9d20-cf90aae84965" providerId="ADAL" clId="{6A3DDF80-E6F0-4B26-9FB4-51FB013B3425}" dt="2023-01-20T01:15:48.470" v="435" actId="20577"/>
          <ac:spMkLst>
            <pc:docMk/>
            <pc:sldMk cId="3422826634" sldId="455"/>
            <ac:spMk id="3" creationId="{D78708A7-C4C3-4B95-A970-42331F701328}"/>
          </ac:spMkLst>
        </pc:spChg>
        <pc:spChg chg="del">
          <ac:chgData name="Vasilios Tavlaridis" userId="cf0f3e73-e183-4ecf-9d20-cf90aae84965" providerId="ADAL" clId="{6A3DDF80-E6F0-4B26-9FB4-51FB013B3425}" dt="2023-01-20T00:12:42.444" v="4" actId="478"/>
          <ac:spMkLst>
            <pc:docMk/>
            <pc:sldMk cId="3422826634" sldId="455"/>
            <ac:spMk id="5" creationId="{C92A7CA7-6342-41FC-9E00-11EB8B7D74E5}"/>
          </ac:spMkLst>
        </pc:spChg>
      </pc:sldChg>
      <pc:sldChg chg="new del">
        <pc:chgData name="Vasilios Tavlaridis" userId="cf0f3e73-e183-4ecf-9d20-cf90aae84965" providerId="ADAL" clId="{6A3DDF80-E6F0-4B26-9FB4-51FB013B3425}" dt="2023-01-20T01:48:04.214" v="707" actId="47"/>
        <pc:sldMkLst>
          <pc:docMk/>
          <pc:sldMk cId="352107399" sldId="456"/>
        </pc:sldMkLst>
      </pc:sldChg>
      <pc:sldChg chg="delSp modSp modAnim">
        <pc:chgData name="Vasilios Tavlaridis" userId="cf0f3e73-e183-4ecf-9d20-cf90aae84965" providerId="ADAL" clId="{6A3DDF80-E6F0-4B26-9FB4-51FB013B3425}" dt="2023-01-20T01:53:11.278" v="737" actId="13926"/>
        <pc:sldMkLst>
          <pc:docMk/>
          <pc:sldMk cId="954448346" sldId="456"/>
        </pc:sldMkLst>
        <pc:spChg chg="mod">
          <ac:chgData name="Vasilios Tavlaridis" userId="cf0f3e73-e183-4ecf-9d20-cf90aae84965" providerId="ADAL" clId="{6A3DDF80-E6F0-4B26-9FB4-51FB013B3425}" dt="2023-01-20T01:53:11.278" v="737" actId="13926"/>
          <ac:spMkLst>
            <pc:docMk/>
            <pc:sldMk cId="954448346" sldId="456"/>
            <ac:spMk id="3" creationId="{00000000-0000-0000-0000-000000000000}"/>
          </ac:spMkLst>
        </pc:spChg>
        <pc:picChg chg="del">
          <ac:chgData name="Vasilios Tavlaridis" userId="cf0f3e73-e183-4ecf-9d20-cf90aae84965" providerId="ADAL" clId="{6A3DDF80-E6F0-4B26-9FB4-51FB013B3425}" dt="2023-01-20T01:52:43.287" v="722" actId="478"/>
          <ac:picMkLst>
            <pc:docMk/>
            <pc:sldMk cId="954448346" sldId="456"/>
            <ac:picMk id="4" creationId="{B4E4E8F5-F9AD-4E23-9737-5325DC2CE06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FD7DD5-27F3-48E2-ADB6-7E154B5C892A}" type="doc">
      <dgm:prSet loTypeId="urn:microsoft.com/office/officeart/2005/8/layout/venn1" loCatId="relationship" qsTypeId="urn:microsoft.com/office/officeart/2005/8/quickstyle/simple5" qsCatId="simple" csTypeId="urn:microsoft.com/office/officeart/2005/8/colors/colorful5" csCatId="colorful" phldr="1"/>
      <dgm:spPr/>
    </dgm:pt>
    <dgm:pt modelId="{65ADA97C-81BC-4180-ACE5-44C4CBE4EDA0}">
      <dgm:prSet phldrT="[Text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Financial capital</a:t>
          </a:r>
        </a:p>
      </dgm:t>
    </dgm:pt>
    <dgm:pt modelId="{C1978E6E-22BB-4298-82FF-B64E89EA91EE}" type="parTrans" cxnId="{106EB231-4278-4687-AF45-19AA14F4B89F}">
      <dgm:prSet/>
      <dgm:spPr/>
      <dgm:t>
        <a:bodyPr/>
        <a:lstStyle/>
        <a:p>
          <a:endParaRPr lang="en-GB"/>
        </a:p>
      </dgm:t>
    </dgm:pt>
    <dgm:pt modelId="{5724EBD1-0AEA-4D53-9A58-60AEE929EDD4}" type="sibTrans" cxnId="{106EB231-4278-4687-AF45-19AA14F4B89F}">
      <dgm:prSet/>
      <dgm:spPr/>
      <dgm:t>
        <a:bodyPr/>
        <a:lstStyle/>
        <a:p>
          <a:endParaRPr lang="en-GB"/>
        </a:p>
      </dgm:t>
    </dgm:pt>
    <dgm:pt modelId="{29CB3B67-5199-48EF-B311-7594DB2A05C5}">
      <dgm:prSet phldrT="[Text]" custT="1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Social capital</a:t>
          </a:r>
        </a:p>
      </dgm:t>
    </dgm:pt>
    <dgm:pt modelId="{A9F5F8EA-D3BD-4DA3-A68D-A7737F56EB7F}" type="parTrans" cxnId="{1EE76B7E-87DE-4642-B535-2189006C7B9A}">
      <dgm:prSet/>
      <dgm:spPr/>
      <dgm:t>
        <a:bodyPr/>
        <a:lstStyle/>
        <a:p>
          <a:endParaRPr lang="en-GB"/>
        </a:p>
      </dgm:t>
    </dgm:pt>
    <dgm:pt modelId="{4D0C65D5-E3EB-4E4A-8E50-FC1B42E402FA}" type="sibTrans" cxnId="{1EE76B7E-87DE-4642-B535-2189006C7B9A}">
      <dgm:prSet/>
      <dgm:spPr/>
      <dgm:t>
        <a:bodyPr/>
        <a:lstStyle/>
        <a:p>
          <a:endParaRPr lang="en-GB"/>
        </a:p>
      </dgm:t>
    </dgm:pt>
    <dgm:pt modelId="{7E83A629-84EB-4A06-9F2E-DF5A7ABDE8EE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solidFill>
          <a:schemeClr val="accent4">
            <a:lumMod val="75000"/>
          </a:schemeClr>
        </a:solidFill>
        <a:ln/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Human capital</a:t>
          </a:r>
        </a:p>
      </dgm:t>
    </dgm:pt>
    <dgm:pt modelId="{F3D49B6B-0A84-467A-9208-FF0C4867481A}" type="parTrans" cxnId="{889FE478-CE0E-4799-84A4-F16671B4A187}">
      <dgm:prSet/>
      <dgm:spPr/>
      <dgm:t>
        <a:bodyPr/>
        <a:lstStyle/>
        <a:p>
          <a:endParaRPr lang="en-GB"/>
        </a:p>
      </dgm:t>
    </dgm:pt>
    <dgm:pt modelId="{CF0860C8-5A86-492E-822D-EEEC24D5F7D0}" type="sibTrans" cxnId="{889FE478-CE0E-4799-84A4-F16671B4A187}">
      <dgm:prSet/>
      <dgm:spPr/>
      <dgm:t>
        <a:bodyPr/>
        <a:lstStyle/>
        <a:p>
          <a:endParaRPr lang="en-GB"/>
        </a:p>
      </dgm:t>
    </dgm:pt>
    <dgm:pt modelId="{9AA3D303-E588-4126-A816-D66B78992780}" type="pres">
      <dgm:prSet presAssocID="{A2FD7DD5-27F3-48E2-ADB6-7E154B5C892A}" presName="compositeShape" presStyleCnt="0">
        <dgm:presLayoutVars>
          <dgm:chMax val="7"/>
          <dgm:dir/>
          <dgm:resizeHandles val="exact"/>
        </dgm:presLayoutVars>
      </dgm:prSet>
      <dgm:spPr/>
    </dgm:pt>
    <dgm:pt modelId="{397B3FA0-E655-4FF8-B8DE-9D39DFBBB7F2}" type="pres">
      <dgm:prSet presAssocID="{65ADA97C-81BC-4180-ACE5-44C4CBE4EDA0}" presName="circ1" presStyleLbl="vennNode1" presStyleIdx="0" presStyleCnt="3" custLinFactNeighborX="-2248" custLinFactNeighborY="-3871"/>
      <dgm:spPr/>
    </dgm:pt>
    <dgm:pt modelId="{EB91004D-85C6-4ACC-91FC-B26831A69941}" type="pres">
      <dgm:prSet presAssocID="{65ADA97C-81BC-4180-ACE5-44C4CBE4EDA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4C6CA8D-AC53-43B1-BC4A-F3E47422284A}" type="pres">
      <dgm:prSet presAssocID="{29CB3B67-5199-48EF-B311-7594DB2A05C5}" presName="circ2" presStyleLbl="vennNode1" presStyleIdx="1" presStyleCnt="3" custLinFactNeighborX="-5022" custLinFactNeighborY="-358"/>
      <dgm:spPr/>
    </dgm:pt>
    <dgm:pt modelId="{821C2C0F-8942-454F-950B-CBB68584A7DD}" type="pres">
      <dgm:prSet presAssocID="{29CB3B67-5199-48EF-B311-7594DB2A05C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B00D224-8EB5-45F7-AA25-020583B88B62}" type="pres">
      <dgm:prSet presAssocID="{7E83A629-84EB-4A06-9F2E-DF5A7ABDE8EE}" presName="circ3" presStyleLbl="vennNode1" presStyleIdx="2" presStyleCnt="3"/>
      <dgm:spPr/>
    </dgm:pt>
    <dgm:pt modelId="{AEA77ABF-05C3-4B85-AA28-67ED0AAED27E}" type="pres">
      <dgm:prSet presAssocID="{7E83A629-84EB-4A06-9F2E-DF5A7ABDE8EE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1F541502-E4D4-457C-B6B8-E451855E80A6}" type="presOf" srcId="{29CB3B67-5199-48EF-B311-7594DB2A05C5}" destId="{821C2C0F-8942-454F-950B-CBB68584A7DD}" srcOrd="1" destOrd="0" presId="urn:microsoft.com/office/officeart/2005/8/layout/venn1"/>
    <dgm:cxn modelId="{784A2105-715F-4880-983F-BB0AB46EDF0B}" type="presOf" srcId="{65ADA97C-81BC-4180-ACE5-44C4CBE4EDA0}" destId="{EB91004D-85C6-4ACC-91FC-B26831A69941}" srcOrd="1" destOrd="0" presId="urn:microsoft.com/office/officeart/2005/8/layout/venn1"/>
    <dgm:cxn modelId="{BBAC270A-75BE-4035-BC63-9FBDF72065EA}" type="presOf" srcId="{A2FD7DD5-27F3-48E2-ADB6-7E154B5C892A}" destId="{9AA3D303-E588-4126-A816-D66B78992780}" srcOrd="0" destOrd="0" presId="urn:microsoft.com/office/officeart/2005/8/layout/venn1"/>
    <dgm:cxn modelId="{106EB231-4278-4687-AF45-19AA14F4B89F}" srcId="{A2FD7DD5-27F3-48E2-ADB6-7E154B5C892A}" destId="{65ADA97C-81BC-4180-ACE5-44C4CBE4EDA0}" srcOrd="0" destOrd="0" parTransId="{C1978E6E-22BB-4298-82FF-B64E89EA91EE}" sibTransId="{5724EBD1-0AEA-4D53-9A58-60AEE929EDD4}"/>
    <dgm:cxn modelId="{0B025D3B-5286-4203-B6F9-0F3D8AC00D54}" type="presOf" srcId="{7E83A629-84EB-4A06-9F2E-DF5A7ABDE8EE}" destId="{BB00D224-8EB5-45F7-AA25-020583B88B62}" srcOrd="0" destOrd="0" presId="urn:microsoft.com/office/officeart/2005/8/layout/venn1"/>
    <dgm:cxn modelId="{889FE478-CE0E-4799-84A4-F16671B4A187}" srcId="{A2FD7DD5-27F3-48E2-ADB6-7E154B5C892A}" destId="{7E83A629-84EB-4A06-9F2E-DF5A7ABDE8EE}" srcOrd="2" destOrd="0" parTransId="{F3D49B6B-0A84-467A-9208-FF0C4867481A}" sibTransId="{CF0860C8-5A86-492E-822D-EEEC24D5F7D0}"/>
    <dgm:cxn modelId="{1EE76B7E-87DE-4642-B535-2189006C7B9A}" srcId="{A2FD7DD5-27F3-48E2-ADB6-7E154B5C892A}" destId="{29CB3B67-5199-48EF-B311-7594DB2A05C5}" srcOrd="1" destOrd="0" parTransId="{A9F5F8EA-D3BD-4DA3-A68D-A7737F56EB7F}" sibTransId="{4D0C65D5-E3EB-4E4A-8E50-FC1B42E402FA}"/>
    <dgm:cxn modelId="{62E94EE3-2D98-4151-AA5E-90CD8651877B}" type="presOf" srcId="{7E83A629-84EB-4A06-9F2E-DF5A7ABDE8EE}" destId="{AEA77ABF-05C3-4B85-AA28-67ED0AAED27E}" srcOrd="1" destOrd="0" presId="urn:microsoft.com/office/officeart/2005/8/layout/venn1"/>
    <dgm:cxn modelId="{1EA0ADF1-D9B0-4B56-9ABD-91B4CFF76C73}" type="presOf" srcId="{65ADA97C-81BC-4180-ACE5-44C4CBE4EDA0}" destId="{397B3FA0-E655-4FF8-B8DE-9D39DFBBB7F2}" srcOrd="0" destOrd="0" presId="urn:microsoft.com/office/officeart/2005/8/layout/venn1"/>
    <dgm:cxn modelId="{929EDBFD-85C8-4F2F-A3BC-41176046A285}" type="presOf" srcId="{29CB3B67-5199-48EF-B311-7594DB2A05C5}" destId="{84C6CA8D-AC53-43B1-BC4A-F3E47422284A}" srcOrd="0" destOrd="0" presId="urn:microsoft.com/office/officeart/2005/8/layout/venn1"/>
    <dgm:cxn modelId="{4F177DE0-C3E8-439E-9784-50FB39D83DFC}" type="presParOf" srcId="{9AA3D303-E588-4126-A816-D66B78992780}" destId="{397B3FA0-E655-4FF8-B8DE-9D39DFBBB7F2}" srcOrd="0" destOrd="0" presId="urn:microsoft.com/office/officeart/2005/8/layout/venn1"/>
    <dgm:cxn modelId="{1CB7C66C-A688-4839-A3B2-FEA605BAE028}" type="presParOf" srcId="{9AA3D303-E588-4126-A816-D66B78992780}" destId="{EB91004D-85C6-4ACC-91FC-B26831A69941}" srcOrd="1" destOrd="0" presId="urn:microsoft.com/office/officeart/2005/8/layout/venn1"/>
    <dgm:cxn modelId="{C31CCE18-8BEC-4D5B-9B91-0185CDA21A91}" type="presParOf" srcId="{9AA3D303-E588-4126-A816-D66B78992780}" destId="{84C6CA8D-AC53-43B1-BC4A-F3E47422284A}" srcOrd="2" destOrd="0" presId="urn:microsoft.com/office/officeart/2005/8/layout/venn1"/>
    <dgm:cxn modelId="{3A3FE16D-D95E-4214-87AB-185E08761857}" type="presParOf" srcId="{9AA3D303-E588-4126-A816-D66B78992780}" destId="{821C2C0F-8942-454F-950B-CBB68584A7DD}" srcOrd="3" destOrd="0" presId="urn:microsoft.com/office/officeart/2005/8/layout/venn1"/>
    <dgm:cxn modelId="{74597F3D-8C67-4694-9CA9-BA616ADEC40B}" type="presParOf" srcId="{9AA3D303-E588-4126-A816-D66B78992780}" destId="{BB00D224-8EB5-45F7-AA25-020583B88B62}" srcOrd="4" destOrd="0" presId="urn:microsoft.com/office/officeart/2005/8/layout/venn1"/>
    <dgm:cxn modelId="{44E0F781-1EE8-46FF-8017-1FCA819F5A89}" type="presParOf" srcId="{9AA3D303-E588-4126-A816-D66B78992780}" destId="{AEA77ABF-05C3-4B85-AA28-67ED0AAED27E}" srcOrd="5" destOrd="0" presId="urn:microsoft.com/office/officeart/2005/8/layout/venn1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763603-93CB-4F95-992E-9584AD25FE28}" type="doc">
      <dgm:prSet loTypeId="urn:microsoft.com/office/officeart/2005/8/layout/venn2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F5C949F-C6D4-4122-ACF2-F322D7F27868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Situational factors</a:t>
          </a:r>
        </a:p>
      </dgm:t>
    </dgm:pt>
    <dgm:pt modelId="{A56255AD-8D82-4AA3-B1B8-4503F40225CA}" type="parTrans" cxnId="{0E2AEF25-44CD-4057-8424-E1ADA0E9B2F1}">
      <dgm:prSet/>
      <dgm:spPr/>
      <dgm:t>
        <a:bodyPr/>
        <a:lstStyle/>
        <a:p>
          <a:endParaRPr lang="en-GB"/>
        </a:p>
      </dgm:t>
    </dgm:pt>
    <dgm:pt modelId="{8024A473-AC16-4358-9B8A-A0E2F46021CB}" type="sibTrans" cxnId="{0E2AEF25-44CD-4057-8424-E1ADA0E9B2F1}">
      <dgm:prSet/>
      <dgm:spPr/>
      <dgm:t>
        <a:bodyPr/>
        <a:lstStyle/>
        <a:p>
          <a:endParaRPr lang="en-GB"/>
        </a:p>
      </dgm:t>
    </dgm:pt>
    <dgm:pt modelId="{E98A57ED-3267-402A-92CE-6CE4AAADD192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2000" b="1" dirty="0"/>
        </a:p>
        <a:p>
          <a:r>
            <a:rPr lang="en-GB" sz="2000" b="1" dirty="0"/>
            <a:t>Cultures &amp; sub-cultures</a:t>
          </a:r>
        </a:p>
      </dgm:t>
    </dgm:pt>
    <dgm:pt modelId="{E51F1411-105E-4B05-8B17-E7F7A7A746A4}" type="parTrans" cxnId="{56434424-AB61-4369-B9E7-EBE76979ECB3}">
      <dgm:prSet/>
      <dgm:spPr/>
      <dgm:t>
        <a:bodyPr/>
        <a:lstStyle/>
        <a:p>
          <a:endParaRPr lang="en-GB"/>
        </a:p>
      </dgm:t>
    </dgm:pt>
    <dgm:pt modelId="{5AFD10E4-30ED-4A82-88E9-A2AF4233A6E5}" type="sibTrans" cxnId="{56434424-AB61-4369-B9E7-EBE76979ECB3}">
      <dgm:prSet/>
      <dgm:spPr/>
      <dgm:t>
        <a:bodyPr/>
        <a:lstStyle/>
        <a:p>
          <a:endParaRPr lang="en-GB"/>
        </a:p>
      </dgm:t>
    </dgm:pt>
    <dgm:pt modelId="{F1A52574-4623-4A83-BAC6-2FD036B16E2C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Personal character traits</a:t>
          </a:r>
        </a:p>
      </dgm:t>
    </dgm:pt>
    <dgm:pt modelId="{3A545B4C-9689-4B23-ABC7-E02333A6F054}" type="parTrans" cxnId="{50D5868A-AA08-4E52-92DE-901C342C9C4F}">
      <dgm:prSet/>
      <dgm:spPr/>
      <dgm:t>
        <a:bodyPr/>
        <a:lstStyle/>
        <a:p>
          <a:endParaRPr lang="en-GB"/>
        </a:p>
      </dgm:t>
    </dgm:pt>
    <dgm:pt modelId="{B995A79E-F364-4283-9DA8-2516439B37AB}" type="sibTrans" cxnId="{50D5868A-AA08-4E52-92DE-901C342C9C4F}">
      <dgm:prSet/>
      <dgm:spPr/>
      <dgm:t>
        <a:bodyPr/>
        <a:lstStyle/>
        <a:p>
          <a:endParaRPr lang="en-GB"/>
        </a:p>
      </dgm:t>
    </dgm:pt>
    <dgm:pt modelId="{6F7933F8-A85C-4070-862D-46BCB9E1A50A}" type="pres">
      <dgm:prSet presAssocID="{47763603-93CB-4F95-992E-9584AD25FE28}" presName="Name0" presStyleCnt="0">
        <dgm:presLayoutVars>
          <dgm:chMax val="7"/>
          <dgm:resizeHandles val="exact"/>
        </dgm:presLayoutVars>
      </dgm:prSet>
      <dgm:spPr/>
    </dgm:pt>
    <dgm:pt modelId="{6075A9E9-39D5-4F62-87D4-3D41554EF17A}" type="pres">
      <dgm:prSet presAssocID="{47763603-93CB-4F95-992E-9584AD25FE28}" presName="comp1" presStyleCnt="0"/>
      <dgm:spPr/>
    </dgm:pt>
    <dgm:pt modelId="{1BB22FEC-95F9-4125-94BE-C453835BE76B}" type="pres">
      <dgm:prSet presAssocID="{47763603-93CB-4F95-992E-9584AD25FE28}" presName="circle1" presStyleLbl="node1" presStyleIdx="0" presStyleCnt="3" custScaleX="112921"/>
      <dgm:spPr/>
    </dgm:pt>
    <dgm:pt modelId="{378C9A5A-4339-4C0D-A6BE-E3FD1274BFC0}" type="pres">
      <dgm:prSet presAssocID="{47763603-93CB-4F95-992E-9584AD25FE28}" presName="c1text" presStyleLbl="node1" presStyleIdx="0" presStyleCnt="3">
        <dgm:presLayoutVars>
          <dgm:bulletEnabled val="1"/>
        </dgm:presLayoutVars>
      </dgm:prSet>
      <dgm:spPr/>
    </dgm:pt>
    <dgm:pt modelId="{C6D11421-28D8-4989-966F-6148EA3C6B4B}" type="pres">
      <dgm:prSet presAssocID="{47763603-93CB-4F95-992E-9584AD25FE28}" presName="comp2" presStyleCnt="0"/>
      <dgm:spPr/>
    </dgm:pt>
    <dgm:pt modelId="{B64F6AC8-D7E5-4ED2-9865-99B7BA70486C}" type="pres">
      <dgm:prSet presAssocID="{47763603-93CB-4F95-992E-9584AD25FE28}" presName="circle2" presStyleLbl="node1" presStyleIdx="1" presStyleCnt="3"/>
      <dgm:spPr/>
    </dgm:pt>
    <dgm:pt modelId="{55FA567D-FCF7-45DD-BF70-CD8323302F3D}" type="pres">
      <dgm:prSet presAssocID="{47763603-93CB-4F95-992E-9584AD25FE28}" presName="c2text" presStyleLbl="node1" presStyleIdx="1" presStyleCnt="3">
        <dgm:presLayoutVars>
          <dgm:bulletEnabled val="1"/>
        </dgm:presLayoutVars>
      </dgm:prSet>
      <dgm:spPr/>
    </dgm:pt>
    <dgm:pt modelId="{B245DA13-51E2-4CEE-AA26-11324D5ECEF6}" type="pres">
      <dgm:prSet presAssocID="{47763603-93CB-4F95-992E-9584AD25FE28}" presName="comp3" presStyleCnt="0"/>
      <dgm:spPr/>
    </dgm:pt>
    <dgm:pt modelId="{77F602F8-6DB0-48E8-AF95-EB67739F62CB}" type="pres">
      <dgm:prSet presAssocID="{47763603-93CB-4F95-992E-9584AD25FE28}" presName="circle3" presStyleLbl="node1" presStyleIdx="2" presStyleCnt="3" custLinFactNeighborX="1724" custLinFactNeighborY="6519"/>
      <dgm:spPr/>
    </dgm:pt>
    <dgm:pt modelId="{65202D20-639A-4C60-9A5C-627D7EC177CA}" type="pres">
      <dgm:prSet presAssocID="{47763603-93CB-4F95-992E-9584AD25FE28}" presName="c3text" presStyleLbl="node1" presStyleIdx="2" presStyleCnt="3">
        <dgm:presLayoutVars>
          <dgm:bulletEnabled val="1"/>
        </dgm:presLayoutVars>
      </dgm:prSet>
      <dgm:spPr/>
    </dgm:pt>
  </dgm:ptLst>
  <dgm:cxnLst>
    <dgm:cxn modelId="{56434424-AB61-4369-B9E7-EBE76979ECB3}" srcId="{47763603-93CB-4F95-992E-9584AD25FE28}" destId="{E98A57ED-3267-402A-92CE-6CE4AAADD192}" srcOrd="1" destOrd="0" parTransId="{E51F1411-105E-4B05-8B17-E7F7A7A746A4}" sibTransId="{5AFD10E4-30ED-4A82-88E9-A2AF4233A6E5}"/>
    <dgm:cxn modelId="{0E2AEF25-44CD-4057-8424-E1ADA0E9B2F1}" srcId="{47763603-93CB-4F95-992E-9584AD25FE28}" destId="{4F5C949F-C6D4-4122-ACF2-F322D7F27868}" srcOrd="0" destOrd="0" parTransId="{A56255AD-8D82-4AA3-B1B8-4503F40225CA}" sibTransId="{8024A473-AC16-4358-9B8A-A0E2F46021CB}"/>
    <dgm:cxn modelId="{B87FCD39-2FFA-4680-AEBE-241057CFE407}" type="presOf" srcId="{F1A52574-4623-4A83-BAC6-2FD036B16E2C}" destId="{77F602F8-6DB0-48E8-AF95-EB67739F62CB}" srcOrd="0" destOrd="0" presId="urn:microsoft.com/office/officeart/2005/8/layout/venn2"/>
    <dgm:cxn modelId="{84D3184F-7910-4C81-A611-809CD38575E9}" type="presOf" srcId="{4F5C949F-C6D4-4122-ACF2-F322D7F27868}" destId="{1BB22FEC-95F9-4125-94BE-C453835BE76B}" srcOrd="0" destOrd="0" presId="urn:microsoft.com/office/officeart/2005/8/layout/venn2"/>
    <dgm:cxn modelId="{BE5DA25A-668D-48A9-9B5E-0762F5DB9E54}" type="presOf" srcId="{E98A57ED-3267-402A-92CE-6CE4AAADD192}" destId="{55FA567D-FCF7-45DD-BF70-CD8323302F3D}" srcOrd="1" destOrd="0" presId="urn:microsoft.com/office/officeart/2005/8/layout/venn2"/>
    <dgm:cxn modelId="{50D5868A-AA08-4E52-92DE-901C342C9C4F}" srcId="{47763603-93CB-4F95-992E-9584AD25FE28}" destId="{F1A52574-4623-4A83-BAC6-2FD036B16E2C}" srcOrd="2" destOrd="0" parTransId="{3A545B4C-9689-4B23-ABC7-E02333A6F054}" sibTransId="{B995A79E-F364-4283-9DA8-2516439B37AB}"/>
    <dgm:cxn modelId="{1D869C91-4758-4DA4-927C-5D50C27AE7FC}" type="presOf" srcId="{4F5C949F-C6D4-4122-ACF2-F322D7F27868}" destId="{378C9A5A-4339-4C0D-A6BE-E3FD1274BFC0}" srcOrd="1" destOrd="0" presId="urn:microsoft.com/office/officeart/2005/8/layout/venn2"/>
    <dgm:cxn modelId="{AA9BF09B-660D-48AA-9938-D2382E73FC97}" type="presOf" srcId="{E98A57ED-3267-402A-92CE-6CE4AAADD192}" destId="{B64F6AC8-D7E5-4ED2-9865-99B7BA70486C}" srcOrd="0" destOrd="0" presId="urn:microsoft.com/office/officeart/2005/8/layout/venn2"/>
    <dgm:cxn modelId="{DA1006BD-D079-44E1-9DEA-ACDE8E46A363}" type="presOf" srcId="{F1A52574-4623-4A83-BAC6-2FD036B16E2C}" destId="{65202D20-639A-4C60-9A5C-627D7EC177CA}" srcOrd="1" destOrd="0" presId="urn:microsoft.com/office/officeart/2005/8/layout/venn2"/>
    <dgm:cxn modelId="{AC5CCBC1-94B7-4411-AA91-543FE3714BA8}" type="presOf" srcId="{47763603-93CB-4F95-992E-9584AD25FE28}" destId="{6F7933F8-A85C-4070-862D-46BCB9E1A50A}" srcOrd="0" destOrd="0" presId="urn:microsoft.com/office/officeart/2005/8/layout/venn2"/>
    <dgm:cxn modelId="{A3AF904A-00C5-4A4E-BCBC-FF48ED97C6EC}" type="presParOf" srcId="{6F7933F8-A85C-4070-862D-46BCB9E1A50A}" destId="{6075A9E9-39D5-4F62-87D4-3D41554EF17A}" srcOrd="0" destOrd="0" presId="urn:microsoft.com/office/officeart/2005/8/layout/venn2"/>
    <dgm:cxn modelId="{E814BD46-1497-4736-B718-70DDCF300E59}" type="presParOf" srcId="{6075A9E9-39D5-4F62-87D4-3D41554EF17A}" destId="{1BB22FEC-95F9-4125-94BE-C453835BE76B}" srcOrd="0" destOrd="0" presId="urn:microsoft.com/office/officeart/2005/8/layout/venn2"/>
    <dgm:cxn modelId="{645B0510-E3F8-4230-AF67-99D1FC115A85}" type="presParOf" srcId="{6075A9E9-39D5-4F62-87D4-3D41554EF17A}" destId="{378C9A5A-4339-4C0D-A6BE-E3FD1274BFC0}" srcOrd="1" destOrd="0" presId="urn:microsoft.com/office/officeart/2005/8/layout/venn2"/>
    <dgm:cxn modelId="{6E3BC4E1-2D61-405A-9D18-05CF0805C990}" type="presParOf" srcId="{6F7933F8-A85C-4070-862D-46BCB9E1A50A}" destId="{C6D11421-28D8-4989-966F-6148EA3C6B4B}" srcOrd="1" destOrd="0" presId="urn:microsoft.com/office/officeart/2005/8/layout/venn2"/>
    <dgm:cxn modelId="{FE38E339-E43A-46A9-8E63-7232D52C5B66}" type="presParOf" srcId="{C6D11421-28D8-4989-966F-6148EA3C6B4B}" destId="{B64F6AC8-D7E5-4ED2-9865-99B7BA70486C}" srcOrd="0" destOrd="0" presId="urn:microsoft.com/office/officeart/2005/8/layout/venn2"/>
    <dgm:cxn modelId="{7366EA56-674D-4F7A-A164-0740495FB443}" type="presParOf" srcId="{C6D11421-28D8-4989-966F-6148EA3C6B4B}" destId="{55FA567D-FCF7-45DD-BF70-CD8323302F3D}" srcOrd="1" destOrd="0" presId="urn:microsoft.com/office/officeart/2005/8/layout/venn2"/>
    <dgm:cxn modelId="{FE9D5C2F-9F42-4D3D-8DB2-2406B36FFF70}" type="presParOf" srcId="{6F7933F8-A85C-4070-862D-46BCB9E1A50A}" destId="{B245DA13-51E2-4CEE-AA26-11324D5ECEF6}" srcOrd="2" destOrd="0" presId="urn:microsoft.com/office/officeart/2005/8/layout/venn2"/>
    <dgm:cxn modelId="{53771A6C-FEA2-464C-8CF3-29EDAD52C49E}" type="presParOf" srcId="{B245DA13-51E2-4CEE-AA26-11324D5ECEF6}" destId="{77F602F8-6DB0-48E8-AF95-EB67739F62CB}" srcOrd="0" destOrd="0" presId="urn:microsoft.com/office/officeart/2005/8/layout/venn2"/>
    <dgm:cxn modelId="{0ECCF467-FF94-4231-BFD9-524F10B244A7}" type="presParOf" srcId="{B245DA13-51E2-4CEE-AA26-11324D5ECEF6}" destId="{65202D20-639A-4C60-9A5C-627D7EC177CA}" srcOrd="1" destOrd="0" presId="urn:microsoft.com/office/officeart/2005/8/layout/venn2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B3FA0-E655-4FF8-B8DE-9D39DFBBB7F2}">
      <dsp:nvSpPr>
        <dsp:cNvPr id="0" name=""/>
        <dsp:cNvSpPr/>
      </dsp:nvSpPr>
      <dsp:spPr>
        <a:xfrm>
          <a:off x="825271" y="0"/>
          <a:ext cx="1522677" cy="1522677"/>
        </a:xfrm>
        <a:prstGeom prst="ellipse">
          <a:avLst/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Financial capital</a:t>
          </a:r>
        </a:p>
      </dsp:txBody>
      <dsp:txXfrm>
        <a:off x="1028295" y="266468"/>
        <a:ext cx="1116630" cy="685204"/>
      </dsp:txXfrm>
    </dsp:sp>
    <dsp:sp modelId="{84C6CA8D-AC53-43B1-BC4A-F3E47422284A}">
      <dsp:nvSpPr>
        <dsp:cNvPr id="0" name=""/>
        <dsp:cNvSpPr/>
      </dsp:nvSpPr>
      <dsp:spPr>
        <a:xfrm>
          <a:off x="1332465" y="977944"/>
          <a:ext cx="1522677" cy="1522677"/>
        </a:xfrm>
        <a:prstGeom prst="ellipse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Social capital</a:t>
          </a:r>
        </a:p>
      </dsp:txBody>
      <dsp:txXfrm>
        <a:off x="1798150" y="1371303"/>
        <a:ext cx="913606" cy="837472"/>
      </dsp:txXfrm>
    </dsp:sp>
    <dsp:sp modelId="{BB00D224-8EB5-45F7-AA25-020583B88B62}">
      <dsp:nvSpPr>
        <dsp:cNvPr id="0" name=""/>
        <dsp:cNvSpPr/>
      </dsp:nvSpPr>
      <dsp:spPr>
        <a:xfrm>
          <a:off x="310068" y="983395"/>
          <a:ext cx="1522677" cy="1522677"/>
        </a:xfrm>
        <a:prstGeom prst="ellipse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Human capital</a:t>
          </a:r>
        </a:p>
      </dsp:txBody>
      <dsp:txXfrm>
        <a:off x="453453" y="1376754"/>
        <a:ext cx="913606" cy="8374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22FEC-95F9-4125-94BE-C453835BE76B}">
      <dsp:nvSpPr>
        <dsp:cNvPr id="0" name=""/>
        <dsp:cNvSpPr/>
      </dsp:nvSpPr>
      <dsp:spPr>
        <a:xfrm>
          <a:off x="-269820" y="439936"/>
          <a:ext cx="4716104" cy="417646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Situational factors</a:t>
          </a:r>
        </a:p>
      </dsp:txBody>
      <dsp:txXfrm>
        <a:off x="1264092" y="648759"/>
        <a:ext cx="1648278" cy="626469"/>
      </dsp:txXfrm>
    </dsp:sp>
    <dsp:sp modelId="{B64F6AC8-D7E5-4ED2-9865-99B7BA70486C}">
      <dsp:nvSpPr>
        <dsp:cNvPr id="0" name=""/>
        <dsp:cNvSpPr/>
      </dsp:nvSpPr>
      <dsp:spPr>
        <a:xfrm>
          <a:off x="522057" y="1484051"/>
          <a:ext cx="3132348" cy="3132348"/>
        </a:xfrm>
        <a:prstGeom prst="ellipse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Cultures &amp; sub-cultures</a:t>
          </a:r>
        </a:p>
      </dsp:txBody>
      <dsp:txXfrm>
        <a:off x="1358394" y="1679823"/>
        <a:ext cx="1459674" cy="587315"/>
      </dsp:txXfrm>
    </dsp:sp>
    <dsp:sp modelId="{77F602F8-6DB0-48E8-AF95-EB67739F62CB}">
      <dsp:nvSpPr>
        <dsp:cNvPr id="0" name=""/>
        <dsp:cNvSpPr/>
      </dsp:nvSpPr>
      <dsp:spPr>
        <a:xfrm>
          <a:off x="1080117" y="2664299"/>
          <a:ext cx="2088232" cy="2088232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Personal character traits</a:t>
          </a:r>
        </a:p>
      </dsp:txBody>
      <dsp:txXfrm>
        <a:off x="1385931" y="3186357"/>
        <a:ext cx="1476603" cy="1044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20/01/2023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76F669-8439-4D19-85BD-66DAD230D8BE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F69F4-A834-4DA4-AF03-FD14387EC300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63794" y="9103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71716037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F69F4-A834-4DA4-AF03-FD14387EC300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63794" y="9103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25248866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e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74" r:id="rId14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MMbxhhxpFU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148256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get2test.net/" TargetMode="Externa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691680" y="1977009"/>
            <a:ext cx="6120680" cy="132343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endParaRPr lang="en-GB" sz="4000" b="1" dirty="0">
              <a:solidFill>
                <a:srgbClr val="FF0000"/>
              </a:solidFill>
            </a:endParaRP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Module Introduction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587679" y="3636192"/>
            <a:ext cx="5080665" cy="193899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Vasilios Tavlaridis, 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Munodzinesa Zuwirai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Umar Sadaat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Md Nazmul Hasan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 Abel Agoba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107504" y="748613"/>
            <a:ext cx="8928992" cy="156966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endParaRPr lang="en-GB" sz="3200" b="1" dirty="0"/>
          </a:p>
          <a:p>
            <a:pPr algn="ctr"/>
            <a:r>
              <a:rPr lang="en-GB" sz="3100" b="1" dirty="0">
                <a:highlight>
                  <a:srgbClr val="FFFF00"/>
                </a:highlight>
              </a:rPr>
              <a:t>BMSW 4006: </a:t>
            </a:r>
          </a:p>
          <a:p>
            <a:pPr algn="ctr"/>
            <a:r>
              <a:rPr lang="en-GB" sz="3100" b="1" dirty="0">
                <a:highlight>
                  <a:srgbClr val="FFFF00"/>
                </a:highlight>
              </a:rPr>
              <a:t>Managing Enterprise in the 21st Century</a:t>
            </a:r>
            <a:endParaRPr lang="en-US" sz="31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686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5"/>
            <a:ext cx="8363272" cy="403244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Session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032448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45 minutes sessions with 15 minutes break every hour.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Last 15 minutes are reserved for 1 to 1.                 (</a:t>
            </a:r>
            <a:r>
              <a:rPr lang="en-GB" sz="2800" dirty="0" err="1"/>
              <a:t>e.g</a:t>
            </a:r>
            <a:r>
              <a:rPr lang="en-GB" sz="2800" dirty="0"/>
              <a:t> 13:00-13:15 or 17:45-18:00)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comes to class late after 45 minutes will be marked as absent in the register- University regulation- lectures/ module leaders do not have any control &amp; not allowed to authorise absences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826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6632"/>
            <a:ext cx="8964488" cy="5400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Introduction to Module – BMSW 4006</a:t>
            </a:r>
          </a:p>
          <a:p>
            <a:pPr>
              <a:buNone/>
            </a:pPr>
            <a:endParaRPr lang="en-GB" sz="28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Level 4-20-credit module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Aim(s): </a:t>
            </a:r>
            <a:r>
              <a:rPr lang="en-GB" sz="2800" b="1" i="1" dirty="0"/>
              <a:t>To develop the student’s awareness of enterprise, including self-employment and the skills required to set up a successful business.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0648"/>
            <a:ext cx="9144000" cy="5256584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sz="3500" b="1" dirty="0">
                <a:highlight>
                  <a:srgbClr val="FFFF00"/>
                </a:highlight>
              </a:rPr>
              <a:t>Introduction to Module – BMSW 4006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sz="3000" u="sng" dirty="0"/>
              <a:t>Module Learning Outcomes:</a:t>
            </a:r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r>
              <a:rPr lang="en-GB" sz="3000" dirty="0"/>
              <a:t>Upon the successful completion of this module, the student should be able to: </a:t>
            </a:r>
          </a:p>
          <a:p>
            <a:pPr marL="0" indent="0"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Examine and evaluate a business idea and design an appropriate business plan;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a range of employment skills in the completion of a group project (Team working).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089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60648"/>
            <a:ext cx="9036496" cy="5616624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en-GB" sz="4600" b="1" dirty="0">
                <a:highlight>
                  <a:srgbClr val="FFFF00"/>
                </a:highlight>
              </a:rPr>
              <a:t>Introduction to Module – BMSW 4006</a:t>
            </a:r>
          </a:p>
          <a:p>
            <a:pPr algn="ctr">
              <a:buNone/>
            </a:pPr>
            <a:endParaRPr lang="en-GB" sz="35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Detailed module expectations &amp; indicative content. </a:t>
            </a:r>
          </a:p>
          <a:p>
            <a:pPr marL="0" indent="0">
              <a:buNone/>
            </a:pPr>
            <a:r>
              <a:rPr lang="en-GB" sz="3100" b="1" u="sng" dirty="0"/>
              <a:t>(</a:t>
            </a:r>
            <a:r>
              <a:rPr lang="en-GB" sz="3100" b="1" dirty="0"/>
              <a:t>please refer to module descriptor on the BMSW 4006 Moodle page)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31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Group Assessment (3 -5 students)</a:t>
            </a:r>
          </a:p>
          <a:p>
            <a:pPr marL="0" indent="0">
              <a:buNone/>
            </a:pPr>
            <a:r>
              <a:rPr lang="en-GB" sz="3100" b="1" dirty="0"/>
              <a:t>Students in their group settings </a:t>
            </a:r>
            <a:r>
              <a:rPr lang="en-GB" sz="3100" b="1" u="sng" dirty="0"/>
              <a:t>must work collectively </a:t>
            </a:r>
            <a:r>
              <a:rPr lang="en-GB" sz="3100" b="1" dirty="0"/>
              <a:t>to produce Business Plan Power Point (PPT). This will be presented in class in week 10.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31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Group Assessment </a:t>
            </a:r>
          </a:p>
          <a:p>
            <a:pPr marL="0" indent="0">
              <a:buNone/>
            </a:pPr>
            <a:r>
              <a:rPr lang="en-GB" sz="3100" b="1" dirty="0"/>
              <a:t>(1 written business plan 2000 words </a:t>
            </a:r>
            <a:r>
              <a:rPr lang="en-GB" sz="3100" b="1" u="sng" dirty="0"/>
              <a:t>+</a:t>
            </a:r>
            <a:r>
              <a:rPr lang="en-GB" sz="3100" b="1" dirty="0"/>
              <a:t> 10% &amp; 1 PPT presentation)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31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Submission deadlines </a:t>
            </a:r>
          </a:p>
          <a:p>
            <a:pPr marL="0" indent="0">
              <a:buNone/>
            </a:pPr>
            <a:r>
              <a:rPr lang="en-GB" sz="3100" b="1" dirty="0"/>
              <a:t>(See the BMSW 4006 Assignment brief Moodle page from week 2)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7773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8640"/>
            <a:ext cx="8964488" cy="53285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Introduction to Module – BMSW 4006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So far so good</a:t>
            </a:r>
          </a:p>
          <a:p>
            <a:pPr marL="0" indent="0">
              <a:buNone/>
            </a:pPr>
            <a:r>
              <a:rPr lang="en-GB" sz="2800" dirty="0"/>
              <a:t>                    Any ……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5" descr="Image result for any questions gif">
            <a:extLst>
              <a:ext uri="{FF2B5EF4-FFF2-40B4-BE49-F238E27FC236}">
                <a16:creationId xmlns:a16="http://schemas.microsoft.com/office/drawing/2014/main" id="{B4E4E8F5-F9AD-4E23-9737-5325DC2CE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72816"/>
            <a:ext cx="4784576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327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332656"/>
            <a:ext cx="9108504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600" b="1" dirty="0">
                <a:highlight>
                  <a:srgbClr val="FFFF00"/>
                </a:highlight>
              </a:rPr>
              <a:t>Let’s get </a:t>
            </a:r>
            <a:r>
              <a:rPr lang="en-GB" b="1" dirty="0">
                <a:highlight>
                  <a:srgbClr val="FFFF00"/>
                </a:highlight>
              </a:rPr>
              <a:t>started</a:t>
            </a:r>
            <a:r>
              <a:rPr lang="en-GB" sz="3600" b="1" dirty="0">
                <a:highlight>
                  <a:srgbClr val="FFFF00"/>
                </a:highlight>
              </a:rPr>
              <a:t>!</a:t>
            </a:r>
          </a:p>
          <a:p>
            <a:pPr algn="ctr">
              <a:buNone/>
            </a:pPr>
            <a:endParaRPr lang="en-US" altLang="en-US" sz="3300" b="1" dirty="0"/>
          </a:p>
          <a:p>
            <a:pPr marL="0" indent="0">
              <a:lnSpc>
                <a:spcPts val="2200"/>
              </a:lnSpc>
              <a:spcAft>
                <a:spcPts val="600"/>
              </a:spcAft>
              <a:buNone/>
            </a:pPr>
            <a:br>
              <a:rPr lang="en-GB" dirty="0"/>
            </a:br>
            <a:r>
              <a:rPr lang="en-GB" dirty="0"/>
              <a:t>     </a:t>
            </a:r>
            <a:endParaRPr lang="en-US" altLang="en-US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0AB273-AAD0-4641-B1DB-F025A4281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628800"/>
            <a:ext cx="6480720" cy="284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3381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476672"/>
            <a:ext cx="9108504" cy="5400600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en-GB" sz="12800" b="1" dirty="0">
                <a:highlight>
                  <a:srgbClr val="FFFF00"/>
                </a:highlight>
              </a:rPr>
              <a:t>At the end of  today’s lecture, we should be able to …..</a:t>
            </a:r>
          </a:p>
          <a:p>
            <a:pPr>
              <a:buNone/>
            </a:pPr>
            <a:endParaRPr lang="en-US" altLang="en-US" sz="4600" b="1" dirty="0"/>
          </a:p>
          <a:p>
            <a:pPr>
              <a:buNone/>
            </a:pPr>
            <a:endParaRPr lang="en-US" altLang="en-US" sz="4600" b="1" dirty="0"/>
          </a:p>
          <a:p>
            <a:pPr>
              <a:buNone/>
            </a:pPr>
            <a:endParaRPr lang="en-US" altLang="en-US" sz="4600" b="1" dirty="0"/>
          </a:p>
          <a:p>
            <a:pPr>
              <a:lnSpc>
                <a:spcPct val="12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11200" dirty="0"/>
              <a:t>Define </a:t>
            </a:r>
            <a:r>
              <a:rPr lang="en-GB" sz="11200" dirty="0"/>
              <a:t> entrepreneurship.</a:t>
            </a:r>
          </a:p>
          <a:p>
            <a:pPr>
              <a:lnSpc>
                <a:spcPct val="12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1200" dirty="0"/>
              <a:t>Understand entrepreneurial activities.</a:t>
            </a:r>
          </a:p>
          <a:p>
            <a:pPr>
              <a:lnSpc>
                <a:spcPct val="12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1200" dirty="0"/>
              <a:t>Understand your motivations for wanting to start your own business.</a:t>
            </a:r>
            <a:endParaRPr lang="en-US" altLang="en-US" sz="11200" dirty="0"/>
          </a:p>
          <a:p>
            <a:pPr>
              <a:lnSpc>
                <a:spcPct val="120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11200" dirty="0"/>
              <a:t>Identify the different types of  entrepreneurs.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1200" dirty="0"/>
              <a:t>Determine the characteristics of successful entrepreneurs</a:t>
            </a:r>
          </a:p>
          <a:p>
            <a:pPr marL="0" indent="0">
              <a:lnSpc>
                <a:spcPts val="2200"/>
              </a:lnSpc>
              <a:spcAft>
                <a:spcPts val="600"/>
              </a:spcAft>
              <a:buNone/>
            </a:pPr>
            <a:br>
              <a:rPr lang="en-GB" dirty="0"/>
            </a:br>
            <a:r>
              <a:rPr lang="en-GB" dirty="0"/>
              <a:t>     </a:t>
            </a:r>
            <a:endParaRPr lang="en-US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369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332656"/>
            <a:ext cx="8928992" cy="5400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dirty="0"/>
              <a:t>     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b="1" dirty="0">
                <a:highlight>
                  <a:srgbClr val="FFFF00"/>
                </a:highlight>
              </a:rPr>
              <a:t>15 Minutes Challenge!</a:t>
            </a:r>
          </a:p>
          <a:p>
            <a:pPr algn="ctr">
              <a:buNone/>
            </a:pPr>
            <a:endParaRPr lang="en-US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2800" dirty="0"/>
              <a:t>In your own words, </a:t>
            </a:r>
            <a:endParaRPr lang="en-GB" sz="2800" dirty="0">
              <a:latin typeface="+mn-lt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What is entrepreneurship?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What is an enterprise?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Who is an entrepreneur?</a:t>
            </a:r>
          </a:p>
          <a:p>
            <a:pPr marL="0" indent="0">
              <a:buNone/>
            </a:pPr>
            <a:endParaRPr lang="en-US" b="1" dirty="0">
              <a:latin typeface="+mn-lt"/>
            </a:endParaRPr>
          </a:p>
          <a:p>
            <a:endParaRPr lang="en-US" dirty="0">
              <a:latin typeface="+mn-lt"/>
            </a:endParaRP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66EDC73-7D33-4E3D-918A-9F6257B61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698" y="3284984"/>
            <a:ext cx="3452550" cy="237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660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32656"/>
            <a:ext cx="8856984" cy="53285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500" b="1" dirty="0">
                <a:highlight>
                  <a:srgbClr val="FFFF00"/>
                </a:highlight>
              </a:rPr>
              <a:t>What is Entrepreneurship? </a:t>
            </a:r>
            <a:endParaRPr lang="en-US" sz="51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3000" dirty="0">
              <a:latin typeface="+mn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Entrepreneurship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is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activity of setting up a business or businesses, taking on financial risks in the hope of profit.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endParaRPr lang="en-US" dirty="0">
              <a:latin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5585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32656"/>
            <a:ext cx="9036496" cy="532859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US" sz="3500" b="1" dirty="0">
                <a:highlight>
                  <a:srgbClr val="FFFF00"/>
                </a:highlight>
              </a:rPr>
              <a:t>What is Entrepreneurship? </a:t>
            </a:r>
            <a:endParaRPr lang="en-US" sz="51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 dirty="0"/>
              <a:t> It involves creative activities (Mariotti &amp; Glackin, 2017).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 dirty="0"/>
              <a:t>T</a:t>
            </a:r>
            <a:r>
              <a:rPr lang="en-US" sz="3000" dirty="0">
                <a:latin typeface="+mn-lt"/>
              </a:rPr>
              <a:t>ransformation of products </a:t>
            </a:r>
            <a:r>
              <a:rPr lang="en-US" sz="3000" dirty="0"/>
              <a:t> </a:t>
            </a:r>
            <a:r>
              <a:rPr lang="en-US" sz="3000" dirty="0">
                <a:latin typeface="+mn-lt"/>
              </a:rPr>
              <a:t>or services into </a:t>
            </a:r>
            <a:r>
              <a:rPr lang="en-US" sz="3000" u="sng" dirty="0">
                <a:latin typeface="+mn-lt"/>
              </a:rPr>
              <a:t>value generating sustainable </a:t>
            </a:r>
            <a:r>
              <a:rPr lang="en-US" sz="3000" u="sng" dirty="0"/>
              <a:t> </a:t>
            </a:r>
            <a:r>
              <a:rPr lang="en-US" sz="3000" dirty="0">
                <a:latin typeface="+mn-lt"/>
              </a:rPr>
              <a:t>enterprises.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3000" dirty="0">
              <a:latin typeface="+mn-lt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It focuses not only on the entrepreneur, but on the intersection of that enterprising person and lucrative or entrepreneurial opportunities (Shane &amp; Venkataraman, 2000)</a:t>
            </a:r>
            <a:r>
              <a:rPr lang="en-US" sz="3000" dirty="0">
                <a:latin typeface="+mn-lt"/>
              </a:rPr>
              <a:t> </a:t>
            </a:r>
          </a:p>
          <a:p>
            <a:endParaRPr lang="en-US" dirty="0">
              <a:latin typeface="+mn-lt"/>
            </a:endParaRP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400" y="260648"/>
            <a:ext cx="9036496" cy="53285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b="1" dirty="0">
                <a:highlight>
                  <a:srgbClr val="FFFF00"/>
                </a:highlight>
              </a:rPr>
              <a:t>What is Entrepreneurship? </a:t>
            </a:r>
          </a:p>
          <a:p>
            <a:pPr marL="0" indent="0">
              <a:buNone/>
            </a:pPr>
            <a:endParaRPr lang="en-US" sz="3000" dirty="0">
              <a:latin typeface="+mn-lt"/>
            </a:endParaRPr>
          </a:p>
          <a:p>
            <a:pPr marL="0" indent="0" algn="ctr">
              <a:buNone/>
            </a:pPr>
            <a:r>
              <a:rPr lang="en-US" sz="2800" b="1" u="sng" dirty="0"/>
              <a:t>Class Group Activity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0C0"/>
              </a:buClr>
              <a:buSzTx/>
              <a:buFont typeface="Arial" pitchFamily="34" charset="0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0C0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Find 3 definitions of entrepreneurship on your mobiles or laptop -You have 15 minutes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0C0"/>
              </a:buClr>
              <a:buSzTx/>
              <a:buFont typeface="Arial" pitchFamily="34" charset="0"/>
              <a:buNone/>
              <a:tabLst/>
              <a:defRPr/>
            </a:pPr>
            <a:endParaRPr 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0C0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Discuss in class what you found as a group</a:t>
            </a:r>
          </a:p>
          <a:p>
            <a:pPr marL="0" indent="0" algn="ctr">
              <a:buNone/>
            </a:pPr>
            <a:endParaRPr lang="en-US" dirty="0">
              <a:latin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265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60648"/>
            <a:ext cx="8928992" cy="5688632"/>
          </a:xfrm>
        </p:spPr>
        <p:txBody>
          <a:bodyPr>
            <a:norm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3500" b="1" dirty="0">
                <a:highlight>
                  <a:srgbClr val="FFFF00"/>
                </a:highlight>
                <a:latin typeface="+mn-lt"/>
              </a:rPr>
              <a:t>Who is an Entrepreneur?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An </a:t>
            </a:r>
            <a:r>
              <a:rPr lang="en-US" altLang="en-US" sz="2800" b="1" i="1" dirty="0">
                <a:latin typeface="+mn-lt"/>
              </a:rPr>
              <a:t>entrepreneur</a:t>
            </a:r>
            <a:r>
              <a:rPr lang="en-US" altLang="en-US" sz="2800" dirty="0">
                <a:latin typeface="+mn-lt"/>
              </a:rPr>
              <a:t> is a person who seeks a profitable opportunity and takes the necessary risks to set up and operate a business.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Differ from many small-business owners in their strong desire to </a:t>
            </a:r>
            <a:r>
              <a:rPr lang="en-US" altLang="en-US" sz="2800" b="1" i="1" dirty="0">
                <a:latin typeface="+mn-lt"/>
              </a:rPr>
              <a:t>grow their business</a:t>
            </a:r>
            <a:r>
              <a:rPr lang="en-US" altLang="en-US" sz="2800" dirty="0">
                <a:latin typeface="+mn-lt"/>
              </a:rPr>
              <a:t>.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Differ from managers through their </a:t>
            </a:r>
            <a:r>
              <a:rPr lang="en-US" altLang="en-US" sz="2800" b="1" i="1" dirty="0">
                <a:latin typeface="+mn-lt"/>
              </a:rPr>
              <a:t>overriding responsibility</a:t>
            </a:r>
            <a:r>
              <a:rPr lang="en-US" altLang="en-US" sz="2800" dirty="0">
                <a:latin typeface="+mn-lt"/>
              </a:rPr>
              <a:t> to use the resources of the organization to accomplish their goals.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60648"/>
            <a:ext cx="8928992" cy="5688632"/>
          </a:xfrm>
        </p:spPr>
        <p:txBody>
          <a:bodyPr>
            <a:norm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3500" b="1" dirty="0">
                <a:highlight>
                  <a:srgbClr val="FFFF00"/>
                </a:highlight>
                <a:latin typeface="+mn-lt"/>
              </a:rPr>
              <a:t>Who is an Entrepreneur?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 algn="ctr">
              <a:spcAft>
                <a:spcPts val="1200"/>
              </a:spcAft>
              <a:buNone/>
            </a:pPr>
            <a:r>
              <a:rPr lang="en-US" altLang="en-US" b="1" dirty="0">
                <a:latin typeface="+mn-lt"/>
              </a:rPr>
              <a:t>10 Best Entrepreneurs in the world</a:t>
            </a:r>
          </a:p>
          <a:p>
            <a:pPr algn="ctr">
              <a:spcAft>
                <a:spcPts val="1200"/>
              </a:spcAft>
              <a:buNone/>
            </a:pPr>
            <a:r>
              <a:rPr lang="en-GB" sz="3200" dirty="0">
                <a:hlinkClick r:id="rId2"/>
              </a:rPr>
              <a:t>https://www.youtube.com/watch?v=pMMbxhhxpFU</a:t>
            </a:r>
            <a:endParaRPr lang="en-GB" sz="3200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525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6338" y="908720"/>
            <a:ext cx="8831324" cy="5400600"/>
          </a:xfrm>
        </p:spPr>
        <p:txBody>
          <a:bodyPr>
            <a:noAutofit/>
          </a:bodyPr>
          <a:lstStyle/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600" b="1" dirty="0"/>
              <a:t>Private or Independent Entrepreneurship </a:t>
            </a:r>
            <a:r>
              <a:rPr lang="en-GB" sz="2600" dirty="0">
                <a:solidFill>
                  <a:srgbClr val="444444"/>
                </a:solidFill>
              </a:rPr>
              <a:t>refers to individuals setting up a business for profit.</a:t>
            </a:r>
          </a:p>
          <a:p>
            <a:pPr marL="0" lvl="0" indent="0">
              <a:buClr>
                <a:srgbClr val="007DC3"/>
              </a:buClr>
              <a:buNone/>
              <a:defRPr/>
            </a:pPr>
            <a:endParaRPr lang="en-US" sz="2600" dirty="0">
              <a:solidFill>
                <a:prstClr val="black"/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600" b="1" dirty="0"/>
              <a:t>Social Entrepreneurship </a:t>
            </a:r>
            <a:r>
              <a:rPr lang="en-GB" sz="2600" dirty="0">
                <a:solidFill>
                  <a:prstClr val="black"/>
                </a:solidFill>
              </a:rPr>
              <a:t>refers to the entrepreneurial activities carried out by social enterprises, NGOs and charitable organizations.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600" dirty="0">
              <a:solidFill>
                <a:prstClr val="black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600" b="1" dirty="0"/>
              <a:t>Academic Entrepreneurship </a:t>
            </a:r>
            <a:r>
              <a:rPr lang="en-US" sz="2600" dirty="0">
                <a:solidFill>
                  <a:prstClr val="black"/>
                </a:solidFill>
              </a:rPr>
              <a:t>refers to entrepreneurial activity through academic institutions including schools. Example-Covid19 vaccine-AstraZeneca/Oxford university-Another example: student entrepreneurs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800" dirty="0">
              <a:solidFill>
                <a:prstClr val="black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6788" y="188640"/>
            <a:ext cx="9144000" cy="63140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Types of Entrepreneurship/Entrepreneurs</a:t>
            </a:r>
          </a:p>
        </p:txBody>
      </p:sp>
    </p:spTree>
    <p:extLst>
      <p:ext uri="{BB962C8B-B14F-4D97-AF65-F5344CB8AC3E}">
        <p14:creationId xmlns:p14="http://schemas.microsoft.com/office/powerpoint/2010/main" val="4189288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6338" y="820042"/>
            <a:ext cx="8831324" cy="5561286"/>
          </a:xfrm>
        </p:spPr>
        <p:txBody>
          <a:bodyPr>
            <a:noAutofit/>
          </a:bodyPr>
          <a:lstStyle/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US" sz="2200" b="1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400" b="1" dirty="0"/>
              <a:t>Corporate Entrepreneurship-Intrapreneurship- intrapreneurs </a:t>
            </a:r>
            <a:r>
              <a:rPr lang="en-US" sz="2400" dirty="0">
                <a:solidFill>
                  <a:prstClr val="black"/>
                </a:solidFill>
              </a:rPr>
              <a:t>refers to employees of organisations that are encourage to be innovative by developing new product services or projects etc. </a:t>
            </a:r>
            <a:r>
              <a:rPr lang="en-US" sz="2400" i="1" dirty="0">
                <a:solidFill>
                  <a:prstClr val="black"/>
                </a:solidFill>
              </a:rPr>
              <a:t>Example- Apple, Samsung  </a:t>
            </a:r>
            <a:r>
              <a:rPr lang="en-US" sz="2400" i="1" dirty="0" err="1">
                <a:solidFill>
                  <a:prstClr val="black"/>
                </a:solidFill>
              </a:rPr>
              <a:t>etc</a:t>
            </a:r>
            <a:endParaRPr lang="en-US" sz="2400" i="1" dirty="0">
              <a:solidFill>
                <a:prstClr val="black"/>
              </a:solidFill>
            </a:endParaRPr>
          </a:p>
          <a:p>
            <a:pPr marL="0" lvl="0" indent="0">
              <a:buClr>
                <a:srgbClr val="007DC3"/>
              </a:buClr>
              <a:buNone/>
              <a:defRPr/>
            </a:pPr>
            <a:endParaRPr lang="en-US" sz="2400" u="sng" dirty="0">
              <a:solidFill>
                <a:prstClr val="black"/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400" b="1" dirty="0"/>
              <a:t>Public Sector Entrepreneurship </a:t>
            </a:r>
            <a:r>
              <a:rPr lang="en-GB" sz="2400" dirty="0">
                <a:solidFill>
                  <a:prstClr val="black"/>
                </a:solidFill>
              </a:rPr>
              <a:t>the process of introducing innovation, the generation and implementation of new ideas, in the public sector. </a:t>
            </a:r>
            <a:r>
              <a:rPr lang="en-GB" sz="2400" i="1" dirty="0">
                <a:solidFill>
                  <a:prstClr val="black"/>
                </a:solidFill>
              </a:rPr>
              <a:t>Example-UK local authorities commercialisation of product and services used by citizens</a:t>
            </a:r>
            <a:endParaRPr lang="en-US" sz="2400" i="1" dirty="0">
              <a:solidFill>
                <a:prstClr val="black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16788" y="188640"/>
            <a:ext cx="9144000" cy="63140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Types of Entrepreneurship/Entrepreneurs</a:t>
            </a:r>
          </a:p>
        </p:txBody>
      </p:sp>
    </p:spTree>
    <p:extLst>
      <p:ext uri="{BB962C8B-B14F-4D97-AF65-F5344CB8AC3E}">
        <p14:creationId xmlns:p14="http://schemas.microsoft.com/office/powerpoint/2010/main" val="1393061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268760"/>
            <a:ext cx="8445624" cy="3954002"/>
          </a:xfrm>
        </p:spPr>
        <p:txBody>
          <a:bodyPr>
            <a:noAutofit/>
          </a:bodyPr>
          <a:lstStyle/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r>
              <a:rPr lang="en-GB" sz="2800" b="1" dirty="0"/>
              <a:t>Public (Civic) Entrepreneur:</a:t>
            </a:r>
          </a:p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endParaRPr lang="en-GB" sz="2400" b="1" dirty="0"/>
          </a:p>
          <a:p>
            <a:pPr algn="just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Public entrepreneur is an entrepreneur who contributes to building a public organisation or increasing its ability to deliver services and create value (Luc &amp; </a:t>
            </a:r>
            <a:r>
              <a:rPr lang="en-GB" sz="2400" dirty="0" err="1"/>
              <a:t>Taieb</a:t>
            </a:r>
            <a:r>
              <a:rPr lang="en-GB" sz="2400" dirty="0"/>
              <a:t>, 2007).</a:t>
            </a:r>
          </a:p>
          <a:p>
            <a:pPr marL="0" indent="0" algn="just">
              <a:buClr>
                <a:srgbClr val="0070C0"/>
              </a:buClr>
              <a:buNone/>
            </a:pPr>
            <a:endParaRPr lang="en-GB" sz="2400" dirty="0"/>
          </a:p>
          <a:p>
            <a:pPr algn="just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It focuses on new ways of transforming governance and public service delivery in co-production with stakeholders (Liddle &amp; McElwee, 2019).</a:t>
            </a:r>
          </a:p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endParaRPr lang="en-GB" sz="2800" b="1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205310"/>
            <a:ext cx="8229600" cy="8081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Types of Entrepreneurship/Entrepreneurs</a:t>
            </a:r>
          </a:p>
        </p:txBody>
      </p:sp>
    </p:spTree>
    <p:extLst>
      <p:ext uri="{BB962C8B-B14F-4D97-AF65-F5344CB8AC3E}">
        <p14:creationId xmlns:p14="http://schemas.microsoft.com/office/powerpoint/2010/main" val="23727885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3954002"/>
          </a:xfrm>
        </p:spPr>
        <p:txBody>
          <a:bodyPr>
            <a:noAutofit/>
          </a:bodyPr>
          <a:lstStyle/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r>
              <a:rPr lang="en-GB" sz="2800" b="1" dirty="0"/>
              <a:t>Public (Civic) Entrepreneur:</a:t>
            </a:r>
          </a:p>
          <a:p>
            <a:pPr marL="0" indent="0">
              <a:buNone/>
            </a:pPr>
            <a:r>
              <a:rPr lang="en-GB" sz="2800" b="1" dirty="0"/>
              <a:t>Benefits:</a:t>
            </a: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Being entrepreneurial improves their ability to deal more effectively with the rapidly changing conditions they face.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Fiscal (budget/economic) realities also play a role in public sector decisions.</a:t>
            </a:r>
          </a:p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endParaRPr lang="en-GB" sz="2800" b="1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205310"/>
            <a:ext cx="8229600" cy="8081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Types of Entrepreneurship/Entrepreneurs</a:t>
            </a:r>
          </a:p>
        </p:txBody>
      </p:sp>
    </p:spTree>
    <p:extLst>
      <p:ext uri="{BB962C8B-B14F-4D97-AF65-F5344CB8AC3E}">
        <p14:creationId xmlns:p14="http://schemas.microsoft.com/office/powerpoint/2010/main" val="32950615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4464496"/>
          </a:xfrm>
        </p:spPr>
        <p:txBody>
          <a:bodyPr>
            <a:noAutofit/>
          </a:bodyPr>
          <a:lstStyle/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r>
              <a:rPr lang="en-GB" sz="2800" b="1" dirty="0"/>
              <a:t>Public (Civic) Entrepreneur:</a:t>
            </a:r>
          </a:p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r>
              <a:rPr lang="en-GB" sz="2800" b="1" dirty="0"/>
              <a:t>Challenges</a:t>
            </a:r>
          </a:p>
          <a:p>
            <a:pPr algn="just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Public value is difficult to define due to the numerous competing demands, interdependencies, and interrelationships across multiple stakeholder groups.</a:t>
            </a:r>
          </a:p>
          <a:p>
            <a:pPr algn="just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algn="just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Bureaucratic barriers to risk taking, innovation, and proactive vs. reactive behaviours.</a:t>
            </a:r>
          </a:p>
          <a:p>
            <a:pPr marL="0" indent="0">
              <a:spcBef>
                <a:spcPts val="1200"/>
              </a:spcBef>
              <a:buClr>
                <a:schemeClr val="tx2"/>
              </a:buClr>
              <a:buNone/>
            </a:pPr>
            <a:endParaRPr lang="en-GB" sz="2800" b="1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205310"/>
            <a:ext cx="8229600" cy="8081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Types of Entrepreneurship/Entrepreneurs</a:t>
            </a:r>
          </a:p>
        </p:txBody>
      </p:sp>
    </p:spTree>
    <p:extLst>
      <p:ext uri="{BB962C8B-B14F-4D97-AF65-F5344CB8AC3E}">
        <p14:creationId xmlns:p14="http://schemas.microsoft.com/office/powerpoint/2010/main" val="13634253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3852" y="1017267"/>
            <a:ext cx="8856984" cy="4890105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This an employee in already existing company who actively participate in the identification and exploitation of business ideas for the organisation where he/she works (Bosma et al, 2013).</a:t>
            </a:r>
          </a:p>
          <a:p>
            <a:pPr marL="0" indent="0" algn="just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None/>
            </a:pPr>
            <a:endParaRPr lang="en-GB" sz="2600" dirty="0"/>
          </a:p>
          <a:p>
            <a:pPr algn="just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They are involved in intrapreneurial and/or innovative activity that happens within a large, established firm.</a:t>
            </a:r>
          </a:p>
          <a:p>
            <a:pPr marL="0" indent="0" algn="just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None/>
            </a:pPr>
            <a:endParaRPr lang="en-GB" sz="2600" dirty="0"/>
          </a:p>
          <a:p>
            <a:pPr algn="just">
              <a:spcBef>
                <a:spcPts val="0"/>
              </a:spcBef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Usually work with large firms that have a Research and Development department </a:t>
            </a:r>
          </a:p>
          <a:p>
            <a:pPr algn="just"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</a:pPr>
            <a:endParaRPr lang="en-GB" sz="2600" dirty="0"/>
          </a:p>
          <a:p>
            <a:pPr marL="0" indent="0" algn="just"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None/>
            </a:pPr>
            <a:endParaRPr lang="en-GB" sz="2800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205310"/>
            <a:ext cx="8229600" cy="8081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Intrapreneurs</a:t>
            </a:r>
          </a:p>
        </p:txBody>
      </p:sp>
    </p:spTree>
    <p:extLst>
      <p:ext uri="{BB962C8B-B14F-4D97-AF65-F5344CB8AC3E}">
        <p14:creationId xmlns:p14="http://schemas.microsoft.com/office/powerpoint/2010/main" val="174863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08" y="332656"/>
            <a:ext cx="8856984" cy="53285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>
                <a:highlight>
                  <a:srgbClr val="FFFF00"/>
                </a:highlight>
              </a:rPr>
              <a:t>What is an Enterprise? </a:t>
            </a:r>
          </a:p>
          <a:p>
            <a:pPr marL="0" indent="0"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An enterprise is any entity either new or existing that provides new products or services or develops and uses new methods in producing or developing goods and services at affordable prices.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Business, Company, Enterprise or SMEs are simply words that describe a business entity. 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US" sz="2800" dirty="0">
              <a:latin typeface="+mn-lt"/>
            </a:endParaRPr>
          </a:p>
          <a:p>
            <a:pPr marL="0" indent="0" algn="ctr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285516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908720"/>
            <a:ext cx="8388932" cy="4752528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altLang="en-US" sz="2400" baseline="-25000" dirty="0">
                <a:solidFill>
                  <a:srgbClr val="007DC3"/>
                </a:solidFill>
              </a:rPr>
              <a:t>        </a:t>
            </a:r>
            <a:r>
              <a:rPr lang="en-GB" altLang="en-US" sz="2800" baseline="-25000" dirty="0">
                <a:solidFill>
                  <a:srgbClr val="007DC3"/>
                </a:solidFill>
              </a:rPr>
              <a:t>Technology </a:t>
            </a:r>
            <a:endParaRPr lang="en-GB" altLang="en-US" sz="2400" baseline="-25000" dirty="0">
              <a:solidFill>
                <a:srgbClr val="007DC3"/>
              </a:solidFill>
            </a:endParaRP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sz="2400" baseline="-25000" dirty="0"/>
              <a:t>A shift from industrial to knowledge-based economies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sz="2400" baseline="-25000" dirty="0"/>
              <a:t>Global connectivity &amp; communication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sz="2400" baseline="-25000" dirty="0"/>
              <a:t>Decreasing fixed costs in some industries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sz="2400" baseline="-25000" dirty="0"/>
              <a:t>Increasing complexity</a:t>
            </a:r>
          </a:p>
          <a:p>
            <a:pPr marL="457200" lvl="1" indent="0">
              <a:buClr>
                <a:srgbClr val="007DC3"/>
              </a:buClr>
              <a:buNone/>
            </a:pPr>
            <a:endParaRPr lang="en-GB" altLang="en-US" sz="2400" baseline="-25000" dirty="0"/>
          </a:p>
          <a:p>
            <a:pPr marL="0" indent="0">
              <a:buClr>
                <a:srgbClr val="007DC3"/>
              </a:buClr>
              <a:buNone/>
            </a:pPr>
            <a:r>
              <a:rPr lang="en-GB" altLang="en-US" sz="2400" baseline="-25000" dirty="0">
                <a:solidFill>
                  <a:srgbClr val="007DC3"/>
                </a:solidFill>
              </a:rPr>
              <a:t>       </a:t>
            </a:r>
            <a:r>
              <a:rPr lang="en-GB" altLang="en-US" sz="2800" baseline="-25000" dirty="0">
                <a:solidFill>
                  <a:srgbClr val="007DC3"/>
                </a:solidFill>
              </a:rPr>
              <a:t>Increased competition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/>
              <a:t>Global competition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/>
              <a:t>Moving market niches</a:t>
            </a:r>
          </a:p>
          <a:p>
            <a:pPr marL="457200" lvl="1" indent="0">
              <a:buClr>
                <a:srgbClr val="007DC3"/>
              </a:buClr>
              <a:buNone/>
            </a:pPr>
            <a:endParaRPr lang="en-GB" altLang="en-US" baseline="-25000" dirty="0"/>
          </a:p>
          <a:p>
            <a:pPr marL="0" indent="0">
              <a:buClr>
                <a:srgbClr val="007DC3"/>
              </a:buClr>
              <a:buNone/>
            </a:pPr>
            <a:r>
              <a:rPr lang="en-GB" altLang="en-US" baseline="-25000" dirty="0">
                <a:solidFill>
                  <a:srgbClr val="007DC3"/>
                </a:solidFill>
              </a:rPr>
              <a:t>     </a:t>
            </a:r>
            <a:r>
              <a:rPr lang="en-GB" altLang="en-US" sz="2800" baseline="-25000" dirty="0">
                <a:solidFill>
                  <a:srgbClr val="007DC3"/>
                </a:solidFill>
              </a:rPr>
              <a:t>Social trends</a:t>
            </a:r>
            <a:endParaRPr lang="en-GB" altLang="en-US" baseline="-25000" dirty="0">
              <a:solidFill>
                <a:srgbClr val="007DC3"/>
              </a:solidFill>
            </a:endParaRP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/>
              <a:t>Entrepreneurship as a lifestyle choice-Self employment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/>
              <a:t>Greater accountability (CSR- Corporate Social Responsibility)</a:t>
            </a:r>
          </a:p>
          <a:p>
            <a:pPr lvl="1">
              <a:buClr>
                <a:srgbClr val="007DC3"/>
              </a:buClr>
              <a:buFont typeface="Wingdings" panose="05000000000000000000" pitchFamily="2" charset="2"/>
              <a:buChar char="§"/>
            </a:pPr>
            <a:r>
              <a:rPr lang="en-GB" altLang="en-US" baseline="-25000" dirty="0"/>
              <a:t>Eco-friendly products/attitudes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E8696-1FA9-4DB6-A72F-C4E5ABC90B8D}" type="slidenum">
              <a:rPr lang="en-GB" smtClean="0"/>
              <a:pPr/>
              <a:t>23</a:t>
            </a:fld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21196" y="101728"/>
            <a:ext cx="8301608" cy="66297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Causes of Change</a:t>
            </a:r>
          </a:p>
        </p:txBody>
      </p:sp>
    </p:spTree>
    <p:extLst>
      <p:ext uri="{BB962C8B-B14F-4D97-AF65-F5344CB8AC3E}">
        <p14:creationId xmlns:p14="http://schemas.microsoft.com/office/powerpoint/2010/main" val="424496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69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9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69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9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9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69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9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9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9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9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69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9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9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9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69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696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696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696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96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696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696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696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96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696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696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696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696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96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96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696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696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696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696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6966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966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6966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667" grpId="0" build="p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33"/>
          <p:cNvSpPr txBox="1"/>
          <p:nvPr/>
        </p:nvSpPr>
        <p:spPr>
          <a:xfrm>
            <a:off x="2692450" y="815926"/>
            <a:ext cx="3759100" cy="266076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2400" b="1" dirty="0">
                <a:solidFill>
                  <a:srgbClr val="007BC1"/>
                </a:solidFill>
                <a:ea typeface="Calibri"/>
                <a:cs typeface="Times New Roman"/>
              </a:rPr>
              <a:t>Barriers to start-up</a:t>
            </a:r>
          </a:p>
          <a:p>
            <a:pPr algn="ctr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(situational &amp; psychological)</a:t>
            </a: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Need for regular income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Fear of loss of capital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No capital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Risk averse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  <a:p>
            <a:pPr marL="3420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a typeface="Calibri"/>
                <a:cs typeface="Times New Roman"/>
              </a:rPr>
              <a:t>Doubts about ability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a typeface="Calibri"/>
              <a:cs typeface="Times New Roman"/>
            </a:endParaRPr>
          </a:p>
        </p:txBody>
      </p:sp>
      <p:sp>
        <p:nvSpPr>
          <p:cNvPr id="11" name="Text Box 50"/>
          <p:cNvSpPr txBox="1"/>
          <p:nvPr/>
        </p:nvSpPr>
        <p:spPr>
          <a:xfrm>
            <a:off x="573717" y="3290717"/>
            <a:ext cx="2520280" cy="2232248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400" b="1" dirty="0">
                <a:solidFill>
                  <a:srgbClr val="007BC1"/>
                </a:solidFill>
                <a:ea typeface="Calibri"/>
                <a:cs typeface="Times New Roman"/>
              </a:rPr>
              <a:t>Push factors 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(situational) </a:t>
            </a: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Unemployment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Disagreements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‘Misfit’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ea typeface="Calibri"/>
                <a:cs typeface="Times New Roman"/>
              </a:rPr>
              <a:t>No other option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2" name="Text Box 51"/>
          <p:cNvSpPr txBox="1"/>
          <p:nvPr/>
        </p:nvSpPr>
        <p:spPr>
          <a:xfrm>
            <a:off x="6049928" y="3195679"/>
            <a:ext cx="2777886" cy="2422323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400" b="1" dirty="0">
                <a:solidFill>
                  <a:srgbClr val="007BC1"/>
                </a:solidFill>
                <a:latin typeface="+mj-lt"/>
                <a:ea typeface="Calibri"/>
                <a:cs typeface="Times New Roman"/>
              </a:rPr>
              <a:t>Pull factors 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(psychological)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Independence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Recognition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Personal development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  <a:p>
            <a:pPr marL="342900" lvl="0" indent="-342900">
              <a:spcAft>
                <a:spcPts val="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  <a:ea typeface="Calibri"/>
                <a:cs typeface="Times New Roman"/>
              </a:rPr>
              <a:t>Wealth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latin typeface="+mj-lt"/>
              <a:ea typeface="Calibri"/>
              <a:cs typeface="Times New Roman"/>
            </a:endParaRPr>
          </a:p>
        </p:txBody>
      </p:sp>
      <p:sp>
        <p:nvSpPr>
          <p:cNvPr id="16" name="Rectangle 18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22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itle 2"/>
          <p:cNvSpPr txBox="1">
            <a:spLocks/>
          </p:cNvSpPr>
          <p:nvPr/>
        </p:nvSpPr>
        <p:spPr>
          <a:xfrm>
            <a:off x="0" y="19853"/>
            <a:ext cx="9144000" cy="738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Barriers &amp; Triggers to Entrepreneurship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550" y="3592240"/>
            <a:ext cx="202882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82735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:\Editorial\BCSE\610 Business &amp; Management\Burns - New Venture Creation\2e\Website\FINAL Website materials\powerpoints and workbook january\formatted\photoshop\391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639" y="2254920"/>
            <a:ext cx="2541425" cy="294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8"/>
          <p:cNvSpPr txBox="1"/>
          <p:nvPr/>
        </p:nvSpPr>
        <p:spPr>
          <a:xfrm>
            <a:off x="696399" y="1160132"/>
            <a:ext cx="3240360" cy="186010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100" b="1" dirty="0">
                <a:solidFill>
                  <a:srgbClr val="FFFFFF"/>
                </a:solidFill>
                <a:effectLst/>
                <a:latin typeface="Arial"/>
                <a:ea typeface="Calibri"/>
                <a:cs typeface="Times New Roman"/>
              </a:rPr>
              <a:t> </a:t>
            </a:r>
            <a:endParaRPr lang="en-GB" sz="1100" dirty="0">
              <a:effectLst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Arial"/>
                <a:ea typeface="Calibri"/>
                <a:cs typeface="Times New Roman"/>
              </a:rPr>
              <a:t>Entrepreneurial c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haracter 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6" name="Text Box 59"/>
          <p:cNvSpPr txBox="1"/>
          <p:nvPr/>
        </p:nvSpPr>
        <p:spPr>
          <a:xfrm>
            <a:off x="6035918" y="2109083"/>
            <a:ext cx="2956073" cy="49670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100" b="1" dirty="0">
                <a:solidFill>
                  <a:srgbClr val="FFFFFF"/>
                </a:solidFill>
                <a:effectLst/>
                <a:latin typeface="Arial"/>
                <a:ea typeface="Calibri"/>
                <a:cs typeface="Times New Roman"/>
              </a:rPr>
              <a:t> 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A good business idea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8" name="Right Arrow 7"/>
          <p:cNvSpPr/>
          <p:nvPr/>
        </p:nvSpPr>
        <p:spPr>
          <a:xfrm rot="2136019">
            <a:off x="3394351" y="2497307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Right Arrow 8"/>
          <p:cNvSpPr/>
          <p:nvPr/>
        </p:nvSpPr>
        <p:spPr>
          <a:xfrm rot="8805129">
            <a:off x="5651153" y="2402158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1" name="Right Arrow 10"/>
          <p:cNvSpPr/>
          <p:nvPr/>
        </p:nvSpPr>
        <p:spPr>
          <a:xfrm rot="19852498">
            <a:off x="3230140" y="4036295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2" name="Text Box 66"/>
          <p:cNvSpPr txBox="1"/>
          <p:nvPr/>
        </p:nvSpPr>
        <p:spPr>
          <a:xfrm>
            <a:off x="4009281" y="2768966"/>
            <a:ext cx="1592614" cy="737595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Calibri"/>
                <a:cs typeface="Times New Roman"/>
              </a:rPr>
              <a:t>Start-up</a:t>
            </a:r>
          </a:p>
        </p:txBody>
      </p:sp>
      <p:sp>
        <p:nvSpPr>
          <p:cNvPr id="13" name="Text Box 6"/>
          <p:cNvSpPr txBox="1"/>
          <p:nvPr/>
        </p:nvSpPr>
        <p:spPr>
          <a:xfrm>
            <a:off x="6077978" y="4275173"/>
            <a:ext cx="1426931" cy="55741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100" b="1" dirty="0">
                <a:solidFill>
                  <a:srgbClr val="FFFFFF"/>
                </a:solidFill>
                <a:effectLst/>
                <a:latin typeface="Arial"/>
                <a:ea typeface="Calibri"/>
                <a:cs typeface="Times New Roman"/>
              </a:rPr>
              <a:t> 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latin typeface="Arial"/>
                <a:ea typeface="Calibri"/>
                <a:cs typeface="Times New Roman"/>
              </a:rPr>
              <a:t>A p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lan</a:t>
            </a:r>
            <a:endParaRPr lang="en-GB" sz="2000" b="1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4" name="Right Arrow 13"/>
          <p:cNvSpPr/>
          <p:nvPr/>
        </p:nvSpPr>
        <p:spPr>
          <a:xfrm rot="12921022">
            <a:off x="5649436" y="4045516"/>
            <a:ext cx="381000" cy="285750"/>
          </a:xfrm>
          <a:prstGeom prst="rightArrow">
            <a:avLst/>
          </a:prstGeom>
          <a:solidFill>
            <a:srgbClr val="007DC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3" name="Rectangle 14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19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23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itle 2"/>
          <p:cNvSpPr txBox="1">
            <a:spLocks/>
          </p:cNvSpPr>
          <p:nvPr/>
        </p:nvSpPr>
        <p:spPr>
          <a:xfrm>
            <a:off x="467544" y="152400"/>
            <a:ext cx="8229600" cy="10469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New Venture Creation</a:t>
            </a:r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2139332127"/>
              </p:ext>
            </p:extLst>
          </p:nvPr>
        </p:nvGraphicFramePr>
        <p:xfrm>
          <a:off x="730674" y="3284984"/>
          <a:ext cx="3241680" cy="2537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734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633709" y="87803"/>
            <a:ext cx="8229600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Entrepreneurial Character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563888" y="4460919"/>
            <a:ext cx="22655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internal locus of control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7787" y="1301189"/>
            <a:ext cx="2728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Need for achievement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52714" y="1488067"/>
            <a:ext cx="28910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need for independence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84492" y="3260590"/>
            <a:ext cx="32258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creativity, innovation &amp; opportunism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8788" y="3272808"/>
            <a:ext cx="30187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Acceptance of measured risk &amp; uncertainty</a:t>
            </a:r>
          </a:p>
        </p:txBody>
      </p:sp>
      <p:sp>
        <p:nvSpPr>
          <p:cNvPr id="13" name="Right Arrow 12"/>
          <p:cNvSpPr/>
          <p:nvPr/>
        </p:nvSpPr>
        <p:spPr>
          <a:xfrm rot="730918">
            <a:off x="3062344" y="2025822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ight Arrow 13"/>
          <p:cNvSpPr/>
          <p:nvPr/>
        </p:nvSpPr>
        <p:spPr>
          <a:xfrm rot="19261645">
            <a:off x="3097408" y="3549843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Right Arrow 14"/>
          <p:cNvSpPr/>
          <p:nvPr/>
        </p:nvSpPr>
        <p:spPr>
          <a:xfrm rot="13290596">
            <a:off x="5876313" y="3484635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6" name="Right Arrow 15"/>
          <p:cNvSpPr/>
          <p:nvPr/>
        </p:nvSpPr>
        <p:spPr>
          <a:xfrm rot="9127859">
            <a:off x="5815403" y="1989311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9" name="Right Arrow 18"/>
          <p:cNvSpPr/>
          <p:nvPr/>
        </p:nvSpPr>
        <p:spPr>
          <a:xfrm rot="16200000">
            <a:off x="4410326" y="4204039"/>
            <a:ext cx="393141" cy="283225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5122" name="Picture 2" descr="K:\Editorial\BCSE\610 Business &amp; Management\Burns - New Venture Creation\2e\Website\FINAL Website materials\powerpoints and workbook january\formatted\8579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18"/>
          <a:stretch/>
        </p:blipFill>
        <p:spPr bwMode="auto">
          <a:xfrm>
            <a:off x="3582539" y="1778252"/>
            <a:ext cx="2095632" cy="222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949684" y="4005064"/>
            <a:ext cx="70243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>
                <a:solidFill>
                  <a:srgbClr val="8A8AA3"/>
                </a:solidFill>
              </a:rPr>
              <a:t>Corbis</a:t>
            </a:r>
          </a:p>
        </p:txBody>
      </p:sp>
    </p:spTree>
    <p:extLst>
      <p:ext uri="{BB962C8B-B14F-4D97-AF65-F5344CB8AC3E}">
        <p14:creationId xmlns:p14="http://schemas.microsoft.com/office/powerpoint/2010/main" val="36229613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7" grpId="0"/>
      <p:bldP spid="8" grpId="0"/>
      <p:bldP spid="9" grpId="0"/>
      <p:bldP spid="10" grpId="0"/>
      <p:bldP spid="13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27584" y="1412776"/>
            <a:ext cx="7704856" cy="36926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Dislikes taking orders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Prefers to work alone &amp; ‘do their own thing’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Likes to make up their own mind &amp; not bow to pressure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Can be seen as stubborn &amp; determined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Prefers to do ‘unconventional’ things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Need for Independence</a:t>
            </a:r>
          </a:p>
        </p:txBody>
      </p:sp>
    </p:spTree>
    <p:extLst>
      <p:ext uri="{BB962C8B-B14F-4D97-AF65-F5344CB8AC3E}">
        <p14:creationId xmlns:p14="http://schemas.microsoft.com/office/powerpoint/2010/main" val="24797960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19572" y="1196392"/>
            <a:ext cx="7704856" cy="44652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You are likely to be a person who is: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Restless &amp; energetic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Proactive rather than reactive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Decisive &amp; quick acting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Goal orientated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Task &amp; results orientated 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Persistent &amp; determined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Forward looking &amp; self-sufficient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Optimistic rather than pessimistic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>
                    <a:lumMod val="50000"/>
                  </a:schemeClr>
                </a:solidFill>
              </a:rPr>
              <a:t>‘On the go’ all the time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High Need for Achievement</a:t>
            </a:r>
          </a:p>
        </p:txBody>
      </p:sp>
    </p:spTree>
    <p:extLst>
      <p:ext uri="{BB962C8B-B14F-4D97-AF65-F5344CB8AC3E}">
        <p14:creationId xmlns:p14="http://schemas.microsoft.com/office/powerpoint/2010/main" val="31783060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47596" y="1218642"/>
            <a:ext cx="7704856" cy="44207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Believes they control their own destiny &amp; discounts fate 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Believes they create their own luck by hard work and effort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self-confident &amp; shows considerable determination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willing to take advantages of opportunities that present themselves</a:t>
            </a:r>
            <a:endParaRPr lang="en-GB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6710" y="191665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High Internal Locus of Control</a:t>
            </a:r>
          </a:p>
        </p:txBody>
      </p:sp>
    </p:spTree>
    <p:extLst>
      <p:ext uri="{BB962C8B-B14F-4D97-AF65-F5344CB8AC3E}">
        <p14:creationId xmlns:p14="http://schemas.microsoft.com/office/powerpoint/2010/main" val="5644935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19572" y="980728"/>
            <a:ext cx="7704856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curious &amp; questioning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intuitive &amp; imaginative 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innovative with an abundance of ideas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a bit of a daydreamer 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Enjoys change &amp; the challenges it poses</a:t>
            </a:r>
            <a:endParaRPr lang="en-GB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8283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Creative &amp;</a:t>
            </a:r>
            <a:r>
              <a:rPr lang="en-GB" sz="3600" dirty="0">
                <a:solidFill>
                  <a:schemeClr val="tx1"/>
                </a:solidFill>
                <a:highlight>
                  <a:srgbClr val="FFFF00"/>
                </a:highlight>
              </a:rPr>
              <a:t> </a:t>
            </a:r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Innovative</a:t>
            </a:r>
          </a:p>
        </p:txBody>
      </p:sp>
      <p:pic>
        <p:nvPicPr>
          <p:cNvPr id="6146" name="Picture 2" descr="K:\Editorial\BCSE\610 Business &amp; Management\Burns - New Venture Creation\2e\Website\FINAL Website materials\powerpoints and workbook january\formatted\13825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32"/>
          <a:stretch/>
        </p:blipFill>
        <p:spPr bwMode="auto">
          <a:xfrm>
            <a:off x="7712636" y="4077072"/>
            <a:ext cx="1423583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527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19572" y="1664804"/>
            <a:ext cx="7704856" cy="35283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You are likely to be a person who: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Makes decisions quickly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Can act on incomplete information, evaluating likely costs against benefits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Accurately assesses their capabilities &amp; then sets challenging but attainable goals</a:t>
            </a:r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>
                <a:solidFill>
                  <a:schemeClr val="bg1">
                    <a:lumMod val="50000"/>
                  </a:schemeClr>
                </a:solidFill>
              </a:rPr>
              <a:t>Is neither over nor under ambitious</a:t>
            </a:r>
            <a:endParaRPr lang="en-GB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Acceptance of Risk &amp; Uncertainty</a:t>
            </a:r>
          </a:p>
        </p:txBody>
      </p:sp>
    </p:spTree>
    <p:extLst>
      <p:ext uri="{BB962C8B-B14F-4D97-AF65-F5344CB8AC3E}">
        <p14:creationId xmlns:p14="http://schemas.microsoft.com/office/powerpoint/2010/main" val="11978910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539552" y="50387"/>
            <a:ext cx="8229600" cy="8283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Influences on our Character Traits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02290131"/>
              </p:ext>
            </p:extLst>
          </p:nvPr>
        </p:nvGraphicFramePr>
        <p:xfrm>
          <a:off x="4139952" y="980728"/>
          <a:ext cx="4176464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79512" y="1305341"/>
            <a:ext cx="4032448" cy="3728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Nationality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Education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Age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Family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Partnering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Gender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Immigration &amp; ethnicity</a:t>
            </a: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3553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Graphic spid="2" grpId="0">
        <p:bldAsOne/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/>
              <a:t>Please watch the video link on the module page about Joe </a:t>
            </a:r>
            <a:r>
              <a:rPr lang="en-GB" dirty="0" err="1"/>
              <a:t>Gebbia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    </a:t>
            </a:r>
            <a:r>
              <a:rPr lang="en-GB" dirty="0">
                <a:hlinkClick r:id="rId2"/>
              </a:rPr>
              <a:t>https://moodle.uwtsd.ac.uk/mod/resource/view.php?id=148256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Question &amp; Discussion session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Can you list/identify some of his entrepreneurial traits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1532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marL="0" indent="0">
              <a:buNone/>
            </a:pPr>
            <a:r>
              <a:rPr lang="en-GB" dirty="0"/>
              <a:t>Any ……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5" descr="Image result for any questions gif">
            <a:extLst>
              <a:ext uri="{FF2B5EF4-FFF2-40B4-BE49-F238E27FC236}">
                <a16:creationId xmlns:a16="http://schemas.microsoft.com/office/drawing/2014/main" id="{B4E4E8F5-F9AD-4E23-9737-5325DC2CE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7804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r>
              <a:rPr lang="en-GB" sz="3800" b="1" dirty="0"/>
              <a:t>THANK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448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Bosma, N., Wennekers, S., Guerrero, M., Amoros, J. E., Martiarena, A., &amp; Singer, S. (2013). Global Entrepreneurship Monitor Special Report on Entrepreneurial Employee Activity, Boston: Babson College.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L</a:t>
            </a:r>
            <a:r>
              <a:rPr lang="en-GB" sz="2200" b="0" dirty="0"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iddle, J &amp; McElwee, G., (2019). ‘Theoretical Perspectives on Public Entrepreneurship’, International Journal of Entrepreneurship Behaviour &amp; Research, vol. 25, no. 6, pp. 1308-1320 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Luc, B, &amp; </a:t>
            </a:r>
            <a:r>
              <a:rPr lang="en-GB" sz="2200" b="0" dirty="0" err="1"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Taieb</a:t>
            </a:r>
            <a:r>
              <a:rPr lang="en-GB" sz="2200" b="0" dirty="0"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H. (2007). The changing nature of public entrepreneurship. Public Administration Review 67 (3): 488–503.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  <a:latin typeface="+mn-lt"/>
              </a:rPr>
              <a:t>Shane, S. &amp; Venkataraman, S. (2000). The promise of entrepreneurship as a field of research. Academy of Management Review, 25(1), 217-226</a:t>
            </a:r>
            <a:r>
              <a:rPr lang="en-GB" sz="2400" b="0" dirty="0">
                <a:solidFill>
                  <a:schemeClr val="tx1"/>
                </a:solidFill>
                <a:latin typeface="+mn-lt"/>
              </a:rPr>
              <a:t>. </a:t>
            </a: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6597352"/>
            <a:ext cx="899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200" b="1" dirty="0">
                <a:solidFill>
                  <a:schemeClr val="bg1">
                    <a:lumMod val="50000"/>
                  </a:schemeClr>
                </a:solidFill>
              </a:rPr>
              <a:t>GET test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36</a:t>
            </a:fld>
            <a:endParaRPr lang="en-GB"/>
          </a:p>
        </p:txBody>
      </p:sp>
      <p:pic>
        <p:nvPicPr>
          <p:cNvPr id="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05" y="6174856"/>
            <a:ext cx="374781" cy="3959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5400" b="0" dirty="0">
                <a:solidFill>
                  <a:schemeClr val="tx1"/>
                </a:solidFill>
              </a:rPr>
              <a:t>We will consider…. how to generate business ideas</a:t>
            </a:r>
          </a:p>
          <a:p>
            <a:pPr algn="just"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Ø"/>
              <a:defRPr/>
            </a:pP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1230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Next Week….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37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E7309C-CC5A-4AEA-A772-79F8FE0A81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512" y="2745489"/>
            <a:ext cx="4392488" cy="284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0596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1671</Words>
  <Application>Microsoft Office PowerPoint</Application>
  <PresentationFormat>On-screen Show (4:3)</PresentationFormat>
  <Paragraphs>285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In the classroom</vt:lpstr>
      <vt:lpstr>Session structure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283</cp:revision>
  <dcterms:created xsi:type="dcterms:W3CDTF">2013-10-11T12:05:37Z</dcterms:created>
  <dcterms:modified xsi:type="dcterms:W3CDTF">2023-01-20T07:33:59Z</dcterms:modified>
</cp:coreProperties>
</file>